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491" r:id="rId2"/>
    <p:sldId id="509" r:id="rId3"/>
    <p:sldId id="493" r:id="rId4"/>
    <p:sldId id="494" r:id="rId5"/>
    <p:sldId id="495" r:id="rId6"/>
    <p:sldId id="496" r:id="rId7"/>
    <p:sldId id="497" r:id="rId8"/>
    <p:sldId id="510" r:id="rId9"/>
    <p:sldId id="500" r:id="rId10"/>
    <p:sldId id="512" r:id="rId11"/>
    <p:sldId id="513" r:id="rId12"/>
    <p:sldId id="514" r:id="rId13"/>
    <p:sldId id="515" r:id="rId14"/>
    <p:sldId id="501" r:id="rId15"/>
    <p:sldId id="502" r:id="rId16"/>
    <p:sldId id="503" r:id="rId17"/>
    <p:sldId id="504" r:id="rId18"/>
    <p:sldId id="505" r:id="rId19"/>
    <p:sldId id="516" r:id="rId20"/>
    <p:sldId id="518" r:id="rId21"/>
    <p:sldId id="517" r:id="rId22"/>
    <p:sldId id="511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2" autoAdjust="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910BEF-9D3D-4AA1-9517-4379EB40F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D70D5F7-7F40-4361-AC33-7830D947B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3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FC554-D2A6-41CD-9C55-4DCC1B4F9D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68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E414C-2DBE-4B8D-87F9-83D8260C7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78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3FEDC-39BA-497E-883C-5618D0FF5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88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CCDC0-06E2-4B99-A2F2-77AD6DA8A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420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0397E-7BCF-40D8-A4D7-A2BA42423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97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4BABE-D4CE-4788-8DF1-77B6AC038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6B5A1-AB18-4433-BBD1-45DBF86C3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1E7E1-8C61-4AC8-BF96-D163736F2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12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38360-A346-4EFE-B848-CBFD96E19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53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2B3E8-ADC2-413F-9D5D-D60B3CDF94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3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83AB8-305F-4F6A-86B9-E8A2AB592C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0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25481-0D30-47DE-B5D1-64306BCBA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6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388B1-8234-4483-9BDC-9689BA3EDA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37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BDBC-0732-4130-BACF-ADB2376FD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2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3558051-DD8D-46C1-8930-7A889D6D8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844824"/>
            <a:ext cx="7772400" cy="14620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利用吸附测定催化剂的组织结构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51720" y="3573016"/>
            <a:ext cx="3672408" cy="132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/>
            <a:r>
              <a:rPr lang="zh-CN" altLang="en-US" kern="0" dirty="0" smtClean="0"/>
              <a:t>比表面积</a:t>
            </a:r>
          </a:p>
          <a:p>
            <a:pPr algn="l" eaLnBrk="1" hangingPunct="1"/>
            <a:r>
              <a:rPr lang="zh-CN" altLang="en-US" kern="0" dirty="0" smtClean="0"/>
              <a:t>孔结构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00"/>
    </mc:Choice>
    <mc:Fallback xmlns="">
      <p:transition spd="slow" advTm="3150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8" x="4648200" y="3863975"/>
          <p14:tracePt t="47" x="4640263" y="3863975"/>
          <p14:tracePt t="62" x="4632325" y="38639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平均粒径和粒径分布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640" y="2086260"/>
            <a:ext cx="6214392" cy="10048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颗粒体系是不同粒径的多分散体系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统计方法得到平均粒径和粒径分布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95736" y="3501008"/>
            <a:ext cx="6210821" cy="226814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测量</a:t>
            </a:r>
            <a:r>
              <a:rPr lang="en-US" altLang="zh-CN" sz="2400" dirty="0"/>
              <a:t>1um</a:t>
            </a:r>
            <a:r>
              <a:rPr lang="zh-CN" altLang="en-US" sz="2400" dirty="0"/>
              <a:t>以上，筛分、光学显微镜、重力沉降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测量小于</a:t>
            </a:r>
            <a:r>
              <a:rPr lang="en-US" altLang="zh-CN" sz="2400" dirty="0"/>
              <a:t>1um</a:t>
            </a:r>
            <a:r>
              <a:rPr lang="zh-CN" altLang="en-US" sz="2400" dirty="0"/>
              <a:t>以下，电子显微镜、离心沉降、光散射</a:t>
            </a:r>
          </a:p>
        </p:txBody>
      </p:sp>
    </p:spTree>
    <p:extLst>
      <p:ext uri="{BB962C8B-B14F-4D97-AF65-F5344CB8AC3E}">
        <p14:creationId xmlns:p14="http://schemas.microsoft.com/office/powerpoint/2010/main" val="16953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09"/>
    </mc:Choice>
    <mc:Fallback xmlns="">
      <p:transition spd="slow" advTm="520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8177" x="4618038" y="3771900"/>
          <p14:tracePt t="28185" x="4587875" y="3741738"/>
          <p14:tracePt t="28197" x="4579938" y="3717925"/>
          <p14:tracePt t="28217" x="4594225" y="3679825"/>
          <p14:tracePt t="28237" x="4640263" y="3649663"/>
          <p14:tracePt t="28257" x="4656138" y="3619500"/>
          <p14:tracePt t="28277" x="4618038" y="3611563"/>
          <p14:tracePt t="28297" x="4579938" y="3611563"/>
          <p14:tracePt t="28317" x="4587875" y="3611563"/>
          <p14:tracePt t="28337" x="4640263" y="3589338"/>
          <p14:tracePt t="28357" x="4648200" y="3573463"/>
          <p14:tracePt t="28377" x="4656138" y="3573463"/>
          <p14:tracePt t="28492" x="4648200" y="3573463"/>
          <p14:tracePt t="28499" x="4632325" y="3573463"/>
          <p14:tracePt t="28507" x="4594225" y="3581400"/>
          <p14:tracePt t="28517" x="4579938" y="3581400"/>
          <p14:tracePt t="28538" x="4533900" y="3603625"/>
          <p14:tracePt t="28557" x="4411663" y="3641725"/>
          <p14:tracePt t="28577" x="4297363" y="3679825"/>
          <p14:tracePt t="28597" x="4114800" y="3749675"/>
          <p14:tracePt t="28617" x="3992563" y="3787775"/>
          <p14:tracePt t="28638" x="3908425" y="3817938"/>
          <p14:tracePt t="28658" x="3902075" y="3817938"/>
          <p14:tracePt t="28678" x="3886200" y="3825875"/>
          <p14:tracePt t="28698" x="3878263" y="3840163"/>
          <p14:tracePt t="28718" x="3870325" y="3878263"/>
          <p14:tracePt t="28738" x="3870325" y="3916363"/>
          <p14:tracePt t="28758" x="3886200" y="3954463"/>
          <p14:tracePt t="28778" x="3894138" y="3984625"/>
          <p14:tracePt t="28798" x="3886200" y="4054475"/>
          <p14:tracePt t="28819" x="3863975" y="4098925"/>
          <p14:tracePt t="28838" x="3863975" y="4106863"/>
          <p14:tracePt t="28858" x="3863975" y="4114800"/>
          <p14:tracePt t="28878" x="3863975" y="4122738"/>
          <p14:tracePt t="28918" x="3870325" y="4122738"/>
          <p14:tracePt t="28928" x="3878263" y="4122738"/>
          <p14:tracePt t="28938" x="3886200" y="4122738"/>
          <p14:tracePt t="28959" x="3902075" y="4130675"/>
          <p14:tracePt t="28979" x="3946525" y="4152900"/>
          <p14:tracePt t="28998" x="3962400" y="4152900"/>
          <p14:tracePt t="29000" x="3970338" y="4160838"/>
          <p14:tracePt t="29974" x="3954463" y="4160838"/>
          <p14:tracePt t="29982" x="3946525" y="4160838"/>
          <p14:tracePt t="29990" x="3924300" y="4160838"/>
          <p14:tracePt t="30000" x="3886200" y="4168775"/>
          <p14:tracePt t="30021" x="3771900" y="4168775"/>
          <p14:tracePt t="30040" x="3725863" y="4168775"/>
          <p14:tracePt t="30061" x="3703638" y="4168775"/>
          <p14:tracePt t="30080" x="3679825" y="4168775"/>
          <p14:tracePt t="30101" x="3649663" y="4168775"/>
          <p14:tracePt t="30121" x="3589338" y="4168775"/>
          <p14:tracePt t="30140" x="3559175" y="4168775"/>
          <p14:tracePt t="30161" x="3527425" y="4168775"/>
          <p14:tracePt t="30181" x="3521075" y="4168775"/>
          <p14:tracePt t="30256" x="3513138" y="4168775"/>
          <p14:tracePt t="30264" x="3505200" y="4168775"/>
          <p14:tracePt t="30281" x="3497263" y="4168775"/>
          <p14:tracePt t="30594" x="3505200" y="4175125"/>
          <p14:tracePt t="30602" x="3521075" y="4191000"/>
          <p14:tracePt t="30610" x="3535363" y="4191000"/>
          <p14:tracePt t="30621" x="3551238" y="4198938"/>
          <p14:tracePt t="30642" x="3603625" y="4206875"/>
          <p14:tracePt t="30662" x="3657600" y="4213225"/>
          <p14:tracePt t="30681" x="3673475" y="4213225"/>
          <p14:tracePt t="30701" x="3679825" y="4213225"/>
          <p14:tracePt t="30721" x="3687763" y="4213225"/>
          <p14:tracePt t="30742" x="3741738" y="4213225"/>
          <p14:tracePt t="30762" x="3794125" y="4213225"/>
          <p14:tracePt t="30782" x="3894138" y="4213225"/>
          <p14:tracePt t="30802" x="3946525" y="4206875"/>
          <p14:tracePt t="30822" x="3970338" y="4206875"/>
          <p14:tracePt t="30842" x="3978275" y="4206875"/>
          <p14:tracePt t="30862" x="4016375" y="4206875"/>
          <p14:tracePt t="30882" x="4060825" y="4206875"/>
          <p14:tracePt t="30902" x="4106863" y="4206875"/>
          <p14:tracePt t="30922" x="4114800" y="4206875"/>
          <p14:tracePt t="30962" x="4122738" y="4206875"/>
          <p14:tracePt t="30991" x="4130675" y="4206875"/>
          <p14:tracePt t="31014" x="4137025" y="4206875"/>
          <p14:tracePt t="32111" x="4144963" y="4206875"/>
          <p14:tracePt t="32119" x="4168775" y="4206875"/>
          <p14:tracePt t="32127" x="4198938" y="4198938"/>
          <p14:tracePt t="32144" x="4313238" y="4191000"/>
          <p14:tracePt t="32164" x="4495800" y="4183063"/>
          <p14:tracePt t="32184" x="4800600" y="4168775"/>
          <p14:tracePt t="32204" x="4930775" y="4152900"/>
          <p14:tracePt t="32225" x="4983163" y="4152900"/>
          <p14:tracePt t="33223" x="4991100" y="4152900"/>
          <p14:tracePt t="33247" x="4999038" y="4152900"/>
          <p14:tracePt t="33263" x="5006975" y="4152900"/>
          <p14:tracePt t="33288" x="5013325" y="4152900"/>
          <p14:tracePt t="33367" x="5021263" y="4152900"/>
          <p14:tracePt t="33391" x="5029200" y="4152900"/>
          <p14:tracePt t="33407" x="5037138" y="4160838"/>
          <p14:tracePt t="33416" x="5045075" y="4160838"/>
          <p14:tracePt t="33439" x="5051425" y="4160838"/>
          <p14:tracePt t="33455" x="5059363" y="4160838"/>
          <p14:tracePt t="33467" x="5075238" y="4160838"/>
          <p14:tracePt t="33487" x="5105400" y="4168775"/>
          <p14:tracePt t="33507" x="5135563" y="4175125"/>
          <p14:tracePt t="33527" x="5173663" y="4183063"/>
          <p14:tracePt t="33547" x="5203825" y="4183063"/>
          <p14:tracePt t="33567" x="5219700" y="4183063"/>
          <p14:tracePt t="33587" x="5273675" y="4183063"/>
          <p14:tracePt t="33607" x="5311775" y="4183063"/>
          <p14:tracePt t="33627" x="5380038" y="4191000"/>
          <p14:tracePt t="33647" x="5426075" y="4191000"/>
          <p14:tracePt t="33667" x="5448300" y="4191000"/>
          <p14:tracePt t="33687" x="5470525" y="4198938"/>
          <p14:tracePt t="33707" x="5486400" y="4198938"/>
          <p14:tracePt t="33727" x="5494338" y="4198938"/>
          <p14:tracePt t="33748" x="5516563" y="4198938"/>
          <p14:tracePt t="33767" x="5524500" y="4198938"/>
          <p14:tracePt t="33788" x="5540375" y="4198938"/>
          <p14:tracePt t="33808" x="5546725" y="4198938"/>
          <p14:tracePt t="33827" x="5562600" y="4206875"/>
          <p14:tracePt t="33847" x="5578475" y="4206875"/>
          <p14:tracePt t="33868" x="5584825" y="4206875"/>
          <p14:tracePt t="33888" x="5592763" y="4206875"/>
          <p14:tracePt t="33908" x="5600700" y="4206875"/>
          <p14:tracePt t="33928" x="5616575" y="4206875"/>
          <p14:tracePt t="33948" x="5630863" y="4206875"/>
          <p14:tracePt t="33968" x="5646738" y="4206875"/>
          <p14:tracePt t="33988" x="5668963" y="4191000"/>
          <p14:tracePt t="34008" x="5684838" y="4191000"/>
          <p14:tracePt t="34028" x="5753100" y="4183063"/>
          <p14:tracePt t="34048" x="5821363" y="4183063"/>
          <p14:tracePt t="34068" x="5845175" y="4183063"/>
          <p14:tracePt t="34069" x="5859463" y="4183063"/>
          <p14:tracePt t="34088" x="5875338" y="4183063"/>
          <p14:tracePt t="34137" x="5883275" y="4183063"/>
          <p14:tracePt t="34153" x="5889625" y="4183063"/>
          <p14:tracePt t="34169" x="5897563" y="4175125"/>
          <p14:tracePt t="34188" x="5921375" y="4175125"/>
          <p14:tracePt t="34208" x="5943600" y="4175125"/>
          <p14:tracePt t="34210" x="5951538" y="4168775"/>
          <p14:tracePt t="34228" x="5989638" y="4168775"/>
          <p14:tracePt t="34248" x="6011863" y="4160838"/>
          <p14:tracePt t="34268" x="6057900" y="4152900"/>
          <p14:tracePt t="34289" x="6073775" y="4152900"/>
          <p14:tracePt t="34309" x="6142038" y="4144963"/>
          <p14:tracePt t="34328" x="6180138" y="4144963"/>
          <p14:tracePt t="34348" x="6226175" y="4144963"/>
          <p14:tracePt t="34369" x="6256338" y="4144963"/>
          <p14:tracePt t="34389" x="6286500" y="4144963"/>
          <p14:tracePt t="34409" x="6302375" y="4144963"/>
          <p14:tracePt t="34429" x="6340475" y="4144963"/>
          <p14:tracePt t="34449" x="6362700" y="4144963"/>
          <p14:tracePt t="34469" x="6384925" y="4152900"/>
          <p14:tracePt t="35088" x="6378575" y="4152900"/>
          <p14:tracePt t="35230" x="6378575" y="4144963"/>
          <p14:tracePt t="35246" x="6384925" y="4144963"/>
          <p14:tracePt t="35254" x="6400800" y="4144963"/>
          <p14:tracePt t="35270" x="6438900" y="4130675"/>
          <p14:tracePt t="35290" x="6484938" y="4122738"/>
          <p14:tracePt t="35311" x="6561138" y="4122738"/>
          <p14:tracePt t="35330" x="6591300" y="4122738"/>
          <p14:tracePt t="35351" x="6659563" y="4130675"/>
          <p14:tracePt t="35371" x="6683375" y="4130675"/>
          <p14:tracePt t="35390" x="6759575" y="4130675"/>
          <p14:tracePt t="35410" x="6804025" y="4130675"/>
          <p14:tracePt t="35430" x="6858000" y="4130675"/>
          <p14:tracePt t="35451" x="6880225" y="4122738"/>
          <p14:tracePt t="35471" x="6911975" y="4122738"/>
          <p14:tracePt t="35472" x="6934200" y="4122738"/>
          <p14:tracePt t="35491" x="6956425" y="4122738"/>
          <p14:tracePt t="35511" x="6980238" y="4122738"/>
          <p14:tracePt t="36084" x="6988175" y="4122738"/>
          <p14:tracePt t="36108" x="6994525" y="4122738"/>
          <p14:tracePt t="36117" x="7002463" y="4122738"/>
          <p14:tracePt t="36140" x="7010400" y="4122738"/>
          <p14:tracePt t="36156" x="7018338" y="4122738"/>
          <p14:tracePt t="36172" x="7026275" y="4122738"/>
          <p14:tracePt t="36181" x="7032625" y="4122738"/>
          <p14:tracePt t="36192" x="7048500" y="4122738"/>
          <p14:tracePt t="36213" x="7094538" y="4122738"/>
          <p14:tracePt t="36232" x="7124700" y="4122738"/>
          <p14:tracePt t="36252" x="7200900" y="4137025"/>
          <p14:tracePt t="36272" x="7285038" y="4160838"/>
          <p14:tracePt t="36293" x="7445375" y="4206875"/>
          <p14:tracePt t="36312" x="7535863" y="4237038"/>
          <p14:tracePt t="36332" x="7597775" y="4244975"/>
          <p14:tracePt t="36333" x="7620000" y="4244975"/>
          <p14:tracePt t="36352" x="7642225" y="4251325"/>
          <p14:tracePt t="36392" x="7635875" y="4259263"/>
          <p14:tracePt t="36412" x="7589838" y="4283075"/>
          <p14:tracePt t="36433" x="7527925" y="4313238"/>
          <p14:tracePt t="36452" x="7353300" y="4359275"/>
          <p14:tracePt t="36472" x="7162800" y="4373563"/>
          <p14:tracePt t="36493" x="6835775" y="4381500"/>
          <p14:tracePt t="36513" x="6569075" y="4397375"/>
          <p14:tracePt t="36533" x="6302375" y="4397375"/>
          <p14:tracePt t="36553" x="6080125" y="4397375"/>
          <p14:tracePt t="36573" x="5829300" y="4397375"/>
          <p14:tracePt t="36593" x="5570538" y="4411663"/>
          <p14:tracePt t="36613" x="5189538" y="4411663"/>
          <p14:tracePt t="36633" x="5059363" y="4411663"/>
          <p14:tracePt t="36653" x="4822825" y="4397375"/>
          <p14:tracePt t="36673" x="4618038" y="4397375"/>
          <p14:tracePt t="36693" x="4419600" y="4419600"/>
          <p14:tracePt t="36713" x="4267200" y="4435475"/>
          <p14:tracePt t="36733" x="4008438" y="4441825"/>
          <p14:tracePt t="36753" x="3703638" y="4473575"/>
          <p14:tracePt t="36773" x="3314700" y="4564063"/>
          <p14:tracePt t="36793" x="3108325" y="4632325"/>
          <p14:tracePt t="36813" x="2994025" y="4656138"/>
          <p14:tracePt t="36833" x="2955925" y="4656138"/>
          <p14:tracePt t="36853" x="2841625" y="4656138"/>
          <p14:tracePt t="36873" x="2765425" y="4664075"/>
          <p14:tracePt t="36893" x="2689225" y="4678363"/>
          <p14:tracePt t="36914" x="2674938" y="4678363"/>
          <p14:tracePt t="37046" x="2682875" y="4678363"/>
          <p14:tracePt t="37064" x="2689225" y="4678363"/>
          <p14:tracePt t="37071" x="2705100" y="4678363"/>
          <p14:tracePt t="37087" x="2713038" y="4678363"/>
          <p14:tracePt t="37103" x="2720975" y="4678363"/>
          <p14:tracePt t="37114" x="2727325" y="4686300"/>
          <p14:tracePt t="37135" x="2735263" y="4686300"/>
          <p14:tracePt t="37154" x="2759075" y="4686300"/>
          <p14:tracePt t="37174" x="2811463" y="4686300"/>
          <p14:tracePt t="37194" x="2955925" y="4686300"/>
          <p14:tracePt t="37214" x="3078163" y="4686300"/>
          <p14:tracePt t="37234" x="3192463" y="4702175"/>
          <p14:tracePt t="37254" x="3222625" y="4702175"/>
          <p14:tracePt t="37274" x="3230563" y="4702175"/>
          <p14:tracePt t="40880" x="3238500" y="4716463"/>
          <p14:tracePt t="40886" x="3238500" y="4740275"/>
          <p14:tracePt t="40901" x="3284538" y="4846638"/>
          <p14:tracePt t="40921" x="3322638" y="4914900"/>
          <p14:tracePt t="40941" x="3344863" y="4953000"/>
          <p14:tracePt t="40942" x="3360738" y="4968875"/>
          <p14:tracePt t="40961" x="3382963" y="5029200"/>
          <p14:tracePt t="40981" x="3429000" y="5097463"/>
          <p14:tracePt t="41001" x="3444875" y="5121275"/>
          <p14:tracePt t="41021" x="3459163" y="5127625"/>
          <p14:tracePt t="41041" x="3475038" y="5143500"/>
          <p14:tracePt t="41062" x="3489325" y="5165725"/>
          <p14:tracePt t="41081" x="3521075" y="5203825"/>
          <p14:tracePt t="41101" x="3543300" y="5219700"/>
          <p14:tracePt t="41122" x="3573463" y="5227638"/>
          <p14:tracePt t="41141" x="3603625" y="5227638"/>
          <p14:tracePt t="41161" x="3665538" y="5227638"/>
          <p14:tracePt t="41182" x="3725863" y="5227638"/>
          <p14:tracePt t="41183" x="3741738" y="5227638"/>
          <p14:tracePt t="41201" x="3802063" y="5227638"/>
          <p14:tracePt t="41221" x="3832225" y="5227638"/>
          <p14:tracePt t="41242" x="3878263" y="5235575"/>
          <p14:tracePt t="41262" x="3886200" y="5241925"/>
          <p14:tracePt t="41282" x="3902075" y="5241925"/>
          <p14:tracePt t="41302" x="3908425" y="5241925"/>
          <p14:tracePt t="41322" x="3940175" y="5241925"/>
          <p14:tracePt t="41342" x="3970338" y="5241925"/>
          <p14:tracePt t="41362" x="3992563" y="5257800"/>
          <p14:tracePt t="41402" x="4008438" y="5257800"/>
          <p14:tracePt t="41422" x="4016375" y="5257800"/>
          <p14:tracePt t="41442" x="4060825" y="5257800"/>
          <p14:tracePt t="41462" x="4092575" y="5265738"/>
          <p14:tracePt t="41482" x="4144963" y="5273675"/>
          <p14:tracePt t="41502" x="4168775" y="5273675"/>
          <p14:tracePt t="41522" x="4175125" y="5273675"/>
          <p14:tracePt t="41542" x="4213225" y="5273675"/>
          <p14:tracePt t="41562" x="4305300" y="5280025"/>
          <p14:tracePt t="41582" x="4359275" y="5280025"/>
          <p14:tracePt t="41602" x="4389438" y="5280025"/>
          <p14:tracePt t="41623" x="4411663" y="5280025"/>
          <p14:tracePt t="43933" x="4427538" y="5273675"/>
          <p14:tracePt t="43941" x="4441825" y="5265738"/>
          <p14:tracePt t="43950" x="4465638" y="5257800"/>
          <p14:tracePt t="43967" x="4518025" y="5235575"/>
          <p14:tracePt t="43987" x="4579938" y="5211763"/>
          <p14:tracePt t="44007" x="4724400" y="5181600"/>
          <p14:tracePt t="44027" x="4808538" y="5173663"/>
          <p14:tracePt t="44047" x="4968875" y="5159375"/>
          <p14:tracePt t="44067" x="5051425" y="5159375"/>
          <p14:tracePt t="44087" x="5181600" y="5151438"/>
          <p14:tracePt t="44107" x="5235575" y="5151438"/>
          <p14:tracePt t="44128" x="5303838" y="5151438"/>
          <p14:tracePt t="44147" x="5341938" y="5151438"/>
          <p14:tracePt t="44167" x="5364163" y="5151438"/>
          <p14:tracePt t="44187" x="5380038" y="5151438"/>
          <p14:tracePt t="44207" x="5387975" y="5151438"/>
          <p14:tracePt t="44227" x="5394325" y="5151438"/>
          <p14:tracePt t="44248" x="5410200" y="5151438"/>
          <p14:tracePt t="44267" x="5418138" y="5151438"/>
          <p14:tracePt t="44287" x="5426075" y="5151438"/>
          <p14:tracePt t="44307" x="5432425" y="5151438"/>
          <p14:tracePt t="44347" x="5440363" y="5151438"/>
          <p14:tracePt t="44367" x="5448300" y="5151438"/>
          <p14:tracePt t="44387" x="5456238" y="5151438"/>
          <p14:tracePt t="44408" x="5464175" y="5151438"/>
          <p14:tracePt t="44433" x="5470525" y="5159375"/>
          <p14:tracePt t="44455" x="5478463" y="5165725"/>
          <p14:tracePt t="44471" x="5494338" y="5165725"/>
          <p14:tracePt t="44489" x="5502275" y="5165725"/>
          <p14:tracePt t="44508" x="5508625" y="5173663"/>
          <p14:tracePt t="44533" x="5516563" y="5173663"/>
          <p14:tracePt t="44557" x="5524500" y="5173663"/>
          <p14:tracePt t="44573" x="5532438" y="5181600"/>
          <p14:tracePt t="44589" x="5540375" y="5181600"/>
          <p14:tracePt t="44608" x="5540375" y="5189538"/>
          <p14:tracePt t="44629" x="5546725" y="5197475"/>
          <p14:tracePt t="44648" x="5554663" y="5197475"/>
          <p14:tracePt t="44688" x="5562600" y="5203825"/>
          <p14:tracePt t="44779" x="5570538" y="5203825"/>
          <p14:tracePt t="44897" x="5578475" y="5203825"/>
          <p14:tracePt t="44911" x="5584825" y="5203825"/>
          <p14:tracePt t="44920" x="5584825" y="5211763"/>
          <p14:tracePt t="44945" x="5592763" y="5211763"/>
          <p14:tracePt t="44959" x="5600700" y="5211763"/>
          <p14:tracePt t="44975" x="5608638" y="5211763"/>
          <p14:tracePt t="44989" x="5616575" y="5211763"/>
          <p14:tracePt t="45009" x="5638800" y="5219700"/>
          <p14:tracePt t="45029" x="5654675" y="5219700"/>
          <p14:tracePt t="45049" x="5684838" y="5227638"/>
          <p14:tracePt t="45069" x="5722938" y="5227638"/>
          <p14:tracePt t="45089" x="5745163" y="5227638"/>
          <p14:tracePt t="45109" x="5791200" y="5241925"/>
          <p14:tracePt t="45129" x="5867400" y="5257800"/>
          <p14:tracePt t="45149" x="5935663" y="5280025"/>
          <p14:tracePt t="45169" x="6011863" y="5287963"/>
          <p14:tracePt t="45189" x="6057900" y="5287963"/>
          <p14:tracePt t="45209" x="6111875" y="5287963"/>
          <p14:tracePt t="45229" x="6134100" y="5287963"/>
          <p14:tracePt t="45249" x="6164263" y="5287963"/>
          <p14:tracePt t="45269" x="6218238" y="5287963"/>
          <p14:tracePt t="45289" x="6286500" y="5287963"/>
          <p14:tracePt t="45309" x="6324600" y="5287963"/>
          <p14:tracePt t="45330" x="6354763" y="5287963"/>
          <p14:tracePt t="45331" x="6370638" y="5287963"/>
          <p14:tracePt t="45349" x="6392863" y="5287963"/>
          <p14:tracePt t="45369" x="6423025" y="5287963"/>
          <p14:tracePt t="45371" x="6438900" y="5287963"/>
          <p14:tracePt t="45390" x="6461125" y="5287963"/>
          <p14:tracePt t="45409" x="6477000" y="5287963"/>
          <p14:tracePt t="45429" x="6492875" y="5287963"/>
          <p14:tracePt t="45470" x="6515100" y="5287963"/>
          <p14:tracePt t="45490" x="6530975" y="5287963"/>
          <p14:tracePt t="45510" x="6561138" y="5287963"/>
          <p14:tracePt t="45530" x="6569075" y="5287963"/>
          <p14:tracePt t="45570" x="6575425" y="5287963"/>
          <p14:tracePt t="45815" x="6583363" y="5287963"/>
          <p14:tracePt t="46082" x="6591300" y="5287963"/>
          <p14:tracePt t="46173" x="6599238" y="5287963"/>
          <p14:tracePt t="46190" x="6607175" y="5287963"/>
          <p14:tracePt t="46230" x="6613525" y="5287963"/>
          <p14:tracePt t="46246" x="6621463" y="5287963"/>
          <p14:tracePt t="46254" x="6621463" y="5295900"/>
          <p14:tracePt t="46271" x="6651625" y="5295900"/>
          <p14:tracePt t="46291" x="6667500" y="5311775"/>
          <p14:tracePt t="46311" x="6689725" y="5311775"/>
          <p14:tracePt t="46520" x="6697663" y="5311775"/>
          <p14:tracePt t="46544" x="6705600" y="5311775"/>
          <p14:tracePt t="46568" x="6713538" y="5311775"/>
          <p14:tracePt t="46576" x="6743700" y="5318125"/>
          <p14:tracePt t="46584" x="6759575" y="5318125"/>
          <p14:tracePt t="46592" x="6789738" y="5318125"/>
          <p14:tracePt t="46612" x="6819900" y="5326063"/>
          <p14:tracePt t="46632" x="6865938" y="5326063"/>
          <p14:tracePt t="46652" x="6888163" y="5326063"/>
          <p14:tracePt t="46672" x="6934200" y="5334000"/>
          <p14:tracePt t="46674" x="6964363" y="5334000"/>
          <p14:tracePt t="46692" x="7026275" y="5334000"/>
          <p14:tracePt t="46712" x="7064375" y="5341938"/>
          <p14:tracePt t="46732" x="7086600" y="5349875"/>
          <p14:tracePt t="46772" x="7102475" y="5349875"/>
          <p14:tracePt t="46792" x="7108825" y="5349875"/>
          <p14:tracePt t="46812" x="7116763" y="5356225"/>
          <p14:tracePt t="46832" x="7132638" y="5364163"/>
          <p14:tracePt t="46852" x="7146925" y="5372100"/>
          <p14:tracePt t="46952" x="7140575" y="5380038"/>
          <p14:tracePt t="46960" x="7140575" y="5387975"/>
          <p14:tracePt t="46972" x="7124700" y="5394325"/>
          <p14:tracePt t="46993" x="7048500" y="5426075"/>
          <p14:tracePt t="47013" x="7002463" y="5432425"/>
          <p14:tracePt t="47033" x="6873875" y="5448300"/>
          <p14:tracePt t="47053" x="6721475" y="5470525"/>
          <p14:tracePt t="47073" x="6423025" y="5540375"/>
          <p14:tracePt t="47093" x="6286500" y="5578475"/>
          <p14:tracePt t="47113" x="6156325" y="5592763"/>
          <p14:tracePt t="47133" x="6057900" y="5616575"/>
          <p14:tracePt t="47153" x="5951538" y="5638800"/>
          <p14:tracePt t="47173" x="5905500" y="5646738"/>
          <p14:tracePt t="47193" x="5837238" y="5676900"/>
          <p14:tracePt t="47213" x="5775325" y="5684838"/>
          <p14:tracePt t="47233" x="5562600" y="5730875"/>
          <p14:tracePt t="47253" x="5410200" y="5737225"/>
          <p14:tracePt t="47273" x="5257800" y="5737225"/>
          <p14:tracePt t="47293" x="5197475" y="5730875"/>
          <p14:tracePt t="47313" x="5121275" y="5722938"/>
          <p14:tracePt t="47333" x="5045075" y="5730875"/>
          <p14:tracePt t="47353" x="4830763" y="5799138"/>
          <p14:tracePt t="47373" x="4694238" y="5837238"/>
          <p14:tracePt t="47394" x="4579938" y="5859463"/>
          <p14:tracePt t="47413" x="4533900" y="5859463"/>
          <p14:tracePt t="47433" x="4457700" y="5859463"/>
          <p14:tracePt t="47454" x="4403725" y="5875338"/>
          <p14:tracePt t="47474" x="4289425" y="5897563"/>
          <p14:tracePt t="47493" x="4237038" y="5905500"/>
          <p14:tracePt t="47514" x="4168775" y="5905500"/>
          <p14:tracePt t="47534" x="4008438" y="5897563"/>
          <p14:tracePt t="47554" x="3924300" y="5897563"/>
          <p14:tracePt t="47574" x="3840163" y="5897563"/>
          <p14:tracePt t="47594" x="3802063" y="5897563"/>
          <p14:tracePt t="47614" x="3733800" y="5897563"/>
          <p14:tracePt t="47634" x="3665538" y="5897563"/>
          <p14:tracePt t="47654" x="3603625" y="5897563"/>
          <p14:tracePt t="47782" x="3597275" y="5897563"/>
          <p14:tracePt t="47806" x="3589338" y="5897563"/>
          <p14:tracePt t="47822" x="3581400" y="5897563"/>
          <p14:tracePt t="47830" x="3581400" y="5905500"/>
          <p14:tracePt t="48036" x="3589338" y="5905500"/>
          <p14:tracePt t="48050" x="3603625" y="5905500"/>
          <p14:tracePt t="48060" x="3619500" y="5905500"/>
          <p14:tracePt t="48075" x="3673475" y="5913438"/>
          <p14:tracePt t="48095" x="3711575" y="5927725"/>
          <p14:tracePt t="48115" x="3749675" y="5935663"/>
          <p14:tracePt t="48135" x="3787775" y="5943600"/>
          <p14:tracePt t="48155" x="3802063" y="5943600"/>
          <p14:tracePt t="48156" x="3810000" y="5943600"/>
          <p14:tracePt t="48175" x="3848100" y="5943600"/>
          <p14:tracePt t="48195" x="3932238" y="5943600"/>
          <p14:tracePt t="48196" x="3992563" y="5943600"/>
          <p14:tracePt t="48215" x="4084638" y="5951538"/>
          <p14:tracePt t="48235" x="4175125" y="5951538"/>
          <p14:tracePt t="48255" x="4229100" y="5951538"/>
          <p14:tracePt t="48327" x="4237038" y="595153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催化剂的机械强度测定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420888"/>
            <a:ext cx="7251328" cy="3086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催化剂形状、使用条件不同 目前没有通用的催化剂强度测定方法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催化剂的机械强度理论与实验研究较少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抗压碎和抗磨损</a:t>
            </a:r>
          </a:p>
        </p:txBody>
      </p:sp>
    </p:spTree>
    <p:extLst>
      <p:ext uri="{BB962C8B-B14F-4D97-AF65-F5344CB8AC3E}">
        <p14:creationId xmlns:p14="http://schemas.microsoft.com/office/powerpoint/2010/main" val="5865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43"/>
    </mc:Choice>
    <mc:Fallback xmlns="">
      <p:transition spd="slow" advTm="3314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87" x="4754563" y="3779838"/>
          <p14:tracePt t="894" x="4792663" y="3749675"/>
          <p14:tracePt t="905" x="4822825" y="3725863"/>
          <p14:tracePt t="925" x="4945063" y="3603625"/>
          <p14:tracePt t="945" x="5059363" y="3444875"/>
          <p14:tracePt t="965" x="5181600" y="3230563"/>
          <p14:tracePt t="985" x="5265738" y="3101975"/>
          <p14:tracePt t="1005" x="5341938" y="2949575"/>
          <p14:tracePt t="1025" x="5364163" y="2781300"/>
          <p14:tracePt t="1045" x="5326063" y="2674938"/>
          <p14:tracePt t="1065" x="5159375" y="2536825"/>
          <p14:tracePt t="1085" x="5089525" y="2492375"/>
          <p14:tracePt t="1105" x="5089525" y="2460625"/>
          <p14:tracePt t="1125" x="5105400" y="2400300"/>
          <p14:tracePt t="1126" x="5113338" y="2378075"/>
          <p14:tracePt t="1145" x="5121275" y="2354263"/>
          <p14:tracePt t="1204" x="5127625" y="2354263"/>
          <p14:tracePt t="1212" x="5135563" y="2354263"/>
          <p14:tracePt t="1225" x="5143500" y="2346325"/>
          <p14:tracePt t="9032" x="5127625" y="2346325"/>
          <p14:tracePt t="9041" x="5051425" y="2370138"/>
          <p14:tracePt t="9048" x="4991100" y="2392363"/>
          <p14:tracePt t="9060" x="4945063" y="2400300"/>
          <p14:tracePt t="9080" x="4808538" y="2370138"/>
          <p14:tracePt t="9100" x="4740275" y="2354263"/>
          <p14:tracePt t="9120" x="4678363" y="2354263"/>
          <p14:tracePt t="9140" x="4518025" y="2492375"/>
          <p14:tracePt t="9160" x="4495800" y="2530475"/>
          <p14:tracePt t="9180" x="4495800" y="2613025"/>
          <p14:tracePt t="9671" x="4495800" y="2620963"/>
          <p14:tracePt t="9679" x="4473575" y="2628900"/>
          <p14:tracePt t="9687" x="4411663" y="2636838"/>
          <p14:tracePt t="9702" x="4335463" y="2620963"/>
          <p14:tracePt t="9703" x="4313238" y="2613025"/>
          <p14:tracePt t="9721" x="4321175" y="2606675"/>
          <p14:tracePt t="9742" x="4343400" y="2606675"/>
          <p14:tracePt t="9762" x="4343400" y="2598738"/>
          <p14:tracePt t="9782" x="4327525" y="2560638"/>
          <p14:tracePt t="9801" x="4313238" y="2522538"/>
          <p14:tracePt t="9821" x="4313238" y="2514600"/>
          <p14:tracePt t="9841" x="4313238" y="2506663"/>
          <p14:tracePt t="9862" x="4313238" y="2498725"/>
          <p14:tracePt t="9882" x="4327525" y="2492375"/>
          <p14:tracePt t="9902" x="4335463" y="2468563"/>
          <p14:tracePt t="9922" x="4335463" y="2454275"/>
          <p14:tracePt t="9969" x="4327525" y="2454275"/>
          <p14:tracePt t="9982" x="4313238" y="2460625"/>
          <p14:tracePt t="10002" x="4168775" y="2460625"/>
          <p14:tracePt t="10022" x="4038600" y="2460625"/>
          <p14:tracePt t="10042" x="3894138" y="2416175"/>
          <p14:tracePt t="10062" x="3840163" y="2392363"/>
          <p14:tracePt t="10082" x="3733800" y="2339975"/>
          <p14:tracePt t="10102" x="3711575" y="2324100"/>
          <p14:tracePt t="10243" x="3703638" y="2324100"/>
          <p14:tracePt t="10251" x="3695700" y="2324100"/>
          <p14:tracePt t="10262" x="3687763" y="2324100"/>
          <p14:tracePt t="10282" x="3589338" y="2362200"/>
          <p14:tracePt t="10302" x="3505200" y="2422525"/>
          <p14:tracePt t="10323" x="3482975" y="2446338"/>
          <p14:tracePt t="10343" x="3475038" y="2446338"/>
          <p14:tracePt t="10362" x="3451225" y="2468563"/>
          <p14:tracePt t="10382" x="3413125" y="2514600"/>
          <p14:tracePt t="10403" x="3330575" y="2620963"/>
          <p14:tracePt t="10423" x="3276600" y="2713038"/>
          <p14:tracePt t="10443" x="3260725" y="2751138"/>
          <p14:tracePt t="10463" x="3254375" y="2773363"/>
          <p14:tracePt t="10483" x="3230563" y="2811463"/>
          <p14:tracePt t="10503" x="3216275" y="2849563"/>
          <p14:tracePt t="10523" x="3208338" y="2873375"/>
          <p14:tracePt t="10543" x="3208338" y="2911475"/>
          <p14:tracePt t="10563" x="3208338" y="2925763"/>
          <p14:tracePt t="10583" x="3208338" y="2941638"/>
          <p14:tracePt t="10603" x="3208338" y="2949575"/>
          <p14:tracePt t="10623" x="3208338" y="2955925"/>
          <p14:tracePt t="10663" x="3216275" y="2971800"/>
          <p14:tracePt t="10684" x="3222625" y="2979738"/>
          <p14:tracePt t="11161" x="3230563" y="2979738"/>
          <p14:tracePt t="11169" x="3238500" y="2979738"/>
          <p14:tracePt t="11185" x="3254375" y="2979738"/>
          <p14:tracePt t="11204" x="3284538" y="2987675"/>
          <p14:tracePt t="11224" x="3306763" y="2994025"/>
          <p14:tracePt t="11244" x="3330575" y="2994025"/>
          <p14:tracePt t="11264" x="3336925" y="2994025"/>
          <p14:tracePt t="11304" x="3344863" y="2994025"/>
          <p14:tracePt t="11325" x="3368675" y="2994025"/>
          <p14:tracePt t="11345" x="3375025" y="2994025"/>
          <p14:tracePt t="11364" x="3398838" y="2994025"/>
          <p14:tracePt t="11385" x="3413125" y="2994025"/>
          <p14:tracePt t="11405" x="3444875" y="2994025"/>
          <p14:tracePt t="11425" x="3451225" y="2994025"/>
          <p14:tracePt t="11444" x="3497263" y="2994025"/>
          <p14:tracePt t="11465" x="3527425" y="2994025"/>
          <p14:tracePt t="11467" x="3551238" y="2994025"/>
          <p14:tracePt t="11485" x="3589338" y="2994025"/>
          <p14:tracePt t="11505" x="3619500" y="2987675"/>
          <p14:tracePt t="11525" x="3635375" y="2979738"/>
          <p14:tracePt t="11545" x="3649663" y="2979738"/>
          <p14:tracePt t="11565" x="3657600" y="2971800"/>
          <p14:tracePt t="11585" x="3673475" y="2971800"/>
          <p14:tracePt t="11605" x="3695700" y="2963863"/>
          <p14:tracePt t="11625" x="3703638" y="2963863"/>
          <p14:tracePt t="11645" x="3725863" y="2963863"/>
          <p14:tracePt t="11665" x="3756025" y="2963863"/>
          <p14:tracePt t="11686" x="3794125" y="2963863"/>
          <p14:tracePt t="11705" x="3817938" y="2963863"/>
          <p14:tracePt t="11725" x="3840163" y="2963863"/>
          <p14:tracePt t="11745" x="3863975" y="2963863"/>
          <p14:tracePt t="11765" x="3902075" y="2963863"/>
          <p14:tracePt t="11785" x="3932238" y="2963863"/>
          <p14:tracePt t="11805" x="3992563" y="2963863"/>
          <p14:tracePt t="11826" x="4084638" y="2955925"/>
          <p14:tracePt t="11845" x="4175125" y="2941638"/>
          <p14:tracePt t="11865" x="4259263" y="2941638"/>
          <p14:tracePt t="11886" x="4343400" y="2941638"/>
          <p14:tracePt t="11906" x="4411663" y="2949575"/>
          <p14:tracePt t="11925" x="4503738" y="2971800"/>
          <p14:tracePt t="11946" x="4670425" y="2979738"/>
          <p14:tracePt t="11966" x="4746625" y="2979738"/>
          <p14:tracePt t="11986" x="4792663" y="2979738"/>
          <p14:tracePt t="12117" x="4800600" y="2979738"/>
          <p14:tracePt t="12140" x="4808538" y="2979738"/>
          <p14:tracePt t="12148" x="4816475" y="2979738"/>
          <p14:tracePt t="12155" x="4830763" y="2987675"/>
          <p14:tracePt t="12166" x="4838700" y="2987675"/>
          <p14:tracePt t="12187" x="4868863" y="2994025"/>
          <p14:tracePt t="12206" x="4884738" y="2994025"/>
          <p14:tracePt t="12226" x="4914900" y="3001963"/>
          <p14:tracePt t="12246" x="4960938" y="3009900"/>
          <p14:tracePt t="12266" x="5006975" y="3017838"/>
          <p14:tracePt t="12286" x="5075238" y="3032125"/>
          <p14:tracePt t="12306" x="5127625" y="3040063"/>
          <p14:tracePt t="12327" x="5203825" y="3040063"/>
          <p14:tracePt t="12346" x="5265738" y="3040063"/>
          <p14:tracePt t="12366" x="5318125" y="3040063"/>
          <p14:tracePt t="14268" x="5326063" y="3040063"/>
          <p14:tracePt t="14277" x="5334000" y="3040063"/>
          <p14:tracePt t="14290" x="5341938" y="3040063"/>
          <p14:tracePt t="14310" x="5394325" y="3048000"/>
          <p14:tracePt t="14330" x="5426075" y="3055938"/>
          <p14:tracePt t="14350" x="5494338" y="3063875"/>
          <p14:tracePt t="14370" x="5524500" y="3063875"/>
          <p14:tracePt t="14390" x="5554663" y="3070225"/>
          <p14:tracePt t="14430" x="5562600" y="3078163"/>
          <p14:tracePt t="14506" x="5562600" y="3086100"/>
          <p14:tracePt t="14512" x="5562600" y="3094038"/>
          <p14:tracePt t="14520" x="5554663" y="3116263"/>
          <p14:tracePt t="14531" x="5554663" y="3132138"/>
          <p14:tracePt t="14550" x="5524500" y="3162300"/>
          <p14:tracePt t="14571" x="5478463" y="3184525"/>
          <p14:tracePt t="14591" x="5440363" y="3200400"/>
          <p14:tracePt t="14611" x="5387975" y="3222625"/>
          <p14:tracePt t="14631" x="5356225" y="3230563"/>
          <p14:tracePt t="14651" x="5334000" y="3238500"/>
          <p14:tracePt t="14671" x="5311775" y="3254375"/>
          <p14:tracePt t="14691" x="5249863" y="3268663"/>
          <p14:tracePt t="14711" x="5203825" y="3276600"/>
          <p14:tracePt t="14731" x="5173663" y="3292475"/>
          <p14:tracePt t="14781" x="5165725" y="3292475"/>
          <p14:tracePt t="14794" x="5159375" y="3292475"/>
          <p14:tracePt t="14811" x="5135563" y="3298825"/>
          <p14:tracePt t="14831" x="5105400" y="3306763"/>
          <p14:tracePt t="14851" x="5083175" y="3322638"/>
          <p14:tracePt t="14853" x="5075238" y="3322638"/>
          <p14:tracePt t="14871" x="5067300" y="3322638"/>
          <p14:tracePt t="14896" x="5059363" y="3322638"/>
          <p14:tracePt t="14950" x="5051425" y="3322638"/>
          <p14:tracePt t="15190" x="5037138" y="3322638"/>
          <p14:tracePt t="15206" x="5029200" y="3322638"/>
          <p14:tracePt t="15215" x="5013325" y="3322638"/>
          <p14:tracePt t="15232" x="4991100" y="3330575"/>
          <p14:tracePt t="15252" x="4945063" y="3330575"/>
          <p14:tracePt t="15272" x="4754563" y="3352800"/>
          <p14:tracePt t="15292" x="4656138" y="3352800"/>
          <p14:tracePt t="15312" x="4479925" y="3375025"/>
          <p14:tracePt t="15332" x="4373563" y="3382963"/>
          <p14:tracePt t="15352" x="4191000" y="3382963"/>
          <p14:tracePt t="15372" x="4084638" y="3382963"/>
          <p14:tracePt t="15393" x="3962400" y="3390900"/>
          <p14:tracePt t="15412" x="3878263" y="3398838"/>
          <p14:tracePt t="15432" x="3771900" y="3413125"/>
          <p14:tracePt t="15452" x="3703638" y="3429000"/>
          <p14:tracePt t="15472" x="3611563" y="3459163"/>
          <p14:tracePt t="15492" x="3535363" y="3475038"/>
          <p14:tracePt t="15513" x="3467100" y="3475038"/>
          <p14:tracePt t="15532" x="3436938" y="3482975"/>
          <p14:tracePt t="15552" x="3306763" y="3497263"/>
          <p14:tracePt t="15573" x="3238500" y="3513138"/>
          <p14:tracePt t="15592" x="3208338" y="3521075"/>
          <p14:tracePt t="15633" x="3192463" y="3543300"/>
          <p14:tracePt t="15653" x="3170238" y="3565525"/>
          <p14:tracePt t="15673" x="3154363" y="3573463"/>
          <p14:tracePt t="15693" x="3146425" y="3581400"/>
          <p14:tracePt t="15713" x="3146425" y="3589338"/>
          <p14:tracePt t="15969" x="3132138" y="3603625"/>
          <p14:tracePt t="15977" x="3124200" y="3619500"/>
          <p14:tracePt t="15985" x="3086100" y="3641725"/>
          <p14:tracePt t="15993" x="3063875" y="3673475"/>
          <p14:tracePt t="16013" x="3001963" y="3695700"/>
          <p14:tracePt t="16033" x="2955925" y="3703638"/>
          <p14:tracePt t="16379" x="2963863" y="3703638"/>
          <p14:tracePt t="16387" x="2971800" y="3703638"/>
          <p14:tracePt t="16403" x="2987675" y="3703638"/>
          <p14:tracePt t="16414" x="2994025" y="3703638"/>
          <p14:tracePt t="16434" x="3025775" y="3703638"/>
          <p14:tracePt t="16454" x="3040063" y="3703638"/>
          <p14:tracePt t="16474" x="3070225" y="3703638"/>
          <p14:tracePt t="16475" x="3078163" y="3703638"/>
          <p14:tracePt t="16494" x="3094038" y="3703638"/>
          <p14:tracePt t="16515" x="3108325" y="3703638"/>
          <p14:tracePt t="16534" x="3116263" y="3703638"/>
          <p14:tracePt t="16554" x="3124200" y="3703638"/>
          <p14:tracePt t="16574" x="3154363" y="3703638"/>
          <p14:tracePt t="16595" x="3192463" y="3703638"/>
          <p14:tracePt t="16614" x="3254375" y="3703638"/>
          <p14:tracePt t="16635" x="3306763" y="3695700"/>
          <p14:tracePt t="16655" x="3352800" y="3695700"/>
          <p14:tracePt t="16675" x="3368675" y="3695700"/>
          <p14:tracePt t="16694" x="3398838" y="3695700"/>
          <p14:tracePt t="16715" x="3436938" y="3695700"/>
          <p14:tracePt t="16735" x="3459163" y="3695700"/>
          <p14:tracePt t="16755" x="3482975" y="3695700"/>
          <p14:tracePt t="16775" x="3497263" y="3695700"/>
          <p14:tracePt t="16795" x="3505200" y="3695700"/>
          <p14:tracePt t="16815" x="3527425" y="3695700"/>
          <p14:tracePt t="16835" x="3551238" y="3695700"/>
          <p14:tracePt t="16855" x="3597275" y="3695700"/>
          <p14:tracePt t="16875" x="3619500" y="3695700"/>
          <p14:tracePt t="16895" x="3641725" y="3695700"/>
          <p14:tracePt t="16915" x="3649663" y="3695700"/>
          <p14:tracePt t="16935" x="3673475" y="3695700"/>
          <p14:tracePt t="16955" x="3717925" y="3695700"/>
          <p14:tracePt t="16975" x="3771900" y="3695700"/>
          <p14:tracePt t="16996" x="3810000" y="3695700"/>
          <p14:tracePt t="17016" x="3863975" y="3695700"/>
          <p14:tracePt t="17035" x="3878263" y="3687763"/>
          <p14:tracePt t="17055" x="3908425" y="3687763"/>
          <p14:tracePt t="17075" x="3946525" y="3687763"/>
          <p14:tracePt t="17095" x="3962400" y="3687763"/>
          <p14:tracePt t="19002" x="3962400" y="3703638"/>
          <p14:tracePt t="19010" x="3962400" y="3717925"/>
          <p14:tracePt t="19019" x="3946525" y="3725863"/>
          <p14:tracePt t="19039" x="3894138" y="3756025"/>
          <p14:tracePt t="19059" x="3787775" y="3817938"/>
          <p14:tracePt t="19079" x="3717925" y="3840163"/>
          <p14:tracePt t="19099" x="3687763" y="3856038"/>
          <p14:tracePt t="19119" x="3679825" y="3856038"/>
          <p14:tracePt t="19139" x="3641725" y="3878263"/>
          <p14:tracePt t="19159" x="3597275" y="3908425"/>
          <p14:tracePt t="19179" x="3543300" y="3940175"/>
          <p14:tracePt t="19199" x="3497263" y="3970338"/>
          <p14:tracePt t="19220" x="3482975" y="3978275"/>
          <p14:tracePt t="19259" x="3482975" y="4000500"/>
          <p14:tracePt t="19280" x="3489325" y="4016375"/>
          <p14:tracePt t="19300" x="3497263" y="4054475"/>
          <p14:tracePt t="19320" x="3505200" y="4084638"/>
          <p14:tracePt t="19340" x="3505200" y="4098925"/>
          <p14:tracePt t="19360" x="3505200" y="4106863"/>
          <p14:tracePt t="19380" x="3505200" y="4137025"/>
          <p14:tracePt t="19400" x="3505200" y="4168775"/>
          <p14:tracePt t="19420" x="3505200" y="4213225"/>
          <p14:tracePt t="19440" x="3505200" y="4229100"/>
          <p14:tracePt t="19460" x="3505200" y="4237038"/>
          <p14:tracePt t="19462" x="3505200" y="4244975"/>
          <p14:tracePt t="19481" x="3505200" y="4259263"/>
          <p14:tracePt t="19500" x="3505200" y="4267200"/>
          <p14:tracePt t="19520" x="3505200" y="4305300"/>
          <p14:tracePt t="19540" x="3513138" y="4313238"/>
          <p14:tracePt t="19560" x="3521075" y="4321175"/>
          <p14:tracePt t="19580" x="3521075" y="4335463"/>
          <p14:tracePt t="19600" x="3521075" y="4351338"/>
          <p14:tracePt t="19620" x="3527425" y="4359275"/>
          <p14:tracePt t="19666" x="3535363" y="4359275"/>
          <p14:tracePt t="19682" x="3551238" y="4359275"/>
          <p14:tracePt t="19692" x="3559175" y="4359275"/>
          <p14:tracePt t="19700" x="3573463" y="4359275"/>
          <p14:tracePt t="19720" x="3603625" y="4359275"/>
          <p14:tracePt t="19740" x="3695700" y="4359275"/>
          <p14:tracePt t="19760" x="3725863" y="4359275"/>
          <p14:tracePt t="19781" x="3763963" y="4359275"/>
          <p14:tracePt t="19800" x="3779838" y="4359275"/>
          <p14:tracePt t="19820" x="3794125" y="4359275"/>
          <p14:tracePt t="19841" x="3802063" y="4351338"/>
          <p14:tracePt t="19861" x="3817938" y="4343400"/>
          <p14:tracePt t="19881" x="3840163" y="4343400"/>
          <p14:tracePt t="19901" x="3902075" y="4335463"/>
          <p14:tracePt t="19921" x="3932238" y="4335463"/>
          <p14:tracePt t="19941" x="3984625" y="4327525"/>
          <p14:tracePt t="19961" x="4008438" y="4327525"/>
          <p14:tracePt t="19981" x="4084638" y="4321175"/>
          <p14:tracePt t="20001" x="4137025" y="4321175"/>
          <p14:tracePt t="20021" x="4213225" y="4321175"/>
          <p14:tracePt t="20041" x="4373563" y="4321175"/>
          <p14:tracePt t="20062" x="4479925" y="4321175"/>
          <p14:tracePt t="20081" x="4495800" y="4321175"/>
          <p14:tracePt t="20101" x="4503738" y="4321175"/>
          <p14:tracePt t="20121" x="4525963" y="4321175"/>
          <p14:tracePt t="20142" x="4625975" y="4321175"/>
          <p14:tracePt t="20161" x="4694238" y="4321175"/>
          <p14:tracePt t="20181" x="4770438" y="4321175"/>
          <p14:tracePt t="20183" x="4792663" y="4321175"/>
          <p14:tracePt t="20201" x="4830763" y="4321175"/>
          <p14:tracePt t="20222" x="4846638" y="4321175"/>
          <p14:tracePt t="20241" x="4854575" y="4321175"/>
          <p14:tracePt t="20262" x="4876800" y="4321175"/>
          <p14:tracePt t="20282" x="4899025" y="4321175"/>
          <p14:tracePt t="20301" x="4922838" y="4321175"/>
          <p14:tracePt t="20602" x="4930775" y="4321175"/>
          <p14:tracePt t="20618" x="4937125" y="4321175"/>
          <p14:tracePt t="20627" x="4945063" y="4321175"/>
          <p14:tracePt t="20642" x="4975225" y="4321175"/>
          <p14:tracePt t="20662" x="5021263" y="4327525"/>
          <p14:tracePt t="20682" x="5089525" y="4335463"/>
          <p14:tracePt t="20702" x="5135563" y="4335463"/>
          <p14:tracePt t="20723" x="5219700" y="4343400"/>
          <p14:tracePt t="20742" x="5295900" y="4351338"/>
          <p14:tracePt t="20762" x="5464175" y="4381500"/>
          <p14:tracePt t="20783" x="5608638" y="4403725"/>
          <p14:tracePt t="20802" x="5745163" y="4419600"/>
          <p14:tracePt t="20822" x="5775325" y="4419600"/>
          <p14:tracePt t="20842" x="5783263" y="4419600"/>
          <p14:tracePt t="20863" x="5799138" y="4419600"/>
          <p14:tracePt t="20882" x="5807075" y="4419600"/>
          <p14:tracePt t="20903" x="5829300" y="4419600"/>
          <p14:tracePt t="23754" x="5837238" y="4419600"/>
          <p14:tracePt t="23778" x="5837238" y="4403725"/>
          <p14:tracePt t="23786" x="5837238" y="4365625"/>
          <p14:tracePt t="23794" x="5807075" y="4313238"/>
          <p14:tracePt t="23808" x="5783263" y="4275138"/>
          <p14:tracePt t="23828" x="5715000" y="4213225"/>
          <p14:tracePt t="23848" x="5692775" y="4175125"/>
          <p14:tracePt t="23868" x="5661025" y="4130675"/>
          <p14:tracePt t="23889" x="5630863" y="4060825"/>
          <p14:tracePt t="23908" x="5546725" y="3878263"/>
          <p14:tracePt t="23928" x="5464175" y="3733800"/>
          <p14:tracePt t="23930" x="5402263" y="3657600"/>
          <p14:tracePt t="23948" x="5349875" y="3589338"/>
          <p14:tracePt t="23969" x="5295900" y="3505200"/>
          <p14:tracePt t="23988" x="5265738" y="3444875"/>
          <p14:tracePt t="24008" x="5235575" y="3368675"/>
          <p14:tracePt t="24010" x="5197475" y="3314700"/>
          <p14:tracePt t="24028" x="5127625" y="3162300"/>
          <p14:tracePt t="24049" x="5021263" y="2994025"/>
          <p14:tracePt t="24069" x="4914900" y="2835275"/>
          <p14:tracePt t="24089" x="4854575" y="2759075"/>
          <p14:tracePt t="24109" x="4838700" y="2720975"/>
          <p14:tracePt t="24129" x="4816475" y="2659063"/>
          <p14:tracePt t="24149" x="4724400" y="2506663"/>
          <p14:tracePt t="24169" x="4656138" y="2400300"/>
          <p14:tracePt t="24189" x="4587875" y="2293938"/>
          <p14:tracePt t="24209" x="4564063" y="2247900"/>
          <p14:tracePt t="24229" x="4564063" y="2201863"/>
          <p14:tracePt t="24249" x="4549775" y="2125663"/>
          <p14:tracePt t="24269" x="4503738" y="1897063"/>
          <p14:tracePt t="24289" x="4465638" y="1774825"/>
          <p14:tracePt t="24309" x="4449763" y="1660525"/>
          <p14:tracePt t="24330" x="4449763" y="1616075"/>
          <p14:tracePt t="24349" x="4435475" y="1562100"/>
          <p14:tracePt t="24350" x="4427538" y="1531938"/>
          <p14:tracePt t="24369" x="4403725" y="1447800"/>
          <p14:tracePt t="24390" x="4343400" y="1333500"/>
          <p14:tracePt t="24409" x="4313238" y="1279525"/>
          <p14:tracePt t="24429" x="4283075" y="1227138"/>
          <p14:tracePt t="24449" x="4267200" y="1203325"/>
          <p14:tracePt t="24470" x="4229100" y="1150938"/>
          <p14:tracePt t="24490" x="4206875" y="1120775"/>
          <p14:tracePt t="24509" x="4160838" y="1074738"/>
          <p14:tracePt t="24530" x="4130675" y="1058863"/>
          <p14:tracePt t="24550" x="4114800" y="1050925"/>
          <p14:tracePt t="24590" x="4092575" y="1050925"/>
          <p14:tracePt t="24610" x="4076700" y="1050925"/>
          <p14:tracePt t="24630" x="4038600" y="1066800"/>
          <p14:tracePt t="24650" x="4000500" y="1082675"/>
          <p14:tracePt t="24670" x="3978275" y="1104900"/>
          <p14:tracePt t="24690" x="3940175" y="1158875"/>
          <p14:tracePt t="24710" x="3916363" y="1203325"/>
          <p14:tracePt t="24730" x="3894138" y="1287463"/>
          <p14:tracePt t="24750" x="3894138" y="1333500"/>
          <p14:tracePt t="24770" x="3894138" y="1409700"/>
          <p14:tracePt t="24790" x="3894138" y="1447800"/>
          <p14:tracePt t="24791" x="3908425" y="1508125"/>
          <p14:tracePt t="24810" x="3916363" y="1546225"/>
          <p14:tracePt t="24831" x="3946525" y="1584325"/>
          <p14:tracePt t="24832" x="3954463" y="1600200"/>
          <p14:tracePt t="24850" x="3984625" y="1638300"/>
          <p14:tracePt t="24870" x="4000500" y="1660525"/>
          <p14:tracePt t="24891" x="4084638" y="1722438"/>
          <p14:tracePt t="24910" x="4168775" y="1768475"/>
          <p14:tracePt t="24930" x="4259263" y="1798638"/>
          <p14:tracePt t="24950" x="4327525" y="1812925"/>
          <p14:tracePt t="24971" x="4473575" y="1858963"/>
          <p14:tracePt t="24991" x="4602163" y="1882775"/>
          <p14:tracePt t="25010" x="4746625" y="1912938"/>
          <p14:tracePt t="25030" x="4808538" y="1912938"/>
          <p14:tracePt t="25050" x="4906963" y="1920875"/>
          <p14:tracePt t="25070" x="5006975" y="1927225"/>
          <p14:tracePt t="25090" x="5159375" y="1927225"/>
          <p14:tracePt t="25111" x="5257800" y="1920875"/>
          <p14:tracePt t="25131" x="5372100" y="1889125"/>
          <p14:tracePt t="25151" x="5418138" y="1882775"/>
          <p14:tracePt t="25171" x="5464175" y="1866900"/>
          <p14:tracePt t="25191" x="5508625" y="1851025"/>
          <p14:tracePt t="25211" x="5524500" y="1828800"/>
          <p14:tracePt t="25212" x="5546725" y="1828800"/>
          <p14:tracePt t="25231" x="5578475" y="1782763"/>
          <p14:tracePt t="25251" x="5600700" y="1760538"/>
          <p14:tracePt t="25252" x="5616575" y="1730375"/>
          <p14:tracePt t="25271" x="5630863" y="1714500"/>
          <p14:tracePt t="25291" x="5638800" y="1692275"/>
          <p14:tracePt t="25311" x="5646738" y="1654175"/>
          <p14:tracePt t="25332" x="5646738" y="1608138"/>
          <p14:tracePt t="25351" x="5646738" y="1584325"/>
          <p14:tracePt t="25371" x="5630863" y="1554163"/>
          <p14:tracePt t="25372" x="5622925" y="1524000"/>
          <p14:tracePt t="25392" x="5592763" y="1477963"/>
          <p14:tracePt t="25412" x="5554663" y="1431925"/>
          <p14:tracePt t="25431" x="5516563" y="1401763"/>
          <p14:tracePt t="25452" x="5349875" y="1317625"/>
          <p14:tracePt t="25471" x="5241925" y="1265238"/>
          <p14:tracePt t="25491" x="5097463" y="1227138"/>
          <p14:tracePt t="25511" x="4975225" y="1189038"/>
          <p14:tracePt t="25532" x="4922838" y="1173163"/>
          <p14:tracePt t="25551" x="4868863" y="1158875"/>
          <p14:tracePt t="25571" x="4830763" y="1158875"/>
          <p14:tracePt t="25592" x="4732338" y="1158875"/>
          <p14:tracePt t="25612" x="4640263" y="1158875"/>
          <p14:tracePt t="25631" x="4564063" y="1181100"/>
          <p14:tracePt t="25652" x="4533900" y="1203325"/>
          <p14:tracePt t="25672" x="4457700" y="1241425"/>
          <p14:tracePt t="25692" x="4435475" y="1257300"/>
          <p14:tracePt t="25712" x="4389438" y="1279525"/>
          <p14:tracePt t="25732" x="4381500" y="1279525"/>
          <p14:tracePt t="25733" x="4381500" y="1287463"/>
          <p14:tracePt t="25752" x="4365625" y="1287463"/>
          <p14:tracePt t="25772" x="4365625" y="1295400"/>
          <p14:tracePt t="26497" x="4365625" y="1303338"/>
          <p14:tracePt t="26504" x="4343400" y="1349375"/>
          <p14:tracePt t="26513" x="4297363" y="1417638"/>
          <p14:tracePt t="26533" x="4183063" y="1608138"/>
          <p14:tracePt t="26554" x="3924300" y="1981200"/>
          <p14:tracePt t="26573" x="3725863" y="2239963"/>
          <p14:tracePt t="26594" x="3459163" y="2582863"/>
          <p14:tracePt t="26613" x="3368675" y="2697163"/>
          <p14:tracePt t="26633" x="3284538" y="2797175"/>
          <p14:tracePt t="26635" x="3238500" y="2873375"/>
          <p14:tracePt t="26653" x="3154363" y="3001963"/>
          <p14:tracePt t="26674" x="2987675" y="3298825"/>
          <p14:tracePt t="26694" x="2955925" y="3413125"/>
          <p14:tracePt t="26714" x="2955925" y="3467100"/>
          <p14:tracePt t="26734" x="2933700" y="3551238"/>
          <p14:tracePt t="26754" x="2865438" y="3749675"/>
          <p14:tracePt t="26774" x="2811463" y="3856038"/>
          <p14:tracePt t="26794" x="2759075" y="3970338"/>
          <p14:tracePt t="26814" x="2743200" y="4016375"/>
          <p14:tracePt t="26834" x="2697163" y="4114800"/>
          <p14:tracePt t="26854" x="2667000" y="4175125"/>
          <p14:tracePt t="26874" x="2636838" y="4244975"/>
          <p14:tracePt t="26895" x="2606675" y="4297363"/>
          <p14:tracePt t="26914" x="2530475" y="4389438"/>
          <p14:tracePt t="26934" x="2498725" y="4419600"/>
          <p14:tracePt t="26954" x="2476500" y="4441825"/>
          <p14:tracePt t="26974" x="2454275" y="4473575"/>
          <p14:tracePt t="26994" x="2438400" y="4503738"/>
          <p14:tracePt t="27014" x="2392363" y="4549775"/>
          <p14:tracePt t="27034" x="2354263" y="4587875"/>
          <p14:tracePt t="27054" x="2278063" y="4670425"/>
          <p14:tracePt t="27074" x="2247900" y="4762500"/>
          <p14:tracePt t="27095" x="2225675" y="4953000"/>
          <p14:tracePt t="27115" x="2225675" y="5067300"/>
          <p14:tracePt t="27116" x="2225675" y="5097463"/>
          <p14:tracePt t="27134" x="2225675" y="5105400"/>
          <p14:tracePt t="27154" x="2232025" y="5105400"/>
          <p14:tracePt t="27319" x="2225675" y="5097463"/>
          <p14:tracePt t="27327" x="2225675" y="5083175"/>
          <p14:tracePt t="27335" x="2209800" y="5059363"/>
          <p14:tracePt t="27355" x="2155825" y="4975225"/>
          <p14:tracePt t="27375" x="2079625" y="4884738"/>
          <p14:tracePt t="27395" x="2027238" y="4816475"/>
          <p14:tracePt t="27415" x="2003425" y="4784725"/>
          <p14:tracePt t="27435" x="1989138" y="4770438"/>
          <p14:tracePt t="27455" x="1973263" y="4746625"/>
          <p14:tracePt t="27475" x="1965325" y="4732338"/>
          <p14:tracePt t="27495" x="1958975" y="4732338"/>
          <p14:tracePt t="27515" x="1943100" y="4724400"/>
          <p14:tracePt t="27535" x="1935163" y="4716463"/>
          <p14:tracePt t="27555" x="1927225" y="4716463"/>
          <p14:tracePt t="27575" x="1912938" y="4702175"/>
          <p14:tracePt t="27596" x="1905000" y="4694238"/>
          <p14:tracePt t="27616" x="1897063" y="4694238"/>
          <p14:tracePt t="27656" x="1866900" y="4686300"/>
          <p14:tracePt t="27657" x="1844675" y="4686300"/>
          <p14:tracePt t="27675" x="1798638" y="4686300"/>
          <p14:tracePt t="27695" x="1768475" y="4694238"/>
          <p14:tracePt t="27715" x="1752600" y="4694238"/>
          <p14:tracePt t="27756" x="1744663" y="4702175"/>
          <p14:tracePt t="27776" x="1730375" y="4716463"/>
          <p14:tracePt t="27796" x="1714500" y="4746625"/>
          <p14:tracePt t="27816" x="1714500" y="4762500"/>
          <p14:tracePt t="27836" x="1714500" y="4778375"/>
          <p14:tracePt t="27856" x="1714500" y="4808538"/>
          <p14:tracePt t="27876" x="1714500" y="4830763"/>
          <p14:tracePt t="27896" x="1714500" y="4854575"/>
          <p14:tracePt t="27916" x="1714500" y="4868863"/>
          <p14:tracePt t="27936" x="1714500" y="4876800"/>
          <p14:tracePt t="27956" x="1722438" y="4892675"/>
          <p14:tracePt t="27976" x="1730375" y="4914900"/>
          <p14:tracePt t="27996" x="1768475" y="5021263"/>
          <p14:tracePt t="28016" x="1812925" y="5097463"/>
          <p14:tracePt t="28036" x="1882775" y="5173663"/>
          <p14:tracePt t="28056" x="1897063" y="5211763"/>
          <p14:tracePt t="28076" x="1905000" y="5227638"/>
          <p14:tracePt t="28097" x="1920875" y="5249863"/>
          <p14:tracePt t="28116" x="1943100" y="5273675"/>
          <p14:tracePt t="28136" x="1973263" y="5318125"/>
          <p14:tracePt t="28157" x="2049463" y="5380038"/>
          <p14:tracePt t="28176" x="2079625" y="5394325"/>
          <p14:tracePt t="28196" x="2103438" y="5402263"/>
          <p14:tracePt t="28216" x="2117725" y="5402263"/>
          <p14:tracePt t="28237" x="2155825" y="5402263"/>
          <p14:tracePt t="28257" x="2201863" y="5410200"/>
          <p14:tracePt t="28277" x="2255838" y="5410200"/>
          <p14:tracePt t="28297" x="2293938" y="5410200"/>
          <p14:tracePt t="28317" x="2362200" y="5402263"/>
          <p14:tracePt t="28337" x="2416175" y="5380038"/>
          <p14:tracePt t="28357" x="2446338" y="5364163"/>
          <p14:tracePt t="28377" x="2468563" y="5334000"/>
          <p14:tracePt t="28397" x="2492375" y="5311775"/>
          <p14:tracePt t="28417" x="2506663" y="5273675"/>
          <p14:tracePt t="28437" x="2514600" y="5241925"/>
          <p14:tracePt t="28457" x="2514600" y="5173663"/>
          <p14:tracePt t="28477" x="2514600" y="5121275"/>
          <p14:tracePt t="28497" x="2514600" y="5045075"/>
          <p14:tracePt t="28517" x="2514600" y="4999038"/>
          <p14:tracePt t="28537" x="2514600" y="4945063"/>
          <p14:tracePt t="28557" x="2506663" y="4899025"/>
          <p14:tracePt t="28577" x="2492375" y="4860925"/>
          <p14:tracePt t="28598" x="2468563" y="4846638"/>
          <p14:tracePt t="28617" x="2430463" y="4830763"/>
          <p14:tracePt t="28637" x="2392363" y="4800600"/>
          <p14:tracePt t="28657" x="2308225" y="4784725"/>
          <p14:tracePt t="28677" x="2232025" y="4770438"/>
          <p14:tracePt t="28697" x="2171700" y="4762500"/>
          <p14:tracePt t="28718" x="2149475" y="4762500"/>
          <p14:tracePt t="28738" x="2079625" y="4800600"/>
          <p14:tracePt t="28757" x="2041525" y="4822825"/>
          <p14:tracePt t="28777" x="1981200" y="4906963"/>
          <p14:tracePt t="28798" x="1981200" y="4945063"/>
          <p14:tracePt t="28818" x="1997075" y="4999038"/>
          <p14:tracePt t="28838" x="2011363" y="5021263"/>
          <p14:tracePt t="28858" x="2041525" y="5045075"/>
          <p14:tracePt t="28878" x="2057400" y="5045075"/>
          <p14:tracePt t="28898" x="2065338" y="5045075"/>
          <p14:tracePt t="29003" x="2073275" y="5045075"/>
          <p14:tracePt t="29011" x="2079625" y="5045075"/>
          <p14:tracePt t="29019" x="2087563" y="5045075"/>
          <p14:tracePt t="29038" x="2125663" y="5037138"/>
          <p14:tracePt t="29058" x="2163763" y="5029200"/>
          <p14:tracePt t="29078" x="2301875" y="5013325"/>
          <p14:tracePt t="29098" x="2392363" y="5006975"/>
          <p14:tracePt t="29118" x="2606675" y="4999038"/>
          <p14:tracePt t="29138" x="2743200" y="4999038"/>
          <p14:tracePt t="29139" x="2819400" y="4983163"/>
          <p14:tracePt t="29159" x="2879725" y="4975225"/>
          <p14:tracePt t="29178" x="2911475" y="4960938"/>
          <p14:tracePt t="29219" x="2925763" y="4953000"/>
          <p14:tracePt t="29238" x="2971800" y="4930775"/>
          <p14:tracePt t="29258" x="2987675" y="4922838"/>
          <p14:tracePt t="29278" x="2987675" y="4899025"/>
          <p14:tracePt t="29299" x="2987675" y="4876800"/>
          <p14:tracePt t="29318" x="2987675" y="4854575"/>
          <p14:tracePt t="29393" x="2979738" y="4854575"/>
          <p14:tracePt t="29402" x="2971800" y="4854575"/>
          <p14:tracePt t="29451" x="2963863" y="4854575"/>
          <p14:tracePt t="29468" x="2955925" y="4854575"/>
          <p14:tracePt t="29475" x="2955925" y="4868863"/>
          <p14:tracePt t="29484" x="2949575" y="4876800"/>
          <p14:tracePt t="29499" x="2941638" y="4876800"/>
          <p14:tracePt t="29519" x="2941638" y="4892675"/>
          <p14:tracePt t="29539" x="2933700" y="4899025"/>
          <p14:tracePt t="29559" x="2925763" y="4906963"/>
          <p14:tracePt t="29579" x="2917825" y="4930775"/>
          <p14:tracePt t="29619" x="2917825" y="4945063"/>
          <p14:tracePt t="29639" x="2917825" y="4953000"/>
          <p14:tracePt t="29660" x="2917825" y="4975225"/>
          <p14:tracePt t="29699" x="2917825" y="4991100"/>
          <p14:tracePt t="29720" x="2917825" y="4999038"/>
          <p14:tracePt t="29740" x="2917825" y="5006975"/>
          <p14:tracePt t="29779" x="2917825" y="5013325"/>
          <p14:tracePt t="29800" x="2917825" y="5021263"/>
          <p14:tracePt t="29819" x="2917825" y="5029200"/>
          <p14:tracePt t="29839" x="2917825" y="5037138"/>
          <p14:tracePt t="29859" x="2917825" y="5045075"/>
          <p14:tracePt t="29880" x="2917825" y="5067300"/>
          <p14:tracePt t="29900" x="2917825" y="5089525"/>
          <p14:tracePt t="29901" x="2925763" y="5105400"/>
          <p14:tracePt t="29920" x="2933700" y="5121275"/>
          <p14:tracePt t="29940" x="2941638" y="5127625"/>
          <p14:tracePt t="29960" x="2949575" y="5135563"/>
          <p14:tracePt t="29980" x="2955925" y="5143500"/>
          <p14:tracePt t="30000" x="2963863" y="5151438"/>
          <p14:tracePt t="30020" x="2979738" y="5173663"/>
          <p14:tracePt t="30021" x="2987675" y="5181600"/>
          <p14:tracePt t="30040" x="2994025" y="5203825"/>
          <p14:tracePt t="30060" x="3009900" y="5227638"/>
          <p14:tracePt t="30080" x="3032125" y="5241925"/>
          <p14:tracePt t="30101" x="3040063" y="5249863"/>
          <p14:tracePt t="30140" x="3055938" y="5257800"/>
          <p14:tracePt t="30160" x="3086100" y="5280025"/>
          <p14:tracePt t="30180" x="3146425" y="5334000"/>
          <p14:tracePt t="30200" x="3208338" y="5380038"/>
          <p14:tracePt t="30220" x="3254375" y="5394325"/>
          <p14:tracePt t="30240" x="3284538" y="5410200"/>
          <p14:tracePt t="30260" x="3306763" y="5410200"/>
          <p14:tracePt t="30281" x="3375025" y="5432425"/>
          <p14:tracePt t="30300" x="3429000" y="5440363"/>
          <p14:tracePt t="30320" x="3482975" y="5448300"/>
          <p14:tracePt t="30322" x="3513138" y="5464175"/>
          <p14:tracePt t="30340" x="3551238" y="5470525"/>
          <p14:tracePt t="30361" x="3581400" y="5486400"/>
          <p14:tracePt t="30381" x="3603625" y="5486400"/>
          <p14:tracePt t="30401" x="3657600" y="5486400"/>
          <p14:tracePt t="30402" x="3679825" y="5478463"/>
          <p14:tracePt t="30421" x="3771900" y="5464175"/>
          <p14:tracePt t="30441" x="3908425" y="5432425"/>
          <p14:tracePt t="30461" x="4000500" y="5402263"/>
          <p14:tracePt t="30481" x="4054475" y="5372100"/>
          <p14:tracePt t="30501" x="4114800" y="5326063"/>
          <p14:tracePt t="30521" x="4152900" y="5241925"/>
          <p14:tracePt t="30541" x="4160838" y="5181600"/>
          <p14:tracePt t="30561" x="4168775" y="5051425"/>
          <p14:tracePt t="30581" x="4160838" y="5006975"/>
          <p14:tracePt t="30601" x="4137025" y="4975225"/>
          <p14:tracePt t="30621" x="4106863" y="4930775"/>
          <p14:tracePt t="30641" x="4076700" y="4899025"/>
          <p14:tracePt t="30661" x="3978275" y="4830763"/>
          <p14:tracePt t="30681" x="3908425" y="4792663"/>
          <p14:tracePt t="30701" x="3787775" y="4762500"/>
          <p14:tracePt t="30722" x="3733800" y="4746625"/>
          <p14:tracePt t="30741" x="3665538" y="4740275"/>
          <p14:tracePt t="30761" x="3641725" y="474027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压碎强度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88840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催化剂抗压碎强度：均匀施加压力到成型催化剂</a:t>
            </a:r>
            <a:r>
              <a:rPr lang="zh-CN" altLang="en-US" sz="2400" dirty="0" smtClean="0"/>
              <a:t>颗粒，直到碎裂为止，所</a:t>
            </a:r>
            <a:r>
              <a:rPr lang="zh-CN" altLang="en-US" sz="2400" dirty="0"/>
              <a:t>能承受的最大负荷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单颗粒抗压强度测定</a:t>
            </a:r>
            <a:r>
              <a:rPr lang="en-US" altLang="zh-CN" sz="2400" dirty="0"/>
              <a:t>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 smtClean="0"/>
              <a:t>条状</a:t>
            </a:r>
            <a:r>
              <a:rPr lang="zh-CN" altLang="en-US" sz="2400" dirty="0"/>
              <a:t>、片状、</a:t>
            </a:r>
            <a:r>
              <a:rPr lang="zh-CN" altLang="en-US" sz="2400" dirty="0" smtClean="0"/>
              <a:t>拉西环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正（轴相）、侧（径向）压强表示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 smtClean="0"/>
              <a:t>球形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点</a:t>
            </a:r>
            <a:r>
              <a:rPr lang="zh-CN" altLang="en-US" sz="2400" dirty="0"/>
              <a:t>抗压碎</a:t>
            </a:r>
            <a:r>
              <a:rPr lang="zh-CN" altLang="en-US" sz="2400" dirty="0" smtClean="0"/>
              <a:t>强度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堆积</a:t>
            </a:r>
            <a:r>
              <a:rPr lang="zh-CN" altLang="en-US" sz="2400" dirty="0"/>
              <a:t>抗压强度</a:t>
            </a:r>
            <a:r>
              <a:rPr lang="zh-CN" altLang="en-US" sz="2400" dirty="0" smtClean="0"/>
              <a:t>测定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通过</a:t>
            </a:r>
            <a:r>
              <a:rPr lang="zh-CN" altLang="en-US" sz="2400" dirty="0" smtClean="0"/>
              <a:t>活塞向</a:t>
            </a:r>
            <a:r>
              <a:rPr lang="zh-CN" altLang="en-US" sz="2400" dirty="0"/>
              <a:t>堆积催化剂施压或者恒压负荷</a:t>
            </a:r>
          </a:p>
        </p:txBody>
      </p:sp>
    </p:spTree>
    <p:extLst>
      <p:ext uri="{BB962C8B-B14F-4D97-AF65-F5344CB8AC3E}">
        <p14:creationId xmlns:p14="http://schemas.microsoft.com/office/powerpoint/2010/main" val="30596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11"/>
    </mc:Choice>
    <mc:Fallback xmlns="">
      <p:transition spd="slow" advTm="5031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7" x="4289425" y="3848100"/>
          <p14:tracePt t="327" x="4283075" y="3848100"/>
          <p14:tracePt t="343" x="4275138" y="3848100"/>
          <p14:tracePt t="351" x="4275138" y="3856038"/>
          <p14:tracePt t="371" x="4259263" y="3856038"/>
          <p14:tracePt t="391" x="4221163" y="3863975"/>
          <p14:tracePt t="411" x="4168775" y="3870325"/>
          <p14:tracePt t="431" x="4122738" y="3878263"/>
          <p14:tracePt t="432" x="4098925" y="3878263"/>
          <p14:tracePt t="451" x="3932238" y="3771900"/>
          <p14:tracePt t="472" x="3733800" y="3695700"/>
          <p14:tracePt t="473" x="3649663" y="3695700"/>
          <p14:tracePt t="491" x="3535363" y="3695700"/>
          <p14:tracePt t="511" x="3429000" y="3679825"/>
          <p14:tracePt t="531" x="3368675" y="3603625"/>
          <p14:tracePt t="551" x="3344863" y="3589338"/>
          <p14:tracePt t="572" x="3306763" y="3589338"/>
          <p14:tracePt t="1093" x="3292475" y="3589338"/>
          <p14:tracePt t="1101" x="3292475" y="3597275"/>
          <p14:tracePt t="1112" x="3276600" y="3597275"/>
          <p14:tracePt t="1133" x="3268663" y="3597275"/>
          <p14:tracePt t="1152" x="3292475" y="3597275"/>
          <p14:tracePt t="1172" x="3330575" y="3573463"/>
          <p14:tracePt t="1174" x="3344863" y="3573463"/>
          <p14:tracePt t="1193" x="3360738" y="3565525"/>
          <p14:tracePt t="1213" x="3360738" y="3551238"/>
          <p14:tracePt t="1232" x="3360738" y="3543300"/>
          <p14:tracePt t="1253" x="3360738" y="3527425"/>
          <p14:tracePt t="1273" x="3360738" y="3489325"/>
          <p14:tracePt t="1293" x="3375025" y="3444875"/>
          <p14:tracePt t="1313" x="3398838" y="3382963"/>
          <p14:tracePt t="1333" x="3413125" y="3344863"/>
          <p14:tracePt t="1353" x="3429000" y="3298825"/>
          <p14:tracePt t="1373" x="3429000" y="3268663"/>
          <p14:tracePt t="1375" x="3429000" y="3260725"/>
          <p14:tracePt t="1393" x="3429000" y="3254375"/>
          <p14:tracePt t="1413" x="3429000" y="3238500"/>
          <p14:tracePt t="1433" x="3421063" y="3222625"/>
          <p14:tracePt t="1453" x="3413125" y="3222625"/>
          <p14:tracePt t="1473" x="3390900" y="3216275"/>
          <p14:tracePt t="1493" x="3352800" y="3216275"/>
          <p14:tracePt t="1513" x="3314700" y="3208338"/>
          <p14:tracePt t="1533" x="3306763" y="3200400"/>
          <p14:tracePt t="1553" x="3306763" y="3184525"/>
          <p14:tracePt t="1574" x="3306763" y="3178175"/>
          <p14:tracePt t="2652" x="3298825" y="3178175"/>
          <p14:tracePt t="2660" x="3284538" y="3154363"/>
          <p14:tracePt t="2675" x="3246438" y="3116263"/>
          <p14:tracePt t="2695" x="3154363" y="2979738"/>
          <p14:tracePt t="2715" x="3140075" y="2949575"/>
          <p14:tracePt t="2735" x="3132138" y="2933700"/>
          <p14:tracePt t="2756" x="3124200" y="2925763"/>
          <p14:tracePt t="2776" x="3116263" y="2903538"/>
          <p14:tracePt t="2795" x="3116263" y="2887663"/>
          <p14:tracePt t="2815" x="3094038" y="2849563"/>
          <p14:tracePt t="2835" x="3086100" y="2835275"/>
          <p14:tracePt t="2855" x="3078163" y="2797175"/>
          <p14:tracePt t="2875" x="3070225" y="2773363"/>
          <p14:tracePt t="2877" x="3070225" y="2765425"/>
          <p14:tracePt t="2896" x="3055938" y="2743200"/>
          <p14:tracePt t="2916" x="3048000" y="2713038"/>
          <p14:tracePt t="2936" x="3048000" y="2682875"/>
          <p14:tracePt t="2956" x="3040063" y="2659063"/>
          <p14:tracePt t="2976" x="3032125" y="2628900"/>
          <p14:tracePt t="2996" x="3032125" y="2606675"/>
          <p14:tracePt t="3016" x="3025775" y="2590800"/>
          <p14:tracePt t="3036" x="3017838" y="2574925"/>
          <p14:tracePt t="3056" x="3009900" y="2544763"/>
          <p14:tracePt t="3076" x="3001963" y="2530475"/>
          <p14:tracePt t="3096" x="3001963" y="2522538"/>
          <p14:tracePt t="3116" x="2994025" y="2514600"/>
          <p14:tracePt t="3136" x="2987675" y="2492375"/>
          <p14:tracePt t="3156" x="2979738" y="2468563"/>
          <p14:tracePt t="3176" x="2971800" y="2454275"/>
          <p14:tracePt t="3196" x="2971800" y="2446338"/>
          <p14:tracePt t="3242" x="2971800" y="2438400"/>
          <p14:tracePt t="4067" x="2987675" y="2438400"/>
          <p14:tracePt t="4074" x="3001963" y="2438400"/>
          <p14:tracePt t="4083" x="3025775" y="2438400"/>
          <p14:tracePt t="4098" x="3040063" y="2438400"/>
          <p14:tracePt t="4118" x="3108325" y="2446338"/>
          <p14:tracePt t="4138" x="3216275" y="2476500"/>
          <p14:tracePt t="4158" x="3398838" y="2484438"/>
          <p14:tracePt t="4178" x="3421063" y="2484438"/>
          <p14:tracePt t="4198" x="3436938" y="2484438"/>
          <p14:tracePt t="4218" x="3444875" y="2484438"/>
          <p14:tracePt t="4238" x="3451225" y="2484438"/>
          <p14:tracePt t="4258" x="3459163" y="2484438"/>
          <p14:tracePt t="4278" x="3467100" y="2484438"/>
          <p14:tracePt t="4298" x="3475038" y="2484438"/>
          <p14:tracePt t="4319" x="3505200" y="2484438"/>
          <p14:tracePt t="4338" x="3505200" y="2476500"/>
          <p14:tracePt t="4757" x="3513138" y="2476500"/>
          <p14:tracePt t="4959" x="3521075" y="2476500"/>
          <p14:tracePt t="4983" x="3527425" y="2476500"/>
          <p14:tracePt t="4991" x="3535363" y="2476500"/>
          <p14:tracePt t="4999" x="3543300" y="2476500"/>
          <p14:tracePt t="5020" x="3551238" y="2476500"/>
          <p14:tracePt t="5237" x="3559175" y="2476500"/>
          <p14:tracePt t="5244" x="3565525" y="2476500"/>
          <p14:tracePt t="5260" x="3573463" y="2476500"/>
          <p14:tracePt t="5280" x="3581400" y="2476500"/>
          <p14:tracePt t="5300" x="3665538" y="2484438"/>
          <p14:tracePt t="5320" x="3802063" y="2506663"/>
          <p14:tracePt t="5340" x="3932238" y="2530475"/>
          <p14:tracePt t="5360" x="3946525" y="2530475"/>
          <p14:tracePt t="5381" x="3954463" y="2530475"/>
          <p14:tracePt t="5503" x="3962400" y="2530475"/>
          <p14:tracePt t="5519" x="3970338" y="2530475"/>
          <p14:tracePt t="5543" x="3978275" y="2530475"/>
          <p14:tracePt t="5551" x="3984625" y="2530475"/>
          <p14:tracePt t="5561" x="4000500" y="2530475"/>
          <p14:tracePt t="5581" x="4092575" y="2530475"/>
          <p14:tracePt t="5601" x="4283075" y="2530475"/>
          <p14:tracePt t="5621" x="4419600" y="2530475"/>
          <p14:tracePt t="5641" x="4525963" y="2536825"/>
          <p14:tracePt t="5661" x="4587875" y="2544763"/>
          <p14:tracePt t="5681" x="4632325" y="2552700"/>
          <p14:tracePt t="5701" x="4648200" y="2552700"/>
          <p14:tracePt t="5721" x="4664075" y="2552700"/>
          <p14:tracePt t="5741" x="4686300" y="2552700"/>
          <p14:tracePt t="5761" x="4740275" y="2522538"/>
          <p14:tracePt t="5781" x="4770438" y="2514600"/>
          <p14:tracePt t="5801" x="4830763" y="2498725"/>
          <p14:tracePt t="5821" x="4846638" y="2492375"/>
          <p14:tracePt t="5841" x="4876800" y="2484438"/>
          <p14:tracePt t="5861" x="4884738" y="2484438"/>
          <p14:tracePt t="5881" x="4945063" y="2476500"/>
          <p14:tracePt t="5902" x="4983163" y="2468563"/>
          <p14:tracePt t="5922" x="5029200" y="2446338"/>
          <p14:tracePt t="5941" x="5045075" y="2446338"/>
          <p14:tracePt t="5962" x="5051425" y="2438400"/>
          <p14:tracePt t="5981" x="5059363" y="2438400"/>
          <p14:tracePt t="6001" x="5075238" y="2438400"/>
          <p14:tracePt t="6022" x="5097463" y="2430463"/>
          <p14:tracePt t="6042" x="5143500" y="2422525"/>
          <p14:tracePt t="6062" x="5181600" y="2422525"/>
          <p14:tracePt t="6082" x="5235575" y="2416175"/>
          <p14:tracePt t="6102" x="5280025" y="2400300"/>
          <p14:tracePt t="6122" x="5311775" y="2392363"/>
          <p14:tracePt t="6123" x="5334000" y="2384425"/>
          <p14:tracePt t="6142" x="5349875" y="2384425"/>
          <p14:tracePt t="6162" x="5372100" y="2384425"/>
          <p14:tracePt t="6163" x="5380038" y="2384425"/>
          <p14:tracePt t="6182" x="5402263" y="2384425"/>
          <p14:tracePt t="6202" x="5440363" y="2384425"/>
          <p14:tracePt t="6203" x="5448300" y="2384425"/>
          <p14:tracePt t="6222" x="5478463" y="2384425"/>
          <p14:tracePt t="6242" x="5516563" y="2384425"/>
          <p14:tracePt t="6262" x="5554663" y="2384425"/>
          <p14:tracePt t="6282" x="5616575" y="2392363"/>
          <p14:tracePt t="6302" x="5654675" y="2392363"/>
          <p14:tracePt t="6322" x="5707063" y="2400300"/>
          <p14:tracePt t="6342" x="5745163" y="2408238"/>
          <p14:tracePt t="6362" x="5791200" y="2416175"/>
          <p14:tracePt t="6364" x="5807075" y="2416175"/>
          <p14:tracePt t="6382" x="5821363" y="2416175"/>
          <p14:tracePt t="6402" x="5837238" y="2416175"/>
          <p14:tracePt t="6422" x="5867400" y="2430463"/>
          <p14:tracePt t="6443" x="5897563" y="2438400"/>
          <p14:tracePt t="6463" x="5951538" y="2446338"/>
          <p14:tracePt t="6482" x="5965825" y="2446338"/>
          <p14:tracePt t="6503" x="5989638" y="2446338"/>
          <p14:tracePt t="6523" x="6011863" y="2446338"/>
          <p14:tracePt t="6543" x="6042025" y="2446338"/>
          <p14:tracePt t="6619" x="6049963" y="2446338"/>
          <p14:tracePt t="6957" x="6057900" y="2446338"/>
          <p14:tracePt t="6965" x="6065838" y="2446338"/>
          <p14:tracePt t="6981" x="6073775" y="2446338"/>
          <p14:tracePt t="6990" x="6080125" y="2454275"/>
          <p14:tracePt t="7003" x="6088063" y="2454275"/>
          <p14:tracePt t="7024" x="6103938" y="2460625"/>
          <p14:tracePt t="7063" x="6111875" y="2460625"/>
          <p14:tracePt t="7093" x="6118225" y="2460625"/>
          <p14:tracePt t="7109" x="6126163" y="2460625"/>
          <p14:tracePt t="7125" x="6142038" y="2454275"/>
          <p14:tracePt t="7144" x="6156325" y="2446338"/>
          <p14:tracePt t="7164" x="6164263" y="2446338"/>
          <p14:tracePt t="7184" x="6172200" y="2446338"/>
          <p14:tracePt t="7204" x="6180138" y="2446338"/>
          <p14:tracePt t="7224" x="6218238" y="2446338"/>
          <p14:tracePt t="7244" x="6232525" y="2446338"/>
          <p14:tracePt t="7264" x="6240463" y="2446338"/>
          <p14:tracePt t="7284" x="6264275" y="2446338"/>
          <p14:tracePt t="7304" x="6316663" y="2446338"/>
          <p14:tracePt t="7324" x="6354763" y="2446338"/>
          <p14:tracePt t="7344" x="6446838" y="2446338"/>
          <p14:tracePt t="7364" x="6499225" y="2446338"/>
          <p14:tracePt t="7384" x="6569075" y="2446338"/>
          <p14:tracePt t="7404" x="6613525" y="2454275"/>
          <p14:tracePt t="7424" x="6621463" y="2454275"/>
          <p14:tracePt t="7445" x="6629400" y="2454275"/>
          <p14:tracePt t="7484" x="6637338" y="2454275"/>
          <p14:tracePt t="7505" x="6645275" y="2454275"/>
          <p14:tracePt t="7529" x="6651625" y="2454275"/>
          <p14:tracePt t="7546" x="6659563" y="2454275"/>
          <p14:tracePt t="7564" x="6689725" y="2454275"/>
          <p14:tracePt t="7585" x="6751638" y="2454275"/>
          <p14:tracePt t="7605" x="6789738" y="2454275"/>
          <p14:tracePt t="7625" x="6811963" y="2454275"/>
          <p14:tracePt t="7645" x="6850063" y="2454275"/>
          <p14:tracePt t="7665" x="6904038" y="2454275"/>
          <p14:tracePt t="7685" x="6942138" y="2454275"/>
          <p14:tracePt t="7705" x="6964363" y="2454275"/>
          <p14:tracePt t="7706" x="6980238" y="2454275"/>
          <p14:tracePt t="7725" x="7018338" y="2454275"/>
          <p14:tracePt t="7745" x="7102475" y="2454275"/>
          <p14:tracePt t="7765" x="7162800" y="2460625"/>
          <p14:tracePt t="7785" x="7216775" y="2460625"/>
          <p14:tracePt t="7786" x="7246938" y="2460625"/>
          <p14:tracePt t="7805" x="7269163" y="2460625"/>
          <p14:tracePt t="7825" x="7285038" y="2460625"/>
          <p14:tracePt t="7845" x="7299325" y="2460625"/>
          <p14:tracePt t="7865" x="7315200" y="2460625"/>
          <p14:tracePt t="7867" x="7331075" y="2460625"/>
          <p14:tracePt t="7885" x="7353300" y="2460625"/>
          <p14:tracePt t="7905" x="7383463" y="2460625"/>
          <p14:tracePt t="7925" x="7407275" y="2460625"/>
          <p14:tracePt t="7946" x="7437438" y="2460625"/>
          <p14:tracePt t="7965" x="7459663" y="2454275"/>
          <p14:tracePt t="7985" x="7475538" y="2454275"/>
          <p14:tracePt t="8006" x="7513638" y="2454275"/>
          <p14:tracePt t="8026" x="7535863" y="2454275"/>
          <p14:tracePt t="8046" x="7559675" y="2454275"/>
          <p14:tracePt t="8065" x="7566025" y="2454275"/>
          <p14:tracePt t="8085" x="7597775" y="2454275"/>
          <p14:tracePt t="8105" x="7635875" y="2454275"/>
          <p14:tracePt t="8125" x="7688263" y="2454275"/>
          <p14:tracePt t="8146" x="7696200" y="2454275"/>
          <p14:tracePt t="8166" x="7712075" y="2454275"/>
          <p14:tracePt t="8206" x="7742238" y="2454275"/>
          <p14:tracePt t="8226" x="7794625" y="2454275"/>
          <p14:tracePt t="8246" x="7878763" y="2468563"/>
          <p14:tracePt t="8266" x="7894638" y="2468563"/>
          <p14:tracePt t="8286" x="7908925" y="2468563"/>
          <p14:tracePt t="9104" x="7908925" y="2476500"/>
          <p14:tracePt t="9120" x="7902575" y="2476500"/>
          <p14:tracePt t="9128" x="7886700" y="2484438"/>
          <p14:tracePt t="9148" x="7864475" y="2492375"/>
          <p14:tracePt t="9168" x="7818438" y="2506663"/>
          <p14:tracePt t="9188" x="7794625" y="2506663"/>
          <p14:tracePt t="9208" x="7551738" y="2552700"/>
          <p14:tracePt t="9228" x="7040563" y="2606675"/>
          <p14:tracePt t="9248" x="6149975" y="2636838"/>
          <p14:tracePt t="9268" x="5356225" y="2636838"/>
          <p14:tracePt t="9288" x="5143500" y="2636838"/>
          <p14:tracePt t="9308" x="5059363" y="2636838"/>
          <p14:tracePt t="9328" x="4968875" y="2636838"/>
          <p14:tracePt t="9348" x="4411663" y="2659063"/>
          <p14:tracePt t="9368" x="3703638" y="2636838"/>
          <p14:tracePt t="9371" x="3360738" y="2606675"/>
          <p14:tracePt t="9388" x="2797175" y="2568575"/>
          <p14:tracePt t="9408" x="2530475" y="2560638"/>
          <p14:tracePt t="9428" x="2484438" y="2560638"/>
          <p14:tracePt t="9468" x="2438400" y="2574925"/>
          <p14:tracePt t="9488" x="2354263" y="2628900"/>
          <p14:tracePt t="9508" x="2225675" y="2697163"/>
          <p14:tracePt t="9528" x="2193925" y="2713038"/>
          <p14:tracePt t="9548" x="2187575" y="2727325"/>
          <p14:tracePt t="9569" x="2187575" y="2743200"/>
          <p14:tracePt t="9589" x="2179638" y="2759075"/>
          <p14:tracePt t="9608" x="2171700" y="2765425"/>
          <p14:tracePt t="9628" x="2155825" y="2789238"/>
          <p14:tracePt t="9649" x="2149475" y="2819400"/>
          <p14:tracePt t="9669" x="2149475" y="2857500"/>
          <p14:tracePt t="9688" x="2171700" y="2873375"/>
          <p14:tracePt t="9709" x="2193925" y="2895600"/>
          <p14:tracePt t="9729" x="2217738" y="2903538"/>
          <p14:tracePt t="9749" x="2293938" y="2925763"/>
          <p14:tracePt t="9769" x="2392363" y="2941638"/>
          <p14:tracePt t="9789" x="2476500" y="2949575"/>
          <p14:tracePt t="9790" x="2530475" y="2955925"/>
          <p14:tracePt t="9809" x="2582863" y="2963863"/>
          <p14:tracePt t="9829" x="2705100" y="2979738"/>
          <p14:tracePt t="9849" x="2941638" y="3017838"/>
          <p14:tracePt t="9870" x="3055938" y="3025775"/>
          <p14:tracePt t="9889" x="3086100" y="3025775"/>
          <p14:tracePt t="9909" x="3108325" y="3025775"/>
          <p14:tracePt t="9910" x="3124200" y="3025775"/>
          <p14:tracePt t="9929" x="3146425" y="3025775"/>
          <p14:tracePt t="9950" x="3170238" y="3025775"/>
          <p14:tracePt t="9969" x="3184525" y="3025775"/>
          <p14:tracePt t="10859" x="3192463" y="3025775"/>
          <p14:tracePt t="10881" x="3200400" y="3025775"/>
          <p14:tracePt t="10889" x="3208338" y="3025775"/>
          <p14:tracePt t="10897" x="3230563" y="3025775"/>
          <p14:tracePt t="10911" x="3260725" y="3040063"/>
          <p14:tracePt t="10931" x="3360738" y="3063875"/>
          <p14:tracePt t="10951" x="3406775" y="3070225"/>
          <p14:tracePt t="10971" x="3467100" y="3070225"/>
          <p14:tracePt t="10991" x="3497263" y="3070225"/>
          <p14:tracePt t="11011" x="3559175" y="3070225"/>
          <p14:tracePt t="11031" x="3597275" y="3070225"/>
          <p14:tracePt t="11051" x="3673475" y="3070225"/>
          <p14:tracePt t="11072" x="3756025" y="3070225"/>
          <p14:tracePt t="11091" x="3817938" y="3070225"/>
          <p14:tracePt t="11111" x="3832225" y="3070225"/>
          <p14:tracePt t="11131" x="3863975" y="3070225"/>
          <p14:tracePt t="11151" x="3908425" y="3070225"/>
          <p14:tracePt t="11171" x="3992563" y="3070225"/>
          <p14:tracePt t="11191" x="4038600" y="3078163"/>
          <p14:tracePt t="11212" x="4084638" y="3078163"/>
          <p14:tracePt t="11231" x="4098925" y="3078163"/>
          <p14:tracePt t="11251" x="4106863" y="3078163"/>
          <p14:tracePt t="11272" x="4130675" y="3078163"/>
          <p14:tracePt t="11292" x="4206875" y="3078163"/>
          <p14:tracePt t="11312" x="4335463" y="3078163"/>
          <p14:tracePt t="11332" x="4419600" y="3086100"/>
          <p14:tracePt t="11352" x="4441825" y="3086100"/>
          <p14:tracePt t="11391" x="4449763" y="3086100"/>
          <p14:tracePt t="11413" x="4457700" y="3086100"/>
          <p14:tracePt t="11429" x="4465638" y="3086100"/>
          <p14:tracePt t="11453" x="4473575" y="3086100"/>
          <p14:tracePt t="11469" x="4479925" y="3086100"/>
          <p14:tracePt t="11485" x="4487863" y="3086100"/>
          <p14:tracePt t="11503" x="4495800" y="3086100"/>
          <p14:tracePt t="11512" x="4503738" y="3086100"/>
          <p14:tracePt t="11532" x="4518025" y="3086100"/>
          <p14:tracePt t="11552" x="4549775" y="3086100"/>
          <p14:tracePt t="11572" x="4556125" y="3086100"/>
          <p14:tracePt t="11612" x="4564063" y="3086100"/>
          <p14:tracePt t="11632" x="4572000" y="3086100"/>
          <p14:tracePt t="11652" x="4579938" y="3086100"/>
          <p14:tracePt t="11934" x="4587875" y="3086100"/>
          <p14:tracePt t="11949" x="4594225" y="3086100"/>
          <p14:tracePt t="11957" x="4610100" y="3086100"/>
          <p14:tracePt t="11973" x="4632325" y="3086100"/>
          <p14:tracePt t="11993" x="4664075" y="3086100"/>
          <p14:tracePt t="12013" x="4732338" y="3086100"/>
          <p14:tracePt t="12033" x="4822825" y="3086100"/>
          <p14:tracePt t="12053" x="4960938" y="3101975"/>
          <p14:tracePt t="12073" x="5021263" y="3108325"/>
          <p14:tracePt t="12093" x="5051425" y="3108325"/>
          <p14:tracePt t="12113" x="5075238" y="3108325"/>
          <p14:tracePt t="12133" x="5097463" y="3108325"/>
          <p14:tracePt t="12153" x="5135563" y="3116263"/>
          <p14:tracePt t="12173" x="5181600" y="3116263"/>
          <p14:tracePt t="12193" x="5273675" y="3116263"/>
          <p14:tracePt t="12214" x="5311775" y="3116263"/>
          <p14:tracePt t="12215" x="5356225" y="3116263"/>
          <p14:tracePt t="12234" x="5432425" y="3116263"/>
          <p14:tracePt t="12253" x="5486400" y="3124200"/>
          <p14:tracePt t="12274" x="5622925" y="3140075"/>
          <p14:tracePt t="12294" x="5737225" y="3154363"/>
          <p14:tracePt t="12313" x="5875338" y="3178175"/>
          <p14:tracePt t="12334" x="5959475" y="3184525"/>
          <p14:tracePt t="12354" x="5997575" y="3184525"/>
          <p14:tracePt t="12374" x="6019800" y="3184525"/>
          <p14:tracePt t="12394" x="6073775" y="3184525"/>
          <p14:tracePt t="12414" x="6126163" y="3192463"/>
          <p14:tracePt t="12434" x="6188075" y="3208338"/>
          <p14:tracePt t="12454" x="6202363" y="3216275"/>
          <p14:tracePt t="12474" x="6218238" y="3222625"/>
          <p14:tracePt t="14464" x="6210300" y="3222625"/>
          <p14:tracePt t="14472" x="6180138" y="3246438"/>
          <p14:tracePt t="14480" x="6126163" y="3268663"/>
          <p14:tracePt t="14498" x="5965825" y="3306763"/>
          <p14:tracePt t="14518" x="5775325" y="3352800"/>
          <p14:tracePt t="14538" x="5524500" y="3406775"/>
          <p14:tracePt t="14558" x="5334000" y="3451225"/>
          <p14:tracePt t="14578" x="5097463" y="3475038"/>
          <p14:tracePt t="14598" x="5006975" y="3482975"/>
          <p14:tracePt t="14618" x="4822825" y="3482975"/>
          <p14:tracePt t="14638" x="4686300" y="3482975"/>
          <p14:tracePt t="14658" x="4564063" y="3482975"/>
          <p14:tracePt t="14678" x="4525963" y="3482975"/>
          <p14:tracePt t="14698" x="4511675" y="3482975"/>
          <p14:tracePt t="15840" x="4473575" y="3482975"/>
          <p14:tracePt t="15848" x="4419600" y="3482975"/>
          <p14:tracePt t="15860" x="4327525" y="3482975"/>
          <p14:tracePt t="15880" x="4168775" y="3475038"/>
          <p14:tracePt t="15882" x="4114800" y="3467100"/>
          <p14:tracePt t="15901" x="4000500" y="3451225"/>
          <p14:tracePt t="15921" x="3946525" y="3451225"/>
          <p14:tracePt t="15940" x="3870325" y="3459163"/>
          <p14:tracePt t="15961" x="3832225" y="3467100"/>
          <p14:tracePt t="15980" x="3779838" y="3475038"/>
          <p14:tracePt t="16000" x="3733800" y="3497263"/>
          <p14:tracePt t="16021" x="3641725" y="3527425"/>
          <p14:tracePt t="16041" x="3551238" y="3551238"/>
          <p14:tracePt t="16061" x="3497263" y="3551238"/>
          <p14:tracePt t="16081" x="3467100" y="3559175"/>
          <p14:tracePt t="16082" x="3459163" y="3565525"/>
          <p14:tracePt t="16101" x="3436938" y="3565525"/>
          <p14:tracePt t="16121" x="3406775" y="3589338"/>
          <p14:tracePt t="16141" x="3344863" y="3611563"/>
          <p14:tracePt t="16161" x="3292475" y="3627438"/>
          <p14:tracePt t="16181" x="3108325" y="3679825"/>
          <p14:tracePt t="16201" x="2987675" y="3679825"/>
          <p14:tracePt t="16221" x="2773363" y="3679825"/>
          <p14:tracePt t="16241" x="2697163" y="3679825"/>
          <p14:tracePt t="16261" x="2522538" y="3717925"/>
          <p14:tracePt t="16282" x="2438400" y="3741738"/>
          <p14:tracePt t="16301" x="2339975" y="3756025"/>
          <p14:tracePt t="16303" x="2324100" y="3763963"/>
          <p14:tracePt t="16321" x="2293938" y="3763963"/>
          <p14:tracePt t="16341" x="2278063" y="3763963"/>
          <p14:tracePt t="16361" x="2270125" y="3763963"/>
          <p14:tracePt t="16381" x="2247900" y="3779838"/>
          <p14:tracePt t="16401" x="2232025" y="3787775"/>
          <p14:tracePt t="16421" x="2209800" y="3787775"/>
          <p14:tracePt t="16423" x="2193925" y="3794125"/>
          <p14:tracePt t="16441" x="2171700" y="3802063"/>
          <p14:tracePt t="16462" x="2155825" y="3810000"/>
          <p14:tracePt t="16481" x="2149475" y="3810000"/>
          <p14:tracePt t="16671" x="2155825" y="3810000"/>
          <p14:tracePt t="16687" x="2163763" y="3810000"/>
          <p14:tracePt t="16697" x="2193925" y="3810000"/>
          <p14:tracePt t="16705" x="2232025" y="3802063"/>
          <p14:tracePt t="16722" x="2308225" y="3794125"/>
          <p14:tracePt t="16742" x="2384425" y="3787775"/>
          <p14:tracePt t="16762" x="2522538" y="3787775"/>
          <p14:tracePt t="16783" x="2582863" y="3787775"/>
          <p14:tracePt t="16802" x="2598738" y="3787775"/>
          <p14:tracePt t="16853" x="2606675" y="3787775"/>
          <p14:tracePt t="16862" x="2613025" y="3787775"/>
          <p14:tracePt t="16885" x="2620963" y="3787775"/>
          <p14:tracePt t="16909" x="2628900" y="3787775"/>
          <p14:tracePt t="16925" x="2636838" y="3787775"/>
          <p14:tracePt t="17607" x="2644775" y="3787775"/>
          <p14:tracePt t="17623" x="2651125" y="3787775"/>
          <p14:tracePt t="17631" x="2667000" y="3787775"/>
          <p14:tracePt t="17644" x="2689225" y="3787775"/>
          <p14:tracePt t="17664" x="2789238" y="3787775"/>
          <p14:tracePt t="17684" x="2873375" y="3787775"/>
          <p14:tracePt t="17704" x="2963863" y="3787775"/>
          <p14:tracePt t="17724" x="3025775" y="3779838"/>
          <p14:tracePt t="17744" x="3101975" y="3779838"/>
          <p14:tracePt t="17764" x="3132138" y="3779838"/>
          <p14:tracePt t="17784" x="3170238" y="3779838"/>
          <p14:tracePt t="17804" x="3192463" y="3779838"/>
          <p14:tracePt t="17824" x="3222625" y="3787775"/>
          <p14:tracePt t="17844" x="3230563" y="3787775"/>
          <p14:tracePt t="18187" x="3222625" y="3794125"/>
          <p14:tracePt t="18195" x="3192463" y="3825875"/>
          <p14:tracePt t="18205" x="3140075" y="3894138"/>
          <p14:tracePt t="18225" x="3048000" y="4008438"/>
          <p14:tracePt t="18245" x="3001963" y="4068763"/>
          <p14:tracePt t="18265" x="2979738" y="4106863"/>
          <p14:tracePt t="18285" x="2925763" y="4191000"/>
          <p14:tracePt t="18305" x="2895600" y="4259263"/>
          <p14:tracePt t="18325" x="2857500" y="4327525"/>
          <p14:tracePt t="18345" x="2849563" y="4359275"/>
          <p14:tracePt t="18365" x="2789238" y="4435475"/>
          <p14:tracePt t="18385" x="2727325" y="4479925"/>
          <p14:tracePt t="18387" x="2689225" y="4503738"/>
          <p14:tracePt t="18405" x="2628900" y="4564063"/>
          <p14:tracePt t="18425" x="2574925" y="4610100"/>
          <p14:tracePt t="18445" x="2492375" y="4702175"/>
          <p14:tracePt t="18465" x="2430463" y="4754563"/>
          <p14:tracePt t="18486" x="2332038" y="4822825"/>
          <p14:tracePt t="18505" x="2278063" y="4860925"/>
          <p14:tracePt t="18526" x="2255838" y="4892675"/>
          <p14:tracePt t="18545" x="2232025" y="4930775"/>
          <p14:tracePt t="18565" x="2155825" y="5006975"/>
          <p14:tracePt t="18585" x="2111375" y="5045075"/>
          <p14:tracePt t="18605" x="2049463" y="5097463"/>
          <p14:tracePt t="18625" x="2011363" y="5135563"/>
          <p14:tracePt t="18646" x="1958975" y="5189538"/>
          <p14:tracePt t="18666" x="1905000" y="5249863"/>
          <p14:tracePt t="18686" x="1806575" y="5349875"/>
          <p14:tracePt t="18687" x="1790700" y="5380038"/>
          <p14:tracePt t="18706" x="1714500" y="5456238"/>
          <p14:tracePt t="18726" x="1692275" y="5470525"/>
          <p14:tracePt t="18746" x="1676400" y="5494338"/>
          <p14:tracePt t="18766" x="1660525" y="5502275"/>
          <p14:tracePt t="18786" x="1660525" y="5516563"/>
          <p14:tracePt t="18806" x="1654175" y="5524500"/>
          <p14:tracePt t="18826" x="1646238" y="5532438"/>
          <p14:tracePt t="18846" x="1638300" y="5540375"/>
          <p14:tracePt t="18866" x="1622425" y="5546725"/>
          <p14:tracePt t="18886" x="1622425" y="5554663"/>
          <p14:tracePt t="18906" x="1616075" y="5562600"/>
          <p14:tracePt t="18926" x="1608138" y="5578475"/>
          <p14:tracePt t="18946" x="1584325" y="5616575"/>
          <p14:tracePt t="18966" x="1584325" y="5622925"/>
          <p14:tracePt t="18987" x="1584325" y="5646738"/>
          <p14:tracePt t="19006" x="1584325" y="5654675"/>
          <p14:tracePt t="19026" x="1577975" y="5668963"/>
          <p14:tracePt t="19246" x="1584325" y="5668963"/>
          <p14:tracePt t="19254" x="1608138" y="5668963"/>
          <p14:tracePt t="19267" x="1622425" y="5668963"/>
          <p14:tracePt t="19287" x="1676400" y="5676900"/>
          <p14:tracePt t="19307" x="1684338" y="5676900"/>
          <p14:tracePt t="19347" x="1692275" y="5676900"/>
          <p14:tracePt t="19367" x="1698625" y="5676900"/>
          <p14:tracePt t="19387" x="1730375" y="5676900"/>
          <p14:tracePt t="19407" x="1752600" y="5676900"/>
          <p14:tracePt t="19427" x="1774825" y="5676900"/>
          <p14:tracePt t="19428" x="1782763" y="5676900"/>
          <p14:tracePt t="19447" x="1790700" y="5676900"/>
          <p14:tracePt t="19467" x="1798638" y="5676900"/>
          <p14:tracePt t="19487" x="1820863" y="5668963"/>
          <p14:tracePt t="19507" x="1858963" y="5661025"/>
          <p14:tracePt t="19527" x="1897063" y="5654675"/>
          <p14:tracePt t="19547" x="1935163" y="5646738"/>
          <p14:tracePt t="19567" x="1965325" y="5638800"/>
          <p14:tracePt t="19588" x="1973263" y="5638800"/>
          <p14:tracePt t="19608" x="2003425" y="5630863"/>
          <p14:tracePt t="19628" x="2041525" y="5630863"/>
          <p14:tracePt t="19647" x="2133600" y="5630863"/>
          <p14:tracePt t="19668" x="2163763" y="5630863"/>
          <p14:tracePt t="19669" x="2171700" y="5630863"/>
          <p14:tracePt t="19687" x="2179638" y="5630863"/>
          <p14:tracePt t="19707" x="2187575" y="5630863"/>
          <p14:tracePt t="19728" x="2217738" y="5622925"/>
          <p14:tracePt t="19748" x="2301875" y="5622925"/>
          <p14:tracePt t="19768" x="2446338" y="5622925"/>
          <p14:tracePt t="19788" x="2530475" y="5638800"/>
          <p14:tracePt t="19808" x="2606675" y="5654675"/>
          <p14:tracePt t="19848" x="2628900" y="5654675"/>
          <p14:tracePt t="19868" x="2697163" y="5654675"/>
          <p14:tracePt t="19888" x="2895600" y="5654675"/>
          <p14:tracePt t="19908" x="3017838" y="5646738"/>
          <p14:tracePt t="19928" x="3094038" y="5630863"/>
          <p14:tracePt t="19948" x="3124200" y="5630863"/>
          <p14:tracePt t="19968" x="3146425" y="5622925"/>
          <p14:tracePt t="19988" x="3170238" y="5622925"/>
          <p14:tracePt t="20008" x="3208338" y="5622925"/>
          <p14:tracePt t="20028" x="3216275" y="5622925"/>
          <p14:tracePt t="21430" x="3216275" y="5616575"/>
          <p14:tracePt t="21438" x="3216275" y="5578475"/>
          <p14:tracePt t="21451" x="3184525" y="5478463"/>
          <p14:tracePt t="21471" x="3032125" y="5280025"/>
          <p14:tracePt t="21491" x="2895600" y="5159375"/>
          <p14:tracePt t="21511" x="2759075" y="5006975"/>
          <p14:tracePt t="21531" x="2727325" y="4930775"/>
          <p14:tracePt t="21551" x="2705100" y="4838700"/>
          <p14:tracePt t="21571" x="2659063" y="4746625"/>
          <p14:tracePt t="21591" x="2598738" y="4648200"/>
          <p14:tracePt t="21592" x="2552700" y="4602163"/>
          <p14:tracePt t="21611" x="2484438" y="4525963"/>
          <p14:tracePt t="21631" x="2446338" y="4487863"/>
          <p14:tracePt t="21651" x="2438400" y="4473575"/>
          <p14:tracePt t="21672" x="2416175" y="4441825"/>
          <p14:tracePt t="21691" x="2339975" y="4335463"/>
          <p14:tracePt t="21711" x="2263775" y="4244975"/>
          <p14:tracePt t="21714" x="2232025" y="4213225"/>
          <p14:tracePt t="21731" x="2179638" y="4168775"/>
          <p14:tracePt t="21752" x="2155825" y="4144963"/>
          <p14:tracePt t="21772" x="2133600" y="4114800"/>
          <p14:tracePt t="21792" x="2095500" y="4060825"/>
          <p14:tracePt t="21812" x="2065338" y="4000500"/>
          <p14:tracePt t="21832" x="2027238" y="3954463"/>
          <p14:tracePt t="21833" x="1997075" y="3924300"/>
          <p14:tracePt t="21851" x="1951038" y="3878263"/>
          <p14:tracePt t="21872" x="1927225" y="3863975"/>
          <p14:tracePt t="21892" x="1912938" y="3840163"/>
          <p14:tracePt t="21912" x="1905000" y="3840163"/>
          <p14:tracePt t="21932" x="1905000" y="3817938"/>
          <p14:tracePt t="21952" x="1882775" y="3794125"/>
          <p14:tracePt t="21972" x="1866900" y="3771900"/>
          <p14:tracePt t="21992" x="1866900" y="3763963"/>
          <p14:tracePt t="22032" x="1858963" y="3756025"/>
          <p14:tracePt t="22052" x="1844675" y="3725863"/>
          <p14:tracePt t="22072" x="1828800" y="3711575"/>
          <p14:tracePt t="22092" x="1812925" y="3695700"/>
          <p14:tracePt t="22112" x="1806575" y="3687763"/>
          <p14:tracePt t="22177" x="1798638" y="3687763"/>
          <p14:tracePt t="22201" x="1798638" y="3679825"/>
          <p14:tracePt t="22208" x="1790700" y="3679825"/>
          <p14:tracePt t="22217" x="1782763" y="3679825"/>
          <p14:tracePt t="22307" x="1774825" y="3679825"/>
          <p14:tracePt t="22313" x="1774825" y="3673475"/>
          <p14:tracePt t="22329" x="1768475" y="3673475"/>
          <p14:tracePt t="22345" x="1760538" y="3673475"/>
          <p14:tracePt t="22353" x="1752600" y="3673475"/>
          <p14:tracePt t="22377" x="1744663" y="3673475"/>
          <p14:tracePt t="22393" x="1736725" y="3673475"/>
          <p14:tracePt t="22413" x="1722438" y="3673475"/>
          <p14:tracePt t="22433" x="1698625" y="3673475"/>
          <p14:tracePt t="22503" x="1692275" y="3673475"/>
          <p14:tracePt t="22519" x="1684338" y="3673475"/>
          <p14:tracePt t="22527" x="1676400" y="3673475"/>
          <p14:tracePt t="22535" x="1660525" y="3673475"/>
          <p14:tracePt t="22553" x="1654175" y="3673475"/>
          <p14:tracePt t="22574" x="1646238" y="3673475"/>
          <p14:tracePt t="22593" x="1638300" y="3673475"/>
          <p14:tracePt t="22613" x="1622425" y="3673475"/>
          <p14:tracePt t="22701" x="1616075" y="3673475"/>
          <p14:tracePt t="23385" x="1622425" y="3673475"/>
          <p14:tracePt t="23393" x="1654175" y="3679825"/>
          <p14:tracePt t="23401" x="1698625" y="3679825"/>
          <p14:tracePt t="23414" x="1736725" y="3687763"/>
          <p14:tracePt t="23435" x="1866900" y="3717925"/>
          <p14:tracePt t="23455" x="1905000" y="3725863"/>
          <p14:tracePt t="23475" x="1951038" y="3741738"/>
          <p14:tracePt t="23495" x="1973263" y="3741738"/>
          <p14:tracePt t="23515" x="1981200" y="3741738"/>
          <p14:tracePt t="23535" x="1997075" y="3741738"/>
          <p14:tracePt t="23563" x="2003425" y="3741738"/>
          <p14:tracePt t="23691" x="2003425" y="3749675"/>
          <p14:tracePt t="23829" x="2003425" y="3756025"/>
          <p14:tracePt t="23837" x="2003425" y="3771900"/>
          <p14:tracePt t="23845" x="2003425" y="3787775"/>
          <p14:tracePt t="23855" x="1997075" y="3810000"/>
          <p14:tracePt t="23876" x="1973263" y="3863975"/>
          <p14:tracePt t="23877" x="1965325" y="3870325"/>
          <p14:tracePt t="23895" x="1951038" y="3902075"/>
          <p14:tracePt t="23915" x="1935163" y="3916363"/>
          <p14:tracePt t="23936" x="1905000" y="3954463"/>
          <p14:tracePt t="23956" x="1866900" y="4000500"/>
          <p14:tracePt t="23957" x="1851025" y="4016375"/>
          <p14:tracePt t="23976" x="1812925" y="4046538"/>
          <p14:tracePt t="23996" x="1806575" y="4054475"/>
          <p14:tracePt t="24016" x="1806575" y="4060825"/>
          <p14:tracePt t="24036" x="1790700" y="4076700"/>
          <p14:tracePt t="24056" x="1760538" y="4106863"/>
          <p14:tracePt t="24076" x="1706563" y="4152900"/>
          <p14:tracePt t="24096" x="1646238" y="4206875"/>
          <p14:tracePt t="24116" x="1622425" y="4221163"/>
          <p14:tracePt t="24136" x="1592263" y="4244975"/>
          <p14:tracePt t="24156" x="1546225" y="4267200"/>
          <p14:tracePt t="24176" x="1463675" y="4297363"/>
          <p14:tracePt t="24196" x="1431925" y="4313238"/>
          <p14:tracePt t="24216" x="1417638" y="4321175"/>
          <p14:tracePt t="24256" x="1409700" y="4327525"/>
          <p14:tracePt t="24277" x="1409700" y="4335463"/>
          <p14:tracePt t="25256" x="1401763" y="4335463"/>
          <p14:tracePt t="25264" x="1387475" y="4343400"/>
          <p14:tracePt t="25278" x="1371600" y="4343400"/>
          <p14:tracePt t="25298" x="1265238" y="4343400"/>
          <p14:tracePt t="25318" x="1165225" y="4321175"/>
          <p14:tracePt t="25338" x="1044575" y="4275138"/>
          <p14:tracePt t="25358" x="1028700" y="4267200"/>
          <p14:tracePt t="25486" x="1028700" y="4259263"/>
          <p14:tracePt t="25590" x="1036638" y="4259263"/>
          <p14:tracePt t="25642" x="1044575" y="4259263"/>
          <p14:tracePt t="25658" x="1050925" y="4259263"/>
          <p14:tracePt t="25674" x="1058863" y="4259263"/>
          <p14:tracePt t="25690" x="1066800" y="4259263"/>
          <p14:tracePt t="25714" x="1074738" y="4259263"/>
          <p14:tracePt t="25738" x="1082675" y="4259263"/>
          <p14:tracePt t="25754" x="1089025" y="4259263"/>
          <p14:tracePt t="25763" x="1096963" y="4259263"/>
          <p14:tracePt t="25779" x="1104900" y="4259263"/>
          <p14:tracePt t="25799" x="1112838" y="4259263"/>
          <p14:tracePt t="25828" x="1112838" y="4267200"/>
          <p14:tracePt t="25839" x="1120775" y="4267200"/>
          <p14:tracePt t="25860" x="1135063" y="4275138"/>
          <p14:tracePt t="25879" x="1143000" y="4275138"/>
          <p14:tracePt t="26206" x="1150938" y="4275138"/>
          <p14:tracePt t="26230" x="1158875" y="4275138"/>
          <p14:tracePt t="26238" x="1165225" y="4283075"/>
          <p14:tracePt t="26246" x="1173163" y="4283075"/>
          <p14:tracePt t="26260" x="1189038" y="4283075"/>
          <p14:tracePt t="26280" x="1241425" y="4305300"/>
          <p14:tracePt t="26300" x="1311275" y="4313238"/>
          <p14:tracePt t="26320" x="1401763" y="4335463"/>
          <p14:tracePt t="26340" x="1439863" y="4335463"/>
          <p14:tracePt t="26360" x="1477963" y="4335463"/>
          <p14:tracePt t="26380" x="1493838" y="4335463"/>
          <p14:tracePt t="26400" x="1508125" y="4335463"/>
          <p14:tracePt t="26420" x="1524000" y="4335463"/>
          <p14:tracePt t="26440" x="1546225" y="4335463"/>
          <p14:tracePt t="26460" x="1554163" y="4335463"/>
          <p14:tracePt t="26568" x="1562100" y="4335463"/>
          <p14:tracePt t="26576" x="1570038" y="4335463"/>
          <p14:tracePt t="26600" x="1577975" y="4335463"/>
          <p14:tracePt t="26608" x="1600200" y="4327525"/>
          <p14:tracePt t="26621" x="1616075" y="4327525"/>
          <p14:tracePt t="26641" x="1668463" y="4327525"/>
          <p14:tracePt t="26642" x="1692275" y="4327525"/>
          <p14:tracePt t="26661" x="1752600" y="4327525"/>
          <p14:tracePt t="26681" x="1790700" y="4327525"/>
          <p14:tracePt t="26682" x="1806575" y="4327525"/>
          <p14:tracePt t="26701" x="1836738" y="4327525"/>
          <p14:tracePt t="26721" x="1844675" y="4327525"/>
          <p14:tracePt t="26741" x="1882775" y="4327525"/>
          <p14:tracePt t="26761" x="1905000" y="4327525"/>
          <p14:tracePt t="26762" x="1927225" y="4327525"/>
          <p14:tracePt t="26782" x="1951038" y="4327525"/>
          <p14:tracePt t="26801" x="2003425" y="4327525"/>
          <p14:tracePt t="26802" x="2011363" y="4327525"/>
          <p14:tracePt t="26821" x="2065338" y="4327525"/>
          <p14:tracePt t="26841" x="2155825" y="4327525"/>
          <p14:tracePt t="26842" x="2171700" y="4327525"/>
          <p14:tracePt t="26861" x="2239963" y="4327525"/>
          <p14:tracePt t="26881" x="2308225" y="4335463"/>
          <p14:tracePt t="26883" x="2346325" y="4343400"/>
          <p14:tracePt t="26901" x="2384425" y="4343400"/>
          <p14:tracePt t="26922" x="2438400" y="4343400"/>
          <p14:tracePt t="26941" x="2484438" y="4343400"/>
          <p14:tracePt t="26961" x="2514600" y="4335463"/>
          <p14:tracePt t="26982" x="2552700" y="4327525"/>
          <p14:tracePt t="27002" x="2568575" y="4321175"/>
          <p14:tracePt t="27021" x="2574925" y="4321175"/>
          <p14:tracePt t="27041" x="2590800" y="4321175"/>
          <p14:tracePt t="27062" x="2598738" y="4321175"/>
          <p14:tracePt t="27082" x="2613025" y="4321175"/>
          <p14:tracePt t="27102" x="2628900" y="4321175"/>
          <p14:tracePt t="27122" x="2644775" y="4321175"/>
          <p14:tracePt t="27142" x="2697163" y="4327525"/>
          <p14:tracePt t="27162" x="2727325" y="4327525"/>
          <p14:tracePt t="27182" x="2759075" y="4327525"/>
          <p14:tracePt t="27202" x="2789238" y="4335463"/>
          <p14:tracePt t="27222" x="2803525" y="4343400"/>
          <p14:tracePt t="27242" x="2827338" y="4343400"/>
          <p14:tracePt t="27262" x="2865438" y="4351338"/>
          <p14:tracePt t="27282" x="2873375" y="4351338"/>
          <p14:tracePt t="27302" x="2895600" y="4351338"/>
          <p14:tracePt t="27322" x="2911475" y="4351338"/>
          <p14:tracePt t="27342" x="2933700" y="4359275"/>
          <p14:tracePt t="27362" x="2955925" y="4359275"/>
          <p14:tracePt t="27382" x="2994025" y="4359275"/>
          <p14:tracePt t="27402" x="3001963" y="4365625"/>
          <p14:tracePt t="27422" x="3009900" y="4365625"/>
          <p14:tracePt t="27456" x="3017838" y="4365625"/>
          <p14:tracePt t="27545" x="3025775" y="4365625"/>
          <p14:tracePt t="27867" x="3032125" y="4365625"/>
          <p14:tracePt t="27891" x="3048000" y="4365625"/>
          <p14:tracePt t="27899" x="3055938" y="4365625"/>
          <p14:tracePt t="27907" x="3070225" y="4365625"/>
          <p14:tracePt t="27923" x="3101975" y="4359275"/>
          <p14:tracePt t="27944" x="3146425" y="4351338"/>
          <p14:tracePt t="27963" x="3208338" y="4351338"/>
          <p14:tracePt t="27984" x="3260725" y="4351338"/>
          <p14:tracePt t="28003" x="3322638" y="4351338"/>
          <p14:tracePt t="28023" x="3398838" y="4351338"/>
          <p14:tracePt t="28044" x="3482975" y="4351338"/>
          <p14:tracePt t="28063" x="3505200" y="4351338"/>
          <p14:tracePt t="28083" x="3513138" y="4351338"/>
          <p14:tracePt t="28123" x="3521075" y="4351338"/>
          <p14:tracePt t="28145" x="3527425" y="4351338"/>
          <p14:tracePt t="30204" x="3521075" y="4351338"/>
          <p14:tracePt t="30211" x="3475038" y="4321175"/>
          <p14:tracePt t="30228" x="3421063" y="4283075"/>
          <p14:tracePt t="30760" x="3429000" y="4275138"/>
          <p14:tracePt t="30768" x="3467100" y="4275138"/>
          <p14:tracePt t="30776" x="3489325" y="4267200"/>
          <p14:tracePt t="30789" x="3513138" y="4267200"/>
          <p14:tracePt t="30809" x="3597275" y="4259263"/>
          <p14:tracePt t="30829" x="3673475" y="4259263"/>
          <p14:tracePt t="30849" x="3687763" y="4275138"/>
          <p14:tracePt t="30869" x="3679825" y="4275138"/>
          <p14:tracePt t="30909" x="3711575" y="4267200"/>
          <p14:tracePt t="30929" x="3802063" y="4267200"/>
          <p14:tracePt t="30949" x="3840163" y="4267200"/>
          <p14:tracePt t="30969" x="3870325" y="4267200"/>
          <p14:tracePt t="30989" x="3878263" y="4267200"/>
          <p14:tracePt t="31029" x="3886200" y="4267200"/>
          <p14:tracePt t="31049" x="3908425" y="4267200"/>
          <p14:tracePt t="31069" x="3940175" y="4267200"/>
          <p14:tracePt t="31089" x="3984625" y="4251325"/>
          <p14:tracePt t="31109" x="4016375" y="4244975"/>
          <p14:tracePt t="31129" x="4030663" y="4237038"/>
          <p14:tracePt t="31149" x="4038600" y="4229100"/>
          <p14:tracePt t="31170" x="4060825" y="4221163"/>
          <p14:tracePt t="31189" x="4076700" y="4213225"/>
          <p14:tracePt t="31288" x="4076700" y="4206875"/>
          <p14:tracePt t="31304" x="4076700" y="4198938"/>
          <p14:tracePt t="31312" x="4076700" y="4191000"/>
          <p14:tracePt t="31330" x="4076700" y="4183063"/>
          <p14:tracePt t="31350" x="4076700" y="4175125"/>
          <p14:tracePt t="31370" x="4076700" y="4168775"/>
          <p14:tracePt t="32024" x="4084638" y="4168775"/>
          <p14:tracePt t="32040" x="4106863" y="4160838"/>
          <p14:tracePt t="32048" x="4152900" y="4152900"/>
          <p14:tracePt t="32056" x="4221163" y="4152900"/>
          <p14:tracePt t="32071" x="4381500" y="4144963"/>
          <p14:tracePt t="32091" x="4594225" y="4144963"/>
          <p14:tracePt t="32111" x="4860925" y="4152900"/>
          <p14:tracePt t="32131" x="5235575" y="4183063"/>
          <p14:tracePt t="32151" x="5349875" y="4191000"/>
          <p14:tracePt t="32172" x="5418138" y="4191000"/>
          <p14:tracePt t="32191" x="5432425" y="4191000"/>
          <p14:tracePt t="32211" x="5508625" y="4183063"/>
          <p14:tracePt t="32231" x="5608638" y="4183063"/>
          <p14:tracePt t="32252" x="5722938" y="4183063"/>
          <p14:tracePt t="32272" x="5761038" y="4183063"/>
          <p14:tracePt t="32291" x="5768975" y="4183063"/>
          <p14:tracePt t="32312" x="5775325" y="4183063"/>
          <p14:tracePt t="32331" x="5813425" y="4183063"/>
          <p14:tracePt t="32352" x="5867400" y="4183063"/>
          <p14:tracePt t="32372" x="5951538" y="4198938"/>
          <p14:tracePt t="32392" x="5965825" y="4206875"/>
          <p14:tracePt t="32394" x="5973763" y="4206875"/>
          <p14:tracePt t="32551" x="5981700" y="4206875"/>
          <p14:tracePt t="32556" x="5997575" y="4206875"/>
          <p14:tracePt t="32572" x="6035675" y="4213225"/>
          <p14:tracePt t="32592" x="6111875" y="4237038"/>
          <p14:tracePt t="32612" x="6294438" y="4251325"/>
          <p14:tracePt t="32632" x="6416675" y="4251325"/>
          <p14:tracePt t="32652" x="6507163" y="4244975"/>
          <p14:tracePt t="32673" x="6561138" y="4237038"/>
          <p14:tracePt t="32692" x="6599238" y="4229100"/>
          <p14:tracePt t="32712" x="6721475" y="4229100"/>
          <p14:tracePt t="32732" x="6797675" y="4229100"/>
          <p14:tracePt t="32734" x="6842125" y="4229100"/>
          <p14:tracePt t="32752" x="6888163" y="4229100"/>
          <p14:tracePt t="32773" x="6911975" y="4229100"/>
          <p14:tracePt t="32792" x="6934200" y="4229100"/>
          <p14:tracePt t="32813" x="6956425" y="4229100"/>
          <p14:tracePt t="32832" x="7040563" y="4229100"/>
          <p14:tracePt t="32852" x="7132638" y="4237038"/>
          <p14:tracePt t="32872" x="7208838" y="4244975"/>
          <p14:tracePt t="32893" x="7223125" y="4244975"/>
          <p14:tracePt t="32948" x="7231063" y="4244975"/>
          <p14:tracePt t="34309" x="7216775" y="4251325"/>
          <p14:tracePt t="34317" x="7178675" y="4267200"/>
          <p14:tracePt t="34325" x="7108825" y="4275138"/>
          <p14:tracePt t="34335" x="7032625" y="4283075"/>
          <p14:tracePt t="34355" x="6781800" y="4289425"/>
          <p14:tracePt t="34376" x="6226175" y="4289425"/>
          <p14:tracePt t="34395" x="5897563" y="4251325"/>
          <p14:tracePt t="34415" x="5584825" y="4221163"/>
          <p14:tracePt t="34435" x="5440363" y="4213225"/>
          <p14:tracePt t="34456" x="5189538" y="4213225"/>
          <p14:tracePt t="34476" x="5021263" y="4213225"/>
          <p14:tracePt t="34496" x="4625975" y="4213225"/>
          <p14:tracePt t="34516" x="4351338" y="4213225"/>
          <p14:tracePt t="34536" x="3810000" y="4259263"/>
          <p14:tracePt t="34556" x="3597275" y="4267200"/>
          <p14:tracePt t="34576" x="3352800" y="4283075"/>
          <p14:tracePt t="34596" x="3184525" y="4305300"/>
          <p14:tracePt t="34616" x="2917825" y="4335463"/>
          <p14:tracePt t="34636" x="2651125" y="4373563"/>
          <p14:tracePt t="34656" x="2346325" y="4441825"/>
          <p14:tracePt t="34676" x="2255838" y="4441825"/>
          <p14:tracePt t="34696" x="2201863" y="4441825"/>
          <p14:tracePt t="34716" x="2133600" y="4441825"/>
          <p14:tracePt t="34736" x="2087563" y="4441825"/>
          <p14:tracePt t="34756" x="2065338" y="4441825"/>
          <p14:tracePt t="34776" x="2027238" y="4441825"/>
          <p14:tracePt t="34797" x="1997075" y="4441825"/>
          <p14:tracePt t="34816" x="1965325" y="4449763"/>
          <p14:tracePt t="34817" x="1951038" y="4449763"/>
          <p14:tracePt t="34836" x="1927225" y="4449763"/>
          <p14:tracePt t="34856" x="1905000" y="4457700"/>
          <p14:tracePt t="34857" x="1889125" y="4465638"/>
          <p14:tracePt t="34877" x="1851025" y="4473575"/>
          <p14:tracePt t="34897" x="1790700" y="4503738"/>
          <p14:tracePt t="34916" x="1760538" y="4518025"/>
          <p14:tracePt t="34937" x="1736725" y="4533900"/>
          <p14:tracePt t="34957" x="1706563" y="4533900"/>
          <p14:tracePt t="34976" x="1660525" y="4549775"/>
          <p14:tracePt t="34997" x="1638300" y="4572000"/>
          <p14:tracePt t="35017" x="1622425" y="4579938"/>
          <p14:tracePt t="35037" x="1546225" y="4648200"/>
          <p14:tracePt t="35057" x="1508125" y="4670425"/>
          <p14:tracePt t="35077" x="1439863" y="4702175"/>
          <p14:tracePt t="35097" x="1439863" y="4708525"/>
          <p14:tracePt t="35117" x="1431925" y="4724400"/>
          <p14:tracePt t="35137" x="1417638" y="4746625"/>
          <p14:tracePt t="35157" x="1393825" y="4808538"/>
          <p14:tracePt t="35177" x="1371600" y="4830763"/>
          <p14:tracePt t="35197" x="1363663" y="4868863"/>
          <p14:tracePt t="35217" x="1363663" y="4876800"/>
          <p14:tracePt t="35237" x="1363663" y="4914900"/>
          <p14:tracePt t="35257" x="1363663" y="4930775"/>
          <p14:tracePt t="35277" x="1379538" y="4945063"/>
          <p14:tracePt t="35297" x="1401763" y="4945063"/>
          <p14:tracePt t="35317" x="1455738" y="4945063"/>
          <p14:tracePt t="35337" x="1508125" y="4930775"/>
          <p14:tracePt t="35357" x="1524000" y="4922838"/>
          <p14:tracePt t="35425" x="1516063" y="4914900"/>
          <p14:tracePt t="35433" x="1508125" y="4914900"/>
          <p14:tracePt t="35449" x="1501775" y="4914900"/>
          <p14:tracePt t="35458" x="1493838" y="4914900"/>
          <p14:tracePt t="35820" x="1493838" y="4922838"/>
          <p14:tracePt t="35835" x="1493838" y="4930775"/>
          <p14:tracePt t="36200" x="1493838" y="4937125"/>
          <p14:tracePt t="36288" x="1493838" y="4945063"/>
          <p14:tracePt t="36394" x="1501775" y="4945063"/>
          <p14:tracePt t="36410" x="1508125" y="4945063"/>
          <p14:tracePt t="36426" x="1524000" y="4945063"/>
          <p14:tracePt t="36434" x="1531938" y="4945063"/>
          <p14:tracePt t="36442" x="1539875" y="4945063"/>
          <p14:tracePt t="36459" x="1546225" y="4945063"/>
          <p14:tracePt t="36479" x="1554163" y="4945063"/>
          <p14:tracePt t="36499" x="1570038" y="4945063"/>
          <p14:tracePt t="36520" x="1577975" y="4945063"/>
          <p14:tracePt t="36539" x="1584325" y="4945063"/>
          <p14:tracePt t="36559" x="1592263" y="4945063"/>
          <p14:tracePt t="36580" x="1608138" y="4945063"/>
          <p14:tracePt t="36600" x="1622425" y="4945063"/>
          <p14:tracePt t="36620" x="1638300" y="4945063"/>
          <p14:tracePt t="36660" x="1646238" y="4945063"/>
          <p14:tracePt t="36708" x="1646238" y="4937125"/>
          <p14:tracePt t="36716" x="1654175" y="4937125"/>
          <p14:tracePt t="36724" x="1660525" y="4937125"/>
          <p14:tracePt t="36748" x="1668463" y="4937125"/>
          <p14:tracePt t="36764" x="1676400" y="4930775"/>
          <p14:tracePt t="36780" x="1692275" y="4930775"/>
          <p14:tracePt t="36800" x="1706563" y="4922838"/>
          <p14:tracePt t="36820" x="1714500" y="4906963"/>
          <p14:tracePt t="36840" x="1722438" y="4906963"/>
          <p14:tracePt t="36860" x="1736725" y="4899025"/>
          <p14:tracePt t="36881" x="1744663" y="4884738"/>
          <p14:tracePt t="36900" x="1768475" y="4854575"/>
          <p14:tracePt t="36920" x="1774825" y="4838700"/>
          <p14:tracePt t="36940" x="1774825" y="4830763"/>
          <p14:tracePt t="36961" x="1782763" y="4816475"/>
          <p14:tracePt t="36980" x="1790700" y="4808538"/>
          <p14:tracePt t="37001" x="1790700" y="4792663"/>
          <p14:tracePt t="37020" x="1790700" y="4784725"/>
          <p14:tracePt t="37040" x="1798638" y="4784725"/>
          <p14:tracePt t="37464" x="1798638" y="4792663"/>
          <p14:tracePt t="37472" x="1798638" y="4800600"/>
          <p14:tracePt t="37488" x="1798638" y="4808538"/>
          <p14:tracePt t="37502" x="1798638" y="4816475"/>
          <p14:tracePt t="37522" x="1798638" y="4838700"/>
          <p14:tracePt t="37541" x="1806575" y="4846638"/>
          <p14:tracePt t="37561" x="1806575" y="4854575"/>
          <p14:tracePt t="37650" x="1806575" y="4860925"/>
          <p14:tracePt t="37666" x="1812925" y="4860925"/>
          <p14:tracePt t="37682" x="1820863" y="4868863"/>
          <p14:tracePt t="37760" x="1828800" y="4868863"/>
          <p14:tracePt t="37820" x="1828800" y="4876800"/>
          <p14:tracePt t="37836" x="1828800" y="4884738"/>
          <p14:tracePt t="37845" x="1844675" y="4884738"/>
          <p14:tracePt t="37862" x="1851025" y="4899025"/>
          <p14:tracePt t="37882" x="1866900" y="4899025"/>
          <p14:tracePt t="37884" x="1874838" y="4899025"/>
          <p14:tracePt t="37902" x="1889125" y="4906963"/>
          <p14:tracePt t="37922" x="1905000" y="4906963"/>
          <p14:tracePt t="37942" x="1943100" y="4922838"/>
          <p14:tracePt t="37962" x="1973263" y="4930775"/>
          <p14:tracePt t="37982" x="1997075" y="4930775"/>
          <p14:tracePt t="38003" x="2011363" y="4930775"/>
          <p14:tracePt t="38023" x="2027238" y="4930775"/>
          <p14:tracePt t="38042" x="2035175" y="4922838"/>
          <p14:tracePt t="38063" x="2049463" y="4922838"/>
          <p14:tracePt t="38083" x="2057400" y="4922838"/>
          <p14:tracePt t="38102" x="2065338" y="4922838"/>
          <p14:tracePt t="38123" x="2079625" y="4922838"/>
          <p14:tracePt t="38143" x="2125663" y="4922838"/>
          <p14:tracePt t="38163" x="2163763" y="4922838"/>
          <p14:tracePt t="38183" x="2201863" y="4922838"/>
          <p14:tracePt t="38203" x="2239963" y="4922838"/>
          <p14:tracePt t="38223" x="2286000" y="4922838"/>
          <p14:tracePt t="38243" x="2308225" y="4937125"/>
          <p14:tracePt t="38263" x="2370138" y="4945063"/>
          <p14:tracePt t="38283" x="2400300" y="4953000"/>
          <p14:tracePt t="38303" x="2468563" y="4960938"/>
          <p14:tracePt t="38323" x="2514600" y="4960938"/>
          <p14:tracePt t="38343" x="2613025" y="4975225"/>
          <p14:tracePt t="38363" x="2644775" y="4983163"/>
          <p14:tracePt t="38383" x="2682875" y="4991100"/>
          <p14:tracePt t="38385" x="2689225" y="4991100"/>
          <p14:tracePt t="38403" x="2713038" y="4991100"/>
          <p14:tracePt t="38423" x="2743200" y="4991100"/>
          <p14:tracePt t="38424" x="2751138" y="4991100"/>
          <p14:tracePt t="38443" x="2773363" y="4991100"/>
          <p14:tracePt t="38463" x="2781300" y="4991100"/>
          <p14:tracePt t="38483" x="2835275" y="4991100"/>
          <p14:tracePt t="38504" x="2865438" y="4991100"/>
          <p14:tracePt t="38523" x="2941638" y="4991100"/>
          <p14:tracePt t="38544" x="2979738" y="4991100"/>
          <p14:tracePt t="38564" x="3017838" y="4991100"/>
          <p14:tracePt t="38584" x="3040063" y="4991100"/>
          <p14:tracePt t="38603" x="3063875" y="4991100"/>
          <p14:tracePt t="38624" x="3086100" y="4991100"/>
          <p14:tracePt t="38644" x="3146425" y="4991100"/>
          <p14:tracePt t="38664" x="3192463" y="4991100"/>
          <p14:tracePt t="38684" x="3238500" y="4991100"/>
          <p14:tracePt t="38704" x="3276600" y="4991100"/>
          <p14:tracePt t="38724" x="3330575" y="4991100"/>
          <p14:tracePt t="38744" x="3352800" y="4991100"/>
          <p14:tracePt t="38764" x="3360738" y="4983163"/>
          <p14:tracePt t="38784" x="3368675" y="4983163"/>
          <p14:tracePt t="40818" x="3352800" y="4983163"/>
          <p14:tracePt t="40825" x="3322638" y="4991100"/>
          <p14:tracePt t="40833" x="3268663" y="4999038"/>
          <p14:tracePt t="40848" x="3216275" y="5021263"/>
          <p14:tracePt t="40868" x="2933700" y="5097463"/>
          <p14:tracePt t="40888" x="2628900" y="5173663"/>
          <p14:tracePt t="40890" x="2408238" y="5227638"/>
          <p14:tracePt t="40908" x="2111375" y="5303838"/>
          <p14:tracePt t="40929" x="1897063" y="5387975"/>
          <p14:tracePt t="40948" x="1790700" y="5456238"/>
          <p14:tracePt t="40968" x="1782763" y="5464175"/>
          <p14:tracePt t="40969" x="1774825" y="5470525"/>
          <p14:tracePt t="40988" x="1768475" y="5470525"/>
          <p14:tracePt t="41008" x="1768475" y="5478463"/>
          <p14:tracePt t="41028" x="1760538" y="5486400"/>
          <p14:tracePt t="41101" x="1760538" y="5494338"/>
          <p14:tracePt t="41107" x="1760538" y="5502275"/>
          <p14:tracePt t="41115" x="1752600" y="5502275"/>
          <p14:tracePt t="41131" x="1752600" y="5508625"/>
          <p14:tracePt t="41148" x="1752600" y="5516563"/>
          <p14:tracePt t="41168" x="1752600" y="5532438"/>
          <p14:tracePt t="41188" x="1752600" y="5562600"/>
          <p14:tracePt t="41228" x="1752600" y="5570538"/>
          <p14:tracePt t="41281" x="1760538" y="5570538"/>
          <p14:tracePt t="41306" x="1774825" y="5570538"/>
          <p14:tracePt t="41313" x="1790700" y="5570538"/>
          <p14:tracePt t="41329" x="1812925" y="5578475"/>
          <p14:tracePt t="41349" x="1844675" y="5584825"/>
          <p14:tracePt t="41369" x="1858963" y="5584825"/>
          <p14:tracePt t="41389" x="1874838" y="5584825"/>
          <p14:tracePt t="41409" x="1882775" y="5584825"/>
          <p14:tracePt t="41429" x="1905000" y="5584825"/>
          <p14:tracePt t="41449" x="1951038" y="5584825"/>
          <p14:tracePt t="41469" x="1997075" y="5584825"/>
          <p14:tracePt t="41489" x="2035175" y="5584825"/>
          <p14:tracePt t="41509" x="2065338" y="5584825"/>
          <p14:tracePt t="41529" x="2087563" y="5584825"/>
          <p14:tracePt t="41549" x="2125663" y="5584825"/>
          <p14:tracePt t="41569" x="2155825" y="5578475"/>
          <p14:tracePt t="41589" x="2187575" y="5578475"/>
          <p14:tracePt t="41609" x="2217738" y="5578475"/>
          <p14:tracePt t="41629" x="2247900" y="5578475"/>
          <p14:tracePt t="41649" x="2270125" y="5578475"/>
          <p14:tracePt t="41669" x="2286000" y="5578475"/>
          <p14:tracePt t="41690" x="2293938" y="5578475"/>
          <p14:tracePt t="41691" x="2301875" y="5578475"/>
          <p14:tracePt t="41709" x="2316163" y="5578475"/>
          <p14:tracePt t="41729" x="2346325" y="5578475"/>
          <p14:tracePt t="41750" x="2378075" y="5578475"/>
          <p14:tracePt t="41770" x="2392363" y="5578475"/>
          <p14:tracePt t="41790" x="2416175" y="5584825"/>
          <p14:tracePt t="41810" x="2438400" y="5592763"/>
          <p14:tracePt t="41830" x="2484438" y="5592763"/>
          <p14:tracePt t="41850" x="2506663" y="5592763"/>
          <p14:tracePt t="41870" x="2530475" y="5592763"/>
          <p14:tracePt t="41890" x="2552700" y="5592763"/>
          <p14:tracePt t="41910" x="2582863" y="5592763"/>
          <p14:tracePt t="41930" x="2606675" y="5592763"/>
          <p14:tracePt t="41950" x="2644775" y="5592763"/>
          <p14:tracePt t="41970" x="2689225" y="5592763"/>
          <p14:tracePt t="41990" x="2781300" y="5600700"/>
          <p14:tracePt t="42010" x="2827338" y="5600700"/>
          <p14:tracePt t="42030" x="2873375" y="5608638"/>
          <p14:tracePt t="42050" x="2895600" y="5608638"/>
          <p14:tracePt t="42070" x="2925763" y="5608638"/>
          <p14:tracePt t="42090" x="2933700" y="5616575"/>
          <p14:tracePt t="42110" x="2941638" y="5616575"/>
          <p14:tracePt t="42130" x="2963863" y="5622925"/>
          <p14:tracePt t="42150" x="2979738" y="5630863"/>
          <p14:tracePt t="42152" x="2994025" y="5630863"/>
          <p14:tracePt t="42170" x="3017838" y="5630863"/>
          <p14:tracePt t="42190" x="3070225" y="5638800"/>
          <p14:tracePt t="42211" x="3116263" y="5638800"/>
          <p14:tracePt t="42230" x="3146425" y="5638800"/>
          <p14:tracePt t="42270" x="3154363" y="5638800"/>
          <p14:tracePt t="42291" x="3178175" y="5638800"/>
          <p14:tracePt t="42310" x="3200400" y="5638800"/>
          <p14:tracePt t="42312" x="3208338" y="5638800"/>
          <p14:tracePt t="42331" x="3222625" y="5638800"/>
          <p14:tracePt t="42351" x="3230563" y="5638800"/>
          <p14:tracePt t="42371" x="3246438" y="5630863"/>
          <p14:tracePt t="42391" x="3260725" y="5630863"/>
          <p14:tracePt t="42411" x="3284538" y="5622925"/>
          <p14:tracePt t="42451" x="3292475" y="5622925"/>
          <p14:tracePt t="42474" x="3298825" y="5622925"/>
          <p14:tracePt t="43118" x="3306763" y="5622925"/>
          <p14:tracePt t="43134" x="3314700" y="5622925"/>
          <p14:tracePt t="43151" x="3322638" y="5622925"/>
          <p14:tracePt t="43166" x="3330575" y="5622925"/>
          <p14:tracePt t="43182" x="3336925" y="5622925"/>
          <p14:tracePt t="43192" x="3344863" y="5622925"/>
          <p14:tracePt t="43212" x="3352800" y="5622925"/>
          <p14:tracePt t="43232" x="3382963" y="5622925"/>
          <p14:tracePt t="43253" x="3398838" y="5622925"/>
          <p14:tracePt t="43273" x="3429000" y="5622925"/>
          <p14:tracePt t="43292" x="3459163" y="5616575"/>
          <p14:tracePt t="43312" x="3551238" y="5592763"/>
          <p14:tracePt t="43332" x="3603625" y="5578475"/>
          <p14:tracePt t="43352" x="3679825" y="5562600"/>
          <p14:tracePt t="43372" x="3756025" y="5554663"/>
          <p14:tracePt t="43393" x="3863975" y="5546725"/>
          <p14:tracePt t="43413" x="3946525" y="5546725"/>
          <p14:tracePt t="43433" x="3992563" y="5540375"/>
          <p14:tracePt t="43453" x="4008438" y="5532438"/>
          <p14:tracePt t="43473" x="4022725" y="5532438"/>
          <p14:tracePt t="43493" x="4038600" y="5524500"/>
          <p14:tracePt t="43513" x="4060825" y="5516563"/>
          <p14:tracePt t="43533" x="4098925" y="5508625"/>
          <p14:tracePt t="43553" x="4114800" y="5508625"/>
          <p14:tracePt t="43573" x="4122738" y="5508625"/>
          <p14:tracePt t="43593" x="4130675" y="5508625"/>
          <p14:tracePt t="43613" x="4144963" y="5508625"/>
          <p14:tracePt t="43654" x="4152900" y="5508625"/>
          <p14:tracePt t="43678" x="4160838" y="5502275"/>
          <p14:tracePt t="43694" x="4168775" y="5502275"/>
          <p14:tracePt t="43713" x="4175125" y="5502275"/>
          <p14:tracePt t="43733" x="4191000" y="5502275"/>
          <p14:tracePt t="43754" x="4198938" y="5502275"/>
          <p14:tracePt t="43774" x="4213225" y="5502275"/>
          <p14:tracePt t="43793" x="4237038" y="5502275"/>
          <p14:tracePt t="43813" x="4283075" y="5502275"/>
          <p14:tracePt t="43834" x="4343400" y="5502275"/>
          <p14:tracePt t="43854" x="4365625" y="5502275"/>
          <p14:tracePt t="43873" x="4397375" y="5502275"/>
          <p14:tracePt t="43894" x="4403725" y="5494338"/>
          <p14:tracePt t="43913" x="4441825" y="5486400"/>
          <p14:tracePt t="43934" x="4479925" y="5486400"/>
          <p14:tracePt t="43954" x="4511675" y="5486400"/>
          <p14:tracePt t="43974" x="4525963" y="5486400"/>
          <p14:tracePt t="43994" x="4564063" y="5486400"/>
          <p14:tracePt t="44014" x="4618038" y="5486400"/>
          <p14:tracePt t="44034" x="4732338" y="5494338"/>
          <p14:tracePt t="44054" x="4784725" y="5494338"/>
          <p14:tracePt t="44074" x="4800600" y="5494338"/>
          <p14:tracePt t="44115" x="4808538" y="5494338"/>
          <p14:tracePt t="44551" x="4816475" y="5494338"/>
          <p14:tracePt t="44556" x="4822825" y="5494338"/>
          <p14:tracePt t="44575" x="4830763" y="5494338"/>
          <p14:tracePt t="44595" x="4868863" y="5494338"/>
          <p14:tracePt t="44615" x="4906963" y="5494338"/>
          <p14:tracePt t="44635" x="4930775" y="5494338"/>
          <p14:tracePt t="44655" x="4983163" y="5494338"/>
          <p14:tracePt t="44675" x="5037138" y="5502275"/>
          <p14:tracePt t="44695" x="5089525" y="5508625"/>
          <p14:tracePt t="44715" x="5105400" y="5516563"/>
          <p14:tracePt t="44735" x="5113338" y="5540375"/>
          <p14:tracePt t="44755" x="5127625" y="5554663"/>
          <p14:tracePt t="44775" x="5051425" y="5494338"/>
          <p14:tracePt t="44795" x="4868863" y="5494338"/>
          <p14:tracePt t="45315" x="4876800" y="5494338"/>
          <p14:tracePt t="45323" x="4884738" y="5494338"/>
          <p14:tracePt t="45336" x="4899025" y="5494338"/>
          <p14:tracePt t="45356" x="4937125" y="5494338"/>
          <p14:tracePt t="45376" x="4953000" y="5494338"/>
          <p14:tracePt t="45397" x="4968875" y="5494338"/>
          <p14:tracePt t="45416" x="4968875" y="5486400"/>
          <p14:tracePt t="45443" x="4975225" y="5486400"/>
          <p14:tracePt t="45459" x="4991100" y="5486400"/>
          <p14:tracePt t="45477" x="5013325" y="5486400"/>
          <p14:tracePt t="45497" x="5059363" y="5486400"/>
          <p14:tracePt t="45517" x="5203825" y="5470525"/>
          <p14:tracePt t="45537" x="5326063" y="5464175"/>
          <p14:tracePt t="45557" x="5494338" y="5456238"/>
          <p14:tracePt t="45577" x="5578475" y="5448300"/>
          <p14:tracePt t="45597" x="5661025" y="5448300"/>
          <p14:tracePt t="45617" x="5684838" y="5448300"/>
          <p14:tracePt t="45637" x="5722938" y="5448300"/>
          <p14:tracePt t="45657" x="5783263" y="5448300"/>
          <p14:tracePt t="45677" x="5905500" y="5440363"/>
          <p14:tracePt t="45697" x="5951538" y="5432425"/>
          <p14:tracePt t="45717" x="6019800" y="5426075"/>
          <p14:tracePt t="45737" x="6057900" y="5426075"/>
          <p14:tracePt t="45757" x="6080125" y="5426075"/>
          <p14:tracePt t="45777" x="6126163" y="5426075"/>
          <p14:tracePt t="45797" x="6172200" y="5426075"/>
          <p14:tracePt t="45817" x="6240463" y="5418138"/>
          <p14:tracePt t="45837" x="6264275" y="5418138"/>
          <p14:tracePt t="45857" x="6286500" y="5418138"/>
          <p14:tracePt t="45877" x="6294438" y="5418138"/>
          <p14:tracePt t="45897" x="6308725" y="5418138"/>
          <p14:tracePt t="45917" x="6340475" y="5418138"/>
          <p14:tracePt t="45937" x="6370638" y="5418138"/>
          <p14:tracePt t="45958" x="6408738" y="5418138"/>
          <p14:tracePt t="45977" x="6469063" y="5418138"/>
          <p14:tracePt t="45997" x="6507163" y="5418138"/>
          <p14:tracePt t="46018" x="6569075" y="5418138"/>
          <p14:tracePt t="46038" x="6613525" y="5418138"/>
          <p14:tracePt t="46039" x="6629400" y="5410200"/>
          <p14:tracePt t="46058" x="6651625" y="5402263"/>
          <p14:tracePt t="46129" x="6659563" y="5402263"/>
          <p14:tracePt t="46145" x="6667500" y="5402263"/>
          <p14:tracePt t="46162" x="6675438" y="5402263"/>
          <p14:tracePt t="46169" x="6683375" y="5402263"/>
          <p14:tracePt t="46178" x="6689725" y="5402263"/>
          <p14:tracePt t="46198" x="6697663" y="5402263"/>
          <p14:tracePt t="46218" x="6705600" y="5402263"/>
          <p14:tracePt t="46238" x="6721475" y="5402263"/>
          <p14:tracePt t="46258" x="6727825" y="5402263"/>
          <p14:tracePt t="46305" x="6735763" y="5402263"/>
          <p14:tracePt t="46329" x="6751638" y="5402263"/>
          <p14:tracePt t="46345" x="6759575" y="5410200"/>
          <p14:tracePt t="46358" x="6781800" y="5418138"/>
          <p14:tracePt t="46379" x="6819900" y="5426075"/>
          <p14:tracePt t="46399" x="6858000" y="5432425"/>
          <p14:tracePt t="46419" x="6896100" y="5432425"/>
          <p14:tracePt t="46438" x="6911975" y="5432425"/>
          <p14:tracePt t="46458" x="6918325" y="5432425"/>
          <p14:tracePt t="46479" x="6942138" y="5432425"/>
          <p14:tracePt t="46498" x="6950075" y="5432425"/>
          <p14:tracePt t="46500" x="6956425" y="5440363"/>
          <p14:tracePt t="46519" x="6964363" y="5440363"/>
          <p14:tracePt t="46539" x="6972300" y="5440363"/>
          <p14:tracePt t="46563" x="6980238" y="5440363"/>
          <p14:tracePt t="46589" x="6988175" y="5440363"/>
          <p14:tracePt t="46611" x="6994525" y="5440363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磨损性能测试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测试过程中催化剂应由摩擦造成磨损，防止破裂形成细颗粒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旋转磨损筒试验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 固定床  精确度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％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空气喷射法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高速空气流喷射作用下使粉体催化剂流态化，颗粒间、与器壁间摩擦产生细粉小于</a:t>
            </a:r>
            <a:r>
              <a:rPr lang="en-US" altLang="zh-CN" sz="2400" dirty="0" smtClean="0"/>
              <a:t>20um</a:t>
            </a:r>
            <a:r>
              <a:rPr lang="zh-CN" altLang="en-US" sz="2400" dirty="0" smtClean="0"/>
              <a:t>的细粉生成率为磨损率</a:t>
            </a:r>
          </a:p>
        </p:txBody>
      </p:sp>
    </p:spTree>
    <p:extLst>
      <p:ext uri="{BB962C8B-B14F-4D97-AF65-F5344CB8AC3E}">
        <p14:creationId xmlns:p14="http://schemas.microsoft.com/office/powerpoint/2010/main" val="389288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19"/>
    </mc:Choice>
    <mc:Fallback xmlns="">
      <p:transition spd="slow" advTm="3221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1" x="4708525" y="3817938"/>
          <p14:tracePt t="824" x="4708525" y="3802063"/>
          <p14:tracePt t="831" x="4708525" y="3787775"/>
          <p14:tracePt t="846" x="4702175" y="3733800"/>
          <p14:tracePt t="866" x="4648200" y="3543300"/>
          <p14:tracePt t="887" x="4556125" y="3406775"/>
          <p14:tracePt t="888" x="4487863" y="3314700"/>
          <p14:tracePt t="906" x="4359275" y="3154363"/>
          <p14:tracePt t="926" x="4016375" y="2819400"/>
          <p14:tracePt t="947" x="3641725" y="2568575"/>
          <p14:tracePt t="967" x="3222625" y="2263775"/>
          <p14:tracePt t="987" x="2955925" y="2087563"/>
          <p14:tracePt t="1007" x="2803525" y="2003425"/>
          <p14:tracePt t="1027" x="2789238" y="1997075"/>
          <p14:tracePt t="1047" x="2773363" y="1989138"/>
          <p14:tracePt t="1067" x="2773363" y="1981200"/>
          <p14:tracePt t="1087" x="2765425" y="1973263"/>
          <p14:tracePt t="1134" x="2759075" y="1973263"/>
          <p14:tracePt t="1147" x="2751138" y="1973263"/>
          <p14:tracePt t="1167" x="2667000" y="1958975"/>
          <p14:tracePt t="1187" x="2574925" y="1935163"/>
          <p14:tracePt t="1207" x="2430463" y="1874838"/>
          <p14:tracePt t="1227" x="2378075" y="1844675"/>
          <p14:tracePt t="1247" x="2324100" y="1820863"/>
          <p14:tracePt t="1267" x="2316163" y="1820863"/>
          <p14:tracePt t="1269" x="2308225" y="1820863"/>
          <p14:tracePt t="1307" x="2301875" y="1812925"/>
          <p14:tracePt t="2470" x="2316163" y="1812925"/>
          <p14:tracePt t="2478" x="2324100" y="1812925"/>
          <p14:tracePt t="2494" x="2332038" y="1812925"/>
          <p14:tracePt t="2510" x="2339975" y="1812925"/>
          <p14:tracePt t="2530" x="2346325" y="1812925"/>
          <p14:tracePt t="2564" x="2354263" y="1812925"/>
          <p14:tracePt t="2572" x="2362200" y="1812925"/>
          <p14:tracePt t="2590" x="2384425" y="1812925"/>
          <p14:tracePt t="2610" x="2408238" y="1820863"/>
          <p14:tracePt t="2630" x="2506663" y="1851025"/>
          <p14:tracePt t="2650" x="2682875" y="1897063"/>
          <p14:tracePt t="2670" x="2835275" y="1927225"/>
          <p14:tracePt t="2690" x="2895600" y="1927225"/>
          <p14:tracePt t="2710" x="2917825" y="1927225"/>
          <p14:tracePt t="2730" x="2949575" y="1935163"/>
          <p14:tracePt t="2731" x="2963863" y="1943100"/>
          <p14:tracePt t="2750" x="3009900" y="1943100"/>
          <p14:tracePt t="2770" x="3078163" y="1951038"/>
          <p14:tracePt t="2790" x="3216275" y="1973263"/>
          <p14:tracePt t="2810" x="3246438" y="1989138"/>
          <p14:tracePt t="2850" x="3246438" y="1997075"/>
          <p14:tracePt t="2870" x="3230563" y="2019300"/>
          <p14:tracePt t="2890" x="3184525" y="2065338"/>
          <p14:tracePt t="2910" x="3154363" y="2103438"/>
          <p14:tracePt t="2930" x="3146425" y="2103438"/>
          <p14:tracePt t="2951" x="3146425" y="2117725"/>
          <p14:tracePt t="2970" x="3146425" y="2125663"/>
          <p14:tracePt t="2990" x="3184525" y="2155825"/>
          <p14:tracePt t="3010" x="3208338" y="2155825"/>
          <p14:tracePt t="3031" x="3216275" y="2163763"/>
          <p14:tracePt t="3051" x="3216275" y="2171700"/>
          <p14:tracePt t="3071" x="3216275" y="2179638"/>
          <p14:tracePt t="3091" x="3178175" y="2201863"/>
          <p14:tracePt t="3111" x="3162300" y="2217738"/>
          <p14:tracePt t="3131" x="3124200" y="2270125"/>
          <p14:tracePt t="3151" x="3124200" y="2278063"/>
          <p14:tracePt t="3171" x="3132138" y="2278063"/>
          <p14:tracePt t="3274" x="3132138" y="2286000"/>
          <p14:tracePt t="3288" x="3132138" y="2293938"/>
          <p14:tracePt t="4027" x="3132138" y="2308225"/>
          <p14:tracePt t="4034" x="3132138" y="2346325"/>
          <p14:tracePt t="4043" x="3140075" y="2400300"/>
          <p14:tracePt t="4052" x="3162300" y="2446338"/>
          <p14:tracePt t="4073" x="3208338" y="2506663"/>
          <p14:tracePt t="4093" x="3254375" y="2552700"/>
          <p14:tracePt t="4113" x="3268663" y="2560638"/>
          <p14:tracePt t="4133" x="3276600" y="2560638"/>
          <p14:tracePt t="4173" x="3292475" y="2560638"/>
          <p14:tracePt t="4193" x="3298825" y="2560638"/>
          <p14:tracePt t="4252" x="3306763" y="2560638"/>
          <p14:tracePt t="4276" x="3314700" y="2568575"/>
          <p14:tracePt t="4284" x="3322638" y="2568575"/>
          <p14:tracePt t="4293" x="3322638" y="2574925"/>
          <p14:tracePt t="4313" x="3336925" y="2582863"/>
          <p14:tracePt t="4333" x="3352800" y="2590800"/>
          <p14:tracePt t="4353" x="3360738" y="2598738"/>
          <p14:tracePt t="4356" x="3368675" y="2598738"/>
          <p14:tracePt t="4373" x="3375025" y="2598738"/>
          <p14:tracePt t="4412" x="3382963" y="2598738"/>
          <p14:tracePt t="4428" x="3390900" y="2598738"/>
          <p14:tracePt t="4437" x="3390900" y="2606675"/>
          <p14:tracePt t="4454" x="3406775" y="2606675"/>
          <p14:tracePt t="4473" x="3413125" y="2606675"/>
          <p14:tracePt t="5425" x="3390900" y="2606675"/>
          <p14:tracePt t="5433" x="3360738" y="2606675"/>
          <p14:tracePt t="5441" x="3330575" y="2613025"/>
          <p14:tracePt t="5455" x="3298825" y="2613025"/>
          <p14:tracePt t="5475" x="3208338" y="2620963"/>
          <p14:tracePt t="5495" x="3200400" y="2620963"/>
          <p14:tracePt t="5573" x="3216275" y="2620963"/>
          <p14:tracePt t="5581" x="3230563" y="2613025"/>
          <p14:tracePt t="5595" x="3254375" y="2613025"/>
          <p14:tracePt t="5615" x="3330575" y="2613025"/>
          <p14:tracePt t="5636" x="3368675" y="2613025"/>
          <p14:tracePt t="5656" x="3398838" y="2613025"/>
          <p14:tracePt t="5675" x="3429000" y="2613025"/>
          <p14:tracePt t="5677" x="3444875" y="2613025"/>
          <p14:tracePt t="5696" x="3482975" y="2613025"/>
          <p14:tracePt t="5716" x="3513138" y="2613025"/>
          <p14:tracePt t="5736" x="3603625" y="2620963"/>
          <p14:tracePt t="5756" x="3679825" y="2636838"/>
          <p14:tracePt t="5776" x="3810000" y="2636838"/>
          <p14:tracePt t="5796" x="3894138" y="2636838"/>
          <p14:tracePt t="5816" x="3992563" y="2644775"/>
          <p14:tracePt t="5836" x="4060825" y="2651125"/>
          <p14:tracePt t="5856" x="4092575" y="2651125"/>
          <p14:tracePt t="5876" x="4098925" y="2651125"/>
          <p14:tracePt t="6766" x="4106863" y="2651125"/>
          <p14:tracePt t="6778" x="4114800" y="2651125"/>
          <p14:tracePt t="6798" x="4175125" y="2651125"/>
          <p14:tracePt t="6818" x="4229100" y="2651125"/>
          <p14:tracePt t="6838" x="4305300" y="2651125"/>
          <p14:tracePt t="6858" x="4351338" y="2651125"/>
          <p14:tracePt t="6878" x="4381500" y="2651125"/>
          <p14:tracePt t="6879" x="4389438" y="2651125"/>
          <p14:tracePt t="6898" x="4403725" y="2651125"/>
          <p14:tracePt t="6919" x="4419600" y="2651125"/>
          <p14:tracePt t="6938" x="4427538" y="2651125"/>
          <p14:tracePt t="6958" x="4441825" y="2659063"/>
          <p14:tracePt t="6978" x="4457700" y="2659063"/>
          <p14:tracePt t="6999" x="4473575" y="2659063"/>
          <p14:tracePt t="7018" x="4479925" y="2659063"/>
          <p14:tracePt t="7038" x="4495800" y="2659063"/>
          <p14:tracePt t="7040" x="4503738" y="2659063"/>
          <p14:tracePt t="7059" x="4518025" y="2659063"/>
          <p14:tracePt t="7079" x="4564063" y="2659063"/>
          <p14:tracePt t="7098" x="4572000" y="2659063"/>
          <p14:tracePt t="7118" x="4579938" y="2659063"/>
          <p14:tracePt t="7139" x="4587875" y="2659063"/>
          <p14:tracePt t="7178" x="4602163" y="2659063"/>
          <p14:tracePt t="7199" x="4618038" y="2651125"/>
          <p14:tracePt t="7219" x="4640263" y="2644775"/>
          <p14:tracePt t="7239" x="4656138" y="2644775"/>
          <p14:tracePt t="7289" x="4664075" y="2644775"/>
          <p14:tracePt t="7314" x="4670425" y="2644775"/>
          <p14:tracePt t="7322" x="4686300" y="2644775"/>
          <p14:tracePt t="7339" x="4732338" y="2644775"/>
          <p14:tracePt t="7359" x="4762500" y="2644775"/>
          <p14:tracePt t="7361" x="4770438" y="2644775"/>
          <p14:tracePt t="7379" x="4792663" y="2644775"/>
          <p14:tracePt t="7468" x="4800600" y="2644775"/>
          <p14:tracePt t="8108" x="4808538" y="2644775"/>
          <p14:tracePt t="8124" x="4822825" y="2644775"/>
          <p14:tracePt t="8132" x="4830763" y="2644775"/>
          <p14:tracePt t="8140" x="4838700" y="2644775"/>
          <p14:tracePt t="8160" x="4868863" y="2644775"/>
          <p14:tracePt t="8180" x="4922838" y="2651125"/>
          <p14:tracePt t="8201" x="4953000" y="2659063"/>
          <p14:tracePt t="8220" x="5013325" y="2659063"/>
          <p14:tracePt t="8240" x="5051425" y="2667000"/>
          <p14:tracePt t="8261" x="5105400" y="2667000"/>
          <p14:tracePt t="8281" x="5135563" y="2667000"/>
          <p14:tracePt t="8301" x="5249863" y="2659063"/>
          <p14:tracePt t="8321" x="5311775" y="2651125"/>
          <p14:tracePt t="8341" x="5356225" y="2651125"/>
          <p14:tracePt t="8361" x="5426075" y="2644775"/>
          <p14:tracePt t="8381" x="5464175" y="2636838"/>
          <p14:tracePt t="8382" x="5470525" y="2636838"/>
          <p14:tracePt t="8401" x="5540375" y="2613025"/>
          <p14:tracePt t="8421" x="5654675" y="2582863"/>
          <p14:tracePt t="8441" x="5753100" y="2574925"/>
          <p14:tracePt t="8461" x="5921375" y="2582863"/>
          <p14:tracePt t="8481" x="5959475" y="2590800"/>
          <p14:tracePt t="8501" x="5981700" y="2598738"/>
          <p14:tracePt t="8521" x="5989638" y="2598738"/>
          <p14:tracePt t="8541" x="5997575" y="2598738"/>
          <p14:tracePt t="8562" x="6003925" y="2598738"/>
          <p14:tracePt t="8581" x="6011863" y="2598738"/>
          <p14:tracePt t="8601" x="6019800" y="2598738"/>
          <p14:tracePt t="8621" x="6035675" y="2606675"/>
          <p14:tracePt t="8641" x="6065838" y="2613025"/>
          <p14:tracePt t="8661" x="6088063" y="2620963"/>
          <p14:tracePt t="8681" x="6111875" y="2620963"/>
          <p14:tracePt t="8702" x="6126163" y="2628900"/>
          <p14:tracePt t="8722" x="6142038" y="2636838"/>
          <p14:tracePt t="9382" x="6149975" y="2636838"/>
          <p14:tracePt t="9422" x="6156325" y="2636838"/>
          <p14:tracePt t="9428" x="6164263" y="2636838"/>
          <p14:tracePt t="9446" x="6172200" y="2636838"/>
          <p14:tracePt t="9463" x="6202363" y="2636838"/>
          <p14:tracePt t="9483" x="6226175" y="2644775"/>
          <p14:tracePt t="9503" x="6264275" y="2644775"/>
          <p14:tracePt t="9523" x="6278563" y="2644775"/>
          <p14:tracePt t="9543" x="6286500" y="2644775"/>
          <p14:tracePt t="9563" x="6294438" y="2644775"/>
          <p14:tracePt t="9583" x="6332538" y="2644775"/>
          <p14:tracePt t="9603" x="6370638" y="2644775"/>
          <p14:tracePt t="9623" x="6438900" y="2636838"/>
          <p14:tracePt t="9643" x="6461125" y="2628900"/>
          <p14:tracePt t="9663" x="6484938" y="2628900"/>
          <p14:tracePt t="9683" x="6499225" y="2628900"/>
          <p14:tracePt t="9704" x="6561138" y="2636838"/>
          <p14:tracePt t="9723" x="6629400" y="2644775"/>
          <p14:tracePt t="9743" x="6765925" y="2659063"/>
          <p14:tracePt t="9764" x="6827838" y="2659063"/>
          <p14:tracePt t="9784" x="6873875" y="2659063"/>
          <p14:tracePt t="9803" x="6880225" y="2659063"/>
          <p14:tracePt t="9824" x="6904038" y="2659063"/>
          <p14:tracePt t="9844" x="6964363" y="2659063"/>
          <p14:tracePt t="9864" x="7048500" y="2659063"/>
          <p14:tracePt t="9865" x="7078663" y="2659063"/>
          <p14:tracePt t="9883" x="7124700" y="2651125"/>
          <p14:tracePt t="9904" x="7154863" y="2636838"/>
          <p14:tracePt t="9924" x="7162800" y="2636838"/>
          <p14:tracePt t="9944" x="7170738" y="2628900"/>
          <p14:tracePt t="9945" x="7178675" y="2628900"/>
          <p14:tracePt t="9964" x="7216775" y="2613025"/>
          <p14:tracePt t="9984" x="7315200" y="2598738"/>
          <p14:tracePt t="10004" x="7361238" y="2590800"/>
          <p14:tracePt t="10024" x="7369175" y="2582863"/>
          <p14:tracePt t="10044" x="7375525" y="2582863"/>
          <p14:tracePt t="10099" x="7383463" y="2582863"/>
          <p14:tracePt t="10727" x="7375525" y="2582863"/>
          <p14:tracePt t="10735" x="7361238" y="2598738"/>
          <p14:tracePt t="10745" x="7337425" y="2613025"/>
          <p14:tracePt t="10766" x="7261225" y="2636838"/>
          <p14:tracePt t="10768" x="7216775" y="2644775"/>
          <p14:tracePt t="10785" x="7108825" y="2674938"/>
          <p14:tracePt t="10805" x="6964363" y="2705100"/>
          <p14:tracePt t="10807" x="6904038" y="2720975"/>
          <p14:tracePt t="10826" x="6804025" y="2735263"/>
          <p14:tracePt t="10845" x="6735763" y="2751138"/>
          <p14:tracePt t="10847" x="6697663" y="2759075"/>
          <p14:tracePt t="10865" x="6583363" y="2773363"/>
          <p14:tracePt t="10885" x="6362700" y="2789238"/>
          <p14:tracePt t="10906" x="5981700" y="2811463"/>
          <p14:tracePt t="10926" x="5813425" y="2819400"/>
          <p14:tracePt t="10946" x="5578475" y="2849563"/>
          <p14:tracePt t="10966" x="5456238" y="2873375"/>
          <p14:tracePt t="10986" x="5197475" y="2911475"/>
          <p14:tracePt t="11006" x="5075238" y="2917825"/>
          <p14:tracePt t="11026" x="4899025" y="2917825"/>
          <p14:tracePt t="11046" x="4754563" y="2917825"/>
          <p14:tracePt t="11066" x="4564063" y="2955925"/>
          <p14:tracePt t="11086" x="4435475" y="2987675"/>
          <p14:tracePt t="11106" x="4351338" y="3009900"/>
          <p14:tracePt t="11126" x="4297363" y="3009900"/>
          <p14:tracePt t="11146" x="4206875" y="3017838"/>
          <p14:tracePt t="11147" x="4122738" y="3025775"/>
          <p14:tracePt t="11166" x="4022725" y="3040063"/>
          <p14:tracePt t="11186" x="3978275" y="3048000"/>
          <p14:tracePt t="14641" x="3978275" y="3055938"/>
          <p14:tracePt t="14655" x="3962400" y="3063875"/>
          <p14:tracePt t="14664" x="3946525" y="3070225"/>
          <p14:tracePt t="14673" x="3916363" y="3086100"/>
          <p14:tracePt t="14693" x="3825875" y="3116263"/>
          <p14:tracePt t="14713" x="3565525" y="3192463"/>
          <p14:tracePt t="14733" x="3375025" y="3222625"/>
          <p14:tracePt t="14753" x="3086100" y="3268663"/>
          <p14:tracePt t="14773" x="2971800" y="3298825"/>
          <p14:tracePt t="14793" x="2797175" y="3368675"/>
          <p14:tracePt t="14813" x="2713038" y="3406775"/>
          <p14:tracePt t="14833" x="2628900" y="3459163"/>
          <p14:tracePt t="14853" x="2560638" y="3489325"/>
          <p14:tracePt t="14873" x="2484438" y="3513138"/>
          <p14:tracePt t="14893" x="2468563" y="3513138"/>
          <p14:tracePt t="14913" x="2460625" y="3527425"/>
          <p14:tracePt t="14933" x="2446338" y="3535363"/>
          <p14:tracePt t="14953" x="2378075" y="3573463"/>
          <p14:tracePt t="14974" x="2346325" y="3581400"/>
          <p14:tracePt t="14993" x="2316163" y="3589338"/>
          <p14:tracePt t="15013" x="2270125" y="3597275"/>
          <p14:tracePt t="15033" x="2239963" y="3597275"/>
          <p14:tracePt t="15035" x="2193925" y="3603625"/>
          <p14:tracePt t="15053" x="2103438" y="3627438"/>
          <p14:tracePt t="15073" x="2003425" y="3657600"/>
          <p14:tracePt t="15075" x="1973263" y="3657600"/>
          <p14:tracePt t="15094" x="1943100" y="3665538"/>
          <p14:tracePt t="15133" x="1935163" y="3665538"/>
          <p14:tracePt t="15154" x="1920875" y="3665538"/>
          <p14:tracePt t="15174" x="1897063" y="3673475"/>
          <p14:tracePt t="15194" x="1889125" y="3679825"/>
          <p14:tracePt t="15240" x="1882775" y="3679825"/>
          <p14:tracePt t="15265" x="1874838" y="3679825"/>
          <p14:tracePt t="15281" x="1866900" y="3679825"/>
          <p14:tracePt t="15428" x="1866900" y="3687763"/>
          <p14:tracePt t="15437" x="1866900" y="3695700"/>
          <p14:tracePt t="15499" x="1866900" y="3703638"/>
          <p14:tracePt t="15570" x="1866900" y="3711575"/>
          <p14:tracePt t="15595" x="1874838" y="3717925"/>
          <p14:tracePt t="15707" x="1874838" y="3725863"/>
          <p14:tracePt t="15829" x="1882775" y="3725863"/>
          <p14:tracePt t="15868" x="1882775" y="3733800"/>
          <p14:tracePt t="15976" x="1889125" y="3733800"/>
          <p14:tracePt t="16051" x="1897063" y="3733800"/>
          <p14:tracePt t="16066" x="1905000" y="3733800"/>
          <p14:tracePt t="16074" x="1912938" y="3733800"/>
          <p14:tracePt t="16082" x="1920875" y="3733800"/>
          <p14:tracePt t="16099" x="1927225" y="3733800"/>
          <p14:tracePt t="16130" x="1935163" y="3733800"/>
          <p14:tracePt t="16139" x="1943100" y="3733800"/>
          <p14:tracePt t="16156" x="1951038" y="3733800"/>
          <p14:tracePt t="16179" x="1958975" y="3733800"/>
          <p14:tracePt t="16211" x="1965325" y="3733800"/>
          <p14:tracePt t="16219" x="1973263" y="3733800"/>
          <p14:tracePt t="16251" x="1981200" y="3733800"/>
          <p14:tracePt t="16267" x="1981200" y="3741738"/>
          <p14:tracePt t="16283" x="1989138" y="3741738"/>
          <p14:tracePt t="16299" x="1989138" y="3749675"/>
          <p14:tracePt t="16316" x="1997075" y="3749675"/>
          <p14:tracePt t="16336" x="1997075" y="3756025"/>
          <p14:tracePt t="16373" x="2003425" y="3756025"/>
          <p14:tracePt t="16405" x="2011363" y="3756025"/>
          <p14:tracePt t="16429" x="2011363" y="3763963"/>
          <p14:tracePt t="16437" x="2019300" y="3763963"/>
          <p14:tracePt t="16453" x="2035175" y="3763963"/>
          <p14:tracePt t="16461" x="2041525" y="3763963"/>
          <p14:tracePt t="16477" x="2057400" y="3763963"/>
          <p14:tracePt t="16496" x="2065338" y="3763963"/>
          <p14:tracePt t="16516" x="2079625" y="3763963"/>
          <p14:tracePt t="16536" x="2087563" y="3763963"/>
          <p14:tracePt t="16556" x="2111375" y="3763963"/>
          <p14:tracePt t="16577" x="2117725" y="3771900"/>
          <p14:tracePt t="16597" x="2149475" y="3779838"/>
          <p14:tracePt t="16616" x="2179638" y="3779838"/>
          <p14:tracePt t="16636" x="2201863" y="3779838"/>
          <p14:tracePt t="16657" x="2217738" y="3779838"/>
          <p14:tracePt t="16676" x="2232025" y="3779838"/>
          <p14:tracePt t="16696" x="2286000" y="3779838"/>
          <p14:tracePt t="16717" x="2324100" y="3779838"/>
          <p14:tracePt t="16718" x="2370138" y="3779838"/>
          <p14:tracePt t="16737" x="2408238" y="3779838"/>
          <p14:tracePt t="16757" x="2446338" y="3779838"/>
          <p14:tracePt t="16777" x="2492375" y="3779838"/>
          <p14:tracePt t="16797" x="2530475" y="3771900"/>
          <p14:tracePt t="16817" x="2590800" y="3771900"/>
          <p14:tracePt t="16837" x="2674938" y="3771900"/>
          <p14:tracePt t="16857" x="2797175" y="3787775"/>
          <p14:tracePt t="16877" x="2841625" y="3787775"/>
          <p14:tracePt t="16897" x="2865438" y="3794125"/>
          <p14:tracePt t="16917" x="2873375" y="3794125"/>
          <p14:tracePt t="16937" x="2911475" y="3794125"/>
          <p14:tracePt t="16957" x="2955925" y="3794125"/>
          <p14:tracePt t="16977" x="3025775" y="3794125"/>
          <p14:tracePt t="16997" x="3078163" y="3794125"/>
          <p14:tracePt t="17017" x="3170238" y="3794125"/>
          <p14:tracePt t="17038" x="3222625" y="3794125"/>
          <p14:tracePt t="17057" x="3276600" y="3794125"/>
          <p14:tracePt t="17077" x="3306763" y="3794125"/>
          <p14:tracePt t="17097" x="3368675" y="3794125"/>
          <p14:tracePt t="17117" x="3436938" y="3810000"/>
          <p14:tracePt t="17137" x="3513138" y="3825875"/>
          <p14:tracePt t="17158" x="3535363" y="3825875"/>
          <p14:tracePt t="17178" x="3551238" y="3825875"/>
          <p14:tracePt t="17179" x="3559175" y="3825875"/>
          <p14:tracePt t="17197" x="3581400" y="3832225"/>
          <p14:tracePt t="17218" x="3589338" y="3832225"/>
          <p14:tracePt t="17238" x="3597275" y="3832225"/>
          <p14:tracePt t="17258" x="3597275" y="3840163"/>
          <p14:tracePt t="17641" x="3597275" y="3848100"/>
          <p14:tracePt t="17649" x="3589338" y="3863975"/>
          <p14:tracePt t="17658" x="3573463" y="3878263"/>
          <p14:tracePt t="17678" x="3535363" y="3932238"/>
          <p14:tracePt t="17698" x="3482975" y="3984625"/>
          <p14:tracePt t="17719" x="3475038" y="3992563"/>
          <p14:tracePt t="17758" x="3459163" y="4000500"/>
          <p14:tracePt t="17779" x="3390900" y="4046538"/>
          <p14:tracePt t="17799" x="3314700" y="4084638"/>
          <p14:tracePt t="17819" x="3200400" y="4122738"/>
          <p14:tracePt t="17839" x="3094038" y="4160838"/>
          <p14:tracePt t="17859" x="2895600" y="4221163"/>
          <p14:tracePt t="17879" x="2765425" y="4251325"/>
          <p14:tracePt t="17899" x="2689225" y="4275138"/>
          <p14:tracePt t="17919" x="2682875" y="4275138"/>
          <p14:tracePt t="17940" x="2674938" y="4275138"/>
          <p14:tracePt t="17959" x="2659063" y="4275138"/>
          <p14:tracePt t="17979" x="2590800" y="4275138"/>
          <p14:tracePt t="17999" x="2530475" y="4259263"/>
          <p14:tracePt t="18019" x="2484438" y="4251325"/>
          <p14:tracePt t="18039" x="2454275" y="4244975"/>
          <p14:tracePt t="18059" x="2416175" y="4237038"/>
          <p14:tracePt t="18079" x="2384425" y="4237038"/>
          <p14:tracePt t="18099" x="2378075" y="4237038"/>
          <p14:tracePt t="18119" x="2370138" y="4237038"/>
          <p14:tracePt t="18139" x="2362200" y="4237038"/>
          <p14:tracePt t="18160" x="2308225" y="4251325"/>
          <p14:tracePt t="18179" x="2278063" y="4259263"/>
          <p14:tracePt t="18199" x="2225675" y="4267200"/>
          <p14:tracePt t="18220" x="2217738" y="4275138"/>
          <p14:tracePt t="18240" x="2187575" y="4283075"/>
          <p14:tracePt t="18259" x="2171700" y="4283075"/>
          <p14:tracePt t="18407" x="2171700" y="4289425"/>
          <p14:tracePt t="18503" x="2179638" y="4289425"/>
          <p14:tracePt t="18520" x="2187575" y="4289425"/>
          <p14:tracePt t="18535" x="2201863" y="4289425"/>
          <p14:tracePt t="18551" x="2209800" y="4289425"/>
          <p14:tracePt t="18568" x="2217738" y="4289425"/>
          <p14:tracePt t="18580" x="2225675" y="4297363"/>
          <p14:tracePt t="18600" x="2247900" y="4297363"/>
          <p14:tracePt t="18601" x="2255838" y="4305300"/>
          <p14:tracePt t="18620" x="2278063" y="4305300"/>
          <p14:tracePt t="18641" x="2286000" y="4305300"/>
          <p14:tracePt t="18661" x="2308225" y="4305300"/>
          <p14:tracePt t="18680" x="2324100" y="4305300"/>
          <p14:tracePt t="18700" x="2354263" y="4305300"/>
          <p14:tracePt t="18721" x="2384425" y="4305300"/>
          <p14:tracePt t="18740" x="2408238" y="4305300"/>
          <p14:tracePt t="18761" x="2430463" y="4305300"/>
          <p14:tracePt t="18780" x="2454275" y="4305300"/>
          <p14:tracePt t="18801" x="2460625" y="4305300"/>
          <p14:tracePt t="18820" x="2468563" y="4305300"/>
          <p14:tracePt t="18841" x="2484438" y="4305300"/>
          <p14:tracePt t="18861" x="2498725" y="4305300"/>
          <p14:tracePt t="18881" x="2506663" y="4305300"/>
          <p14:tracePt t="18901" x="2552700" y="4313238"/>
          <p14:tracePt t="18921" x="2574925" y="4313238"/>
          <p14:tracePt t="18941" x="2628900" y="4321175"/>
          <p14:tracePt t="18961" x="2651125" y="4327525"/>
          <p14:tracePt t="18981" x="2720975" y="4343400"/>
          <p14:tracePt t="19001" x="2781300" y="4365625"/>
          <p14:tracePt t="19021" x="2841625" y="4373563"/>
          <p14:tracePt t="19041" x="2873375" y="4373563"/>
          <p14:tracePt t="19061" x="2933700" y="4373563"/>
          <p14:tracePt t="19081" x="2941638" y="4373563"/>
          <p14:tracePt t="19101" x="2955925" y="4373563"/>
          <p14:tracePt t="19121" x="2979738" y="4381500"/>
          <p14:tracePt t="19141" x="3001963" y="4381500"/>
          <p14:tracePt t="19162" x="3009900" y="4381500"/>
          <p14:tracePt t="19201" x="3017838" y="4381500"/>
          <p14:tracePt t="19222" x="3040063" y="4381500"/>
          <p14:tracePt t="19242" x="3055938" y="4381500"/>
          <p14:tracePt t="19261" x="3063875" y="4381500"/>
          <p14:tracePt t="21162" x="3070225" y="4381500"/>
          <p14:tracePt t="21170" x="3078163" y="4381500"/>
          <p14:tracePt t="21185" x="3101975" y="4381500"/>
          <p14:tracePt t="21206" x="3178175" y="4365625"/>
          <p14:tracePt t="21225" x="3254375" y="4343400"/>
          <p14:tracePt t="21245" x="3352800" y="4313238"/>
          <p14:tracePt t="21266" x="3413125" y="4283075"/>
          <p14:tracePt t="21286" x="3521075" y="4213225"/>
          <p14:tracePt t="21306" x="3573463" y="4175125"/>
          <p14:tracePt t="21325" x="3649663" y="4114800"/>
          <p14:tracePt t="21345" x="3703638" y="4068763"/>
          <p14:tracePt t="21365" x="3749675" y="4022725"/>
          <p14:tracePt t="21385" x="3779838" y="3984625"/>
          <p14:tracePt t="21405" x="3832225" y="3932238"/>
          <p14:tracePt t="21426" x="3878263" y="3908425"/>
          <p14:tracePt t="21446" x="3916363" y="3886200"/>
          <p14:tracePt t="21466" x="3962400" y="3870325"/>
          <p14:tracePt t="21486" x="4008438" y="3863975"/>
          <p14:tracePt t="21506" x="4030663" y="3848100"/>
          <p14:tracePt t="21526" x="4054475" y="3848100"/>
          <p14:tracePt t="21546" x="4060825" y="3840163"/>
          <p14:tracePt t="21566" x="4084638" y="3840163"/>
          <p14:tracePt t="21586" x="4092575" y="3840163"/>
          <p14:tracePt t="21606" x="4122738" y="3840163"/>
          <p14:tracePt t="21626" x="4137025" y="3848100"/>
          <p14:tracePt t="21646" x="4152900" y="3878263"/>
          <p14:tracePt t="21666" x="4191000" y="3916363"/>
          <p14:tracePt t="21686" x="4244975" y="3962400"/>
          <p14:tracePt t="21707" x="4259263" y="3978275"/>
          <p14:tracePt t="21726" x="4275138" y="3992563"/>
          <p14:tracePt t="21746" x="4275138" y="4008438"/>
          <p14:tracePt t="21767" x="4283075" y="4038600"/>
          <p14:tracePt t="21786" x="4283075" y="4092575"/>
          <p14:tracePt t="21806" x="4275138" y="4183063"/>
          <p14:tracePt t="21826" x="4206875" y="4359275"/>
          <p14:tracePt t="21847" x="4175125" y="4419600"/>
          <p14:tracePt t="21867" x="4144963" y="4473575"/>
          <p14:tracePt t="21886" x="4137025" y="4479925"/>
          <p14:tracePt t="21907" x="4092575" y="4487863"/>
          <p14:tracePt t="21927" x="4030663" y="4479925"/>
          <p14:tracePt t="21946" x="3848100" y="4411663"/>
          <p14:tracePt t="21967" x="3787775" y="4381500"/>
          <p14:tracePt t="21987" x="3779838" y="4365625"/>
          <p14:tracePt t="22007" x="3763963" y="4343400"/>
          <p14:tracePt t="22027" x="3756025" y="4305300"/>
          <p14:tracePt t="22047" x="3756025" y="4283075"/>
          <p14:tracePt t="22067" x="3756025" y="4183063"/>
          <p14:tracePt t="22087" x="3756025" y="4122738"/>
          <p14:tracePt t="22107" x="3763963" y="4076700"/>
          <p14:tracePt t="22127" x="3771900" y="4038600"/>
          <p14:tracePt t="22147" x="3779838" y="3984625"/>
          <p14:tracePt t="22167" x="3794125" y="3954463"/>
          <p14:tracePt t="22187" x="3810000" y="3916363"/>
          <p14:tracePt t="22207" x="3832225" y="3894138"/>
          <p14:tracePt t="22227" x="3878263" y="3848100"/>
          <p14:tracePt t="22247" x="3908425" y="3825875"/>
          <p14:tracePt t="22268" x="3954463" y="3794125"/>
          <p14:tracePt t="22287" x="4000500" y="3771900"/>
          <p14:tracePt t="22307" x="4038600" y="3756025"/>
          <p14:tracePt t="22327" x="4068763" y="3749675"/>
          <p14:tracePt t="22348" x="4106863" y="3749675"/>
          <p14:tracePt t="22368" x="4130675" y="3749675"/>
          <p14:tracePt t="22387" x="4144963" y="3749675"/>
          <p14:tracePt t="22389" x="4152900" y="3749675"/>
          <p14:tracePt t="22408" x="4168775" y="3749675"/>
          <p14:tracePt t="22428" x="4183063" y="3749675"/>
          <p14:tracePt t="22448" x="4229100" y="3763963"/>
          <p14:tracePt t="22467" x="4283075" y="3787775"/>
          <p14:tracePt t="22469" x="4297363" y="3794125"/>
          <p14:tracePt t="22487" x="4335463" y="3802063"/>
          <p14:tracePt t="22507" x="4351338" y="3810000"/>
          <p14:tracePt t="22528" x="4403725" y="3902075"/>
          <p14:tracePt t="22548" x="4441825" y="4000500"/>
          <p14:tracePt t="22568" x="4457700" y="4060825"/>
          <p14:tracePt t="22588" x="4465638" y="4098925"/>
          <p14:tracePt t="22608" x="4465638" y="4160838"/>
          <p14:tracePt t="22628" x="4441825" y="4221163"/>
          <p14:tracePt t="22648" x="4411663" y="4275138"/>
          <p14:tracePt t="22668" x="4359275" y="4321175"/>
          <p14:tracePt t="22688" x="4251325" y="4397375"/>
          <p14:tracePt t="22708" x="4183063" y="4427538"/>
          <p14:tracePt t="22728" x="4092575" y="4449763"/>
          <p14:tracePt t="22748" x="4084638" y="4449763"/>
          <p14:tracePt t="22775" x="4076700" y="4449763"/>
          <p14:tracePt t="22788" x="4068763" y="4449763"/>
          <p14:tracePt t="22808" x="4008438" y="4403725"/>
          <p14:tracePt t="22828" x="3932238" y="4335463"/>
          <p14:tracePt t="22848" x="3802063" y="4206875"/>
          <p14:tracePt t="22868" x="3771900" y="4168775"/>
          <p14:tracePt t="22888" x="3756025" y="4144963"/>
          <p14:tracePt t="22909" x="3749675" y="4106863"/>
          <p14:tracePt t="22928" x="3749675" y="4060825"/>
          <p14:tracePt t="22948" x="3749675" y="4038600"/>
          <p14:tracePt t="22969" x="3749675" y="4000500"/>
          <p14:tracePt t="22989" x="3749675" y="3984625"/>
          <p14:tracePt t="23008" x="3763963" y="3970338"/>
          <p14:tracePt t="23029" x="3771900" y="3954463"/>
          <p14:tracePt t="23049" x="3779838" y="3946525"/>
          <p14:tracePt t="23073" x="3787775" y="3940175"/>
          <p14:tracePt t="23089" x="3787775" y="3932238"/>
          <p14:tracePt t="23109" x="3794125" y="3932238"/>
          <p14:tracePt t="23129" x="3794125" y="3924300"/>
          <p14:tracePt t="23149" x="3802063" y="3916363"/>
          <p14:tracePt t="23169" x="3810000" y="3908425"/>
          <p14:tracePt t="23189" x="3817938" y="3902075"/>
          <p14:tracePt t="23209" x="3848100" y="3894138"/>
          <p14:tracePt t="23229" x="3870325" y="3886200"/>
          <p14:tracePt t="23249" x="3894138" y="3878263"/>
          <p14:tracePt t="23269" x="3902075" y="3878263"/>
          <p14:tracePt t="23289" x="3902075" y="3870325"/>
          <p14:tracePt t="23309" x="3908425" y="3870325"/>
          <p14:tracePt t="23329" x="3916363" y="3870325"/>
          <p14:tracePt t="23349" x="3924300" y="3863975"/>
          <p14:tracePt t="23369" x="3932238" y="3863975"/>
          <p14:tracePt t="23389" x="3940175" y="3863975"/>
          <p14:tracePt t="23410" x="3954463" y="3856038"/>
          <p14:tracePt t="23429" x="3984625" y="3848100"/>
          <p14:tracePt t="23449" x="4008438" y="3848100"/>
          <p14:tracePt t="23470" x="4030663" y="3848100"/>
          <p14:tracePt t="23490" x="4046538" y="3848100"/>
          <p14:tracePt t="23509" x="4068763" y="3848100"/>
          <p14:tracePt t="23529" x="4160838" y="3878263"/>
          <p14:tracePt t="23550" x="4327525" y="3932238"/>
          <p14:tracePt t="23570" x="4403725" y="3954463"/>
          <p14:tracePt t="23590" x="4449763" y="3970338"/>
          <p14:tracePt t="23610" x="4449763" y="3978275"/>
          <p14:tracePt t="23630" x="4457700" y="3992563"/>
          <p14:tracePt t="23650" x="4465638" y="4030663"/>
          <p14:tracePt t="23670" x="4473575" y="4084638"/>
          <p14:tracePt t="23690" x="4473575" y="4106863"/>
          <p14:tracePt t="23710" x="4473575" y="4183063"/>
          <p14:tracePt t="23730" x="4465638" y="4229100"/>
          <p14:tracePt t="23750" x="4457700" y="4283075"/>
          <p14:tracePt t="23771" x="4441825" y="4313238"/>
          <p14:tracePt t="23790" x="4411663" y="4365625"/>
          <p14:tracePt t="23810" x="4381500" y="4389438"/>
          <p14:tracePt t="23830" x="4351338" y="4419600"/>
          <p14:tracePt t="23850" x="4335463" y="4419600"/>
          <p14:tracePt t="23870" x="4321175" y="4427538"/>
          <p14:tracePt t="23890" x="4305300" y="4427538"/>
          <p14:tracePt t="23911" x="4275138" y="4427538"/>
          <p14:tracePt t="23931" x="4229100" y="4427538"/>
          <p14:tracePt t="23950" x="4213225" y="4427538"/>
          <p14:tracePt t="23971" x="4191000" y="4419600"/>
          <p14:tracePt t="23991" x="4183063" y="4419600"/>
          <p14:tracePt t="24010" x="4175125" y="4411663"/>
          <p14:tracePt t="24030" x="4168775" y="4397375"/>
          <p14:tracePt t="24032" x="4152900" y="4381500"/>
          <p14:tracePt t="24051" x="4137025" y="4359275"/>
          <p14:tracePt t="24071" x="4106863" y="4321175"/>
          <p14:tracePt t="24091" x="4084638" y="4289425"/>
          <p14:tracePt t="24111" x="4076700" y="4283075"/>
          <p14:tracePt t="24131" x="4076700" y="4267200"/>
          <p14:tracePt t="24151" x="4068763" y="42672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ea typeface="黑体" panose="02010609060101010101" pitchFamily="49" charset="-122"/>
              </a:rPr>
              <a:t>孔容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989138"/>
            <a:ext cx="7278687" cy="17272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孔容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孔体积：催化剂内所有孔体积的加和</a:t>
            </a:r>
          </a:p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比孔容：单位催化剂所具有的孔体积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Vg</a:t>
            </a:r>
            <a:endParaRPr lang="zh-CN" altLang="en-US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孔隙率：催化剂的孔体积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颗粒体积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71775" y="3573463"/>
          <a:ext cx="244951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3" imgW="875920" imgH="444307" progId="Equation.3">
                  <p:embed/>
                </p:oleObj>
              </mc:Choice>
              <mc:Fallback>
                <p:oleObj name="公式" r:id="rId3" imgW="87592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73463"/>
                        <a:ext cx="2449513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3348038" y="4724400"/>
            <a:ext cx="2873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859338" y="4797425"/>
            <a:ext cx="4333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176463" y="5118100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3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555875" y="5157788"/>
            <a:ext cx="1504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颗粒体积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50825" y="5661025"/>
            <a:ext cx="4476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骨架实体积＋颗粒内部孔体积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364163" y="5229225"/>
            <a:ext cx="1835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骨架实体积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380311" y="404664"/>
            <a:ext cx="1266077" cy="1248659"/>
            <a:chOff x="6012160" y="2381234"/>
            <a:chExt cx="2376264" cy="2381902"/>
          </a:xfrm>
        </p:grpSpPr>
        <p:sp>
          <p:nvSpPr>
            <p:cNvPr id="13" name="椭圆 12"/>
            <p:cNvSpPr/>
            <p:nvPr/>
          </p:nvSpPr>
          <p:spPr bwMode="auto">
            <a:xfrm>
              <a:off x="6012160" y="2382896"/>
              <a:ext cx="2376264" cy="238024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6346209" y="2640306"/>
              <a:ext cx="634774" cy="965931"/>
            </a:xfrm>
            <a:custGeom>
              <a:avLst/>
              <a:gdLst>
                <a:gd name="connsiteX0" fmla="*/ 129654 w 634774"/>
                <a:gd name="connsiteY0" fmla="*/ 536 h 965931"/>
                <a:gd name="connsiteX1" fmla="*/ 75063 w 634774"/>
                <a:gd name="connsiteY1" fmla="*/ 41479 h 965931"/>
                <a:gd name="connsiteX2" fmla="*/ 34119 w 634774"/>
                <a:gd name="connsiteY2" fmla="*/ 55127 h 965931"/>
                <a:gd name="connsiteX3" fmla="*/ 13648 w 634774"/>
                <a:gd name="connsiteY3" fmla="*/ 82422 h 965931"/>
                <a:gd name="connsiteX4" fmla="*/ 0 w 634774"/>
                <a:gd name="connsiteY4" fmla="*/ 184781 h 965931"/>
                <a:gd name="connsiteX5" fmla="*/ 6824 w 634774"/>
                <a:gd name="connsiteY5" fmla="*/ 218900 h 965931"/>
                <a:gd name="connsiteX6" fmla="*/ 13648 w 634774"/>
                <a:gd name="connsiteY6" fmla="*/ 239372 h 965931"/>
                <a:gd name="connsiteX7" fmla="*/ 34119 w 634774"/>
                <a:gd name="connsiteY7" fmla="*/ 246195 h 965931"/>
                <a:gd name="connsiteX8" fmla="*/ 81887 w 634774"/>
                <a:gd name="connsiteY8" fmla="*/ 273491 h 965931"/>
                <a:gd name="connsiteX9" fmla="*/ 122830 w 634774"/>
                <a:gd name="connsiteY9" fmla="*/ 287139 h 965931"/>
                <a:gd name="connsiteX10" fmla="*/ 150125 w 634774"/>
                <a:gd name="connsiteY10" fmla="*/ 328082 h 965931"/>
                <a:gd name="connsiteX11" fmla="*/ 191069 w 634774"/>
                <a:gd name="connsiteY11" fmla="*/ 389497 h 965931"/>
                <a:gd name="connsiteX12" fmla="*/ 204716 w 634774"/>
                <a:gd name="connsiteY12" fmla="*/ 409969 h 965931"/>
                <a:gd name="connsiteX13" fmla="*/ 211540 w 634774"/>
                <a:gd name="connsiteY13" fmla="*/ 430440 h 965931"/>
                <a:gd name="connsiteX14" fmla="*/ 252484 w 634774"/>
                <a:gd name="connsiteY14" fmla="*/ 457736 h 965931"/>
                <a:gd name="connsiteX15" fmla="*/ 279779 w 634774"/>
                <a:gd name="connsiteY15" fmla="*/ 498679 h 965931"/>
                <a:gd name="connsiteX16" fmla="*/ 293427 w 634774"/>
                <a:gd name="connsiteY16" fmla="*/ 519151 h 965931"/>
                <a:gd name="connsiteX17" fmla="*/ 307075 w 634774"/>
                <a:gd name="connsiteY17" fmla="*/ 546446 h 965931"/>
                <a:gd name="connsiteX18" fmla="*/ 334370 w 634774"/>
                <a:gd name="connsiteY18" fmla="*/ 594213 h 965931"/>
                <a:gd name="connsiteX19" fmla="*/ 341194 w 634774"/>
                <a:gd name="connsiteY19" fmla="*/ 628333 h 965931"/>
                <a:gd name="connsiteX20" fmla="*/ 361666 w 634774"/>
                <a:gd name="connsiteY20" fmla="*/ 641981 h 965931"/>
                <a:gd name="connsiteX21" fmla="*/ 382137 w 634774"/>
                <a:gd name="connsiteY21" fmla="*/ 662452 h 965931"/>
                <a:gd name="connsiteX22" fmla="*/ 409433 w 634774"/>
                <a:gd name="connsiteY22" fmla="*/ 737515 h 965931"/>
                <a:gd name="connsiteX23" fmla="*/ 423081 w 634774"/>
                <a:gd name="connsiteY23" fmla="*/ 764810 h 965931"/>
                <a:gd name="connsiteX24" fmla="*/ 464024 w 634774"/>
                <a:gd name="connsiteY24" fmla="*/ 839873 h 965931"/>
                <a:gd name="connsiteX25" fmla="*/ 511791 w 634774"/>
                <a:gd name="connsiteY25" fmla="*/ 887640 h 965931"/>
                <a:gd name="connsiteX26" fmla="*/ 518615 w 634774"/>
                <a:gd name="connsiteY26" fmla="*/ 962703 h 965931"/>
                <a:gd name="connsiteX27" fmla="*/ 545910 w 634774"/>
                <a:gd name="connsiteY27" fmla="*/ 955879 h 965931"/>
                <a:gd name="connsiteX28" fmla="*/ 559558 w 634774"/>
                <a:gd name="connsiteY28" fmla="*/ 935407 h 965931"/>
                <a:gd name="connsiteX29" fmla="*/ 580030 w 634774"/>
                <a:gd name="connsiteY29" fmla="*/ 901288 h 965931"/>
                <a:gd name="connsiteX30" fmla="*/ 607325 w 634774"/>
                <a:gd name="connsiteY30" fmla="*/ 880816 h 965931"/>
                <a:gd name="connsiteX31" fmla="*/ 627797 w 634774"/>
                <a:gd name="connsiteY31" fmla="*/ 839873 h 965931"/>
                <a:gd name="connsiteX32" fmla="*/ 634621 w 634774"/>
                <a:gd name="connsiteY32" fmla="*/ 819401 h 965931"/>
                <a:gd name="connsiteX33" fmla="*/ 614149 w 634774"/>
                <a:gd name="connsiteY33" fmla="*/ 696572 h 965931"/>
                <a:gd name="connsiteX34" fmla="*/ 593678 w 634774"/>
                <a:gd name="connsiteY34" fmla="*/ 676100 h 965931"/>
                <a:gd name="connsiteX35" fmla="*/ 573206 w 634774"/>
                <a:gd name="connsiteY35" fmla="*/ 635157 h 965931"/>
                <a:gd name="connsiteX36" fmla="*/ 545910 w 634774"/>
                <a:gd name="connsiteY36" fmla="*/ 587390 h 965931"/>
                <a:gd name="connsiteX37" fmla="*/ 539087 w 634774"/>
                <a:gd name="connsiteY37" fmla="*/ 566918 h 965931"/>
                <a:gd name="connsiteX38" fmla="*/ 525439 w 634774"/>
                <a:gd name="connsiteY38" fmla="*/ 546446 h 965931"/>
                <a:gd name="connsiteX39" fmla="*/ 518615 w 634774"/>
                <a:gd name="connsiteY39" fmla="*/ 519151 h 965931"/>
                <a:gd name="connsiteX40" fmla="*/ 511791 w 634774"/>
                <a:gd name="connsiteY40" fmla="*/ 498679 h 965931"/>
                <a:gd name="connsiteX41" fmla="*/ 484495 w 634774"/>
                <a:gd name="connsiteY41" fmla="*/ 450912 h 965931"/>
                <a:gd name="connsiteX42" fmla="*/ 457200 w 634774"/>
                <a:gd name="connsiteY42" fmla="*/ 403145 h 965931"/>
                <a:gd name="connsiteX43" fmla="*/ 443552 w 634774"/>
                <a:gd name="connsiteY43" fmla="*/ 382673 h 965931"/>
                <a:gd name="connsiteX44" fmla="*/ 402609 w 634774"/>
                <a:gd name="connsiteY44" fmla="*/ 341730 h 965931"/>
                <a:gd name="connsiteX45" fmla="*/ 382137 w 634774"/>
                <a:gd name="connsiteY45" fmla="*/ 321258 h 965931"/>
                <a:gd name="connsiteX46" fmla="*/ 348018 w 634774"/>
                <a:gd name="connsiteY46" fmla="*/ 280315 h 965931"/>
                <a:gd name="connsiteX47" fmla="*/ 307075 w 634774"/>
                <a:gd name="connsiteY47" fmla="*/ 246195 h 965931"/>
                <a:gd name="connsiteX48" fmla="*/ 300251 w 634774"/>
                <a:gd name="connsiteY48" fmla="*/ 218900 h 965931"/>
                <a:gd name="connsiteX49" fmla="*/ 279779 w 634774"/>
                <a:gd name="connsiteY49" fmla="*/ 198428 h 965931"/>
                <a:gd name="connsiteX50" fmla="*/ 266131 w 634774"/>
                <a:gd name="connsiteY50" fmla="*/ 177957 h 965931"/>
                <a:gd name="connsiteX51" fmla="*/ 259307 w 634774"/>
                <a:gd name="connsiteY51" fmla="*/ 150661 h 965931"/>
                <a:gd name="connsiteX52" fmla="*/ 238836 w 634774"/>
                <a:gd name="connsiteY52" fmla="*/ 123366 h 965931"/>
                <a:gd name="connsiteX53" fmla="*/ 225188 w 634774"/>
                <a:gd name="connsiteY53" fmla="*/ 102894 h 965931"/>
                <a:gd name="connsiteX54" fmla="*/ 204716 w 634774"/>
                <a:gd name="connsiteY54" fmla="*/ 82422 h 965931"/>
                <a:gd name="connsiteX55" fmla="*/ 177421 w 634774"/>
                <a:gd name="connsiteY55" fmla="*/ 41479 h 965931"/>
                <a:gd name="connsiteX56" fmla="*/ 156949 w 634774"/>
                <a:gd name="connsiteY56" fmla="*/ 21007 h 965931"/>
                <a:gd name="connsiteX57" fmla="*/ 129654 w 634774"/>
                <a:gd name="connsiteY57" fmla="*/ 536 h 96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4774" h="965931">
                  <a:moveTo>
                    <a:pt x="129654" y="536"/>
                  </a:moveTo>
                  <a:cubicBezTo>
                    <a:pt x="116006" y="3948"/>
                    <a:pt x="87280" y="36049"/>
                    <a:pt x="75063" y="41479"/>
                  </a:cubicBezTo>
                  <a:cubicBezTo>
                    <a:pt x="61917" y="47322"/>
                    <a:pt x="34119" y="55127"/>
                    <a:pt x="34119" y="55127"/>
                  </a:cubicBezTo>
                  <a:cubicBezTo>
                    <a:pt x="27295" y="64225"/>
                    <a:pt x="19290" y="72548"/>
                    <a:pt x="13648" y="82422"/>
                  </a:cubicBezTo>
                  <a:cubicBezTo>
                    <a:pt x="51" y="106217"/>
                    <a:pt x="230" y="182017"/>
                    <a:pt x="0" y="184781"/>
                  </a:cubicBezTo>
                  <a:cubicBezTo>
                    <a:pt x="2275" y="196154"/>
                    <a:pt x="4011" y="207648"/>
                    <a:pt x="6824" y="218900"/>
                  </a:cubicBezTo>
                  <a:cubicBezTo>
                    <a:pt x="8569" y="225878"/>
                    <a:pt x="8562" y="234286"/>
                    <a:pt x="13648" y="239372"/>
                  </a:cubicBezTo>
                  <a:cubicBezTo>
                    <a:pt x="18734" y="244458"/>
                    <a:pt x="27295" y="243921"/>
                    <a:pt x="34119" y="246195"/>
                  </a:cubicBezTo>
                  <a:cubicBezTo>
                    <a:pt x="52585" y="258506"/>
                    <a:pt x="60242" y="264833"/>
                    <a:pt x="81887" y="273491"/>
                  </a:cubicBezTo>
                  <a:cubicBezTo>
                    <a:pt x="95244" y="278834"/>
                    <a:pt x="122830" y="287139"/>
                    <a:pt x="122830" y="287139"/>
                  </a:cubicBezTo>
                  <a:cubicBezTo>
                    <a:pt x="135880" y="326288"/>
                    <a:pt x="120309" y="289747"/>
                    <a:pt x="150125" y="328082"/>
                  </a:cubicBezTo>
                  <a:cubicBezTo>
                    <a:pt x="150127" y="328084"/>
                    <a:pt x="184244" y="379260"/>
                    <a:pt x="191069" y="389497"/>
                  </a:cubicBezTo>
                  <a:cubicBezTo>
                    <a:pt x="195618" y="396321"/>
                    <a:pt x="202122" y="402189"/>
                    <a:pt x="204716" y="409969"/>
                  </a:cubicBezTo>
                  <a:cubicBezTo>
                    <a:pt x="206991" y="416793"/>
                    <a:pt x="206454" y="425354"/>
                    <a:pt x="211540" y="430440"/>
                  </a:cubicBezTo>
                  <a:cubicBezTo>
                    <a:pt x="223139" y="442038"/>
                    <a:pt x="252484" y="457736"/>
                    <a:pt x="252484" y="457736"/>
                  </a:cubicBezTo>
                  <a:lnTo>
                    <a:pt x="279779" y="498679"/>
                  </a:lnTo>
                  <a:cubicBezTo>
                    <a:pt x="284328" y="505503"/>
                    <a:pt x="289759" y="511815"/>
                    <a:pt x="293427" y="519151"/>
                  </a:cubicBezTo>
                  <a:cubicBezTo>
                    <a:pt x="297976" y="528249"/>
                    <a:pt x="302028" y="537614"/>
                    <a:pt x="307075" y="546446"/>
                  </a:cubicBezTo>
                  <a:cubicBezTo>
                    <a:pt x="345655" y="613962"/>
                    <a:pt x="293127" y="511730"/>
                    <a:pt x="334370" y="594213"/>
                  </a:cubicBezTo>
                  <a:cubicBezTo>
                    <a:pt x="336645" y="605586"/>
                    <a:pt x="335439" y="618263"/>
                    <a:pt x="341194" y="628333"/>
                  </a:cubicBezTo>
                  <a:cubicBezTo>
                    <a:pt x="345263" y="635454"/>
                    <a:pt x="355365" y="636731"/>
                    <a:pt x="361666" y="641981"/>
                  </a:cubicBezTo>
                  <a:cubicBezTo>
                    <a:pt x="369079" y="648159"/>
                    <a:pt x="376528" y="654599"/>
                    <a:pt x="382137" y="662452"/>
                  </a:cubicBezTo>
                  <a:cubicBezTo>
                    <a:pt x="399445" y="686683"/>
                    <a:pt x="399088" y="709066"/>
                    <a:pt x="409433" y="737515"/>
                  </a:cubicBezTo>
                  <a:cubicBezTo>
                    <a:pt x="412909" y="747075"/>
                    <a:pt x="418532" y="755712"/>
                    <a:pt x="423081" y="764810"/>
                  </a:cubicBezTo>
                  <a:cubicBezTo>
                    <a:pt x="433088" y="804842"/>
                    <a:pt x="427711" y="797508"/>
                    <a:pt x="464024" y="839873"/>
                  </a:cubicBezTo>
                  <a:cubicBezTo>
                    <a:pt x="478678" y="856970"/>
                    <a:pt x="511791" y="887640"/>
                    <a:pt x="511791" y="887640"/>
                  </a:cubicBezTo>
                  <a:cubicBezTo>
                    <a:pt x="514066" y="912661"/>
                    <a:pt x="507379" y="940231"/>
                    <a:pt x="518615" y="962703"/>
                  </a:cubicBezTo>
                  <a:cubicBezTo>
                    <a:pt x="522809" y="971091"/>
                    <a:pt x="538107" y="961081"/>
                    <a:pt x="545910" y="955879"/>
                  </a:cubicBezTo>
                  <a:cubicBezTo>
                    <a:pt x="552734" y="951330"/>
                    <a:pt x="555211" y="942362"/>
                    <a:pt x="559558" y="935407"/>
                  </a:cubicBezTo>
                  <a:cubicBezTo>
                    <a:pt x="566588" y="924160"/>
                    <a:pt x="571296" y="911270"/>
                    <a:pt x="580030" y="901288"/>
                  </a:cubicBezTo>
                  <a:cubicBezTo>
                    <a:pt x="587519" y="892729"/>
                    <a:pt x="598227" y="887640"/>
                    <a:pt x="607325" y="880816"/>
                  </a:cubicBezTo>
                  <a:cubicBezTo>
                    <a:pt x="624478" y="829359"/>
                    <a:pt x="601339" y="892789"/>
                    <a:pt x="627797" y="839873"/>
                  </a:cubicBezTo>
                  <a:cubicBezTo>
                    <a:pt x="631014" y="833439"/>
                    <a:pt x="632346" y="826225"/>
                    <a:pt x="634621" y="819401"/>
                  </a:cubicBezTo>
                  <a:cubicBezTo>
                    <a:pt x="630207" y="753195"/>
                    <a:pt x="646057" y="734862"/>
                    <a:pt x="614149" y="696572"/>
                  </a:cubicBezTo>
                  <a:cubicBezTo>
                    <a:pt x="607971" y="689158"/>
                    <a:pt x="600502" y="682924"/>
                    <a:pt x="593678" y="676100"/>
                  </a:cubicBezTo>
                  <a:cubicBezTo>
                    <a:pt x="581166" y="638564"/>
                    <a:pt x="594372" y="672197"/>
                    <a:pt x="573206" y="635157"/>
                  </a:cubicBezTo>
                  <a:cubicBezTo>
                    <a:pt x="538575" y="574553"/>
                    <a:pt x="579161" y="637264"/>
                    <a:pt x="545910" y="587390"/>
                  </a:cubicBezTo>
                  <a:cubicBezTo>
                    <a:pt x="543636" y="580566"/>
                    <a:pt x="542304" y="573352"/>
                    <a:pt x="539087" y="566918"/>
                  </a:cubicBezTo>
                  <a:cubicBezTo>
                    <a:pt x="535419" y="559582"/>
                    <a:pt x="528670" y="553984"/>
                    <a:pt x="525439" y="546446"/>
                  </a:cubicBezTo>
                  <a:cubicBezTo>
                    <a:pt x="521745" y="537826"/>
                    <a:pt x="521191" y="528169"/>
                    <a:pt x="518615" y="519151"/>
                  </a:cubicBezTo>
                  <a:cubicBezTo>
                    <a:pt x="516639" y="512235"/>
                    <a:pt x="514625" y="505291"/>
                    <a:pt x="511791" y="498679"/>
                  </a:cubicBezTo>
                  <a:cubicBezTo>
                    <a:pt x="501402" y="474439"/>
                    <a:pt x="498200" y="471470"/>
                    <a:pt x="484495" y="450912"/>
                  </a:cubicBezTo>
                  <a:cubicBezTo>
                    <a:pt x="473423" y="417690"/>
                    <a:pt x="483021" y="439293"/>
                    <a:pt x="457200" y="403145"/>
                  </a:cubicBezTo>
                  <a:cubicBezTo>
                    <a:pt x="452433" y="396471"/>
                    <a:pt x="449001" y="388803"/>
                    <a:pt x="443552" y="382673"/>
                  </a:cubicBezTo>
                  <a:cubicBezTo>
                    <a:pt x="430729" y="368247"/>
                    <a:pt x="416257" y="355378"/>
                    <a:pt x="402609" y="341730"/>
                  </a:cubicBezTo>
                  <a:lnTo>
                    <a:pt x="382137" y="321258"/>
                  </a:lnTo>
                  <a:cubicBezTo>
                    <a:pt x="322331" y="261452"/>
                    <a:pt x="395520" y="337318"/>
                    <a:pt x="348018" y="280315"/>
                  </a:cubicBezTo>
                  <a:cubicBezTo>
                    <a:pt x="331599" y="260612"/>
                    <a:pt x="327203" y="259614"/>
                    <a:pt x="307075" y="246195"/>
                  </a:cubicBezTo>
                  <a:cubicBezTo>
                    <a:pt x="304800" y="237097"/>
                    <a:pt x="304904" y="227043"/>
                    <a:pt x="300251" y="218900"/>
                  </a:cubicBezTo>
                  <a:cubicBezTo>
                    <a:pt x="295463" y="210521"/>
                    <a:pt x="285957" y="205842"/>
                    <a:pt x="279779" y="198428"/>
                  </a:cubicBezTo>
                  <a:cubicBezTo>
                    <a:pt x="274529" y="192128"/>
                    <a:pt x="270680" y="184781"/>
                    <a:pt x="266131" y="177957"/>
                  </a:cubicBezTo>
                  <a:cubicBezTo>
                    <a:pt x="263856" y="168858"/>
                    <a:pt x="263501" y="159050"/>
                    <a:pt x="259307" y="150661"/>
                  </a:cubicBezTo>
                  <a:cubicBezTo>
                    <a:pt x="254221" y="140489"/>
                    <a:pt x="245446" y="132621"/>
                    <a:pt x="238836" y="123366"/>
                  </a:cubicBezTo>
                  <a:cubicBezTo>
                    <a:pt x="234069" y="116692"/>
                    <a:pt x="230438" y="109195"/>
                    <a:pt x="225188" y="102894"/>
                  </a:cubicBezTo>
                  <a:cubicBezTo>
                    <a:pt x="219010" y="95480"/>
                    <a:pt x="210641" y="90040"/>
                    <a:pt x="204716" y="82422"/>
                  </a:cubicBezTo>
                  <a:cubicBezTo>
                    <a:pt x="194646" y="69475"/>
                    <a:pt x="189019" y="53077"/>
                    <a:pt x="177421" y="41479"/>
                  </a:cubicBezTo>
                  <a:cubicBezTo>
                    <a:pt x="170597" y="34655"/>
                    <a:pt x="164363" y="27185"/>
                    <a:pt x="156949" y="21007"/>
                  </a:cubicBezTo>
                  <a:cubicBezTo>
                    <a:pt x="144599" y="10715"/>
                    <a:pt x="143302" y="-2876"/>
                    <a:pt x="129654" y="536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7130955" y="2381234"/>
              <a:ext cx="327546" cy="1611514"/>
            </a:xfrm>
            <a:custGeom>
              <a:avLst/>
              <a:gdLst>
                <a:gd name="connsiteX0" fmla="*/ 13648 w 327546"/>
                <a:gd name="connsiteY0" fmla="*/ 20772 h 1611514"/>
                <a:gd name="connsiteX1" fmla="*/ 0 w 327546"/>
                <a:gd name="connsiteY1" fmla="*/ 123130 h 1611514"/>
                <a:gd name="connsiteX2" fmla="*/ 6824 w 327546"/>
                <a:gd name="connsiteY2" fmla="*/ 266432 h 1611514"/>
                <a:gd name="connsiteX3" fmla="*/ 20472 w 327546"/>
                <a:gd name="connsiteY3" fmla="*/ 321023 h 1611514"/>
                <a:gd name="connsiteX4" fmla="*/ 27296 w 327546"/>
                <a:gd name="connsiteY4" fmla="*/ 361966 h 1611514"/>
                <a:gd name="connsiteX5" fmla="*/ 40944 w 327546"/>
                <a:gd name="connsiteY5" fmla="*/ 546211 h 1611514"/>
                <a:gd name="connsiteX6" fmla="*/ 47767 w 327546"/>
                <a:gd name="connsiteY6" fmla="*/ 573506 h 1611514"/>
                <a:gd name="connsiteX7" fmla="*/ 54591 w 327546"/>
                <a:gd name="connsiteY7" fmla="*/ 696336 h 1611514"/>
                <a:gd name="connsiteX8" fmla="*/ 40944 w 327546"/>
                <a:gd name="connsiteY8" fmla="*/ 819166 h 1611514"/>
                <a:gd name="connsiteX9" fmla="*/ 47767 w 327546"/>
                <a:gd name="connsiteY9" fmla="*/ 894229 h 1611514"/>
                <a:gd name="connsiteX10" fmla="*/ 61415 w 327546"/>
                <a:gd name="connsiteY10" fmla="*/ 996587 h 1611514"/>
                <a:gd name="connsiteX11" fmla="*/ 68239 w 327546"/>
                <a:gd name="connsiteY11" fmla="*/ 1051178 h 1611514"/>
                <a:gd name="connsiteX12" fmla="*/ 81887 w 327546"/>
                <a:gd name="connsiteY12" fmla="*/ 1098945 h 1611514"/>
                <a:gd name="connsiteX13" fmla="*/ 95535 w 327546"/>
                <a:gd name="connsiteY13" fmla="*/ 1262718 h 1611514"/>
                <a:gd name="connsiteX14" fmla="*/ 116006 w 327546"/>
                <a:gd name="connsiteY14" fmla="*/ 1317309 h 1611514"/>
                <a:gd name="connsiteX15" fmla="*/ 136478 w 327546"/>
                <a:gd name="connsiteY15" fmla="*/ 1406020 h 1611514"/>
                <a:gd name="connsiteX16" fmla="*/ 143302 w 327546"/>
                <a:gd name="connsiteY16" fmla="*/ 1426491 h 1611514"/>
                <a:gd name="connsiteX17" fmla="*/ 150126 w 327546"/>
                <a:gd name="connsiteY17" fmla="*/ 1446963 h 1611514"/>
                <a:gd name="connsiteX18" fmla="*/ 163773 w 327546"/>
                <a:gd name="connsiteY18" fmla="*/ 1528850 h 1611514"/>
                <a:gd name="connsiteX19" fmla="*/ 170597 w 327546"/>
                <a:gd name="connsiteY19" fmla="*/ 1569793 h 1611514"/>
                <a:gd name="connsiteX20" fmla="*/ 211541 w 327546"/>
                <a:gd name="connsiteY20" fmla="*/ 1610736 h 1611514"/>
                <a:gd name="connsiteX21" fmla="*/ 320723 w 327546"/>
                <a:gd name="connsiteY21" fmla="*/ 1556145 h 1611514"/>
                <a:gd name="connsiteX22" fmla="*/ 327546 w 327546"/>
                <a:gd name="connsiteY22" fmla="*/ 1528850 h 1611514"/>
                <a:gd name="connsiteX23" fmla="*/ 320723 w 327546"/>
                <a:gd name="connsiteY23" fmla="*/ 1392372 h 1611514"/>
                <a:gd name="connsiteX24" fmla="*/ 313899 w 327546"/>
                <a:gd name="connsiteY24" fmla="*/ 1358253 h 1611514"/>
                <a:gd name="connsiteX25" fmla="*/ 307075 w 327546"/>
                <a:gd name="connsiteY25" fmla="*/ 1317309 h 1611514"/>
                <a:gd name="connsiteX26" fmla="*/ 300251 w 327546"/>
                <a:gd name="connsiteY26" fmla="*/ 1296838 h 1611514"/>
                <a:gd name="connsiteX27" fmla="*/ 293427 w 327546"/>
                <a:gd name="connsiteY27" fmla="*/ 1262718 h 1611514"/>
                <a:gd name="connsiteX28" fmla="*/ 279779 w 327546"/>
                <a:gd name="connsiteY28" fmla="*/ 1221775 h 1611514"/>
                <a:gd name="connsiteX29" fmla="*/ 266132 w 327546"/>
                <a:gd name="connsiteY29" fmla="*/ 1064826 h 1611514"/>
                <a:gd name="connsiteX30" fmla="*/ 252484 w 327546"/>
                <a:gd name="connsiteY30" fmla="*/ 901053 h 1611514"/>
                <a:gd name="connsiteX31" fmla="*/ 245660 w 327546"/>
                <a:gd name="connsiteY31" fmla="*/ 880581 h 1611514"/>
                <a:gd name="connsiteX32" fmla="*/ 238836 w 327546"/>
                <a:gd name="connsiteY32" fmla="*/ 839638 h 1611514"/>
                <a:gd name="connsiteX33" fmla="*/ 225188 w 327546"/>
                <a:gd name="connsiteY33" fmla="*/ 805518 h 1611514"/>
                <a:gd name="connsiteX34" fmla="*/ 218364 w 327546"/>
                <a:gd name="connsiteY34" fmla="*/ 757751 h 1611514"/>
                <a:gd name="connsiteX35" fmla="*/ 191069 w 327546"/>
                <a:gd name="connsiteY35" fmla="*/ 703160 h 1611514"/>
                <a:gd name="connsiteX36" fmla="*/ 177421 w 327546"/>
                <a:gd name="connsiteY36" fmla="*/ 669041 h 1611514"/>
                <a:gd name="connsiteX37" fmla="*/ 170597 w 327546"/>
                <a:gd name="connsiteY37" fmla="*/ 648569 h 1611514"/>
                <a:gd name="connsiteX38" fmla="*/ 156949 w 327546"/>
                <a:gd name="connsiteY38" fmla="*/ 621273 h 1611514"/>
                <a:gd name="connsiteX39" fmla="*/ 150126 w 327546"/>
                <a:gd name="connsiteY39" fmla="*/ 593978 h 1611514"/>
                <a:gd name="connsiteX40" fmla="*/ 163773 w 327546"/>
                <a:gd name="connsiteY40" fmla="*/ 437029 h 1611514"/>
                <a:gd name="connsiteX41" fmla="*/ 170597 w 327546"/>
                <a:gd name="connsiteY41" fmla="*/ 300551 h 1611514"/>
                <a:gd name="connsiteX42" fmla="*/ 177421 w 327546"/>
                <a:gd name="connsiteY42" fmla="*/ 280079 h 1611514"/>
                <a:gd name="connsiteX43" fmla="*/ 191069 w 327546"/>
                <a:gd name="connsiteY43" fmla="*/ 205017 h 1611514"/>
                <a:gd name="connsiteX44" fmla="*/ 184245 w 327546"/>
                <a:gd name="connsiteY44" fmla="*/ 27596 h 1611514"/>
                <a:gd name="connsiteX45" fmla="*/ 163773 w 327546"/>
                <a:gd name="connsiteY45" fmla="*/ 20772 h 1611514"/>
                <a:gd name="connsiteX46" fmla="*/ 54591 w 327546"/>
                <a:gd name="connsiteY46" fmla="*/ 300 h 1611514"/>
                <a:gd name="connsiteX47" fmla="*/ 13648 w 327546"/>
                <a:gd name="connsiteY47" fmla="*/ 20772 h 16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7546" h="1611514">
                  <a:moveTo>
                    <a:pt x="13648" y="20772"/>
                  </a:moveTo>
                  <a:cubicBezTo>
                    <a:pt x="4550" y="41244"/>
                    <a:pt x="0" y="98074"/>
                    <a:pt x="0" y="123130"/>
                  </a:cubicBezTo>
                  <a:cubicBezTo>
                    <a:pt x="0" y="170951"/>
                    <a:pt x="1903" y="218864"/>
                    <a:pt x="6824" y="266432"/>
                  </a:cubicBezTo>
                  <a:cubicBezTo>
                    <a:pt x="8754" y="285089"/>
                    <a:pt x="17388" y="302521"/>
                    <a:pt x="20472" y="321023"/>
                  </a:cubicBezTo>
                  <a:lnTo>
                    <a:pt x="27296" y="361966"/>
                  </a:lnTo>
                  <a:cubicBezTo>
                    <a:pt x="30658" y="425845"/>
                    <a:pt x="30627" y="484308"/>
                    <a:pt x="40944" y="546211"/>
                  </a:cubicBezTo>
                  <a:cubicBezTo>
                    <a:pt x="42486" y="555462"/>
                    <a:pt x="45493" y="564408"/>
                    <a:pt x="47767" y="573506"/>
                  </a:cubicBezTo>
                  <a:cubicBezTo>
                    <a:pt x="50042" y="614449"/>
                    <a:pt x="54591" y="655330"/>
                    <a:pt x="54591" y="696336"/>
                  </a:cubicBezTo>
                  <a:cubicBezTo>
                    <a:pt x="54591" y="713623"/>
                    <a:pt x="43664" y="797405"/>
                    <a:pt x="40944" y="819166"/>
                  </a:cubicBezTo>
                  <a:cubicBezTo>
                    <a:pt x="43218" y="844187"/>
                    <a:pt x="45137" y="869243"/>
                    <a:pt x="47767" y="894229"/>
                  </a:cubicBezTo>
                  <a:cubicBezTo>
                    <a:pt x="52654" y="940663"/>
                    <a:pt x="55446" y="951818"/>
                    <a:pt x="61415" y="996587"/>
                  </a:cubicBezTo>
                  <a:cubicBezTo>
                    <a:pt x="63839" y="1014765"/>
                    <a:pt x="65224" y="1033089"/>
                    <a:pt x="68239" y="1051178"/>
                  </a:cubicBezTo>
                  <a:cubicBezTo>
                    <a:pt x="71095" y="1068313"/>
                    <a:pt x="76479" y="1082721"/>
                    <a:pt x="81887" y="1098945"/>
                  </a:cubicBezTo>
                  <a:cubicBezTo>
                    <a:pt x="85012" y="1155199"/>
                    <a:pt x="83476" y="1208451"/>
                    <a:pt x="95535" y="1262718"/>
                  </a:cubicBezTo>
                  <a:cubicBezTo>
                    <a:pt x="98211" y="1274762"/>
                    <a:pt x="113343" y="1310653"/>
                    <a:pt x="116006" y="1317309"/>
                  </a:cubicBezTo>
                  <a:cubicBezTo>
                    <a:pt x="124864" y="1379316"/>
                    <a:pt x="117744" y="1349819"/>
                    <a:pt x="136478" y="1406020"/>
                  </a:cubicBezTo>
                  <a:lnTo>
                    <a:pt x="143302" y="1426491"/>
                  </a:lnTo>
                  <a:lnTo>
                    <a:pt x="150126" y="1446963"/>
                  </a:lnTo>
                  <a:cubicBezTo>
                    <a:pt x="163198" y="1538477"/>
                    <a:pt x="150471" y="1455691"/>
                    <a:pt x="163773" y="1528850"/>
                  </a:cubicBezTo>
                  <a:cubicBezTo>
                    <a:pt x="166248" y="1542463"/>
                    <a:pt x="166222" y="1556667"/>
                    <a:pt x="170597" y="1569793"/>
                  </a:cubicBezTo>
                  <a:cubicBezTo>
                    <a:pt x="177250" y="1589750"/>
                    <a:pt x="196133" y="1599180"/>
                    <a:pt x="211541" y="1610736"/>
                  </a:cubicBezTo>
                  <a:cubicBezTo>
                    <a:pt x="336789" y="1602386"/>
                    <a:pt x="305845" y="1637978"/>
                    <a:pt x="320723" y="1556145"/>
                  </a:cubicBezTo>
                  <a:cubicBezTo>
                    <a:pt x="322401" y="1546918"/>
                    <a:pt x="325272" y="1537948"/>
                    <a:pt x="327546" y="1528850"/>
                  </a:cubicBezTo>
                  <a:cubicBezTo>
                    <a:pt x="325272" y="1483357"/>
                    <a:pt x="324355" y="1437776"/>
                    <a:pt x="320723" y="1392372"/>
                  </a:cubicBezTo>
                  <a:cubicBezTo>
                    <a:pt x="319798" y="1380811"/>
                    <a:pt x="315974" y="1369664"/>
                    <a:pt x="313899" y="1358253"/>
                  </a:cubicBezTo>
                  <a:cubicBezTo>
                    <a:pt x="311424" y="1344640"/>
                    <a:pt x="310077" y="1330816"/>
                    <a:pt x="307075" y="1317309"/>
                  </a:cubicBezTo>
                  <a:cubicBezTo>
                    <a:pt x="305515" y="1310287"/>
                    <a:pt x="301996" y="1303816"/>
                    <a:pt x="300251" y="1296838"/>
                  </a:cubicBezTo>
                  <a:cubicBezTo>
                    <a:pt x="297438" y="1285586"/>
                    <a:pt x="296479" y="1273908"/>
                    <a:pt x="293427" y="1262718"/>
                  </a:cubicBezTo>
                  <a:cubicBezTo>
                    <a:pt x="289642" y="1248839"/>
                    <a:pt x="279779" y="1221775"/>
                    <a:pt x="279779" y="1221775"/>
                  </a:cubicBezTo>
                  <a:cubicBezTo>
                    <a:pt x="261061" y="978448"/>
                    <a:pt x="283722" y="1264185"/>
                    <a:pt x="266132" y="1064826"/>
                  </a:cubicBezTo>
                  <a:cubicBezTo>
                    <a:pt x="261317" y="1010258"/>
                    <a:pt x="269807" y="953022"/>
                    <a:pt x="252484" y="901053"/>
                  </a:cubicBezTo>
                  <a:cubicBezTo>
                    <a:pt x="250209" y="894229"/>
                    <a:pt x="247220" y="887603"/>
                    <a:pt x="245660" y="880581"/>
                  </a:cubicBezTo>
                  <a:cubicBezTo>
                    <a:pt x="242659" y="867075"/>
                    <a:pt x="242477" y="852986"/>
                    <a:pt x="238836" y="839638"/>
                  </a:cubicBezTo>
                  <a:cubicBezTo>
                    <a:pt x="235613" y="827820"/>
                    <a:pt x="229737" y="816891"/>
                    <a:pt x="225188" y="805518"/>
                  </a:cubicBezTo>
                  <a:cubicBezTo>
                    <a:pt x="222913" y="789596"/>
                    <a:pt x="223450" y="773010"/>
                    <a:pt x="218364" y="757751"/>
                  </a:cubicBezTo>
                  <a:cubicBezTo>
                    <a:pt x="211930" y="738450"/>
                    <a:pt x="198625" y="722050"/>
                    <a:pt x="191069" y="703160"/>
                  </a:cubicBezTo>
                  <a:cubicBezTo>
                    <a:pt x="186520" y="691787"/>
                    <a:pt x="181722" y="680510"/>
                    <a:pt x="177421" y="669041"/>
                  </a:cubicBezTo>
                  <a:cubicBezTo>
                    <a:pt x="174895" y="662306"/>
                    <a:pt x="173431" y="655181"/>
                    <a:pt x="170597" y="648569"/>
                  </a:cubicBezTo>
                  <a:cubicBezTo>
                    <a:pt x="166590" y="639219"/>
                    <a:pt x="161498" y="630372"/>
                    <a:pt x="156949" y="621273"/>
                  </a:cubicBezTo>
                  <a:cubicBezTo>
                    <a:pt x="154675" y="612175"/>
                    <a:pt x="150126" y="603356"/>
                    <a:pt x="150126" y="593978"/>
                  </a:cubicBezTo>
                  <a:cubicBezTo>
                    <a:pt x="150126" y="509971"/>
                    <a:pt x="153308" y="499817"/>
                    <a:pt x="163773" y="437029"/>
                  </a:cubicBezTo>
                  <a:cubicBezTo>
                    <a:pt x="166048" y="391536"/>
                    <a:pt x="166651" y="345929"/>
                    <a:pt x="170597" y="300551"/>
                  </a:cubicBezTo>
                  <a:cubicBezTo>
                    <a:pt x="171220" y="293385"/>
                    <a:pt x="176010" y="287132"/>
                    <a:pt x="177421" y="280079"/>
                  </a:cubicBezTo>
                  <a:cubicBezTo>
                    <a:pt x="201870" y="157835"/>
                    <a:pt x="170840" y="285929"/>
                    <a:pt x="191069" y="205017"/>
                  </a:cubicBezTo>
                  <a:cubicBezTo>
                    <a:pt x="188794" y="145877"/>
                    <a:pt x="192918" y="86141"/>
                    <a:pt x="184245" y="27596"/>
                  </a:cubicBezTo>
                  <a:cubicBezTo>
                    <a:pt x="183191" y="20481"/>
                    <a:pt x="170782" y="22389"/>
                    <a:pt x="163773" y="20772"/>
                  </a:cubicBezTo>
                  <a:cubicBezTo>
                    <a:pt x="159516" y="19790"/>
                    <a:pt x="72160" y="1764"/>
                    <a:pt x="54591" y="300"/>
                  </a:cubicBezTo>
                  <a:cubicBezTo>
                    <a:pt x="40990" y="-833"/>
                    <a:pt x="22746" y="300"/>
                    <a:pt x="13648" y="20772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6530360" y="2643408"/>
              <a:ext cx="1470385" cy="1076327"/>
            </a:xfrm>
            <a:custGeom>
              <a:avLst/>
              <a:gdLst>
                <a:gd name="connsiteX0" fmla="*/ 1419461 w 1470385"/>
                <a:gd name="connsiteY0" fmla="*/ 4258 h 1076327"/>
                <a:gd name="connsiteX1" fmla="*/ 784840 w 1470385"/>
                <a:gd name="connsiteY1" fmla="*/ 120264 h 1076327"/>
                <a:gd name="connsiteX2" fmla="*/ 675658 w 1470385"/>
                <a:gd name="connsiteY2" fmla="*/ 140735 h 1076327"/>
                <a:gd name="connsiteX3" fmla="*/ 634715 w 1470385"/>
                <a:gd name="connsiteY3" fmla="*/ 154383 h 1076327"/>
                <a:gd name="connsiteX4" fmla="*/ 586947 w 1470385"/>
                <a:gd name="connsiteY4" fmla="*/ 161207 h 1076327"/>
                <a:gd name="connsiteX5" fmla="*/ 546004 w 1470385"/>
                <a:gd name="connsiteY5" fmla="*/ 195326 h 1076327"/>
                <a:gd name="connsiteX6" fmla="*/ 525533 w 1470385"/>
                <a:gd name="connsiteY6" fmla="*/ 202150 h 1076327"/>
                <a:gd name="connsiteX7" fmla="*/ 477765 w 1470385"/>
                <a:gd name="connsiteY7" fmla="*/ 243093 h 1076327"/>
                <a:gd name="connsiteX8" fmla="*/ 436822 w 1470385"/>
                <a:gd name="connsiteY8" fmla="*/ 270389 h 1076327"/>
                <a:gd name="connsiteX9" fmla="*/ 409527 w 1470385"/>
                <a:gd name="connsiteY9" fmla="*/ 277213 h 1076327"/>
                <a:gd name="connsiteX10" fmla="*/ 389055 w 1470385"/>
                <a:gd name="connsiteY10" fmla="*/ 290861 h 1076327"/>
                <a:gd name="connsiteX11" fmla="*/ 368583 w 1470385"/>
                <a:gd name="connsiteY11" fmla="*/ 311332 h 1076327"/>
                <a:gd name="connsiteX12" fmla="*/ 348112 w 1470385"/>
                <a:gd name="connsiteY12" fmla="*/ 318156 h 1076327"/>
                <a:gd name="connsiteX13" fmla="*/ 327640 w 1470385"/>
                <a:gd name="connsiteY13" fmla="*/ 338628 h 1076327"/>
                <a:gd name="connsiteX14" fmla="*/ 307168 w 1470385"/>
                <a:gd name="connsiteY14" fmla="*/ 352276 h 1076327"/>
                <a:gd name="connsiteX15" fmla="*/ 279873 w 1470385"/>
                <a:gd name="connsiteY15" fmla="*/ 372747 h 1076327"/>
                <a:gd name="connsiteX16" fmla="*/ 238930 w 1470385"/>
                <a:gd name="connsiteY16" fmla="*/ 406867 h 1076327"/>
                <a:gd name="connsiteX17" fmla="*/ 225282 w 1470385"/>
                <a:gd name="connsiteY17" fmla="*/ 427338 h 1076327"/>
                <a:gd name="connsiteX18" fmla="*/ 204810 w 1470385"/>
                <a:gd name="connsiteY18" fmla="*/ 447810 h 1076327"/>
                <a:gd name="connsiteX19" fmla="*/ 177515 w 1470385"/>
                <a:gd name="connsiteY19" fmla="*/ 481929 h 1076327"/>
                <a:gd name="connsiteX20" fmla="*/ 157043 w 1470385"/>
                <a:gd name="connsiteY20" fmla="*/ 502401 h 1076327"/>
                <a:gd name="connsiteX21" fmla="*/ 122924 w 1470385"/>
                <a:gd name="connsiteY21" fmla="*/ 536520 h 1076327"/>
                <a:gd name="connsiteX22" fmla="*/ 88804 w 1470385"/>
                <a:gd name="connsiteY22" fmla="*/ 604759 h 1076327"/>
                <a:gd name="connsiteX23" fmla="*/ 75156 w 1470385"/>
                <a:gd name="connsiteY23" fmla="*/ 645702 h 1076327"/>
                <a:gd name="connsiteX24" fmla="*/ 68333 w 1470385"/>
                <a:gd name="connsiteY24" fmla="*/ 666174 h 1076327"/>
                <a:gd name="connsiteX25" fmla="*/ 61509 w 1470385"/>
                <a:gd name="connsiteY25" fmla="*/ 748061 h 1076327"/>
                <a:gd name="connsiteX26" fmla="*/ 47861 w 1470385"/>
                <a:gd name="connsiteY26" fmla="*/ 789004 h 1076327"/>
                <a:gd name="connsiteX27" fmla="*/ 41037 w 1470385"/>
                <a:gd name="connsiteY27" fmla="*/ 843595 h 1076327"/>
                <a:gd name="connsiteX28" fmla="*/ 27389 w 1470385"/>
                <a:gd name="connsiteY28" fmla="*/ 884538 h 1076327"/>
                <a:gd name="connsiteX29" fmla="*/ 20565 w 1470385"/>
                <a:gd name="connsiteY29" fmla="*/ 1014192 h 1076327"/>
                <a:gd name="connsiteX30" fmla="*/ 6918 w 1470385"/>
                <a:gd name="connsiteY30" fmla="*/ 1055135 h 1076327"/>
                <a:gd name="connsiteX31" fmla="*/ 20565 w 1470385"/>
                <a:gd name="connsiteY31" fmla="*/ 1041488 h 1076327"/>
                <a:gd name="connsiteX32" fmla="*/ 27389 w 1470385"/>
                <a:gd name="connsiteY32" fmla="*/ 1007368 h 1076327"/>
                <a:gd name="connsiteX33" fmla="*/ 41037 w 1470385"/>
                <a:gd name="connsiteY33" fmla="*/ 966425 h 1076327"/>
                <a:gd name="connsiteX34" fmla="*/ 61509 w 1470385"/>
                <a:gd name="connsiteY34" fmla="*/ 918658 h 1076327"/>
                <a:gd name="connsiteX35" fmla="*/ 109276 w 1470385"/>
                <a:gd name="connsiteY35" fmla="*/ 884538 h 1076327"/>
                <a:gd name="connsiteX36" fmla="*/ 129747 w 1470385"/>
                <a:gd name="connsiteY36" fmla="*/ 877714 h 1076327"/>
                <a:gd name="connsiteX37" fmla="*/ 143395 w 1470385"/>
                <a:gd name="connsiteY37" fmla="*/ 857243 h 1076327"/>
                <a:gd name="connsiteX38" fmla="*/ 163867 w 1470385"/>
                <a:gd name="connsiteY38" fmla="*/ 850419 h 1076327"/>
                <a:gd name="connsiteX39" fmla="*/ 204810 w 1470385"/>
                <a:gd name="connsiteY39" fmla="*/ 823123 h 1076327"/>
                <a:gd name="connsiteX40" fmla="*/ 225282 w 1470385"/>
                <a:gd name="connsiteY40" fmla="*/ 816299 h 1076327"/>
                <a:gd name="connsiteX41" fmla="*/ 293521 w 1470385"/>
                <a:gd name="connsiteY41" fmla="*/ 775356 h 1076327"/>
                <a:gd name="connsiteX42" fmla="*/ 320816 w 1470385"/>
                <a:gd name="connsiteY42" fmla="*/ 768532 h 1076327"/>
                <a:gd name="connsiteX43" fmla="*/ 361759 w 1470385"/>
                <a:gd name="connsiteY43" fmla="*/ 741237 h 1076327"/>
                <a:gd name="connsiteX44" fmla="*/ 389055 w 1470385"/>
                <a:gd name="connsiteY44" fmla="*/ 727589 h 1076327"/>
                <a:gd name="connsiteX45" fmla="*/ 457294 w 1470385"/>
                <a:gd name="connsiteY45" fmla="*/ 672998 h 1076327"/>
                <a:gd name="connsiteX46" fmla="*/ 498237 w 1470385"/>
                <a:gd name="connsiteY46" fmla="*/ 638879 h 1076327"/>
                <a:gd name="connsiteX47" fmla="*/ 518709 w 1470385"/>
                <a:gd name="connsiteY47" fmla="*/ 632055 h 1076327"/>
                <a:gd name="connsiteX48" fmla="*/ 552828 w 1470385"/>
                <a:gd name="connsiteY48" fmla="*/ 597935 h 1076327"/>
                <a:gd name="connsiteX49" fmla="*/ 600595 w 1470385"/>
                <a:gd name="connsiteY49" fmla="*/ 550168 h 1076327"/>
                <a:gd name="connsiteX50" fmla="*/ 627891 w 1470385"/>
                <a:gd name="connsiteY50" fmla="*/ 509225 h 1076327"/>
                <a:gd name="connsiteX51" fmla="*/ 648362 w 1470385"/>
                <a:gd name="connsiteY51" fmla="*/ 488753 h 1076327"/>
                <a:gd name="connsiteX52" fmla="*/ 668834 w 1470385"/>
                <a:gd name="connsiteY52" fmla="*/ 461458 h 1076327"/>
                <a:gd name="connsiteX53" fmla="*/ 689306 w 1470385"/>
                <a:gd name="connsiteY53" fmla="*/ 447810 h 1076327"/>
                <a:gd name="connsiteX54" fmla="*/ 716601 w 1470385"/>
                <a:gd name="connsiteY54" fmla="*/ 427338 h 1076327"/>
                <a:gd name="connsiteX55" fmla="*/ 737073 w 1470385"/>
                <a:gd name="connsiteY55" fmla="*/ 406867 h 1076327"/>
                <a:gd name="connsiteX56" fmla="*/ 784840 w 1470385"/>
                <a:gd name="connsiteY56" fmla="*/ 379571 h 1076327"/>
                <a:gd name="connsiteX57" fmla="*/ 832607 w 1470385"/>
                <a:gd name="connsiteY57" fmla="*/ 345452 h 1076327"/>
                <a:gd name="connsiteX58" fmla="*/ 859903 w 1470385"/>
                <a:gd name="connsiteY58" fmla="*/ 338628 h 1076327"/>
                <a:gd name="connsiteX59" fmla="*/ 928141 w 1470385"/>
                <a:gd name="connsiteY59" fmla="*/ 304508 h 1076327"/>
                <a:gd name="connsiteX60" fmla="*/ 948613 w 1470385"/>
                <a:gd name="connsiteY60" fmla="*/ 290861 h 1076327"/>
                <a:gd name="connsiteX61" fmla="*/ 975909 w 1470385"/>
                <a:gd name="connsiteY61" fmla="*/ 277213 h 1076327"/>
                <a:gd name="connsiteX62" fmla="*/ 1050971 w 1470385"/>
                <a:gd name="connsiteY62" fmla="*/ 249917 h 1076327"/>
                <a:gd name="connsiteX63" fmla="*/ 1078267 w 1470385"/>
                <a:gd name="connsiteY63" fmla="*/ 243093 h 1076327"/>
                <a:gd name="connsiteX64" fmla="*/ 1098739 w 1470385"/>
                <a:gd name="connsiteY64" fmla="*/ 236270 h 1076327"/>
                <a:gd name="connsiteX65" fmla="*/ 1126034 w 1470385"/>
                <a:gd name="connsiteY65" fmla="*/ 229446 h 1076327"/>
                <a:gd name="connsiteX66" fmla="*/ 1160153 w 1470385"/>
                <a:gd name="connsiteY66" fmla="*/ 215798 h 1076327"/>
                <a:gd name="connsiteX67" fmla="*/ 1248864 w 1470385"/>
                <a:gd name="connsiteY67" fmla="*/ 202150 h 1076327"/>
                <a:gd name="connsiteX68" fmla="*/ 1317103 w 1470385"/>
                <a:gd name="connsiteY68" fmla="*/ 188502 h 1076327"/>
                <a:gd name="connsiteX69" fmla="*/ 1371694 w 1470385"/>
                <a:gd name="connsiteY69" fmla="*/ 174855 h 1076327"/>
                <a:gd name="connsiteX70" fmla="*/ 1385341 w 1470385"/>
                <a:gd name="connsiteY70" fmla="*/ 127088 h 1076327"/>
                <a:gd name="connsiteX71" fmla="*/ 1405813 w 1470385"/>
                <a:gd name="connsiteY71" fmla="*/ 113440 h 1076327"/>
                <a:gd name="connsiteX72" fmla="*/ 1439933 w 1470385"/>
                <a:gd name="connsiteY72" fmla="*/ 65673 h 1076327"/>
                <a:gd name="connsiteX73" fmla="*/ 1433109 w 1470385"/>
                <a:gd name="connsiteY73" fmla="*/ 24729 h 1076327"/>
                <a:gd name="connsiteX74" fmla="*/ 1419461 w 1470385"/>
                <a:gd name="connsiteY74" fmla="*/ 4258 h 107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470385" h="1076327">
                  <a:moveTo>
                    <a:pt x="1419461" y="4258"/>
                  </a:moveTo>
                  <a:cubicBezTo>
                    <a:pt x="1311416" y="20181"/>
                    <a:pt x="996106" y="80124"/>
                    <a:pt x="784840" y="120264"/>
                  </a:cubicBezTo>
                  <a:cubicBezTo>
                    <a:pt x="635293" y="148678"/>
                    <a:pt x="855497" y="120753"/>
                    <a:pt x="675658" y="140735"/>
                  </a:cubicBezTo>
                  <a:cubicBezTo>
                    <a:pt x="662010" y="145284"/>
                    <a:pt x="648733" y="151148"/>
                    <a:pt x="634715" y="154383"/>
                  </a:cubicBezTo>
                  <a:cubicBezTo>
                    <a:pt x="619043" y="158000"/>
                    <a:pt x="602353" y="156585"/>
                    <a:pt x="586947" y="161207"/>
                  </a:cubicBezTo>
                  <a:cubicBezTo>
                    <a:pt x="566656" y="167295"/>
                    <a:pt x="562616" y="184252"/>
                    <a:pt x="546004" y="195326"/>
                  </a:cubicBezTo>
                  <a:cubicBezTo>
                    <a:pt x="540019" y="199316"/>
                    <a:pt x="532357" y="199875"/>
                    <a:pt x="525533" y="202150"/>
                  </a:cubicBezTo>
                  <a:cubicBezTo>
                    <a:pt x="501968" y="225715"/>
                    <a:pt x="506949" y="222664"/>
                    <a:pt x="477765" y="243093"/>
                  </a:cubicBezTo>
                  <a:cubicBezTo>
                    <a:pt x="464327" y="252499"/>
                    <a:pt x="452735" y="266411"/>
                    <a:pt x="436822" y="270389"/>
                  </a:cubicBezTo>
                  <a:lnTo>
                    <a:pt x="409527" y="277213"/>
                  </a:lnTo>
                  <a:cubicBezTo>
                    <a:pt x="402703" y="281762"/>
                    <a:pt x="395356" y="285611"/>
                    <a:pt x="389055" y="290861"/>
                  </a:cubicBezTo>
                  <a:cubicBezTo>
                    <a:pt x="381641" y="297039"/>
                    <a:pt x="376613" y="305979"/>
                    <a:pt x="368583" y="311332"/>
                  </a:cubicBezTo>
                  <a:cubicBezTo>
                    <a:pt x="362598" y="315322"/>
                    <a:pt x="354936" y="315881"/>
                    <a:pt x="348112" y="318156"/>
                  </a:cubicBezTo>
                  <a:cubicBezTo>
                    <a:pt x="341288" y="324980"/>
                    <a:pt x="335054" y="332450"/>
                    <a:pt x="327640" y="338628"/>
                  </a:cubicBezTo>
                  <a:cubicBezTo>
                    <a:pt x="321339" y="343878"/>
                    <a:pt x="313842" y="347509"/>
                    <a:pt x="307168" y="352276"/>
                  </a:cubicBezTo>
                  <a:cubicBezTo>
                    <a:pt x="297913" y="358886"/>
                    <a:pt x="289128" y="366137"/>
                    <a:pt x="279873" y="372747"/>
                  </a:cubicBezTo>
                  <a:cubicBezTo>
                    <a:pt x="257768" y="388536"/>
                    <a:pt x="257673" y="384375"/>
                    <a:pt x="238930" y="406867"/>
                  </a:cubicBezTo>
                  <a:cubicBezTo>
                    <a:pt x="233680" y="413167"/>
                    <a:pt x="230532" y="421038"/>
                    <a:pt x="225282" y="427338"/>
                  </a:cubicBezTo>
                  <a:cubicBezTo>
                    <a:pt x="219104" y="434752"/>
                    <a:pt x="211165" y="440547"/>
                    <a:pt x="204810" y="447810"/>
                  </a:cubicBezTo>
                  <a:cubicBezTo>
                    <a:pt x="195219" y="458771"/>
                    <a:pt x="187106" y="470968"/>
                    <a:pt x="177515" y="481929"/>
                  </a:cubicBezTo>
                  <a:cubicBezTo>
                    <a:pt x="171160" y="489192"/>
                    <a:pt x="163221" y="494987"/>
                    <a:pt x="157043" y="502401"/>
                  </a:cubicBezTo>
                  <a:cubicBezTo>
                    <a:pt x="128610" y="536520"/>
                    <a:pt x="160454" y="511501"/>
                    <a:pt x="122924" y="536520"/>
                  </a:cubicBezTo>
                  <a:cubicBezTo>
                    <a:pt x="83556" y="595573"/>
                    <a:pt x="103534" y="555659"/>
                    <a:pt x="88804" y="604759"/>
                  </a:cubicBezTo>
                  <a:cubicBezTo>
                    <a:pt x="84670" y="618538"/>
                    <a:pt x="79705" y="632054"/>
                    <a:pt x="75156" y="645702"/>
                  </a:cubicBezTo>
                  <a:lnTo>
                    <a:pt x="68333" y="666174"/>
                  </a:lnTo>
                  <a:cubicBezTo>
                    <a:pt x="66058" y="693470"/>
                    <a:pt x="66012" y="721043"/>
                    <a:pt x="61509" y="748061"/>
                  </a:cubicBezTo>
                  <a:cubicBezTo>
                    <a:pt x="59144" y="762251"/>
                    <a:pt x="47861" y="789004"/>
                    <a:pt x="47861" y="789004"/>
                  </a:cubicBezTo>
                  <a:cubicBezTo>
                    <a:pt x="45586" y="807201"/>
                    <a:pt x="44880" y="825663"/>
                    <a:pt x="41037" y="843595"/>
                  </a:cubicBezTo>
                  <a:cubicBezTo>
                    <a:pt x="38023" y="857662"/>
                    <a:pt x="27389" y="884538"/>
                    <a:pt x="27389" y="884538"/>
                  </a:cubicBezTo>
                  <a:cubicBezTo>
                    <a:pt x="25114" y="927756"/>
                    <a:pt x="25721" y="971222"/>
                    <a:pt x="20565" y="1014192"/>
                  </a:cubicBezTo>
                  <a:cubicBezTo>
                    <a:pt x="18851" y="1028475"/>
                    <a:pt x="11467" y="1041487"/>
                    <a:pt x="6918" y="1055135"/>
                  </a:cubicBezTo>
                  <a:cubicBezTo>
                    <a:pt x="-4099" y="1088188"/>
                    <a:pt x="-3608" y="1081778"/>
                    <a:pt x="20565" y="1041488"/>
                  </a:cubicBezTo>
                  <a:cubicBezTo>
                    <a:pt x="22840" y="1030115"/>
                    <a:pt x="24337" y="1018558"/>
                    <a:pt x="27389" y="1007368"/>
                  </a:cubicBezTo>
                  <a:cubicBezTo>
                    <a:pt x="31174" y="993489"/>
                    <a:pt x="37548" y="980381"/>
                    <a:pt x="41037" y="966425"/>
                  </a:cubicBezTo>
                  <a:cubicBezTo>
                    <a:pt x="46258" y="945542"/>
                    <a:pt x="45800" y="934367"/>
                    <a:pt x="61509" y="918658"/>
                  </a:cubicBezTo>
                  <a:cubicBezTo>
                    <a:pt x="64602" y="915565"/>
                    <a:pt x="101525" y="888414"/>
                    <a:pt x="109276" y="884538"/>
                  </a:cubicBezTo>
                  <a:cubicBezTo>
                    <a:pt x="115709" y="881321"/>
                    <a:pt x="122923" y="879989"/>
                    <a:pt x="129747" y="877714"/>
                  </a:cubicBezTo>
                  <a:cubicBezTo>
                    <a:pt x="134296" y="870890"/>
                    <a:pt x="136991" y="862366"/>
                    <a:pt x="143395" y="857243"/>
                  </a:cubicBezTo>
                  <a:cubicBezTo>
                    <a:pt x="149012" y="852750"/>
                    <a:pt x="157579" y="853912"/>
                    <a:pt x="163867" y="850419"/>
                  </a:cubicBezTo>
                  <a:cubicBezTo>
                    <a:pt x="178205" y="842453"/>
                    <a:pt x="189249" y="828310"/>
                    <a:pt x="204810" y="823123"/>
                  </a:cubicBezTo>
                  <a:cubicBezTo>
                    <a:pt x="211634" y="820848"/>
                    <a:pt x="218994" y="819792"/>
                    <a:pt x="225282" y="816299"/>
                  </a:cubicBezTo>
                  <a:cubicBezTo>
                    <a:pt x="258248" y="797985"/>
                    <a:pt x="261751" y="787270"/>
                    <a:pt x="293521" y="775356"/>
                  </a:cubicBezTo>
                  <a:cubicBezTo>
                    <a:pt x="302302" y="772063"/>
                    <a:pt x="311718" y="770807"/>
                    <a:pt x="320816" y="768532"/>
                  </a:cubicBezTo>
                  <a:cubicBezTo>
                    <a:pt x="334464" y="759434"/>
                    <a:pt x="347088" y="748572"/>
                    <a:pt x="361759" y="741237"/>
                  </a:cubicBezTo>
                  <a:cubicBezTo>
                    <a:pt x="370858" y="736688"/>
                    <a:pt x="380777" y="733502"/>
                    <a:pt x="389055" y="727589"/>
                  </a:cubicBezTo>
                  <a:cubicBezTo>
                    <a:pt x="412759" y="710658"/>
                    <a:pt x="436697" y="693596"/>
                    <a:pt x="457294" y="672998"/>
                  </a:cubicBezTo>
                  <a:cubicBezTo>
                    <a:pt x="472388" y="657903"/>
                    <a:pt x="479233" y="648381"/>
                    <a:pt x="498237" y="638879"/>
                  </a:cubicBezTo>
                  <a:cubicBezTo>
                    <a:pt x="504671" y="635662"/>
                    <a:pt x="511885" y="634330"/>
                    <a:pt x="518709" y="632055"/>
                  </a:cubicBezTo>
                  <a:cubicBezTo>
                    <a:pt x="573305" y="595656"/>
                    <a:pt x="507329" y="643433"/>
                    <a:pt x="552828" y="597935"/>
                  </a:cubicBezTo>
                  <a:cubicBezTo>
                    <a:pt x="604391" y="546373"/>
                    <a:pt x="558132" y="610830"/>
                    <a:pt x="600595" y="550168"/>
                  </a:cubicBezTo>
                  <a:cubicBezTo>
                    <a:pt x="610001" y="536730"/>
                    <a:pt x="616293" y="520824"/>
                    <a:pt x="627891" y="509225"/>
                  </a:cubicBezTo>
                  <a:cubicBezTo>
                    <a:pt x="634715" y="502401"/>
                    <a:pt x="642082" y="496080"/>
                    <a:pt x="648362" y="488753"/>
                  </a:cubicBezTo>
                  <a:cubicBezTo>
                    <a:pt x="655763" y="480118"/>
                    <a:pt x="660792" y="469500"/>
                    <a:pt x="668834" y="461458"/>
                  </a:cubicBezTo>
                  <a:cubicBezTo>
                    <a:pt x="674633" y="455659"/>
                    <a:pt x="682632" y="452577"/>
                    <a:pt x="689306" y="447810"/>
                  </a:cubicBezTo>
                  <a:cubicBezTo>
                    <a:pt x="698561" y="441199"/>
                    <a:pt x="707966" y="434739"/>
                    <a:pt x="716601" y="427338"/>
                  </a:cubicBezTo>
                  <a:cubicBezTo>
                    <a:pt x="723928" y="421058"/>
                    <a:pt x="729659" y="413045"/>
                    <a:pt x="737073" y="406867"/>
                  </a:cubicBezTo>
                  <a:cubicBezTo>
                    <a:pt x="759617" y="388081"/>
                    <a:pt x="758136" y="396261"/>
                    <a:pt x="784840" y="379571"/>
                  </a:cubicBezTo>
                  <a:cubicBezTo>
                    <a:pt x="789925" y="376393"/>
                    <a:pt x="823419" y="349390"/>
                    <a:pt x="832607" y="345452"/>
                  </a:cubicBezTo>
                  <a:cubicBezTo>
                    <a:pt x="841227" y="341758"/>
                    <a:pt x="850804" y="340903"/>
                    <a:pt x="859903" y="338628"/>
                  </a:cubicBezTo>
                  <a:cubicBezTo>
                    <a:pt x="928101" y="284068"/>
                    <a:pt x="859814" y="330130"/>
                    <a:pt x="928141" y="304508"/>
                  </a:cubicBezTo>
                  <a:cubicBezTo>
                    <a:pt x="935820" y="301628"/>
                    <a:pt x="941492" y="294930"/>
                    <a:pt x="948613" y="290861"/>
                  </a:cubicBezTo>
                  <a:cubicBezTo>
                    <a:pt x="957445" y="285814"/>
                    <a:pt x="966613" y="281345"/>
                    <a:pt x="975909" y="277213"/>
                  </a:cubicBezTo>
                  <a:cubicBezTo>
                    <a:pt x="993352" y="269460"/>
                    <a:pt x="1033679" y="254240"/>
                    <a:pt x="1050971" y="249917"/>
                  </a:cubicBezTo>
                  <a:cubicBezTo>
                    <a:pt x="1060070" y="247642"/>
                    <a:pt x="1069249" y="245669"/>
                    <a:pt x="1078267" y="243093"/>
                  </a:cubicBezTo>
                  <a:cubicBezTo>
                    <a:pt x="1085183" y="241117"/>
                    <a:pt x="1091823" y="238246"/>
                    <a:pt x="1098739" y="236270"/>
                  </a:cubicBezTo>
                  <a:cubicBezTo>
                    <a:pt x="1107757" y="233694"/>
                    <a:pt x="1117137" y="232412"/>
                    <a:pt x="1126034" y="229446"/>
                  </a:cubicBezTo>
                  <a:cubicBezTo>
                    <a:pt x="1137655" y="225572"/>
                    <a:pt x="1148420" y="219318"/>
                    <a:pt x="1160153" y="215798"/>
                  </a:cubicBezTo>
                  <a:cubicBezTo>
                    <a:pt x="1186242" y="207971"/>
                    <a:pt x="1223895" y="206312"/>
                    <a:pt x="1248864" y="202150"/>
                  </a:cubicBezTo>
                  <a:cubicBezTo>
                    <a:pt x="1271745" y="198336"/>
                    <a:pt x="1294357" y="193051"/>
                    <a:pt x="1317103" y="188502"/>
                  </a:cubicBezTo>
                  <a:cubicBezTo>
                    <a:pt x="1358281" y="180267"/>
                    <a:pt x="1340216" y="185348"/>
                    <a:pt x="1371694" y="174855"/>
                  </a:cubicBezTo>
                  <a:cubicBezTo>
                    <a:pt x="1372139" y="173075"/>
                    <a:pt x="1381783" y="131536"/>
                    <a:pt x="1385341" y="127088"/>
                  </a:cubicBezTo>
                  <a:cubicBezTo>
                    <a:pt x="1390464" y="120684"/>
                    <a:pt x="1398989" y="117989"/>
                    <a:pt x="1405813" y="113440"/>
                  </a:cubicBezTo>
                  <a:cubicBezTo>
                    <a:pt x="1421736" y="65672"/>
                    <a:pt x="1405813" y="77045"/>
                    <a:pt x="1439933" y="65673"/>
                  </a:cubicBezTo>
                  <a:cubicBezTo>
                    <a:pt x="1446255" y="46703"/>
                    <a:pt x="1454273" y="40603"/>
                    <a:pt x="1433109" y="24729"/>
                  </a:cubicBezTo>
                  <a:cubicBezTo>
                    <a:pt x="1429470" y="21999"/>
                    <a:pt x="1527506" y="-11665"/>
                    <a:pt x="1419461" y="4258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6012160" y="3746876"/>
              <a:ext cx="1336560" cy="1006563"/>
            </a:xfrm>
            <a:custGeom>
              <a:avLst/>
              <a:gdLst>
                <a:gd name="connsiteX0" fmla="*/ 40023 w 1336560"/>
                <a:gd name="connsiteY0" fmla="*/ 10276 h 1006563"/>
                <a:gd name="connsiteX1" fmla="*/ 504046 w 1336560"/>
                <a:gd name="connsiteY1" fmla="*/ 296879 h 1006563"/>
                <a:gd name="connsiteX2" fmla="*/ 524518 w 1336560"/>
                <a:gd name="connsiteY2" fmla="*/ 317350 h 1006563"/>
                <a:gd name="connsiteX3" fmla="*/ 544990 w 1336560"/>
                <a:gd name="connsiteY3" fmla="*/ 330998 h 1006563"/>
                <a:gd name="connsiteX4" fmla="*/ 585933 w 1336560"/>
                <a:gd name="connsiteY4" fmla="*/ 365118 h 1006563"/>
                <a:gd name="connsiteX5" fmla="*/ 606405 w 1336560"/>
                <a:gd name="connsiteY5" fmla="*/ 371942 h 1006563"/>
                <a:gd name="connsiteX6" fmla="*/ 640524 w 1336560"/>
                <a:gd name="connsiteY6" fmla="*/ 385589 h 1006563"/>
                <a:gd name="connsiteX7" fmla="*/ 715587 w 1336560"/>
                <a:gd name="connsiteY7" fmla="*/ 399237 h 1006563"/>
                <a:gd name="connsiteX8" fmla="*/ 817945 w 1336560"/>
                <a:gd name="connsiteY8" fmla="*/ 412885 h 1006563"/>
                <a:gd name="connsiteX9" fmla="*/ 865712 w 1336560"/>
                <a:gd name="connsiteY9" fmla="*/ 460652 h 1006563"/>
                <a:gd name="connsiteX10" fmla="*/ 886184 w 1336560"/>
                <a:gd name="connsiteY10" fmla="*/ 487948 h 1006563"/>
                <a:gd name="connsiteX11" fmla="*/ 940775 w 1336560"/>
                <a:gd name="connsiteY11" fmla="*/ 528891 h 1006563"/>
                <a:gd name="connsiteX12" fmla="*/ 981718 w 1336560"/>
                <a:gd name="connsiteY12" fmla="*/ 549362 h 1006563"/>
                <a:gd name="connsiteX13" fmla="*/ 1036309 w 1336560"/>
                <a:gd name="connsiteY13" fmla="*/ 610777 h 1006563"/>
                <a:gd name="connsiteX14" fmla="*/ 1063605 w 1336560"/>
                <a:gd name="connsiteY14" fmla="*/ 624425 h 1006563"/>
                <a:gd name="connsiteX15" fmla="*/ 1111372 w 1336560"/>
                <a:gd name="connsiteY15" fmla="*/ 672192 h 1006563"/>
                <a:gd name="connsiteX16" fmla="*/ 1152315 w 1336560"/>
                <a:gd name="connsiteY16" fmla="*/ 706312 h 1006563"/>
                <a:gd name="connsiteX17" fmla="*/ 1172787 w 1336560"/>
                <a:gd name="connsiteY17" fmla="*/ 719959 h 1006563"/>
                <a:gd name="connsiteX18" fmla="*/ 1241026 w 1336560"/>
                <a:gd name="connsiteY18" fmla="*/ 774550 h 1006563"/>
                <a:gd name="connsiteX19" fmla="*/ 1261497 w 1336560"/>
                <a:gd name="connsiteY19" fmla="*/ 795022 h 1006563"/>
                <a:gd name="connsiteX20" fmla="*/ 1288793 w 1336560"/>
                <a:gd name="connsiteY20" fmla="*/ 808670 h 1006563"/>
                <a:gd name="connsiteX21" fmla="*/ 1309264 w 1336560"/>
                <a:gd name="connsiteY21" fmla="*/ 829142 h 1006563"/>
                <a:gd name="connsiteX22" fmla="*/ 1329736 w 1336560"/>
                <a:gd name="connsiteY22" fmla="*/ 842789 h 1006563"/>
                <a:gd name="connsiteX23" fmla="*/ 1336560 w 1336560"/>
                <a:gd name="connsiteY23" fmla="*/ 863261 h 1006563"/>
                <a:gd name="connsiteX24" fmla="*/ 1329736 w 1336560"/>
                <a:gd name="connsiteY24" fmla="*/ 999739 h 1006563"/>
                <a:gd name="connsiteX25" fmla="*/ 1309264 w 1336560"/>
                <a:gd name="connsiteY25" fmla="*/ 1006562 h 1006563"/>
                <a:gd name="connsiteX26" fmla="*/ 1247849 w 1336560"/>
                <a:gd name="connsiteY26" fmla="*/ 986091 h 1006563"/>
                <a:gd name="connsiteX27" fmla="*/ 1206906 w 1336560"/>
                <a:gd name="connsiteY27" fmla="*/ 979267 h 1006563"/>
                <a:gd name="connsiteX28" fmla="*/ 1179611 w 1336560"/>
                <a:gd name="connsiteY28" fmla="*/ 972443 h 1006563"/>
                <a:gd name="connsiteX29" fmla="*/ 1159139 w 1336560"/>
                <a:gd name="connsiteY29" fmla="*/ 965619 h 1006563"/>
                <a:gd name="connsiteX30" fmla="*/ 1104548 w 1336560"/>
                <a:gd name="connsiteY30" fmla="*/ 931500 h 1006563"/>
                <a:gd name="connsiteX31" fmla="*/ 1063605 w 1336560"/>
                <a:gd name="connsiteY31" fmla="*/ 917852 h 1006563"/>
                <a:gd name="connsiteX32" fmla="*/ 981718 w 1336560"/>
                <a:gd name="connsiteY32" fmla="*/ 883733 h 1006563"/>
                <a:gd name="connsiteX33" fmla="*/ 899832 w 1336560"/>
                <a:gd name="connsiteY33" fmla="*/ 849613 h 1006563"/>
                <a:gd name="connsiteX34" fmla="*/ 865712 w 1336560"/>
                <a:gd name="connsiteY34" fmla="*/ 842789 h 1006563"/>
                <a:gd name="connsiteX35" fmla="*/ 845240 w 1336560"/>
                <a:gd name="connsiteY35" fmla="*/ 835965 h 1006563"/>
                <a:gd name="connsiteX36" fmla="*/ 831593 w 1336560"/>
                <a:gd name="connsiteY36" fmla="*/ 815494 h 1006563"/>
                <a:gd name="connsiteX37" fmla="*/ 783826 w 1336560"/>
                <a:gd name="connsiteY37" fmla="*/ 767727 h 1006563"/>
                <a:gd name="connsiteX38" fmla="*/ 736058 w 1336560"/>
                <a:gd name="connsiteY38" fmla="*/ 733607 h 1006563"/>
                <a:gd name="connsiteX39" fmla="*/ 695115 w 1336560"/>
                <a:gd name="connsiteY39" fmla="*/ 706312 h 1006563"/>
                <a:gd name="connsiteX40" fmla="*/ 654172 w 1336560"/>
                <a:gd name="connsiteY40" fmla="*/ 672192 h 1006563"/>
                <a:gd name="connsiteX41" fmla="*/ 633700 w 1336560"/>
                <a:gd name="connsiteY41" fmla="*/ 651721 h 1006563"/>
                <a:gd name="connsiteX42" fmla="*/ 613229 w 1336560"/>
                <a:gd name="connsiteY42" fmla="*/ 644897 h 1006563"/>
                <a:gd name="connsiteX43" fmla="*/ 572285 w 1336560"/>
                <a:gd name="connsiteY43" fmla="*/ 610777 h 1006563"/>
                <a:gd name="connsiteX44" fmla="*/ 524518 w 1336560"/>
                <a:gd name="connsiteY44" fmla="*/ 576658 h 1006563"/>
                <a:gd name="connsiteX45" fmla="*/ 483575 w 1336560"/>
                <a:gd name="connsiteY45" fmla="*/ 563010 h 1006563"/>
                <a:gd name="connsiteX46" fmla="*/ 456279 w 1336560"/>
                <a:gd name="connsiteY46" fmla="*/ 542539 h 1006563"/>
                <a:gd name="connsiteX47" fmla="*/ 435808 w 1336560"/>
                <a:gd name="connsiteY47" fmla="*/ 528891 h 1006563"/>
                <a:gd name="connsiteX48" fmla="*/ 388040 w 1336560"/>
                <a:gd name="connsiteY48" fmla="*/ 481124 h 1006563"/>
                <a:gd name="connsiteX49" fmla="*/ 367569 w 1336560"/>
                <a:gd name="connsiteY49" fmla="*/ 460652 h 1006563"/>
                <a:gd name="connsiteX50" fmla="*/ 326626 w 1336560"/>
                <a:gd name="connsiteY50" fmla="*/ 426533 h 1006563"/>
                <a:gd name="connsiteX51" fmla="*/ 285682 w 1336560"/>
                <a:gd name="connsiteY51" fmla="*/ 399237 h 1006563"/>
                <a:gd name="connsiteX52" fmla="*/ 251563 w 1336560"/>
                <a:gd name="connsiteY52" fmla="*/ 358294 h 1006563"/>
                <a:gd name="connsiteX53" fmla="*/ 210620 w 1336560"/>
                <a:gd name="connsiteY53" fmla="*/ 324174 h 1006563"/>
                <a:gd name="connsiteX54" fmla="*/ 176500 w 1336560"/>
                <a:gd name="connsiteY54" fmla="*/ 283231 h 1006563"/>
                <a:gd name="connsiteX55" fmla="*/ 156029 w 1336560"/>
                <a:gd name="connsiteY55" fmla="*/ 262759 h 1006563"/>
                <a:gd name="connsiteX56" fmla="*/ 142381 w 1336560"/>
                <a:gd name="connsiteY56" fmla="*/ 242288 h 1006563"/>
                <a:gd name="connsiteX57" fmla="*/ 101437 w 1336560"/>
                <a:gd name="connsiteY57" fmla="*/ 208168 h 1006563"/>
                <a:gd name="connsiteX58" fmla="*/ 60494 w 1336560"/>
                <a:gd name="connsiteY58" fmla="*/ 174049 h 1006563"/>
                <a:gd name="connsiteX59" fmla="*/ 53670 w 1336560"/>
                <a:gd name="connsiteY59" fmla="*/ 153577 h 1006563"/>
                <a:gd name="connsiteX60" fmla="*/ 19551 w 1336560"/>
                <a:gd name="connsiteY60" fmla="*/ 92162 h 1006563"/>
                <a:gd name="connsiteX61" fmla="*/ 40023 w 1336560"/>
                <a:gd name="connsiteY61" fmla="*/ 10276 h 10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336560" h="1006563">
                  <a:moveTo>
                    <a:pt x="40023" y="10276"/>
                  </a:moveTo>
                  <a:cubicBezTo>
                    <a:pt x="120772" y="44396"/>
                    <a:pt x="350491" y="199556"/>
                    <a:pt x="504046" y="296879"/>
                  </a:cubicBezTo>
                  <a:cubicBezTo>
                    <a:pt x="512197" y="302045"/>
                    <a:pt x="517104" y="311172"/>
                    <a:pt x="524518" y="317350"/>
                  </a:cubicBezTo>
                  <a:cubicBezTo>
                    <a:pt x="530819" y="322600"/>
                    <a:pt x="538690" y="325747"/>
                    <a:pt x="544990" y="330998"/>
                  </a:cubicBezTo>
                  <a:cubicBezTo>
                    <a:pt x="567629" y="349864"/>
                    <a:pt x="560517" y="352410"/>
                    <a:pt x="585933" y="365118"/>
                  </a:cubicBezTo>
                  <a:cubicBezTo>
                    <a:pt x="592367" y="368335"/>
                    <a:pt x="599670" y="369416"/>
                    <a:pt x="606405" y="371942"/>
                  </a:cubicBezTo>
                  <a:cubicBezTo>
                    <a:pt x="617874" y="376243"/>
                    <a:pt x="628792" y="382069"/>
                    <a:pt x="640524" y="385589"/>
                  </a:cubicBezTo>
                  <a:cubicBezTo>
                    <a:pt x="653493" y="389480"/>
                    <a:pt x="704619" y="397243"/>
                    <a:pt x="715587" y="399237"/>
                  </a:cubicBezTo>
                  <a:cubicBezTo>
                    <a:pt x="784687" y="411801"/>
                    <a:pt x="713399" y="402430"/>
                    <a:pt x="817945" y="412885"/>
                  </a:cubicBezTo>
                  <a:cubicBezTo>
                    <a:pt x="833867" y="428807"/>
                    <a:pt x="852201" y="442638"/>
                    <a:pt x="865712" y="460652"/>
                  </a:cubicBezTo>
                  <a:cubicBezTo>
                    <a:pt x="872536" y="469751"/>
                    <a:pt x="877768" y="480297"/>
                    <a:pt x="886184" y="487948"/>
                  </a:cubicBezTo>
                  <a:cubicBezTo>
                    <a:pt x="903015" y="503249"/>
                    <a:pt x="919196" y="521698"/>
                    <a:pt x="940775" y="528891"/>
                  </a:cubicBezTo>
                  <a:cubicBezTo>
                    <a:pt x="961290" y="535730"/>
                    <a:pt x="964082" y="534666"/>
                    <a:pt x="981718" y="549362"/>
                  </a:cubicBezTo>
                  <a:cubicBezTo>
                    <a:pt x="1038216" y="596443"/>
                    <a:pt x="952818" y="536563"/>
                    <a:pt x="1036309" y="610777"/>
                  </a:cubicBezTo>
                  <a:cubicBezTo>
                    <a:pt x="1043912" y="617535"/>
                    <a:pt x="1054506" y="619876"/>
                    <a:pt x="1063605" y="624425"/>
                  </a:cubicBezTo>
                  <a:cubicBezTo>
                    <a:pt x="1079527" y="640347"/>
                    <a:pt x="1094074" y="657776"/>
                    <a:pt x="1111372" y="672192"/>
                  </a:cubicBezTo>
                  <a:cubicBezTo>
                    <a:pt x="1125020" y="683565"/>
                    <a:pt x="1138292" y="695405"/>
                    <a:pt x="1152315" y="706312"/>
                  </a:cubicBezTo>
                  <a:cubicBezTo>
                    <a:pt x="1158789" y="711347"/>
                    <a:pt x="1166286" y="714959"/>
                    <a:pt x="1172787" y="719959"/>
                  </a:cubicBezTo>
                  <a:cubicBezTo>
                    <a:pt x="1195876" y="737719"/>
                    <a:pt x="1220429" y="753952"/>
                    <a:pt x="1241026" y="774550"/>
                  </a:cubicBezTo>
                  <a:cubicBezTo>
                    <a:pt x="1247850" y="781374"/>
                    <a:pt x="1253644" y="789413"/>
                    <a:pt x="1261497" y="795022"/>
                  </a:cubicBezTo>
                  <a:cubicBezTo>
                    <a:pt x="1269775" y="800935"/>
                    <a:pt x="1279694" y="804121"/>
                    <a:pt x="1288793" y="808670"/>
                  </a:cubicBezTo>
                  <a:cubicBezTo>
                    <a:pt x="1295617" y="815494"/>
                    <a:pt x="1301850" y="822964"/>
                    <a:pt x="1309264" y="829142"/>
                  </a:cubicBezTo>
                  <a:cubicBezTo>
                    <a:pt x="1315564" y="834392"/>
                    <a:pt x="1324613" y="836385"/>
                    <a:pt x="1329736" y="842789"/>
                  </a:cubicBezTo>
                  <a:cubicBezTo>
                    <a:pt x="1334230" y="848406"/>
                    <a:pt x="1334285" y="856437"/>
                    <a:pt x="1336560" y="863261"/>
                  </a:cubicBezTo>
                  <a:cubicBezTo>
                    <a:pt x="1334285" y="908754"/>
                    <a:pt x="1338259" y="954994"/>
                    <a:pt x="1329736" y="999739"/>
                  </a:cubicBezTo>
                  <a:cubicBezTo>
                    <a:pt x="1328390" y="1006805"/>
                    <a:pt x="1316457" y="1006562"/>
                    <a:pt x="1309264" y="1006562"/>
                  </a:cubicBezTo>
                  <a:cubicBezTo>
                    <a:pt x="1290694" y="1006562"/>
                    <a:pt x="1263759" y="990430"/>
                    <a:pt x="1247849" y="986091"/>
                  </a:cubicBezTo>
                  <a:cubicBezTo>
                    <a:pt x="1234501" y="982450"/>
                    <a:pt x="1220473" y="981981"/>
                    <a:pt x="1206906" y="979267"/>
                  </a:cubicBezTo>
                  <a:cubicBezTo>
                    <a:pt x="1197710" y="977428"/>
                    <a:pt x="1188629" y="975019"/>
                    <a:pt x="1179611" y="972443"/>
                  </a:cubicBezTo>
                  <a:cubicBezTo>
                    <a:pt x="1172695" y="970467"/>
                    <a:pt x="1165573" y="968836"/>
                    <a:pt x="1159139" y="965619"/>
                  </a:cubicBezTo>
                  <a:cubicBezTo>
                    <a:pt x="1093529" y="932814"/>
                    <a:pt x="1200849" y="975273"/>
                    <a:pt x="1104548" y="931500"/>
                  </a:cubicBezTo>
                  <a:cubicBezTo>
                    <a:pt x="1091452" y="925547"/>
                    <a:pt x="1077253" y="922401"/>
                    <a:pt x="1063605" y="917852"/>
                  </a:cubicBezTo>
                  <a:cubicBezTo>
                    <a:pt x="1018242" y="883830"/>
                    <a:pt x="1052392" y="903925"/>
                    <a:pt x="981718" y="883733"/>
                  </a:cubicBezTo>
                  <a:cubicBezTo>
                    <a:pt x="871395" y="852213"/>
                    <a:pt x="1011877" y="890357"/>
                    <a:pt x="899832" y="849613"/>
                  </a:cubicBezTo>
                  <a:cubicBezTo>
                    <a:pt x="888932" y="845649"/>
                    <a:pt x="876964" y="845602"/>
                    <a:pt x="865712" y="842789"/>
                  </a:cubicBezTo>
                  <a:cubicBezTo>
                    <a:pt x="858734" y="841044"/>
                    <a:pt x="852064" y="838240"/>
                    <a:pt x="845240" y="835965"/>
                  </a:cubicBezTo>
                  <a:cubicBezTo>
                    <a:pt x="840691" y="829141"/>
                    <a:pt x="837079" y="821590"/>
                    <a:pt x="831593" y="815494"/>
                  </a:cubicBezTo>
                  <a:cubicBezTo>
                    <a:pt x="816530" y="798757"/>
                    <a:pt x="802562" y="780218"/>
                    <a:pt x="783826" y="767727"/>
                  </a:cubicBezTo>
                  <a:cubicBezTo>
                    <a:pt x="717261" y="723350"/>
                    <a:pt x="820712" y="792864"/>
                    <a:pt x="736058" y="733607"/>
                  </a:cubicBezTo>
                  <a:cubicBezTo>
                    <a:pt x="722621" y="724201"/>
                    <a:pt x="706713" y="717910"/>
                    <a:pt x="695115" y="706312"/>
                  </a:cubicBezTo>
                  <a:cubicBezTo>
                    <a:pt x="635314" y="646511"/>
                    <a:pt x="711166" y="719687"/>
                    <a:pt x="654172" y="672192"/>
                  </a:cubicBezTo>
                  <a:cubicBezTo>
                    <a:pt x="646758" y="666014"/>
                    <a:pt x="641730" y="657074"/>
                    <a:pt x="633700" y="651721"/>
                  </a:cubicBezTo>
                  <a:cubicBezTo>
                    <a:pt x="627715" y="647731"/>
                    <a:pt x="619662" y="648114"/>
                    <a:pt x="613229" y="644897"/>
                  </a:cubicBezTo>
                  <a:cubicBezTo>
                    <a:pt x="589097" y="632830"/>
                    <a:pt x="593415" y="628888"/>
                    <a:pt x="572285" y="610777"/>
                  </a:cubicBezTo>
                  <a:cubicBezTo>
                    <a:pt x="569571" y="608450"/>
                    <a:pt x="531995" y="579981"/>
                    <a:pt x="524518" y="576658"/>
                  </a:cubicBezTo>
                  <a:cubicBezTo>
                    <a:pt x="511372" y="570815"/>
                    <a:pt x="483575" y="563010"/>
                    <a:pt x="483575" y="563010"/>
                  </a:cubicBezTo>
                  <a:cubicBezTo>
                    <a:pt x="474476" y="556186"/>
                    <a:pt x="465534" y="549149"/>
                    <a:pt x="456279" y="542539"/>
                  </a:cubicBezTo>
                  <a:cubicBezTo>
                    <a:pt x="449605" y="537772"/>
                    <a:pt x="441904" y="534377"/>
                    <a:pt x="435808" y="528891"/>
                  </a:cubicBezTo>
                  <a:cubicBezTo>
                    <a:pt x="419071" y="513827"/>
                    <a:pt x="403963" y="497047"/>
                    <a:pt x="388040" y="481124"/>
                  </a:cubicBezTo>
                  <a:cubicBezTo>
                    <a:pt x="381216" y="474300"/>
                    <a:pt x="375599" y="466005"/>
                    <a:pt x="367569" y="460652"/>
                  </a:cubicBezTo>
                  <a:cubicBezTo>
                    <a:pt x="294412" y="411881"/>
                    <a:pt x="405439" y="487832"/>
                    <a:pt x="326626" y="426533"/>
                  </a:cubicBezTo>
                  <a:cubicBezTo>
                    <a:pt x="313678" y="416463"/>
                    <a:pt x="297280" y="410836"/>
                    <a:pt x="285682" y="399237"/>
                  </a:cubicBezTo>
                  <a:cubicBezTo>
                    <a:pt x="225866" y="339418"/>
                    <a:pt x="299073" y="415305"/>
                    <a:pt x="251563" y="358294"/>
                  </a:cubicBezTo>
                  <a:cubicBezTo>
                    <a:pt x="224378" y="325673"/>
                    <a:pt x="239897" y="348571"/>
                    <a:pt x="210620" y="324174"/>
                  </a:cubicBezTo>
                  <a:cubicBezTo>
                    <a:pt x="177997" y="296988"/>
                    <a:pt x="200899" y="312511"/>
                    <a:pt x="176500" y="283231"/>
                  </a:cubicBezTo>
                  <a:cubicBezTo>
                    <a:pt x="170322" y="275817"/>
                    <a:pt x="162207" y="270173"/>
                    <a:pt x="156029" y="262759"/>
                  </a:cubicBezTo>
                  <a:cubicBezTo>
                    <a:pt x="150779" y="256459"/>
                    <a:pt x="147631" y="248588"/>
                    <a:pt x="142381" y="242288"/>
                  </a:cubicBezTo>
                  <a:cubicBezTo>
                    <a:pt x="115193" y="209663"/>
                    <a:pt x="130718" y="232568"/>
                    <a:pt x="101437" y="208168"/>
                  </a:cubicBezTo>
                  <a:cubicBezTo>
                    <a:pt x="48895" y="164383"/>
                    <a:pt x="111323" y="207935"/>
                    <a:pt x="60494" y="174049"/>
                  </a:cubicBezTo>
                  <a:cubicBezTo>
                    <a:pt x="58219" y="167225"/>
                    <a:pt x="57163" y="159865"/>
                    <a:pt x="53670" y="153577"/>
                  </a:cubicBezTo>
                  <a:cubicBezTo>
                    <a:pt x="14563" y="83184"/>
                    <a:pt x="34992" y="138485"/>
                    <a:pt x="19551" y="92162"/>
                  </a:cubicBezTo>
                  <a:cubicBezTo>
                    <a:pt x="26939" y="33057"/>
                    <a:pt x="-40726" y="-23844"/>
                    <a:pt x="40023" y="10276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 bwMode="auto">
            <a:xfrm>
              <a:off x="7492494" y="3107310"/>
              <a:ext cx="871796" cy="1314843"/>
            </a:xfrm>
            <a:custGeom>
              <a:avLst/>
              <a:gdLst>
                <a:gd name="connsiteX0" fmla="*/ 798521 w 871796"/>
                <a:gd name="connsiteY0" fmla="*/ 18027 h 1314843"/>
                <a:gd name="connsiteX1" fmla="*/ 211667 w 871796"/>
                <a:gd name="connsiteY1" fmla="*/ 400165 h 1314843"/>
                <a:gd name="connsiteX2" fmla="*/ 204843 w 871796"/>
                <a:gd name="connsiteY2" fmla="*/ 434284 h 1314843"/>
                <a:gd name="connsiteX3" fmla="*/ 184372 w 871796"/>
                <a:gd name="connsiteY3" fmla="*/ 468403 h 1314843"/>
                <a:gd name="connsiteX4" fmla="*/ 163900 w 871796"/>
                <a:gd name="connsiteY4" fmla="*/ 543466 h 1314843"/>
                <a:gd name="connsiteX5" fmla="*/ 150252 w 871796"/>
                <a:gd name="connsiteY5" fmla="*/ 584409 h 1314843"/>
                <a:gd name="connsiteX6" fmla="*/ 136605 w 871796"/>
                <a:gd name="connsiteY6" fmla="*/ 604881 h 1314843"/>
                <a:gd name="connsiteX7" fmla="*/ 122957 w 871796"/>
                <a:gd name="connsiteY7" fmla="*/ 645824 h 1314843"/>
                <a:gd name="connsiteX8" fmla="*/ 95661 w 871796"/>
                <a:gd name="connsiteY8" fmla="*/ 693591 h 1314843"/>
                <a:gd name="connsiteX9" fmla="*/ 82013 w 871796"/>
                <a:gd name="connsiteY9" fmla="*/ 734535 h 1314843"/>
                <a:gd name="connsiteX10" fmla="*/ 68366 w 871796"/>
                <a:gd name="connsiteY10" fmla="*/ 761830 h 1314843"/>
                <a:gd name="connsiteX11" fmla="*/ 61542 w 871796"/>
                <a:gd name="connsiteY11" fmla="*/ 789126 h 1314843"/>
                <a:gd name="connsiteX12" fmla="*/ 54718 w 871796"/>
                <a:gd name="connsiteY12" fmla="*/ 809597 h 1314843"/>
                <a:gd name="connsiteX13" fmla="*/ 41070 w 871796"/>
                <a:gd name="connsiteY13" fmla="*/ 864189 h 1314843"/>
                <a:gd name="connsiteX14" fmla="*/ 27422 w 871796"/>
                <a:gd name="connsiteY14" fmla="*/ 959723 h 1314843"/>
                <a:gd name="connsiteX15" fmla="*/ 20599 w 871796"/>
                <a:gd name="connsiteY15" fmla="*/ 1014314 h 1314843"/>
                <a:gd name="connsiteX16" fmla="*/ 6951 w 871796"/>
                <a:gd name="connsiteY16" fmla="*/ 1062081 h 1314843"/>
                <a:gd name="connsiteX17" fmla="*/ 127 w 871796"/>
                <a:gd name="connsiteY17" fmla="*/ 1130320 h 1314843"/>
                <a:gd name="connsiteX18" fmla="*/ 27422 w 871796"/>
                <a:gd name="connsiteY18" fmla="*/ 1239502 h 1314843"/>
                <a:gd name="connsiteX19" fmla="*/ 47894 w 871796"/>
                <a:gd name="connsiteY19" fmla="*/ 1259974 h 1314843"/>
                <a:gd name="connsiteX20" fmla="*/ 68366 w 871796"/>
                <a:gd name="connsiteY20" fmla="*/ 1273621 h 1314843"/>
                <a:gd name="connsiteX21" fmla="*/ 88837 w 871796"/>
                <a:gd name="connsiteY21" fmla="*/ 1280445 h 1314843"/>
                <a:gd name="connsiteX22" fmla="*/ 116133 w 871796"/>
                <a:gd name="connsiteY22" fmla="*/ 1300917 h 1314843"/>
                <a:gd name="connsiteX23" fmla="*/ 136605 w 871796"/>
                <a:gd name="connsiteY23" fmla="*/ 1314565 h 1314843"/>
                <a:gd name="connsiteX24" fmla="*/ 191196 w 871796"/>
                <a:gd name="connsiteY24" fmla="*/ 1307741 h 1314843"/>
                <a:gd name="connsiteX25" fmla="*/ 204843 w 871796"/>
                <a:gd name="connsiteY25" fmla="*/ 1287269 h 1314843"/>
                <a:gd name="connsiteX26" fmla="*/ 218491 w 871796"/>
                <a:gd name="connsiteY26" fmla="*/ 1239502 h 1314843"/>
                <a:gd name="connsiteX27" fmla="*/ 225315 w 871796"/>
                <a:gd name="connsiteY27" fmla="*/ 1219030 h 1314843"/>
                <a:gd name="connsiteX28" fmla="*/ 232139 w 871796"/>
                <a:gd name="connsiteY28" fmla="*/ 1089377 h 1314843"/>
                <a:gd name="connsiteX29" fmla="*/ 245787 w 871796"/>
                <a:gd name="connsiteY29" fmla="*/ 1027962 h 1314843"/>
                <a:gd name="connsiteX30" fmla="*/ 259434 w 871796"/>
                <a:gd name="connsiteY30" fmla="*/ 966547 h 1314843"/>
                <a:gd name="connsiteX31" fmla="*/ 273082 w 871796"/>
                <a:gd name="connsiteY31" fmla="*/ 877836 h 1314843"/>
                <a:gd name="connsiteX32" fmla="*/ 279906 w 871796"/>
                <a:gd name="connsiteY32" fmla="*/ 836893 h 1314843"/>
                <a:gd name="connsiteX33" fmla="*/ 286730 w 871796"/>
                <a:gd name="connsiteY33" fmla="*/ 816421 h 1314843"/>
                <a:gd name="connsiteX34" fmla="*/ 293554 w 871796"/>
                <a:gd name="connsiteY34" fmla="*/ 789126 h 1314843"/>
                <a:gd name="connsiteX35" fmla="*/ 300378 w 871796"/>
                <a:gd name="connsiteY35" fmla="*/ 768654 h 1314843"/>
                <a:gd name="connsiteX36" fmla="*/ 307202 w 871796"/>
                <a:gd name="connsiteY36" fmla="*/ 734535 h 1314843"/>
                <a:gd name="connsiteX37" fmla="*/ 334497 w 871796"/>
                <a:gd name="connsiteY37" fmla="*/ 673120 h 1314843"/>
                <a:gd name="connsiteX38" fmla="*/ 395912 w 871796"/>
                <a:gd name="connsiteY38" fmla="*/ 618529 h 1314843"/>
                <a:gd name="connsiteX39" fmla="*/ 416384 w 871796"/>
                <a:gd name="connsiteY39" fmla="*/ 598057 h 1314843"/>
                <a:gd name="connsiteX40" fmla="*/ 436855 w 871796"/>
                <a:gd name="connsiteY40" fmla="*/ 584409 h 1314843"/>
                <a:gd name="connsiteX41" fmla="*/ 498270 w 871796"/>
                <a:gd name="connsiteY41" fmla="*/ 522994 h 1314843"/>
                <a:gd name="connsiteX42" fmla="*/ 518742 w 871796"/>
                <a:gd name="connsiteY42" fmla="*/ 502523 h 1314843"/>
                <a:gd name="connsiteX43" fmla="*/ 539213 w 871796"/>
                <a:gd name="connsiteY43" fmla="*/ 495699 h 1314843"/>
                <a:gd name="connsiteX44" fmla="*/ 566509 w 871796"/>
                <a:gd name="connsiteY44" fmla="*/ 475227 h 1314843"/>
                <a:gd name="connsiteX45" fmla="*/ 586981 w 871796"/>
                <a:gd name="connsiteY45" fmla="*/ 468403 h 1314843"/>
                <a:gd name="connsiteX46" fmla="*/ 614276 w 871796"/>
                <a:gd name="connsiteY46" fmla="*/ 454756 h 1314843"/>
                <a:gd name="connsiteX47" fmla="*/ 634748 w 871796"/>
                <a:gd name="connsiteY47" fmla="*/ 441108 h 1314843"/>
                <a:gd name="connsiteX48" fmla="*/ 655219 w 871796"/>
                <a:gd name="connsiteY48" fmla="*/ 434284 h 1314843"/>
                <a:gd name="connsiteX49" fmla="*/ 675691 w 871796"/>
                <a:gd name="connsiteY49" fmla="*/ 420636 h 1314843"/>
                <a:gd name="connsiteX50" fmla="*/ 696163 w 871796"/>
                <a:gd name="connsiteY50" fmla="*/ 413812 h 1314843"/>
                <a:gd name="connsiteX51" fmla="*/ 716634 w 871796"/>
                <a:gd name="connsiteY51" fmla="*/ 400165 h 1314843"/>
                <a:gd name="connsiteX52" fmla="*/ 737106 w 871796"/>
                <a:gd name="connsiteY52" fmla="*/ 393341 h 1314843"/>
                <a:gd name="connsiteX53" fmla="*/ 778049 w 871796"/>
                <a:gd name="connsiteY53" fmla="*/ 366045 h 1314843"/>
                <a:gd name="connsiteX54" fmla="*/ 798521 w 871796"/>
                <a:gd name="connsiteY54" fmla="*/ 352397 h 1314843"/>
                <a:gd name="connsiteX55" fmla="*/ 818993 w 871796"/>
                <a:gd name="connsiteY55" fmla="*/ 338750 h 1314843"/>
                <a:gd name="connsiteX56" fmla="*/ 859936 w 871796"/>
                <a:gd name="connsiteY56" fmla="*/ 304630 h 1314843"/>
                <a:gd name="connsiteX57" fmla="*/ 859936 w 871796"/>
                <a:gd name="connsiteY57" fmla="*/ 168153 h 1314843"/>
                <a:gd name="connsiteX58" fmla="*/ 825816 w 871796"/>
                <a:gd name="connsiteY58" fmla="*/ 113562 h 1314843"/>
                <a:gd name="connsiteX59" fmla="*/ 812169 w 871796"/>
                <a:gd name="connsiteY59" fmla="*/ 72618 h 1314843"/>
                <a:gd name="connsiteX60" fmla="*/ 798521 w 871796"/>
                <a:gd name="connsiteY60" fmla="*/ 18027 h 131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71796" h="1314843">
                  <a:moveTo>
                    <a:pt x="798521" y="18027"/>
                  </a:moveTo>
                  <a:cubicBezTo>
                    <a:pt x="698437" y="72618"/>
                    <a:pt x="402801" y="266151"/>
                    <a:pt x="211667" y="400165"/>
                  </a:cubicBezTo>
                  <a:cubicBezTo>
                    <a:pt x="202170" y="406823"/>
                    <a:pt x="209150" y="423515"/>
                    <a:pt x="204843" y="434284"/>
                  </a:cubicBezTo>
                  <a:cubicBezTo>
                    <a:pt x="199917" y="446598"/>
                    <a:pt x="191196" y="457030"/>
                    <a:pt x="184372" y="468403"/>
                  </a:cubicBezTo>
                  <a:cubicBezTo>
                    <a:pt x="174727" y="516630"/>
                    <a:pt x="181216" y="491519"/>
                    <a:pt x="163900" y="543466"/>
                  </a:cubicBezTo>
                  <a:cubicBezTo>
                    <a:pt x="163900" y="543467"/>
                    <a:pt x="150253" y="584408"/>
                    <a:pt x="150252" y="584409"/>
                  </a:cubicBezTo>
                  <a:cubicBezTo>
                    <a:pt x="145703" y="591233"/>
                    <a:pt x="139936" y="597387"/>
                    <a:pt x="136605" y="604881"/>
                  </a:cubicBezTo>
                  <a:cubicBezTo>
                    <a:pt x="130762" y="618027"/>
                    <a:pt x="129391" y="632957"/>
                    <a:pt x="122957" y="645824"/>
                  </a:cubicBezTo>
                  <a:cubicBezTo>
                    <a:pt x="105641" y="680455"/>
                    <a:pt x="114952" y="664656"/>
                    <a:pt x="95661" y="693591"/>
                  </a:cubicBezTo>
                  <a:cubicBezTo>
                    <a:pt x="91112" y="707239"/>
                    <a:pt x="88447" y="721667"/>
                    <a:pt x="82013" y="734535"/>
                  </a:cubicBezTo>
                  <a:cubicBezTo>
                    <a:pt x="77464" y="743633"/>
                    <a:pt x="71938" y="752305"/>
                    <a:pt x="68366" y="761830"/>
                  </a:cubicBezTo>
                  <a:cubicBezTo>
                    <a:pt x="65073" y="770612"/>
                    <a:pt x="64119" y="780108"/>
                    <a:pt x="61542" y="789126"/>
                  </a:cubicBezTo>
                  <a:cubicBezTo>
                    <a:pt x="59566" y="796042"/>
                    <a:pt x="56463" y="802619"/>
                    <a:pt x="54718" y="809597"/>
                  </a:cubicBezTo>
                  <a:lnTo>
                    <a:pt x="41070" y="864189"/>
                  </a:lnTo>
                  <a:cubicBezTo>
                    <a:pt x="36521" y="896034"/>
                    <a:pt x="31411" y="927803"/>
                    <a:pt x="27422" y="959723"/>
                  </a:cubicBezTo>
                  <a:cubicBezTo>
                    <a:pt x="25148" y="977920"/>
                    <a:pt x="23614" y="996225"/>
                    <a:pt x="20599" y="1014314"/>
                  </a:cubicBezTo>
                  <a:cubicBezTo>
                    <a:pt x="17743" y="1031448"/>
                    <a:pt x="12359" y="1045858"/>
                    <a:pt x="6951" y="1062081"/>
                  </a:cubicBezTo>
                  <a:cubicBezTo>
                    <a:pt x="4676" y="1084827"/>
                    <a:pt x="-911" y="1107484"/>
                    <a:pt x="127" y="1130320"/>
                  </a:cubicBezTo>
                  <a:cubicBezTo>
                    <a:pt x="1486" y="1160215"/>
                    <a:pt x="6533" y="1210256"/>
                    <a:pt x="27422" y="1239502"/>
                  </a:cubicBezTo>
                  <a:cubicBezTo>
                    <a:pt x="33031" y="1247355"/>
                    <a:pt x="40480" y="1253796"/>
                    <a:pt x="47894" y="1259974"/>
                  </a:cubicBezTo>
                  <a:cubicBezTo>
                    <a:pt x="54194" y="1265224"/>
                    <a:pt x="61031" y="1269953"/>
                    <a:pt x="68366" y="1273621"/>
                  </a:cubicBezTo>
                  <a:cubicBezTo>
                    <a:pt x="74799" y="1276838"/>
                    <a:pt x="82013" y="1278170"/>
                    <a:pt x="88837" y="1280445"/>
                  </a:cubicBezTo>
                  <a:cubicBezTo>
                    <a:pt x="97936" y="1287269"/>
                    <a:pt x="106878" y="1294306"/>
                    <a:pt x="116133" y="1300917"/>
                  </a:cubicBezTo>
                  <a:cubicBezTo>
                    <a:pt x="122807" y="1305684"/>
                    <a:pt x="128437" y="1313822"/>
                    <a:pt x="136605" y="1314565"/>
                  </a:cubicBezTo>
                  <a:cubicBezTo>
                    <a:pt x="154868" y="1316225"/>
                    <a:pt x="172999" y="1310016"/>
                    <a:pt x="191196" y="1307741"/>
                  </a:cubicBezTo>
                  <a:cubicBezTo>
                    <a:pt x="195745" y="1300917"/>
                    <a:pt x="201175" y="1294604"/>
                    <a:pt x="204843" y="1287269"/>
                  </a:cubicBezTo>
                  <a:cubicBezTo>
                    <a:pt x="210297" y="1276361"/>
                    <a:pt x="215576" y="1249706"/>
                    <a:pt x="218491" y="1239502"/>
                  </a:cubicBezTo>
                  <a:cubicBezTo>
                    <a:pt x="220467" y="1232586"/>
                    <a:pt x="223040" y="1225854"/>
                    <a:pt x="225315" y="1219030"/>
                  </a:cubicBezTo>
                  <a:cubicBezTo>
                    <a:pt x="227590" y="1175812"/>
                    <a:pt x="228545" y="1132505"/>
                    <a:pt x="232139" y="1089377"/>
                  </a:cubicBezTo>
                  <a:cubicBezTo>
                    <a:pt x="233512" y="1072907"/>
                    <a:pt x="242045" y="1044802"/>
                    <a:pt x="245787" y="1027962"/>
                  </a:cubicBezTo>
                  <a:cubicBezTo>
                    <a:pt x="263112" y="949994"/>
                    <a:pt x="242792" y="1033113"/>
                    <a:pt x="259434" y="966547"/>
                  </a:cubicBezTo>
                  <a:cubicBezTo>
                    <a:pt x="273783" y="837408"/>
                    <a:pt x="258308" y="951707"/>
                    <a:pt x="273082" y="877836"/>
                  </a:cubicBezTo>
                  <a:cubicBezTo>
                    <a:pt x="275795" y="864269"/>
                    <a:pt x="276905" y="850399"/>
                    <a:pt x="279906" y="836893"/>
                  </a:cubicBezTo>
                  <a:cubicBezTo>
                    <a:pt x="281466" y="829871"/>
                    <a:pt x="284754" y="823337"/>
                    <a:pt x="286730" y="816421"/>
                  </a:cubicBezTo>
                  <a:cubicBezTo>
                    <a:pt x="289306" y="807403"/>
                    <a:pt x="290978" y="798144"/>
                    <a:pt x="293554" y="789126"/>
                  </a:cubicBezTo>
                  <a:cubicBezTo>
                    <a:pt x="295530" y="782210"/>
                    <a:pt x="298633" y="775632"/>
                    <a:pt x="300378" y="768654"/>
                  </a:cubicBezTo>
                  <a:cubicBezTo>
                    <a:pt x="303191" y="757402"/>
                    <a:pt x="304150" y="745725"/>
                    <a:pt x="307202" y="734535"/>
                  </a:cubicBezTo>
                  <a:cubicBezTo>
                    <a:pt x="313587" y="711123"/>
                    <a:pt x="318487" y="691131"/>
                    <a:pt x="334497" y="673120"/>
                  </a:cubicBezTo>
                  <a:cubicBezTo>
                    <a:pt x="410337" y="587801"/>
                    <a:pt x="347016" y="659275"/>
                    <a:pt x="395912" y="618529"/>
                  </a:cubicBezTo>
                  <a:cubicBezTo>
                    <a:pt x="403326" y="612351"/>
                    <a:pt x="408970" y="604235"/>
                    <a:pt x="416384" y="598057"/>
                  </a:cubicBezTo>
                  <a:cubicBezTo>
                    <a:pt x="422684" y="592807"/>
                    <a:pt x="430725" y="589858"/>
                    <a:pt x="436855" y="584409"/>
                  </a:cubicBezTo>
                  <a:cubicBezTo>
                    <a:pt x="436895" y="584373"/>
                    <a:pt x="488015" y="533249"/>
                    <a:pt x="498270" y="522994"/>
                  </a:cubicBezTo>
                  <a:cubicBezTo>
                    <a:pt x="505094" y="516170"/>
                    <a:pt x="509587" y="505575"/>
                    <a:pt x="518742" y="502523"/>
                  </a:cubicBezTo>
                  <a:lnTo>
                    <a:pt x="539213" y="495699"/>
                  </a:lnTo>
                  <a:cubicBezTo>
                    <a:pt x="548312" y="488875"/>
                    <a:pt x="556634" y="480870"/>
                    <a:pt x="566509" y="475227"/>
                  </a:cubicBezTo>
                  <a:cubicBezTo>
                    <a:pt x="572754" y="471658"/>
                    <a:pt x="580369" y="471236"/>
                    <a:pt x="586981" y="468403"/>
                  </a:cubicBezTo>
                  <a:cubicBezTo>
                    <a:pt x="596331" y="464396"/>
                    <a:pt x="605444" y="459803"/>
                    <a:pt x="614276" y="454756"/>
                  </a:cubicBezTo>
                  <a:cubicBezTo>
                    <a:pt x="621397" y="450687"/>
                    <a:pt x="627412" y="444776"/>
                    <a:pt x="634748" y="441108"/>
                  </a:cubicBezTo>
                  <a:cubicBezTo>
                    <a:pt x="641181" y="437891"/>
                    <a:pt x="648786" y="437501"/>
                    <a:pt x="655219" y="434284"/>
                  </a:cubicBezTo>
                  <a:cubicBezTo>
                    <a:pt x="662555" y="430616"/>
                    <a:pt x="668355" y="424304"/>
                    <a:pt x="675691" y="420636"/>
                  </a:cubicBezTo>
                  <a:cubicBezTo>
                    <a:pt x="682125" y="417419"/>
                    <a:pt x="689729" y="417029"/>
                    <a:pt x="696163" y="413812"/>
                  </a:cubicBezTo>
                  <a:cubicBezTo>
                    <a:pt x="703498" y="410144"/>
                    <a:pt x="709299" y="403833"/>
                    <a:pt x="716634" y="400165"/>
                  </a:cubicBezTo>
                  <a:cubicBezTo>
                    <a:pt x="723068" y="396948"/>
                    <a:pt x="730818" y="396834"/>
                    <a:pt x="737106" y="393341"/>
                  </a:cubicBezTo>
                  <a:cubicBezTo>
                    <a:pt x="751444" y="385375"/>
                    <a:pt x="764401" y="375144"/>
                    <a:pt x="778049" y="366045"/>
                  </a:cubicBezTo>
                  <a:lnTo>
                    <a:pt x="798521" y="352397"/>
                  </a:lnTo>
                  <a:cubicBezTo>
                    <a:pt x="805345" y="347848"/>
                    <a:pt x="813194" y="344549"/>
                    <a:pt x="818993" y="338750"/>
                  </a:cubicBezTo>
                  <a:cubicBezTo>
                    <a:pt x="845263" y="312479"/>
                    <a:pt x="831434" y="323631"/>
                    <a:pt x="859936" y="304630"/>
                  </a:cubicBezTo>
                  <a:cubicBezTo>
                    <a:pt x="877832" y="250943"/>
                    <a:pt x="873523" y="272319"/>
                    <a:pt x="859936" y="168153"/>
                  </a:cubicBezTo>
                  <a:cubicBezTo>
                    <a:pt x="854522" y="126646"/>
                    <a:pt x="852086" y="131074"/>
                    <a:pt x="825816" y="113562"/>
                  </a:cubicBezTo>
                  <a:cubicBezTo>
                    <a:pt x="821267" y="99914"/>
                    <a:pt x="820149" y="84588"/>
                    <a:pt x="812169" y="72618"/>
                  </a:cubicBezTo>
                  <a:cubicBezTo>
                    <a:pt x="795700" y="47915"/>
                    <a:pt x="898605" y="-36564"/>
                    <a:pt x="798521" y="18027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68"/>
    </mc:Choice>
    <mc:Fallback xmlns="">
      <p:transition spd="slow" advTm="7896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0" x="4389438" y="3749675"/>
          <p14:tracePt t="168" x="4343400" y="3717925"/>
          <p14:tracePt t="185" x="4283075" y="3695700"/>
          <p14:tracePt t="206" x="4213225" y="3657600"/>
          <p14:tracePt t="208" x="4183063" y="3619500"/>
          <p14:tracePt t="221" x="4160838" y="3589338"/>
          <p14:tracePt t="237" x="4060825" y="3475038"/>
          <p14:tracePt t="254" x="3908425" y="3413125"/>
          <p14:tracePt t="271" x="3817938" y="3413125"/>
          <p14:tracePt t="778" x="3817938" y="3406775"/>
          <p14:tracePt t="786" x="3817938" y="3390900"/>
          <p14:tracePt t="795" x="3817938" y="3344863"/>
          <p14:tracePt t="812" x="3817938" y="3268663"/>
          <p14:tracePt t="833" x="3817938" y="3192463"/>
          <p14:tracePt t="852" x="3848100" y="3124200"/>
          <p14:tracePt t="872" x="3916363" y="3032125"/>
          <p14:tracePt t="893" x="3978275" y="2879725"/>
          <p14:tracePt t="912" x="3984625" y="2789238"/>
          <p14:tracePt t="933" x="3984625" y="2659063"/>
          <p14:tracePt t="953" x="3984625" y="2552700"/>
          <p14:tracePt t="973" x="4068763" y="2362200"/>
          <p14:tracePt t="993" x="4175125" y="2201863"/>
          <p14:tracePt t="1013" x="4198938" y="2125663"/>
          <p14:tracePt t="1033" x="4198938" y="2095500"/>
          <p14:tracePt t="1053" x="4198938" y="2065338"/>
          <p14:tracePt t="1958" x="4206875" y="2065338"/>
          <p14:tracePt t="1963" x="4213225" y="2065338"/>
          <p14:tracePt t="1974" x="4229100" y="2065338"/>
          <p14:tracePt t="1994" x="4321175" y="2065338"/>
          <p14:tracePt t="2014" x="4389438" y="2079625"/>
          <p14:tracePt t="2035" x="4397375" y="2079625"/>
          <p14:tracePt t="2055" x="4449763" y="2057400"/>
          <p14:tracePt t="2075" x="4479925" y="2041525"/>
          <p14:tracePt t="2095" x="4549775" y="2011363"/>
          <p14:tracePt t="2115" x="4587875" y="2003425"/>
          <p14:tracePt t="2135" x="4640263" y="1981200"/>
          <p14:tracePt t="2155" x="4664075" y="1973263"/>
          <p14:tracePt t="2175" x="4716463" y="1965325"/>
          <p14:tracePt t="2195" x="4778375" y="1965325"/>
          <p14:tracePt t="2215" x="4884738" y="1935163"/>
          <p14:tracePt t="2235" x="4930775" y="1920875"/>
          <p14:tracePt t="2238" x="4953000" y="1920875"/>
          <p14:tracePt t="2255" x="4999038" y="1912938"/>
          <p14:tracePt t="2275" x="5051425" y="1905000"/>
          <p14:tracePt t="2295" x="5127625" y="1889125"/>
          <p14:tracePt t="2316" x="5173663" y="1866900"/>
          <p14:tracePt t="2335" x="5257800" y="1851025"/>
          <p14:tracePt t="2355" x="5295900" y="1851025"/>
          <p14:tracePt t="2375" x="5349875" y="1851025"/>
          <p14:tracePt t="2395" x="5372100" y="1844675"/>
          <p14:tracePt t="2415" x="5394325" y="1844675"/>
          <p14:tracePt t="2477" x="5394325" y="1836738"/>
          <p14:tracePt t="2492" x="5402263" y="1828800"/>
          <p14:tracePt t="2499" x="5402263" y="1812925"/>
          <p14:tracePt t="2515" x="5410200" y="1768475"/>
          <p14:tracePt t="2536" x="5410200" y="1760538"/>
          <p14:tracePt t="2621" x="5410200" y="1752600"/>
          <p14:tracePt t="2637" x="5410200" y="1744663"/>
          <p14:tracePt t="2645" x="5410200" y="1730375"/>
          <p14:tracePt t="2656" x="5418138" y="1698625"/>
          <p14:tracePt t="2677" x="5440363" y="1616075"/>
          <p14:tracePt t="2696" x="5464175" y="1600200"/>
          <p14:tracePt t="2716" x="5470525" y="1584325"/>
          <p14:tracePt t="2736" x="5478463" y="1584325"/>
          <p14:tracePt t="2823" x="5494338" y="1577975"/>
          <p14:tracePt t="2831" x="5502275" y="1577975"/>
          <p14:tracePt t="2839" x="5516563" y="1577975"/>
          <p14:tracePt t="2856" x="5532438" y="1577975"/>
          <p14:tracePt t="2931" x="5540375" y="1577975"/>
          <p14:tracePt t="2940" x="5546725" y="1577975"/>
          <p14:tracePt t="3003" x="5554663" y="1577975"/>
          <p14:tracePt t="3011" x="5570538" y="1577975"/>
          <p14:tracePt t="3019" x="5600700" y="1592263"/>
          <p14:tracePt t="3036" x="5654675" y="1616075"/>
          <p14:tracePt t="3056" x="5661025" y="1630363"/>
          <p14:tracePt t="3077" x="5592763" y="1600200"/>
          <p14:tracePt t="3097" x="5464175" y="1600200"/>
          <p14:tracePt t="3117" x="5380038" y="1646238"/>
          <p14:tracePt t="3431" x="5387975" y="1646238"/>
          <p14:tracePt t="3440" x="5402263" y="1646238"/>
          <p14:tracePt t="3447" x="5440363" y="1630363"/>
          <p14:tracePt t="3457" x="5478463" y="1616075"/>
          <p14:tracePt t="3477" x="5486400" y="1562100"/>
          <p14:tracePt t="3497" x="5502275" y="1554163"/>
          <p14:tracePt t="3518" x="5524500" y="1546225"/>
          <p14:tracePt t="3519" x="5532438" y="1539875"/>
          <p14:tracePt t="3537" x="5546725" y="1516063"/>
          <p14:tracePt t="3557" x="5584825" y="1493838"/>
          <p14:tracePt t="3577" x="5761038" y="1425575"/>
          <p14:tracePt t="3597" x="5897563" y="1393825"/>
          <p14:tracePt t="3618" x="6103938" y="1379538"/>
          <p14:tracePt t="3638" x="6256338" y="1363663"/>
          <p14:tracePt t="3658" x="6454775" y="1303338"/>
          <p14:tracePt t="3678" x="6523038" y="1279525"/>
          <p14:tracePt t="3698" x="6675438" y="1219200"/>
          <p14:tracePt t="3718" x="6827838" y="1165225"/>
          <p14:tracePt t="3738" x="7048500" y="1089025"/>
          <p14:tracePt t="3758" x="7162800" y="1050925"/>
          <p14:tracePt t="3778" x="7323138" y="998538"/>
          <p14:tracePt t="3798" x="7353300" y="982663"/>
          <p14:tracePt t="3818" x="7375525" y="968375"/>
          <p14:tracePt t="3838" x="7391400" y="952500"/>
          <p14:tracePt t="3858" x="7413625" y="936625"/>
          <p14:tracePt t="3878" x="7429500" y="930275"/>
          <p14:tracePt t="3898" x="7429500" y="922338"/>
          <p14:tracePt t="3918" x="7437438" y="922338"/>
          <p14:tracePt t="3938" x="7451725" y="906463"/>
          <p14:tracePt t="3958" x="7467600" y="892175"/>
          <p14:tracePt t="3978" x="7483475" y="884238"/>
          <p14:tracePt t="3998" x="7489825" y="876300"/>
          <p14:tracePt t="4047" x="7497763" y="876300"/>
          <p14:tracePt t="4055" x="7497763" y="860425"/>
          <p14:tracePt t="4063" x="7521575" y="854075"/>
          <p14:tracePt t="4079" x="7527925" y="838200"/>
          <p14:tracePt t="4098" x="7551738" y="822325"/>
          <p14:tracePt t="4119" x="7559675" y="815975"/>
          <p14:tracePt t="4139" x="7566025" y="808038"/>
          <p14:tracePt t="4159" x="7573963" y="800100"/>
          <p14:tracePt t="4199" x="7573963" y="792163"/>
          <p14:tracePt t="4382" x="7581900" y="792163"/>
          <p14:tracePt t="4389" x="7581900" y="784225"/>
          <p14:tracePt t="4399" x="7597775" y="769938"/>
          <p14:tracePt t="4419" x="7627938" y="746125"/>
          <p14:tracePt t="4440" x="7680325" y="723900"/>
          <p14:tracePt t="4459" x="7718425" y="708025"/>
          <p14:tracePt t="4479" x="7764463" y="693738"/>
          <p14:tracePt t="4499" x="7780338" y="693738"/>
          <p14:tracePt t="4520" x="7802563" y="685800"/>
          <p14:tracePt t="4539" x="7818438" y="677863"/>
          <p14:tracePt t="4559" x="7864475" y="655638"/>
          <p14:tracePt t="4579" x="7902575" y="647700"/>
          <p14:tracePt t="4599" x="7940675" y="631825"/>
          <p14:tracePt t="4620" x="7962900" y="631825"/>
          <p14:tracePt t="4640" x="8001000" y="631825"/>
          <p14:tracePt t="4660" x="8047038" y="631825"/>
          <p14:tracePt t="4680" x="8137525" y="655638"/>
          <p14:tracePt t="4700" x="8183563" y="669925"/>
          <p14:tracePt t="4720" x="8221663" y="693738"/>
          <p14:tracePt t="4740" x="8251825" y="708025"/>
          <p14:tracePt t="4760" x="8297863" y="739775"/>
          <p14:tracePt t="4780" x="8328025" y="769938"/>
          <p14:tracePt t="4800" x="8351838" y="800100"/>
          <p14:tracePt t="4820" x="8397875" y="854075"/>
          <p14:tracePt t="4840" x="8420100" y="876300"/>
          <p14:tracePt t="4860" x="8442325" y="936625"/>
          <p14:tracePt t="4880" x="8474075" y="982663"/>
          <p14:tracePt t="4882" x="8480425" y="1012825"/>
          <p14:tracePt t="4900" x="8488363" y="1050925"/>
          <p14:tracePt t="4920" x="8504238" y="1104900"/>
          <p14:tracePt t="4940" x="8512175" y="1173163"/>
          <p14:tracePt t="4960" x="8512175" y="1227138"/>
          <p14:tracePt t="4980" x="8512175" y="1341438"/>
          <p14:tracePt t="5000" x="8496300" y="1393825"/>
          <p14:tracePt t="5020" x="8480425" y="1439863"/>
          <p14:tracePt t="5041" x="8474075" y="1470025"/>
          <p14:tracePt t="5060" x="8442325" y="1554163"/>
          <p14:tracePt t="5081" x="8412163" y="1600200"/>
          <p14:tracePt t="5100" x="8374063" y="1630363"/>
          <p14:tracePt t="5120" x="8366125" y="1638300"/>
          <p14:tracePt t="5140" x="8321675" y="1654175"/>
          <p14:tracePt t="5160" x="8283575" y="1660525"/>
          <p14:tracePt t="5181" x="8207375" y="1668463"/>
          <p14:tracePt t="5201" x="8175625" y="1668463"/>
          <p14:tracePt t="5221" x="8153400" y="1668463"/>
          <p14:tracePt t="5241" x="8115300" y="1646238"/>
          <p14:tracePt t="5243" x="8085138" y="1630363"/>
          <p14:tracePt t="5261" x="8054975" y="1600200"/>
          <p14:tracePt t="5281" x="7985125" y="1546225"/>
          <p14:tracePt t="5301" x="7940675" y="1493838"/>
          <p14:tracePt t="5321" x="7932738" y="1477963"/>
          <p14:tracePt t="5341" x="7932738" y="1463675"/>
          <p14:tracePt t="5361" x="7932738" y="1455738"/>
          <p14:tracePt t="5381" x="7924800" y="1425575"/>
          <p14:tracePt t="5382" x="7916863" y="1409700"/>
          <p14:tracePt t="5401" x="7908925" y="1341438"/>
          <p14:tracePt t="5421" x="7908925" y="1273175"/>
          <p14:tracePt t="5422" x="7908925" y="1257300"/>
          <p14:tracePt t="5441" x="7902575" y="1203325"/>
          <p14:tracePt t="5461" x="7902575" y="1173163"/>
          <p14:tracePt t="5462" x="7902575" y="1150938"/>
          <p14:tracePt t="5481" x="7902575" y="1135063"/>
          <p14:tracePt t="5501" x="7902575" y="1112838"/>
          <p14:tracePt t="5522" x="7902575" y="1089025"/>
          <p14:tracePt t="5541" x="7902575" y="1066800"/>
          <p14:tracePt t="5561" x="7902575" y="1044575"/>
          <p14:tracePt t="5582" x="7908925" y="1020763"/>
          <p14:tracePt t="5583" x="7908925" y="1006475"/>
          <p14:tracePt t="5601" x="7916863" y="974725"/>
          <p14:tracePt t="5621" x="7932738" y="936625"/>
          <p14:tracePt t="5642" x="7940675" y="892175"/>
          <p14:tracePt t="5662" x="7940675" y="876300"/>
          <p14:tracePt t="5681" x="7947025" y="838200"/>
          <p14:tracePt t="5702" x="7954963" y="815975"/>
          <p14:tracePt t="5722" x="7970838" y="769938"/>
          <p14:tracePt t="5742" x="7970838" y="762000"/>
          <p14:tracePt t="5762" x="7970838" y="754063"/>
          <p14:tracePt t="5782" x="7970838" y="746125"/>
          <p14:tracePt t="5802" x="7978775" y="731838"/>
          <p14:tracePt t="5822" x="7993063" y="715963"/>
          <p14:tracePt t="5842" x="8016875" y="685800"/>
          <p14:tracePt t="5862" x="8023225" y="669925"/>
          <p14:tracePt t="5882" x="8047038" y="655638"/>
          <p14:tracePt t="5902" x="8069263" y="639763"/>
          <p14:tracePt t="5903" x="8085138" y="631825"/>
          <p14:tracePt t="5922" x="8107363" y="625475"/>
          <p14:tracePt t="5942" x="8131175" y="617538"/>
          <p14:tracePt t="5962" x="8175625" y="617538"/>
          <p14:tracePt t="5982" x="8199438" y="617538"/>
          <p14:tracePt t="6002" x="8245475" y="617538"/>
          <p14:tracePt t="6022" x="8275638" y="617538"/>
          <p14:tracePt t="6042" x="8321675" y="631825"/>
          <p14:tracePt t="6113" x="8328025" y="631825"/>
          <p14:tracePt t="6145" x="8328025" y="639763"/>
          <p14:tracePt t="6172" x="8335963" y="647700"/>
          <p14:tracePt t="6187" x="8335963" y="655638"/>
          <p14:tracePt t="6196" x="8343900" y="663575"/>
          <p14:tracePt t="6212" x="8351838" y="669925"/>
          <p14:tracePt t="6223" x="8351838" y="685800"/>
          <p14:tracePt t="6242" x="8366125" y="708025"/>
          <p14:tracePt t="6245" x="8374063" y="723900"/>
          <p14:tracePt t="6263" x="8374063" y="754063"/>
          <p14:tracePt t="6283" x="8382000" y="762000"/>
          <p14:tracePt t="6285" x="8382000" y="777875"/>
          <p14:tracePt t="6303" x="8389938" y="784225"/>
          <p14:tracePt t="6323" x="8389938" y="792163"/>
          <p14:tracePt t="6343" x="8389938" y="830263"/>
          <p14:tracePt t="6363" x="8397875" y="854075"/>
          <p14:tracePt t="6383" x="8404225" y="876300"/>
          <p14:tracePt t="6403" x="8404225" y="884238"/>
          <p14:tracePt t="6405" x="8404225" y="892175"/>
          <p14:tracePt t="6429" x="8404225" y="898525"/>
          <p14:tracePt t="6445" x="8404225" y="906463"/>
          <p14:tracePt t="6477" x="8404225" y="914400"/>
          <p14:tracePt t="7257" x="8412163" y="914400"/>
          <p14:tracePt t="7401" x="8420100" y="914400"/>
          <p14:tracePt t="7425" x="8428038" y="914400"/>
          <p14:tracePt t="7743" x="8428038" y="922338"/>
          <p14:tracePt t="7759" x="8428038" y="944563"/>
          <p14:tracePt t="7767" x="8428038" y="968375"/>
          <p14:tracePt t="7786" x="8428038" y="1028700"/>
          <p14:tracePt t="7806" x="8428038" y="1074738"/>
          <p14:tracePt t="7826" x="8420100" y="1120775"/>
          <p14:tracePt t="7846" x="8420100" y="1135063"/>
          <p14:tracePt t="7848" x="8420100" y="1143000"/>
          <p14:tracePt t="7866" x="8420100" y="1150938"/>
          <p14:tracePt t="7886" x="8412163" y="1165225"/>
          <p14:tracePt t="7906" x="8404225" y="1173163"/>
          <p14:tracePt t="7926" x="8382000" y="1189038"/>
          <p14:tracePt t="7928" x="8382000" y="1196975"/>
          <p14:tracePt t="7946" x="8366125" y="1203325"/>
          <p14:tracePt t="7966" x="8343900" y="1219200"/>
          <p14:tracePt t="7986" x="8305800" y="1227138"/>
          <p14:tracePt t="8006" x="8275638" y="1227138"/>
          <p14:tracePt t="8026" x="8237538" y="1227138"/>
          <p14:tracePt t="8046" x="8213725" y="1227138"/>
          <p14:tracePt t="8067" x="8145463" y="1219200"/>
          <p14:tracePt t="8086" x="8107363" y="1219200"/>
          <p14:tracePt t="8106" x="8077200" y="1211263"/>
          <p14:tracePt t="8147" x="8061325" y="1196975"/>
          <p14:tracePt t="8166" x="8031163" y="1173163"/>
          <p14:tracePt t="8186" x="7978775" y="1127125"/>
          <p14:tracePt t="8207" x="7970838" y="1120775"/>
          <p14:tracePt t="8226" x="7970838" y="1104900"/>
          <p14:tracePt t="8246" x="7970838" y="1096963"/>
          <p14:tracePt t="8266" x="7962900" y="1074738"/>
          <p14:tracePt t="8287" x="7954963" y="1058863"/>
          <p14:tracePt t="8306" x="7947025" y="1028700"/>
          <p14:tracePt t="8327" x="7947025" y="1020763"/>
          <p14:tracePt t="8347" x="7947025" y="1012825"/>
          <p14:tracePt t="8387" x="7940675" y="990600"/>
          <p14:tracePt t="8407" x="7940675" y="974725"/>
          <p14:tracePt t="8427" x="7940675" y="952500"/>
          <p14:tracePt t="8447" x="7940675" y="936625"/>
          <p14:tracePt t="8467" x="7940675" y="930275"/>
          <p14:tracePt t="8487" x="7940675" y="922338"/>
          <p14:tracePt t="8507" x="7947025" y="898525"/>
          <p14:tracePt t="8527" x="7962900" y="876300"/>
          <p14:tracePt t="8547" x="7978775" y="854075"/>
          <p14:tracePt t="8568" x="7993063" y="846138"/>
          <p14:tracePt t="8587" x="7993063" y="838200"/>
          <p14:tracePt t="8607" x="8001000" y="830263"/>
          <p14:tracePt t="8627" x="8008938" y="830263"/>
          <p14:tracePt t="8647" x="8016875" y="822325"/>
          <p14:tracePt t="8667" x="8016875" y="815975"/>
          <p14:tracePt t="10724" x="8016875" y="822325"/>
          <p14:tracePt t="10733" x="8008938" y="822325"/>
          <p14:tracePt t="10741" x="7993063" y="838200"/>
          <p14:tracePt t="10751" x="7970838" y="854075"/>
          <p14:tracePt t="10772" x="7780338" y="914400"/>
          <p14:tracePt t="10791" x="7581900" y="982663"/>
          <p14:tracePt t="10811" x="7154863" y="1127125"/>
          <p14:tracePt t="10831" x="6765925" y="1219200"/>
          <p14:tracePt t="10851" x="6035675" y="1387475"/>
          <p14:tracePt t="10871" x="5349875" y="1501775"/>
          <p14:tracePt t="10891" x="4479925" y="1570038"/>
          <p14:tracePt t="10912" x="3832225" y="1562100"/>
          <p14:tracePt t="10931" x="3360738" y="1516063"/>
          <p14:tracePt t="10951" x="2582863" y="1447800"/>
          <p14:tracePt t="10972" x="2239963" y="1455738"/>
          <p14:tracePt t="10992" x="1889125" y="1493838"/>
          <p14:tracePt t="11012" x="1790700" y="1493838"/>
          <p14:tracePt t="11032" x="1730375" y="1493838"/>
          <p14:tracePt t="11052" x="1676400" y="1485900"/>
          <p14:tracePt t="11072" x="1554163" y="1439863"/>
          <p14:tracePt t="11092" x="1470025" y="1425575"/>
          <p14:tracePt t="11112" x="1333500" y="1401763"/>
          <p14:tracePt t="11132" x="1265238" y="1379538"/>
          <p14:tracePt t="11152" x="1120775" y="1363663"/>
          <p14:tracePt t="11172" x="1066800" y="1363663"/>
          <p14:tracePt t="11192" x="1036638" y="1363663"/>
          <p14:tracePt t="11257" x="1036638" y="1355725"/>
          <p14:tracePt t="11273" x="1036638" y="1349375"/>
          <p14:tracePt t="11288" x="1036638" y="1341438"/>
          <p14:tracePt t="11296" x="1036638" y="1333500"/>
          <p14:tracePt t="11312" x="1036638" y="1317625"/>
          <p14:tracePt t="11333" x="1036638" y="1303338"/>
          <p14:tracePt t="11353" x="1050925" y="1265238"/>
          <p14:tracePt t="11372" x="1096963" y="1235075"/>
          <p14:tracePt t="11392" x="1158875" y="1196975"/>
          <p14:tracePt t="11413" x="1203325" y="1181100"/>
          <p14:tracePt t="11432" x="1355725" y="1158875"/>
          <p14:tracePt t="11452" x="1470025" y="1150938"/>
          <p14:tracePt t="11472" x="1600200" y="1143000"/>
          <p14:tracePt t="11493" x="1646238" y="1143000"/>
          <p14:tracePt t="11513" x="1676400" y="1143000"/>
          <p14:tracePt t="11533" x="1706563" y="1143000"/>
          <p14:tracePt t="11553" x="1774825" y="1165225"/>
          <p14:tracePt t="11573" x="1844675" y="1173163"/>
          <p14:tracePt t="11593" x="1912938" y="1189038"/>
          <p14:tracePt t="11594" x="1927225" y="1196975"/>
          <p14:tracePt t="11613" x="1965325" y="1196975"/>
          <p14:tracePt t="11633" x="1989138" y="1203325"/>
          <p14:tracePt t="11653" x="2011363" y="1227138"/>
          <p14:tracePt t="11673" x="2041525" y="1249363"/>
          <p14:tracePt t="11693" x="2079625" y="1287463"/>
          <p14:tracePt t="11713" x="2095500" y="1303338"/>
          <p14:tracePt t="11733" x="2117725" y="1341438"/>
          <p14:tracePt t="11753" x="2125663" y="1371600"/>
          <p14:tracePt t="11773" x="2149475" y="1431925"/>
          <p14:tracePt t="11793" x="2149475" y="1470025"/>
          <p14:tracePt t="11813" x="2149475" y="1493838"/>
          <p14:tracePt t="11834" x="2149475" y="1539875"/>
          <p14:tracePt t="11853" x="2125663" y="1570038"/>
          <p14:tracePt t="11873" x="2103438" y="1600200"/>
          <p14:tracePt t="11893" x="2079625" y="1616075"/>
          <p14:tracePt t="11914" x="2057400" y="1630363"/>
          <p14:tracePt t="11916" x="2035175" y="1630363"/>
          <p14:tracePt t="11933" x="1965325" y="1654175"/>
          <p14:tracePt t="11953" x="1927225" y="1660525"/>
          <p14:tracePt t="11974" x="1882775" y="1660525"/>
          <p14:tracePt t="11994" x="1828800" y="1660525"/>
          <p14:tracePt t="12014" x="1774825" y="1654175"/>
          <p14:tracePt t="12034" x="1744663" y="1654175"/>
          <p14:tracePt t="12054" x="1676400" y="1622425"/>
          <p14:tracePt t="12074" x="1660525" y="1600200"/>
          <p14:tracePt t="12094" x="1630363" y="1577975"/>
          <p14:tracePt t="12114" x="1622425" y="1554163"/>
          <p14:tracePt t="12134" x="1616075" y="1524000"/>
          <p14:tracePt t="12154" x="1608138" y="1501775"/>
          <p14:tracePt t="12174" x="1608138" y="1455738"/>
          <p14:tracePt t="12194" x="1622425" y="1417638"/>
          <p14:tracePt t="12214" x="1660525" y="1355725"/>
          <p14:tracePt t="12234" x="1668463" y="1349375"/>
          <p14:tracePt t="12254" x="1698625" y="1333500"/>
          <p14:tracePt t="12274" x="1730375" y="1325563"/>
          <p14:tracePt t="12294" x="1768475" y="1317625"/>
          <p14:tracePt t="12314" x="1828800" y="1317625"/>
          <p14:tracePt t="12334" x="1874838" y="1317625"/>
          <p14:tracePt t="12354" x="1897063" y="1317625"/>
          <p14:tracePt t="12394" x="1905000" y="1325563"/>
          <p14:tracePt t="12415" x="1912938" y="1325563"/>
          <p14:tracePt t="12416" x="1920875" y="1325563"/>
          <p14:tracePt t="12434" x="1920875" y="1333500"/>
          <p14:tracePt t="12803" x="1912938" y="1333500"/>
          <p14:tracePt t="13013" x="1912938" y="1341438"/>
          <p14:tracePt t="13029" x="1905000" y="1355725"/>
          <p14:tracePt t="13037" x="1905000" y="1371600"/>
          <p14:tracePt t="13056" x="1905000" y="1387475"/>
          <p14:tracePt t="13076" x="1905000" y="1409700"/>
          <p14:tracePt t="13096" x="1889125" y="1508125"/>
          <p14:tracePt t="13117" x="1866900" y="1668463"/>
          <p14:tracePt t="13136" x="1851025" y="1768475"/>
          <p14:tracePt t="13156" x="1844675" y="1812925"/>
          <p14:tracePt t="13176" x="1836738" y="1874838"/>
          <p14:tracePt t="13196" x="1806575" y="1943100"/>
          <p14:tracePt t="13216" x="1782763" y="2011363"/>
          <p14:tracePt t="13236" x="1768475" y="2057400"/>
          <p14:tracePt t="13256" x="1760538" y="2095500"/>
          <p14:tracePt t="13276" x="1752600" y="2117725"/>
          <p14:tracePt t="13296" x="1736725" y="2163763"/>
          <p14:tracePt t="13316" x="1730375" y="2171700"/>
          <p14:tracePt t="13336" x="1722438" y="2201863"/>
          <p14:tracePt t="13356" x="1714500" y="2201863"/>
          <p14:tracePt t="13376" x="1706563" y="2201863"/>
          <p14:tracePt t="13471" x="1706563" y="2193925"/>
          <p14:tracePt t="13481" x="1714500" y="2193925"/>
          <p14:tracePt t="13489" x="1730375" y="2187575"/>
          <p14:tracePt t="13497" x="1736725" y="2179638"/>
          <p14:tracePt t="13516" x="1798638" y="2179638"/>
          <p14:tracePt t="13537" x="1851025" y="2179638"/>
          <p14:tracePt t="13556" x="1897063" y="2201863"/>
          <p14:tracePt t="13576" x="1920875" y="2217738"/>
          <p14:tracePt t="13597" x="1927225" y="2225675"/>
          <p14:tracePt t="13617" x="1927225" y="2247900"/>
          <p14:tracePt t="13637" x="1927225" y="2263775"/>
          <p14:tracePt t="13657" x="1905000" y="2324100"/>
          <p14:tracePt t="13677" x="1889125" y="2346325"/>
          <p14:tracePt t="13697" x="1858963" y="2370138"/>
          <p14:tracePt t="13717" x="1828800" y="2370138"/>
          <p14:tracePt t="13737" x="1760538" y="2370138"/>
          <p14:tracePt t="13757" x="1722438" y="2370138"/>
          <p14:tracePt t="13777" x="1698625" y="2354263"/>
          <p14:tracePt t="13797" x="1668463" y="2332038"/>
          <p14:tracePt t="13817" x="1654175" y="2301875"/>
          <p14:tracePt t="13837" x="1630363" y="2255838"/>
          <p14:tracePt t="13857" x="1630363" y="2247900"/>
          <p14:tracePt t="13877" x="1630363" y="2232025"/>
          <p14:tracePt t="13897" x="1630363" y="2225675"/>
          <p14:tracePt t="13939" x="1638300" y="2225675"/>
          <p14:tracePt t="14435" x="1638300" y="2217738"/>
          <p14:tracePt t="14451" x="1638300" y="2209800"/>
          <p14:tracePt t="14460" x="1638300" y="2201863"/>
          <p14:tracePt t="14483" x="1638300" y="2193925"/>
          <p14:tracePt t="14531" x="1646238" y="2193925"/>
          <p14:tracePt t="14673" x="1646238" y="2187575"/>
          <p14:tracePt t="14717" x="1654175" y="2187575"/>
          <p14:tracePt t="14733" x="1660525" y="2179638"/>
          <p14:tracePt t="14742" x="1676400" y="2179638"/>
          <p14:tracePt t="14759" x="1744663" y="2171700"/>
          <p14:tracePt t="14779" x="1820863" y="2149475"/>
          <p14:tracePt t="14799" x="1943100" y="2125663"/>
          <p14:tracePt t="14820" x="2003425" y="2095500"/>
          <p14:tracePt t="14821" x="2041525" y="2073275"/>
          <p14:tracePt t="14839" x="2095500" y="2049463"/>
          <p14:tracePt t="14859" x="2141538" y="2027238"/>
          <p14:tracePt t="14879" x="2163763" y="2011363"/>
          <p14:tracePt t="14899" x="2179638" y="2003425"/>
          <p14:tracePt t="14919" x="2270125" y="1989138"/>
          <p14:tracePt t="14939" x="2384425" y="1989138"/>
          <p14:tracePt t="14960" x="2568575" y="1989138"/>
          <p14:tracePt t="14979" x="2667000" y="1989138"/>
          <p14:tracePt t="14999" x="2743200" y="1981200"/>
          <p14:tracePt t="15019" x="2781300" y="1981200"/>
          <p14:tracePt t="15039" x="2835275" y="1981200"/>
          <p14:tracePt t="15059" x="2857500" y="1973263"/>
          <p14:tracePt t="15079" x="2895600" y="1973263"/>
          <p14:tracePt t="15100" x="2903538" y="1973263"/>
          <p14:tracePt t="15120" x="2917825" y="1973263"/>
          <p14:tracePt t="15139" x="2941638" y="1973263"/>
          <p14:tracePt t="15160" x="2971800" y="1989138"/>
          <p14:tracePt t="15179" x="3032125" y="2011363"/>
          <p14:tracePt t="15200" x="3078163" y="2027238"/>
          <p14:tracePt t="15220" x="3170238" y="2057400"/>
          <p14:tracePt t="15240" x="3222625" y="2087563"/>
          <p14:tracePt t="15260" x="3254375" y="2095500"/>
          <p14:tracePt t="15280" x="3260725" y="2103438"/>
          <p14:tracePt t="15300" x="3268663" y="2103438"/>
          <p14:tracePt t="15321" x="3284538" y="2125663"/>
          <p14:tracePt t="15340" x="3306763" y="2155825"/>
          <p14:tracePt t="15360" x="3314700" y="2171700"/>
          <p14:tracePt t="15380" x="3322638" y="2187575"/>
          <p14:tracePt t="15400" x="3330575" y="2209800"/>
          <p14:tracePt t="15402" x="3330575" y="2217738"/>
          <p14:tracePt t="15420" x="3336925" y="2232025"/>
          <p14:tracePt t="15440" x="3344863" y="2270125"/>
          <p14:tracePt t="15442" x="3344863" y="2278063"/>
          <p14:tracePt t="15460" x="3352800" y="2301875"/>
          <p14:tracePt t="15480" x="3352800" y="2316163"/>
          <p14:tracePt t="15500" x="3352800" y="2354263"/>
          <p14:tracePt t="15520" x="3344863" y="2392363"/>
          <p14:tracePt t="15541" x="3322638" y="2430463"/>
          <p14:tracePt t="15560" x="3306763" y="2446338"/>
          <p14:tracePt t="15580" x="3284538" y="2460625"/>
          <p14:tracePt t="15601" x="3246438" y="2484438"/>
          <p14:tracePt t="15620" x="3170238" y="2522538"/>
          <p14:tracePt t="15640" x="3132138" y="2544763"/>
          <p14:tracePt t="15660" x="3116263" y="2544763"/>
          <p14:tracePt t="15680" x="3101975" y="2544763"/>
          <p14:tracePt t="15700" x="3055938" y="2544763"/>
          <p14:tracePt t="15721" x="3009900" y="2544763"/>
          <p14:tracePt t="15741" x="2933700" y="2544763"/>
          <p14:tracePt t="15761" x="2887663" y="2530475"/>
          <p14:tracePt t="15781" x="2865438" y="2506663"/>
          <p14:tracePt t="15801" x="2819400" y="2484438"/>
          <p14:tracePt t="15821" x="2797175" y="2468563"/>
          <p14:tracePt t="15841" x="2789238" y="2468563"/>
          <p14:tracePt t="15861" x="2789238" y="2460625"/>
          <p14:tracePt t="15881" x="2773363" y="2454275"/>
          <p14:tracePt t="15901" x="2759075" y="2430463"/>
          <p14:tracePt t="15902" x="2735263" y="2416175"/>
          <p14:tracePt t="15921" x="2697163" y="2384425"/>
          <p14:tracePt t="15941" x="2667000" y="2362200"/>
          <p14:tracePt t="15961" x="2651125" y="2346325"/>
          <p14:tracePt t="15981" x="2651125" y="2339975"/>
          <p14:tracePt t="16021" x="2651125" y="2324100"/>
          <p14:tracePt t="16041" x="2651125" y="2316163"/>
          <p14:tracePt t="16061" x="2659063" y="2301875"/>
          <p14:tracePt t="16081" x="2689225" y="2278063"/>
          <p14:tracePt t="16102" x="2720975" y="2263775"/>
          <p14:tracePt t="16121" x="2743200" y="2255838"/>
          <p14:tracePt t="16141" x="2743200" y="2247900"/>
          <p14:tracePt t="16181" x="2751138" y="2247900"/>
          <p14:tracePt t="16832" x="2759075" y="2247900"/>
          <p14:tracePt t="16840" x="2773363" y="2247900"/>
          <p14:tracePt t="16848" x="2797175" y="2247900"/>
          <p14:tracePt t="16863" x="2835275" y="2247900"/>
          <p14:tracePt t="16883" x="2955925" y="2239963"/>
          <p14:tracePt t="16903" x="3001963" y="2232025"/>
          <p14:tracePt t="16905" x="3001963" y="2225675"/>
          <p14:tracePt t="17098" x="3001963" y="2217738"/>
          <p14:tracePt t="17106" x="2994025" y="2217738"/>
          <p14:tracePt t="17114" x="2987675" y="2217738"/>
          <p14:tracePt t="17130" x="2971800" y="2217738"/>
          <p14:tracePt t="17143" x="2979738" y="2217738"/>
          <p14:tracePt t="17164" x="2987675" y="2217738"/>
          <p14:tracePt t="17511" x="2994025" y="2217738"/>
          <p14:tracePt t="17518" x="3001963" y="2217738"/>
          <p14:tracePt t="17542" x="3009900" y="2217738"/>
          <p14:tracePt t="17550" x="3009900" y="2225675"/>
          <p14:tracePt t="17566" x="3017838" y="2225675"/>
          <p14:tracePt t="17590" x="3025775" y="2225675"/>
          <p14:tracePt t="17605" x="3032125" y="2225675"/>
          <p14:tracePt t="17624" x="3040063" y="2232025"/>
          <p14:tracePt t="17678" x="3048000" y="2232025"/>
          <p14:tracePt t="17702" x="3055938" y="2232025"/>
          <p14:tracePt t="17711" x="3063875" y="2239963"/>
          <p14:tracePt t="17724" x="3078163" y="2239963"/>
          <p14:tracePt t="17744" x="3184525" y="2263775"/>
          <p14:tracePt t="17765" x="3268663" y="2278063"/>
          <p14:tracePt t="17766" x="3336925" y="2293938"/>
          <p14:tracePt t="17785" x="3451225" y="2316163"/>
          <p14:tracePt t="17805" x="3521075" y="2332038"/>
          <p14:tracePt t="17825" x="3573463" y="2354263"/>
          <p14:tracePt t="17845" x="3635375" y="2370138"/>
          <p14:tracePt t="17865" x="3717925" y="2392363"/>
          <p14:tracePt t="17885" x="3763963" y="2400300"/>
          <p14:tracePt t="17905" x="3787775" y="2400300"/>
          <p14:tracePt t="17925" x="3802063" y="2408238"/>
          <p14:tracePt t="17945" x="3832225" y="2416175"/>
          <p14:tracePt t="17965" x="3878263" y="2430463"/>
          <p14:tracePt t="17985" x="3962400" y="2446338"/>
          <p14:tracePt t="18005" x="3992563" y="2446338"/>
          <p14:tracePt t="18025" x="4016375" y="2446338"/>
          <p14:tracePt t="18027" x="4022725" y="2446338"/>
          <p14:tracePt t="18045" x="4060825" y="2454275"/>
          <p14:tracePt t="18065" x="4130675" y="2468563"/>
          <p14:tracePt t="18067" x="4160838" y="2476500"/>
          <p14:tracePt t="18085" x="4267200" y="2484438"/>
          <p14:tracePt t="18105" x="4351338" y="2492375"/>
          <p14:tracePt t="18107" x="4365625" y="2492375"/>
          <p14:tracePt t="18125" x="4419600" y="2492375"/>
          <p14:tracePt t="18145" x="4457700" y="2492375"/>
          <p14:tracePt t="18147" x="4465638" y="2498725"/>
          <p14:tracePt t="18165" x="4525963" y="2498725"/>
          <p14:tracePt t="18186" x="4564063" y="2506663"/>
          <p14:tracePt t="18187" x="4610100" y="2506663"/>
          <p14:tracePt t="18205" x="4640263" y="2514600"/>
          <p14:tracePt t="18226" x="4670425" y="2514600"/>
          <p14:tracePt t="18227" x="4678363" y="2514600"/>
          <p14:tracePt t="18245" x="4702175" y="2514600"/>
          <p14:tracePt t="18266" x="4732338" y="2514600"/>
          <p14:tracePt t="18286" x="4762500" y="2514600"/>
          <p14:tracePt t="18306" x="4792663" y="2514600"/>
          <p14:tracePt t="18307" x="4800600" y="2514600"/>
          <p14:tracePt t="18326" x="4822825" y="2514600"/>
          <p14:tracePt t="18346" x="4854575" y="2522538"/>
          <p14:tracePt t="18366" x="4914900" y="2522538"/>
          <p14:tracePt t="18386" x="4991100" y="2522538"/>
          <p14:tracePt t="18406" x="5006975" y="2522538"/>
          <p14:tracePt t="18436" x="5013325" y="2522538"/>
          <p14:tracePt t="18461" x="5021263" y="2522538"/>
          <p14:tracePt t="18477" x="5029200" y="2522538"/>
          <p14:tracePt t="18486" x="5037138" y="2522538"/>
          <p14:tracePt t="18506" x="5045075" y="2522538"/>
          <p14:tracePt t="18526" x="5059363" y="2522538"/>
          <p14:tracePt t="18566" x="5067300" y="2522538"/>
          <p14:tracePt t="18586" x="5083175" y="2522538"/>
          <p14:tracePt t="18606" x="5113338" y="2522538"/>
          <p14:tracePt t="18626" x="5135563" y="2522538"/>
          <p14:tracePt t="18646" x="5151438" y="2522538"/>
          <p14:tracePt t="18686" x="5159375" y="2522538"/>
          <p14:tracePt t="18706" x="5173663" y="2522538"/>
          <p14:tracePt t="18727" x="5189538" y="2522538"/>
          <p14:tracePt t="18746" x="5211763" y="2522538"/>
          <p14:tracePt t="18766" x="5219700" y="2522538"/>
          <p14:tracePt t="18786" x="5235575" y="2522538"/>
          <p14:tracePt t="18806" x="5265738" y="2522538"/>
          <p14:tracePt t="18826" x="5318125" y="2522538"/>
          <p14:tracePt t="18846" x="5364163" y="2522538"/>
          <p14:tracePt t="18867" x="5410200" y="2522538"/>
          <p14:tracePt t="18887" x="5426075" y="2522538"/>
          <p14:tracePt t="18907" x="5440363" y="2522538"/>
          <p14:tracePt t="18927" x="5456238" y="2514600"/>
          <p14:tracePt t="18947" x="5478463" y="2514600"/>
          <p14:tracePt t="18948" x="5494338" y="2514600"/>
          <p14:tracePt t="18967" x="5508625" y="2506663"/>
          <p14:tracePt t="18987" x="5524500" y="2506663"/>
          <p14:tracePt t="19007" x="5540375" y="2506663"/>
          <p14:tracePt t="19027" x="5562600" y="2506663"/>
          <p14:tracePt t="19029" x="5578475" y="2506663"/>
          <p14:tracePt t="19047" x="5616575" y="2498725"/>
          <p14:tracePt t="19067" x="5646738" y="2498725"/>
          <p14:tracePt t="19087" x="5692775" y="2492375"/>
          <p14:tracePt t="19107" x="5707063" y="2492375"/>
          <p14:tracePt t="19127" x="5730875" y="2484438"/>
          <p14:tracePt t="19147" x="5753100" y="2484438"/>
          <p14:tracePt t="19149" x="5761038" y="2484438"/>
          <p14:tracePt t="19168" x="5799138" y="2484438"/>
          <p14:tracePt t="19187" x="5821363" y="2476500"/>
          <p14:tracePt t="19207" x="5859463" y="2476500"/>
          <p14:tracePt t="19228" x="5875338" y="2476500"/>
          <p14:tracePt t="19247" x="5913438" y="2468563"/>
          <p14:tracePt t="19267" x="5959475" y="2468563"/>
          <p14:tracePt t="19287" x="6042025" y="2468563"/>
          <p14:tracePt t="19307" x="6088063" y="2468563"/>
          <p14:tracePt t="19328" x="6111875" y="2468563"/>
          <p14:tracePt t="19347" x="6126163" y="2468563"/>
          <p14:tracePt t="19368" x="6156325" y="2468563"/>
          <p14:tracePt t="19388" x="6194425" y="2468563"/>
          <p14:tracePt t="19408" x="6278563" y="2468563"/>
          <p14:tracePt t="19428" x="6308725" y="2468563"/>
          <p14:tracePt t="19448" x="6346825" y="2468563"/>
          <p14:tracePt t="19468" x="6362700" y="2460625"/>
          <p14:tracePt t="19488" x="6384925" y="2460625"/>
          <p14:tracePt t="19508" x="6438900" y="2460625"/>
          <p14:tracePt t="19528" x="6492875" y="2460625"/>
          <p14:tracePt t="19548" x="6530975" y="2460625"/>
          <p14:tracePt t="19568" x="6545263" y="2460625"/>
          <p14:tracePt t="19569" x="6553200" y="2454275"/>
          <p14:tracePt t="19588" x="6561138" y="2454275"/>
          <p14:tracePt t="19608" x="6583363" y="2454275"/>
          <p14:tracePt t="19609" x="6591300" y="2454275"/>
          <p14:tracePt t="19628" x="6621463" y="2454275"/>
          <p14:tracePt t="19649" x="6637338" y="2454275"/>
          <p14:tracePt t="19688" x="6651625" y="2446338"/>
          <p14:tracePt t="19708" x="6659563" y="2446338"/>
          <p14:tracePt t="19729" x="6667500" y="2446338"/>
          <p14:tracePt t="19748" x="6675438" y="2446338"/>
          <p14:tracePt t="19768" x="6683375" y="2446338"/>
          <p14:tracePt t="19839" x="6689725" y="2446338"/>
          <p14:tracePt t="20170" x="6689725" y="2438400"/>
          <p14:tracePt t="20193" x="6697663" y="2438400"/>
          <p14:tracePt t="20201" x="6697663" y="2430463"/>
          <p14:tracePt t="20209" x="6705600" y="2430463"/>
          <p14:tracePt t="20229" x="6727825" y="2422525"/>
          <p14:tracePt t="20249" x="6819900" y="2416175"/>
          <p14:tracePt t="20269" x="6888163" y="2416175"/>
          <p14:tracePt t="20290" x="6972300" y="2400300"/>
          <p14:tracePt t="20309" x="6994525" y="2400300"/>
          <p14:tracePt t="20329" x="7026275" y="2400300"/>
          <p14:tracePt t="20349" x="7070725" y="2392363"/>
          <p14:tracePt t="20369" x="7132638" y="2392363"/>
          <p14:tracePt t="20389" x="7269163" y="2378075"/>
          <p14:tracePt t="20410" x="7323138" y="2370138"/>
          <p14:tracePt t="20411" x="7337425" y="2370138"/>
          <p14:tracePt t="20430" x="7353300" y="2370138"/>
          <p14:tracePt t="20449" x="7361238" y="2362200"/>
          <p14:tracePt t="20470" x="7369175" y="2362200"/>
          <p14:tracePt t="20510" x="7375525" y="2362200"/>
          <p14:tracePt t="20765" x="7369175" y="2362200"/>
          <p14:tracePt t="20774" x="7361238" y="2362200"/>
          <p14:tracePt t="20790" x="7116763" y="2400300"/>
          <p14:tracePt t="20810" x="6880225" y="2438400"/>
          <p14:tracePt t="20830" x="6591300" y="2484438"/>
          <p14:tracePt t="20850" x="6438900" y="2492375"/>
          <p14:tracePt t="20871" x="6194425" y="2506663"/>
          <p14:tracePt t="20890" x="5997575" y="2506663"/>
          <p14:tracePt t="20911" x="5676900" y="2506663"/>
          <p14:tracePt t="20912" x="5578475" y="2506663"/>
          <p14:tracePt t="20931" x="5265738" y="2506663"/>
          <p14:tracePt t="20951" x="4953000" y="2506663"/>
          <p14:tracePt t="20971" x="4594225" y="2514600"/>
          <p14:tracePt t="20991" x="4435475" y="2536825"/>
          <p14:tracePt t="21011" x="4198938" y="2560638"/>
          <p14:tracePt t="21031" x="4084638" y="2568575"/>
          <p14:tracePt t="21032" x="4022725" y="2568575"/>
          <p14:tracePt t="21051" x="3894138" y="2574925"/>
          <p14:tracePt t="21072" x="3687763" y="2582863"/>
          <p14:tracePt t="21091" x="3603625" y="2582863"/>
          <p14:tracePt t="21111" x="3475038" y="2582863"/>
          <p14:tracePt t="21131" x="3344863" y="2568575"/>
          <p14:tracePt t="21151" x="3086100" y="2522538"/>
          <p14:tracePt t="21171" x="2963863" y="2522538"/>
          <p14:tracePt t="21191" x="2917825" y="2522538"/>
          <p14:tracePt t="21212" x="2911475" y="2522538"/>
          <p14:tracePt t="21246" x="2903538" y="2522538"/>
          <p14:tracePt t="21254" x="2903538" y="2514600"/>
          <p14:tracePt t="21271" x="2887663" y="2498725"/>
          <p14:tracePt t="21291" x="2873375" y="2476500"/>
          <p14:tracePt t="21311" x="2865438" y="2460625"/>
          <p14:tracePt t="21331" x="2857500" y="2460625"/>
          <p14:tracePt t="21351" x="2849563" y="2454275"/>
          <p14:tracePt t="21371" x="2841625" y="2454275"/>
          <p14:tracePt t="21391" x="2835275" y="2454275"/>
          <p14:tracePt t="21412" x="2819400" y="2446338"/>
          <p14:tracePt t="21413" x="2811463" y="2446338"/>
          <p14:tracePt t="21431" x="2789238" y="2446338"/>
          <p14:tracePt t="21452" x="2765425" y="2446338"/>
          <p14:tracePt t="21472" x="2751138" y="2446338"/>
          <p14:tracePt t="21552" x="2743200" y="2446338"/>
          <p14:tracePt t="22704" x="2751138" y="2446338"/>
          <p14:tracePt t="22729" x="2759075" y="2446338"/>
          <p14:tracePt t="22736" x="2765425" y="2446338"/>
          <p14:tracePt t="22761" x="2773363" y="2446338"/>
          <p14:tracePt t="23006" x="2781300" y="2446338"/>
          <p14:tracePt t="23014" x="2797175" y="2446338"/>
          <p14:tracePt t="23022" x="2819400" y="2446338"/>
          <p14:tracePt t="23034" x="2835275" y="2454275"/>
          <p14:tracePt t="23055" x="2949575" y="2460625"/>
          <p14:tracePt t="23075" x="3025775" y="2460625"/>
          <p14:tracePt t="23095" x="3101975" y="2460625"/>
          <p14:tracePt t="23115" x="3132138" y="2460625"/>
          <p14:tracePt t="23135" x="3162300" y="2460625"/>
          <p14:tracePt t="23155" x="3178175" y="2460625"/>
          <p14:tracePt t="23175" x="3200400" y="2460625"/>
          <p14:tracePt t="23195" x="3222625" y="2460625"/>
          <p14:tracePt t="23216" x="3268663" y="2454275"/>
          <p14:tracePt t="23235" x="3284538" y="2446338"/>
          <p14:tracePt t="23255" x="3330575" y="2438400"/>
          <p14:tracePt t="23257" x="3336925" y="2438400"/>
          <p14:tracePt t="23275" x="3360738" y="2422525"/>
          <p14:tracePt t="23295" x="3382963" y="2416175"/>
          <p14:tracePt t="23315" x="3390900" y="2400300"/>
          <p14:tracePt t="23335" x="3413125" y="2384425"/>
          <p14:tracePt t="23355" x="3429000" y="2370138"/>
          <p14:tracePt t="23375" x="3444875" y="2370138"/>
          <p14:tracePt t="23376" x="3444875" y="2362200"/>
          <p14:tracePt t="23395" x="3459163" y="2346325"/>
          <p14:tracePt t="23416" x="3467100" y="2339975"/>
          <p14:tracePt t="23418" x="3475038" y="2332038"/>
          <p14:tracePt t="23435" x="3475038" y="2324100"/>
          <p14:tracePt t="23455" x="3482975" y="2316163"/>
          <p14:tracePt t="23475" x="3497263" y="2308225"/>
          <p14:tracePt t="23495" x="3505200" y="2293938"/>
          <p14:tracePt t="23515" x="3521075" y="2278063"/>
          <p14:tracePt t="23535" x="3535363" y="2263775"/>
          <p14:tracePt t="23556" x="3565525" y="2239963"/>
          <p14:tracePt t="23575" x="3589338" y="2217738"/>
          <p14:tracePt t="23595" x="3619500" y="2187575"/>
          <p14:tracePt t="23616" x="3641725" y="2163763"/>
          <p14:tracePt t="23636" x="3673475" y="2149475"/>
          <p14:tracePt t="23656" x="3695700" y="2133600"/>
          <p14:tracePt t="23676" x="3756025" y="2095500"/>
          <p14:tracePt t="23696" x="3802063" y="2073275"/>
          <p14:tracePt t="23716" x="3878263" y="2041525"/>
          <p14:tracePt t="23736" x="3902075" y="2035175"/>
          <p14:tracePt t="23756" x="3970338" y="2019300"/>
          <p14:tracePt t="23777" x="4008438" y="2003425"/>
          <p14:tracePt t="23796" x="4068763" y="1997075"/>
          <p14:tracePt t="23816" x="4114800" y="1997075"/>
          <p14:tracePt t="23836" x="4168775" y="1997075"/>
          <p14:tracePt t="23856" x="4221163" y="1997075"/>
          <p14:tracePt t="23876" x="4289425" y="1997075"/>
          <p14:tracePt t="23896" x="4351338" y="1997075"/>
          <p14:tracePt t="23916" x="4397375" y="1997075"/>
          <p14:tracePt t="23937" x="4403725" y="1997075"/>
          <p14:tracePt t="23956" x="4419600" y="1997075"/>
          <p14:tracePt t="23976" x="4427538" y="1997075"/>
          <p14:tracePt t="23997" x="4449763" y="2011363"/>
          <p14:tracePt t="24016" x="4479925" y="2019300"/>
          <p14:tracePt t="24036" x="4503738" y="2035175"/>
          <p14:tracePt t="24057" x="4525963" y="2035175"/>
          <p14:tracePt t="24077" x="4587875" y="2057400"/>
          <p14:tracePt t="24097" x="4610100" y="2065338"/>
          <p14:tracePt t="24117" x="4625975" y="2073275"/>
          <p14:tracePt t="24137" x="4648200" y="2079625"/>
          <p14:tracePt t="24177" x="4656138" y="2079625"/>
          <p14:tracePt t="24197" x="4656138" y="2087563"/>
          <p14:tracePt t="24217" x="4664075" y="2095500"/>
          <p14:tracePt t="24237" x="4670425" y="2103438"/>
          <p14:tracePt t="24257" x="4670425" y="2111375"/>
          <p14:tracePt t="24277" x="4678363" y="2117725"/>
          <p14:tracePt t="24297" x="4686300" y="2133600"/>
          <p14:tracePt t="24317" x="4694238" y="2155825"/>
          <p14:tracePt t="24337" x="4694238" y="2171700"/>
          <p14:tracePt t="24357" x="4702175" y="2193925"/>
          <p14:tracePt t="24377" x="4702175" y="2225675"/>
          <p14:tracePt t="24397" x="4702175" y="2255838"/>
          <p14:tracePt t="24418" x="4686300" y="2316163"/>
          <p14:tracePt t="24437" x="4664075" y="2346325"/>
          <p14:tracePt t="24457" x="4640263" y="2378075"/>
          <p14:tracePt t="24477" x="4632325" y="2384425"/>
          <p14:tracePt t="24497" x="4625975" y="2400300"/>
          <p14:tracePt t="24517" x="4610100" y="2400300"/>
          <p14:tracePt t="24537" x="4564063" y="2430463"/>
          <p14:tracePt t="24558" x="4533900" y="2438400"/>
          <p14:tracePt t="24577" x="4495800" y="2454275"/>
          <p14:tracePt t="24597" x="4457700" y="2460625"/>
          <p14:tracePt t="24618" x="4397375" y="2476500"/>
          <p14:tracePt t="24638" x="4327525" y="2484438"/>
          <p14:tracePt t="24658" x="4267200" y="2506663"/>
          <p14:tracePt t="24659" x="4206875" y="2514600"/>
          <p14:tracePt t="24678" x="4183063" y="2522538"/>
          <p14:tracePt t="24698" x="4144963" y="2522538"/>
          <p14:tracePt t="24718" x="4122738" y="2522538"/>
          <p14:tracePt t="24738" x="4076700" y="2522538"/>
          <p14:tracePt t="24739" x="4046538" y="2522538"/>
          <p14:tracePt t="24758" x="3932238" y="2492375"/>
          <p14:tracePt t="24779" x="3856038" y="2476500"/>
          <p14:tracePt t="24798" x="3832225" y="2476500"/>
          <p14:tracePt t="24818" x="3817938" y="2468563"/>
          <p14:tracePt t="24838" x="3802063" y="2460625"/>
          <p14:tracePt t="24858" x="3794125" y="2454275"/>
          <p14:tracePt t="24878" x="3787775" y="2446338"/>
          <p14:tracePt t="24898" x="3771900" y="2430463"/>
          <p14:tracePt t="24918" x="3771900" y="2422525"/>
          <p14:tracePt t="24938" x="3763963" y="2416175"/>
          <p14:tracePt t="24958" x="3763963" y="2384425"/>
          <p14:tracePt t="24979" x="3756025" y="2362200"/>
          <p14:tracePt t="24998" x="3741738" y="2324100"/>
          <p14:tracePt t="25018" x="3741738" y="2301875"/>
          <p14:tracePt t="25038" x="3741738" y="2286000"/>
          <p14:tracePt t="25058" x="3741738" y="2263775"/>
          <p14:tracePt t="25078" x="3763963" y="2209800"/>
          <p14:tracePt t="25098" x="3779838" y="2179638"/>
          <p14:tracePt t="25118" x="3802063" y="2149475"/>
          <p14:tracePt t="25139" x="3840163" y="2117725"/>
          <p14:tracePt t="25158" x="3908425" y="2057400"/>
          <p14:tracePt t="25179" x="3962400" y="2019300"/>
          <p14:tracePt t="25199" x="4016375" y="1997075"/>
          <p14:tracePt t="25219" x="4038600" y="1973263"/>
          <p14:tracePt t="25239" x="4060825" y="1965325"/>
          <p14:tracePt t="25259" x="4068763" y="1958975"/>
          <p14:tracePt t="25279" x="4130675" y="1943100"/>
          <p14:tracePt t="25299" x="4175125" y="1935163"/>
          <p14:tracePt t="25319" x="4267200" y="1927225"/>
          <p14:tracePt t="25339" x="4321175" y="1927225"/>
          <p14:tracePt t="25359" x="4389438" y="1935163"/>
          <p14:tracePt t="25379" x="4419600" y="1943100"/>
          <p14:tracePt t="25399" x="4473575" y="1951038"/>
          <p14:tracePt t="25420" x="4479925" y="1951038"/>
          <p14:tracePt t="25439" x="4487863" y="1958975"/>
          <p14:tracePt t="25459" x="4495800" y="1965325"/>
          <p14:tracePt t="25480" x="4533900" y="1997075"/>
          <p14:tracePt t="25499" x="4564063" y="2027238"/>
          <p14:tracePt t="25519" x="4618038" y="2079625"/>
          <p14:tracePt t="25539" x="4632325" y="2103438"/>
          <p14:tracePt t="25560" x="4640263" y="2103438"/>
          <p14:tracePt t="25561" x="4640263" y="2111375"/>
          <p14:tracePt t="25579" x="4648200" y="2117725"/>
          <p14:tracePt t="25599" x="4656138" y="2125663"/>
          <p14:tracePt t="25620" x="4670425" y="2149475"/>
          <p14:tracePt t="25639" x="4678363" y="2163763"/>
          <p14:tracePt t="25660" x="4678363" y="2201863"/>
          <p14:tracePt t="25680" x="4678363" y="2232025"/>
          <p14:tracePt t="25700" x="4678363" y="2278063"/>
          <p14:tracePt t="25720" x="4678363" y="2301875"/>
          <p14:tracePt t="25740" x="4670425" y="2339975"/>
          <p14:tracePt t="25760" x="4670425" y="2354263"/>
          <p14:tracePt t="25762" x="4670425" y="2370138"/>
          <p14:tracePt t="25780" x="4656138" y="2392363"/>
          <p14:tracePt t="25800" x="4648200" y="2400300"/>
          <p14:tracePt t="25820" x="4632325" y="2422525"/>
          <p14:tracePt t="25840" x="4618038" y="2438400"/>
          <p14:tracePt t="25860" x="4594225" y="2460625"/>
          <p14:tracePt t="25880" x="4579938" y="2476500"/>
          <p14:tracePt t="25900" x="4572000" y="2484438"/>
          <p14:tracePt t="25921" x="4564063" y="2484438"/>
          <p14:tracePt t="25922" x="4549775" y="2492375"/>
          <p14:tracePt t="25940" x="4533900" y="2498725"/>
          <p14:tracePt t="25960" x="4495800" y="2514600"/>
          <p14:tracePt t="25981" x="4427538" y="2522538"/>
          <p14:tracePt t="26000" x="4403725" y="2522538"/>
          <p14:tracePt t="26020" x="4321175" y="2530475"/>
          <p14:tracePt t="26040" x="4244975" y="2514600"/>
          <p14:tracePt t="26060" x="4076700" y="2492375"/>
          <p14:tracePt t="26080" x="4030663" y="2484438"/>
          <p14:tracePt t="26100" x="4008438" y="2460625"/>
          <p14:tracePt t="26120" x="3978275" y="2446338"/>
          <p14:tracePt t="26140" x="3970338" y="2438400"/>
          <p14:tracePt t="27386" x="3962400" y="2438400"/>
          <p14:tracePt t="27402" x="3954463" y="2438400"/>
          <p14:tracePt t="27419" x="3946525" y="2438400"/>
          <p14:tracePt t="27426" x="3940175" y="2438400"/>
          <p14:tracePt t="27443" x="3878263" y="2438400"/>
          <p14:tracePt t="27463" x="3725863" y="2438400"/>
          <p14:tracePt t="27483" x="3429000" y="2438400"/>
          <p14:tracePt t="27503" x="3298825" y="2438400"/>
          <p14:tracePt t="27523" x="3184525" y="2438400"/>
          <p14:tracePt t="27543" x="3140075" y="2430463"/>
          <p14:tracePt t="27563" x="3040063" y="2422525"/>
          <p14:tracePt t="27583" x="2903538" y="2422525"/>
          <p14:tracePt t="27603" x="2682875" y="2422525"/>
          <p14:tracePt t="27623" x="2574925" y="2438400"/>
          <p14:tracePt t="27643" x="2484438" y="2446338"/>
          <p14:tracePt t="27663" x="2430463" y="2446338"/>
          <p14:tracePt t="27684" x="2263775" y="2438400"/>
          <p14:tracePt t="27703" x="2171700" y="2430463"/>
          <p14:tracePt t="27723" x="2117725" y="2430463"/>
          <p14:tracePt t="27743" x="2103438" y="2430463"/>
          <p14:tracePt t="27764" x="2095500" y="2430463"/>
          <p14:tracePt t="27783" x="2073275" y="2430463"/>
          <p14:tracePt t="27804" x="2019300" y="2430463"/>
          <p14:tracePt t="27824" x="1981200" y="2430463"/>
          <p14:tracePt t="27844" x="1958975" y="2430463"/>
          <p14:tracePt t="27864" x="1951038" y="2430463"/>
          <p14:tracePt t="27904" x="1943100" y="2430463"/>
          <p14:tracePt t="27924" x="1935163" y="2430463"/>
          <p14:tracePt t="28618" x="1935163" y="2438400"/>
          <p14:tracePt t="28692" x="1943100" y="2438400"/>
          <p14:tracePt t="28717" x="1951038" y="2438400"/>
          <p14:tracePt t="28724" x="1951038" y="2446338"/>
          <p14:tracePt t="28732" x="1958975" y="2446338"/>
          <p14:tracePt t="28748" x="1965325" y="2446338"/>
          <p14:tracePt t="28765" x="1973263" y="2446338"/>
          <p14:tracePt t="28785" x="1981200" y="2446338"/>
          <p14:tracePt t="28805" x="1997075" y="2454275"/>
          <p14:tracePt t="28826" x="2019300" y="2454275"/>
          <p14:tracePt t="28846" x="2057400" y="2460625"/>
          <p14:tracePt t="28866" x="2073275" y="2460625"/>
          <p14:tracePt t="28886" x="2117725" y="2468563"/>
          <p14:tracePt t="28906" x="2133600" y="2468563"/>
          <p14:tracePt t="28907" x="2149475" y="2468563"/>
          <p14:tracePt t="28926" x="2171700" y="2468563"/>
          <p14:tracePt t="28946" x="2187575" y="2476500"/>
          <p14:tracePt t="28966" x="2201863" y="2476500"/>
          <p14:tracePt t="29006" x="2209800" y="2476500"/>
          <p14:tracePt t="29026" x="2217738" y="2476500"/>
          <p14:tracePt t="29046" x="2225675" y="2476500"/>
          <p14:tracePt t="29066" x="2232025" y="2476500"/>
          <p14:tracePt t="29086" x="2239963" y="2476500"/>
          <p14:tracePt t="29110" x="2247900" y="2476500"/>
          <p14:tracePt t="29492" x="2239963" y="2476500"/>
          <p14:tracePt t="29500" x="2225675" y="2468563"/>
          <p14:tracePt t="29509" x="2217738" y="2468563"/>
          <p14:tracePt t="29527" x="2187575" y="2468563"/>
          <p14:tracePt t="29547" x="2171700" y="2468563"/>
          <p14:tracePt t="29567" x="2133600" y="2468563"/>
          <p14:tracePt t="29587" x="2095500" y="2468563"/>
          <p14:tracePt t="29607" x="2073275" y="2460625"/>
          <p14:tracePt t="29627" x="2057400" y="2460625"/>
          <p14:tracePt t="29647" x="2041525" y="2460625"/>
          <p14:tracePt t="29667" x="2035175" y="2460625"/>
          <p14:tracePt t="29687" x="2027238" y="2454275"/>
          <p14:tracePt t="29727" x="2019300" y="2454275"/>
          <p14:tracePt t="29747" x="2011363" y="2446338"/>
          <p14:tracePt t="29767" x="1997075" y="2446338"/>
          <p14:tracePt t="29813" x="1989138" y="2446338"/>
          <p14:tracePt t="30001" x="1989138" y="2454275"/>
          <p14:tracePt t="30041" x="1997075" y="2454275"/>
          <p14:tracePt t="30057" x="1997075" y="2460625"/>
          <p14:tracePt t="30065" x="2011363" y="2460625"/>
          <p14:tracePt t="30073" x="2027238" y="2468563"/>
          <p14:tracePt t="30092" x="2041525" y="2468563"/>
          <p14:tracePt t="30108" x="2087563" y="2476500"/>
          <p14:tracePt t="30128" x="2111375" y="2476500"/>
          <p14:tracePt t="30148" x="2149475" y="2484438"/>
          <p14:tracePt t="30169" x="2187575" y="2484438"/>
          <p14:tracePt t="30170" x="2209800" y="2484438"/>
          <p14:tracePt t="30188" x="2217738" y="2484438"/>
          <p14:tracePt t="30208" x="2232025" y="2492375"/>
          <p14:tracePt t="30249" x="2239963" y="2492375"/>
          <p14:tracePt t="30517" x="2232025" y="2492375"/>
          <p14:tracePt t="30525" x="2225675" y="2492375"/>
          <p14:tracePt t="30533" x="2217738" y="2492375"/>
          <p14:tracePt t="30549" x="2193925" y="2492375"/>
          <p14:tracePt t="30569" x="2163763" y="2484438"/>
          <p14:tracePt t="30589" x="2011363" y="2446338"/>
          <p14:tracePt t="30609" x="1935163" y="2438400"/>
          <p14:tracePt t="30629" x="1858963" y="2422525"/>
          <p14:tracePt t="30649" x="1836738" y="2422525"/>
          <p14:tracePt t="30791" x="1836738" y="2430463"/>
          <p14:tracePt t="30799" x="1844675" y="2430463"/>
          <p14:tracePt t="30823" x="1851025" y="2430463"/>
          <p14:tracePt t="30839" x="1858963" y="2430463"/>
          <p14:tracePt t="30849" x="1866900" y="2438400"/>
          <p14:tracePt t="30869" x="1889125" y="2438400"/>
          <p14:tracePt t="30890" x="1943100" y="2438400"/>
          <p14:tracePt t="30910" x="2049463" y="2446338"/>
          <p14:tracePt t="30929" x="2103438" y="2454275"/>
          <p14:tracePt t="30950" x="2133600" y="2454275"/>
          <p14:tracePt t="30970" x="2149475" y="2454275"/>
          <p14:tracePt t="30990" x="2163763" y="2454275"/>
          <p14:tracePt t="31010" x="2187575" y="2454275"/>
          <p14:tracePt t="31030" x="2193925" y="2454275"/>
          <p14:tracePt t="31197" x="2187575" y="2454275"/>
          <p14:tracePt t="31205" x="2187575" y="2446338"/>
          <p14:tracePt t="31223" x="2179638" y="2446338"/>
          <p14:tracePt t="31347" x="2187575" y="2446338"/>
          <p14:tracePt t="31356" x="2187575" y="2454275"/>
          <p14:tracePt t="31370" x="2193925" y="2454275"/>
          <p14:tracePt t="31390" x="2209800" y="2454275"/>
          <p14:tracePt t="31410" x="2225675" y="2460625"/>
          <p14:tracePt t="31412" x="2239963" y="2460625"/>
          <p14:tracePt t="31430" x="2278063" y="2468563"/>
          <p14:tracePt t="31451" x="2293938" y="2468563"/>
          <p14:tracePt t="31512" x="2286000" y="2468563"/>
          <p14:tracePt t="31529" x="2278063" y="2468563"/>
          <p14:tracePt t="31553" x="2270125" y="2468563"/>
          <p14:tracePt t="38141" x="2255838" y="2476500"/>
          <p14:tracePt t="38149" x="2247900" y="2484438"/>
          <p14:tracePt t="38163" x="2232025" y="2498725"/>
          <p14:tracePt t="38183" x="2201863" y="2530475"/>
          <p14:tracePt t="38204" x="2149475" y="2574925"/>
          <p14:tracePt t="38223" x="2087563" y="2636838"/>
          <p14:tracePt t="38243" x="2057400" y="2659063"/>
          <p14:tracePt t="38263" x="2011363" y="2682875"/>
          <p14:tracePt t="38284" x="1965325" y="2713038"/>
          <p14:tracePt t="38303" x="1905000" y="2735263"/>
          <p14:tracePt t="38323" x="1858963" y="2759075"/>
          <p14:tracePt t="38344" x="1828800" y="2773363"/>
          <p14:tracePt t="38364" x="1812925" y="2781300"/>
          <p14:tracePt t="38384" x="1806575" y="2789238"/>
          <p14:tracePt t="38404" x="1790700" y="2803525"/>
          <p14:tracePt t="38424" x="1768475" y="2827338"/>
          <p14:tracePt t="38444" x="1752600" y="2841625"/>
          <p14:tracePt t="38464" x="1744663" y="2865438"/>
          <p14:tracePt t="38484" x="1730375" y="2879725"/>
          <p14:tracePt t="38504" x="1706563" y="2925763"/>
          <p14:tracePt t="38524" x="1684338" y="2949575"/>
          <p14:tracePt t="38544" x="1676400" y="2963863"/>
          <p14:tracePt t="38564" x="1676400" y="2971800"/>
          <p14:tracePt t="38584" x="1668463" y="2979738"/>
          <p14:tracePt t="38604" x="1660525" y="2994025"/>
          <p14:tracePt t="38625" x="1660525" y="3009900"/>
          <p14:tracePt t="38644" x="1660525" y="3017838"/>
          <p14:tracePt t="38760" x="1660525" y="3025775"/>
          <p14:tracePt t="38844" x="1668463" y="3025775"/>
          <p14:tracePt t="39302" x="1676400" y="3025775"/>
          <p14:tracePt t="39326" x="1684338" y="3032125"/>
          <p14:tracePt t="39342" x="1692275" y="3032125"/>
          <p14:tracePt t="39358" x="1698625" y="3040063"/>
          <p14:tracePt t="39368" x="1706563" y="3040063"/>
          <p14:tracePt t="39386" x="1714500" y="3048000"/>
          <p14:tracePt t="39406" x="1736725" y="3048000"/>
          <p14:tracePt t="39408" x="1744663" y="3048000"/>
          <p14:tracePt t="39426" x="1752600" y="3048000"/>
          <p14:tracePt t="39446" x="1768475" y="3048000"/>
          <p14:tracePt t="39466" x="1782763" y="3048000"/>
          <p14:tracePt t="39486" x="1790700" y="3055938"/>
          <p14:tracePt t="39506" x="1844675" y="3055938"/>
          <p14:tracePt t="39526" x="1874838" y="3055938"/>
          <p14:tracePt t="39546" x="1920875" y="3063875"/>
          <p14:tracePt t="39566" x="1965325" y="3063875"/>
          <p14:tracePt t="39586" x="2011363" y="3063875"/>
          <p14:tracePt t="39606" x="2049463" y="3063875"/>
          <p14:tracePt t="39627" x="2117725" y="3063875"/>
          <p14:tracePt t="39646" x="2149475" y="3063875"/>
          <p14:tracePt t="39666" x="2163763" y="3063875"/>
          <p14:tracePt t="39687" x="2171700" y="3063875"/>
          <p14:tracePt t="41053" x="2179638" y="3063875"/>
          <p14:tracePt t="41058" x="2179638" y="3055938"/>
          <p14:tracePt t="41069" x="2187575" y="3055938"/>
          <p14:tracePt t="41089" x="2217738" y="3055938"/>
          <p14:tracePt t="41109" x="2263775" y="3055938"/>
          <p14:tracePt t="41129" x="2286000" y="3055938"/>
          <p14:tracePt t="41149" x="2354263" y="3048000"/>
          <p14:tracePt t="41169" x="2400300" y="3040063"/>
          <p14:tracePt t="41190" x="2446338" y="3032125"/>
          <p14:tracePt t="41209" x="2476500" y="3032125"/>
          <p14:tracePt t="41229" x="2544763" y="3025775"/>
          <p14:tracePt t="41249" x="2582863" y="3025775"/>
          <p14:tracePt t="41269" x="2644775" y="3025775"/>
          <p14:tracePt t="41289" x="2682875" y="3025775"/>
          <p14:tracePt t="41309" x="2743200" y="3025775"/>
          <p14:tracePt t="41331" x="2773363" y="3025775"/>
          <p14:tracePt t="41349" x="2857500" y="3025775"/>
          <p14:tracePt t="41369" x="2925763" y="3025775"/>
          <p14:tracePt t="41389" x="2987675" y="3025775"/>
          <p14:tracePt t="41410" x="3017838" y="3025775"/>
          <p14:tracePt t="41429" x="3040063" y="3025775"/>
          <p14:tracePt t="41449" x="3086100" y="3025775"/>
          <p14:tracePt t="41470" x="3124200" y="3025775"/>
          <p14:tracePt t="41489" x="3154363" y="3025775"/>
          <p14:tracePt t="41510" x="3200400" y="3025775"/>
          <p14:tracePt t="41511" x="3216275" y="3025775"/>
          <p14:tracePt t="41530" x="3238500" y="3025775"/>
          <p14:tracePt t="41550" x="3276600" y="3025775"/>
          <p14:tracePt t="41570" x="3298825" y="3025775"/>
          <p14:tracePt t="41590" x="3330575" y="3025775"/>
          <p14:tracePt t="41610" x="3344863" y="3025775"/>
          <p14:tracePt t="41630" x="3375025" y="3017838"/>
          <p14:tracePt t="41650" x="3398838" y="3017838"/>
          <p14:tracePt t="41670" x="3421063" y="3017838"/>
          <p14:tracePt t="41691" x="3489325" y="3017838"/>
          <p14:tracePt t="41710" x="3521075" y="3017838"/>
          <p14:tracePt t="41711" x="3527425" y="3017838"/>
          <p14:tracePt t="41730" x="3551238" y="3017838"/>
          <p14:tracePt t="41750" x="3565525" y="3017838"/>
          <p14:tracePt t="41752" x="3573463" y="3017838"/>
          <p14:tracePt t="41771" x="3603625" y="3017838"/>
          <p14:tracePt t="41790" x="3635375" y="3017838"/>
          <p14:tracePt t="41810" x="3717925" y="3017838"/>
          <p14:tracePt t="41831" x="3771900" y="3017838"/>
          <p14:tracePt t="41850" x="3840163" y="3017838"/>
          <p14:tracePt t="41870" x="3856038" y="3017838"/>
          <p14:tracePt t="41890" x="3946525" y="3017838"/>
          <p14:tracePt t="41910" x="4008438" y="3017838"/>
          <p14:tracePt t="41912" x="4038600" y="3017838"/>
          <p14:tracePt t="41930" x="4106863" y="3017838"/>
          <p14:tracePt t="41951" x="4160838" y="3025775"/>
          <p14:tracePt t="41971" x="4221163" y="3025775"/>
          <p14:tracePt t="41990" x="4251325" y="3025775"/>
          <p14:tracePt t="42011" x="4289425" y="3025775"/>
          <p14:tracePt t="42031" x="4313238" y="3025775"/>
          <p14:tracePt t="42050" x="4343400" y="3025775"/>
          <p14:tracePt t="42071" x="4365625" y="3025775"/>
          <p14:tracePt t="42091" x="4403725" y="3025775"/>
          <p14:tracePt t="42111" x="4435475" y="3025775"/>
          <p14:tracePt t="42131" x="4479925" y="3025775"/>
          <p14:tracePt t="42151" x="4518025" y="3032125"/>
          <p14:tracePt t="42171" x="4572000" y="3032125"/>
          <p14:tracePt t="42191" x="4618038" y="3040063"/>
          <p14:tracePt t="42211" x="4678363" y="3040063"/>
          <p14:tracePt t="42231" x="4708525" y="3040063"/>
          <p14:tracePt t="42251" x="4746625" y="3040063"/>
          <p14:tracePt t="42271" x="4762500" y="3040063"/>
          <p14:tracePt t="42291" x="4770438" y="3040063"/>
          <p14:tracePt t="42311" x="4784725" y="3040063"/>
          <p14:tracePt t="42357" x="4792663" y="3040063"/>
          <p14:tracePt t="42373" x="4800600" y="3040063"/>
          <p14:tracePt t="42391" x="4816475" y="3040063"/>
          <p14:tracePt t="42411" x="4822825" y="3040063"/>
          <p14:tracePt t="42413" x="4830763" y="3040063"/>
          <p14:tracePt t="42431" x="4838700" y="3040063"/>
          <p14:tracePt t="42453" x="4846638" y="3040063"/>
          <p14:tracePt t="42485" x="4854575" y="3040063"/>
          <p14:tracePt t="42493" x="4868863" y="3032125"/>
          <p14:tracePt t="42511" x="4906963" y="3032125"/>
          <p14:tracePt t="42532" x="4937125" y="3025775"/>
          <p14:tracePt t="42552" x="4960938" y="3025775"/>
          <p14:tracePt t="42572" x="4975225" y="3025775"/>
          <p14:tracePt t="42592" x="4983163" y="3025775"/>
          <p14:tracePt t="42612" x="5013325" y="3025775"/>
          <p14:tracePt t="42632" x="5059363" y="3017838"/>
          <p14:tracePt t="42652" x="5113338" y="3009900"/>
          <p14:tracePt t="42672" x="5151438" y="3009900"/>
          <p14:tracePt t="42692" x="5197475" y="3001963"/>
          <p14:tracePt t="42712" x="5235575" y="3001963"/>
          <p14:tracePt t="42732" x="5303838" y="2994025"/>
          <p14:tracePt t="42752" x="5380038" y="2987675"/>
          <p14:tracePt t="42772" x="5440363" y="2979738"/>
          <p14:tracePt t="42792" x="5470525" y="2971800"/>
          <p14:tracePt t="42812" x="5494338" y="2971800"/>
          <p14:tracePt t="42832" x="5516563" y="2971800"/>
          <p14:tracePt t="42852" x="5554663" y="2971800"/>
          <p14:tracePt t="42872" x="5584825" y="2963863"/>
          <p14:tracePt t="42893" x="5622925" y="2963863"/>
          <p14:tracePt t="42912" x="5661025" y="2963863"/>
          <p14:tracePt t="42932" x="5699125" y="2963863"/>
          <p14:tracePt t="42952" x="5745163" y="2955925"/>
          <p14:tracePt t="42972" x="5775325" y="2955925"/>
          <p14:tracePt t="42992" x="5791200" y="2955925"/>
          <p14:tracePt t="43012" x="5799138" y="2955925"/>
          <p14:tracePt t="43033" x="5807075" y="2955925"/>
          <p14:tracePt t="43053" x="5813425" y="2955925"/>
          <p14:tracePt t="43073" x="5821363" y="2949575"/>
          <p14:tracePt t="43171" x="5829300" y="2949575"/>
          <p14:tracePt t="43211" x="5837238" y="2949575"/>
          <p14:tracePt t="43284" x="5845175" y="2949575"/>
          <p14:tracePt t="43300" x="5851525" y="2949575"/>
          <p14:tracePt t="43316" x="5859463" y="2949575"/>
          <p14:tracePt t="43331" x="5867400" y="2949575"/>
          <p14:tracePt t="43355" x="5813425" y="2925763"/>
          <p14:tracePt t="43365" x="5715000" y="2865438"/>
          <p14:tracePt t="43373" x="5494338" y="2735263"/>
          <p14:tracePt t="43394" x="5257800" y="2659063"/>
          <p14:tracePt t="43807" x="5257800" y="2651125"/>
          <p14:tracePt t="43832" x="5265738" y="2651125"/>
          <p14:tracePt t="43855" x="5273675" y="2651125"/>
          <p14:tracePt t="43863" x="5287963" y="2651125"/>
          <p14:tracePt t="43874" x="5295900" y="2659063"/>
          <p14:tracePt t="43895" x="5334000" y="2667000"/>
          <p14:tracePt t="43934" x="5349875" y="2667000"/>
          <p14:tracePt t="43955" x="5502275" y="2682875"/>
          <p14:tracePt t="43974" x="5676900" y="2705100"/>
          <p14:tracePt t="43994" x="5989638" y="2735263"/>
          <p14:tracePt t="44014" x="6210300" y="2759075"/>
          <p14:tracePt t="44034" x="6477000" y="2781300"/>
          <p14:tracePt t="44054" x="6569075" y="2789238"/>
          <p14:tracePt t="44075" x="6645275" y="2797175"/>
          <p14:tracePt t="44095" x="6659563" y="2797175"/>
          <p14:tracePt t="44115" x="6675438" y="2797175"/>
          <p14:tracePt t="44135" x="6689725" y="2797175"/>
          <p14:tracePt t="44155" x="6735763" y="2797175"/>
          <p14:tracePt t="44175" x="6759575" y="2797175"/>
          <p14:tracePt t="44195" x="6789738" y="2797175"/>
          <p14:tracePt t="44215" x="6797675" y="2797175"/>
          <p14:tracePt t="44236" x="6827838" y="2789238"/>
          <p14:tracePt t="44255" x="6873875" y="2789238"/>
          <p14:tracePt t="44275" x="6942138" y="2789238"/>
          <p14:tracePt t="44295" x="6972300" y="2781300"/>
          <p14:tracePt t="45696" x="6972300" y="2789238"/>
          <p14:tracePt t="45707" x="6964363" y="2797175"/>
          <p14:tracePt t="45723" x="6950075" y="2803525"/>
          <p14:tracePt t="45738" x="6827838" y="2925763"/>
          <p14:tracePt t="45758" x="6392863" y="3216275"/>
          <p14:tracePt t="45778" x="5684838" y="3603625"/>
          <p14:tracePt t="45798" x="5410200" y="3711575"/>
          <p14:tracePt t="45818" x="5189538" y="3794125"/>
          <p14:tracePt t="45838" x="5105400" y="3832225"/>
          <p14:tracePt t="45858" x="4999038" y="3908425"/>
          <p14:tracePt t="45878" x="4937125" y="3954463"/>
          <p14:tracePt t="45898" x="4778375" y="4030663"/>
          <p14:tracePt t="45918" x="4670425" y="4060825"/>
          <p14:tracePt t="45938" x="4503738" y="4098925"/>
          <p14:tracePt t="45958" x="4365625" y="4137025"/>
          <p14:tracePt t="45978" x="4206875" y="4206875"/>
          <p14:tracePt t="45998" x="3992563" y="4327525"/>
          <p14:tracePt t="46018" x="3940175" y="4359275"/>
          <p14:tracePt t="46038" x="3894138" y="4373563"/>
          <p14:tracePt t="46058" x="3817938" y="4389438"/>
          <p14:tracePt t="46078" x="3703638" y="4427538"/>
          <p14:tracePt t="46099" x="3649663" y="4435475"/>
          <p14:tracePt t="46118" x="3603625" y="4465638"/>
          <p14:tracePt t="46138" x="3551238" y="4487863"/>
          <p14:tracePt t="46159" x="3459163" y="4541838"/>
          <p14:tracePt t="46179" x="3413125" y="4564063"/>
          <p14:tracePt t="46260" x="3421063" y="4564063"/>
          <p14:tracePt t="46275" x="3429000" y="4564063"/>
          <p14:tracePt t="46289" x="3451225" y="4564063"/>
          <p14:tracePt t="46304" x="3467100" y="4572000"/>
          <p14:tracePt t="46319" x="3489325" y="4572000"/>
          <p14:tracePt t="46339" x="3497263" y="4572000"/>
          <p14:tracePt t="46379" x="3505200" y="4579938"/>
          <p14:tracePt t="46399" x="3535363" y="4587875"/>
          <p14:tracePt t="46419" x="3565525" y="4587875"/>
          <p14:tracePt t="46439" x="3673475" y="4587875"/>
          <p14:tracePt t="46459" x="3749675" y="4587875"/>
          <p14:tracePt t="46479" x="3894138" y="4587875"/>
          <p14:tracePt t="46499" x="3924300" y="4587875"/>
          <p14:tracePt t="46519" x="3932238" y="4587875"/>
          <p14:tracePt t="46568" x="3932238" y="4579938"/>
          <p14:tracePt t="46581" x="3940175" y="4579938"/>
          <p14:tracePt t="46599" x="3946525" y="4564063"/>
          <p14:tracePt t="46601" x="3946525" y="4556125"/>
          <p14:tracePt t="46619" x="3946525" y="4549775"/>
          <p14:tracePt t="46639" x="3954463" y="4541838"/>
          <p14:tracePt t="46641" x="3954463" y="4533900"/>
          <p14:tracePt t="46660" x="3954463" y="4525963"/>
          <p14:tracePt t="46680" x="3954463" y="4511675"/>
          <p14:tracePt t="46699" x="3954463" y="4495800"/>
          <p14:tracePt t="46720" x="3954463" y="4479925"/>
          <p14:tracePt t="46740" x="3954463" y="4473575"/>
          <p14:tracePt t="46760" x="3962400" y="4457700"/>
          <p14:tracePt t="46761" x="3962400" y="4449763"/>
          <p14:tracePt t="46780" x="3970338" y="4441825"/>
          <p14:tracePt t="46800" x="3970338" y="4427538"/>
          <p14:tracePt t="46801" x="3970338" y="4411663"/>
          <p14:tracePt t="46819" x="3970338" y="4403725"/>
          <p14:tracePt t="46840" x="3978275" y="4397375"/>
          <p14:tracePt t="46860" x="4000500" y="4373563"/>
          <p14:tracePt t="46880" x="4008438" y="4359275"/>
          <p14:tracePt t="46900" x="4016375" y="4343400"/>
          <p14:tracePt t="46920" x="4022725" y="4343400"/>
          <p14:tracePt t="46922" x="4030663" y="4335463"/>
          <p14:tracePt t="46960" x="4038600" y="4327525"/>
          <p14:tracePt t="46980" x="4054475" y="4321175"/>
          <p14:tracePt t="47020" x="4060825" y="4321175"/>
          <p14:tracePt t="47040" x="4076700" y="4321175"/>
          <p14:tracePt t="47060" x="4122738" y="4321175"/>
          <p14:tracePt t="47081" x="4160838" y="4321175"/>
          <p14:tracePt t="47100" x="4191000" y="4321175"/>
          <p14:tracePt t="47120" x="4213225" y="4327525"/>
          <p14:tracePt t="47140" x="4221163" y="4327525"/>
          <p14:tracePt t="47160" x="4237038" y="4335463"/>
          <p14:tracePt t="47180" x="4259263" y="4351338"/>
          <p14:tracePt t="47200" x="4275138" y="4359275"/>
          <p14:tracePt t="47221" x="4297363" y="4373563"/>
          <p14:tracePt t="47261" x="4313238" y="4389438"/>
          <p14:tracePt t="47280" x="4321175" y="4397375"/>
          <p14:tracePt t="47300" x="4351338" y="4435475"/>
          <p14:tracePt t="47321" x="4351338" y="4441825"/>
          <p14:tracePt t="47341" x="4365625" y="4457700"/>
          <p14:tracePt t="47361" x="4365625" y="4473575"/>
          <p14:tracePt t="47381" x="4365625" y="4487863"/>
          <p14:tracePt t="47401" x="4365625" y="4503738"/>
          <p14:tracePt t="47421" x="4365625" y="4533900"/>
          <p14:tracePt t="47422" x="4365625" y="4541838"/>
          <p14:tracePt t="47441" x="4365625" y="4549775"/>
          <p14:tracePt t="47461" x="4359275" y="4564063"/>
          <p14:tracePt t="47481" x="4351338" y="4587875"/>
          <p14:tracePt t="47501" x="4327525" y="4610100"/>
          <p14:tracePt t="47521" x="4313238" y="4625975"/>
          <p14:tracePt t="47541" x="4289425" y="4640263"/>
          <p14:tracePt t="47561" x="4267200" y="4664075"/>
          <p14:tracePt t="47582" x="4244975" y="4678363"/>
          <p14:tracePt t="47601" x="4221163" y="4702175"/>
          <p14:tracePt t="47641" x="4213225" y="4702175"/>
          <p14:tracePt t="47661" x="4213225" y="4708525"/>
          <p14:tracePt t="47681" x="4206875" y="4724400"/>
          <p14:tracePt t="47701" x="4191000" y="4746625"/>
          <p14:tracePt t="47745" x="4183063" y="4754563"/>
          <p14:tracePt t="47761" x="4175125" y="4762500"/>
          <p14:tracePt t="47781" x="4168775" y="4770438"/>
          <p14:tracePt t="47802" x="4152900" y="4784725"/>
          <p14:tracePt t="47842" x="4144963" y="4792663"/>
          <p14:tracePt t="47862" x="4130675" y="4800600"/>
          <p14:tracePt t="47882" x="4098925" y="4816475"/>
          <p14:tracePt t="47902" x="4084638" y="4822825"/>
          <p14:tracePt t="47922" x="4076700" y="4822825"/>
          <p14:tracePt t="47942" x="4068763" y="4822825"/>
          <p14:tracePt t="47962" x="4060825" y="4822825"/>
          <p14:tracePt t="47982" x="4038600" y="4830763"/>
          <p14:tracePt t="48002" x="4022725" y="4830763"/>
          <p14:tracePt t="48022" x="4016375" y="4830763"/>
          <p14:tracePt t="48042" x="4008438" y="4830763"/>
          <p14:tracePt t="48043" x="3992563" y="4830763"/>
          <p14:tracePt t="48062" x="3984625" y="4830763"/>
          <p14:tracePt t="48083" x="3946525" y="4830763"/>
          <p14:tracePt t="48102" x="3932238" y="4830763"/>
          <p14:tracePt t="48122" x="3916363" y="4822825"/>
          <p14:tracePt t="48162" x="3908425" y="4816475"/>
          <p14:tracePt t="48182" x="3894138" y="4800600"/>
          <p14:tracePt t="48202" x="3870325" y="4784725"/>
          <p14:tracePt t="48223" x="3863975" y="4778375"/>
          <p14:tracePt t="48242" x="3856038" y="4770438"/>
          <p14:tracePt t="48263" x="3856038" y="4762500"/>
          <p14:tracePt t="48282" x="3848100" y="4754563"/>
          <p14:tracePt t="48302" x="3840163" y="4732338"/>
          <p14:tracePt t="48323" x="3832225" y="4716463"/>
          <p14:tracePt t="48343" x="3825875" y="4702175"/>
          <p14:tracePt t="48363" x="3825875" y="4694238"/>
          <p14:tracePt t="48383" x="3825875" y="4678363"/>
          <p14:tracePt t="48403" x="3825875" y="4648200"/>
          <p14:tracePt t="48423" x="3832225" y="4632325"/>
          <p14:tracePt t="48443" x="3832225" y="4618038"/>
          <p14:tracePt t="48463" x="3848100" y="4602163"/>
          <p14:tracePt t="48483" x="3856038" y="4594225"/>
          <p14:tracePt t="48503" x="3863975" y="4579938"/>
          <p14:tracePt t="48523" x="3878263" y="4564063"/>
          <p14:tracePt t="48543" x="3886200" y="4549775"/>
          <p14:tracePt t="48563" x="3894138" y="4541838"/>
          <p14:tracePt t="48584" x="3908425" y="4525963"/>
          <p14:tracePt t="48603" x="3916363" y="4511675"/>
          <p14:tracePt t="48623" x="3932238" y="4503738"/>
          <p14:tracePt t="48643" x="3940175" y="4495800"/>
          <p14:tracePt t="48663" x="3954463" y="4487863"/>
          <p14:tracePt t="48683" x="3962400" y="4479925"/>
          <p14:tracePt t="48703" x="3978275" y="4473575"/>
          <p14:tracePt t="48724" x="3992563" y="4457700"/>
          <p14:tracePt t="48743" x="4008438" y="4449763"/>
          <p14:tracePt t="48763" x="4008438" y="4441825"/>
          <p14:tracePt t="48783" x="4022725" y="4441825"/>
          <p14:tracePt t="48803" x="4030663" y="4435475"/>
          <p14:tracePt t="48824" x="4054475" y="4427538"/>
          <p14:tracePt t="48825" x="4060825" y="4427538"/>
          <p14:tracePt t="48844" x="4092575" y="4419600"/>
          <p14:tracePt t="48864" x="4114800" y="4419600"/>
          <p14:tracePt t="48884" x="4137025" y="4419600"/>
          <p14:tracePt t="48924" x="4144963" y="4419600"/>
          <p14:tracePt t="49001" x="4152900" y="4419600"/>
          <p14:tracePt t="49014" x="4160838" y="4435475"/>
          <p14:tracePt t="49029" x="4168775" y="4465638"/>
          <p14:tracePt t="49044" x="4175125" y="4487863"/>
          <p14:tracePt t="49064" x="4175125" y="4495800"/>
          <p14:tracePt t="49085" x="4175125" y="4511675"/>
          <p14:tracePt t="49104" x="4175125" y="4518025"/>
          <p14:tracePt t="49124" x="4175125" y="4541838"/>
          <p14:tracePt t="49144" x="4168775" y="4556125"/>
          <p14:tracePt t="49164" x="4137025" y="4594225"/>
          <p14:tracePt t="49184" x="4106863" y="4610100"/>
          <p14:tracePt t="49204" x="4054475" y="4656138"/>
          <p14:tracePt t="49225" x="4038600" y="4670425"/>
          <p14:tracePt t="49244" x="4030663" y="4670425"/>
          <p14:tracePt t="49264" x="4022725" y="4670425"/>
          <p14:tracePt t="49267" x="4016375" y="4670425"/>
          <p14:tracePt t="49285" x="3954463" y="4656138"/>
          <p14:tracePt t="49304" x="3902075" y="4632325"/>
          <p14:tracePt t="49324" x="3817938" y="4579938"/>
          <p14:tracePt t="49344" x="3802063" y="4541838"/>
          <p14:tracePt t="49365" x="3794125" y="4511675"/>
          <p14:tracePt t="49384" x="3794125" y="4487863"/>
          <p14:tracePt t="49405" x="3802063" y="4465638"/>
          <p14:tracePt t="49406" x="3802063" y="4457700"/>
          <p14:tracePt t="49425" x="3810000" y="4427538"/>
          <p14:tracePt t="49445" x="3817938" y="4411663"/>
          <p14:tracePt t="49465" x="3840163" y="4365625"/>
          <p14:tracePt t="49485" x="3856038" y="4351338"/>
          <p14:tracePt t="49486" x="3856038" y="4321175"/>
          <p14:tracePt t="49505" x="3863975" y="4305300"/>
          <p14:tracePt t="49525" x="3870325" y="4297363"/>
          <p14:tracePt t="49545" x="3878263" y="4275138"/>
          <p14:tracePt t="49565" x="3894138" y="4229100"/>
          <p14:tracePt t="49585" x="3902075" y="4198938"/>
          <p14:tracePt t="49605" x="3916363" y="4160838"/>
          <p14:tracePt t="49625" x="3916363" y="4144963"/>
          <p14:tracePt t="49645" x="3916363" y="4114800"/>
          <p14:tracePt t="49665" x="3924300" y="4106863"/>
          <p14:tracePt t="49685" x="3924300" y="4084638"/>
          <p14:tracePt t="49705" x="3940175" y="4046538"/>
          <p14:tracePt t="49725" x="3940175" y="4030663"/>
          <p14:tracePt t="49745" x="3946525" y="4008438"/>
          <p14:tracePt t="49765" x="3954463" y="3992563"/>
          <p14:tracePt t="49767" x="3962400" y="3984625"/>
          <p14:tracePt t="49785" x="3970338" y="3962400"/>
          <p14:tracePt t="49805" x="3978275" y="3954463"/>
          <p14:tracePt t="50242" x="3984625" y="3954463"/>
          <p14:tracePt t="50256" x="4030663" y="4008438"/>
          <p14:tracePt t="50270" x="4359275" y="4335463"/>
          <p14:tracePt t="50287" x="4778375" y="4664075"/>
          <p14:tracePt t="50314" x="5380038" y="4983163"/>
          <p14:tracePt t="50326" x="5508625" y="5029200"/>
          <p14:tracePt t="50376" x="5494338" y="5029200"/>
          <p14:tracePt t="50386" x="5494338" y="5013325"/>
          <p14:tracePt t="50407" x="5486400" y="5013325"/>
          <p14:tracePt t="50427" x="5470525" y="5013325"/>
          <p14:tracePt t="50447" x="5470525" y="5006975"/>
          <p14:tracePt t="50448" x="5464175" y="5006975"/>
          <p14:tracePt t="50467" x="5448300" y="4991100"/>
          <p14:tracePt t="50487" x="5418138" y="4968875"/>
          <p14:tracePt t="50489" x="5402263" y="4945063"/>
          <p14:tracePt t="50507" x="5356225" y="4899025"/>
          <p14:tracePt t="50527" x="5318125" y="4868863"/>
          <p14:tracePt t="50547" x="5273675" y="4816475"/>
          <p14:tracePt t="50567" x="5249863" y="4784725"/>
          <p14:tracePt t="50587" x="5227638" y="4746625"/>
          <p14:tracePt t="50607" x="5203825" y="4716463"/>
          <p14:tracePt t="50627" x="5173663" y="4670425"/>
          <p14:tracePt t="50647" x="5159375" y="4648200"/>
          <p14:tracePt t="50667" x="5143500" y="4610100"/>
          <p14:tracePt t="50687" x="5143500" y="4587875"/>
          <p14:tracePt t="50707" x="5121275" y="4525963"/>
          <p14:tracePt t="50727" x="5113338" y="4503738"/>
          <p14:tracePt t="50747" x="5105400" y="4479925"/>
          <p14:tracePt t="50767" x="5097463" y="4457700"/>
          <p14:tracePt t="50769" x="5089525" y="4449763"/>
          <p14:tracePt t="50788" x="5089525" y="4441825"/>
          <p14:tracePt t="50807" x="5089525" y="4435475"/>
          <p14:tracePt t="50827" x="5089525" y="4411663"/>
          <p14:tracePt t="50872" x="5089525" y="4403725"/>
          <p14:tracePt t="50896" x="5097463" y="4403725"/>
          <p14:tracePt t="51178" x="5097463" y="4411663"/>
          <p14:tracePt t="51226" x="5097463" y="4419600"/>
          <p14:tracePt t="51266" x="5097463" y="4427538"/>
          <p14:tracePt t="51281" x="5097463" y="4435475"/>
          <p14:tracePt t="51295" x="5105400" y="4465638"/>
          <p14:tracePt t="51311" x="5113338" y="4487863"/>
          <p14:tracePt t="51328" x="5113338" y="4495800"/>
          <p14:tracePt t="51349" x="5127625" y="4503738"/>
          <p14:tracePt t="51368" x="5127625" y="4518025"/>
          <p14:tracePt t="51388" x="5135563" y="4525963"/>
          <p14:tracePt t="51461" x="5135563" y="4533900"/>
          <p14:tracePt t="51524" x="5135563" y="4541838"/>
          <p14:tracePt t="51540" x="5143500" y="4541838"/>
          <p14:tracePt t="51573" x="5143500" y="4549775"/>
          <p14:tracePt t="51588" x="5143500" y="4556125"/>
          <p14:tracePt t="51612" x="5143500" y="4564063"/>
          <p14:tracePt t="51654" x="5143500" y="4572000"/>
          <p14:tracePt t="51668" x="5143500" y="4579938"/>
          <p14:tracePt t="51685" x="5143500" y="4587875"/>
          <p14:tracePt t="51699" x="5127625" y="4610100"/>
          <p14:tracePt t="51729" x="5127625" y="4618038"/>
          <p14:tracePt t="51749" x="5121275" y="4625975"/>
          <p14:tracePt t="51770" x="5113338" y="4632325"/>
          <p14:tracePt t="51789" x="5097463" y="4640263"/>
          <p14:tracePt t="51791" x="5097463" y="4648200"/>
          <p14:tracePt t="51809" x="5097463" y="4656138"/>
          <p14:tracePt t="51829" x="5089525" y="4656138"/>
          <p14:tracePt t="51850" x="5083175" y="4664075"/>
          <p14:tracePt t="51869" x="5075238" y="4670425"/>
          <p14:tracePt t="51871" x="5067300" y="4670425"/>
          <p14:tracePt t="51889" x="5051425" y="4686300"/>
          <p14:tracePt t="51909" x="5037138" y="4686300"/>
          <p14:tracePt t="51929" x="5029200" y="4694238"/>
          <p14:tracePt t="51969" x="5013325" y="4702175"/>
          <p14:tracePt t="51990" x="4999038" y="4702175"/>
          <p14:tracePt t="52010" x="4975225" y="4708525"/>
          <p14:tracePt t="52030" x="4968875" y="4708525"/>
          <p14:tracePt t="52050" x="4960938" y="4708525"/>
          <p14:tracePt t="52070" x="4953000" y="4716463"/>
          <p14:tracePt t="52090" x="4930775" y="4716463"/>
          <p14:tracePt t="52110" x="4914900" y="4716463"/>
          <p14:tracePt t="52130" x="4906963" y="4724400"/>
          <p14:tracePt t="52150" x="4899025" y="4724400"/>
          <p14:tracePt t="52170" x="4892675" y="4724400"/>
          <p14:tracePt t="52190" x="4860925" y="4724400"/>
          <p14:tracePt t="52210" x="4830763" y="4724400"/>
          <p14:tracePt t="52230" x="4816475" y="4724400"/>
          <p14:tracePt t="52250" x="4808538" y="4724400"/>
          <p14:tracePt t="52270" x="4800600" y="4716463"/>
          <p14:tracePt t="52290" x="4778375" y="4708525"/>
          <p14:tracePt t="52310" x="4754563" y="4702175"/>
          <p14:tracePt t="52330" x="4746625" y="4702175"/>
          <p14:tracePt t="52350" x="4746625" y="4694238"/>
          <p14:tracePt t="52390" x="4740275" y="4686300"/>
          <p14:tracePt t="52411" x="4740275" y="4670425"/>
          <p14:tracePt t="52430" x="4732338" y="4664075"/>
          <p14:tracePt t="52450" x="4732338" y="4656138"/>
          <p14:tracePt t="52473" x="4732338" y="4648200"/>
          <p14:tracePt t="52490" x="4732338" y="4632325"/>
          <p14:tracePt t="52510" x="4732338" y="4618038"/>
          <p14:tracePt t="52530" x="4746625" y="4587875"/>
          <p14:tracePt t="52551" x="4754563" y="4572000"/>
          <p14:tracePt t="52571" x="4762500" y="4556125"/>
          <p14:tracePt t="52591" x="4770438" y="4549775"/>
          <p14:tracePt t="52611" x="4778375" y="4533900"/>
          <p14:tracePt t="52631" x="4784725" y="4518025"/>
          <p14:tracePt t="52651" x="4808538" y="4495800"/>
          <p14:tracePt t="52671" x="4816475" y="4479925"/>
          <p14:tracePt t="52692" x="4816475" y="4473575"/>
          <p14:tracePt t="52711" x="4822825" y="4473575"/>
          <p14:tracePt t="52731" x="4846638" y="4449763"/>
          <p14:tracePt t="52751" x="4854575" y="4449763"/>
          <p14:tracePt t="52771" x="4876800" y="4435475"/>
          <p14:tracePt t="52791" x="4884738" y="4427538"/>
          <p14:tracePt t="52811" x="4899025" y="4427538"/>
          <p14:tracePt t="52831" x="4906963" y="4427538"/>
          <p14:tracePt t="52851" x="4922838" y="4427538"/>
          <p14:tracePt t="52871" x="4937125" y="4427538"/>
          <p14:tracePt t="52891" x="4968875" y="4427538"/>
          <p14:tracePt t="52911" x="4983163" y="4435475"/>
          <p14:tracePt t="52931" x="5013325" y="4465638"/>
          <p14:tracePt t="52951" x="5037138" y="4495800"/>
          <p14:tracePt t="52971" x="5067300" y="4525963"/>
          <p14:tracePt t="52992" x="5075238" y="4549775"/>
          <p14:tracePt t="53011" x="5083175" y="4556125"/>
          <p14:tracePt t="53031" x="5083175" y="4564063"/>
          <p14:tracePt t="53052" x="5083175" y="4579938"/>
          <p14:tracePt t="53053" x="5083175" y="4587875"/>
          <p14:tracePt t="53072" x="5075238" y="4602163"/>
          <p14:tracePt t="53092" x="5059363" y="4610100"/>
          <p14:tracePt t="53093" x="5051425" y="4610100"/>
          <p14:tracePt t="53112" x="5013325" y="4610100"/>
          <p14:tracePt t="53132" x="4945063" y="4602163"/>
          <p14:tracePt t="53152" x="4930775" y="4579938"/>
          <p14:tracePt t="53172" x="4914900" y="4572000"/>
          <p14:tracePt t="53192" x="4906963" y="4541838"/>
          <p14:tracePt t="53212" x="4899025" y="4511675"/>
          <p14:tracePt t="53213" x="4899025" y="4495800"/>
          <p14:tracePt t="53232" x="4899025" y="4473575"/>
          <p14:tracePt t="53252" x="4899025" y="4449763"/>
          <p14:tracePt t="53253" x="4899025" y="4441825"/>
          <p14:tracePt t="53272" x="4899025" y="4435475"/>
          <p14:tracePt t="53292" x="4899025" y="4419600"/>
          <p14:tracePt t="53315" x="4899025" y="4411663"/>
          <p14:tracePt t="53597" x="4899025" y="4403725"/>
          <p14:tracePt t="53637" x="4899025" y="4397375"/>
          <p14:tracePt t="53653" x="4899025" y="4389438"/>
          <p14:tracePt t="53669" x="4899025" y="4381500"/>
          <p14:tracePt t="53683" x="4906963" y="4381500"/>
          <p14:tracePt t="53696" x="4914900" y="4351338"/>
          <p14:tracePt t="53713" x="4914900" y="4335463"/>
          <p14:tracePt t="53733" x="4914900" y="4305300"/>
          <p14:tracePt t="53753" x="4922838" y="4283075"/>
          <p14:tracePt t="53773" x="4922838" y="4267200"/>
          <p14:tracePt t="53793" x="4922838" y="4251325"/>
          <p14:tracePt t="53813" x="4930775" y="4221163"/>
          <p14:tracePt t="53834" x="4930775" y="4160838"/>
          <p14:tracePt t="53853" x="4930775" y="4106863"/>
          <p14:tracePt t="53873" x="4930775" y="4068763"/>
          <p14:tracePt t="53893" x="4930775" y="4046538"/>
          <p14:tracePt t="53913" x="4930775" y="4008438"/>
          <p14:tracePt t="53933" x="4930775" y="3978275"/>
          <p14:tracePt t="53953" x="4930775" y="3954463"/>
          <p14:tracePt t="53993" x="4930775" y="3940175"/>
          <p14:tracePt t="54821" x="4922838" y="3940175"/>
          <p14:tracePt t="54835" x="4922838" y="3946525"/>
          <p14:tracePt t="54855" x="4892675" y="3984625"/>
          <p14:tracePt t="54875" x="4860925" y="4016375"/>
          <p14:tracePt t="54895" x="4822825" y="4046538"/>
          <p14:tracePt t="54915" x="4800600" y="4076700"/>
          <p14:tracePt t="54917" x="4792663" y="4084638"/>
          <p14:tracePt t="54935" x="4708525" y="4106863"/>
          <p14:tracePt t="54955" x="4549775" y="4144963"/>
          <p14:tracePt t="54975" x="4289425" y="4152900"/>
          <p14:tracePt t="54995" x="4144963" y="4152900"/>
          <p14:tracePt t="55015" x="4046538" y="4152900"/>
          <p14:tracePt t="55035" x="4038600" y="4152900"/>
          <p14:tracePt t="55068" x="4030663" y="4152900"/>
          <p14:tracePt t="55091" x="4030663" y="4144963"/>
          <p14:tracePt t="55105" x="4030663" y="4137025"/>
          <p14:tracePt t="55119" x="4030663" y="4130675"/>
          <p14:tracePt t="55135" x="4022725" y="4092575"/>
          <p14:tracePt t="55156" x="4008438" y="4054475"/>
          <p14:tracePt t="55176" x="4000500" y="4038600"/>
          <p14:tracePt t="55196" x="4000500" y="4030663"/>
          <p14:tracePt t="55216" x="4000500" y="4022725"/>
          <p14:tracePt t="55236" x="4000500" y="4008438"/>
          <p14:tracePt t="55256" x="4000500" y="3992563"/>
          <p14:tracePt t="55276" x="4008438" y="3954463"/>
          <p14:tracePt t="55296" x="4030663" y="3916363"/>
          <p14:tracePt t="55316" x="4054475" y="3894138"/>
          <p14:tracePt t="55317" x="4068763" y="3878263"/>
          <p14:tracePt t="55337" x="4084638" y="3863975"/>
          <p14:tracePt t="55356" x="4098925" y="3832225"/>
          <p14:tracePt t="55376" x="4114800" y="3810000"/>
          <p14:tracePt t="55397" x="4130675" y="3794125"/>
          <p14:tracePt t="55416" x="4137025" y="3787775"/>
          <p14:tracePt t="55436" x="4144963" y="3779838"/>
          <p14:tracePt t="55484" x="4152900" y="3779838"/>
          <p14:tracePt t="55497" x="4183063" y="3794125"/>
          <p14:tracePt t="55516" x="4244975" y="3856038"/>
          <p14:tracePt t="55537" x="4327525" y="3916363"/>
          <p14:tracePt t="55538" x="4351338" y="3932238"/>
          <p14:tracePt t="55557" x="4389438" y="3962400"/>
          <p14:tracePt t="55576" x="4411663" y="3984625"/>
          <p14:tracePt t="55577" x="4419600" y="4008438"/>
          <p14:tracePt t="55596" x="4427538" y="4030663"/>
          <p14:tracePt t="55617" x="4427538" y="4060825"/>
          <p14:tracePt t="55636" x="4427538" y="4106863"/>
          <p14:tracePt t="55656" x="4427538" y="4152900"/>
          <p14:tracePt t="55676" x="4403725" y="4221163"/>
          <p14:tracePt t="55697" x="4389438" y="4259263"/>
          <p14:tracePt t="55716" x="4365625" y="4313238"/>
          <p14:tracePt t="55737" x="4359275" y="4343400"/>
          <p14:tracePt t="55757" x="4313238" y="4427538"/>
          <p14:tracePt t="55777" x="4283075" y="4479925"/>
          <p14:tracePt t="55797" x="4267200" y="4525963"/>
          <p14:tracePt t="55817" x="4259263" y="4556125"/>
          <p14:tracePt t="55837" x="4244975" y="4587875"/>
          <p14:tracePt t="55857" x="4229100" y="4618038"/>
          <p14:tracePt t="55877" x="4206875" y="4656138"/>
          <p14:tracePt t="55897" x="4191000" y="4664075"/>
          <p14:tracePt t="55917" x="4183063" y="4678363"/>
          <p14:tracePt t="55919" x="4168775" y="4694238"/>
          <p14:tracePt t="55937" x="4144963" y="4716463"/>
          <p14:tracePt t="55957" x="4098925" y="4740275"/>
          <p14:tracePt t="55977" x="4046538" y="4762500"/>
          <p14:tracePt t="55997" x="4030663" y="4762500"/>
          <p14:tracePt t="56017" x="4008438" y="4762500"/>
          <p14:tracePt t="56038" x="3924300" y="4770438"/>
          <p14:tracePt t="56057" x="3848100" y="4762500"/>
          <p14:tracePt t="56078" x="3756025" y="4740275"/>
          <p14:tracePt t="56097" x="3741738" y="4740275"/>
          <p14:tracePt t="56118" x="3741738" y="4732338"/>
          <p14:tracePt t="56137" x="3733800" y="4716463"/>
          <p14:tracePt t="56157" x="3695700" y="4618038"/>
          <p14:tracePt t="56177" x="3673475" y="4549775"/>
          <p14:tracePt t="56197" x="3665538" y="4479925"/>
          <p14:tracePt t="56217" x="3657600" y="4373563"/>
          <p14:tracePt t="56238" x="3657600" y="4305300"/>
          <p14:tracePt t="56258" x="3665538" y="4206875"/>
          <p14:tracePt t="56278" x="3679825" y="4137025"/>
          <p14:tracePt t="56298" x="3703638" y="4046538"/>
          <p14:tracePt t="56318" x="3725863" y="3992563"/>
          <p14:tracePt t="56338" x="3741738" y="3946525"/>
          <p14:tracePt t="56358" x="3749675" y="3916363"/>
          <p14:tracePt t="56378" x="3771900" y="3863975"/>
          <p14:tracePt t="56398" x="3787775" y="3832225"/>
          <p14:tracePt t="56418" x="3802063" y="3810000"/>
          <p14:tracePt t="56438" x="3802063" y="3802063"/>
          <p14:tracePt t="56458" x="3810000" y="3794125"/>
          <p14:tracePt t="56486" x="3810000" y="3787775"/>
          <p14:tracePt t="56510" x="3817938" y="3787775"/>
          <p14:tracePt t="56524" x="3825875" y="3787775"/>
          <p14:tracePt t="56539" x="3825875" y="3779838"/>
          <p14:tracePt t="56558" x="3840163" y="3779838"/>
          <p14:tracePt t="56578" x="3840163" y="3771900"/>
          <p14:tracePt t="56598" x="3856038" y="3771900"/>
          <p14:tracePt t="56619" x="3856038" y="3763963"/>
          <p14:tracePt t="56638" x="3870325" y="3763963"/>
          <p14:tracePt t="56659" x="3902075" y="3763963"/>
          <p14:tracePt t="56679" x="3940175" y="3756025"/>
          <p14:tracePt t="56698" x="3946525" y="3756025"/>
          <p14:tracePt t="56752" x="3954463" y="3756025"/>
          <p14:tracePt t="56796" x="3962400" y="3771900"/>
          <p14:tracePt t="56810" x="3970338" y="3787775"/>
          <p14:tracePt t="56824" x="3978275" y="3817938"/>
          <p14:tracePt t="56839" x="3992563" y="3856038"/>
          <p14:tracePt t="56859" x="4000500" y="3924300"/>
          <p14:tracePt t="56860" x="4008438" y="3962400"/>
          <p14:tracePt t="56879" x="4022725" y="4084638"/>
          <p14:tracePt t="56900" x="4046538" y="4251325"/>
          <p14:tracePt t="56919" x="4046538" y="4321175"/>
          <p14:tracePt t="56939" x="4022725" y="4427538"/>
          <p14:tracePt t="56941" x="4000500" y="4487863"/>
          <p14:tracePt t="56959" x="3978275" y="4549775"/>
          <p14:tracePt t="56979" x="3924300" y="4664075"/>
          <p14:tracePt t="56981" x="3894138" y="4708525"/>
          <p14:tracePt t="56999" x="3870325" y="4740275"/>
          <p14:tracePt t="57019" x="3840163" y="4800600"/>
          <p14:tracePt t="57039" x="3794125" y="4884738"/>
          <p14:tracePt t="57059" x="3763963" y="4937125"/>
          <p14:tracePt t="57079" x="3717925" y="5013325"/>
          <p14:tracePt t="57099" x="3687763" y="5067300"/>
          <p14:tracePt t="57119" x="3635375" y="5127625"/>
          <p14:tracePt t="57139" x="3597275" y="5173663"/>
          <p14:tracePt t="57159" x="3513138" y="5257800"/>
          <p14:tracePt t="57180" x="3467100" y="5287963"/>
          <p14:tracePt t="57199" x="3398838" y="5341938"/>
          <p14:tracePt t="57219" x="3360738" y="5364163"/>
          <p14:tracePt t="57240" x="3260725" y="5418138"/>
          <p14:tracePt t="57260" x="3222625" y="5440363"/>
          <p14:tracePt t="57262" x="3184525" y="5456238"/>
          <p14:tracePt t="57280" x="3146425" y="5478463"/>
          <p14:tracePt t="57300" x="3124200" y="5494338"/>
          <p14:tracePt t="57320" x="3001963" y="5554663"/>
          <p14:tracePt t="57340" x="2925763" y="5570538"/>
          <p14:tracePt t="57360" x="2789238" y="5584825"/>
          <p14:tracePt t="57380" x="2751138" y="5584825"/>
          <p14:tracePt t="57400" x="2713038" y="5584825"/>
          <p14:tracePt t="57420" x="2682875" y="5592763"/>
          <p14:tracePt t="57440" x="2620963" y="5600700"/>
          <p14:tracePt t="57460" x="2582863" y="5600700"/>
          <p14:tracePt t="57480" x="2568575" y="5600700"/>
          <p14:tracePt t="57500" x="2560638" y="5600700"/>
          <p14:tracePt t="57520" x="2552700" y="5600700"/>
          <p14:tracePt t="57540" x="2544763" y="5608638"/>
          <p14:tracePt t="57560" x="2530475" y="5608638"/>
          <p14:tracePt t="57634" x="2544763" y="5616575"/>
          <p14:tracePt t="57650" x="2552700" y="5616575"/>
          <p14:tracePt t="57666" x="2568575" y="5616575"/>
          <p14:tracePt t="57674" x="2590800" y="5622925"/>
          <p14:tracePt t="57683" x="2606675" y="5622925"/>
          <p14:tracePt t="57701" x="2636838" y="5622925"/>
          <p14:tracePt t="57721" x="2682875" y="5622925"/>
          <p14:tracePt t="57741" x="2727325" y="5622925"/>
          <p14:tracePt t="57760" x="2743200" y="5622925"/>
          <p14:tracePt t="57762" x="2759075" y="5622925"/>
          <p14:tracePt t="57780" x="2789238" y="5622925"/>
          <p14:tracePt t="57800" x="2811463" y="5622925"/>
          <p14:tracePt t="57821" x="2857500" y="5622925"/>
          <p14:tracePt t="57841" x="2879725" y="5622925"/>
          <p14:tracePt t="57861" x="2903538" y="5622925"/>
          <p14:tracePt t="57881" x="2911475" y="5622925"/>
          <p14:tracePt t="57901" x="2925763" y="5622925"/>
          <p14:tracePt t="57921" x="2941638" y="5622925"/>
          <p14:tracePt t="57941" x="2979738" y="5622925"/>
          <p14:tracePt t="57961" x="3001963" y="5622925"/>
          <p14:tracePt t="57981" x="3017838" y="5622925"/>
          <p14:tracePt t="58001" x="3025775" y="5622925"/>
          <p14:tracePt t="58021" x="3040063" y="5622925"/>
          <p14:tracePt t="58041" x="3070225" y="5622925"/>
          <p14:tracePt t="58061" x="3108325" y="5622925"/>
          <p14:tracePt t="58081" x="3140075" y="5622925"/>
          <p14:tracePt t="58102" x="3162300" y="5622925"/>
          <p14:tracePt t="58121" x="3178175" y="5622925"/>
          <p14:tracePt t="58141" x="3230563" y="5622925"/>
          <p14:tracePt t="58161" x="3298825" y="5622925"/>
          <p14:tracePt t="58181" x="3382963" y="5622925"/>
          <p14:tracePt t="58183" x="3398838" y="5622925"/>
          <p14:tracePt t="58201" x="3444875" y="5622925"/>
          <p14:tracePt t="58222" x="3482975" y="5622925"/>
          <p14:tracePt t="58223" x="3489325" y="5622925"/>
          <p14:tracePt t="58242" x="3497263" y="5622925"/>
          <p14:tracePt t="58262" x="3513138" y="5622925"/>
          <p14:tracePt t="58264" x="3521075" y="5622925"/>
          <p14:tracePt t="58282" x="3551238" y="5622925"/>
          <p14:tracePt t="58302" x="3603625" y="5622925"/>
          <p14:tracePt t="58304" x="3611563" y="5622925"/>
          <p14:tracePt t="58321" x="3641725" y="5616575"/>
          <p14:tracePt t="58342" x="3649663" y="5616575"/>
          <p14:tracePt t="58343" x="3665538" y="5616575"/>
          <p14:tracePt t="58362" x="3673475" y="5616575"/>
          <p14:tracePt t="58925" x="3679825" y="5608638"/>
          <p14:tracePt t="58931" x="3687763" y="5600700"/>
          <p14:tracePt t="58943" x="3725863" y="5570538"/>
          <p14:tracePt t="58963" x="3856038" y="5418138"/>
          <p14:tracePt t="58983" x="3962400" y="5311775"/>
          <p14:tracePt t="59003" x="4060825" y="5189538"/>
          <p14:tracePt t="59023" x="4191000" y="4968875"/>
          <p14:tracePt t="59043" x="4244975" y="4892675"/>
          <p14:tracePt t="59063" x="4335463" y="4754563"/>
          <p14:tracePt t="59083" x="4381500" y="4670425"/>
          <p14:tracePt t="59103" x="4441825" y="4533900"/>
          <p14:tracePt t="59123" x="4449763" y="4479925"/>
          <p14:tracePt t="59143" x="4465638" y="4411663"/>
          <p14:tracePt t="59164" x="4473575" y="4373563"/>
          <p14:tracePt t="59165" x="4473575" y="4365625"/>
          <p14:tracePt t="59183" x="4473575" y="4343400"/>
          <p14:tracePt t="59203" x="4487863" y="4305300"/>
          <p14:tracePt t="59223" x="4503738" y="4251325"/>
          <p14:tracePt t="59243" x="4518025" y="4191000"/>
          <p14:tracePt t="59245" x="4518025" y="4175125"/>
          <p14:tracePt t="59263" x="4518025" y="4137025"/>
          <p14:tracePt t="59283" x="4533900" y="4106863"/>
          <p14:tracePt t="59304" x="4564063" y="4046538"/>
          <p14:tracePt t="59323" x="4587875" y="4016375"/>
          <p14:tracePt t="59343" x="4632325" y="3916363"/>
          <p14:tracePt t="59363" x="4656138" y="3870325"/>
          <p14:tracePt t="59384" x="4670425" y="3825875"/>
          <p14:tracePt t="59404" x="4678363" y="3802063"/>
          <p14:tracePt t="59424" x="4702175" y="3756025"/>
          <p14:tracePt t="59444" x="4724400" y="3725863"/>
          <p14:tracePt t="59464" x="4762500" y="3665538"/>
          <p14:tracePt t="59484" x="4784725" y="3641725"/>
          <p14:tracePt t="59504" x="4808538" y="3611563"/>
          <p14:tracePt t="59524" x="4822825" y="3603625"/>
          <p14:tracePt t="59544" x="4860925" y="3581400"/>
          <p14:tracePt t="59564" x="4884738" y="3573463"/>
          <p14:tracePt t="59585" x="4899025" y="3565525"/>
          <p14:tracePt t="59604" x="4930775" y="3565525"/>
          <p14:tracePt t="59624" x="4953000" y="3573463"/>
          <p14:tracePt t="59625" x="4960938" y="3589338"/>
          <p14:tracePt t="59644" x="5021263" y="3635375"/>
          <p14:tracePt t="59665" x="5089525" y="3687763"/>
          <p14:tracePt t="59684" x="5127625" y="3725863"/>
          <p14:tracePt t="59704" x="5135563" y="3741738"/>
          <p14:tracePt t="59724" x="5151438" y="3779838"/>
          <p14:tracePt t="59745" x="5189538" y="3863975"/>
          <p14:tracePt t="59764" x="5203825" y="3932238"/>
          <p14:tracePt t="59784" x="5219700" y="3970338"/>
          <p14:tracePt t="59786" x="5219700" y="3992563"/>
          <p14:tracePt t="59805" x="5219700" y="4016375"/>
          <p14:tracePt t="59824" x="5219700" y="4038600"/>
          <p14:tracePt t="59844" x="5219700" y="4106863"/>
          <p14:tracePt t="59864" x="5219700" y="4152900"/>
          <p14:tracePt t="59884" x="5219700" y="4229100"/>
          <p14:tracePt t="59904" x="5219700" y="4237038"/>
          <p14:tracePt t="59925" x="5219700" y="4283075"/>
          <p14:tracePt t="59945" x="5189538" y="4351338"/>
          <p14:tracePt t="59965" x="5143500" y="4427538"/>
          <p14:tracePt t="59985" x="5121275" y="4465638"/>
          <p14:tracePt t="60005" x="5097463" y="4511675"/>
          <p14:tracePt t="60025" x="5059363" y="4556125"/>
          <p14:tracePt t="60045" x="4975225" y="4640263"/>
          <p14:tracePt t="60065" x="4914900" y="4686300"/>
          <p14:tracePt t="60086" x="4860925" y="4716463"/>
          <p14:tracePt t="60105" x="4846638" y="4724400"/>
          <p14:tracePt t="60125" x="4816475" y="4724400"/>
          <p14:tracePt t="60145" x="4770438" y="4724400"/>
          <p14:tracePt t="60165" x="4702175" y="4702175"/>
          <p14:tracePt t="60185" x="4670425" y="4678363"/>
          <p14:tracePt t="60205" x="4640263" y="4610100"/>
          <p14:tracePt t="60226" x="4610100" y="4511675"/>
          <p14:tracePt t="60245" x="4564063" y="4381500"/>
          <p14:tracePt t="60265" x="4541838" y="4313238"/>
          <p14:tracePt t="60285" x="4518025" y="4206875"/>
          <p14:tracePt t="60305" x="4518025" y="4168775"/>
          <p14:tracePt t="60325" x="4518025" y="4130675"/>
          <p14:tracePt t="60345" x="4541838" y="4098925"/>
          <p14:tracePt t="60365" x="4579938" y="4016375"/>
          <p14:tracePt t="60386" x="4594225" y="3978275"/>
          <p14:tracePt t="60405" x="4610100" y="3962400"/>
          <p14:tracePt t="60660" x="4610100" y="3970338"/>
          <p14:tracePt t="60675" x="4610100" y="3978275"/>
          <p14:tracePt t="60688" x="4602163" y="3984625"/>
          <p14:tracePt t="60710" x="4602163" y="3992563"/>
          <p14:tracePt t="60727" x="4625975" y="4060825"/>
          <p14:tracePt t="60746" x="4732338" y="4321175"/>
          <p14:tracePt t="60766" x="4930775" y="4678363"/>
          <p14:tracePt t="60786" x="4991100" y="4784725"/>
          <p14:tracePt t="60806" x="5037138" y="4884738"/>
          <p14:tracePt t="60826" x="5045075" y="4922838"/>
          <p14:tracePt t="60846" x="5059363" y="4975225"/>
          <p14:tracePt t="60867" x="5075238" y="5006975"/>
          <p14:tracePt t="60886" x="5075238" y="5045075"/>
          <p14:tracePt t="60906" x="5083175" y="5051425"/>
          <p14:tracePt t="60926" x="5089525" y="5089525"/>
          <p14:tracePt t="60947" x="5089525" y="5135563"/>
          <p14:tracePt t="60967" x="5113338" y="5181600"/>
          <p14:tracePt t="60987" x="5113338" y="5197475"/>
          <p14:tracePt t="61007" x="5127625" y="5241925"/>
          <p14:tracePt t="61027" x="5151438" y="5295900"/>
          <p14:tracePt t="61047" x="5181600" y="5364163"/>
          <p14:tracePt t="61048" x="5189538" y="5372100"/>
          <p14:tracePt t="61067" x="5211763" y="5402263"/>
          <p14:tracePt t="61088" x="5235575" y="5426075"/>
          <p14:tracePt t="61107" x="5241925" y="5432425"/>
          <p14:tracePt t="61127" x="5249863" y="5448300"/>
          <p14:tracePt t="61147" x="5280025" y="5464175"/>
          <p14:tracePt t="61167" x="5341938" y="5502275"/>
          <p14:tracePt t="61187" x="5356225" y="5516563"/>
          <p14:tracePt t="61207" x="5380038" y="5524500"/>
          <p14:tracePt t="61228" x="5394325" y="5532438"/>
          <p14:tracePt t="61247" x="5448300" y="5562600"/>
          <p14:tracePt t="61267" x="5470525" y="5578475"/>
          <p14:tracePt t="61287" x="5524500" y="5592763"/>
          <p14:tracePt t="61308" x="5540375" y="5600700"/>
          <p14:tracePt t="61327" x="5554663" y="5608638"/>
          <p14:tracePt t="61347" x="5570538" y="5608638"/>
          <p14:tracePt t="61368" x="5584825" y="5608638"/>
          <p14:tracePt t="61369" x="5592763" y="5608638"/>
          <p14:tracePt t="61387" x="5622925" y="5608638"/>
          <p14:tracePt t="61407" x="5638800" y="5616575"/>
          <p14:tracePt t="61427" x="5661025" y="5622925"/>
          <p14:tracePt t="61450" x="5668963" y="5622925"/>
          <p14:tracePt t="61467" x="5684838" y="5622925"/>
          <p14:tracePt t="61487" x="5692775" y="5622925"/>
          <p14:tracePt t="61508" x="5722938" y="5630863"/>
          <p14:tracePt t="61528" x="5753100" y="5630863"/>
          <p14:tracePt t="61548" x="5775325" y="5630863"/>
          <p14:tracePt t="61568" x="5783263" y="5630863"/>
          <p14:tracePt t="61588" x="5799138" y="5630863"/>
          <p14:tracePt t="61608" x="5813425" y="5630863"/>
          <p14:tracePt t="61628" x="5837238" y="5630863"/>
          <p14:tracePt t="61648" x="5851525" y="5630863"/>
          <p14:tracePt t="61668" x="5897563" y="5630863"/>
          <p14:tracePt t="61688" x="5921375" y="5630863"/>
          <p14:tracePt t="61708" x="5959475" y="5638800"/>
          <p14:tracePt t="61728" x="5973763" y="5638800"/>
          <p14:tracePt t="61748" x="5997575" y="5638800"/>
          <p14:tracePt t="61768" x="6011863" y="5638800"/>
          <p14:tracePt t="61789" x="6042025" y="5638800"/>
          <p14:tracePt t="61808" x="6057900" y="5638800"/>
          <p14:tracePt t="61828" x="6134100" y="5646738"/>
          <p14:tracePt t="61848" x="6164263" y="5646738"/>
          <p14:tracePt t="61869" x="6226175" y="5646738"/>
          <p14:tracePt t="61888" x="6264275" y="5646738"/>
          <p14:tracePt t="61908" x="6316663" y="5654675"/>
          <p14:tracePt t="61910" x="6346825" y="5661025"/>
          <p14:tracePt t="61928" x="6423025" y="5661025"/>
          <p14:tracePt t="61948" x="6477000" y="5661025"/>
          <p14:tracePt t="61968" x="6507163" y="5661025"/>
          <p14:tracePt t="61988" x="6515100" y="5661025"/>
          <p14:tracePt t="62009" x="6530975" y="5661025"/>
          <p14:tracePt t="62029" x="6537325" y="5661025"/>
          <p14:tracePt t="62048" x="6545263" y="5661025"/>
          <p14:tracePt t="62566" x="6537325" y="5661025"/>
          <p14:tracePt t="62574" x="6507163" y="5661025"/>
          <p14:tracePt t="62590" x="6400800" y="5654675"/>
          <p14:tracePt t="62610" x="6248400" y="5622925"/>
          <p14:tracePt t="62630" x="5943600" y="5532438"/>
          <p14:tracePt t="62650" x="5646738" y="5418138"/>
          <p14:tracePt t="62670" x="5364163" y="5341938"/>
          <p14:tracePt t="62690" x="5227638" y="5311775"/>
          <p14:tracePt t="62710" x="5089525" y="5273675"/>
          <p14:tracePt t="62730" x="4822825" y="5219700"/>
          <p14:tracePt t="62750" x="4632325" y="5197475"/>
          <p14:tracePt t="62770" x="4427538" y="5165725"/>
          <p14:tracePt t="62791" x="4305300" y="5127625"/>
          <p14:tracePt t="62792" x="4229100" y="5089525"/>
          <p14:tracePt t="62810" x="4152900" y="5051425"/>
          <p14:tracePt t="62830" x="4084638" y="5013325"/>
          <p14:tracePt t="62850" x="4000500" y="4968875"/>
          <p14:tracePt t="62871" x="3970338" y="4945063"/>
          <p14:tracePt t="62890" x="3916363" y="4914900"/>
          <p14:tracePt t="62910" x="3902075" y="4906963"/>
          <p14:tracePt t="62931" x="3894138" y="4906963"/>
          <p14:tracePt t="62950" x="3894138" y="4899025"/>
          <p14:tracePt t="62972" x="3886200" y="4892675"/>
          <p14:tracePt t="62990" x="3870325" y="4876800"/>
          <p14:tracePt t="63011" x="3825875" y="4846638"/>
          <p14:tracePt t="63012" x="3794125" y="4816475"/>
          <p14:tracePt t="63030" x="3763963" y="4800600"/>
          <p14:tracePt t="63051" x="3756025" y="4792663"/>
          <p14:tracePt t="63110" x="3756025" y="4784725"/>
          <p14:tracePt t="63158" x="3763963" y="4784725"/>
          <p14:tracePt t="63171" x="3763963" y="4778375"/>
          <p14:tracePt t="63191" x="3779838" y="4778375"/>
          <p14:tracePt t="63211" x="3817938" y="4778375"/>
          <p14:tracePt t="63231" x="3940175" y="4784725"/>
          <p14:tracePt t="63251" x="4060825" y="4800600"/>
          <p14:tracePt t="63271" x="4259263" y="4838700"/>
          <p14:tracePt t="63292" x="4365625" y="4854575"/>
          <p14:tracePt t="63311" x="4511675" y="4876800"/>
          <p14:tracePt t="63331" x="4625975" y="4876800"/>
          <p14:tracePt t="63352" x="4640263" y="4876800"/>
          <p14:tracePt t="63371" x="4656138" y="4876800"/>
          <p14:tracePt t="64207" x="4664075" y="4876800"/>
          <p14:tracePt t="64231" x="4670425" y="4876800"/>
          <p14:tracePt t="64245" x="4678363" y="4860925"/>
          <p14:tracePt t="64261" x="4686300" y="4854575"/>
          <p14:tracePt t="64263" x="4686300" y="4846638"/>
          <p14:tracePt t="64279" x="4686300" y="4838700"/>
          <p14:tracePt t="64293" x="4664075" y="4808538"/>
          <p14:tracePt t="64313" x="4441825" y="4579938"/>
          <p14:tracePt t="64333" x="4221163" y="4397375"/>
          <p14:tracePt t="64353" x="3817938" y="4106863"/>
          <p14:tracePt t="64381" x="3444875" y="3840163"/>
          <p14:tracePt t="64408" x="3108325" y="3635375"/>
          <p14:tracePt t="64424" x="3048000" y="3589338"/>
          <p14:tracePt t="64440" x="2994025" y="3551238"/>
          <p14:tracePt t="64454" x="2979738" y="3535363"/>
          <p14:tracePt t="64455" x="2963863" y="3527425"/>
          <p14:tracePt t="64473" x="2933700" y="3505200"/>
          <p14:tracePt t="64494" x="2903538" y="3482975"/>
          <p14:tracePt t="64513" x="2857500" y="3459163"/>
          <p14:tracePt t="64533" x="2819400" y="3444875"/>
          <p14:tracePt t="64553" x="2727325" y="3406775"/>
          <p14:tracePt t="64573" x="2651125" y="3368675"/>
          <p14:tracePt t="64593" x="2438400" y="3260725"/>
          <p14:tracePt t="64613" x="2270125" y="3178175"/>
          <p14:tracePt t="64634" x="2103438" y="3124200"/>
          <p14:tracePt t="64654" x="2095500" y="3124200"/>
          <p14:tracePt t="64694" x="2087563" y="3124200"/>
          <p14:tracePt t="64714" x="2049463" y="3108325"/>
          <p14:tracePt t="64734" x="1912938" y="3055938"/>
          <p14:tracePt t="64754" x="1836738" y="3032125"/>
          <p14:tracePt t="64774" x="1798638" y="3017838"/>
          <p14:tracePt t="64776" x="1790700" y="3017838"/>
          <p14:tracePt t="64794" x="1774825" y="3009900"/>
          <p14:tracePt t="64814" x="1768475" y="3009900"/>
          <p14:tracePt t="64834" x="1760538" y="3009900"/>
          <p14:tracePt t="64855" x="1744663" y="3009900"/>
          <p14:tracePt t="65049" x="1760538" y="3009900"/>
          <p14:tracePt t="65058" x="1768475" y="3009900"/>
          <p14:tracePt t="65065" x="1790700" y="3009900"/>
          <p14:tracePt t="65074" x="1820863" y="3009900"/>
          <p14:tracePt t="65094" x="1897063" y="3025775"/>
          <p14:tracePt t="65114" x="2057400" y="3055938"/>
          <p14:tracePt t="65135" x="2171700" y="3078163"/>
          <p14:tracePt t="65155" x="2332038" y="3101975"/>
          <p14:tracePt t="65175" x="2438400" y="3108325"/>
          <p14:tracePt t="65194" x="2560638" y="3124200"/>
          <p14:tracePt t="65215" x="2582863" y="3124200"/>
          <p14:tracePt t="65235" x="2590800" y="3124200"/>
          <p14:tracePt t="67394" x="2590800" y="3132138"/>
          <p14:tracePt t="67408" x="2582863" y="3132138"/>
          <p14:tracePt t="67417" x="2574925" y="3140075"/>
          <p14:tracePt t="67432" x="2568575" y="3140075"/>
          <p14:tracePt t="67482" x="2568575" y="3124200"/>
          <p14:tracePt t="67490" x="2552700" y="3063875"/>
          <p14:tracePt t="67499" x="2530475" y="2987675"/>
          <p14:tracePt t="67519" x="2498725" y="2911475"/>
          <p14:tracePt t="67539" x="2484438" y="2857500"/>
          <p14:tracePt t="67559" x="2484438" y="2827338"/>
          <p14:tracePt t="67579" x="2484438" y="2773363"/>
          <p14:tracePt t="67599" x="2484438" y="2727325"/>
          <p14:tracePt t="67619" x="2484438" y="2667000"/>
          <p14:tracePt t="67712" x="2476500" y="2667000"/>
          <p14:tracePt t="67820" x="2468563" y="2667000"/>
          <p14:tracePt t="67844" x="2460625" y="2674938"/>
          <p14:tracePt t="67852" x="2460625" y="2689225"/>
          <p14:tracePt t="67860" x="2446338" y="2727325"/>
          <p14:tracePt t="67880" x="2422525" y="2773363"/>
          <p14:tracePt t="67900" x="2384425" y="2865438"/>
          <p14:tracePt t="67920" x="2362200" y="2925763"/>
          <p14:tracePt t="67940" x="2339975" y="2987675"/>
          <p14:tracePt t="67960" x="2316163" y="3025775"/>
          <p14:tracePt t="67980" x="2293938" y="3070225"/>
          <p14:tracePt t="68000" x="2263775" y="3124200"/>
          <p14:tracePt t="68020" x="2263775" y="3146425"/>
          <p14:tracePt t="68040" x="2247900" y="3170238"/>
          <p14:tracePt t="68060" x="2239963" y="3192463"/>
          <p14:tracePt t="68080" x="2217738" y="3238500"/>
          <p14:tracePt t="68100" x="2187575" y="3292475"/>
          <p14:tracePt t="68121" x="2171700" y="3322638"/>
          <p14:tracePt t="68140" x="2163763" y="3336925"/>
          <p14:tracePt t="68160" x="2125663" y="3375025"/>
          <p14:tracePt t="68180" x="2087563" y="3413125"/>
          <p14:tracePt t="68200" x="2019300" y="3467100"/>
          <p14:tracePt t="68220" x="1989138" y="3489325"/>
          <p14:tracePt t="68240" x="1943100" y="3513138"/>
          <p14:tracePt t="68261" x="1897063" y="3543300"/>
          <p14:tracePt t="68262" x="1844675" y="3559175"/>
          <p14:tracePt t="68280" x="1806575" y="3581400"/>
          <p14:tracePt t="68301" x="1752600" y="3603625"/>
          <p14:tracePt t="68321" x="1744663" y="3611563"/>
          <p14:tracePt t="68340" x="1736725" y="3619500"/>
          <p14:tracePt t="68361" x="1722438" y="3627438"/>
          <p14:tracePt t="68381" x="1692275" y="3635375"/>
          <p14:tracePt t="68401" x="1668463" y="3635375"/>
          <p14:tracePt t="68469" x="1660525" y="3635375"/>
          <p14:tracePt t="68484" x="1654175" y="3635375"/>
          <p14:tracePt t="68500" x="1646238" y="3635375"/>
          <p14:tracePt t="68508" x="1646238" y="3641725"/>
          <p14:tracePt t="68550" x="1638300" y="3641725"/>
          <p14:tracePt t="68782" x="1646238" y="3641725"/>
          <p14:tracePt t="68798" x="1654175" y="3641725"/>
          <p14:tracePt t="68806" x="1660525" y="3641725"/>
          <p14:tracePt t="68822" x="1668463" y="3641725"/>
          <p14:tracePt t="68842" x="1692275" y="3641725"/>
          <p14:tracePt t="68862" x="1722438" y="3641725"/>
          <p14:tracePt t="68882" x="1760538" y="3641725"/>
          <p14:tracePt t="68902" x="1790700" y="3657600"/>
          <p14:tracePt t="68903" x="1812925" y="3665538"/>
          <p14:tracePt t="68922" x="1851025" y="3679825"/>
          <p14:tracePt t="68942" x="1905000" y="3687763"/>
          <p14:tracePt t="68962" x="1973263" y="3695700"/>
          <p14:tracePt t="68982" x="1997075" y="3695700"/>
          <p14:tracePt t="69002" x="2027238" y="3695700"/>
          <p14:tracePt t="69022" x="2041525" y="3695700"/>
          <p14:tracePt t="69042" x="2103438" y="3695700"/>
          <p14:tracePt t="69062" x="2133600" y="3695700"/>
          <p14:tracePt t="69082" x="2201863" y="3695700"/>
          <p14:tracePt t="69102" x="2225675" y="3695700"/>
          <p14:tracePt t="69122" x="2270125" y="3695700"/>
          <p14:tracePt t="69142" x="2278063" y="3695700"/>
          <p14:tracePt t="69162" x="2293938" y="3695700"/>
          <p14:tracePt t="69183" x="2301875" y="3695700"/>
          <p14:tracePt t="69202" x="2316163" y="3695700"/>
          <p14:tracePt t="69993" x="2324100" y="3695700"/>
          <p14:tracePt t="70009" x="2332038" y="3695700"/>
          <p14:tracePt t="70026" x="2346325" y="3687763"/>
          <p14:tracePt t="70033" x="2370138" y="3679825"/>
          <p14:tracePt t="70044" x="2384425" y="3679825"/>
          <p14:tracePt t="70064" x="2416175" y="3673475"/>
          <p14:tracePt t="70084" x="2454275" y="3665538"/>
          <p14:tracePt t="70105" x="2506663" y="3649663"/>
          <p14:tracePt t="70124" x="2536825" y="3649663"/>
          <p14:tracePt t="70144" x="2560638" y="3641725"/>
          <p14:tracePt t="70164" x="2620963" y="3627438"/>
          <p14:tracePt t="70185" x="2674938" y="3627438"/>
          <p14:tracePt t="70204" x="2705100" y="3619500"/>
          <p14:tracePt t="70224" x="2751138" y="3611563"/>
          <p14:tracePt t="70245" x="2789238" y="3603625"/>
          <p14:tracePt t="70264" x="2849563" y="3603625"/>
          <p14:tracePt t="70284" x="2879725" y="3597275"/>
          <p14:tracePt t="70304" x="2911475" y="3589338"/>
          <p14:tracePt t="70324" x="2971800" y="3581400"/>
          <p14:tracePt t="70345" x="3009900" y="3573463"/>
          <p14:tracePt t="70346" x="3025775" y="3565525"/>
          <p14:tracePt t="70364" x="3070225" y="3559175"/>
          <p14:tracePt t="70384" x="3116263" y="3559175"/>
          <p14:tracePt t="70386" x="3124200" y="3551238"/>
          <p14:tracePt t="70405" x="3154363" y="3543300"/>
          <p14:tracePt t="70425" x="3170238" y="3543300"/>
          <p14:tracePt t="70426" x="3178175" y="3543300"/>
          <p14:tracePt t="70445" x="3192463" y="3543300"/>
          <p14:tracePt t="70465" x="3200400" y="3535363"/>
          <p14:tracePt t="70485" x="3238500" y="3535363"/>
          <p14:tracePt t="70505" x="3268663" y="3527425"/>
          <p14:tracePt t="70525" x="3292475" y="3527425"/>
          <p14:tracePt t="70545" x="3306763" y="3527425"/>
          <p14:tracePt t="70565" x="3322638" y="3527425"/>
          <p14:tracePt t="70585" x="3336925" y="3527425"/>
          <p14:tracePt t="70605" x="3352800" y="3527425"/>
          <p14:tracePt t="70625" x="3375025" y="3521075"/>
          <p14:tracePt t="70645" x="3406775" y="3513138"/>
          <p14:tracePt t="70665" x="3421063" y="3505200"/>
          <p14:tracePt t="70685" x="3444875" y="3505200"/>
          <p14:tracePt t="70705" x="3482975" y="3505200"/>
          <p14:tracePt t="70725" x="3559175" y="3505200"/>
          <p14:tracePt t="70746" x="3619500" y="3513138"/>
          <p14:tracePt t="70765" x="3749675" y="3521075"/>
          <p14:tracePt t="70785" x="3825875" y="3527425"/>
          <p14:tracePt t="70805" x="3902075" y="3527425"/>
          <p14:tracePt t="70825" x="3946525" y="3535363"/>
          <p14:tracePt t="70845" x="4000500" y="3535363"/>
          <p14:tracePt t="70865" x="4030663" y="3535363"/>
          <p14:tracePt t="70886" x="4060825" y="3535363"/>
          <p14:tracePt t="70905" x="4084638" y="3535363"/>
          <p14:tracePt t="70926" x="4098925" y="3535363"/>
          <p14:tracePt t="70927" x="4114800" y="3535363"/>
          <p14:tracePt t="70946" x="4137025" y="3535363"/>
          <p14:tracePt t="70966" x="4175125" y="3535363"/>
          <p14:tracePt t="70967" x="4191000" y="3535363"/>
          <p14:tracePt t="70986" x="4213225" y="3535363"/>
          <p14:tracePt t="71006" x="4244975" y="3535363"/>
          <p14:tracePt t="71026" x="4275138" y="3535363"/>
          <p14:tracePt t="71046" x="4327525" y="3535363"/>
          <p14:tracePt t="71047" x="4351338" y="3527425"/>
          <p14:tracePt t="71066" x="4389438" y="3521075"/>
          <p14:tracePt t="71086" x="4427538" y="3521075"/>
          <p14:tracePt t="71087" x="4441825" y="3521075"/>
          <p14:tracePt t="71106" x="4487863" y="3513138"/>
          <p14:tracePt t="71126" x="4495800" y="3505200"/>
          <p14:tracePt t="71146" x="4518025" y="3505200"/>
          <p14:tracePt t="71166" x="4549775" y="3505200"/>
          <p14:tracePt t="71186" x="4587875" y="3497263"/>
          <p14:tracePt t="71206" x="4632325" y="3497263"/>
          <p14:tracePt t="71226" x="4694238" y="3489325"/>
          <p14:tracePt t="71247" x="4716463" y="3489325"/>
          <p14:tracePt t="71266" x="4740275" y="3489325"/>
          <p14:tracePt t="71286" x="4754563" y="3489325"/>
          <p14:tracePt t="71306" x="4778375" y="3482975"/>
          <p14:tracePt t="71329" x="4784725" y="3482975"/>
          <p14:tracePt t="72047" x="4792663" y="3482975"/>
          <p14:tracePt t="72084" x="4800600" y="3482975"/>
          <p14:tracePt t="72115" x="4808538" y="3482975"/>
          <p14:tracePt t="72130" x="4808538" y="3475038"/>
          <p14:tracePt t="72148" x="4816475" y="3475038"/>
          <p14:tracePt t="72171" x="4822825" y="3475038"/>
          <p14:tracePt t="72209" x="4830763" y="3475038"/>
          <p14:tracePt t="72239" x="4838700" y="3475038"/>
          <p14:tracePt t="72266" x="4846638" y="3475038"/>
          <p14:tracePt t="72283" x="4854575" y="3467100"/>
          <p14:tracePt t="72298" x="4860925" y="3467100"/>
          <p14:tracePt t="72314" x="4868863" y="3467100"/>
          <p14:tracePt t="72348" x="4876800" y="3467100"/>
          <p14:tracePt t="72381" x="4884738" y="3467100"/>
          <p14:tracePt t="72398" x="4892675" y="3467100"/>
          <p14:tracePt t="72414" x="4899025" y="3467100"/>
          <p14:tracePt t="72442" x="4906963" y="3467100"/>
          <p14:tracePt t="72474" x="4914900" y="3467100"/>
          <p14:tracePt t="72488" x="4922838" y="3467100"/>
          <p14:tracePt t="72505" x="4930775" y="3467100"/>
          <p14:tracePt t="72518" x="4937125" y="3467100"/>
          <p14:tracePt t="72546" x="4945063" y="3467100"/>
          <p14:tracePt t="72562" x="4953000" y="3467100"/>
          <p14:tracePt t="72588" x="4960938" y="3467100"/>
          <p14:tracePt t="72612" x="4968875" y="3467100"/>
          <p14:tracePt t="72636" x="4975225" y="3467100"/>
          <p14:tracePt t="72652" x="4983163" y="3467100"/>
          <p14:tracePt t="72676" x="4991100" y="3467100"/>
          <p14:tracePt t="72700" x="4999038" y="3467100"/>
          <p14:tracePt t="72716" x="5013325" y="3467100"/>
          <p14:tracePt t="72733" x="5021263" y="3467100"/>
          <p14:tracePt t="72749" x="5029200" y="3467100"/>
          <p14:tracePt t="72769" x="5045075" y="3467100"/>
          <p14:tracePt t="72789" x="5051425" y="3467100"/>
          <p14:tracePt t="72809" x="5067300" y="3467100"/>
          <p14:tracePt t="72829" x="5083175" y="3467100"/>
          <p14:tracePt t="72849" x="5097463" y="3467100"/>
          <p14:tracePt t="72869" x="5121275" y="3467100"/>
          <p14:tracePt t="72889" x="5135563" y="3467100"/>
          <p14:tracePt t="72909" x="5159375" y="3467100"/>
          <p14:tracePt t="72929" x="5189538" y="3467100"/>
          <p14:tracePt t="72950" x="5235575" y="3467100"/>
          <p14:tracePt t="72969" x="5257800" y="3467100"/>
          <p14:tracePt t="72989" x="5287963" y="3467100"/>
          <p14:tracePt t="73009" x="5295900" y="3467100"/>
          <p14:tracePt t="73030" x="5318125" y="3467100"/>
          <p14:tracePt t="73050" x="5341938" y="3467100"/>
          <p14:tracePt t="73069" x="5394325" y="3467100"/>
          <p14:tracePt t="73090" x="5426075" y="3467100"/>
          <p14:tracePt t="73110" x="5440363" y="3467100"/>
          <p14:tracePt t="73150" x="5448300" y="3467100"/>
          <p14:tracePt t="73170" x="5456238" y="3467100"/>
          <p14:tracePt t="73190" x="5464175" y="3467100"/>
          <p14:tracePt t="73210" x="5478463" y="3467100"/>
          <p14:tracePt t="73230" x="5486400" y="3467100"/>
          <p14:tracePt t="73270" x="5494338" y="3467100"/>
          <p14:tracePt t="73290" x="5508625" y="3467100"/>
          <p14:tracePt t="73310" x="5516563" y="3467100"/>
          <p14:tracePt t="73330" x="5540375" y="3467100"/>
          <p14:tracePt t="73370" x="5546725" y="3467100"/>
          <p14:tracePt t="73430" x="5554663" y="3467100"/>
          <p14:tracePt t="73692" x="5562600" y="3467100"/>
          <p14:tracePt t="74240" x="5570538" y="3467100"/>
          <p14:tracePt t="74286" x="5578475" y="3467100"/>
          <p14:tracePt t="74312" x="5584825" y="3467100"/>
          <p14:tracePt t="74360" x="5592763" y="3467100"/>
          <p14:tracePt t="74400" x="5600700" y="3467100"/>
          <p14:tracePt t="74440" x="5608638" y="3467100"/>
          <p14:tracePt t="74486" x="5616575" y="3467100"/>
          <p14:tracePt t="74529" x="5622925" y="3467100"/>
          <p14:tracePt t="74546" x="5630863" y="3467100"/>
          <p14:tracePt t="74562" x="5638800" y="3467100"/>
          <p14:tracePt t="74594" x="5646738" y="3467100"/>
          <p14:tracePt t="74634" x="5654675" y="3467100"/>
          <p14:tracePt t="74650" x="5661025" y="3467100"/>
          <p14:tracePt t="74675" x="5668963" y="3467100"/>
          <p14:tracePt t="74690" x="5676900" y="3467100"/>
          <p14:tracePt t="74714" x="5684838" y="3475038"/>
          <p14:tracePt t="74722" x="5692775" y="3475038"/>
          <p14:tracePt t="74733" x="5699125" y="3475038"/>
          <p14:tracePt t="74753" x="5715000" y="3475038"/>
          <p14:tracePt t="74773" x="5730875" y="3475038"/>
          <p14:tracePt t="74793" x="5753100" y="3475038"/>
          <p14:tracePt t="74794" x="5761038" y="3475038"/>
          <p14:tracePt t="74813" x="5768975" y="3475038"/>
          <p14:tracePt t="74833" x="5799138" y="3475038"/>
          <p14:tracePt t="74853" x="5829300" y="3475038"/>
          <p14:tracePt t="74873" x="5875338" y="3475038"/>
          <p14:tracePt t="74893" x="5921375" y="3475038"/>
          <p14:tracePt t="74913" x="5943600" y="3475038"/>
          <p14:tracePt t="74933" x="5997575" y="3475038"/>
          <p14:tracePt t="74953" x="6011863" y="3475038"/>
          <p14:tracePt t="74973" x="6042025" y="3475038"/>
          <p14:tracePt t="74993" x="6073775" y="3475038"/>
          <p14:tracePt t="75014" x="6118225" y="3475038"/>
          <p14:tracePt t="75033" x="6149975" y="3482975"/>
          <p14:tracePt t="75053" x="6202363" y="3489325"/>
          <p14:tracePt t="75073" x="6226175" y="3489325"/>
          <p14:tracePt t="75094" x="6264275" y="3497263"/>
          <p14:tracePt t="75113" x="6286500" y="3497263"/>
          <p14:tracePt t="75134" x="6302375" y="3497263"/>
          <p14:tracePt t="75154" x="6316663" y="3497263"/>
          <p14:tracePt t="75187" x="6324600" y="3497263"/>
          <p14:tracePt t="75444" x="6316663" y="3497263"/>
          <p14:tracePt t="75453" x="6294438" y="3505200"/>
          <p14:tracePt t="75461" x="6256338" y="3513138"/>
          <p14:tracePt t="75474" x="6210300" y="3513138"/>
          <p14:tracePt t="75494" x="6027738" y="3513138"/>
          <p14:tracePt t="75515" x="5859463" y="3513138"/>
          <p14:tracePt t="75534" x="5349875" y="3497263"/>
          <p14:tracePt t="75554" x="4892675" y="3497263"/>
          <p14:tracePt t="75574" x="4411663" y="3497263"/>
          <p14:tracePt t="75595" x="4283075" y="3505200"/>
          <p14:tracePt t="75597" x="4267200" y="3505200"/>
          <p14:tracePt t="75614" x="4244975" y="3505200"/>
          <p14:tracePt t="75634" x="4206875" y="3505200"/>
          <p14:tracePt t="75654" x="4022725" y="3505200"/>
          <p14:tracePt t="75674" x="3741738" y="3497263"/>
          <p14:tracePt t="75695" x="3429000" y="3482975"/>
          <p14:tracePt t="75715" x="3284538" y="3475038"/>
          <p14:tracePt t="75735" x="3146425" y="3459163"/>
          <p14:tracePt t="75755" x="3025775" y="3444875"/>
          <p14:tracePt t="75775" x="2827338" y="3413125"/>
          <p14:tracePt t="75795" x="2735263" y="3398838"/>
          <p14:tracePt t="75815" x="2674938" y="3390900"/>
          <p14:tracePt t="75835" x="2659063" y="3390900"/>
          <p14:tracePt t="75855" x="2568575" y="3382963"/>
          <p14:tracePt t="75875" x="2514600" y="3375025"/>
          <p14:tracePt t="75895" x="2392363" y="3375025"/>
          <p14:tracePt t="75915" x="2339975" y="3368675"/>
          <p14:tracePt t="75936" x="2308225" y="3368675"/>
          <p14:tracePt t="75955" x="2301875" y="3368675"/>
          <p14:tracePt t="77241" x="2301875" y="3360738"/>
          <p14:tracePt t="77273" x="2308225" y="3352800"/>
          <p14:tracePt t="77281" x="2308225" y="3344863"/>
          <p14:tracePt t="77289" x="2316163" y="3344863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33CC"/>
                </a:solidFill>
                <a:ea typeface="黑体" panose="02010609060101010101" pitchFamily="49" charset="-122"/>
              </a:rPr>
              <a:t>孔径及分布的测定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9078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33CC"/>
                </a:solidFill>
              </a:rPr>
              <a:t>1</a:t>
            </a:r>
            <a:r>
              <a:rPr lang="zh-CN" altLang="en-US" smtClean="0">
                <a:solidFill>
                  <a:srgbClr val="0033CC"/>
                </a:solidFill>
              </a:rPr>
              <a:t>．平均孔径的计算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S=2πrh               V=πr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S/V=2/r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r=2V/S</a:t>
            </a:r>
          </a:p>
          <a:p>
            <a:pPr eaLnBrk="1" hangingPunct="1"/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732588" y="2924175"/>
            <a:ext cx="0" cy="25209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7524750" y="2924175"/>
            <a:ext cx="0" cy="25209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732588" y="5445125"/>
            <a:ext cx="79216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67625" y="3789363"/>
            <a:ext cx="4254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80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019925" y="4724400"/>
            <a:ext cx="3444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8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6732588" y="5300663"/>
            <a:ext cx="792162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99"/>
    </mc:Choice>
    <mc:Fallback xmlns="">
      <p:transition spd="slow" advTm="5579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3995" x="4618038" y="3779838"/>
          <p14:tracePt t="24003" x="4664075" y="3787775"/>
          <p14:tracePt t="24011" x="4868863" y="3832225"/>
          <p14:tracePt t="24020" x="5211763" y="3886200"/>
          <p14:tracePt t="24039" x="5883275" y="3932238"/>
          <p14:tracePt t="24060" x="6302375" y="3902075"/>
          <p14:tracePt t="24080" x="6438900" y="3878263"/>
          <p14:tracePt t="24100" x="6561138" y="3848100"/>
          <p14:tracePt t="24120" x="6621463" y="3840163"/>
          <p14:tracePt t="24140" x="6637338" y="3832225"/>
          <p14:tracePt t="24141" x="6645275" y="3832225"/>
          <p14:tracePt t="24189" x="6651625" y="3832225"/>
          <p14:tracePt t="24206" x="6659563" y="3832225"/>
          <p14:tracePt t="24213" x="6667500" y="3825875"/>
          <p14:tracePt t="24229" x="6675438" y="3825875"/>
          <p14:tracePt t="24240" x="6683375" y="3825875"/>
          <p14:tracePt t="24260" x="6689725" y="3825875"/>
          <p14:tracePt t="24286" x="6697663" y="3825875"/>
          <p14:tracePt t="24301" x="6705600" y="3825875"/>
          <p14:tracePt t="24320" x="6727825" y="3810000"/>
          <p14:tracePt t="24362" x="6713538" y="3810000"/>
          <p14:tracePt t="24380" x="6721475" y="3810000"/>
          <p14:tracePt t="24400" x="6751638" y="3825875"/>
          <p14:tracePt t="24885" x="6759575" y="3832225"/>
          <p14:tracePt t="24893" x="6765925" y="3840163"/>
          <p14:tracePt t="24901" x="6773863" y="3856038"/>
          <p14:tracePt t="24921" x="6797675" y="3856038"/>
          <p14:tracePt t="24941" x="6835775" y="3856038"/>
          <p14:tracePt t="24961" x="6850063" y="3856038"/>
          <p14:tracePt t="24981" x="6880225" y="3856038"/>
          <p14:tracePt t="24983" x="6904038" y="3856038"/>
          <p14:tracePt t="25002" x="6926263" y="3863975"/>
          <p14:tracePt t="25021" x="6942138" y="3870325"/>
          <p14:tracePt t="25064" x="6950075" y="3870325"/>
          <p14:tracePt t="25087" x="6956425" y="3870325"/>
          <p14:tracePt t="25101" x="6964363" y="3870325"/>
          <p14:tracePt t="25122" x="6994525" y="3863975"/>
          <p14:tracePt t="25142" x="7018338" y="3863975"/>
          <p14:tracePt t="25144" x="7026275" y="3856038"/>
          <p14:tracePt t="25162" x="7048500" y="3856038"/>
          <p14:tracePt t="25182" x="7064375" y="3848100"/>
          <p14:tracePt t="25202" x="7086600" y="3848100"/>
          <p14:tracePt t="25222" x="7094538" y="3848100"/>
          <p14:tracePt t="25242" x="7102475" y="3848100"/>
          <p14:tracePt t="25262" x="7102475" y="3840163"/>
          <p14:tracePt t="25282" x="7102475" y="3832225"/>
          <p14:tracePt t="25322" x="7102475" y="3817938"/>
          <p14:tracePt t="25342" x="7102475" y="3810000"/>
          <p14:tracePt t="25362" x="7102475" y="3787775"/>
          <p14:tracePt t="25382" x="7094538" y="3771900"/>
          <p14:tracePt t="25402" x="7094538" y="3749675"/>
          <p14:tracePt t="25422" x="7086600" y="3733800"/>
          <p14:tracePt t="25442" x="7078663" y="3687763"/>
          <p14:tracePt t="25462" x="7064375" y="3603625"/>
          <p14:tracePt t="25482" x="7040563" y="3505200"/>
          <p14:tracePt t="25502" x="7018338" y="3390900"/>
          <p14:tracePt t="25522" x="7002463" y="3344863"/>
          <p14:tracePt t="25542" x="6980238" y="3284538"/>
          <p14:tracePt t="25563" x="6956425" y="3238500"/>
          <p14:tracePt t="25582" x="6950075" y="3208338"/>
          <p14:tracePt t="25603" x="6942138" y="3192463"/>
          <p14:tracePt t="25623" x="6904038" y="3132138"/>
          <p14:tracePt t="25643" x="6873875" y="3101975"/>
          <p14:tracePt t="25663" x="6865938" y="3101975"/>
          <p14:tracePt t="25683" x="6850063" y="3101975"/>
          <p14:tracePt t="25703" x="6842125" y="3101975"/>
          <p14:tracePt t="25736" x="6835775" y="3101975"/>
          <p14:tracePt t="25752" x="6819900" y="3101975"/>
          <p14:tracePt t="25763" x="6811963" y="3101975"/>
          <p14:tracePt t="25783" x="6789738" y="3116263"/>
          <p14:tracePt t="25803" x="6765925" y="3140075"/>
          <p14:tracePt t="25823" x="6765925" y="3154363"/>
          <p14:tracePt t="25843" x="6759575" y="3162300"/>
          <p14:tracePt t="25863" x="6751638" y="3178175"/>
          <p14:tracePt t="25883" x="6735763" y="3208338"/>
          <p14:tracePt t="25903" x="6727825" y="3222625"/>
          <p14:tracePt t="25924" x="6721475" y="3254375"/>
          <p14:tracePt t="25943" x="6721475" y="3260725"/>
          <p14:tracePt t="25963" x="6721475" y="3292475"/>
          <p14:tracePt t="25983" x="6721475" y="3314700"/>
          <p14:tracePt t="26004" x="6721475" y="3322638"/>
          <p14:tracePt t="26023" x="6721475" y="3336925"/>
          <p14:tracePt t="26043" x="6721475" y="3360738"/>
          <p14:tracePt t="26064" x="6721475" y="3398838"/>
          <p14:tracePt t="26084" x="6721475" y="3459163"/>
          <p14:tracePt t="26103" x="6721475" y="3505200"/>
          <p14:tracePt t="26124" x="6721475" y="3551238"/>
          <p14:tracePt t="26144" x="6727825" y="3635375"/>
          <p14:tracePt t="26164" x="6743700" y="3763963"/>
          <p14:tracePt t="26184" x="6759575" y="3840163"/>
          <p14:tracePt t="26204" x="6765925" y="3916363"/>
          <p14:tracePt t="26224" x="6781800" y="3992563"/>
          <p14:tracePt t="26244" x="6804025" y="4068763"/>
          <p14:tracePt t="26264" x="6804025" y="4106863"/>
          <p14:tracePt t="26284" x="6811963" y="4137025"/>
          <p14:tracePt t="26304" x="6827838" y="4175125"/>
          <p14:tracePt t="26324" x="6827838" y="4213225"/>
          <p14:tracePt t="26344" x="6835775" y="4237038"/>
          <p14:tracePt t="26364" x="6842125" y="4259263"/>
          <p14:tracePt t="26365" x="6842125" y="4267200"/>
          <p14:tracePt t="26384" x="6850063" y="4275138"/>
          <p14:tracePt t="26404" x="6858000" y="4297363"/>
          <p14:tracePt t="26424" x="6873875" y="4327525"/>
          <p14:tracePt t="26444" x="6873875" y="4343400"/>
          <p14:tracePt t="26464" x="6896100" y="4373563"/>
          <p14:tracePt t="26484" x="6918325" y="4397375"/>
          <p14:tracePt t="26504" x="6950075" y="4427538"/>
          <p14:tracePt t="26524" x="6988175" y="4441825"/>
          <p14:tracePt t="26544" x="7026275" y="4465638"/>
          <p14:tracePt t="26565" x="7070725" y="4479925"/>
          <p14:tracePt t="26584" x="7086600" y="4479925"/>
          <p14:tracePt t="26605" x="7124700" y="4487863"/>
          <p14:tracePt t="26606" x="7146925" y="4487863"/>
          <p14:tracePt t="26624" x="7208838" y="4495800"/>
          <p14:tracePt t="26645" x="7239000" y="4495800"/>
          <p14:tracePt t="26664" x="7331075" y="4503738"/>
          <p14:tracePt t="26685" x="7345363" y="4503738"/>
          <p14:tracePt t="26705" x="7383463" y="4511675"/>
          <p14:tracePt t="26725" x="7407275" y="4511675"/>
          <p14:tracePt t="26745" x="7437438" y="4511675"/>
          <p14:tracePt t="26765" x="7475538" y="4511675"/>
          <p14:tracePt t="26785" x="7497763" y="4503738"/>
          <p14:tracePt t="26805" x="7513638" y="4495800"/>
          <p14:tracePt t="26825" x="7543800" y="4479925"/>
          <p14:tracePt t="26845" x="7573963" y="4465638"/>
          <p14:tracePt t="26865" x="7604125" y="4449763"/>
          <p14:tracePt t="26885" x="7604125" y="4441825"/>
          <p14:tracePt t="26905" x="7612063" y="4389438"/>
          <p14:tracePt t="26925" x="7612063" y="4373563"/>
          <p14:tracePt t="26945" x="7612063" y="4351338"/>
          <p14:tracePt t="26947" x="7612063" y="4343400"/>
          <p14:tracePt t="26965" x="7612063" y="4327525"/>
          <p14:tracePt t="26985" x="7604125" y="4313238"/>
          <p14:tracePt t="27005" x="7573963" y="4289425"/>
          <p14:tracePt t="27025" x="7527925" y="4237038"/>
          <p14:tracePt t="27045" x="7451725" y="4160838"/>
          <p14:tracePt t="27065" x="7391400" y="4098925"/>
          <p14:tracePt t="27085" x="7315200" y="4054475"/>
          <p14:tracePt t="27106" x="7292975" y="4038600"/>
          <p14:tracePt t="27107" x="7285038" y="4038600"/>
          <p14:tracePt t="27125" x="7254875" y="4022725"/>
          <p14:tracePt t="27146" x="7208838" y="4016375"/>
          <p14:tracePt t="27165" x="7170738" y="4008438"/>
          <p14:tracePt t="27185" x="7102475" y="4000500"/>
          <p14:tracePt t="27206" x="7026275" y="4000500"/>
          <p14:tracePt t="27226" x="6994525" y="4000500"/>
          <p14:tracePt t="27245" x="6956425" y="4000500"/>
          <p14:tracePt t="27266" x="6942138" y="4016375"/>
          <p14:tracePt t="27286" x="6934200" y="4022725"/>
          <p14:tracePt t="27306" x="6926263" y="4038600"/>
          <p14:tracePt t="27326" x="6888163" y="4054475"/>
          <p14:tracePt t="27346" x="6873875" y="4068763"/>
          <p14:tracePt t="27366" x="6850063" y="4092575"/>
          <p14:tracePt t="27386" x="6842125" y="4098925"/>
          <p14:tracePt t="27406" x="6827838" y="4122738"/>
          <p14:tracePt t="27426" x="6819900" y="4144963"/>
          <p14:tracePt t="27446" x="6819900" y="4160838"/>
          <p14:tracePt t="27466" x="6819900" y="4168775"/>
          <p14:tracePt t="27487" x="6819900" y="4183063"/>
          <p14:tracePt t="27506" x="6819900" y="4221163"/>
          <p14:tracePt t="27526" x="6850063" y="4251325"/>
          <p14:tracePt t="27546" x="6865938" y="4259263"/>
          <p14:tracePt t="27567" x="6873875" y="4259263"/>
          <p14:tracePt t="27606" x="6888163" y="4259263"/>
          <p14:tracePt t="27626" x="6911975" y="4259263"/>
          <p14:tracePt t="27646" x="6934200" y="4259263"/>
          <p14:tracePt t="27666" x="6942138" y="4259263"/>
          <p14:tracePt t="27686" x="6950075" y="4259263"/>
          <p14:tracePt t="28083" x="6942138" y="4259263"/>
          <p14:tracePt t="28091" x="6926263" y="4259263"/>
          <p14:tracePt t="28099" x="6896100" y="4267200"/>
          <p14:tracePt t="28107" x="6865938" y="4275138"/>
          <p14:tracePt t="28128" x="6781800" y="4289425"/>
          <p14:tracePt t="28147" x="6484938" y="4327525"/>
          <p14:tracePt t="28167" x="6278563" y="4327525"/>
          <p14:tracePt t="28187" x="6065838" y="4335463"/>
          <p14:tracePt t="28207" x="5943600" y="4343400"/>
          <p14:tracePt t="28227" x="5783263" y="4351338"/>
          <p14:tracePt t="28247" x="5668963" y="4351338"/>
          <p14:tracePt t="28268" x="5516563" y="4351338"/>
          <p14:tracePt t="28288" x="5356225" y="4343400"/>
          <p14:tracePt t="28308" x="5159375" y="4321175"/>
          <p14:tracePt t="28328" x="5105400" y="4335463"/>
          <p14:tracePt t="28348" x="5089525" y="4343400"/>
          <p14:tracePt t="28433" x="5089525" y="4351338"/>
          <p14:tracePt t="28457" x="5097463" y="4359275"/>
          <p14:tracePt t="28474" x="5105400" y="4359275"/>
          <p14:tracePt t="28505" x="5113338" y="4365625"/>
          <p14:tracePt t="28512" x="5121275" y="4373563"/>
          <p14:tracePt t="28521" x="5127625" y="4373563"/>
          <p14:tracePt t="28529" x="5159375" y="4389438"/>
          <p14:tracePt t="28548" x="5189538" y="4397375"/>
          <p14:tracePt t="28569" x="5295900" y="4419600"/>
          <p14:tracePt t="28588" x="5356225" y="4435475"/>
          <p14:tracePt t="28608" x="5478463" y="4457700"/>
          <p14:tracePt t="28628" x="5584825" y="4479925"/>
          <p14:tracePt t="28648" x="5699125" y="4503738"/>
          <p14:tracePt t="28668" x="5921375" y="4518025"/>
          <p14:tracePt t="28688" x="6049963" y="4533900"/>
          <p14:tracePt t="28708" x="6210300" y="4541838"/>
          <p14:tracePt t="28728" x="6256338" y="4541838"/>
          <p14:tracePt t="28748" x="6264275" y="4541838"/>
          <p14:tracePt t="28873" x="6270625" y="4541838"/>
          <p14:tracePt t="28887" x="6286500" y="4541838"/>
          <p14:tracePt t="28905" x="6302375" y="4541838"/>
          <p14:tracePt t="28911" x="6316663" y="4541838"/>
          <p14:tracePt t="28929" x="6416675" y="4572000"/>
          <p14:tracePt t="28949" x="6477000" y="4579938"/>
          <p14:tracePt t="28969" x="6553200" y="4602163"/>
          <p14:tracePt t="28989" x="6561138" y="4610100"/>
          <p14:tracePt t="29033" x="6569075" y="4618038"/>
          <p14:tracePt t="29041" x="6569075" y="4625975"/>
          <p14:tracePt t="29049" x="6583363" y="4648200"/>
          <p14:tracePt t="29069" x="6599238" y="4670425"/>
          <p14:tracePt t="29089" x="6621463" y="4694238"/>
          <p14:tracePt t="29109" x="6629400" y="4702175"/>
          <p14:tracePt t="29129" x="6689725" y="4778375"/>
          <p14:tracePt t="29149" x="6759575" y="4854575"/>
          <p14:tracePt t="29169" x="6880225" y="4937125"/>
          <p14:tracePt t="29189" x="6911975" y="4953000"/>
          <p14:tracePt t="29209" x="6926263" y="4960938"/>
          <p14:tracePt t="29229" x="6934200" y="4975225"/>
          <p14:tracePt t="29249" x="6942138" y="4999038"/>
          <p14:tracePt t="29270" x="6950075" y="5021263"/>
          <p14:tracePt t="29289" x="6980238" y="5059363"/>
          <p14:tracePt t="29291" x="6980238" y="5083175"/>
          <p14:tracePt t="29309" x="7002463" y="5113338"/>
          <p14:tracePt t="29330" x="7032625" y="5173663"/>
          <p14:tracePt t="29350" x="7048500" y="5197475"/>
          <p14:tracePt t="29370" x="7056438" y="5203825"/>
          <p14:tracePt t="29391" x="7064375" y="5211763"/>
          <p14:tracePt t="29415" x="7064375" y="5219700"/>
          <p14:tracePt t="29430" x="7070725" y="5227638"/>
          <p14:tracePt t="29450" x="7078663" y="5227638"/>
          <p14:tracePt t="29470" x="7078663" y="5211763"/>
          <p14:tracePt t="29490" x="7078663" y="5045075"/>
          <p14:tracePt t="29510" x="7086600" y="4975225"/>
          <p14:tracePt t="29530" x="7108825" y="4899025"/>
          <p14:tracePt t="29551" x="7116763" y="4868863"/>
          <p14:tracePt t="29570" x="7116763" y="4792663"/>
          <p14:tracePt t="29590" x="7116763" y="4678363"/>
          <p14:tracePt t="29610" x="7078663" y="4518025"/>
          <p14:tracePt t="29630" x="7070725" y="4427538"/>
          <p14:tracePt t="29650" x="7070725" y="4335463"/>
          <p14:tracePt t="29670" x="7070725" y="4237038"/>
          <p14:tracePt t="29691" x="7070725" y="4016375"/>
          <p14:tracePt t="29710" x="7056438" y="3894138"/>
          <p14:tracePt t="29730" x="7056438" y="3763963"/>
          <p14:tracePt t="29750" x="7056438" y="3725863"/>
          <p14:tracePt t="29770" x="7070725" y="3679825"/>
          <p14:tracePt t="29790" x="7086600" y="3665538"/>
          <p14:tracePt t="29810" x="7116763" y="3627438"/>
          <p14:tracePt t="29831" x="7154863" y="3551238"/>
          <p14:tracePt t="29851" x="7200900" y="3444875"/>
          <p14:tracePt t="29871" x="7239000" y="3344863"/>
          <p14:tracePt t="29891" x="7285038" y="3260725"/>
          <p14:tracePt t="29911" x="7307263" y="3216275"/>
          <p14:tracePt t="29931" x="7337425" y="3184525"/>
          <p14:tracePt t="29951" x="7361238" y="3146425"/>
          <p14:tracePt t="29971" x="7375525" y="3146425"/>
          <p14:tracePt t="29991" x="7391400" y="3146425"/>
          <p14:tracePt t="30011" x="7483475" y="3230563"/>
          <p14:tracePt t="30031" x="7566025" y="3344863"/>
          <p14:tracePt t="30052" x="7642225" y="3451225"/>
          <p14:tracePt t="30053" x="7673975" y="3521075"/>
          <p14:tracePt t="30071" x="7688263" y="3559175"/>
          <p14:tracePt t="30091" x="7688263" y="3627438"/>
          <p14:tracePt t="30111" x="7666038" y="3695700"/>
          <p14:tracePt t="30131" x="7650163" y="3717925"/>
          <p14:tracePt t="30133" x="7650163" y="3725863"/>
          <p14:tracePt t="30151" x="7650163" y="3756025"/>
          <p14:tracePt t="30171" x="7642225" y="3840163"/>
          <p14:tracePt t="30192" x="7612063" y="4000500"/>
          <p14:tracePt t="30211" x="7589838" y="4160838"/>
          <p14:tracePt t="30231" x="7559675" y="4251325"/>
          <p14:tracePt t="30251" x="7551738" y="4267200"/>
          <p14:tracePt t="30271" x="7551738" y="4289425"/>
          <p14:tracePt t="30291" x="7551738" y="4313238"/>
          <p14:tracePt t="30311" x="7543800" y="4365625"/>
          <p14:tracePt t="30332" x="7535863" y="4397375"/>
          <p14:tracePt t="30352" x="7521575" y="4479925"/>
          <p14:tracePt t="30372" x="7475538" y="4618038"/>
          <p14:tracePt t="30392" x="7421563" y="4816475"/>
          <p14:tracePt t="30412" x="7383463" y="4937125"/>
          <p14:tracePt t="30432" x="7337425" y="5045075"/>
          <p14:tracePt t="30452" x="7315200" y="5105400"/>
          <p14:tracePt t="30472" x="7269163" y="5189538"/>
          <p14:tracePt t="30492" x="7246938" y="5241925"/>
          <p14:tracePt t="30512" x="7223125" y="5280025"/>
          <p14:tracePt t="30532" x="7216775" y="5318125"/>
          <p14:tracePt t="30553" x="7162800" y="5387975"/>
          <p14:tracePt t="30572" x="7116763" y="5426075"/>
          <p14:tracePt t="30592" x="7040563" y="5464175"/>
          <p14:tracePt t="30593" x="7032625" y="5470525"/>
          <p14:tracePt t="30612" x="6980238" y="5486400"/>
          <p14:tracePt t="30632" x="6964363" y="5502275"/>
          <p14:tracePt t="30634" x="6942138" y="5508625"/>
          <p14:tracePt t="30652" x="6934200" y="5516563"/>
          <p14:tracePt t="30672" x="6918325" y="5516563"/>
          <p14:tracePt t="30674" x="6911975" y="5516563"/>
          <p14:tracePt t="30692" x="6896100" y="5516563"/>
          <p14:tracePt t="30712" x="6888163" y="5516563"/>
          <p14:tracePt t="30732" x="6873875" y="5516563"/>
          <p14:tracePt t="30772" x="6865938" y="5516563"/>
          <p14:tracePt t="30809" x="6858000" y="5516563"/>
          <p14:tracePt t="30825" x="6858000" y="5508625"/>
          <p14:tracePt t="30842" x="6850063" y="5508625"/>
          <p14:tracePt t="30866" x="6850063" y="5502275"/>
          <p14:tracePt t="30882" x="6850063" y="5494338"/>
          <p14:tracePt t="30915" x="6850063" y="5486400"/>
          <p14:tracePt t="30932" x="6850063" y="5478463"/>
          <p14:tracePt t="30947" x="6850063" y="5470525"/>
          <p14:tracePt t="30955" x="6850063" y="5456238"/>
          <p14:tracePt t="30973" x="6858000" y="5440363"/>
          <p14:tracePt t="30993" x="6865938" y="5432425"/>
          <p14:tracePt t="31013" x="6873875" y="5418138"/>
          <p14:tracePt t="31033" x="6880225" y="5418138"/>
          <p14:tracePt t="31053" x="6880225" y="5410200"/>
          <p14:tracePt t="31073" x="6888163" y="5410200"/>
          <p14:tracePt t="31093" x="6904038" y="5394325"/>
          <p14:tracePt t="31113" x="6918325" y="5387975"/>
          <p14:tracePt t="31133" x="6942138" y="5387975"/>
          <p14:tracePt t="31153" x="6950075" y="5380038"/>
          <p14:tracePt t="31173" x="6956425" y="5372100"/>
          <p14:tracePt t="31193" x="6964363" y="5372100"/>
          <p14:tracePt t="31213" x="6980238" y="5364163"/>
          <p14:tracePt t="31233" x="6994525" y="5356225"/>
          <p14:tracePt t="31254" x="7026275" y="5349875"/>
          <p14:tracePt t="31273" x="7040563" y="5341938"/>
          <p14:tracePt t="31293" x="7056438" y="5334000"/>
          <p14:tracePt t="31313" x="7070725" y="5326063"/>
          <p14:tracePt t="31333" x="7094538" y="5311775"/>
          <p14:tracePt t="31353" x="7108825" y="5303838"/>
          <p14:tracePt t="31373" x="7132638" y="5295900"/>
          <p14:tracePt t="31393" x="7154863" y="5295900"/>
          <p14:tracePt t="31414" x="7192963" y="5287963"/>
          <p14:tracePt t="31434" x="7208838" y="5287963"/>
          <p14:tracePt t="31454" x="7254875" y="5280025"/>
          <p14:tracePt t="31474" x="7261225" y="5280025"/>
          <p14:tracePt t="31494" x="7285038" y="5280025"/>
          <p14:tracePt t="31514" x="7299325" y="5280025"/>
          <p14:tracePt t="31534" x="7337425" y="5280025"/>
          <p14:tracePt t="31554" x="7369175" y="5280025"/>
          <p14:tracePt t="31574" x="7391400" y="5287963"/>
          <p14:tracePt t="31594" x="7445375" y="5303838"/>
          <p14:tracePt t="31614" x="7475538" y="5318125"/>
          <p14:tracePt t="31634" x="7505700" y="5326063"/>
          <p14:tracePt t="31654" x="7521575" y="5334000"/>
          <p14:tracePt t="31700" x="7521575" y="5349875"/>
          <p14:tracePt t="31714" x="7527925" y="5364163"/>
          <p14:tracePt t="31734" x="7535863" y="5402263"/>
          <p14:tracePt t="31754" x="7543800" y="5410200"/>
          <p14:tracePt t="31774" x="7543800" y="5418138"/>
          <p14:tracePt t="31794" x="7543800" y="5426075"/>
          <p14:tracePt t="31814" x="7551738" y="5448300"/>
          <p14:tracePt t="31834" x="7551738" y="5502275"/>
          <p14:tracePt t="31854" x="7551738" y="5516563"/>
          <p14:tracePt t="31874" x="7551738" y="5532438"/>
          <p14:tracePt t="31918" x="7551738" y="5540375"/>
          <p14:tracePt t="31934" x="7543800" y="5546725"/>
          <p14:tracePt t="31955" x="7527925" y="5562600"/>
          <p14:tracePt t="31975" x="7505700" y="5578475"/>
          <p14:tracePt t="31995" x="7475538" y="5578475"/>
          <p14:tracePt t="32015" x="7445375" y="5578475"/>
          <p14:tracePt t="32035" x="7353300" y="5592763"/>
          <p14:tracePt t="32055" x="7315200" y="5600700"/>
          <p14:tracePt t="32056" x="7299325" y="5600700"/>
          <p14:tracePt t="32075" x="7246938" y="5608638"/>
          <p14:tracePt t="32095" x="7231063" y="5608638"/>
          <p14:tracePt t="32096" x="7208838" y="5608638"/>
          <p14:tracePt t="32115" x="7192963" y="5616575"/>
          <p14:tracePt t="32135" x="7154863" y="5616575"/>
          <p14:tracePt t="32137" x="7132638" y="5616575"/>
          <p14:tracePt t="32155" x="7108825" y="5616575"/>
          <p14:tracePt t="32175" x="7078663" y="5616575"/>
          <p14:tracePt t="32177" x="7056438" y="5608638"/>
          <p14:tracePt t="32195" x="7002463" y="5600700"/>
          <p14:tracePt t="32215" x="6972300" y="5600700"/>
          <p14:tracePt t="32235" x="6926263" y="5600700"/>
          <p14:tracePt t="32255" x="6911975" y="5592763"/>
          <p14:tracePt t="32257" x="6904038" y="5592763"/>
          <p14:tracePt t="32275" x="6888163" y="5584825"/>
          <p14:tracePt t="32295" x="6880225" y="5570538"/>
          <p14:tracePt t="32315" x="6858000" y="5562600"/>
          <p14:tracePt t="32335" x="6850063" y="5562600"/>
          <p14:tracePt t="32355" x="6842125" y="5546725"/>
          <p14:tracePt t="32375" x="6842125" y="5532438"/>
          <p14:tracePt t="32395" x="6827838" y="5502275"/>
          <p14:tracePt t="32416" x="6819900" y="5486400"/>
          <p14:tracePt t="32435" x="6811963" y="5478463"/>
          <p14:tracePt t="32612" x="6811963" y="5470525"/>
          <p14:tracePt t="32620" x="6804025" y="5440363"/>
          <p14:tracePt t="32636" x="6804025" y="5410200"/>
          <p14:tracePt t="32656" x="6804025" y="5372100"/>
          <p14:tracePt t="32676" x="6804025" y="5334000"/>
          <p14:tracePt t="32696" x="6804025" y="5295900"/>
          <p14:tracePt t="32716" x="6811963" y="5249863"/>
          <p14:tracePt t="32736" x="6811963" y="5227638"/>
          <p14:tracePt t="32757" x="6827838" y="5173663"/>
          <p14:tracePt t="32776" x="6835775" y="5159375"/>
          <p14:tracePt t="32796" x="6842125" y="5097463"/>
          <p14:tracePt t="32817" x="6842125" y="5059363"/>
          <p14:tracePt t="32836" x="6858000" y="4975225"/>
          <p14:tracePt t="32856" x="6858000" y="4930775"/>
          <p14:tracePt t="32876" x="6865938" y="4884738"/>
          <p14:tracePt t="32896" x="6865938" y="4792663"/>
          <p14:tracePt t="32916" x="6865938" y="4732338"/>
          <p14:tracePt t="32936" x="6865938" y="4648200"/>
          <p14:tracePt t="32957" x="6865938" y="4525963"/>
          <p14:tracePt t="32976" x="6865938" y="4403725"/>
          <p14:tracePt t="32997" x="6865938" y="4289425"/>
          <p14:tracePt t="33017" x="6858000" y="4168775"/>
          <p14:tracePt t="33037" x="6850063" y="4084638"/>
          <p14:tracePt t="33057" x="6850063" y="4000500"/>
          <p14:tracePt t="33077" x="6842125" y="3916363"/>
          <p14:tracePt t="33079" x="6835775" y="3894138"/>
          <p14:tracePt t="33097" x="6819900" y="3794125"/>
          <p14:tracePt t="33117" x="6819900" y="3741738"/>
          <p14:tracePt t="33137" x="6811963" y="3687763"/>
          <p14:tracePt t="33157" x="6804025" y="3649663"/>
          <p14:tracePt t="33177" x="6789738" y="3573463"/>
          <p14:tracePt t="33197" x="6765925" y="3489325"/>
          <p14:tracePt t="33217" x="6721475" y="3352800"/>
          <p14:tracePt t="33237" x="6697663" y="3322638"/>
          <p14:tracePt t="33257" x="6689725" y="3292475"/>
          <p14:tracePt t="33277" x="6683375" y="3254375"/>
          <p14:tracePt t="33297" x="6651625" y="3200400"/>
          <p14:tracePt t="33318" x="6645275" y="3162300"/>
          <p14:tracePt t="33337" x="6629400" y="3124200"/>
          <p14:tracePt t="33357" x="6621463" y="3108325"/>
          <p14:tracePt t="33377" x="6621463" y="3063875"/>
          <p14:tracePt t="33397" x="6621463" y="3040063"/>
          <p14:tracePt t="33417" x="6621463" y="2963863"/>
          <p14:tracePt t="33437" x="6621463" y="2941638"/>
          <p14:tracePt t="33458" x="6621463" y="2917825"/>
          <p14:tracePt t="33478" x="6621463" y="2911475"/>
          <p14:tracePt t="33499" x="6621463" y="2903538"/>
          <p14:tracePt t="33517" x="6621463" y="2895600"/>
          <p14:tracePt t="33538" x="6629400" y="2879725"/>
          <p14:tracePt t="33539" x="6637338" y="2873375"/>
          <p14:tracePt t="33557" x="6645275" y="2873375"/>
          <p14:tracePt t="34311" x="6629400" y="2879725"/>
          <p14:tracePt t="34321" x="6583363" y="2903538"/>
          <p14:tracePt t="34329" x="6515100" y="2925763"/>
          <p14:tracePt t="34339" x="6423025" y="2963863"/>
          <p14:tracePt t="34359" x="6218238" y="3017838"/>
          <p14:tracePt t="34380" x="5851525" y="3101975"/>
          <p14:tracePt t="34400" x="5334000" y="3192463"/>
          <p14:tracePt t="34419" x="4960938" y="3192463"/>
          <p14:tracePt t="34439" x="4541838" y="3178175"/>
          <p14:tracePt t="34441" x="4289425" y="3178175"/>
          <p14:tracePt t="34459" x="3940175" y="3208338"/>
          <p14:tracePt t="34480" x="3657600" y="3260725"/>
          <p14:tracePt t="34481" x="3565525" y="3276600"/>
          <p14:tracePt t="34499" x="3398838" y="3292475"/>
          <p14:tracePt t="34520" x="3192463" y="3298825"/>
          <p14:tracePt t="34540" x="3078163" y="3298825"/>
          <p14:tracePt t="34559" x="2994025" y="3298825"/>
          <p14:tracePt t="34580" x="2873375" y="3298825"/>
          <p14:tracePt t="34600" x="2759075" y="3292475"/>
          <p14:tracePt t="34620" x="2560638" y="3292475"/>
          <p14:tracePt t="34640" x="2422525" y="3276600"/>
          <p14:tracePt t="34660" x="2187575" y="3216275"/>
          <p14:tracePt t="34680" x="2035175" y="3178175"/>
          <p14:tracePt t="34700" x="1768475" y="3108325"/>
          <p14:tracePt t="34720" x="1592263" y="3086100"/>
          <p14:tracePt t="34740" x="1431925" y="3086100"/>
          <p14:tracePt t="34760" x="1425575" y="3086100"/>
          <p14:tracePt t="34808" x="1425575" y="3078163"/>
          <p14:tracePt t="34820" x="1409700" y="3070225"/>
          <p14:tracePt t="34840" x="1349375" y="3048000"/>
          <p14:tracePt t="34860" x="1325563" y="3048000"/>
          <p14:tracePt t="34917" x="1317625" y="3048000"/>
          <p14:tracePt t="34925" x="1311275" y="3048000"/>
          <p14:tracePt t="34940" x="1287463" y="3040063"/>
          <p14:tracePt t="34961" x="1257300" y="3032125"/>
          <p14:tracePt t="35029" x="1257300" y="3040063"/>
          <p14:tracePt t="35054" x="1265238" y="3040063"/>
          <p14:tracePt t="35085" x="1279525" y="3040063"/>
          <p14:tracePt t="35093" x="1287463" y="3048000"/>
          <p14:tracePt t="35101" x="1295400" y="3055938"/>
          <p14:tracePt t="35121" x="1333500" y="3063875"/>
          <p14:tracePt t="35141" x="1401763" y="3094038"/>
          <p14:tracePt t="35142" x="1425575" y="3101975"/>
          <p14:tracePt t="35161" x="1531938" y="3132138"/>
          <p14:tracePt t="35181" x="1592263" y="3146425"/>
          <p14:tracePt t="35201" x="1752600" y="3178175"/>
          <p14:tracePt t="35221" x="1806575" y="3184525"/>
          <p14:tracePt t="35241" x="1927225" y="3192463"/>
          <p14:tracePt t="35261" x="1997075" y="3200400"/>
          <p14:tracePt t="35281" x="2049463" y="3200400"/>
          <p14:tracePt t="35302" x="2073275" y="3200400"/>
          <p14:tracePt t="35303" x="2079625" y="3200400"/>
          <p14:tracePt t="35321" x="2111375" y="3200400"/>
          <p14:tracePt t="35341" x="2133600" y="3200400"/>
          <p14:tracePt t="35361" x="2193925" y="3192463"/>
          <p14:tracePt t="35381" x="2217738" y="3184525"/>
          <p14:tracePt t="35401" x="2278063" y="3184525"/>
          <p14:tracePt t="35421" x="2301875" y="3184525"/>
          <p14:tracePt t="35441" x="2370138" y="3200400"/>
          <p14:tracePt t="35461" x="2422525" y="3216275"/>
          <p14:tracePt t="35481" x="2498725" y="3216275"/>
          <p14:tracePt t="35501" x="2514600" y="3216275"/>
          <p14:tracePt t="35522" x="2530475" y="3216275"/>
          <p14:tracePt t="35541" x="2544763" y="3200400"/>
          <p14:tracePt t="35561" x="2568575" y="3178175"/>
          <p14:tracePt t="35581" x="2574925" y="3170238"/>
          <p14:tracePt t="35602" x="2582863" y="3162300"/>
          <p14:tracePt t="35622" x="2590800" y="3162300"/>
          <p14:tracePt t="35641" x="2598738" y="3146425"/>
          <p14:tracePt t="35662" x="2613025" y="3094038"/>
          <p14:tracePt t="35682" x="2613025" y="3040063"/>
          <p14:tracePt t="35702" x="2613025" y="3009900"/>
          <p14:tracePt t="35722" x="2613025" y="2994025"/>
          <p14:tracePt t="35742" x="2613025" y="2979738"/>
          <p14:tracePt t="35762" x="2613025" y="2971800"/>
          <p14:tracePt t="35782" x="2606675" y="2955925"/>
          <p14:tracePt t="35802" x="2568575" y="2925763"/>
          <p14:tracePt t="35822" x="2498725" y="2873375"/>
          <p14:tracePt t="35842" x="2422525" y="2849563"/>
          <p14:tracePt t="35843" x="2362200" y="2827338"/>
          <p14:tracePt t="35862" x="2316163" y="2811463"/>
          <p14:tracePt t="35883" x="2149475" y="2765425"/>
          <p14:tracePt t="35902" x="2079625" y="2759075"/>
          <p14:tracePt t="35922" x="1997075" y="2743200"/>
          <p14:tracePt t="35924" x="1943100" y="2743200"/>
          <p14:tracePt t="35943" x="1874838" y="2743200"/>
          <p14:tracePt t="35962" x="1836738" y="2743200"/>
          <p14:tracePt t="35982" x="1706563" y="2727325"/>
          <p14:tracePt t="36002" x="1660525" y="2727325"/>
          <p14:tracePt t="36023" x="1554163" y="2720975"/>
          <p14:tracePt t="36042" x="1508125" y="2720975"/>
          <p14:tracePt t="36062" x="1447800" y="2720975"/>
          <p14:tracePt t="36082" x="1409700" y="2727325"/>
          <p14:tracePt t="36102" x="1379538" y="2743200"/>
          <p14:tracePt t="36123" x="1355725" y="2743200"/>
          <p14:tracePt t="36142" x="1325563" y="2759075"/>
          <p14:tracePt t="36162" x="1311275" y="2765425"/>
          <p14:tracePt t="36183" x="1287463" y="2789238"/>
          <p14:tracePt t="36203" x="1279525" y="2803525"/>
          <p14:tracePt t="36223" x="1241425" y="2841625"/>
          <p14:tracePt t="36243" x="1227138" y="2849563"/>
          <p14:tracePt t="36263" x="1203325" y="2887663"/>
          <p14:tracePt t="36283" x="1203325" y="2917825"/>
          <p14:tracePt t="36303" x="1196975" y="2963863"/>
          <p14:tracePt t="36323" x="1196975" y="2994025"/>
          <p14:tracePt t="36343" x="1219200" y="3032125"/>
          <p14:tracePt t="36363" x="1235075" y="3063875"/>
          <p14:tracePt t="36383" x="1249363" y="3070225"/>
          <p14:tracePt t="36403" x="1257300" y="3078163"/>
          <p14:tracePt t="36423" x="1265238" y="3094038"/>
          <p14:tracePt t="36444" x="1279525" y="3101975"/>
          <p14:tracePt t="36463" x="1317625" y="3132138"/>
          <p14:tracePt t="36483" x="1363663" y="3154363"/>
          <p14:tracePt t="36503" x="1439863" y="3192463"/>
          <p14:tracePt t="36523" x="1501775" y="3222625"/>
          <p14:tracePt t="36543" x="1592263" y="3254375"/>
          <p14:tracePt t="36563" x="1630363" y="3260725"/>
          <p14:tracePt t="36584" x="1676400" y="3276600"/>
          <p14:tracePt t="36603" x="1760538" y="3292475"/>
          <p14:tracePt t="36624" x="1820863" y="3298825"/>
          <p14:tracePt t="36644" x="1935163" y="3330575"/>
          <p14:tracePt t="36663" x="2003425" y="3344863"/>
          <p14:tracePt t="36684" x="2117725" y="3360738"/>
          <p14:tracePt t="36704" x="2193925" y="3368675"/>
          <p14:tracePt t="36724" x="2293938" y="3375025"/>
          <p14:tracePt t="36744" x="2339975" y="3375025"/>
          <p14:tracePt t="36764" x="2408238" y="3375025"/>
          <p14:tracePt t="36784" x="2460625" y="3375025"/>
          <p14:tracePt t="36804" x="2522538" y="3368675"/>
          <p14:tracePt t="36824" x="2598738" y="3352800"/>
          <p14:tracePt t="36844" x="2636838" y="3336925"/>
          <p14:tracePt t="36864" x="2651125" y="3330575"/>
          <p14:tracePt t="36884" x="2659063" y="3322638"/>
          <p14:tracePt t="36904" x="2667000" y="3322638"/>
          <p14:tracePt t="36924" x="2682875" y="3322638"/>
          <p14:tracePt t="36945" x="2689225" y="3314700"/>
          <p14:tracePt t="36964" x="2713038" y="3260725"/>
          <p14:tracePt t="36984" x="2735263" y="3222625"/>
          <p14:tracePt t="37004" x="2759075" y="3154363"/>
          <p14:tracePt t="37024" x="2759075" y="3116263"/>
          <p14:tracePt t="37044" x="2759075" y="3063875"/>
          <p14:tracePt t="37064" x="2759075" y="3032125"/>
          <p14:tracePt t="37085" x="2751138" y="3001963"/>
          <p14:tracePt t="37104" x="2751138" y="2987675"/>
          <p14:tracePt t="37124" x="2743200" y="2987675"/>
          <p14:tracePt t="37712" x="2751138" y="2987675"/>
          <p14:tracePt t="37722" x="2759075" y="2987675"/>
          <p14:tracePt t="37730" x="2765425" y="2987675"/>
          <p14:tracePt t="37746" x="2797175" y="2987675"/>
          <p14:tracePt t="37766" x="2865438" y="2987675"/>
          <p14:tracePt t="37786" x="3017838" y="3009900"/>
          <p14:tracePt t="37806" x="3170238" y="3025775"/>
          <p14:tracePt t="37826" x="3246438" y="3040063"/>
          <p14:tracePt t="37846" x="3344863" y="3070225"/>
          <p14:tracePt t="37866" x="3475038" y="3108325"/>
          <p14:tracePt t="37886" x="3551238" y="3116263"/>
          <p14:tracePt t="37906" x="3611563" y="3124200"/>
          <p14:tracePt t="37926" x="3641725" y="3124200"/>
          <p14:tracePt t="37947" x="3679825" y="3124200"/>
          <p14:tracePt t="37966" x="3703638" y="3124200"/>
          <p14:tracePt t="37986" x="3741738" y="3124200"/>
          <p14:tracePt t="38007" x="3779838" y="3101975"/>
          <p14:tracePt t="38026" x="3787775" y="3094038"/>
          <p14:tracePt t="38046" x="3802063" y="3070225"/>
          <p14:tracePt t="38066" x="3802063" y="3063875"/>
          <p14:tracePt t="38086" x="3810000" y="3055938"/>
          <p14:tracePt t="38106" x="3817938" y="3055938"/>
          <p14:tracePt t="38126" x="3832225" y="3055938"/>
          <p14:tracePt t="38147" x="3856038" y="3048000"/>
          <p14:tracePt t="38149" x="3863975" y="3040063"/>
          <p14:tracePt t="38166" x="3894138" y="3025775"/>
          <p14:tracePt t="38186" x="3916363" y="3009900"/>
          <p14:tracePt t="38188" x="3924300" y="3009900"/>
          <p14:tracePt t="38206" x="3946525" y="3001963"/>
          <p14:tracePt t="38227" x="3984625" y="2987675"/>
          <p14:tracePt t="38247" x="4000500" y="2979738"/>
          <p14:tracePt t="38266" x="4016375" y="2963863"/>
          <p14:tracePt t="38287" x="4030663" y="2955925"/>
          <p14:tracePt t="38307" x="4046538" y="2955925"/>
          <p14:tracePt t="38327" x="4098925" y="2949575"/>
          <p14:tracePt t="38347" x="4130675" y="2949575"/>
          <p14:tracePt t="38367" x="4160838" y="2941638"/>
          <p14:tracePt t="38387" x="4175125" y="2941638"/>
          <p14:tracePt t="38407" x="4191000" y="2917825"/>
          <p14:tracePt t="38427" x="4198938" y="2903538"/>
          <p14:tracePt t="38448" x="4229100" y="2887663"/>
          <p14:tracePt t="38467" x="4244975" y="2879725"/>
          <p14:tracePt t="38487" x="4275138" y="2873375"/>
          <p14:tracePt t="38508" x="4305300" y="2873375"/>
          <p14:tracePt t="38527" x="4351338" y="2865438"/>
          <p14:tracePt t="38547" x="4373563" y="2865438"/>
          <p14:tracePt t="38567" x="4411663" y="2849563"/>
          <p14:tracePt t="38587" x="4427538" y="2849563"/>
          <p14:tracePt t="38607" x="4435475" y="2841625"/>
          <p14:tracePt t="38609" x="4441825" y="2841625"/>
          <p14:tracePt t="38627" x="4457700" y="2841625"/>
          <p14:tracePt t="38648" x="4533900" y="2857500"/>
          <p14:tracePt t="38667" x="4610100" y="2873375"/>
          <p14:tracePt t="38688" x="4656138" y="2873375"/>
          <p14:tracePt t="38689" x="4678363" y="2873375"/>
          <p14:tracePt t="38707" x="4694238" y="2873375"/>
          <p14:tracePt t="38728" x="4702175" y="2873375"/>
          <p14:tracePt t="38747" x="4754563" y="2879725"/>
          <p14:tracePt t="38768" x="4876800" y="2879725"/>
          <p14:tracePt t="38788" x="4960938" y="2879725"/>
          <p14:tracePt t="38808" x="5083175" y="2865438"/>
          <p14:tracePt t="38828" x="5143500" y="2857500"/>
          <p14:tracePt t="38848" x="5241925" y="2857500"/>
          <p14:tracePt t="38868" x="5410200" y="2879725"/>
          <p14:tracePt t="38888" x="5630863" y="2911475"/>
          <p14:tracePt t="38908" x="5935663" y="2933700"/>
          <p14:tracePt t="38928" x="6088063" y="2941638"/>
          <p14:tracePt t="38948" x="6202363" y="2955925"/>
          <p14:tracePt t="38968" x="6302375" y="2971800"/>
          <p14:tracePt t="38988" x="6492875" y="2971800"/>
          <p14:tracePt t="39008" x="6591300" y="2971800"/>
          <p14:tracePt t="39028" x="6645275" y="2963863"/>
          <p14:tracePt t="39048" x="6659563" y="2963863"/>
          <p14:tracePt t="39069" x="6683375" y="2963863"/>
          <p14:tracePt t="39088" x="6721475" y="2963863"/>
          <p14:tracePt t="39108" x="6850063" y="2994025"/>
          <p14:tracePt t="39128" x="6926263" y="3009900"/>
          <p14:tracePt t="39149" x="6964363" y="3009900"/>
          <p14:tracePt t="39168" x="6972300" y="3009900"/>
          <p14:tracePt t="39188" x="6988175" y="3009900"/>
          <p14:tracePt t="39208" x="7010400" y="3009900"/>
          <p14:tracePt t="39228" x="7026275" y="2994025"/>
          <p14:tracePt t="39248" x="7032625" y="2994025"/>
          <p14:tracePt t="39268" x="7056438" y="2994025"/>
          <p14:tracePt t="39289" x="7094538" y="2994025"/>
          <p14:tracePt t="39309" x="7146925" y="2994025"/>
          <p14:tracePt t="39328" x="7162800" y="2994025"/>
          <p14:tracePt t="39349" x="7170738" y="2994025"/>
          <p14:tracePt t="39369" x="7178675" y="2994025"/>
          <p14:tracePt t="39389" x="7216775" y="2987675"/>
          <p14:tracePt t="39409" x="7239000" y="2987675"/>
          <p14:tracePt t="39429" x="7299325" y="2979738"/>
          <p14:tracePt t="39449" x="7315200" y="2979738"/>
          <p14:tracePt t="39469" x="7331075" y="2979738"/>
          <p14:tracePt t="39470" x="7345363" y="2979738"/>
          <p14:tracePt t="39489" x="7375525" y="2979738"/>
          <p14:tracePt t="39509" x="7429500" y="2971800"/>
          <p14:tracePt t="39529" x="7521575" y="2971800"/>
          <p14:tracePt t="39549" x="7589838" y="2971800"/>
          <p14:tracePt t="39551" x="7604125" y="2971800"/>
          <p14:tracePt t="39654" x="7612063" y="2979738"/>
          <p14:tracePt t="39663" x="7612063" y="2994025"/>
          <p14:tracePt t="39671" x="7612063" y="3017838"/>
          <p14:tracePt t="39689" x="7612063" y="3063875"/>
          <p14:tracePt t="39710" x="7612063" y="3140075"/>
          <p14:tracePt t="39729" x="7627938" y="3254375"/>
          <p14:tracePt t="39749" x="7650163" y="3336925"/>
          <p14:tracePt t="39769" x="7673975" y="3429000"/>
          <p14:tracePt t="39790" x="7673975" y="3459163"/>
          <p14:tracePt t="39809" x="7673975" y="3527425"/>
          <p14:tracePt t="39829" x="7666038" y="3619500"/>
          <p14:tracePt t="39850" x="7650163" y="3756025"/>
          <p14:tracePt t="39870" x="7635875" y="3832225"/>
          <p14:tracePt t="39890" x="7635875" y="3894138"/>
          <p14:tracePt t="39910" x="7635875" y="3940175"/>
          <p14:tracePt t="39930" x="7635875" y="4076700"/>
          <p14:tracePt t="39950" x="7635875" y="4137025"/>
          <p14:tracePt t="39970" x="7658100" y="4289425"/>
          <p14:tracePt t="39990" x="7680325" y="4403725"/>
          <p14:tracePt t="39993" x="7680325" y="4435475"/>
          <p14:tracePt t="40010" x="7696200" y="4533900"/>
          <p14:tracePt t="40030" x="7696200" y="4602163"/>
          <p14:tracePt t="40050" x="7696200" y="4648200"/>
          <p14:tracePt t="40051" x="7696200" y="4702175"/>
          <p14:tracePt t="40071" x="7696200" y="4754563"/>
          <p14:tracePt t="40090" x="7696200" y="4854575"/>
          <p14:tracePt t="40092" x="7696200" y="4876800"/>
          <p14:tracePt t="40110" x="7696200" y="4953000"/>
          <p14:tracePt t="40130" x="7696200" y="5045075"/>
          <p14:tracePt t="40150" x="7696200" y="5113338"/>
          <p14:tracePt t="40170" x="7696200" y="5165725"/>
          <p14:tracePt t="40190" x="7696200" y="5181600"/>
          <p14:tracePt t="40211" x="7696200" y="5249863"/>
          <p14:tracePt t="40230" x="7688263" y="5334000"/>
          <p14:tracePt t="40250" x="7680325" y="5402263"/>
          <p14:tracePt t="40270" x="7680325" y="5410200"/>
          <p14:tracePt t="40290" x="7673975" y="5426075"/>
          <p14:tracePt t="40311" x="7666038" y="5448300"/>
          <p14:tracePt t="40331" x="7658100" y="5470525"/>
          <p14:tracePt t="40351" x="7642225" y="5502275"/>
          <p14:tracePt t="40371" x="7635875" y="5508625"/>
          <p14:tracePt t="40391" x="7627938" y="5516563"/>
          <p14:tracePt t="40411" x="7612063" y="5516563"/>
          <p14:tracePt t="40431" x="7573963" y="5532438"/>
          <p14:tracePt t="40451" x="7535863" y="5546725"/>
          <p14:tracePt t="40471" x="7513638" y="5546725"/>
          <p14:tracePt t="40492" x="7467600" y="5546725"/>
          <p14:tracePt t="40511" x="7399338" y="5540375"/>
          <p14:tracePt t="40531" x="7246938" y="5508625"/>
          <p14:tracePt t="40532" x="7200900" y="5494338"/>
          <p14:tracePt t="40551" x="7124700" y="5470525"/>
          <p14:tracePt t="40571" x="7032625" y="5440363"/>
          <p14:tracePt t="40573" x="7010400" y="5440363"/>
          <p14:tracePt t="40591" x="6980238" y="5418138"/>
          <p14:tracePt t="40611" x="6934200" y="5402263"/>
          <p14:tracePt t="40631" x="6896100" y="5387975"/>
          <p14:tracePt t="40651" x="6888163" y="5380038"/>
          <p14:tracePt t="40671" x="6865938" y="5364163"/>
          <p14:tracePt t="40691" x="6858000" y="5356225"/>
          <p14:tracePt t="40712" x="6835775" y="5334000"/>
          <p14:tracePt t="40731" x="6797675" y="5287963"/>
          <p14:tracePt t="40751" x="6765925" y="5227638"/>
          <p14:tracePt t="40771" x="6751638" y="5189538"/>
          <p14:tracePt t="40791" x="6735763" y="5143500"/>
          <p14:tracePt t="40811" x="6721475" y="5105400"/>
          <p14:tracePt t="40831" x="6705600" y="5021263"/>
          <p14:tracePt t="40852" x="6705600" y="4975225"/>
          <p14:tracePt t="40871" x="6697663" y="4868863"/>
          <p14:tracePt t="40891" x="6683375" y="4784725"/>
          <p14:tracePt t="40912" x="6659563" y="4708525"/>
          <p14:tracePt t="40932" x="6659563" y="4541838"/>
          <p14:tracePt t="40952" x="6659563" y="4449763"/>
          <p14:tracePt t="40953" x="6659563" y="4403725"/>
          <p14:tracePt t="40972" x="6667500" y="4313238"/>
          <p14:tracePt t="40992" x="6675438" y="4229100"/>
          <p14:tracePt t="40995" x="6675438" y="4137025"/>
          <p14:tracePt t="41012" x="6675438" y="4060825"/>
          <p14:tracePt t="41032" x="6675438" y="4000500"/>
          <p14:tracePt t="41052" x="6721475" y="3840163"/>
          <p14:tracePt t="41072" x="6751638" y="3741738"/>
          <p14:tracePt t="41074" x="6765925" y="3695700"/>
          <p14:tracePt t="41092" x="6811963" y="3551238"/>
          <p14:tracePt t="41112" x="6835775" y="3467100"/>
          <p14:tracePt t="41113" x="6842125" y="3421063"/>
          <p14:tracePt t="41132" x="6873875" y="3292475"/>
          <p14:tracePt t="41152" x="6880225" y="3230563"/>
          <p14:tracePt t="41172" x="6918325" y="3116263"/>
          <p14:tracePt t="41192" x="6942138" y="3063875"/>
          <p14:tracePt t="41213" x="6988175" y="2949575"/>
          <p14:tracePt t="41232" x="7010400" y="2895600"/>
          <p14:tracePt t="41252" x="7048500" y="2803525"/>
          <p14:tracePt t="41272" x="7056438" y="2773363"/>
          <p14:tracePt t="41292" x="7070725" y="2743200"/>
          <p14:tracePt t="41312" x="7094538" y="2727325"/>
          <p14:tracePt t="41332" x="7124700" y="2705100"/>
          <p14:tracePt t="41352" x="7132638" y="2697163"/>
          <p14:tracePt t="41373" x="7162800" y="2682875"/>
          <p14:tracePt t="41395" x="7170738" y="2682875"/>
          <p14:tracePt t="41413" x="7185025" y="2682875"/>
          <p14:tracePt t="41432" x="7208838" y="2689225"/>
          <p14:tracePt t="41453" x="7269163" y="2751138"/>
          <p14:tracePt t="41473" x="7323138" y="2797175"/>
          <p14:tracePt t="41493" x="7375525" y="2841625"/>
          <p14:tracePt t="41513" x="7421563" y="2887663"/>
          <p14:tracePt t="41533" x="7475538" y="2963863"/>
          <p14:tracePt t="41553" x="7505700" y="3017838"/>
          <p14:tracePt t="41573" x="7513638" y="3086100"/>
          <p14:tracePt t="41593" x="7513638" y="3154363"/>
          <p14:tracePt t="41613" x="7513638" y="3230563"/>
          <p14:tracePt t="41633" x="7497763" y="3284538"/>
          <p14:tracePt t="41653" x="7483475" y="3352800"/>
          <p14:tracePt t="41673" x="7483475" y="3421063"/>
          <p14:tracePt t="41693" x="7459663" y="3559175"/>
          <p14:tracePt t="41713" x="7407275" y="3741738"/>
          <p14:tracePt t="41733" x="7375525" y="3908425"/>
          <p14:tracePt t="41753" x="7369175" y="3940175"/>
          <p14:tracePt t="41773" x="7361238" y="3946525"/>
          <p14:tracePt t="41793" x="7361238" y="3962400"/>
          <p14:tracePt t="41813" x="7361238" y="4016375"/>
          <p14:tracePt t="41833" x="7361238" y="4076700"/>
          <p14:tracePt t="41853" x="7361238" y="4098925"/>
          <p14:tracePt t="42203" x="7353300" y="4098925"/>
          <p14:tracePt t="42210" x="7345363" y="4106863"/>
          <p14:tracePt t="42218" x="7246938" y="4160838"/>
          <p14:tracePt t="42234" x="6553200" y="4411663"/>
          <p14:tracePt t="42254" x="5524500" y="4716463"/>
          <p14:tracePt t="42274" x="4359275" y="4991100"/>
          <p14:tracePt t="42294" x="4137025" y="4991100"/>
          <p14:tracePt t="42314" x="4084638" y="4975225"/>
          <p14:tracePt t="42334" x="4084638" y="4968875"/>
          <p14:tracePt t="42355" x="4084638" y="4953000"/>
          <p14:tracePt t="42374" x="4084638" y="4945063"/>
          <p14:tracePt t="42395" x="4060825" y="4914900"/>
          <p14:tracePt t="42396" x="4030663" y="4884738"/>
          <p14:tracePt t="42415" x="3954463" y="4784725"/>
          <p14:tracePt t="42435" x="3878263" y="4702175"/>
          <p14:tracePt t="42436" x="3848100" y="4664075"/>
          <p14:tracePt t="42455" x="3794125" y="4594225"/>
          <p14:tracePt t="42475" x="3741738" y="4473575"/>
          <p14:tracePt t="42495" x="3711575" y="4321175"/>
          <p14:tracePt t="42515" x="3703638" y="4213225"/>
          <p14:tracePt t="42516" x="3695700" y="4168775"/>
          <p14:tracePt t="42535" x="3673475" y="4084638"/>
          <p14:tracePt t="42556" x="3649663" y="3954463"/>
          <p14:tracePt t="42575" x="3649663" y="3894138"/>
          <p14:tracePt t="42595" x="3673475" y="3825875"/>
          <p14:tracePt t="42615" x="3741738" y="3687763"/>
          <p14:tracePt t="42635" x="3779838" y="3619500"/>
          <p14:tracePt t="42655" x="3856038" y="3543300"/>
          <p14:tracePt t="42675" x="3886200" y="3513138"/>
          <p14:tracePt t="42695" x="3902075" y="3505200"/>
          <p14:tracePt t="42735" x="3886200" y="3489325"/>
          <p14:tracePt t="42755" x="3840163" y="3475038"/>
          <p14:tracePt t="42775" x="3665538" y="3429000"/>
          <p14:tracePt t="42795" x="3482975" y="3368675"/>
          <p14:tracePt t="42815" x="3048000" y="3208338"/>
          <p14:tracePt t="42836" x="2827338" y="3140075"/>
          <p14:tracePt t="42855" x="2506663" y="3078163"/>
          <p14:tracePt t="42875" x="2354263" y="3040063"/>
          <p14:tracePt t="42895" x="2308225" y="3025775"/>
          <p14:tracePt t="42916" x="2301875" y="3025775"/>
          <p14:tracePt t="42960" x="2293938" y="3025775"/>
          <p14:tracePt t="43032" x="2301875" y="3025775"/>
          <p14:tracePt t="43040" x="2346325" y="3040063"/>
          <p14:tracePt t="43057" x="2484438" y="3101975"/>
          <p14:tracePt t="43076" x="2659063" y="3146425"/>
          <p14:tracePt t="43096" x="2955925" y="3192463"/>
          <p14:tracePt t="43116" x="3063875" y="3216275"/>
          <p14:tracePt t="43136" x="3178175" y="3260725"/>
          <p14:tracePt t="43156" x="3238500" y="3292475"/>
          <p14:tracePt t="43176" x="3298825" y="3330575"/>
          <p14:tracePt t="43196" x="3336925" y="3352800"/>
          <p14:tracePt t="43216" x="3336925" y="3360738"/>
          <p14:tracePt t="43236" x="3336925" y="3368675"/>
          <p14:tracePt t="43276" x="3292475" y="3421063"/>
          <p14:tracePt t="43296" x="3260725" y="3505200"/>
          <p14:tracePt t="43316" x="3216275" y="3581400"/>
          <p14:tracePt t="43336" x="3192463" y="3619500"/>
          <p14:tracePt t="43338" x="3170238" y="3641725"/>
          <p14:tracePt t="43357" x="3132138" y="3679825"/>
          <p14:tracePt t="43376" x="3086100" y="3733800"/>
          <p14:tracePt t="43396" x="2971800" y="3848100"/>
          <p14:tracePt t="43417" x="2879725" y="3962400"/>
          <p14:tracePt t="43436" x="2849563" y="4008438"/>
          <p14:tracePt t="43456" x="2811463" y="4068763"/>
          <p14:tracePt t="43477" x="2765425" y="4122738"/>
          <p14:tracePt t="43496" x="2720975" y="4168775"/>
          <p14:tracePt t="43517" x="2644775" y="4267200"/>
          <p14:tracePt t="43537" x="2613025" y="4327525"/>
          <p14:tracePt t="43557" x="2574925" y="4381500"/>
          <p14:tracePt t="43577" x="2544763" y="4411663"/>
          <p14:tracePt t="43597" x="2484438" y="4465638"/>
          <p14:tracePt t="43617" x="2430463" y="4503738"/>
          <p14:tracePt t="43637" x="2378075" y="4525963"/>
          <p14:tracePt t="43657" x="2354263" y="4533900"/>
          <p14:tracePt t="43677" x="2286000" y="4533900"/>
          <p14:tracePt t="43697" x="2193925" y="4533900"/>
          <p14:tracePt t="43717" x="2133600" y="4533900"/>
          <p14:tracePt t="43718" x="2065338" y="4533900"/>
          <p14:tracePt t="43737" x="2027238" y="4533900"/>
          <p14:tracePt t="43757" x="2003425" y="4533900"/>
          <p14:tracePt t="43797" x="1997075" y="4533900"/>
          <p14:tracePt t="43817" x="1973263" y="4511675"/>
          <p14:tracePt t="43838" x="1935163" y="4487863"/>
          <p14:tracePt t="43857" x="1874838" y="4465638"/>
          <p14:tracePt t="43877" x="1858963" y="4457700"/>
          <p14:tracePt t="43897" x="1844675" y="4457700"/>
          <p14:tracePt t="43917" x="1760538" y="4427538"/>
          <p14:tracePt t="43937" x="1562100" y="4373563"/>
          <p14:tracePt t="43957" x="1401763" y="4351338"/>
          <p14:tracePt t="43978" x="1363663" y="4343400"/>
          <p14:tracePt t="44358" x="1363663" y="4335463"/>
          <p14:tracePt t="44366" x="1363663" y="4327525"/>
          <p14:tracePt t="44378" x="1363663" y="4313238"/>
          <p14:tracePt t="44398" x="1349375" y="4267200"/>
          <p14:tracePt t="44418" x="1341438" y="4237038"/>
          <p14:tracePt t="44438" x="1333500" y="4206875"/>
          <p14:tracePt t="44458" x="1333500" y="4191000"/>
          <p14:tracePt t="44478" x="1333500" y="4175125"/>
          <p14:tracePt t="44510" x="1333500" y="4168775"/>
          <p14:tracePt t="44526" x="1333500" y="4152900"/>
          <p14:tracePt t="44543" x="1333500" y="4144963"/>
          <p14:tracePt t="44559" x="1333500" y="4130675"/>
          <p14:tracePt t="44579" x="1333500" y="4122738"/>
          <p14:tracePt t="44599" x="1333500" y="4106863"/>
          <p14:tracePt t="44619" x="1333500" y="4084638"/>
          <p14:tracePt t="44639" x="1333500" y="4054475"/>
          <p14:tracePt t="44640" x="1333500" y="4038600"/>
          <p14:tracePt t="44659" x="1341438" y="4008438"/>
          <p14:tracePt t="44679" x="1349375" y="3984625"/>
          <p14:tracePt t="44680" x="1355725" y="3978275"/>
          <p14:tracePt t="44699" x="1363663" y="3954463"/>
          <p14:tracePt t="44719" x="1371600" y="3940175"/>
          <p14:tracePt t="44739" x="1387475" y="3924300"/>
          <p14:tracePt t="44759" x="1387475" y="3916363"/>
          <p14:tracePt t="44838" x="1393825" y="3916363"/>
          <p14:tracePt t="44871" x="1401763" y="3916363"/>
          <p14:tracePt t="44878" x="1401763" y="3924300"/>
          <p14:tracePt t="44887" x="1401763" y="3932238"/>
          <p14:tracePt t="44900" x="1409700" y="3932238"/>
          <p14:tracePt t="44919" x="1417638" y="3946525"/>
          <p14:tracePt t="44939" x="1431925" y="3978275"/>
          <p14:tracePt t="44959" x="1439863" y="4000500"/>
          <p14:tracePt t="44979" x="1447800" y="4016375"/>
          <p14:tracePt t="44982" x="1447800" y="4022725"/>
          <p14:tracePt t="44999" x="1447800" y="4038600"/>
          <p14:tracePt t="45019" x="1447800" y="4060825"/>
          <p14:tracePt t="45039" x="1447800" y="4084638"/>
          <p14:tracePt t="45059" x="1447800" y="4092575"/>
          <p14:tracePt t="45080" x="1447800" y="4106863"/>
          <p14:tracePt t="45099" x="1447800" y="4114800"/>
          <p14:tracePt t="45120" x="1447800" y="4137025"/>
          <p14:tracePt t="45140" x="1447800" y="4168775"/>
          <p14:tracePt t="45160" x="1447800" y="4183063"/>
          <p14:tracePt t="45161" x="1447800" y="4198938"/>
          <p14:tracePt t="45180" x="1447800" y="4206875"/>
          <p14:tracePt t="45200" x="1447800" y="4213225"/>
          <p14:tracePt t="45220" x="1447800" y="4229100"/>
          <p14:tracePt t="45240" x="1439863" y="4251325"/>
          <p14:tracePt t="45260" x="1431925" y="4267200"/>
          <p14:tracePt t="45280" x="1425575" y="4275138"/>
          <p14:tracePt t="45320" x="1409700" y="4289425"/>
          <p14:tracePt t="45340" x="1393825" y="4297363"/>
          <p14:tracePt t="45360" x="1387475" y="4297363"/>
          <p14:tracePt t="45380" x="1379538" y="4297363"/>
          <p14:tracePt t="45400" x="1371600" y="4297363"/>
          <p14:tracePt t="45420" x="1355725" y="4297363"/>
          <p14:tracePt t="45440" x="1333500" y="4297363"/>
          <p14:tracePt t="45460" x="1295400" y="4289425"/>
          <p14:tracePt t="45480" x="1287463" y="4289425"/>
          <p14:tracePt t="45500" x="1287463" y="4283075"/>
          <p14:tracePt t="45520" x="1279525" y="4275138"/>
          <p14:tracePt t="45541" x="1265238" y="4259263"/>
          <p14:tracePt t="45560" x="1235075" y="4229100"/>
          <p14:tracePt t="45580" x="1227138" y="4213225"/>
          <p14:tracePt t="45621" x="1227138" y="4198938"/>
          <p14:tracePt t="45661" x="1227138" y="4175125"/>
          <p14:tracePt t="45681" x="1227138" y="4160838"/>
          <p14:tracePt t="45701" x="1235075" y="4130675"/>
          <p14:tracePt t="45721" x="1241425" y="4106863"/>
          <p14:tracePt t="45741" x="1265238" y="4068763"/>
          <p14:tracePt t="45761" x="1273175" y="4060825"/>
          <p14:tracePt t="45781" x="1287463" y="4038600"/>
          <p14:tracePt t="45801" x="1303338" y="4022725"/>
          <p14:tracePt t="45821" x="1317625" y="3992563"/>
          <p14:tracePt t="45841" x="1317625" y="3984625"/>
          <p14:tracePt t="45861" x="1333500" y="3978275"/>
          <p14:tracePt t="45881" x="1341438" y="3970338"/>
          <p14:tracePt t="45901" x="1371600" y="3954463"/>
          <p14:tracePt t="45921" x="1379538" y="3946525"/>
          <p14:tracePt t="45941" x="1387475" y="3940175"/>
          <p14:tracePt t="45961" x="1393825" y="3940175"/>
          <p14:tracePt t="45981" x="1409700" y="3940175"/>
          <p14:tracePt t="46001" x="1417638" y="3932238"/>
          <p14:tracePt t="46021" x="1425575" y="3932238"/>
          <p14:tracePt t="46041" x="1439863" y="3932238"/>
          <p14:tracePt t="46062" x="1455738" y="3940175"/>
          <p14:tracePt t="46082" x="1470025" y="3954463"/>
          <p14:tracePt t="46101" x="1477963" y="3962400"/>
          <p14:tracePt t="46121" x="1493838" y="4000500"/>
          <p14:tracePt t="46141" x="1508125" y="4054475"/>
          <p14:tracePt t="46143" x="1508125" y="4068763"/>
          <p14:tracePt t="46161" x="1516063" y="4084638"/>
          <p14:tracePt t="46182" x="1516063" y="4092575"/>
          <p14:tracePt t="46202" x="1516063" y="4122738"/>
          <p14:tracePt t="46222" x="1516063" y="4160838"/>
          <p14:tracePt t="46223" x="1516063" y="4175125"/>
          <p14:tracePt t="46242" x="1516063" y="4183063"/>
          <p14:tracePt t="46262" x="1516063" y="4191000"/>
          <p14:tracePt t="46282" x="1501775" y="4221163"/>
          <p14:tracePt t="46302" x="1493838" y="4229100"/>
          <p14:tracePt t="46322" x="1477963" y="4244975"/>
          <p14:tracePt t="46342" x="1470025" y="4259263"/>
          <p14:tracePt t="46362" x="1455738" y="4289425"/>
          <p14:tracePt t="46382" x="1439863" y="4305300"/>
          <p14:tracePt t="46384" x="1431925" y="4313238"/>
          <p14:tracePt t="46402" x="1417638" y="4327525"/>
          <p14:tracePt t="46422" x="1417638" y="4335463"/>
          <p14:tracePt t="46442" x="1409700" y="4335463"/>
          <p14:tracePt t="46463" x="1409700" y="4343400"/>
          <p14:tracePt t="46482" x="1393825" y="4343400"/>
          <p14:tracePt t="46502" x="1371600" y="4343400"/>
          <p14:tracePt t="46542" x="1363663" y="4351338"/>
          <p14:tracePt t="46562" x="1355725" y="4351338"/>
          <p14:tracePt t="46582" x="1341438" y="4351338"/>
          <p14:tracePt t="46603" x="1325563" y="4335463"/>
          <p14:tracePt t="46622" x="1317625" y="4335463"/>
          <p14:tracePt t="46642" x="1311275" y="4321175"/>
          <p14:tracePt t="46662" x="1295400" y="4313238"/>
          <p14:tracePt t="46683" x="1287463" y="4289425"/>
          <p14:tracePt t="46703" x="1279525" y="4283075"/>
          <p14:tracePt t="46723" x="1273175" y="4267200"/>
          <p14:tracePt t="46743" x="1273175" y="4251325"/>
          <p14:tracePt t="46763" x="1273175" y="4244975"/>
          <p14:tracePt t="46783" x="1273175" y="4237038"/>
          <p14:tracePt t="46803" x="1273175" y="4206875"/>
          <p14:tracePt t="46823" x="1273175" y="4191000"/>
          <p14:tracePt t="46843" x="1273175" y="4175125"/>
          <p14:tracePt t="46863" x="1273175" y="4137025"/>
          <p14:tracePt t="46883" x="1273175" y="4114800"/>
          <p14:tracePt t="46903" x="1279525" y="4092575"/>
          <p14:tracePt t="46923" x="1279525" y="4084638"/>
          <p14:tracePt t="46943" x="1303338" y="4038600"/>
          <p14:tracePt t="46964" x="1303338" y="4022725"/>
          <p14:tracePt t="46965" x="1311275" y="4008438"/>
          <p14:tracePt t="46983" x="1317625" y="4000500"/>
          <p14:tracePt t="47003" x="1317625" y="3992563"/>
          <p14:tracePt t="47023" x="1325563" y="3970338"/>
          <p14:tracePt t="47043" x="1333500" y="3962400"/>
          <p14:tracePt t="47063" x="1349375" y="3946525"/>
          <p14:tracePt t="47083" x="1355725" y="3940175"/>
          <p14:tracePt t="47123" x="1355725" y="3932238"/>
          <p14:tracePt t="47143" x="1363663" y="3924300"/>
          <p14:tracePt t="47163" x="1379538" y="3924300"/>
          <p14:tracePt t="47184" x="1387475" y="3908425"/>
          <p14:tracePt t="47224" x="1393825" y="3908425"/>
          <p14:tracePt t="47244" x="1409700" y="3902075"/>
          <p14:tracePt t="47264" x="1417638" y="3902075"/>
          <p14:tracePt t="47322" x="1425575" y="3902075"/>
          <p14:tracePt t="47327" x="1425575" y="3894138"/>
          <p14:tracePt t="47595" x="1431925" y="3894138"/>
          <p14:tracePt t="47625" x="1439863" y="3894138"/>
          <p14:tracePt t="47643" x="1439863" y="3908425"/>
          <p14:tracePt t="47652" x="1439863" y="3924300"/>
          <p14:tracePt t="47664" x="1447800" y="3940175"/>
          <p14:tracePt t="47684" x="1455738" y="3970338"/>
          <p14:tracePt t="47705" x="1455738" y="3978275"/>
          <p14:tracePt t="47725" x="1455738" y="3984625"/>
          <p14:tracePt t="47765" x="1463675" y="3992563"/>
          <p14:tracePt t="47785" x="1463675" y="4000500"/>
          <p14:tracePt t="47805" x="1463675" y="4008438"/>
          <p14:tracePt t="47825" x="1463675" y="4022725"/>
          <p14:tracePt t="47845" x="1463675" y="4054475"/>
          <p14:tracePt t="47865" x="1463675" y="4060825"/>
          <p14:tracePt t="47885" x="1463675" y="4076700"/>
          <p14:tracePt t="47905" x="1463675" y="4092575"/>
          <p14:tracePt t="47925" x="1463675" y="4122738"/>
          <p14:tracePt t="47945" x="1455738" y="4137025"/>
          <p14:tracePt t="47965" x="1455738" y="4160838"/>
          <p14:tracePt t="47985" x="1447800" y="4175125"/>
          <p14:tracePt t="48005" x="1439863" y="4191000"/>
          <p14:tracePt t="48025" x="1439863" y="4198938"/>
          <p14:tracePt t="48045" x="1431925" y="4221163"/>
          <p14:tracePt t="48065" x="1425575" y="4244975"/>
          <p14:tracePt t="48085" x="1417638" y="4251325"/>
          <p14:tracePt t="48105" x="1417638" y="4259263"/>
          <p14:tracePt t="48125" x="1401763" y="4267200"/>
          <p14:tracePt t="48145" x="1401763" y="4275138"/>
          <p14:tracePt t="48165" x="1393825" y="4283075"/>
          <p14:tracePt t="48205" x="1387475" y="4289425"/>
          <p14:tracePt t="48226" x="1363663" y="4289425"/>
          <p14:tracePt t="48246" x="1333500" y="4289425"/>
          <p14:tracePt t="48266" x="1303338" y="4289425"/>
          <p14:tracePt t="48332" x="1295400" y="4289425"/>
          <p14:tracePt t="48348" x="1279525" y="4283075"/>
          <p14:tracePt t="48355" x="1273175" y="4267200"/>
          <p14:tracePt t="48366" x="1257300" y="4259263"/>
          <p14:tracePt t="48386" x="1241425" y="4244975"/>
          <p14:tracePt t="48406" x="1235075" y="4229100"/>
          <p14:tracePt t="48446" x="1227138" y="4221163"/>
          <p14:tracePt t="48467" x="1227138" y="4191000"/>
          <p14:tracePt t="48486" x="1227138" y="4168775"/>
          <p14:tracePt t="48506" x="1227138" y="4152900"/>
          <p14:tracePt t="48526" x="1227138" y="4130675"/>
          <p14:tracePt t="48546" x="1227138" y="4114800"/>
          <p14:tracePt t="48566" x="1249363" y="4076700"/>
          <p14:tracePt t="48586" x="1257300" y="4054475"/>
          <p14:tracePt t="48606" x="1265238" y="4022725"/>
          <p14:tracePt t="48626" x="1279525" y="4008438"/>
          <p14:tracePt t="48646" x="1303338" y="3978275"/>
          <p14:tracePt t="48666" x="1317625" y="3962400"/>
          <p14:tracePt t="48686" x="1341438" y="3940175"/>
          <p14:tracePt t="48706" x="1355725" y="3932238"/>
          <p14:tracePt t="48726" x="1363663" y="3924300"/>
          <p14:tracePt t="48746" x="1379538" y="3924300"/>
          <p14:tracePt t="48787" x="1387475" y="3924300"/>
          <p14:tracePt t="48807" x="1393825" y="3924300"/>
          <p14:tracePt t="48826" x="1401763" y="3924300"/>
          <p14:tracePt t="48847" x="1425575" y="3940175"/>
          <p14:tracePt t="48867" x="1447800" y="3970338"/>
          <p14:tracePt t="48887" x="1477963" y="4008438"/>
          <p14:tracePt t="48907" x="1485900" y="4030663"/>
          <p14:tracePt t="48927" x="1493838" y="4038600"/>
          <p14:tracePt t="48948" x="1501775" y="4076700"/>
          <p14:tracePt t="48967" x="1501775" y="4092575"/>
          <p14:tracePt t="48987" x="1508125" y="4122738"/>
          <p14:tracePt t="49007" x="1508125" y="4137025"/>
          <p14:tracePt t="49027" x="1508125" y="4168775"/>
          <p14:tracePt t="49047" x="1508125" y="4183063"/>
          <p14:tracePt t="49067" x="1501775" y="4213225"/>
          <p14:tracePt t="49107" x="1485900" y="4244975"/>
          <p14:tracePt t="49127" x="1477963" y="4259263"/>
          <p14:tracePt t="49147" x="1463675" y="4289425"/>
          <p14:tracePt t="49168" x="1447800" y="4305300"/>
          <p14:tracePt t="49187" x="1439863" y="4321175"/>
          <p14:tracePt t="49207" x="1417638" y="4335463"/>
          <p14:tracePt t="49227" x="1379538" y="4365625"/>
          <p14:tracePt t="49247" x="1349375" y="4397375"/>
          <p14:tracePt t="49267" x="1333500" y="4403725"/>
          <p14:tracePt t="49288" x="1325563" y="4403725"/>
          <p14:tracePt t="49308" x="1311275" y="4403725"/>
          <p14:tracePt t="49327" x="1287463" y="4403725"/>
          <p14:tracePt t="49348" x="1241425" y="4403725"/>
          <p14:tracePt t="49368" x="1196975" y="4403725"/>
          <p14:tracePt t="49388" x="1165225" y="4389438"/>
          <p14:tracePt t="49428" x="1158875" y="4381500"/>
          <p14:tracePt t="49449" x="1150938" y="4365625"/>
          <p14:tracePt t="49468" x="1096963" y="4283075"/>
          <p14:tracePt t="49488" x="1082675" y="4267200"/>
          <p14:tracePt t="49508" x="1066800" y="4229100"/>
          <p14:tracePt t="49528" x="1058863" y="4221163"/>
          <p14:tracePt t="49548" x="1058863" y="4213225"/>
          <p14:tracePt t="49568" x="1058863" y="4191000"/>
          <p14:tracePt t="49588" x="1058863" y="4168775"/>
          <p14:tracePt t="49608" x="1058863" y="4144963"/>
          <p14:tracePt t="49628" x="1058863" y="4106863"/>
          <p14:tracePt t="49648" x="1074738" y="4068763"/>
          <p14:tracePt t="49669" x="1082675" y="4046538"/>
          <p14:tracePt t="49688" x="1120775" y="3970338"/>
          <p14:tracePt t="49708" x="1127125" y="3940175"/>
          <p14:tracePt t="49729" x="1150938" y="3908425"/>
          <p14:tracePt t="49748" x="1150938" y="3902075"/>
          <p14:tracePt t="49768" x="1158875" y="3894138"/>
          <p14:tracePt t="49788" x="1158875" y="3886200"/>
          <p14:tracePt t="49808" x="1173163" y="3878263"/>
          <p14:tracePt t="49829" x="1189038" y="3878263"/>
          <p14:tracePt t="49849" x="1203325" y="3870325"/>
          <p14:tracePt t="49869" x="1219200" y="3863975"/>
          <p14:tracePt t="49889" x="1241425" y="3863975"/>
          <p14:tracePt t="49909" x="1249363" y="3863975"/>
          <p14:tracePt t="49929" x="1279525" y="3863975"/>
          <p14:tracePt t="49949" x="1303338" y="3863975"/>
          <p14:tracePt t="49969" x="1325563" y="3863975"/>
          <p14:tracePt t="49989" x="1355725" y="3878263"/>
          <p14:tracePt t="50009" x="1387475" y="3886200"/>
          <p14:tracePt t="50029" x="1393825" y="3894138"/>
          <p14:tracePt t="50049" x="1401763" y="3902075"/>
          <p14:tracePt t="50069" x="1417638" y="3908425"/>
          <p14:tracePt t="50089" x="1431925" y="3924300"/>
          <p14:tracePt t="50109" x="1447800" y="3946525"/>
          <p14:tracePt t="50129" x="1455738" y="3970338"/>
          <p14:tracePt t="50149" x="1470025" y="4000500"/>
          <p14:tracePt t="50169" x="1470025" y="4038600"/>
          <p14:tracePt t="50189" x="1470025" y="4046538"/>
          <p14:tracePt t="50209" x="1477963" y="4068763"/>
          <p14:tracePt t="50211" x="1477963" y="4076700"/>
          <p14:tracePt t="50230" x="1477963" y="4098925"/>
          <p14:tracePt t="50249" x="1477963" y="4114800"/>
          <p14:tracePt t="50251" x="1477963" y="4130675"/>
          <p14:tracePt t="50269" x="1477963" y="4168775"/>
          <p14:tracePt t="50290" x="1470025" y="4191000"/>
          <p14:tracePt t="50309" x="1470025" y="4221163"/>
          <p14:tracePt t="50330" x="1463675" y="4244975"/>
          <p14:tracePt t="50349" x="1455738" y="4259263"/>
          <p14:tracePt t="50370" x="1439863" y="4289425"/>
          <p14:tracePt t="50390" x="1431925" y="4313238"/>
          <p14:tracePt t="50410" x="1425575" y="4327525"/>
          <p14:tracePt t="50430" x="1417638" y="4335463"/>
          <p14:tracePt t="50450" x="1401763" y="4351338"/>
          <p14:tracePt t="50470" x="1387475" y="4351338"/>
          <p14:tracePt t="50490" x="1387475" y="4359275"/>
          <p14:tracePt t="50510" x="1379538" y="4359275"/>
          <p14:tracePt t="50530" x="1371600" y="4359275"/>
          <p14:tracePt t="50550" x="1311275" y="4359275"/>
          <p14:tracePt t="50570" x="1249363" y="4343400"/>
          <p14:tracePt t="50590" x="1196975" y="4327525"/>
          <p14:tracePt t="50610" x="1181100" y="4321175"/>
          <p14:tracePt t="50630" x="1181100" y="4313238"/>
          <p14:tracePt t="50650" x="1173163" y="4313238"/>
          <p14:tracePt t="50670" x="1165225" y="4289425"/>
          <p14:tracePt t="50690" x="1165225" y="4251325"/>
          <p14:tracePt t="50710" x="1165225" y="4191000"/>
          <p14:tracePt t="50730" x="1165225" y="4175125"/>
          <p14:tracePt t="50750" x="1165225" y="4152900"/>
          <p14:tracePt t="50770" x="1165225" y="4130675"/>
          <p14:tracePt t="50790" x="1165225" y="4106863"/>
          <p14:tracePt t="50811" x="1173163" y="4076700"/>
          <p14:tracePt t="50830" x="1181100" y="4060825"/>
          <p14:tracePt t="50850" x="1189038" y="4046538"/>
          <p14:tracePt t="50871" x="1203325" y="4038600"/>
          <p14:tracePt t="50891" x="1211263" y="4016375"/>
          <p14:tracePt t="50911" x="1249363" y="3978275"/>
          <p14:tracePt t="50931" x="1279525" y="3962400"/>
          <p14:tracePt t="50951" x="1317625" y="3946525"/>
          <p14:tracePt t="50971" x="1333500" y="3940175"/>
          <p14:tracePt t="50991" x="1363663" y="3940175"/>
          <p14:tracePt t="51011" x="1371600" y="3932238"/>
          <p14:tracePt t="51031" x="1401763" y="3932238"/>
          <p14:tracePt t="51051" x="1431925" y="3932238"/>
          <p14:tracePt t="51071" x="1439863" y="3932238"/>
          <p14:tracePt t="51091" x="1455738" y="3932238"/>
          <p14:tracePt t="51111" x="1470025" y="3940175"/>
          <p14:tracePt t="51131" x="1493838" y="3962400"/>
          <p14:tracePt t="51152" x="1508125" y="3992563"/>
          <p14:tracePt t="51153" x="1516063" y="4008438"/>
          <p14:tracePt t="51171" x="1524000" y="4030663"/>
          <p14:tracePt t="51211" x="1524000" y="4038600"/>
          <p14:tracePt t="51272" x="1524000" y="4054475"/>
          <p14:tracePt t="51296" x="1524000" y="4060825"/>
          <p14:tracePt t="51304" x="1524000" y="4076700"/>
          <p14:tracePt t="51315" x="1524000" y="4084638"/>
          <p14:tracePt t="51331" x="1516063" y="4106863"/>
          <p14:tracePt t="51352" x="1516063" y="4114800"/>
          <p14:tracePt t="51372" x="1501775" y="4152900"/>
          <p14:tracePt t="51391" x="1485900" y="4175125"/>
          <p14:tracePt t="51412" x="1477963" y="4191000"/>
          <p14:tracePt t="51432" x="1463675" y="4221163"/>
          <p14:tracePt t="51452" x="1455738" y="4251325"/>
          <p14:tracePt t="51472" x="1447800" y="4267200"/>
          <p14:tracePt t="51492" x="1439863" y="4275138"/>
          <p14:tracePt t="51512" x="1431925" y="4289425"/>
          <p14:tracePt t="51532" x="1409700" y="4313238"/>
          <p14:tracePt t="51552" x="1387475" y="4343400"/>
          <p14:tracePt t="51572" x="1371600" y="4351338"/>
          <p14:tracePt t="51592" x="1371600" y="4359275"/>
          <p14:tracePt t="51612" x="1363663" y="4359275"/>
          <p14:tracePt t="51632" x="1349375" y="4359275"/>
          <p14:tracePt t="51653" x="1325563" y="4359275"/>
          <p14:tracePt t="51672" x="1311275" y="4359275"/>
          <p14:tracePt t="51763" x="1303338" y="4359275"/>
          <p14:tracePt t="51833" x="1295400" y="4359275"/>
          <p14:tracePt t="53099" x="1303338" y="4359275"/>
          <p14:tracePt t="53108" x="1317625" y="4365625"/>
          <p14:tracePt t="53115" x="1355725" y="4381500"/>
          <p14:tracePt t="53135" x="1470025" y="4403725"/>
          <p14:tracePt t="53155" x="1806575" y="4411663"/>
          <p14:tracePt t="53175" x="2201863" y="4411663"/>
          <p14:tracePt t="53195" x="3017838" y="4381500"/>
          <p14:tracePt t="53215" x="3551238" y="4327525"/>
          <p14:tracePt t="53235" x="4191000" y="4297363"/>
          <p14:tracePt t="53255" x="4541838" y="4297363"/>
          <p14:tracePt t="53275" x="5051425" y="4297363"/>
          <p14:tracePt t="53295" x="5410200" y="4343400"/>
          <p14:tracePt t="53315" x="5943600" y="4435475"/>
          <p14:tracePt t="53335" x="6256338" y="4473575"/>
          <p14:tracePt t="53355" x="6545263" y="4518025"/>
          <p14:tracePt t="53376" x="6697663" y="4549775"/>
          <p14:tracePt t="53395" x="6819900" y="4579938"/>
          <p14:tracePt t="53415" x="6950075" y="4625975"/>
          <p14:tracePt t="53435" x="6980238" y="4640263"/>
          <p14:tracePt t="53455" x="6994525" y="46482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0033CC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600" dirty="0" smtClean="0">
                <a:solidFill>
                  <a:srgbClr val="0033CC"/>
                </a:solidFill>
                <a:ea typeface="黑体" panose="02010609060101010101" pitchFamily="49" charset="-122"/>
              </a:rPr>
              <a:t>．毛细管凝结法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800" y="2295525"/>
            <a:ext cx="7683500" cy="3741738"/>
          </a:xfrm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Kelven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公式为：</a:t>
            </a:r>
          </a:p>
          <a:p>
            <a:pPr eaLnBrk="1" hangingPunct="1"/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P    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平衡压力</a:t>
            </a:r>
          </a:p>
          <a:p>
            <a:pPr lvl="1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V   </a:t>
            </a:r>
            <a:r>
              <a:rPr lang="en-US" altLang="zh-CN" sz="2400" dirty="0" smtClean="0">
                <a:sym typeface="Symbol" panose="05050102010706020507" pitchFamily="18" charset="2"/>
              </a:rPr>
              <a:t> </a:t>
            </a:r>
            <a:r>
              <a:rPr lang="zh-CN" altLang="en-US" sz="2400" dirty="0" smtClean="0"/>
              <a:t>平衡吸附量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l-GR" altLang="zh-CN" sz="2400" dirty="0" smtClean="0">
                <a:latin typeface="Times New Roman" panose="02020603050405020304" pitchFamily="18" charset="0"/>
              </a:rPr>
              <a:t>σ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液体的表面张力</a:t>
            </a:r>
          </a:p>
          <a:p>
            <a:pPr lvl="1" eaLnBrk="1" hangingPunct="1"/>
            <a:r>
              <a:rPr lang="el-GR" altLang="zh-CN" sz="2400" dirty="0" smtClean="0">
                <a:latin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液体与固体的表面接触角</a:t>
            </a:r>
          </a:p>
          <a:p>
            <a:pPr lvl="1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r    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孔半径，液体弯月面的曲率半径</a:t>
            </a:r>
          </a:p>
          <a:p>
            <a:pPr lvl="1"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Po 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饱和蒸汽压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2076450"/>
          <a:ext cx="3744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3" imgW="1435100" imgH="431800" progId="Equation.3">
                  <p:embed/>
                </p:oleObj>
              </mc:Choice>
              <mc:Fallback>
                <p:oleObj name="公式" r:id="rId3" imgW="1435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076450"/>
                        <a:ext cx="3744913" cy="1085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69"/>
    </mc:Choice>
    <mc:Fallback xmlns="">
      <p:transition spd="slow" advTm="4846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28" x="4610100" y="3825875"/>
          <p14:tracePt t="444" x="4625975" y="3817938"/>
          <p14:tracePt t="452" x="4632325" y="3802063"/>
          <p14:tracePt t="461" x="4640263" y="3779838"/>
          <p14:tracePt t="473" x="4648200" y="3763963"/>
          <p14:tracePt t="494" x="4678363" y="3703638"/>
          <p14:tracePt t="514" x="4694238" y="3665538"/>
          <p14:tracePt t="534" x="4702175" y="3649663"/>
          <p14:tracePt t="714" x="4694238" y="3649663"/>
          <p14:tracePt t="754" x="4694238" y="3657600"/>
          <p14:tracePt t="762" x="4694238" y="3665538"/>
          <p14:tracePt t="775" x="4702175" y="3687763"/>
          <p14:tracePt t="794" x="4724400" y="3703638"/>
          <p14:tracePt t="944" x="4724400" y="3695700"/>
          <p14:tracePt t="952" x="4724400" y="3641725"/>
          <p14:tracePt t="960" x="4708525" y="3565525"/>
          <p14:tracePt t="974" x="4702175" y="3489325"/>
          <p14:tracePt t="995" x="4656138" y="3292475"/>
          <p14:tracePt t="1015" x="4632325" y="3184525"/>
          <p14:tracePt t="1035" x="4610100" y="3078163"/>
          <p14:tracePt t="1055" x="4594225" y="3009900"/>
          <p14:tracePt t="1056" x="4594225" y="2979738"/>
          <p14:tracePt t="1076" x="4587875" y="2941638"/>
          <p14:tracePt t="1095" x="4579938" y="2911475"/>
          <p14:tracePt t="1096" x="4564063" y="2895600"/>
          <p14:tracePt t="1115" x="4503738" y="2797175"/>
          <p14:tracePt t="1135" x="4441825" y="2674938"/>
          <p14:tracePt t="1155" x="4373563" y="2498725"/>
          <p14:tracePt t="1175" x="4343400" y="2438400"/>
          <p14:tracePt t="1195" x="4321175" y="2400300"/>
          <p14:tracePt t="1215" x="4297363" y="2370138"/>
          <p14:tracePt t="1235" x="4275138" y="2286000"/>
          <p14:tracePt t="1255" x="4251325" y="2239963"/>
          <p14:tracePt t="1275" x="4229100" y="2171700"/>
          <p14:tracePt t="1295" x="4221163" y="2155825"/>
          <p14:tracePt t="1315" x="4206875" y="2125663"/>
          <p14:tracePt t="1335" x="4183063" y="2087563"/>
          <p14:tracePt t="1355" x="4114800" y="1973263"/>
          <p14:tracePt t="1375" x="4084638" y="1927225"/>
          <p14:tracePt t="1395" x="4076700" y="1912938"/>
          <p14:tracePt t="1660" x="4076700" y="1905000"/>
          <p14:tracePt t="1854" x="4068763" y="1905000"/>
          <p14:tracePt t="1919" x="4060825" y="1912938"/>
          <p14:tracePt t="1967" x="4054475" y="1920875"/>
          <p14:tracePt t="2040" x="4054475" y="1927225"/>
          <p14:tracePt t="2069" x="4046538" y="1927225"/>
          <p14:tracePt t="2447" x="4038600" y="1927225"/>
          <p14:tracePt t="9948" x="4030663" y="1927225"/>
          <p14:tracePt t="9954" x="4022725" y="1927225"/>
          <p14:tracePt t="9972" x="3916363" y="1897063"/>
          <p14:tracePt t="9992" x="3741738" y="1858963"/>
          <p14:tracePt t="10013" x="3444875" y="1812925"/>
          <p14:tracePt t="10032" x="3276600" y="1774825"/>
          <p14:tracePt t="10052" x="3140075" y="1736725"/>
          <p14:tracePt t="10072" x="3124200" y="1722438"/>
          <p14:tracePt t="10092" x="3116263" y="1706563"/>
          <p14:tracePt t="10112" x="3094038" y="1684338"/>
          <p14:tracePt t="10132" x="3025775" y="1622425"/>
          <p14:tracePt t="10153" x="2987675" y="1584325"/>
          <p14:tracePt t="10172" x="2963863" y="1546225"/>
          <p14:tracePt t="10192" x="2963863" y="1524000"/>
          <p14:tracePt t="10212" x="2963863" y="1493838"/>
          <p14:tracePt t="10233" x="2994025" y="1470025"/>
          <p14:tracePt t="10252" x="3025775" y="1447800"/>
          <p14:tracePt t="10272" x="3063875" y="1439863"/>
          <p14:tracePt t="10293" x="3184525" y="1439863"/>
          <p14:tracePt t="10312" x="3292475" y="1470025"/>
          <p14:tracePt t="10332" x="3444875" y="1531938"/>
          <p14:tracePt t="10352" x="3489325" y="1554163"/>
          <p14:tracePt t="10373" x="3527425" y="1577975"/>
          <p14:tracePt t="10392" x="3551238" y="1600200"/>
          <p14:tracePt t="10413" x="3559175" y="1638300"/>
          <p14:tracePt t="10414" x="3559175" y="1654175"/>
          <p14:tracePt t="10433" x="3559175" y="1698625"/>
          <p14:tracePt t="10453" x="3535363" y="1744663"/>
          <p14:tracePt t="10473" x="3505200" y="1760538"/>
          <p14:tracePt t="10493" x="3475038" y="1760538"/>
          <p14:tracePt t="10513" x="3390900" y="1736725"/>
          <p14:tracePt t="10533" x="3352800" y="1698625"/>
          <p14:tracePt t="10553" x="3352800" y="1676400"/>
          <p14:tracePt t="10573" x="3375025" y="1660525"/>
          <p14:tracePt t="10593" x="3451225" y="1646238"/>
          <p14:tracePt t="10613" x="3619500" y="1646238"/>
          <p14:tracePt t="10633" x="3733800" y="1684338"/>
          <p14:tracePt t="10653" x="3771900" y="1714500"/>
          <p14:tracePt t="10655" x="3787775" y="1714500"/>
          <p14:tracePt t="10673" x="3794125" y="1736725"/>
          <p14:tracePt t="10693" x="3794125" y="1744663"/>
          <p14:tracePt t="10713" x="3794125" y="1752600"/>
          <p14:tracePt t="10733" x="3779838" y="1760538"/>
          <p14:tracePt t="10753" x="3756025" y="1760538"/>
          <p14:tracePt t="10803" x="3756025" y="1768475"/>
          <p14:tracePt t="10813" x="3787775" y="1790700"/>
          <p14:tracePt t="10833" x="3870325" y="1851025"/>
          <p14:tracePt t="10835" x="3924300" y="1882775"/>
          <p14:tracePt t="10853" x="4000500" y="1943100"/>
          <p14:tracePt t="10873" x="4022725" y="1958975"/>
          <p14:tracePt t="10893" x="4022725" y="1981200"/>
          <p14:tracePt t="10913" x="4016375" y="1997075"/>
          <p14:tracePt t="10915" x="4008438" y="1997075"/>
          <p14:tracePt t="10934" x="3978275" y="2011363"/>
          <p14:tracePt t="10954" x="3932238" y="2065338"/>
          <p14:tracePt t="10955" x="3916363" y="2079625"/>
          <p14:tracePt t="10973" x="3848100" y="2141538"/>
          <p14:tracePt t="10994" x="3810000" y="2171700"/>
          <p14:tracePt t="11014" x="3763963" y="2209800"/>
          <p14:tracePt t="11034" x="3741738" y="2247900"/>
          <p14:tracePt t="11054" x="3635375" y="2339975"/>
          <p14:tracePt t="11075" x="3559175" y="2400300"/>
          <p14:tracePt t="11094" x="3429000" y="2468563"/>
          <p14:tracePt t="11114" x="3398838" y="2492375"/>
          <p14:tracePt t="11134" x="3360738" y="2522538"/>
          <p14:tracePt t="11154" x="3314700" y="2560638"/>
          <p14:tracePt t="11174" x="3284538" y="2582863"/>
          <p14:tracePt t="11194" x="3276600" y="2590800"/>
          <p14:tracePt t="11216" x="3268663" y="2590800"/>
          <p14:tracePt t="11234" x="3268663" y="2606675"/>
          <p14:tracePt t="11254" x="3260725" y="2644775"/>
          <p14:tracePt t="11436" x="3268663" y="2644775"/>
          <p14:tracePt t="11492" x="3268663" y="2636838"/>
          <p14:tracePt t="11502" x="3276600" y="2620963"/>
          <p14:tracePt t="11514" x="3276600" y="2598738"/>
          <p14:tracePt t="11535" x="3292475" y="2522538"/>
          <p14:tracePt t="11555" x="3314700" y="2460625"/>
          <p14:tracePt t="11575" x="3344863" y="2354263"/>
          <p14:tracePt t="11595" x="3344863" y="2339975"/>
          <p14:tracePt t="11615" x="3344863" y="2308225"/>
          <p14:tracePt t="11635" x="3344863" y="2301875"/>
          <p14:tracePt t="12222" x="3336925" y="2308225"/>
          <p14:tracePt t="12231" x="3314700" y="2346325"/>
          <p14:tracePt t="12239" x="3292475" y="2384425"/>
          <p14:tracePt t="12256" x="3246438" y="2460625"/>
          <p14:tracePt t="12276" x="3192463" y="2522538"/>
          <p14:tracePt t="12278" x="3178175" y="2544763"/>
          <p14:tracePt t="12296" x="3101975" y="2606675"/>
          <p14:tracePt t="12316" x="3040063" y="2644775"/>
          <p14:tracePt t="12336" x="2987675" y="2682875"/>
          <p14:tracePt t="12357" x="2971800" y="2697163"/>
          <p14:tracePt t="12376" x="2933700" y="2735263"/>
          <p14:tracePt t="12396" x="2903538" y="2751138"/>
          <p14:tracePt t="12416" x="2857500" y="2773363"/>
          <p14:tracePt t="12436" x="2849563" y="2773363"/>
          <p14:tracePt t="12476" x="2849563" y="2781300"/>
          <p14:tracePt t="12497" x="2841625" y="2789238"/>
          <p14:tracePt t="12516" x="2841625" y="2803525"/>
          <p14:tracePt t="12537" x="2849563" y="2811463"/>
          <p14:tracePt t="12557" x="2857500" y="2811463"/>
          <p14:tracePt t="12577" x="2925763" y="2827338"/>
          <p14:tracePt t="12597" x="3017838" y="2835275"/>
          <p14:tracePt t="12617" x="3124200" y="2857500"/>
          <p14:tracePt t="12637" x="3260725" y="2879725"/>
          <p14:tracePt t="12657" x="3429000" y="2895600"/>
          <p14:tracePt t="12677" x="3489325" y="2903538"/>
          <p14:tracePt t="12697" x="3513138" y="2903538"/>
          <p14:tracePt t="12718" x="3535363" y="2903538"/>
          <p14:tracePt t="12737" x="3559175" y="2911475"/>
          <p14:tracePt t="12738" x="3565525" y="2911475"/>
          <p14:tracePt t="12757" x="3641725" y="2917825"/>
          <p14:tracePt t="12778" x="3802063" y="2925763"/>
          <p14:tracePt t="12797" x="3902075" y="2941638"/>
          <p14:tracePt t="12817" x="3984625" y="2949575"/>
          <p14:tracePt t="12818" x="4008438" y="2955925"/>
          <p14:tracePt t="12837" x="4022725" y="2963863"/>
          <p14:tracePt t="12877" x="4030663" y="2963863"/>
          <p14:tracePt t="12897" x="4038600" y="2963863"/>
          <p14:tracePt t="12917" x="4076700" y="2963863"/>
          <p14:tracePt t="12937" x="4114800" y="2963863"/>
          <p14:tracePt t="12957" x="4175125" y="2963863"/>
          <p14:tracePt t="12977" x="4206875" y="2971800"/>
          <p14:tracePt t="12998" x="4229100" y="2971800"/>
          <p14:tracePt t="13018" x="4259263" y="2971800"/>
          <p14:tracePt t="13037" x="4313238" y="2979738"/>
          <p14:tracePt t="13057" x="4343400" y="2979738"/>
          <p14:tracePt t="13078" x="4351338" y="2979738"/>
          <p14:tracePt t="13943" x="4359275" y="2979738"/>
          <p14:tracePt t="13955" x="4365625" y="2979738"/>
          <p14:tracePt t="13970" x="4427538" y="2979738"/>
          <p14:tracePt t="13984" x="4549775" y="2987675"/>
          <p14:tracePt t="13999" x="4716463" y="2994025"/>
          <p14:tracePt t="14019" x="4830763" y="3001963"/>
          <p14:tracePt t="14040" x="4945063" y="3017838"/>
          <p14:tracePt t="14060" x="4968875" y="3017838"/>
          <p14:tracePt t="14079" x="4999038" y="3017838"/>
          <p14:tracePt t="14099" x="5037138" y="3017838"/>
          <p14:tracePt t="14120" x="5075238" y="3017838"/>
          <p14:tracePt t="14140" x="5181600" y="3017838"/>
          <p14:tracePt t="14160" x="5265738" y="3017838"/>
          <p14:tracePt t="14161" x="5303838" y="3017838"/>
          <p14:tracePt t="14180" x="5402263" y="3017838"/>
          <p14:tracePt t="14200" x="5540375" y="3017838"/>
          <p14:tracePt t="14220" x="5638800" y="3017838"/>
          <p14:tracePt t="14240" x="5692775" y="3017838"/>
          <p14:tracePt t="14241" x="5730875" y="3017838"/>
          <p14:tracePt t="14260" x="5775325" y="3017838"/>
          <p14:tracePt t="14280" x="5859463" y="3017838"/>
          <p14:tracePt t="14282" x="5883275" y="3017838"/>
          <p14:tracePt t="14300" x="5943600" y="3017838"/>
          <p14:tracePt t="14320" x="6019800" y="3025775"/>
          <p14:tracePt t="14321" x="6080125" y="3025775"/>
          <p14:tracePt t="14340" x="6164263" y="3025775"/>
          <p14:tracePt t="14360" x="6278563" y="3032125"/>
          <p14:tracePt t="14380" x="6408738" y="3032125"/>
          <p14:tracePt t="14400" x="6492875" y="3032125"/>
          <p14:tracePt t="14421" x="6583363" y="3025775"/>
          <p14:tracePt t="14440" x="6659563" y="3017838"/>
          <p14:tracePt t="14460" x="6735763" y="3017838"/>
          <p14:tracePt t="14480" x="6781800" y="3017838"/>
          <p14:tracePt t="14500" x="6911975" y="3032125"/>
          <p14:tracePt t="14520" x="7010400" y="3032125"/>
          <p14:tracePt t="14540" x="7094538" y="3032125"/>
          <p14:tracePt t="14561" x="7132638" y="3032125"/>
          <p14:tracePt t="14580" x="7170738" y="3025775"/>
          <p14:tracePt t="14600" x="7185025" y="3025775"/>
          <p14:tracePt t="14621" x="7254875" y="3017838"/>
          <p14:tracePt t="14641" x="7353300" y="2994025"/>
          <p14:tracePt t="14661" x="7445375" y="2971800"/>
          <p14:tracePt t="14681" x="7467600" y="2971800"/>
          <p14:tracePt t="14701" x="7483475" y="2963863"/>
          <p14:tracePt t="14721" x="7505700" y="2941638"/>
          <p14:tracePt t="14741" x="7551738" y="2903538"/>
          <p14:tracePt t="14761" x="7581900" y="2873375"/>
          <p14:tracePt t="14781" x="7604125" y="2835275"/>
          <p14:tracePt t="14801" x="7604125" y="2811463"/>
          <p14:tracePt t="14821" x="7612063" y="2781300"/>
          <p14:tracePt t="14841" x="7612063" y="2751138"/>
          <p14:tracePt t="14861" x="7612063" y="2697163"/>
          <p14:tracePt t="14881" x="7612063" y="2682875"/>
          <p14:tracePt t="14901" x="7597775" y="2644775"/>
          <p14:tracePt t="14921" x="7573963" y="2613025"/>
          <p14:tracePt t="14941" x="7527925" y="2552700"/>
          <p14:tracePt t="14961" x="7459663" y="2498725"/>
          <p14:tracePt t="14982" x="7407275" y="2454275"/>
          <p14:tracePt t="14983" x="7391400" y="2454275"/>
          <p14:tracePt t="15001" x="7353300" y="2430463"/>
          <p14:tracePt t="15021" x="7307263" y="2430463"/>
          <p14:tracePt t="15041" x="7170738" y="2400300"/>
          <p14:tracePt t="15061" x="7056438" y="2370138"/>
          <p14:tracePt t="15081" x="6858000" y="2301875"/>
          <p14:tracePt t="15102" x="6751638" y="2278063"/>
          <p14:tracePt t="15121" x="6645275" y="2255838"/>
          <p14:tracePt t="15141" x="6591300" y="2255838"/>
          <p14:tracePt t="15162" x="6484938" y="2247900"/>
          <p14:tracePt t="15182" x="6294438" y="2225675"/>
          <p14:tracePt t="15202" x="5883275" y="2171700"/>
          <p14:tracePt t="15222" x="5661025" y="2155825"/>
          <p14:tracePt t="15242" x="5502275" y="2155825"/>
          <p14:tracePt t="15262" x="5470525" y="2155825"/>
          <p14:tracePt t="15282" x="5402263" y="2163763"/>
          <p14:tracePt t="15302" x="5318125" y="2187575"/>
          <p14:tracePt t="15322" x="5045075" y="2209800"/>
          <p14:tracePt t="15342" x="4892675" y="2209800"/>
          <p14:tracePt t="15362" x="4724400" y="2209800"/>
          <p14:tracePt t="15382" x="4694238" y="2217738"/>
          <p14:tracePt t="15402" x="4670425" y="2225675"/>
          <p14:tracePt t="15422" x="4625975" y="2239963"/>
          <p14:tracePt t="15442" x="4556125" y="2263775"/>
          <p14:tracePt t="15462" x="4533900" y="2270125"/>
          <p14:tracePt t="15937" x="4541838" y="2270125"/>
          <p14:tracePt t="15953" x="4549775" y="2263775"/>
          <p14:tracePt t="15965" x="4556125" y="2263775"/>
          <p14:tracePt t="15983" x="4556125" y="2255838"/>
          <p14:tracePt t="16003" x="4572000" y="2232025"/>
          <p14:tracePt t="16023" x="4579938" y="2217738"/>
          <p14:tracePt t="16043" x="4587875" y="2217738"/>
          <p14:tracePt t="16163" x="4587875" y="2225675"/>
          <p14:tracePt t="16174" x="4587875" y="2232025"/>
          <p14:tracePt t="16188" x="4587875" y="2239963"/>
          <p14:tracePt t="16203" x="4587875" y="2255838"/>
          <p14:tracePt t="16224" x="4587875" y="2278063"/>
          <p14:tracePt t="16244" x="4587875" y="2308225"/>
          <p14:tracePt t="16263" x="4587875" y="2324100"/>
          <p14:tracePt t="16284" x="4587875" y="2339975"/>
          <p14:tracePt t="16304" x="4594225" y="2362200"/>
          <p14:tracePt t="16324" x="4610100" y="2384425"/>
          <p14:tracePt t="16344" x="4625975" y="2400300"/>
          <p14:tracePt t="16364" x="4648200" y="2430463"/>
          <p14:tracePt t="16384" x="4670425" y="2454275"/>
          <p14:tracePt t="16404" x="4694238" y="2484438"/>
          <p14:tracePt t="16424" x="4716463" y="2498725"/>
          <p14:tracePt t="16444" x="4740275" y="2530475"/>
          <p14:tracePt t="16464" x="4754563" y="2544763"/>
          <p14:tracePt t="16485" x="4778375" y="2552700"/>
          <p14:tracePt t="16504" x="4816475" y="2552700"/>
          <p14:tracePt t="16524" x="4838700" y="2560638"/>
          <p14:tracePt t="16545" x="4899025" y="2560638"/>
          <p14:tracePt t="16564" x="4930775" y="2560638"/>
          <p14:tracePt t="16584" x="4983163" y="2560638"/>
          <p14:tracePt t="16604" x="5051425" y="2560638"/>
          <p14:tracePt t="16606" x="5067300" y="2560638"/>
          <p14:tracePt t="16625" x="5083175" y="2560638"/>
          <p14:tracePt t="16645" x="5097463" y="2544763"/>
          <p14:tracePt t="16664" x="5113338" y="2514600"/>
          <p14:tracePt t="16684" x="5113338" y="2492375"/>
          <p14:tracePt t="16686" x="5121275" y="2476500"/>
          <p14:tracePt t="16704" x="5135563" y="2446338"/>
          <p14:tracePt t="16725" x="5135563" y="2400300"/>
          <p14:tracePt t="16744" x="5135563" y="2346325"/>
          <p14:tracePt t="16764" x="5135563" y="2316163"/>
          <p14:tracePt t="16785" x="5121275" y="2278063"/>
          <p14:tracePt t="16805" x="5113338" y="2263775"/>
          <p14:tracePt t="16832" x="5113338" y="2255838"/>
          <p14:tracePt t="16845" x="5105400" y="2255838"/>
          <p14:tracePt t="16865" x="5089525" y="2239963"/>
          <p14:tracePt t="16885" x="5067300" y="2239963"/>
          <p14:tracePt t="16905" x="5045075" y="2232025"/>
          <p14:tracePt t="16925" x="5021263" y="2232025"/>
          <p14:tracePt t="16945" x="4991100" y="2232025"/>
          <p14:tracePt t="16965" x="4983163" y="2232025"/>
          <p14:tracePt t="17182" x="4975225" y="2255838"/>
          <p14:tracePt t="17192" x="4968875" y="2263775"/>
          <p14:tracePt t="17205" x="4945063" y="2339975"/>
          <p14:tracePt t="17225" x="4914900" y="2430463"/>
          <p14:tracePt t="17245" x="4800600" y="2628900"/>
          <p14:tracePt t="17266" x="4648200" y="2819400"/>
          <p14:tracePt t="17285" x="4518025" y="2994025"/>
          <p14:tracePt t="17305" x="4403725" y="3170238"/>
          <p14:tracePt t="17326" x="4389438" y="3208338"/>
          <p14:tracePt t="17346" x="4381500" y="3230563"/>
          <p14:tracePt t="17366" x="4365625" y="3260725"/>
          <p14:tracePt t="17386" x="4289425" y="3352800"/>
          <p14:tracePt t="17406" x="4213225" y="3413125"/>
          <p14:tracePt t="17426" x="4175125" y="3451225"/>
          <p14:tracePt t="17446" x="4168775" y="3459163"/>
          <p14:tracePt t="17486" x="4152900" y="3489325"/>
          <p14:tracePt t="17506" x="4122738" y="3543300"/>
          <p14:tracePt t="17526" x="4106863" y="3589338"/>
          <p14:tracePt t="17546" x="4098925" y="3603625"/>
          <p14:tracePt t="17566" x="4098925" y="3627438"/>
          <p14:tracePt t="17586" x="4092575" y="3665538"/>
          <p14:tracePt t="17606" x="4084638" y="3687763"/>
          <p14:tracePt t="17627" x="4054475" y="3741738"/>
          <p14:tracePt t="17646" x="4038600" y="3763963"/>
          <p14:tracePt t="17666" x="4038600" y="3771900"/>
          <p14:tracePt t="17714" x="4038600" y="3779838"/>
          <p14:tracePt t="17726" x="4038600" y="3787775"/>
          <p14:tracePt t="17747" x="4038600" y="3794125"/>
          <p14:tracePt t="18469" x="4046538" y="3794125"/>
          <p14:tracePt t="18476" x="4054475" y="3779838"/>
          <p14:tracePt t="18488" x="4068763" y="3763963"/>
          <p14:tracePt t="18508" x="4160838" y="3695700"/>
          <p14:tracePt t="18528" x="4259263" y="3627438"/>
          <p14:tracePt t="18549" x="4381500" y="3543300"/>
          <p14:tracePt t="18568" x="4465638" y="3482975"/>
          <p14:tracePt t="18588" x="4533900" y="3429000"/>
          <p14:tracePt t="18608" x="4579938" y="3390900"/>
          <p14:tracePt t="18628" x="4640263" y="3322638"/>
          <p14:tracePt t="18648" x="4702175" y="3246438"/>
          <p14:tracePt t="18668" x="4740275" y="3184525"/>
          <p14:tracePt t="18688" x="4746625" y="3154363"/>
          <p14:tracePt t="18708" x="4778375" y="3086100"/>
          <p14:tracePt t="18728" x="4800600" y="3048000"/>
          <p14:tracePt t="18749" x="4816475" y="3025775"/>
          <p14:tracePt t="18768" x="4830763" y="2971800"/>
          <p14:tracePt t="18788" x="4838700" y="2941638"/>
          <p14:tracePt t="18808" x="4838700" y="2887663"/>
          <p14:tracePt t="18829" x="4838700" y="2865438"/>
          <p14:tracePt t="18849" x="4838700" y="2811463"/>
          <p14:tracePt t="18869" x="4838700" y="2789238"/>
          <p14:tracePt t="18889" x="4838700" y="2765425"/>
          <p14:tracePt t="18909" x="4838700" y="2751138"/>
          <p14:tracePt t="18929" x="4846638" y="2720975"/>
          <p14:tracePt t="18949" x="4854575" y="2713038"/>
          <p14:tracePt t="18969" x="4854575" y="2705100"/>
          <p14:tracePt t="18989" x="4854575" y="2697163"/>
          <p14:tracePt t="19040" x="4846638" y="2697163"/>
          <p14:tracePt t="19056" x="4838700" y="2697163"/>
          <p14:tracePt t="19070" x="4830763" y="2697163"/>
          <p14:tracePt t="19089" x="4792663" y="2720975"/>
          <p14:tracePt t="19110" x="4754563" y="2743200"/>
          <p14:tracePt t="19129" x="4732338" y="2765425"/>
          <p14:tracePt t="19149" x="4724400" y="2781300"/>
          <p14:tracePt t="19169" x="4686300" y="2827338"/>
          <p14:tracePt t="19189" x="4678363" y="2841625"/>
          <p14:tracePt t="19209" x="4664075" y="2873375"/>
          <p14:tracePt t="19229" x="4664075" y="2903538"/>
          <p14:tracePt t="19250" x="4664075" y="2933700"/>
          <p14:tracePt t="19269" x="4664075" y="2963863"/>
          <p14:tracePt t="19289" x="4670425" y="2994025"/>
          <p14:tracePt t="19309" x="4678363" y="3017838"/>
          <p14:tracePt t="19330" x="4686300" y="3025775"/>
          <p14:tracePt t="19331" x="4686300" y="3032125"/>
          <p14:tracePt t="19349" x="4702175" y="3048000"/>
          <p14:tracePt t="19370" x="4732338" y="3063875"/>
          <p14:tracePt t="19390" x="4762500" y="3086100"/>
          <p14:tracePt t="19410" x="4784725" y="3094038"/>
          <p14:tracePt t="19430" x="4808538" y="3101975"/>
          <p14:tracePt t="19450" x="4830763" y="3108325"/>
          <p14:tracePt t="19452" x="4846638" y="3108325"/>
          <p14:tracePt t="19470" x="4860925" y="3108325"/>
          <p14:tracePt t="19490" x="4899025" y="3116263"/>
          <p14:tracePt t="19491" x="4914900" y="3116263"/>
          <p14:tracePt t="19510" x="4953000" y="3116263"/>
          <p14:tracePt t="19530" x="4968875" y="3116263"/>
          <p14:tracePt t="19532" x="4975225" y="3116263"/>
          <p14:tracePt t="19550" x="4983163" y="3116263"/>
          <p14:tracePt t="19570" x="5013325" y="3116263"/>
          <p14:tracePt t="19590" x="5045075" y="3101975"/>
          <p14:tracePt t="19611" x="5067300" y="3086100"/>
          <p14:tracePt t="19631" x="5075238" y="3078163"/>
          <p14:tracePt t="19650" x="5075238" y="3070225"/>
          <p14:tracePt t="19671" x="5075238" y="3063875"/>
          <p14:tracePt t="19690" x="5083175" y="3055938"/>
          <p14:tracePt t="19710" x="5089525" y="3048000"/>
          <p14:tracePt t="19730" x="5097463" y="3032125"/>
          <p14:tracePt t="19750" x="5097463" y="3025775"/>
          <p14:tracePt t="19770" x="5097463" y="3017838"/>
          <p14:tracePt t="19790" x="5105400" y="2994025"/>
          <p14:tracePt t="19810" x="5105400" y="2979738"/>
          <p14:tracePt t="19830" x="5105400" y="2971800"/>
          <p14:tracePt t="19850" x="5105400" y="2963863"/>
          <p14:tracePt t="19870" x="5105400" y="2949575"/>
          <p14:tracePt t="19891" x="5105400" y="2941638"/>
          <p14:tracePt t="19910" x="5105400" y="2933700"/>
          <p14:tracePt t="19931" x="5105400" y="2917825"/>
          <p14:tracePt t="19951" x="5105400" y="2911475"/>
          <p14:tracePt t="19971" x="5105400" y="2903538"/>
          <p14:tracePt t="19991" x="5105400" y="2887663"/>
          <p14:tracePt t="20011" x="5105400" y="2879725"/>
          <p14:tracePt t="20031" x="5105400" y="2873375"/>
          <p14:tracePt t="20071" x="5105400" y="2865438"/>
          <p14:tracePt t="20091" x="5097463" y="2865438"/>
          <p14:tracePt t="20112" x="5097463" y="2857500"/>
          <p14:tracePt t="20145" x="5097463" y="2849563"/>
          <p14:tracePt t="20159" x="5089525" y="2849563"/>
          <p14:tracePt t="20185" x="5083175" y="2841625"/>
          <p14:tracePt t="20271" x="5083175" y="2835275"/>
          <p14:tracePt t="20323" x="5075238" y="2835275"/>
          <p14:tracePt t="20371" x="5067300" y="2827338"/>
          <p14:tracePt t="20403" x="5067300" y="2819400"/>
          <p14:tracePt t="20553" x="5059363" y="2827338"/>
          <p14:tracePt t="20567" x="5051425" y="2873375"/>
          <p14:tracePt t="20580" x="5037138" y="2925763"/>
          <p14:tracePt t="20593" x="5021263" y="3032125"/>
          <p14:tracePt t="20613" x="5006975" y="3086100"/>
          <p14:tracePt t="20632" x="4991100" y="3132138"/>
          <p14:tracePt t="20652" x="4991100" y="3140075"/>
          <p14:tracePt t="20833" x="4983163" y="3140075"/>
          <p14:tracePt t="20849" x="4975225" y="3140075"/>
          <p14:tracePt t="20862" x="4968875" y="3140075"/>
          <p14:tracePt t="20875" x="4953000" y="3140075"/>
          <p14:tracePt t="20893" x="4945063" y="3140075"/>
          <p14:tracePt t="21111" x="4945063" y="3132138"/>
          <p14:tracePt t="21532" x="4945063" y="3124200"/>
          <p14:tracePt t="21543" x="4953000" y="3124200"/>
          <p14:tracePt t="21555" x="4960938" y="3116263"/>
          <p14:tracePt t="21574" x="4983163" y="3116263"/>
          <p14:tracePt t="21594" x="4991100" y="3116263"/>
          <p14:tracePt t="21814" x="4999038" y="3108325"/>
          <p14:tracePt t="21828" x="5013325" y="3101975"/>
          <p14:tracePt t="21841" x="5045075" y="3101975"/>
          <p14:tracePt t="21854" x="5113338" y="3094038"/>
          <p14:tracePt t="21875" x="5165725" y="3094038"/>
          <p14:tracePt t="21894" x="5280025" y="3086100"/>
          <p14:tracePt t="21914" x="5356225" y="3086100"/>
          <p14:tracePt t="21934" x="5486400" y="3055938"/>
          <p14:tracePt t="21955" x="5578475" y="3032125"/>
          <p14:tracePt t="21974" x="5638800" y="3025775"/>
          <p14:tracePt t="21994" x="5654675" y="3025775"/>
          <p14:tracePt t="22015" x="5692775" y="3017838"/>
          <p14:tracePt t="22035" x="5715000" y="3017838"/>
          <p14:tracePt t="22055" x="5768975" y="3017838"/>
          <p14:tracePt t="22075" x="5813425" y="3001963"/>
          <p14:tracePt t="22095" x="5851525" y="2994025"/>
          <p14:tracePt t="22115" x="5875338" y="2994025"/>
          <p14:tracePt t="22135" x="5889625" y="2987675"/>
          <p14:tracePt t="22136" x="5921375" y="2979738"/>
          <p14:tracePt t="22155" x="5935663" y="2979738"/>
          <p14:tracePt t="22175" x="5973763" y="2971800"/>
          <p14:tracePt t="22195" x="6042025" y="2941638"/>
          <p14:tracePt t="22215" x="6073775" y="2925763"/>
          <p14:tracePt t="22235" x="6096000" y="2911475"/>
          <p14:tracePt t="22255" x="6111875" y="2903538"/>
          <p14:tracePt t="22275" x="6149975" y="2887663"/>
          <p14:tracePt t="22295" x="6210300" y="2841625"/>
          <p14:tracePt t="22316" x="6218238" y="2835275"/>
          <p14:tracePt t="22335" x="6226175" y="2827338"/>
          <p14:tracePt t="22355" x="6226175" y="2819400"/>
          <p14:tracePt t="22376" x="6232525" y="2811463"/>
          <p14:tracePt t="22395" x="6240463" y="2803525"/>
          <p14:tracePt t="22415" x="6248400" y="2789238"/>
          <p14:tracePt t="22435" x="6256338" y="2773363"/>
          <p14:tracePt t="22456" x="6264275" y="2773363"/>
          <p14:tracePt t="22475" x="6270625" y="2765425"/>
          <p14:tracePt t="22516" x="6286500" y="2743200"/>
          <p14:tracePt t="22535" x="6294438" y="2727325"/>
          <p14:tracePt t="22556" x="6316663" y="2697163"/>
          <p14:tracePt t="22576" x="6332538" y="2682875"/>
          <p14:tracePt t="22596" x="6354763" y="2674938"/>
          <p14:tracePt t="22616" x="6362700" y="2659063"/>
          <p14:tracePt t="22636" x="6378575" y="2628900"/>
          <p14:tracePt t="22657" x="6384925" y="2606675"/>
          <p14:tracePt t="22676" x="6400800" y="2552700"/>
          <p14:tracePt t="22696" x="6408738" y="2536825"/>
          <p14:tracePt t="22716" x="6423025" y="2514600"/>
          <p14:tracePt t="22736" x="6446838" y="2468563"/>
          <p14:tracePt t="22756" x="6461125" y="2416175"/>
          <p14:tracePt t="22776" x="6477000" y="2400300"/>
          <p14:tracePt t="22797" x="6499225" y="2362200"/>
          <p14:tracePt t="22816" x="6507163" y="2362200"/>
          <p14:tracePt t="22836" x="6523038" y="2339975"/>
          <p14:tracePt t="22856" x="6545263" y="2316163"/>
          <p14:tracePt t="22876" x="6561138" y="2270125"/>
          <p14:tracePt t="22916" x="6569075" y="2263775"/>
          <p14:tracePt t="22936" x="6575425" y="2247900"/>
          <p14:tracePt t="22956" x="6599238" y="2225675"/>
          <p14:tracePt t="22976" x="6613525" y="2209800"/>
          <p14:tracePt t="22996" x="6613525" y="2201863"/>
          <p14:tracePt t="23037" x="6613525" y="2193925"/>
          <p14:tracePt t="23056" x="6621463" y="2193925"/>
          <p14:tracePt t="23118" x="6621463" y="2201863"/>
          <p14:tracePt t="23129" x="6621463" y="2217738"/>
          <p14:tracePt t="23141" x="6621463" y="2232025"/>
          <p14:tracePt t="23157" x="6637338" y="2263775"/>
          <p14:tracePt t="23159" x="6637338" y="2270125"/>
          <p14:tracePt t="23177" x="6645275" y="2301875"/>
          <p14:tracePt t="23197" x="6645275" y="2308225"/>
          <p14:tracePt t="23217" x="6651625" y="2324100"/>
          <p14:tracePt t="23237" x="6651625" y="2354263"/>
          <p14:tracePt t="23257" x="6651625" y="2392363"/>
          <p14:tracePt t="23277" x="6651625" y="2422525"/>
          <p14:tracePt t="23297" x="6645275" y="2438400"/>
          <p14:tracePt t="23317" x="6645275" y="2454275"/>
          <p14:tracePt t="23337" x="6645275" y="2468563"/>
          <p14:tracePt t="23357" x="6645275" y="2476500"/>
          <p14:tracePt t="23456" x="6651625" y="2476500"/>
          <p14:tracePt t="23469" x="6675438" y="2460625"/>
          <p14:tracePt t="23481" x="6727825" y="2422525"/>
          <p14:tracePt t="23497" x="6789738" y="2384425"/>
          <p14:tracePt t="23517" x="6819900" y="2362200"/>
          <p14:tracePt t="23537" x="6827838" y="2339975"/>
          <p14:tracePt t="23558" x="6842125" y="2332038"/>
          <p14:tracePt t="25347" x="6835775" y="2339975"/>
          <p14:tracePt t="25360" x="6819900" y="2378075"/>
          <p14:tracePt t="25373" x="6773863" y="2430463"/>
          <p14:tracePt t="25387" x="6743700" y="2454275"/>
          <p14:tracePt t="25401" x="6735763" y="2468563"/>
          <p14:tracePt t="25421" x="6721475" y="2484438"/>
          <p14:tracePt t="25441" x="6705600" y="2498725"/>
          <p14:tracePt t="25461" x="6667500" y="2530475"/>
          <p14:tracePt t="25481" x="6645275" y="2568575"/>
          <p14:tracePt t="25483" x="6629400" y="2582863"/>
          <p14:tracePt t="25501" x="6607175" y="2613025"/>
          <p14:tracePt t="25521" x="6591300" y="2636838"/>
          <p14:tracePt t="25541" x="6561138" y="2682875"/>
          <p14:tracePt t="25561" x="6537325" y="2697163"/>
          <p14:tracePt t="25563" x="6523038" y="2713038"/>
          <p14:tracePt t="25581" x="6492875" y="2735263"/>
          <p14:tracePt t="25601" x="6454775" y="2759075"/>
          <p14:tracePt t="25621" x="6408738" y="2781300"/>
          <p14:tracePt t="25642" x="6384925" y="2789238"/>
          <p14:tracePt t="25661" x="6362700" y="2803525"/>
          <p14:tracePt t="25681" x="6346825" y="2803525"/>
          <p14:tracePt t="25702" x="6294438" y="2819400"/>
          <p14:tracePt t="25722" x="6270625" y="2819400"/>
          <p14:tracePt t="25742" x="6240463" y="2827338"/>
          <p14:tracePt t="25762" x="6194425" y="2841625"/>
          <p14:tracePt t="25782" x="6126163" y="2849563"/>
          <p14:tracePt t="25802" x="6111875" y="2849563"/>
          <p14:tracePt t="25943" x="6103938" y="2849563"/>
          <p14:tracePt t="25959" x="6096000" y="2849563"/>
          <p14:tracePt t="25970" x="6096000" y="2841625"/>
          <p14:tracePt t="25983" x="6080125" y="2835275"/>
          <p14:tracePt t="26003" x="6065838" y="2819400"/>
          <p14:tracePt t="26022" x="6049963" y="2811463"/>
          <p14:tracePt t="26042" x="6042025" y="2803525"/>
          <p14:tracePt t="26062" x="6035675" y="2797175"/>
          <p14:tracePt t="26131" x="6027738" y="2797175"/>
          <p14:tracePt t="26147" x="6019800" y="2797175"/>
          <p14:tracePt t="26171" x="6011863" y="2797175"/>
          <p14:tracePt t="26190" x="6003925" y="2797175"/>
          <p14:tracePt t="26202" x="5989638" y="2797175"/>
          <p14:tracePt t="26223" x="5951538" y="2803525"/>
          <p14:tracePt t="26243" x="5943600" y="2803525"/>
          <p14:tracePt t="26263" x="5935663" y="2811463"/>
          <p14:tracePt t="26283" x="5927725" y="2819400"/>
          <p14:tracePt t="26285" x="5921375" y="2827338"/>
          <p14:tracePt t="26303" x="5913438" y="2835275"/>
          <p14:tracePt t="26323" x="5905500" y="2849563"/>
          <p14:tracePt t="26343" x="5889625" y="2879725"/>
          <p14:tracePt t="26363" x="5889625" y="2887663"/>
          <p14:tracePt t="26383" x="5875338" y="2903538"/>
          <p14:tracePt t="26403" x="5875338" y="2917825"/>
          <p14:tracePt t="26423" x="5859463" y="2949575"/>
          <p14:tracePt t="26443" x="5859463" y="2955925"/>
          <p14:tracePt t="26463" x="5859463" y="2971800"/>
          <p14:tracePt t="26483" x="5859463" y="2987675"/>
          <p14:tracePt t="26503" x="5859463" y="3009900"/>
          <p14:tracePt t="26523" x="5859463" y="3017838"/>
          <p14:tracePt t="26543" x="5859463" y="3040063"/>
          <p14:tracePt t="26564" x="5859463" y="3055938"/>
          <p14:tracePt t="26583" x="5859463" y="3078163"/>
          <p14:tracePt t="26603" x="5867400" y="3086100"/>
          <p14:tracePt t="26623" x="5875338" y="3094038"/>
          <p14:tracePt t="26643" x="5883275" y="3116263"/>
          <p14:tracePt t="26663" x="5897563" y="3132138"/>
          <p14:tracePt t="26683" x="5913438" y="3132138"/>
          <p14:tracePt t="26703" x="5943600" y="3140075"/>
          <p14:tracePt t="26723" x="5951538" y="3140075"/>
          <p14:tracePt t="26743" x="5965825" y="3140075"/>
          <p14:tracePt t="26764" x="5981700" y="3140075"/>
          <p14:tracePt t="26784" x="5997575" y="3140075"/>
          <p14:tracePt t="26786" x="6003925" y="3140075"/>
          <p14:tracePt t="26804" x="6011863" y="3140075"/>
          <p14:tracePt t="26824" x="6019800" y="3140075"/>
          <p14:tracePt t="26844" x="6027738" y="3140075"/>
          <p14:tracePt t="26864" x="6049963" y="3132138"/>
          <p14:tracePt t="26884" x="6073775" y="3124200"/>
          <p14:tracePt t="26904" x="6080125" y="3124200"/>
          <p14:tracePt t="26924" x="6088063" y="3108325"/>
          <p14:tracePt t="26944" x="6088063" y="3101975"/>
          <p14:tracePt t="26964" x="6096000" y="3086100"/>
          <p14:tracePt t="26984" x="6103938" y="3078163"/>
          <p14:tracePt t="26985" x="6111875" y="3070225"/>
          <p14:tracePt t="27004" x="6118225" y="3070225"/>
          <p14:tracePt t="27024" x="6118225" y="3055938"/>
          <p14:tracePt t="27026" x="6126163" y="3055938"/>
          <p14:tracePt t="27044" x="6126163" y="3040063"/>
          <p14:tracePt t="27064" x="6134100" y="3017838"/>
          <p14:tracePt t="27084" x="6134100" y="2979738"/>
          <p14:tracePt t="27104" x="6134100" y="2955925"/>
          <p14:tracePt t="27124" x="6134100" y="2925763"/>
          <p14:tracePt t="27144" x="6134100" y="2917825"/>
          <p14:tracePt t="27164" x="6134100" y="2903538"/>
          <p14:tracePt t="27184" x="6126163" y="2887663"/>
          <p14:tracePt t="27205" x="6118225" y="2857500"/>
          <p14:tracePt t="27224" x="6103938" y="2841625"/>
          <p14:tracePt t="27245" x="6103938" y="2835275"/>
          <p14:tracePt t="27264" x="6096000" y="2835275"/>
          <p14:tracePt t="27285" x="6088063" y="2835275"/>
          <p14:tracePt t="27304" x="6073775" y="2827338"/>
          <p14:tracePt t="27325" x="6057900" y="2819400"/>
          <p14:tracePt t="27345" x="6027738" y="2811463"/>
          <p14:tracePt t="27365" x="5997575" y="2811463"/>
          <p14:tracePt t="27385" x="5973763" y="2811463"/>
          <p14:tracePt t="27405" x="5959475" y="2811463"/>
          <p14:tracePt t="27425" x="5951538" y="2811463"/>
          <p14:tracePt t="27445" x="5921375" y="2827338"/>
          <p14:tracePt t="27465" x="5897563" y="2841625"/>
          <p14:tracePt t="27485" x="5867400" y="2857500"/>
          <p14:tracePt t="27505" x="5859463" y="2873375"/>
          <p14:tracePt t="27525" x="5845175" y="2879725"/>
          <p14:tracePt t="27545" x="5837238" y="2895600"/>
          <p14:tracePt t="27565" x="5813425" y="2933700"/>
          <p14:tracePt t="27585" x="5807075" y="2955925"/>
          <p14:tracePt t="27605" x="5799138" y="2963863"/>
          <p14:tracePt t="27625" x="5799138" y="2979738"/>
          <p14:tracePt t="27645" x="5799138" y="2994025"/>
          <p14:tracePt t="27665" x="5791200" y="3017838"/>
          <p14:tracePt t="27685" x="5791200" y="3032125"/>
          <p14:tracePt t="27705" x="5791200" y="3040063"/>
          <p14:tracePt t="27725" x="5791200" y="3063875"/>
          <p14:tracePt t="27745" x="5813425" y="3108325"/>
          <p14:tracePt t="27766" x="5821363" y="3116263"/>
          <p14:tracePt t="27786" x="5829300" y="3140075"/>
          <p14:tracePt t="27805" x="5837238" y="3154363"/>
          <p14:tracePt t="27807" x="5845175" y="3154363"/>
          <p14:tracePt t="27826" x="5859463" y="3162300"/>
          <p14:tracePt t="27846" x="5867400" y="3170238"/>
          <p14:tracePt t="27866" x="5875338" y="3184525"/>
          <p14:tracePt t="27886" x="5889625" y="3184525"/>
          <p14:tracePt t="27906" x="5905500" y="3184525"/>
          <p14:tracePt t="27926" x="5927725" y="3184525"/>
          <p14:tracePt t="27946" x="5965825" y="3200400"/>
          <p14:tracePt t="27966" x="5981700" y="3200400"/>
          <p14:tracePt t="28006" x="5989638" y="3200400"/>
          <p14:tracePt t="28026" x="5997575" y="3192463"/>
          <p14:tracePt t="28046" x="6011863" y="3184525"/>
          <p14:tracePt t="28066" x="6035675" y="3162300"/>
          <p14:tracePt t="28086" x="6049963" y="3146425"/>
          <p14:tracePt t="28106" x="6065838" y="3116263"/>
          <p14:tracePt t="28126" x="6080125" y="3094038"/>
          <p14:tracePt t="28146" x="6088063" y="3070225"/>
          <p14:tracePt t="28166" x="6096000" y="3063875"/>
          <p14:tracePt t="28186" x="6103938" y="3055938"/>
          <p14:tracePt t="28206" x="6103938" y="3048000"/>
          <p14:tracePt t="30899" x="6103938" y="3040063"/>
          <p14:tracePt t="30915" x="6103938" y="3032125"/>
          <p14:tracePt t="30927" x="6103938" y="3025775"/>
          <p14:tracePt t="30947" x="6103938" y="3017838"/>
          <p14:tracePt t="31007" x="6103938" y="3009900"/>
          <p14:tracePt t="31085" x="6103938" y="3001963"/>
          <p14:tracePt t="31114" x="6103938" y="2994025"/>
          <p14:tracePt t="31157" x="6103938" y="2987675"/>
          <p14:tracePt t="31174" x="6103938" y="2979738"/>
          <p14:tracePt t="31189" x="6103938" y="2971800"/>
          <p14:tracePt t="31202" x="6103938" y="2963863"/>
          <p14:tracePt t="31213" x="6096000" y="2955925"/>
          <p14:tracePt t="31237" x="6096000" y="2949575"/>
          <p14:tracePt t="31270" x="6096000" y="2941638"/>
          <p14:tracePt t="31285" x="6096000" y="2933700"/>
          <p14:tracePt t="31301" x="6088063" y="2933700"/>
          <p14:tracePt t="31312" x="6088063" y="2925763"/>
          <p14:tracePt t="31341" x="6088063" y="2917825"/>
          <p14:tracePt t="31373" x="6080125" y="2917825"/>
          <p14:tracePt t="33808" x="6073775" y="2925763"/>
          <p14:tracePt t="33820" x="6065838" y="2941638"/>
          <p14:tracePt t="33837" x="6057900" y="2963863"/>
          <p14:tracePt t="33857" x="6057900" y="2979738"/>
          <p14:tracePt t="33880" x="6057900" y="2987675"/>
          <p14:tracePt t="34272" x="6049963" y="2994025"/>
          <p14:tracePt t="34284" x="6049963" y="3001963"/>
          <p14:tracePt t="34298" x="6042025" y="3017838"/>
          <p14:tracePt t="35314" x="6035675" y="3017838"/>
          <p14:tracePt t="35330" x="6035675" y="3025775"/>
          <p14:tracePt t="35341" x="6027738" y="3025775"/>
          <p14:tracePt t="35390" x="6019800" y="3025775"/>
          <p14:tracePt t="35403" x="6019800" y="3032125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Grp="1" noChangeAspect="1"/>
          </p:cNvGraphicFramePr>
          <p:nvPr>
            <p:ph/>
          </p:nvPr>
        </p:nvGraphicFramePr>
        <p:xfrm>
          <a:off x="4206875" y="476250"/>
          <a:ext cx="4937125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文档" r:id="rId3" imgW="2661920" imgH="2611120" progId="Word.Document.8">
                  <p:embed/>
                </p:oleObj>
              </mc:Choice>
              <mc:Fallback>
                <p:oleObj name="文档" r:id="rId3" imgW="2661920" imgH="2611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476250"/>
                        <a:ext cx="4937125" cy="454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1188" y="4941888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滞后现象存在时：</a:t>
            </a: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与同一压力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对应的吸附量，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800" baseline="-25000" dirty="0">
                <a:latin typeface="Times New Roman" panose="02020603050405020304" pitchFamily="18" charset="0"/>
                <a:ea typeface="楷体_GB2312" pitchFamily="49" charset="-122"/>
              </a:rPr>
              <a:t>吸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&lt;V</a:t>
            </a:r>
            <a:r>
              <a:rPr lang="zh-CN" altLang="en-US" sz="2800" baseline="-25000" dirty="0">
                <a:latin typeface="Times New Roman" panose="02020603050405020304" pitchFamily="18" charset="0"/>
                <a:ea typeface="楷体_GB2312" pitchFamily="49" charset="-122"/>
              </a:rPr>
              <a:t>脱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与同一吸附量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对应气体压力，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800" baseline="-25000" dirty="0">
                <a:latin typeface="Times New Roman" panose="02020603050405020304" pitchFamily="18" charset="0"/>
                <a:ea typeface="楷体_GB2312" pitchFamily="49" charset="-122"/>
              </a:rPr>
              <a:t>吸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&gt;P</a:t>
            </a:r>
            <a:r>
              <a:rPr lang="zh-CN" altLang="en-US" sz="2800" baseline="-25000" dirty="0">
                <a:latin typeface="Times New Roman" panose="02020603050405020304" pitchFamily="18" charset="0"/>
                <a:ea typeface="楷体_GB2312" pitchFamily="49" charset="-122"/>
              </a:rPr>
              <a:t>脱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95288" y="2205038"/>
            <a:ext cx="3024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多孔固体上的吸附、脱附等温线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33"/>
    </mc:Choice>
    <mc:Fallback xmlns="">
      <p:transition spd="slow" advTm="7063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89" x="4702175" y="3763963"/>
          <p14:tracePt t="835" x="4587875" y="3657600"/>
          <p14:tracePt t="877" x="4518025" y="3551238"/>
          <p14:tracePt t="921" x="4479925" y="3451225"/>
          <p14:tracePt t="964" x="4381500" y="3352800"/>
          <p14:tracePt t="1016" x="4122738" y="3246438"/>
          <p14:tracePt t="1066" x="3513138" y="3094038"/>
          <p14:tracePt t="1112" x="3222625" y="2971800"/>
          <p14:tracePt t="1162" x="2925763" y="2811463"/>
          <p14:tracePt t="1187" x="2797175" y="2773363"/>
          <p14:tracePt t="1207" x="2697163" y="2765425"/>
          <p14:tracePt t="1227" x="2590800" y="2743200"/>
          <p14:tracePt t="1247" x="2574925" y="2743200"/>
          <p14:tracePt t="1267" x="2560638" y="2743200"/>
          <p14:tracePt t="1376" x="2552700" y="2743200"/>
          <p14:tracePt t="1399" x="2536825" y="2751138"/>
          <p14:tracePt t="1408" x="2522538" y="2765425"/>
          <p14:tracePt t="1415" x="2514600" y="2773363"/>
          <p14:tracePt t="1427" x="2514600" y="2781300"/>
          <p14:tracePt t="1447" x="2506663" y="2781300"/>
          <p14:tracePt t="1857" x="2522538" y="2773363"/>
          <p14:tracePt t="1865" x="2530475" y="2765425"/>
          <p14:tracePt t="1873" x="2536825" y="2765425"/>
          <p14:tracePt t="2243" x="2530475" y="2759075"/>
          <p14:tracePt t="2252" x="2476500" y="2751138"/>
          <p14:tracePt t="2261" x="2416175" y="2743200"/>
          <p14:tracePt t="2270" x="2346325" y="2735263"/>
          <p14:tracePt t="2289" x="2193925" y="2720975"/>
          <p14:tracePt t="2309" x="2027238" y="2697163"/>
          <p14:tracePt t="2330" x="1768475" y="2659063"/>
          <p14:tracePt t="2349" x="1516063" y="2620963"/>
          <p14:tracePt t="2369" x="1417638" y="2590800"/>
          <p14:tracePt t="2389" x="1349375" y="2574925"/>
          <p14:tracePt t="2422" x="1341438" y="2574925"/>
          <p14:tracePt t="2445" x="1333500" y="2574925"/>
          <p14:tracePt t="2454" x="1325563" y="2574925"/>
          <p14:tracePt t="2477" x="1317625" y="2574925"/>
          <p14:tracePt t="2502" x="1311275" y="2574925"/>
          <p14:tracePt t="2526" x="1295400" y="2574925"/>
          <p14:tracePt t="2536" x="1279525" y="2574925"/>
          <p14:tracePt t="2550" x="1265238" y="2574925"/>
          <p14:tracePt t="2569" x="1189038" y="2574925"/>
          <p14:tracePt t="2589" x="1112838" y="2574925"/>
          <p14:tracePt t="2610" x="1058863" y="2574925"/>
          <p14:tracePt t="2677" x="1044575" y="2574925"/>
          <p14:tracePt t="2692" x="1028700" y="2574925"/>
          <p14:tracePt t="2700" x="1012825" y="2582863"/>
          <p14:tracePt t="2709" x="998538" y="2590800"/>
          <p14:tracePt t="2729" x="974725" y="2598738"/>
          <p14:tracePt t="3020" x="974725" y="2606675"/>
          <p14:tracePt t="3042" x="982663" y="2613025"/>
          <p14:tracePt t="3058" x="990600" y="2620963"/>
          <p14:tracePt t="3074" x="998538" y="2628900"/>
          <p14:tracePt t="3090" x="1012825" y="2644775"/>
          <p14:tracePt t="3098" x="1020763" y="2644775"/>
          <p14:tracePt t="3111" x="1028700" y="2651125"/>
          <p14:tracePt t="3130" x="1044575" y="2659063"/>
          <p14:tracePt t="3132" x="1058863" y="2667000"/>
          <p14:tracePt t="3150" x="1066800" y="2674938"/>
          <p14:tracePt t="3170" x="1082675" y="2682875"/>
          <p14:tracePt t="3190" x="1089025" y="2682875"/>
          <p14:tracePt t="3210" x="1096963" y="2689225"/>
          <p14:tracePt t="3212" x="1104900" y="2689225"/>
          <p14:tracePt t="3230" x="1112838" y="2697163"/>
          <p14:tracePt t="3251" x="1127125" y="2705100"/>
          <p14:tracePt t="3252" x="1135063" y="2713038"/>
          <p14:tracePt t="3271" x="1150938" y="2713038"/>
          <p14:tracePt t="3291" x="1165225" y="2720975"/>
          <p14:tracePt t="3311" x="1181100" y="2727325"/>
          <p14:tracePt t="3331" x="1203325" y="2735263"/>
          <p14:tracePt t="3351" x="1219200" y="2735263"/>
          <p14:tracePt t="3371" x="1227138" y="2735263"/>
          <p14:tracePt t="3372" x="1235075" y="2735263"/>
          <p14:tracePt t="3391" x="1249363" y="2735263"/>
          <p14:tracePt t="3411" x="1257300" y="2735263"/>
          <p14:tracePt t="3431" x="1273175" y="2735263"/>
          <p14:tracePt t="3451" x="1279525" y="2735263"/>
          <p14:tracePt t="3472" x="1287463" y="2735263"/>
          <p14:tracePt t="3491" x="1295400" y="2735263"/>
          <p14:tracePt t="3518" x="1303338" y="2735263"/>
          <p14:tracePt t="3542" x="1311275" y="2735263"/>
          <p14:tracePt t="3558" x="1317625" y="2735263"/>
          <p14:tracePt t="3644" x="1325563" y="2735263"/>
          <p14:tracePt t="3658" x="1333500" y="2735263"/>
          <p14:tracePt t="3677" x="1341438" y="2735263"/>
          <p14:tracePt t="3693" x="1355725" y="2735263"/>
          <p14:tracePt t="3708" x="1363663" y="2735263"/>
          <p14:tracePt t="3732" x="1371600" y="2735263"/>
          <p14:tracePt t="3740" x="1371600" y="2743200"/>
          <p14:tracePt t="3756" x="1379538" y="2743200"/>
          <p14:tracePt t="3772" x="1387475" y="2743200"/>
          <p14:tracePt t="3791" x="1393825" y="2743200"/>
          <p14:tracePt t="3812" x="1401763" y="2743200"/>
          <p14:tracePt t="3832" x="1417638" y="2743200"/>
          <p14:tracePt t="3852" x="1425575" y="2743200"/>
          <p14:tracePt t="3877" x="1431925" y="2743200"/>
          <p14:tracePt t="3900" x="1439863" y="2743200"/>
          <p14:tracePt t="3912" x="1447800" y="2743200"/>
          <p14:tracePt t="3932" x="1477963" y="2743200"/>
          <p14:tracePt t="3952" x="1493838" y="2743200"/>
          <p14:tracePt t="3973" x="1508125" y="2743200"/>
          <p14:tracePt t="3975" x="1524000" y="2743200"/>
          <p14:tracePt t="3992" x="1546225" y="2743200"/>
          <p14:tracePt t="4012" x="1577975" y="2743200"/>
          <p14:tracePt t="4033" x="1654175" y="2735263"/>
          <p14:tracePt t="4052" x="1684338" y="2735263"/>
          <p14:tracePt t="4072" x="1722438" y="2735263"/>
          <p14:tracePt t="4092" x="1736725" y="2727325"/>
          <p14:tracePt t="4112" x="1782763" y="2727325"/>
          <p14:tracePt t="4132" x="1806575" y="2727325"/>
          <p14:tracePt t="4152" x="1858963" y="2720975"/>
          <p14:tracePt t="4172" x="1905000" y="2720975"/>
          <p14:tracePt t="4192" x="1981200" y="2720975"/>
          <p14:tracePt t="4212" x="2011363" y="2720975"/>
          <p14:tracePt t="4232" x="2079625" y="2720975"/>
          <p14:tracePt t="4252" x="2111375" y="2720975"/>
          <p14:tracePt t="4273" x="2179638" y="2720975"/>
          <p14:tracePt t="4293" x="2193925" y="2727325"/>
          <p14:tracePt t="4313" x="2239963" y="2727325"/>
          <p14:tracePt t="4333" x="2286000" y="2727325"/>
          <p14:tracePt t="4353" x="2332038" y="2727325"/>
          <p14:tracePt t="4373" x="2354263" y="2727325"/>
          <p14:tracePt t="4393" x="2384425" y="2735263"/>
          <p14:tracePt t="4413" x="2408238" y="2735263"/>
          <p14:tracePt t="4433" x="2438400" y="2743200"/>
          <p14:tracePt t="4453" x="2446338" y="2743200"/>
          <p14:tracePt t="4473" x="2468563" y="2751138"/>
          <p14:tracePt t="4496" x="2476500" y="2759075"/>
          <p14:tracePt t="4513" x="2484438" y="2759075"/>
          <p14:tracePt t="4533" x="2492375" y="2759075"/>
          <p14:tracePt t="4555" x="2498725" y="2759075"/>
          <p14:tracePt t="4573" x="2514600" y="2765425"/>
          <p14:tracePt t="4593" x="2536825" y="2765425"/>
          <p14:tracePt t="4613" x="2568575" y="2781300"/>
          <p14:tracePt t="4633" x="2574925" y="2781300"/>
          <p14:tracePt t="4653" x="2582863" y="2781300"/>
          <p14:tracePt t="4801" x="2582863" y="2789238"/>
          <p14:tracePt t="4836" x="2582863" y="2797175"/>
          <p14:tracePt t="4861" x="2568575" y="2797175"/>
          <p14:tracePt t="4868" x="2552700" y="2811463"/>
          <p14:tracePt t="4878" x="2544763" y="2819400"/>
          <p14:tracePt t="4894" x="2506663" y="2841625"/>
          <p14:tracePt t="4914" x="2430463" y="2873375"/>
          <p14:tracePt t="4916" x="2362200" y="2895600"/>
          <p14:tracePt t="4934" x="2209800" y="2925763"/>
          <p14:tracePt t="4954" x="2019300" y="2963863"/>
          <p14:tracePt t="4956" x="1912938" y="2979738"/>
          <p14:tracePt t="4974" x="1730375" y="2994025"/>
          <p14:tracePt t="4994" x="1584325" y="2994025"/>
          <p14:tracePt t="5014" x="1516063" y="2994025"/>
          <p14:tracePt t="5034" x="1470025" y="3009900"/>
          <p14:tracePt t="5054" x="1341438" y="3040063"/>
          <p14:tracePt t="5074" x="1257300" y="3063875"/>
          <p14:tracePt t="5094" x="1135063" y="3101975"/>
          <p14:tracePt t="5114" x="1127125" y="3108325"/>
          <p14:tracePt t="5326" x="1143000" y="3116263"/>
          <p14:tracePt t="5334" x="1158875" y="3116263"/>
          <p14:tracePt t="5342" x="1173163" y="3124200"/>
          <p14:tracePt t="5354" x="1189038" y="3124200"/>
          <p14:tracePt t="5375" x="1219200" y="3132138"/>
          <p14:tracePt t="5377" x="1235075" y="3140075"/>
          <p14:tracePt t="5395" x="1279525" y="3146425"/>
          <p14:tracePt t="5414" x="1317625" y="3162300"/>
          <p14:tracePt t="5416" x="1341438" y="3170238"/>
          <p14:tracePt t="5435" x="1393825" y="3170238"/>
          <p14:tracePt t="5455" x="1431925" y="3178175"/>
          <p14:tracePt t="5457" x="1463675" y="3178175"/>
          <p14:tracePt t="5475" x="1516063" y="3184525"/>
          <p14:tracePt t="5495" x="1608138" y="3200400"/>
          <p14:tracePt t="5515" x="1744663" y="3230563"/>
          <p14:tracePt t="5536" x="1927225" y="3260725"/>
          <p14:tracePt t="5555" x="2049463" y="3284538"/>
          <p14:tracePt t="5575" x="2163763" y="3298825"/>
          <p14:tracePt t="5595" x="2255838" y="3306763"/>
          <p14:tracePt t="5615" x="2293938" y="3314700"/>
          <p14:tracePt t="5635" x="2301875" y="3314700"/>
          <p14:tracePt t="5891" x="2301875" y="3306763"/>
          <p14:tracePt t="5907" x="2301875" y="3298825"/>
          <p14:tracePt t="5915" x="2293938" y="3268663"/>
          <p14:tracePt t="5923" x="2286000" y="3238500"/>
          <p14:tracePt t="5935" x="2286000" y="3222625"/>
          <p14:tracePt t="5956" x="2286000" y="3200400"/>
          <p14:tracePt t="5958" x="2293938" y="3200400"/>
          <p14:tracePt t="5976" x="2308225" y="3178175"/>
          <p14:tracePt t="5996" x="2332038" y="3140075"/>
          <p14:tracePt t="6016" x="2339975" y="3108325"/>
          <p14:tracePt t="6037" x="2354263" y="3078163"/>
          <p14:tracePt t="6056" x="2362200" y="3048000"/>
          <p14:tracePt t="6076" x="2384425" y="3001963"/>
          <p14:tracePt t="6077" x="2392363" y="2979738"/>
          <p14:tracePt t="6096" x="2408238" y="2941638"/>
          <p14:tracePt t="6116" x="2408238" y="2925763"/>
          <p14:tracePt t="6136" x="2408238" y="2903538"/>
          <p14:tracePt t="6156" x="2408238" y="2887663"/>
          <p14:tracePt t="6177" x="2416175" y="2873375"/>
          <p14:tracePt t="6198" x="2422525" y="2865438"/>
          <p14:tracePt t="6216" x="2422525" y="2857500"/>
          <p14:tracePt t="6237" x="2430463" y="2849563"/>
          <p14:tracePt t="6947" x="2438400" y="2849563"/>
          <p14:tracePt t="6963" x="2446338" y="2895600"/>
          <p14:tracePt t="6972" x="2454275" y="2971800"/>
          <p14:tracePt t="6979" x="2460625" y="3063875"/>
          <p14:tracePt t="6998" x="2460625" y="3086100"/>
          <p14:tracePt t="7334" x="2468563" y="3078163"/>
          <p14:tracePt t="7389" x="2476500" y="3078163"/>
          <p14:tracePt t="7414" x="2492375" y="3063875"/>
          <p14:tracePt t="7423" x="2506663" y="3063875"/>
          <p14:tracePt t="7431" x="2522538" y="3048000"/>
          <p14:tracePt t="7441" x="2544763" y="3032125"/>
          <p14:tracePt t="7459" x="2574925" y="3032125"/>
          <p14:tracePt t="7478" x="2613025" y="3032125"/>
          <p14:tracePt t="7499" x="2720975" y="3032125"/>
          <p14:tracePt t="7519" x="2811463" y="3032125"/>
          <p14:tracePt t="7539" x="2879725" y="3040063"/>
          <p14:tracePt t="7623" x="2887663" y="3040063"/>
          <p14:tracePt t="7639" x="2895600" y="3040063"/>
          <p14:tracePt t="7647" x="2903538" y="3040063"/>
          <p14:tracePt t="7659" x="2917825" y="3009900"/>
          <p14:tracePt t="7679" x="2979738" y="2963863"/>
          <p14:tracePt t="7699" x="2994025" y="2955925"/>
          <p14:tracePt t="7719" x="3009900" y="2949575"/>
          <p14:tracePt t="7740" x="3032125" y="2933700"/>
          <p14:tracePt t="7759" x="3055938" y="2917825"/>
          <p14:tracePt t="7779" x="3070225" y="2911475"/>
          <p14:tracePt t="7799" x="3078163" y="2903538"/>
          <p14:tracePt t="7857" x="3086100" y="2903538"/>
          <p14:tracePt t="7865" x="3094038" y="2903538"/>
          <p14:tracePt t="7880" x="3101975" y="2903538"/>
          <p14:tracePt t="7899" x="3192463" y="2895600"/>
          <p14:tracePt t="7919" x="3246438" y="2895600"/>
          <p14:tracePt t="7922" x="3260725" y="2895600"/>
          <p14:tracePt t="7939" x="3276600" y="2895600"/>
          <p14:tracePt t="7959" x="3336925" y="2903538"/>
          <p14:tracePt t="7961" x="3375025" y="2917825"/>
          <p14:tracePt t="7979" x="3551238" y="2994025"/>
          <p14:tracePt t="8000" x="3756025" y="3048000"/>
          <p14:tracePt t="8020" x="4022725" y="3108325"/>
          <p14:tracePt t="8039" x="4213225" y="3162300"/>
          <p14:tracePt t="8084" x="4564063" y="3314700"/>
          <p14:tracePt t="8129" x="4838700" y="3413125"/>
          <p14:tracePt t="8175" x="5303838" y="3581400"/>
          <p14:tracePt t="8220" x="5546725" y="3657600"/>
          <p14:tracePt t="8263" x="5630863" y="3657600"/>
          <p14:tracePt t="8312" x="5799138" y="3717925"/>
          <p14:tracePt t="8356" x="5851525" y="3725863"/>
          <p14:tracePt t="9654" x="5859463" y="3725863"/>
          <p14:tracePt t="9696" x="5867400" y="3725863"/>
          <p14:tracePt t="9738" x="5897563" y="3717925"/>
          <p14:tracePt t="9818" x="5935663" y="3703638"/>
          <p14:tracePt t="9864" x="5997575" y="3687763"/>
          <p14:tracePt t="9910" x="6019800" y="3673475"/>
          <p14:tracePt t="10006" x="6027738" y="3673475"/>
          <p14:tracePt t="10134" x="6027738" y="3665538"/>
          <p14:tracePt t="10372" x="6027738" y="3657600"/>
          <p14:tracePt t="10415" x="6042025" y="3641725"/>
          <p14:tracePt t="10461" x="6049963" y="3635375"/>
          <p14:tracePt t="10509" x="6080125" y="3619500"/>
          <p14:tracePt t="10554" x="6111875" y="3603625"/>
          <p14:tracePt t="10593" x="6118225" y="3603625"/>
          <p14:tracePt t="10639" x="6172200" y="3573463"/>
          <p14:tracePt t="10683" x="6210300" y="3559175"/>
          <p14:tracePt t="10732" x="6256338" y="3535363"/>
          <p14:tracePt t="10777" x="6316663" y="3521075"/>
          <p14:tracePt t="10822" x="6362700" y="3521075"/>
          <p14:tracePt t="10926" x="6378575" y="3513138"/>
          <p14:tracePt t="10998" x="6384925" y="3505200"/>
          <p14:tracePt t="11043" x="6446838" y="3436938"/>
          <p14:tracePt t="11044" x="6461125" y="3421063"/>
          <p14:tracePt t="11082" x="6492875" y="3406775"/>
          <p14:tracePt t="11130" x="6569075" y="3352800"/>
          <p14:tracePt t="11176" x="6659563" y="3298825"/>
          <p14:tracePt t="11225" x="6721475" y="3268663"/>
          <p14:tracePt t="11270" x="6804025" y="3222625"/>
          <p14:tracePt t="11317" x="6865938" y="3192463"/>
          <p14:tracePt t="11360" x="6934200" y="3154363"/>
          <p14:tracePt t="11405" x="6956425" y="3140075"/>
          <p14:tracePt t="11447" x="7002463" y="3124200"/>
          <p14:tracePt t="11448" x="7018338" y="3116263"/>
          <p14:tracePt t="11493" x="7032625" y="3101975"/>
          <p14:tracePt t="11541" x="7040563" y="3101975"/>
          <p14:tracePt t="11579" x="7048500" y="3086100"/>
          <p14:tracePt t="11625" x="7056438" y="3086100"/>
          <p14:tracePt t="11666" x="7078663" y="3070225"/>
          <p14:tracePt t="11712" x="7140575" y="2971800"/>
          <p14:tracePt t="11758" x="7231063" y="2865438"/>
          <p14:tracePt t="11805" x="7361238" y="2759075"/>
          <p14:tracePt t="11848" x="7437438" y="2689225"/>
          <p14:tracePt t="11902" x="7445375" y="2689225"/>
          <p14:tracePt t="12279" x="7445375" y="2682875"/>
          <p14:tracePt t="12322" x="7445375" y="2674938"/>
          <p14:tracePt t="12367" x="7451725" y="2674938"/>
          <p14:tracePt t="12411" x="7459663" y="2674938"/>
          <p14:tracePt t="12614" x="7451725" y="2689225"/>
          <p14:tracePt t="12656" x="7399338" y="2759075"/>
          <p14:tracePt t="12706" x="7231063" y="2925763"/>
          <p14:tracePt t="12745" x="7124700" y="2987675"/>
          <p14:tracePt t="12791" x="6956425" y="3048000"/>
          <p14:tracePt t="12836" x="6819900" y="3086100"/>
          <p14:tracePt t="12884" x="6607175" y="3132138"/>
          <p14:tracePt t="12932" x="6499225" y="3170238"/>
          <p14:tracePt t="12975" x="6416675" y="3208338"/>
          <p14:tracePt t="12976" x="6392863" y="3222625"/>
          <p14:tracePt t="13016" x="6332538" y="3246438"/>
          <p14:tracePt t="13055" x="6294438" y="3268663"/>
          <p14:tracePt t="13098" x="6232525" y="3284538"/>
          <p14:tracePt t="13138" x="6156325" y="3292475"/>
          <p14:tracePt t="13183" x="6118225" y="3292475"/>
          <p14:tracePt t="13226" x="6027738" y="3276600"/>
          <p14:tracePt t="13266" x="5943600" y="3276600"/>
          <p14:tracePt t="13310" x="5913438" y="3276600"/>
          <p14:tracePt t="13353" x="5799138" y="3254375"/>
          <p14:tracePt t="13397" x="5761038" y="3254375"/>
          <p14:tracePt t="13641" x="5761038" y="3246438"/>
          <p14:tracePt t="13689" x="5807075" y="3246438"/>
          <p14:tracePt t="13730" x="5889625" y="3238500"/>
          <p14:tracePt t="13783" x="5921375" y="3238500"/>
          <p14:tracePt t="13821" x="5981700" y="3230563"/>
          <p14:tracePt t="13867" x="6011863" y="3222625"/>
          <p14:tracePt t="13918" x="6035675" y="3222625"/>
          <p14:tracePt t="13971" x="6065838" y="3216275"/>
          <p14:tracePt t="14021" x="6088063" y="3208338"/>
          <p14:tracePt t="14067" x="6134100" y="3192463"/>
          <p14:tracePt t="14119" x="6172200" y="3184525"/>
          <p14:tracePt t="14163" x="6202363" y="3170238"/>
          <p14:tracePt t="14209" x="6270625" y="3154363"/>
          <p14:tracePt t="14257" x="6324600" y="3140075"/>
          <p14:tracePt t="14304" x="6416675" y="3108325"/>
          <p14:tracePt t="14350" x="6492875" y="3086100"/>
          <p14:tracePt t="14399" x="6530975" y="3063875"/>
          <p14:tracePt t="14446" x="6575425" y="3032125"/>
          <p14:tracePt t="14489" x="6637338" y="3009900"/>
          <p14:tracePt t="14529" x="6705600" y="2963863"/>
          <p14:tracePt t="14574" x="6751638" y="2941638"/>
          <p14:tracePt t="14619" x="6804025" y="2917825"/>
          <p14:tracePt t="14660" x="6835775" y="2895600"/>
          <p14:tracePt t="14705" x="6896100" y="2857500"/>
          <p14:tracePt t="14744" x="6934200" y="2827338"/>
          <p14:tracePt t="14788" x="6972300" y="2803525"/>
          <p14:tracePt t="14835" x="7010400" y="2781300"/>
          <p14:tracePt t="14878" x="7048500" y="2751138"/>
          <p14:tracePt t="14924" x="7086600" y="2727325"/>
          <p14:tracePt t="14966" x="7124700" y="2705100"/>
          <p14:tracePt t="15010" x="7170738" y="2674938"/>
          <p14:tracePt t="15057" x="7200900" y="2651125"/>
          <p14:tracePt t="15058" x="7208838" y="2651125"/>
          <p14:tracePt t="15106" x="7239000" y="2620963"/>
          <p14:tracePt t="15149" x="7292975" y="2582863"/>
          <p14:tracePt t="15191" x="7331075" y="2560638"/>
          <p14:tracePt t="15240" x="7361238" y="2536825"/>
          <p14:tracePt t="15287" x="7407275" y="2498725"/>
          <p14:tracePt t="15328" x="7421563" y="2492375"/>
          <p14:tracePt t="15371" x="7459663" y="2460625"/>
          <p14:tracePt t="15414" x="7475538" y="2438400"/>
          <p14:tracePt t="15462" x="7497763" y="2408238"/>
          <p14:tracePt t="15513" x="7535863" y="2370138"/>
          <p14:tracePt t="15556" x="7559675" y="2339975"/>
          <p14:tracePt t="15600" x="7573963" y="2308225"/>
          <p14:tracePt t="15648" x="7612063" y="2247900"/>
          <p14:tracePt t="15699" x="7650163" y="2201863"/>
          <p14:tracePt t="15748" x="7666038" y="2179638"/>
          <p14:tracePt t="15793" x="7688263" y="2141538"/>
          <p14:tracePt t="15837" x="7712075" y="2111375"/>
          <p14:tracePt t="15899" x="7750175" y="2065338"/>
          <p14:tracePt t="15947" x="7772400" y="2041525"/>
          <p14:tracePt t="15994" x="7818438" y="2003425"/>
          <p14:tracePt t="16037" x="7856538" y="1965325"/>
          <p14:tracePt t="16084" x="7886700" y="1943100"/>
          <p14:tracePt t="16130" x="7962900" y="1889125"/>
          <p14:tracePt t="16172" x="8008938" y="1858963"/>
          <p14:tracePt t="16214" x="8039100" y="1836738"/>
          <p14:tracePt t="16263" x="8085138" y="1812925"/>
          <p14:tracePt t="16311" x="8123238" y="1790700"/>
          <p14:tracePt t="16359" x="8191500" y="1760538"/>
          <p14:tracePt t="16406" x="8267700" y="1722438"/>
          <p14:tracePt t="16448" x="8297863" y="1706563"/>
          <p14:tracePt t="16493" x="8366125" y="1676400"/>
          <p14:tracePt t="16536" x="8420100" y="1646238"/>
          <p14:tracePt t="16579" x="8474075" y="1622425"/>
          <p14:tracePt t="16626" x="8542338" y="1584325"/>
          <p14:tracePt t="16669" x="8572500" y="1570038"/>
          <p14:tracePt t="16671" x="8588375" y="1562100"/>
          <p14:tracePt t="16711" x="8640763" y="1531938"/>
          <p14:tracePt t="16757" x="8686800" y="1501775"/>
          <p14:tracePt t="16804" x="8724900" y="1477963"/>
          <p14:tracePt t="16849" x="8778875" y="1455738"/>
          <p14:tracePt t="16894" x="8816975" y="1431925"/>
          <p14:tracePt t="16941" x="8861425" y="1409700"/>
          <p14:tracePt t="16989" x="8877300" y="1393825"/>
          <p14:tracePt t="17039" x="8899525" y="1379538"/>
          <p14:tracePt t="17040" x="8907463" y="1379538"/>
          <p14:tracePt t="17083" x="8915400" y="1371600"/>
          <p14:tracePt t="19591" x="8907463" y="1371600"/>
          <p14:tracePt t="19668" x="8899525" y="1371600"/>
          <p14:tracePt t="19765" x="8899525" y="1379538"/>
          <p14:tracePt t="19810" x="8893175" y="1379538"/>
          <p14:tracePt t="20172" x="8885238" y="1379538"/>
          <p14:tracePt t="20226" x="8877300" y="1379538"/>
          <p14:tracePt t="20269" x="8869363" y="1379538"/>
          <p14:tracePt t="20317" x="8847138" y="1379538"/>
          <p14:tracePt t="20360" x="8839200" y="1387475"/>
          <p14:tracePt t="20403" x="8801100" y="1387475"/>
          <p14:tracePt t="20452" x="8778875" y="1387475"/>
          <p14:tracePt t="20499" x="8724900" y="1393825"/>
          <p14:tracePt t="20545" x="8686800" y="1409700"/>
          <p14:tracePt t="20587" x="8626475" y="1425575"/>
          <p14:tracePt t="20641" x="8526463" y="1439863"/>
          <p14:tracePt t="20680" x="8496300" y="1439863"/>
          <p14:tracePt t="20727" x="8420100" y="1447800"/>
          <p14:tracePt t="20774" x="8351838" y="1447800"/>
          <p14:tracePt t="20815" x="8245475" y="1463675"/>
          <p14:tracePt t="20861" x="8123238" y="1470025"/>
          <p14:tracePt t="20905" x="8077200" y="1470025"/>
          <p14:tracePt t="20950" x="7993063" y="1485900"/>
          <p14:tracePt t="21003" x="7940675" y="1508125"/>
          <p14:tracePt t="21050" x="7856538" y="1531938"/>
          <p14:tracePt t="21091" x="7750175" y="1554163"/>
          <p14:tracePt t="21135" x="7666038" y="1577975"/>
          <p14:tracePt t="21183" x="7635875" y="1592263"/>
          <p14:tracePt t="21227" x="7589838" y="1600200"/>
          <p14:tracePt t="21265" x="7497763" y="1622425"/>
          <p14:tracePt t="21312" x="7391400" y="1646238"/>
          <p14:tracePt t="21353" x="7361238" y="1660525"/>
          <p14:tracePt t="21395" x="7337425" y="1676400"/>
          <p14:tracePt t="21433" x="7285038" y="1698625"/>
          <p14:tracePt t="21478" x="7200900" y="1736725"/>
          <p14:tracePt t="21521" x="7162800" y="1760538"/>
          <p14:tracePt t="21568" x="7132638" y="1782763"/>
          <p14:tracePt t="21619" x="7078663" y="1820863"/>
          <p14:tracePt t="21668" x="7040563" y="1858963"/>
          <p14:tracePt t="21716" x="7002463" y="1897063"/>
          <p14:tracePt t="21759" x="6988175" y="1912938"/>
          <p14:tracePt t="21800" x="6980238" y="1927225"/>
          <p14:tracePt t="21845" x="6956425" y="1943100"/>
          <p14:tracePt t="21884" x="6942138" y="1958975"/>
          <p14:tracePt t="21939" x="6926263" y="1981200"/>
          <p14:tracePt t="21941" x="6918325" y="1981200"/>
          <p14:tracePt t="21988" x="6888163" y="2027238"/>
          <p14:tracePt t="22036" x="6865938" y="2057400"/>
          <p14:tracePt t="22080" x="6842125" y="2095500"/>
          <p14:tracePt t="22126" x="6819900" y="2133600"/>
          <p14:tracePt t="22174" x="6789738" y="2179638"/>
          <p14:tracePt t="22219" x="6773863" y="2201863"/>
          <p14:tracePt t="22268" x="6743700" y="2263775"/>
          <p14:tracePt t="22308" x="6727825" y="2286000"/>
          <p14:tracePt t="22351" x="6705600" y="2332038"/>
          <p14:tracePt t="22400" x="6689725" y="2354263"/>
          <p14:tracePt t="22447" x="6683375" y="2378075"/>
          <p14:tracePt t="22449" x="6675438" y="2384425"/>
          <p14:tracePt t="22496" x="6629400" y="2454275"/>
          <p14:tracePt t="22543" x="6607175" y="2484438"/>
          <p14:tracePt t="22545" x="6607175" y="2492375"/>
          <p14:tracePt t="22588" x="6599238" y="2506663"/>
          <p14:tracePt t="22630" x="6569075" y="2568575"/>
          <p14:tracePt t="22682" x="6530975" y="2620963"/>
          <p14:tracePt t="22729" x="6523038" y="2636838"/>
          <p14:tracePt t="22776" x="6507163" y="2651125"/>
          <p14:tracePt t="22825" x="6499225" y="2659063"/>
          <p14:tracePt t="22933" x="6499225" y="2651125"/>
          <p14:tracePt t="22975" x="6561138" y="2530475"/>
          <p14:tracePt t="23025" x="6689725" y="2370138"/>
          <p14:tracePt t="23071" x="6811963" y="2263775"/>
          <p14:tracePt t="23116" x="6865938" y="2217738"/>
          <p14:tracePt t="23161" x="6904038" y="2163763"/>
          <p14:tracePt t="23205" x="6934200" y="2133600"/>
          <p14:tracePt t="23251" x="6956425" y="2111375"/>
          <p14:tracePt t="23294" x="7002463" y="2079625"/>
          <p14:tracePt t="23337" x="7032625" y="2057400"/>
          <p14:tracePt t="23386" x="7048500" y="2041525"/>
          <p14:tracePt t="23430" x="7070725" y="2035175"/>
          <p14:tracePt t="23497" x="7078663" y="2035175"/>
          <p14:tracePt t="23541" x="7170738" y="2049463"/>
          <p14:tracePt t="23584" x="7269163" y="2079625"/>
          <p14:tracePt t="23585" x="7292975" y="2079625"/>
          <p14:tracePt t="23631" x="7345363" y="2103438"/>
          <p14:tracePt t="23673" x="7353300" y="2103438"/>
          <p14:tracePt t="23719" x="7361238" y="2111375"/>
          <p14:tracePt t="23903" x="7353300" y="2111375"/>
          <p14:tracePt t="23941" x="7307263" y="2073275"/>
          <p14:tracePt t="23943" x="7292975" y="2057400"/>
          <p14:tracePt t="23987" x="7223125" y="2011363"/>
          <p14:tracePt t="24031" x="7208838" y="1989138"/>
          <p14:tracePt t="24077" x="7185025" y="1965325"/>
          <p14:tracePt t="24119" x="7140575" y="1935163"/>
          <p14:tracePt t="24164" x="7108825" y="1912938"/>
          <p14:tracePt t="24209" x="7102475" y="1905000"/>
          <p14:tracePt t="25019" x="7102475" y="1912938"/>
          <p14:tracePt t="25059" x="7140575" y="1943100"/>
          <p14:tracePt t="25111" x="7216775" y="1997075"/>
          <p14:tracePt t="25156" x="7307263" y="2057400"/>
          <p14:tracePt t="25196" x="7353300" y="2087563"/>
          <p14:tracePt t="25239" x="7375525" y="2117725"/>
          <p14:tracePt t="25283" x="7391400" y="2141538"/>
          <p14:tracePt t="25332" x="7413625" y="2179638"/>
          <p14:tracePt t="25580" x="7407275" y="2163763"/>
          <p14:tracePt t="25620" x="7261225" y="2041525"/>
          <p14:tracePt t="25663" x="7078663" y="1951038"/>
          <p14:tracePt t="25714" x="7048500" y="1943100"/>
          <p14:tracePt t="25760" x="7032625" y="1943100"/>
          <p14:tracePt t="26152" x="7032625" y="1935163"/>
          <p14:tracePt t="26196" x="7064375" y="1897063"/>
          <p14:tracePt t="26239" x="7132638" y="1820863"/>
          <p14:tracePt t="26286" x="7185025" y="1768475"/>
          <p14:tracePt t="26385" x="7162800" y="1768475"/>
          <p14:tracePt t="26436" x="7018338" y="1836738"/>
          <p14:tracePt t="26481" x="6904038" y="1905000"/>
          <p14:tracePt t="26522" x="6850063" y="1958975"/>
          <p14:tracePt t="26567" x="6765925" y="2049463"/>
          <p14:tracePt t="26607" x="6689725" y="2125663"/>
          <p14:tracePt t="26648" x="6629400" y="2201863"/>
          <p14:tracePt t="26689" x="6583363" y="2263775"/>
          <p14:tracePt t="26738" x="6446838" y="2460625"/>
          <p14:tracePt t="26788" x="6354763" y="2613025"/>
          <p14:tracePt t="26836" x="6316663" y="2689225"/>
          <p14:tracePt t="26886" x="6248400" y="2819400"/>
          <p14:tracePt t="26929" x="6218238" y="2911475"/>
          <p14:tracePt t="26977" x="6218238" y="2971800"/>
          <p14:tracePt t="27038" x="6248400" y="2971800"/>
          <p14:tracePt t="27083" x="6469063" y="2949575"/>
          <p14:tracePt t="27123" x="6683375" y="2895600"/>
          <p14:tracePt t="27163" x="6811963" y="2811463"/>
          <p14:tracePt t="27215" x="6988175" y="2689225"/>
          <p14:tracePt t="27263" x="7140575" y="2590800"/>
          <p14:tracePt t="27265" x="7170738" y="2568575"/>
          <p14:tracePt t="27313" x="7369175" y="2454275"/>
          <p14:tracePt t="27365" x="7527925" y="2354263"/>
          <p14:tracePt t="27409" x="7635875" y="2286000"/>
          <p14:tracePt t="27456" x="7696200" y="2232025"/>
          <p14:tracePt t="27504" x="7780338" y="2171700"/>
          <p14:tracePt t="27553" x="7848600" y="2079625"/>
          <p14:tracePt t="27601" x="7924800" y="1973263"/>
          <p14:tracePt t="27650" x="8016875" y="1806575"/>
          <p14:tracePt t="27701" x="8047038" y="1654175"/>
          <p14:tracePt t="27741" x="8047038" y="1622425"/>
          <p14:tracePt t="27786" x="8047038" y="1577975"/>
          <p14:tracePt t="27832" x="7970838" y="1485900"/>
          <p14:tracePt t="27876" x="7908925" y="1417638"/>
          <p14:tracePt t="27924" x="7818438" y="1371600"/>
          <p14:tracePt t="27970" x="7750175" y="1363663"/>
          <p14:tracePt t="28015" x="7597775" y="1425575"/>
          <p14:tracePt t="28064" x="7437438" y="1455738"/>
          <p14:tracePt t="28110" x="7285038" y="1531938"/>
          <p14:tracePt t="28153" x="7154863" y="1600200"/>
          <p14:tracePt t="28200" x="7040563" y="1684338"/>
          <p14:tracePt t="28246" x="6956425" y="1752600"/>
          <p14:tracePt t="28294" x="6888163" y="1820863"/>
          <p14:tracePt t="28336" x="6804025" y="1920875"/>
          <p14:tracePt t="28382" x="6705600" y="2065338"/>
          <p14:tracePt t="28425" x="6683375" y="2125663"/>
          <p14:tracePt t="28469" x="6637338" y="2209800"/>
          <p14:tracePt t="28516" x="6599238" y="2301875"/>
          <p14:tracePt t="28562" x="6591300" y="2339975"/>
          <p14:tracePt t="28608" x="6575425" y="2408238"/>
          <p14:tracePt t="28658" x="6561138" y="2438400"/>
          <p14:tracePt t="28706" x="6537325" y="2506663"/>
          <p14:tracePt t="28750" x="6530975" y="2536825"/>
          <p14:tracePt t="29769" x="6537325" y="2536825"/>
          <p14:tracePt t="29810" x="6751638" y="2530475"/>
          <p14:tracePt t="29851" x="6918325" y="2498725"/>
          <p14:tracePt t="29896" x="6926263" y="2498725"/>
          <p14:tracePt t="31136" x="6926263" y="2514600"/>
          <p14:tracePt t="31184" x="6842125" y="2765425"/>
          <p14:tracePt t="31231" x="6773863" y="2925763"/>
          <p14:tracePt t="31278" x="6759575" y="2971800"/>
          <p14:tracePt t="31318" x="6751638" y="3009900"/>
          <p14:tracePt t="31365" x="6743700" y="3078163"/>
          <p14:tracePt t="31405" x="6727825" y="3124200"/>
          <p14:tracePt t="31450" x="6705600" y="3208338"/>
          <p14:tracePt t="31498" x="6697663" y="3230563"/>
          <p14:tracePt t="31544" x="6697663" y="3276600"/>
          <p14:tracePt t="31583" x="6697663" y="3322638"/>
          <p14:tracePt t="31626" x="6705600" y="3368675"/>
          <p14:tracePt t="31669" x="6705600" y="3421063"/>
          <p14:tracePt t="31714" x="6713538" y="3451225"/>
          <p14:tracePt t="31764" x="6713538" y="3482975"/>
          <p14:tracePt t="31810" x="6713538" y="3527425"/>
          <p14:tracePt t="31812" x="6713538" y="3535363"/>
          <p14:tracePt t="31858" x="6713538" y="3565525"/>
          <p14:tracePt t="31900" x="6713538" y="3597275"/>
          <p14:tracePt t="31948" x="6713538" y="3619500"/>
          <p14:tracePt t="31993" x="6713538" y="3635375"/>
          <p14:tracePt t="32043" x="6713538" y="3673475"/>
          <p14:tracePt t="32088" x="6713538" y="3717925"/>
          <p14:tracePt t="32135" x="6713538" y="3749675"/>
          <p14:tracePt t="32179" x="6713538" y="3756025"/>
          <p14:tracePt t="32225" x="6713538" y="3763963"/>
          <p14:tracePt t="32288" x="6713538" y="3771900"/>
          <p14:tracePt t="32330" x="6713538" y="3802063"/>
          <p14:tracePt t="32374" x="6689725" y="3856038"/>
          <p14:tracePt t="32422" x="6667500" y="3902075"/>
          <p14:tracePt t="32462" x="6667500" y="3946525"/>
          <p14:tracePt t="32499" x="6651625" y="4008438"/>
          <p14:tracePt t="32545" x="6645275" y="4016375"/>
          <p14:tracePt t="32592" x="6629400" y="4046538"/>
          <p14:tracePt t="32634" x="6613525" y="4068763"/>
          <p14:tracePt t="32683" x="6607175" y="4122738"/>
          <p14:tracePt t="32734" x="6599238" y="4160838"/>
          <p14:tracePt t="32848" x="6599238" y="4144963"/>
          <p14:tracePt t="32892" x="6607175" y="4054475"/>
          <p14:tracePt t="32937" x="6607175" y="3978275"/>
          <p14:tracePt t="32988" x="6599238" y="3894138"/>
          <p14:tracePt t="33030" x="6591300" y="3825875"/>
          <p14:tracePt t="33079" x="6591300" y="3733800"/>
          <p14:tracePt t="33123" x="6591300" y="3641725"/>
          <p14:tracePt t="33164" x="6591300" y="3581400"/>
          <p14:tracePt t="33209" x="6591300" y="3527425"/>
          <p14:tracePt t="33210" x="6591300" y="3521075"/>
          <p14:tracePt t="33255" x="6591300" y="3459163"/>
          <p14:tracePt t="33300" x="6591300" y="3390900"/>
          <p14:tracePt t="33353" x="6599238" y="3336925"/>
          <p14:tracePt t="33394" x="6599238" y="3292475"/>
          <p14:tracePt t="33435" x="6607175" y="3246438"/>
          <p14:tracePt t="33436" x="6607175" y="3238500"/>
          <p14:tracePt t="33486" x="6613525" y="3162300"/>
          <p14:tracePt t="33529" x="6629400" y="3094038"/>
          <p14:tracePt t="33573" x="6645275" y="3032125"/>
          <p14:tracePt t="33618" x="6651625" y="2987675"/>
          <p14:tracePt t="33663" x="6651625" y="2933700"/>
          <p14:tracePt t="33711" x="6659563" y="2857500"/>
          <p14:tracePt t="33752" x="6659563" y="2789238"/>
          <p14:tracePt t="33797" x="6659563" y="2713038"/>
          <p14:tracePt t="33843" x="6659563" y="2659063"/>
          <p14:tracePt t="33888" x="6659563" y="2613025"/>
          <p14:tracePt t="33936" x="6651625" y="2560638"/>
          <p14:tracePt t="33985" x="6645275" y="2506663"/>
          <p14:tracePt t="34032" x="6645275" y="2468563"/>
          <p14:tracePt t="34084" x="6645275" y="2430463"/>
          <p14:tracePt t="34127" x="6645275" y="2392363"/>
          <p14:tracePt t="34128" x="6645275" y="2378075"/>
          <p14:tracePt t="34172" x="6651625" y="2362200"/>
          <p14:tracePt t="34291" x="6651625" y="2370138"/>
          <p14:tracePt t="34331" x="6645275" y="2422525"/>
          <p14:tracePt t="34375" x="6645275" y="2468563"/>
          <p14:tracePt t="34420" x="6645275" y="2544763"/>
          <p14:tracePt t="34464" x="6645275" y="2582863"/>
          <p14:tracePt t="34467" x="6645275" y="2590800"/>
          <p14:tracePt t="34513" x="6645275" y="2636838"/>
          <p14:tracePt t="34563" x="6651625" y="2720975"/>
          <p14:tracePt t="34565" x="6651625" y="2735263"/>
          <p14:tracePt t="34610" x="6659563" y="2797175"/>
          <p14:tracePt t="34655" x="6659563" y="2827338"/>
          <p14:tracePt t="34696" x="6667500" y="2879725"/>
          <p14:tracePt t="34743" x="6667500" y="2887663"/>
          <p14:tracePt t="34863" x="6667500" y="2903538"/>
          <p14:tracePt t="34903" x="6667500" y="2917825"/>
          <p14:tracePt t="35081" x="6667500" y="2911475"/>
          <p14:tracePt t="35124" x="6659563" y="2903538"/>
          <p14:tracePt t="35173" x="6645275" y="2887663"/>
          <p14:tracePt t="35224" x="6613525" y="2865438"/>
          <p14:tracePt t="35225" x="6607175" y="2857500"/>
          <p14:tracePt t="35279" x="6575425" y="2857500"/>
          <p14:tracePt t="35323" x="6416675" y="2841625"/>
          <p14:tracePt t="35366" x="6286500" y="2841625"/>
          <p14:tracePt t="35415" x="6103938" y="2819400"/>
          <p14:tracePt t="35460" x="6011863" y="2803525"/>
          <p14:tracePt t="35505" x="5943600" y="2803525"/>
          <p14:tracePt t="35546" x="5875338" y="2803525"/>
          <p14:tracePt t="35594" x="5654675" y="2803525"/>
          <p14:tracePt t="35594" x="5630863" y="2803525"/>
          <p14:tracePt t="35637" x="5532438" y="2803525"/>
          <p14:tracePt t="35686" x="5486400" y="2803525"/>
          <p14:tracePt t="35732" x="5394325" y="2797175"/>
          <p14:tracePt t="35779" x="5349875" y="2797175"/>
          <p14:tracePt t="35824" x="5280025" y="2797175"/>
          <p14:tracePt t="35865" x="5257800" y="2797175"/>
          <p14:tracePt t="35911" x="5173663" y="2811463"/>
          <p14:tracePt t="35959" x="5097463" y="2811463"/>
          <p14:tracePt t="36000" x="5021263" y="2811463"/>
          <p14:tracePt t="36040" x="4930775" y="2803525"/>
          <p14:tracePt t="36090" x="4899025" y="2803525"/>
          <p14:tracePt t="36409" x="4899025" y="2797175"/>
          <p14:tracePt t="36452" x="4968875" y="2735263"/>
          <p14:tracePt t="36504" x="5159375" y="2697163"/>
          <p14:tracePt t="36551" x="5486400" y="2674938"/>
          <p14:tracePt t="36598" x="5699125" y="2659063"/>
          <p14:tracePt t="36642" x="5867400" y="2644775"/>
          <p14:tracePt t="36688" x="5965825" y="2598738"/>
          <p14:tracePt t="36732" x="6073775" y="2560638"/>
          <p14:tracePt t="36781" x="6188075" y="2522538"/>
          <p14:tracePt t="36782" x="6248400" y="2506663"/>
          <p14:tracePt t="36831" x="6689725" y="2492375"/>
          <p14:tracePt t="36879" x="6811963" y="2484438"/>
          <p14:tracePt t="36968" x="6804025" y="2484438"/>
          <p14:tracePt t="37014" x="6781800" y="2484438"/>
          <p14:tracePt t="37060" x="6765925" y="2484438"/>
          <p14:tracePt t="37102" x="6697663" y="2476500"/>
          <p14:tracePt t="37153" x="6400800" y="2454275"/>
          <p14:tracePt t="37200" x="6180138" y="2454275"/>
          <p14:tracePt t="37252" x="6027738" y="2454275"/>
          <p14:tracePt t="37299" x="5753100" y="2460625"/>
          <p14:tracePt t="37436" x="5241925" y="2446338"/>
          <p14:tracePt t="37486" x="5059363" y="2430463"/>
          <p14:tracePt t="37536" x="4991100" y="2422525"/>
          <p14:tracePt t="37580" x="4953000" y="2422525"/>
          <p14:tracePt t="37623" x="4914900" y="2422525"/>
          <p14:tracePt t="37667" x="4876800" y="2422525"/>
          <p14:tracePt t="37668" x="4860925" y="2422525"/>
          <p14:tracePt t="37712" x="4800600" y="2416175"/>
          <p14:tracePt t="37759" x="4792663" y="2416175"/>
          <p14:tracePt t="38672" x="4792663" y="2408238"/>
          <p14:tracePt t="38713" x="4868863" y="2171700"/>
          <p14:tracePt t="38759" x="5013325" y="1943100"/>
          <p14:tracePt t="38801" x="5121275" y="1812925"/>
          <p14:tracePt t="38842" x="5135563" y="1782763"/>
          <p14:tracePt t="38887" x="5135563" y="1768475"/>
          <p14:tracePt t="38935" x="5135563" y="1752600"/>
          <p14:tracePt t="39187" x="5127625" y="1752600"/>
          <p14:tracePt t="39233" x="5121275" y="1768475"/>
          <p14:tracePt t="39235" x="5113338" y="1768475"/>
          <p14:tracePt t="39275" x="5105400" y="1774825"/>
          <p14:tracePt t="39321" x="5083175" y="1782763"/>
          <p14:tracePt t="39323" x="5067300" y="1782763"/>
          <p14:tracePt t="39369" x="5029200" y="1782763"/>
          <p14:tracePt t="39425" x="5006975" y="1782763"/>
          <p14:tracePt t="39476" x="4975225" y="1798638"/>
          <p14:tracePt t="39553" x="4968875" y="1798638"/>
          <p14:tracePt t="39623" x="4968875" y="1790700"/>
          <p14:tracePt t="39666" x="4968875" y="1774825"/>
          <p14:tracePt t="39717" x="4991100" y="1752600"/>
          <p14:tracePt t="39719" x="4999038" y="1752600"/>
          <p14:tracePt t="39767" x="5097463" y="1752600"/>
          <p14:tracePt t="39818" x="5151438" y="1752600"/>
          <p14:tracePt t="39863" x="5257800" y="1768475"/>
          <p14:tracePt t="39909" x="5418138" y="1782763"/>
          <p14:tracePt t="39954" x="5502275" y="1790700"/>
          <p14:tracePt t="39998" x="5584825" y="1790700"/>
          <p14:tracePt t="40044" x="5768975" y="1790700"/>
          <p14:tracePt t="40088" x="5913438" y="1806575"/>
          <p14:tracePt t="40140" x="6080125" y="1820863"/>
          <p14:tracePt t="40193" x="6240463" y="1836738"/>
          <p14:tracePt t="40195" x="6294438" y="1844675"/>
          <p14:tracePt t="40249" x="6430963" y="1858963"/>
          <p14:tracePt t="40299" x="6637338" y="1858963"/>
          <p14:tracePt t="40343" x="6797675" y="1882775"/>
          <p14:tracePt t="40384" x="6964363" y="1889125"/>
          <p14:tracePt t="40424" x="7132638" y="1889125"/>
          <p14:tracePt t="40468" x="7261225" y="1889125"/>
          <p14:tracePt t="40512" x="7353300" y="1889125"/>
          <p14:tracePt t="40559" x="7459663" y="1882775"/>
          <p14:tracePt t="40608" x="7573963" y="1882775"/>
          <p14:tracePt t="40647" x="7642225" y="1874838"/>
          <p14:tracePt t="40691" x="7750175" y="1874838"/>
          <p14:tracePt t="40740" x="7878763" y="1874838"/>
          <p14:tracePt t="40784" x="7924800" y="1874838"/>
          <p14:tracePt t="40830" x="7947025" y="1874838"/>
          <p14:tracePt t="40880" x="7954963" y="1874838"/>
          <p14:tracePt t="40928" x="7970838" y="1874838"/>
          <p14:tracePt t="40975" x="7978775" y="1874838"/>
          <p14:tracePt t="41021" x="7978775" y="1866900"/>
          <p14:tracePt t="42039" x="7985125" y="1866900"/>
          <p14:tracePt t="42082" x="7993063" y="1866900"/>
          <p14:tracePt t="42169" x="7993063" y="1858963"/>
          <p14:tracePt t="42277" x="7993063" y="1851025"/>
          <p14:tracePt t="42315" x="7993063" y="1836738"/>
          <p14:tracePt t="42360" x="7993063" y="1828800"/>
          <p14:tracePt t="42407" x="7985125" y="1820863"/>
          <p14:tracePt t="42455" x="7962900" y="1806575"/>
          <p14:tracePt t="42504" x="7962900" y="1798638"/>
          <p14:tracePt t="42549" x="7954963" y="1790700"/>
          <p14:tracePt t="42640" x="7940675" y="1774825"/>
          <p14:tracePt t="42688" x="7924800" y="1760538"/>
          <p14:tracePt t="42782" x="7924800" y="1744663"/>
          <p14:tracePt t="43280" x="7924800" y="1752600"/>
          <p14:tracePt t="43326" x="7916863" y="1768475"/>
          <p14:tracePt t="43328" x="7916863" y="1774825"/>
          <p14:tracePt t="43375" x="7916863" y="1790700"/>
          <p14:tracePt t="43416" x="7908925" y="1812925"/>
          <p14:tracePt t="43459" x="7902575" y="1820863"/>
          <p14:tracePt t="43558" x="7902575" y="1812925"/>
          <p14:tracePt t="43599" x="7908925" y="1736725"/>
          <p14:tracePt t="43654" x="7908925" y="1730375"/>
          <p14:tracePt t="43784" x="7908925" y="1736725"/>
          <p14:tracePt t="43820" x="7902575" y="1782763"/>
          <p14:tracePt t="43860" x="7894638" y="1798638"/>
          <p14:tracePt t="43905" x="7894638" y="1790700"/>
          <p14:tracePt t="44846" x="7894638" y="1782763"/>
          <p14:tracePt t="44901" x="7864475" y="1736725"/>
          <p14:tracePt t="44944" x="7848600" y="1722438"/>
          <p14:tracePt t="44994" x="7802563" y="1692275"/>
          <p14:tracePt t="45040" x="7742238" y="1646238"/>
          <p14:tracePt t="45082" x="7673975" y="1630363"/>
          <p14:tracePt t="45121" x="7627938" y="1616075"/>
          <p14:tracePt t="45164" x="7597775" y="1600200"/>
          <p14:tracePt t="45209" x="7521575" y="1600200"/>
          <p14:tracePt t="45252" x="7459663" y="1592263"/>
          <p14:tracePt t="45297" x="7375525" y="1592263"/>
          <p14:tracePt t="45344" x="7315200" y="1600200"/>
          <p14:tracePt t="45386" x="7285038" y="1616075"/>
          <p14:tracePt t="45429" x="7231063" y="1638300"/>
          <p14:tracePt t="45473" x="7200900" y="1646238"/>
          <p14:tracePt t="45516" x="7200900" y="1654175"/>
          <p14:tracePt t="45557" x="7192963" y="1660525"/>
          <p14:tracePt t="45607" x="7185025" y="1668463"/>
          <p14:tracePt t="45655" x="7162800" y="1698625"/>
          <p14:tracePt t="45706" x="7140575" y="1736725"/>
          <p14:tracePt t="45707" x="7132638" y="1744663"/>
          <p14:tracePt t="45748" x="7132638" y="1752600"/>
          <p14:tracePt t="45819" x="7132638" y="17446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33CC"/>
                </a:solidFill>
              </a:rPr>
              <a:t>出现滞后环的原因：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33600"/>
            <a:ext cx="5400675" cy="4114800"/>
          </a:xfrm>
        </p:spPr>
        <p:txBody>
          <a:bodyPr/>
          <a:lstStyle/>
          <a:p>
            <a:pPr algn="just" eaLnBrk="1" hangingPunct="1"/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吸附时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， 气体压力由低到高，当达到</a:t>
            </a:r>
            <a:r>
              <a:rPr lang="en-US" altLang="zh-CN" sz="2800" smtClean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时瓶口开始冷凝，瓶内仍然空的，要达到</a:t>
            </a:r>
            <a:r>
              <a:rPr lang="en-US" altLang="zh-CN" sz="2800" smtClean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 smtClean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时瓶内才开始冷凝</a:t>
            </a:r>
          </a:p>
          <a:p>
            <a:pPr algn="just" eaLnBrk="1" hangingPunct="1"/>
            <a:r>
              <a:rPr lang="zh-CN" altLang="en-US" sz="280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脱附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时，气体压力由高到低，达到（低于）</a:t>
            </a:r>
            <a:r>
              <a:rPr lang="en-US" altLang="zh-CN" sz="2800" smtClean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 smtClean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时，瓶口不蒸发（因为压力没有达到</a:t>
            </a:r>
            <a:r>
              <a:rPr lang="en-US" altLang="zh-CN" sz="2800" smtClean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），达到</a:t>
            </a:r>
            <a:r>
              <a:rPr lang="en-US" altLang="zh-CN" sz="2800" smtClean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时才开始脱附（蒸发）。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205038"/>
            <a:ext cx="22907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10"/>
    </mc:Choice>
    <mc:Fallback xmlns="">
      <p:transition spd="slow" advTm="849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655" x="4732338" y="3733800"/>
          <p14:tracePt t="2670" x="4784725" y="3695700"/>
          <p14:tracePt t="2691" x="4953000" y="3543300"/>
          <p14:tracePt t="2710" x="5037138" y="3429000"/>
          <p14:tracePt t="2730" x="5165725" y="3238500"/>
          <p14:tracePt t="2750" x="5219700" y="3146425"/>
          <p14:tracePt t="2752" x="5241925" y="3108325"/>
          <p14:tracePt t="2770" x="5311775" y="3025775"/>
          <p14:tracePt t="2790" x="5394325" y="2949575"/>
          <p14:tracePt t="2810" x="5486400" y="2857500"/>
          <p14:tracePt t="2830" x="5532438" y="2789238"/>
          <p14:tracePt t="2850" x="5600700" y="2720975"/>
          <p14:tracePt t="2870" x="5638800" y="2682875"/>
          <p14:tracePt t="2890" x="5668963" y="2651125"/>
          <p14:tracePt t="2910" x="5676900" y="2651125"/>
          <p14:tracePt t="4548" x="5676900" y="2644775"/>
          <p14:tracePt t="4556" x="5699125" y="2628900"/>
          <p14:tracePt t="4573" x="5859463" y="2514600"/>
          <p14:tracePt t="4594" x="6019800" y="2408238"/>
          <p14:tracePt t="4613" x="6188075" y="2286000"/>
          <p14:tracePt t="4634" x="6278563" y="2217738"/>
          <p14:tracePt t="4654" x="6461125" y="2079625"/>
          <p14:tracePt t="4674" x="6537325" y="2011363"/>
          <p14:tracePt t="4694" x="6667500" y="1920875"/>
          <p14:tracePt t="4714" x="6727825" y="1889125"/>
          <p14:tracePt t="4734" x="6835775" y="1858963"/>
          <p14:tracePt t="4754" x="6888163" y="1844675"/>
          <p14:tracePt t="4774" x="6964363" y="1820863"/>
          <p14:tracePt t="4794" x="7002463" y="1820863"/>
          <p14:tracePt t="4814" x="7078663" y="1828800"/>
          <p14:tracePt t="4834" x="7154863" y="1836738"/>
          <p14:tracePt t="4854" x="7292975" y="1844675"/>
          <p14:tracePt t="4874" x="7383463" y="1858963"/>
          <p14:tracePt t="4894" x="7497763" y="1889125"/>
          <p14:tracePt t="4914" x="7772400" y="1997075"/>
          <p14:tracePt t="4934" x="8008938" y="2095500"/>
          <p14:tracePt t="4954" x="8351838" y="2232025"/>
          <p14:tracePt t="4974" x="8442325" y="2286000"/>
          <p14:tracePt t="4977" x="8458200" y="2301875"/>
          <p14:tracePt t="4994" x="8466138" y="2308225"/>
          <p14:tracePt t="5014" x="8466138" y="2332038"/>
          <p14:tracePt t="5034" x="8518525" y="2454275"/>
          <p14:tracePt t="5054" x="8602663" y="2582863"/>
          <p14:tracePt t="5074" x="8763000" y="2751138"/>
          <p14:tracePt t="5095" x="8809038" y="2803525"/>
          <p14:tracePt t="5114" x="8831263" y="2865438"/>
          <p14:tracePt t="5134" x="8831263" y="2903538"/>
          <p14:tracePt t="5155" x="8831263" y="3070225"/>
          <p14:tracePt t="5175" x="8839200" y="3170238"/>
          <p14:tracePt t="5195" x="8861425" y="3330575"/>
          <p14:tracePt t="5215" x="8861425" y="3375025"/>
          <p14:tracePt t="5235" x="8861425" y="3467100"/>
          <p14:tracePt t="5255" x="8847138" y="3597275"/>
          <p14:tracePt t="5275" x="8823325" y="3886200"/>
          <p14:tracePt t="5295" x="8816975" y="4054475"/>
          <p14:tracePt t="5315" x="8816975" y="4175125"/>
          <p14:tracePt t="5335" x="8809038" y="4251325"/>
          <p14:tracePt t="5355" x="8770938" y="4373563"/>
          <p14:tracePt t="5375" x="8709025" y="4525963"/>
          <p14:tracePt t="5395" x="8626475" y="4724400"/>
          <p14:tracePt t="5415" x="8580438" y="4792663"/>
          <p14:tracePt t="5435" x="8542338" y="4860925"/>
          <p14:tracePt t="5456" x="8526463" y="4884738"/>
          <p14:tracePt t="5475" x="8496300" y="4922838"/>
          <p14:tracePt t="5477" x="8480425" y="4945063"/>
          <p14:tracePt t="5495" x="8442325" y="4999038"/>
          <p14:tracePt t="5515" x="8397875" y="5067300"/>
          <p14:tracePt t="5536" x="8359775" y="5105400"/>
          <p14:tracePt t="5555" x="8343900" y="5113338"/>
          <p14:tracePt t="5575" x="8321675" y="5135563"/>
          <p14:tracePt t="5596" x="8283575" y="5159375"/>
          <p14:tracePt t="5615" x="8259763" y="5165725"/>
          <p14:tracePt t="5635" x="8251825" y="5165725"/>
          <p14:tracePt t="5655" x="8245475" y="5165725"/>
          <p14:tracePt t="5696" x="8237538" y="5165725"/>
          <p14:tracePt t="5716" x="8221663" y="5159375"/>
          <p14:tracePt t="5736" x="8207375" y="5151438"/>
          <p14:tracePt t="5756" x="8199438" y="5151438"/>
          <p14:tracePt t="5776" x="8183563" y="5135563"/>
          <p14:tracePt t="5796" x="8175625" y="5127625"/>
          <p14:tracePt t="5816" x="8153400" y="5113338"/>
          <p14:tracePt t="5836" x="8131175" y="5097463"/>
          <p14:tracePt t="5856" x="8107363" y="5089525"/>
          <p14:tracePt t="5876" x="8099425" y="5083175"/>
          <p14:tracePt t="5896" x="8085138" y="5067300"/>
          <p14:tracePt t="5916" x="8077200" y="5059363"/>
          <p14:tracePt t="5936" x="8061325" y="5051425"/>
          <p14:tracePt t="5956" x="8054975" y="5045075"/>
          <p14:tracePt t="5976" x="8047038" y="5037138"/>
          <p14:tracePt t="5996" x="8031163" y="5029200"/>
          <p14:tracePt t="6016" x="8023225" y="5021263"/>
          <p14:tracePt t="6037" x="8016875" y="5013325"/>
          <p14:tracePt t="6153" x="8016875" y="5006975"/>
          <p14:tracePt t="6168" x="8008938" y="4991100"/>
          <p14:tracePt t="6176" x="8008938" y="4975225"/>
          <p14:tracePt t="6184" x="8001000" y="4922838"/>
          <p14:tracePt t="6196" x="7993063" y="4899025"/>
          <p14:tracePt t="6216" x="7993063" y="4838700"/>
          <p14:tracePt t="6237" x="7993063" y="4778375"/>
          <p14:tracePt t="6257" x="7993063" y="4716463"/>
          <p14:tracePt t="6277" x="7985125" y="4694238"/>
          <p14:tracePt t="6297" x="7954963" y="4670425"/>
          <p14:tracePt t="6317" x="7908925" y="4618038"/>
          <p14:tracePt t="6337" x="7878763" y="4556125"/>
          <p14:tracePt t="6357" x="7818438" y="4335463"/>
          <p14:tracePt t="6378" x="7764463" y="4137025"/>
          <p14:tracePt t="6397" x="7680325" y="3817938"/>
          <p14:tracePt t="6417" x="7620000" y="3597275"/>
          <p14:tracePt t="6437" x="7535863" y="3246438"/>
          <p14:tracePt t="6458" x="7505700" y="3094038"/>
          <p14:tracePt t="6459" x="7483475" y="3009900"/>
          <p14:tracePt t="6477" x="7459663" y="2895600"/>
          <p14:tracePt t="6497" x="7445375" y="2759075"/>
          <p14:tracePt t="6499" x="7445375" y="2720975"/>
          <p14:tracePt t="6518" x="7445375" y="2651125"/>
          <p14:tracePt t="6537" x="7445375" y="2636838"/>
          <p14:tracePt t="6557" x="7445375" y="2628900"/>
          <p14:tracePt t="6577" x="7445375" y="2620963"/>
          <p14:tracePt t="6672" x="7437438" y="2620963"/>
          <p14:tracePt t="6689" x="7437438" y="2613025"/>
          <p14:tracePt t="6705" x="7437438" y="2606675"/>
          <p14:tracePt t="6785" x="7437438" y="2598738"/>
          <p14:tracePt t="6802" x="7437438" y="2590800"/>
          <p14:tracePt t="6816" x="7437438" y="2574925"/>
          <p14:tracePt t="6825" x="7437438" y="2568575"/>
          <p14:tracePt t="6841" x="7437438" y="2536825"/>
          <p14:tracePt t="6858" x="7437438" y="2530475"/>
          <p14:tracePt t="6878" x="7421563" y="2498725"/>
          <p14:tracePt t="6898" x="7421563" y="2476500"/>
          <p14:tracePt t="6918" x="7407275" y="2468563"/>
          <p14:tracePt t="6938" x="7407275" y="2454275"/>
          <p14:tracePt t="6958" x="7399338" y="2438400"/>
          <p14:tracePt t="7053" x="7391400" y="2438400"/>
          <p14:tracePt t="7059" x="7369175" y="2430463"/>
          <p14:tracePt t="7067" x="7323138" y="2422525"/>
          <p14:tracePt t="7078" x="7269163" y="2416175"/>
          <p14:tracePt t="7098" x="7032625" y="2392363"/>
          <p14:tracePt t="7118" x="6880225" y="2384425"/>
          <p14:tracePt t="7138" x="6727825" y="2384425"/>
          <p14:tracePt t="7159" x="6553200" y="2384425"/>
          <p14:tracePt t="7178" x="6469063" y="2384425"/>
          <p14:tracePt t="7198" x="6362700" y="2384425"/>
          <p14:tracePt t="7218" x="6278563" y="2370138"/>
          <p14:tracePt t="7239" x="6164263" y="2346325"/>
          <p14:tracePt t="7259" x="6111875" y="2339975"/>
          <p14:tracePt t="7279" x="6088063" y="2339975"/>
          <p14:tracePt t="16899" x="6080125" y="2339975"/>
          <p14:tracePt t="16904" x="6057900" y="2339975"/>
          <p14:tracePt t="16917" x="5867400" y="2454275"/>
          <p14:tracePt t="16937" x="5211763" y="2841625"/>
          <p14:tracePt t="16957" x="5029200" y="3001963"/>
          <p14:tracePt t="16978" x="4830763" y="3184525"/>
          <p14:tracePt t="16997" x="4740275" y="3268663"/>
          <p14:tracePt t="17017" x="4648200" y="3352800"/>
          <p14:tracePt t="17038" x="4457700" y="3559175"/>
          <p14:tracePt t="17057" x="4321175" y="3695700"/>
          <p14:tracePt t="17077" x="4130675" y="3902075"/>
          <p14:tracePt t="17097" x="4054475" y="3978275"/>
          <p14:tracePt t="17118" x="3932238" y="4076700"/>
          <p14:tracePt t="17137" x="3863975" y="4122738"/>
          <p14:tracePt t="17157" x="3749675" y="4206875"/>
          <p14:tracePt t="17178" x="3703638" y="4244975"/>
          <p14:tracePt t="17198" x="3611563" y="4313238"/>
          <p14:tracePt t="17217" x="3597275" y="4327525"/>
          <p14:tracePt t="17237" x="3589338" y="4327525"/>
          <p14:tracePt t="17277" x="3581400" y="4335463"/>
          <p14:tracePt t="17298" x="3565525" y="4359275"/>
          <p14:tracePt t="17318" x="3535363" y="4419600"/>
          <p14:tracePt t="17338" x="3513138" y="4449763"/>
          <p14:tracePt t="17358" x="3505200" y="4465638"/>
          <p14:tracePt t="17454" x="3513138" y="4465638"/>
          <p14:tracePt t="17468" x="3543300" y="4465638"/>
          <p14:tracePt t="17478" x="3581400" y="4465638"/>
          <p14:tracePt t="17498" x="3695700" y="4465638"/>
          <p14:tracePt t="17518" x="3932238" y="4457700"/>
          <p14:tracePt t="17539" x="4068763" y="4457700"/>
          <p14:tracePt t="17558" x="4335463" y="4465638"/>
          <p14:tracePt t="17578" x="4473575" y="4473575"/>
          <p14:tracePt t="17598" x="4587875" y="4479925"/>
          <p14:tracePt t="17618" x="4602163" y="4479925"/>
          <p14:tracePt t="17680" x="4610100" y="4479925"/>
          <p14:tracePt t="17752" x="4618038" y="4479925"/>
          <p14:tracePt t="17774" x="4632325" y="4479925"/>
          <p14:tracePt t="17782" x="4664075" y="4479925"/>
          <p14:tracePt t="17799" x="4694238" y="4479925"/>
          <p14:tracePt t="17819" x="4792663" y="4479925"/>
          <p14:tracePt t="17840" x="4830763" y="4479925"/>
          <p14:tracePt t="17888" x="4838700" y="4479925"/>
          <p14:tracePt t="17913" x="4838700" y="4473575"/>
          <p14:tracePt t="17986" x="4846638" y="4473575"/>
          <p14:tracePt t="18009" x="4854575" y="4473575"/>
          <p14:tracePt t="18016" x="4860925" y="4473575"/>
          <p14:tracePt t="19131" x="4868863" y="4473575"/>
          <p14:tracePt t="19145" x="4868863" y="4465638"/>
          <p14:tracePt t="19161" x="4868863" y="4457700"/>
          <p14:tracePt t="19169" x="4876800" y="4449763"/>
          <p14:tracePt t="19182" x="4876800" y="4441825"/>
          <p14:tracePt t="19201" x="4884738" y="4389438"/>
          <p14:tracePt t="19221" x="4892675" y="4267200"/>
          <p14:tracePt t="19242" x="4892675" y="4038600"/>
          <p14:tracePt t="19261" x="4884738" y="3908425"/>
          <p14:tracePt t="19282" x="4876800" y="3817938"/>
          <p14:tracePt t="19301" x="4854575" y="3695700"/>
          <p14:tracePt t="19321" x="4854575" y="3673475"/>
          <p14:tracePt t="19362" x="4868863" y="3665538"/>
          <p14:tracePt t="19382" x="4868863" y="3657600"/>
          <p14:tracePt t="20033" x="4868863" y="3649663"/>
          <p14:tracePt t="20047" x="4868863" y="3641725"/>
          <p14:tracePt t="20063" x="4868863" y="3611563"/>
          <p14:tracePt t="20072" x="4868863" y="3573463"/>
          <p14:tracePt t="20083" x="4892675" y="3489325"/>
          <p14:tracePt t="20103" x="4953000" y="3200400"/>
          <p14:tracePt t="20123" x="4999038" y="3048000"/>
          <p14:tracePt t="20143" x="5045075" y="2963863"/>
          <p14:tracePt t="20164" x="5083175" y="2895600"/>
          <p14:tracePt t="20183" x="5089525" y="2879725"/>
          <p14:tracePt t="20204" x="5097463" y="2857500"/>
          <p14:tracePt t="20223" x="5097463" y="2849563"/>
          <p14:tracePt t="20244" x="5006975" y="2789238"/>
          <p14:tracePt t="20264" x="4968875" y="2765425"/>
          <p14:tracePt t="20443" x="4968875" y="2759075"/>
          <p14:tracePt t="20451" x="5021263" y="2759075"/>
          <p14:tracePt t="20463" x="5113338" y="2759075"/>
          <p14:tracePt t="20484" x="5540375" y="2803525"/>
          <p14:tracePt t="20504" x="5707063" y="2849563"/>
          <p14:tracePt t="20524" x="5959475" y="2865438"/>
          <p14:tracePt t="20544" x="6278563" y="2895600"/>
          <p14:tracePt t="20564" x="6659563" y="2941638"/>
          <p14:tracePt t="20584" x="6850063" y="2971800"/>
          <p14:tracePt t="20604" x="7002463" y="2994025"/>
          <p14:tracePt t="20624" x="7048500" y="2994025"/>
          <p14:tracePt t="20644" x="7108825" y="2994025"/>
          <p14:tracePt t="20664" x="7154863" y="2994025"/>
          <p14:tracePt t="20684" x="7216775" y="2987675"/>
          <p14:tracePt t="20704" x="7285038" y="2987675"/>
          <p14:tracePt t="20724" x="7331075" y="2979738"/>
          <p14:tracePt t="20745" x="7337425" y="2971800"/>
          <p14:tracePt t="20764" x="7345363" y="2971800"/>
          <p14:tracePt t="20784" x="7353300" y="2971800"/>
          <p14:tracePt t="20805" x="7369175" y="2963863"/>
          <p14:tracePt t="20824" x="7391400" y="2955925"/>
          <p14:tracePt t="20844" x="7421563" y="2949575"/>
          <p14:tracePt t="20864" x="7467600" y="2925763"/>
          <p14:tracePt t="20885" x="7475538" y="2917825"/>
          <p14:tracePt t="20886" x="7483475" y="2917825"/>
          <p14:tracePt t="20905" x="7489825" y="2917825"/>
          <p14:tracePt t="20925" x="7497763" y="2917825"/>
          <p14:tracePt t="20945" x="7527925" y="2911475"/>
          <p14:tracePt t="20965" x="7535863" y="2911475"/>
          <p14:tracePt t="20985" x="7543800" y="2903538"/>
          <p14:tracePt t="21005" x="7551738" y="2903538"/>
          <p14:tracePt t="21087" x="7559675" y="2903538"/>
          <p14:tracePt t="21095" x="7559675" y="2895600"/>
          <p14:tracePt t="21112" x="7566025" y="2895600"/>
          <p14:tracePt t="21125" x="7566025" y="2887663"/>
          <p14:tracePt t="21145" x="7566025" y="2879725"/>
          <p14:tracePt t="21178" x="7566025" y="2873375"/>
          <p14:tracePt t="21200" x="7566025" y="2865438"/>
          <p14:tracePt t="21208" x="7566025" y="2857500"/>
          <p14:tracePt t="21226" x="7566025" y="2849563"/>
          <p14:tracePt t="21245" x="7566025" y="2841625"/>
          <p14:tracePt t="21265" x="7566025" y="2835275"/>
          <p14:tracePt t="21285" x="7566025" y="2811463"/>
          <p14:tracePt t="21306" x="7543800" y="2797175"/>
          <p14:tracePt t="21345" x="7535863" y="2789238"/>
          <p14:tracePt t="21365" x="7527925" y="2781300"/>
          <p14:tracePt t="21385" x="7505700" y="2773363"/>
          <p14:tracePt t="21405" x="7489825" y="2773363"/>
          <p14:tracePt t="21425" x="7475538" y="2773363"/>
          <p14:tracePt t="22240" x="7483475" y="2773363"/>
          <p14:tracePt t="22264" x="7489825" y="2773363"/>
          <p14:tracePt t="22289" x="7497763" y="2773363"/>
          <p14:tracePt t="22305" x="7505700" y="2773363"/>
          <p14:tracePt t="22329" x="7513638" y="2773363"/>
          <p14:tracePt t="22353" x="7521575" y="2773363"/>
          <p14:tracePt t="22369" x="7527925" y="2773363"/>
          <p14:tracePt t="22376" x="7535863" y="2773363"/>
          <p14:tracePt t="22387" x="7543800" y="2773363"/>
          <p14:tracePt t="22407" x="7573963" y="2773363"/>
          <p14:tracePt t="22427" x="7604125" y="2773363"/>
          <p14:tracePt t="22594" x="7589838" y="2773363"/>
          <p14:tracePt t="22610" x="7581900" y="2773363"/>
          <p14:tracePt t="22619" x="7573963" y="2773363"/>
          <p14:tracePt t="22635" x="7566025" y="2773363"/>
          <p14:tracePt t="22650" x="7559675" y="2773363"/>
          <p14:tracePt t="22668" x="7551738" y="2781300"/>
          <p14:tracePt t="22688" x="7543800" y="2781300"/>
          <p14:tracePt t="22708" x="7513638" y="2781300"/>
          <p14:tracePt t="22728" x="7505700" y="2781300"/>
          <p14:tracePt t="22748" x="7489825" y="2781300"/>
          <p14:tracePt t="22788" x="7483475" y="2789238"/>
          <p14:tracePt t="22809" x="7467600" y="2789238"/>
          <p14:tracePt t="22828" x="7451725" y="2789238"/>
          <p14:tracePt t="23337" x="7459663" y="2789238"/>
          <p14:tracePt t="23353" x="7467600" y="2789238"/>
          <p14:tracePt t="23360" x="7475538" y="2789238"/>
          <p14:tracePt t="23385" x="7483475" y="2789238"/>
          <p14:tracePt t="23432" x="7489825" y="2789238"/>
          <p14:tracePt t="23448" x="7505700" y="2789238"/>
          <p14:tracePt t="23464" x="7513638" y="2789238"/>
          <p14:tracePt t="23473" x="7521575" y="2789238"/>
          <p14:tracePt t="23489" x="7527925" y="2789238"/>
          <p14:tracePt t="23531" x="7535863" y="2789238"/>
          <p14:tracePt t="23545" x="7543800" y="2789238"/>
          <p14:tracePt t="23555" x="7551738" y="2789238"/>
          <p14:tracePt t="23570" x="7566025" y="2789238"/>
          <p14:tracePt t="23590" x="7589838" y="2789238"/>
          <p14:tracePt t="23610" x="7597775" y="2789238"/>
          <p14:tracePt t="23652" x="7604125" y="2789238"/>
          <p14:tracePt t="23674" x="7612063" y="2789238"/>
          <p14:tracePt t="23751" x="7604125" y="2781300"/>
          <p14:tracePt t="23759" x="7597775" y="2781300"/>
          <p14:tracePt t="23770" x="7589838" y="2781300"/>
          <p14:tracePt t="23790" x="7559675" y="2773363"/>
          <p14:tracePt t="23791" x="7551738" y="2773363"/>
          <p14:tracePt t="23810" x="7527925" y="2765425"/>
          <p14:tracePt t="23830" x="7521575" y="2765425"/>
          <p14:tracePt t="23850" x="7489825" y="2765425"/>
          <p14:tracePt t="23871" x="7467600" y="2765425"/>
          <p14:tracePt t="23872" x="7445375" y="2765425"/>
          <p14:tracePt t="23890" x="7437438" y="2765425"/>
          <p14:tracePt t="24017" x="7451725" y="2765425"/>
          <p14:tracePt t="24025" x="7467600" y="2765425"/>
          <p14:tracePt t="24033" x="7483475" y="2765425"/>
          <p14:tracePt t="24050" x="7521575" y="2773363"/>
          <p14:tracePt t="24071" x="7551738" y="2773363"/>
          <p14:tracePt t="24090" x="7573963" y="2773363"/>
          <p14:tracePt t="24110" x="7581900" y="2773363"/>
          <p14:tracePt t="24171" x="7566025" y="2765425"/>
          <p14:tracePt t="24179" x="7559675" y="2765425"/>
          <p14:tracePt t="24191" x="7535863" y="2765425"/>
          <p14:tracePt t="24211" x="7459663" y="2759075"/>
          <p14:tracePt t="24231" x="7391400" y="2751138"/>
          <p14:tracePt t="24251" x="7315200" y="2743200"/>
          <p14:tracePt t="24271" x="7307263" y="2743200"/>
          <p14:tracePt t="24347" x="7315200" y="2743200"/>
          <p14:tracePt t="24355" x="7337425" y="2743200"/>
          <p14:tracePt t="24365" x="7375525" y="2751138"/>
          <p14:tracePt t="24373" x="7407275" y="2751138"/>
          <p14:tracePt t="24391" x="7467600" y="2759075"/>
          <p14:tracePt t="24411" x="7521575" y="2765425"/>
          <p14:tracePt t="24431" x="7551738" y="2765425"/>
          <p14:tracePt t="24451" x="7559675" y="2765425"/>
          <p14:tracePt t="24491" x="7551738" y="2765425"/>
          <p14:tracePt t="24512" x="7535863" y="2765425"/>
          <p14:tracePt t="24513" x="7521575" y="2765425"/>
          <p14:tracePt t="24531" x="7489825" y="2759075"/>
          <p14:tracePt t="24551" x="7475538" y="2759075"/>
          <p14:tracePt t="24572" x="7467600" y="2759075"/>
          <p14:tracePt t="24591" x="7467600" y="2765425"/>
          <p14:tracePt t="24612" x="7475538" y="2765425"/>
          <p14:tracePt t="24631" x="7483475" y="2765425"/>
          <p14:tracePt t="24652" x="7489825" y="2765425"/>
          <p14:tracePt t="25730" x="7483475" y="2751138"/>
          <p14:tracePt t="25737" x="7467600" y="2735263"/>
          <p14:tracePt t="25746" x="7445375" y="2705100"/>
          <p14:tracePt t="25754" x="7421563" y="2682875"/>
          <p14:tracePt t="25774" x="7353300" y="2598738"/>
          <p14:tracePt t="25794" x="7277100" y="2514600"/>
          <p14:tracePt t="25814" x="7246938" y="2484438"/>
          <p14:tracePt t="25834" x="7239000" y="2468563"/>
          <p14:tracePt t="26118" x="7239000" y="2460625"/>
          <p14:tracePt t="26141" x="7239000" y="2454275"/>
          <p14:tracePt t="26158" x="7239000" y="2446338"/>
          <p14:tracePt t="26166" x="7239000" y="2438400"/>
          <p14:tracePt t="26189" x="7246938" y="2438400"/>
          <p14:tracePt t="26199" x="7246938" y="2430463"/>
          <p14:tracePt t="26214" x="7254875" y="2430463"/>
          <p14:tracePt t="26253" x="7261225" y="2430463"/>
          <p14:tracePt t="26277" x="7269163" y="2430463"/>
          <p14:tracePt t="26293" x="7277100" y="2430463"/>
          <p14:tracePt t="26301" x="7285038" y="2430463"/>
          <p14:tracePt t="26315" x="7292975" y="2438400"/>
          <p14:tracePt t="26335" x="7315200" y="2454275"/>
          <p14:tracePt t="26355" x="7323138" y="2460625"/>
          <p14:tracePt t="26375" x="7337425" y="2468563"/>
          <p14:tracePt t="26395" x="7345363" y="2476500"/>
          <p14:tracePt t="26415" x="7353300" y="2484438"/>
          <p14:tracePt t="26435" x="7361238" y="2492375"/>
          <p14:tracePt t="26455" x="7375525" y="2506663"/>
          <p14:tracePt t="26475" x="7383463" y="2514600"/>
          <p14:tracePt t="26495" x="7391400" y="2536825"/>
          <p14:tracePt t="26515" x="7399338" y="2552700"/>
          <p14:tracePt t="26535" x="7407275" y="2574925"/>
          <p14:tracePt t="26555" x="7407275" y="2590800"/>
          <p14:tracePt t="26575" x="7421563" y="2620963"/>
          <p14:tracePt t="26595" x="7421563" y="2636838"/>
          <p14:tracePt t="26615" x="7421563" y="2659063"/>
          <p14:tracePt t="26636" x="7421563" y="2674938"/>
          <p14:tracePt t="26655" x="7421563" y="2705100"/>
          <p14:tracePt t="26675" x="7429500" y="2727325"/>
          <p14:tracePt t="26696" x="7429500" y="2743200"/>
          <p14:tracePt t="26716" x="7429500" y="2759075"/>
          <p14:tracePt t="26736" x="7429500" y="2773363"/>
          <p14:tracePt t="26756" x="7429500" y="2781300"/>
          <p14:tracePt t="26776" x="7429500" y="2803525"/>
          <p14:tracePt t="26796" x="7429500" y="2835275"/>
          <p14:tracePt t="26816" x="7429500" y="2865438"/>
          <p14:tracePt t="26836" x="7429500" y="2911475"/>
          <p14:tracePt t="26857" x="7429500" y="2941638"/>
          <p14:tracePt t="26876" x="7429500" y="2963863"/>
          <p14:tracePt t="26896" x="7429500" y="2979738"/>
          <p14:tracePt t="26916" x="7421563" y="2994025"/>
          <p14:tracePt t="26936" x="7421563" y="3001963"/>
          <p14:tracePt t="26956" x="7421563" y="3009900"/>
          <p14:tracePt t="26976" x="7421563" y="3025775"/>
          <p14:tracePt t="26996" x="7421563" y="3048000"/>
          <p14:tracePt t="27016" x="7421563" y="3055938"/>
          <p14:tracePt t="27036" x="7421563" y="3063875"/>
          <p14:tracePt t="27068" x="7421563" y="3070225"/>
          <p14:tracePt t="27076" x="7421563" y="3078163"/>
          <p14:tracePt t="27096" x="7421563" y="3086100"/>
          <p14:tracePt t="27116" x="7421563" y="3108325"/>
          <p14:tracePt t="27136" x="7421563" y="3132138"/>
          <p14:tracePt t="27156" x="7421563" y="3154363"/>
          <p14:tracePt t="27176" x="7429500" y="3178175"/>
          <p14:tracePt t="27196" x="7429500" y="3208338"/>
          <p14:tracePt t="27576" x="7437438" y="3192463"/>
          <p14:tracePt t="27584" x="7437438" y="3184525"/>
          <p14:tracePt t="27749" x="7445375" y="3200400"/>
          <p14:tracePt t="27756" x="7445375" y="3222625"/>
          <p14:tracePt t="27764" x="7451725" y="3254375"/>
          <p14:tracePt t="27778" x="7467600" y="3292475"/>
          <p14:tracePt t="27797" x="7513638" y="3398838"/>
          <p14:tracePt t="27818" x="7527925" y="3451225"/>
          <p14:tracePt t="27838" x="7559675" y="3543300"/>
          <p14:tracePt t="27858" x="7581900" y="3597275"/>
          <p14:tracePt t="27878" x="7635875" y="3679825"/>
          <p14:tracePt t="27898" x="7673975" y="3741738"/>
          <p14:tracePt t="27918" x="7704138" y="3802063"/>
          <p14:tracePt t="27938" x="7718425" y="3848100"/>
          <p14:tracePt t="27958" x="7742238" y="3954463"/>
          <p14:tracePt t="27978" x="7756525" y="3978275"/>
          <p14:tracePt t="27998" x="7772400" y="4030663"/>
          <p14:tracePt t="28018" x="7780338" y="4076700"/>
          <p14:tracePt t="28038" x="7794625" y="4114800"/>
          <p14:tracePt t="28058" x="7794625" y="4122738"/>
          <p14:tracePt t="28078" x="7810500" y="4152900"/>
          <p14:tracePt t="28098" x="7810500" y="4198938"/>
          <p14:tracePt t="28118" x="7818438" y="4244975"/>
          <p14:tracePt t="28138" x="7826375" y="4267200"/>
          <p14:tracePt t="28158" x="7826375" y="4275138"/>
          <p14:tracePt t="28178" x="7832725" y="4359275"/>
          <p14:tracePt t="28199" x="7840663" y="4465638"/>
          <p14:tracePt t="28218" x="7848600" y="4495800"/>
          <p14:tracePt t="28320" x="7848600" y="4503738"/>
          <p14:tracePt t="28387" x="7848600" y="4511675"/>
          <p14:tracePt t="28410" x="7840663" y="4511675"/>
          <p14:tracePt t="28426" x="7826375" y="4518025"/>
          <p14:tracePt t="28434" x="7818438" y="4518025"/>
          <p14:tracePt t="28442" x="7810500" y="4525963"/>
          <p14:tracePt t="28459" x="7764463" y="4541838"/>
          <p14:tracePt t="28479" x="7718425" y="4549775"/>
          <p14:tracePt t="28499" x="7573963" y="4564063"/>
          <p14:tracePt t="28519" x="7513638" y="4564063"/>
          <p14:tracePt t="28539" x="7445375" y="4564063"/>
          <p14:tracePt t="28559" x="7421563" y="4564063"/>
          <p14:tracePt t="28579" x="7353300" y="4564063"/>
          <p14:tracePt t="28599" x="7331075" y="4564063"/>
          <p14:tracePt t="28619" x="7307263" y="4564063"/>
          <p14:tracePt t="28639" x="7299325" y="4564063"/>
          <p14:tracePt t="28659" x="7292975" y="4564063"/>
          <p14:tracePt t="28679" x="7261225" y="4564063"/>
          <p14:tracePt t="28700" x="7185025" y="4564063"/>
          <p14:tracePt t="28719" x="7124700" y="4564063"/>
          <p14:tracePt t="28740" x="7094538" y="4564063"/>
          <p14:tracePt t="28760" x="7064375" y="4564063"/>
          <p14:tracePt t="28779" x="7040563" y="4564063"/>
          <p14:tracePt t="28799" x="7018338" y="4564063"/>
          <p14:tracePt t="28970" x="7026275" y="4564063"/>
          <p14:tracePt t="28979" x="7048500" y="4564063"/>
          <p14:tracePt t="28986" x="7070725" y="4564063"/>
          <p14:tracePt t="29000" x="7124700" y="4564063"/>
          <p14:tracePt t="29020" x="7269163" y="4564063"/>
          <p14:tracePt t="29040" x="7383463" y="4564063"/>
          <p14:tracePt t="29042" x="7421563" y="4564063"/>
          <p14:tracePt t="29060" x="7467600" y="4564063"/>
          <p14:tracePt t="29080" x="7513638" y="4564063"/>
          <p14:tracePt t="29100" x="7527925" y="4564063"/>
          <p14:tracePt t="29120" x="7543800" y="4564063"/>
          <p14:tracePt t="29140" x="7581900" y="4556125"/>
          <p14:tracePt t="29160" x="7635875" y="4549775"/>
          <p14:tracePt t="29180" x="7688263" y="4541838"/>
          <p14:tracePt t="29201" x="7726363" y="4533900"/>
          <p14:tracePt t="29220" x="7750175" y="4533900"/>
          <p14:tracePt t="29240" x="7756525" y="4533900"/>
          <p14:tracePt t="29261" x="7780338" y="4533900"/>
          <p14:tracePt t="29280" x="7794625" y="4525963"/>
          <p14:tracePt t="29300" x="7818438" y="4525963"/>
          <p14:tracePt t="29320" x="7826375" y="4525963"/>
          <p14:tracePt t="29341" x="7832725" y="4525963"/>
          <p14:tracePt t="29361" x="7848600" y="4525963"/>
          <p14:tracePt t="29381" x="7894638" y="4518025"/>
          <p14:tracePt t="29401" x="7916863" y="4518025"/>
          <p14:tracePt t="29421" x="7924800" y="4518025"/>
          <p14:tracePt t="29647" x="7916863" y="4518025"/>
          <p14:tracePt t="29663" x="7908925" y="4518025"/>
          <p14:tracePt t="29671" x="7894638" y="4518025"/>
          <p14:tracePt t="29681" x="7878763" y="4518025"/>
          <p14:tracePt t="29701" x="7826375" y="4525963"/>
          <p14:tracePt t="29721" x="7726363" y="4533900"/>
          <p14:tracePt t="29741" x="7650163" y="4533900"/>
          <p14:tracePt t="29743" x="7627938" y="4533900"/>
          <p14:tracePt t="29761" x="7581900" y="4533900"/>
          <p14:tracePt t="29781" x="7543800" y="4533900"/>
          <p14:tracePt t="29801" x="7513638" y="4533900"/>
          <p14:tracePt t="29822" x="7505700" y="4533900"/>
          <p14:tracePt t="29823" x="7489825" y="4533900"/>
          <p14:tracePt t="29841" x="7451725" y="4533900"/>
          <p14:tracePt t="29862" x="7399338" y="4533900"/>
          <p14:tracePt t="29881" x="7307263" y="4533900"/>
          <p14:tracePt t="29902" x="7277100" y="4533900"/>
          <p14:tracePt t="29922" x="7254875" y="4533900"/>
          <p14:tracePt t="29942" x="7239000" y="4533900"/>
          <p14:tracePt t="29962" x="7231063" y="4533900"/>
          <p14:tracePt t="29982" x="7223125" y="4533900"/>
          <p14:tracePt t="30873" x="7223125" y="4525963"/>
          <p14:tracePt t="30883" x="7223125" y="4518025"/>
          <p14:tracePt t="30903" x="7223125" y="4441825"/>
          <p14:tracePt t="30924" x="7223125" y="4397375"/>
          <p14:tracePt t="30944" x="7223125" y="4313238"/>
          <p14:tracePt t="30964" x="7223125" y="4251325"/>
          <p14:tracePt t="30984" x="7231063" y="4137025"/>
          <p14:tracePt t="31004" x="7239000" y="4008438"/>
          <p14:tracePt t="31024" x="7239000" y="3886200"/>
          <p14:tracePt t="31025" x="7239000" y="3817938"/>
          <p14:tracePt t="31044" x="7239000" y="3665538"/>
          <p14:tracePt t="31064" x="7239000" y="3521075"/>
          <p14:tracePt t="31084" x="7254875" y="3314700"/>
          <p14:tracePt t="31104" x="7269163" y="3222625"/>
          <p14:tracePt t="31106" x="7285038" y="3162300"/>
          <p14:tracePt t="31124" x="7307263" y="3063875"/>
          <p14:tracePt t="31144" x="7331075" y="2941638"/>
          <p14:tracePt t="31164" x="7345363" y="2789238"/>
          <p14:tracePt t="31185" x="7361238" y="2705100"/>
          <p14:tracePt t="31204" x="7391400" y="2606675"/>
          <p14:tracePt t="31224" x="7429500" y="2536825"/>
          <p14:tracePt t="31226" x="7451725" y="2506663"/>
          <p14:tracePt t="31244" x="7467600" y="2468563"/>
          <p14:tracePt t="31264" x="7497763" y="2446338"/>
          <p14:tracePt t="31284" x="7513638" y="2430463"/>
          <p14:tracePt t="31304" x="7527925" y="2430463"/>
          <p14:tracePt t="31324" x="7559675" y="2430463"/>
          <p14:tracePt t="31344" x="7581900" y="2446338"/>
          <p14:tracePt t="31364" x="7612063" y="2484438"/>
          <p14:tracePt t="31384" x="7658100" y="2544763"/>
          <p14:tracePt t="31405" x="7718425" y="2682875"/>
          <p14:tracePt t="31425" x="7780338" y="2803525"/>
          <p14:tracePt t="31444" x="7848600" y="2949575"/>
          <p14:tracePt t="31465" x="7894638" y="3032125"/>
          <p14:tracePt t="31485" x="7902575" y="3108325"/>
          <p14:tracePt t="31505" x="7902575" y="3146425"/>
          <p14:tracePt t="31525" x="7902575" y="3222625"/>
          <p14:tracePt t="31545" x="7902575" y="3292475"/>
          <p14:tracePt t="31546" x="7894638" y="3314700"/>
          <p14:tracePt t="31565" x="7886700" y="3352800"/>
          <p14:tracePt t="31585" x="7864475" y="3497263"/>
          <p14:tracePt t="31606" x="7864475" y="3635375"/>
          <p14:tracePt t="31625" x="7864475" y="3756025"/>
          <p14:tracePt t="31645" x="7886700" y="3940175"/>
          <p14:tracePt t="31665" x="7902575" y="4030663"/>
          <p14:tracePt t="31685" x="7940675" y="4175125"/>
          <p14:tracePt t="31705" x="7962900" y="4267200"/>
          <p14:tracePt t="31725" x="7993063" y="4397375"/>
          <p14:tracePt t="31745" x="8001000" y="4441825"/>
          <p14:tracePt t="31765" x="8008938" y="4503738"/>
          <p14:tracePt t="31785" x="8008938" y="4564063"/>
          <p14:tracePt t="31805" x="8008938" y="4656138"/>
          <p14:tracePt t="31825" x="8001000" y="4686300"/>
          <p14:tracePt t="31845" x="7970838" y="4822825"/>
          <p14:tracePt t="31866" x="7947025" y="4914900"/>
          <p14:tracePt t="31886" x="7924800" y="4968875"/>
          <p14:tracePt t="31888" x="7924800" y="4983163"/>
          <p14:tracePt t="31905" x="7908925" y="5045075"/>
          <p14:tracePt t="31925" x="7886700" y="5089525"/>
          <p14:tracePt t="31927" x="7878763" y="5121275"/>
          <p14:tracePt t="31946" x="7864475" y="5159375"/>
          <p14:tracePt t="31966" x="7848600" y="5189538"/>
          <p14:tracePt t="31986" x="7818438" y="5203825"/>
          <p14:tracePt t="32006" x="7764463" y="5235575"/>
          <p14:tracePt t="32026" x="7718425" y="5257800"/>
          <p14:tracePt t="32046" x="7696200" y="5265738"/>
          <p14:tracePt t="32048" x="7688263" y="5273675"/>
          <p14:tracePt t="32066" x="7673975" y="5273675"/>
          <p14:tracePt t="32086" x="7635875" y="5280025"/>
          <p14:tracePt t="32106" x="7521575" y="5295900"/>
          <p14:tracePt t="32126" x="7437438" y="5295900"/>
          <p14:tracePt t="32146" x="7331075" y="5287963"/>
          <p14:tracePt t="32166" x="7292975" y="5280025"/>
          <p14:tracePt t="32186" x="7277100" y="5257800"/>
          <p14:tracePt t="32206" x="7254875" y="5241925"/>
          <p14:tracePt t="32226" x="7231063" y="5219700"/>
          <p14:tracePt t="32247" x="7231063" y="5203825"/>
          <p14:tracePt t="32266" x="7216775" y="5165725"/>
          <p14:tracePt t="32286" x="7216775" y="5143500"/>
          <p14:tracePt t="32306" x="7216775" y="5121275"/>
          <p14:tracePt t="32327" x="7216775" y="5105400"/>
          <p14:tracePt t="32346" x="7216775" y="5083175"/>
          <p14:tracePt t="32366" x="7216775" y="5067300"/>
          <p14:tracePt t="32387" x="7216775" y="5029200"/>
          <p14:tracePt t="32406" x="7223125" y="5013325"/>
          <p14:tracePt t="32426" x="7223125" y="5006975"/>
          <p14:tracePt t="36459" x="7223125" y="4999038"/>
          <p14:tracePt t="36476" x="7192963" y="4975225"/>
          <p14:tracePt t="36483" x="7108825" y="4953000"/>
          <p14:tracePt t="36494" x="7010400" y="4930775"/>
          <p14:tracePt t="36515" x="6569075" y="4846638"/>
          <p14:tracePt t="36534" x="6316663" y="4808538"/>
          <p14:tracePt t="36554" x="6164263" y="4792663"/>
          <p14:tracePt t="36574" x="6042025" y="4778375"/>
          <p14:tracePt t="36594" x="5997575" y="4778375"/>
          <p14:tracePt t="36596" x="5959475" y="4778375"/>
          <p14:tracePt t="36614" x="5889625" y="4770438"/>
          <p14:tracePt t="36634" x="5775325" y="4770438"/>
          <p14:tracePt t="36655" x="5737225" y="4770438"/>
          <p14:tracePt t="36674" x="5722938" y="4770438"/>
          <p14:tracePt t="36694" x="5707063" y="4770438"/>
          <p14:tracePt t="36714" x="5699125" y="4770438"/>
          <p14:tracePt t="36734" x="5630863" y="4770438"/>
          <p14:tracePt t="36755" x="5592763" y="4770438"/>
          <p14:tracePt t="36775" x="5578475" y="4770438"/>
          <p14:tracePt t="36823" x="5570538" y="4770438"/>
          <p14:tracePt t="36845" x="5562600" y="4770438"/>
          <p14:tracePt t="36853" x="5554663" y="4770438"/>
          <p14:tracePt t="36869" x="5546725" y="4770438"/>
          <p14:tracePt t="36877" x="5546725" y="4762500"/>
          <p14:tracePt t="39130" x="5570538" y="4770438"/>
          <p14:tracePt t="39138" x="5584825" y="4778375"/>
          <p14:tracePt t="39146" x="5600700" y="4792663"/>
          <p14:tracePt t="39159" x="5616575" y="4800600"/>
          <p14:tracePt t="39179" x="5692775" y="4846638"/>
          <p14:tracePt t="39199" x="5745163" y="4860925"/>
          <p14:tracePt t="39220" x="5799138" y="4884738"/>
          <p14:tracePt t="39239" x="5813425" y="4892675"/>
          <p14:tracePt t="39259" x="5821363" y="4899025"/>
          <p14:tracePt t="39280" x="5829300" y="4906963"/>
          <p14:tracePt t="39299" x="5837238" y="4930775"/>
          <p14:tracePt t="39319" x="5845175" y="4945063"/>
          <p14:tracePt t="39339" x="5845175" y="4953000"/>
          <p14:tracePt t="39360" x="5851525" y="4953000"/>
          <p14:tracePt t="39379" x="5851525" y="4960938"/>
          <p14:tracePt t="39400" x="5851525" y="4983163"/>
          <p14:tracePt t="39420" x="5859463" y="4999038"/>
          <p14:tracePt t="39440" x="5859463" y="5013325"/>
          <p14:tracePt t="39460" x="5859463" y="5051425"/>
          <p14:tracePt t="39480" x="5867400" y="5121275"/>
          <p14:tracePt t="39500" x="5883275" y="5235575"/>
          <p14:tracePt t="39520" x="5889625" y="5287963"/>
          <p14:tracePt t="39540" x="5913438" y="5334000"/>
          <p14:tracePt t="39560" x="5913438" y="5356225"/>
          <p14:tracePt t="39580" x="5921375" y="5394325"/>
          <p14:tracePt t="39600" x="5935663" y="5464175"/>
          <p14:tracePt t="39620" x="5951538" y="5524500"/>
          <p14:tracePt t="39640" x="5959475" y="5540375"/>
          <p14:tracePt t="39660" x="5959475" y="5546725"/>
          <p14:tracePt t="39680" x="5965825" y="5562600"/>
          <p14:tracePt t="39700" x="5973763" y="5584825"/>
          <p14:tracePt t="39702" x="5989638" y="5608638"/>
          <p14:tracePt t="39720" x="6003925" y="5638800"/>
          <p14:tracePt t="39740" x="6011863" y="5668963"/>
          <p14:tracePt t="39760" x="6011863" y="5692775"/>
          <p14:tracePt t="39814" x="6019800" y="5699125"/>
          <p14:tracePt t="39823" x="6019800" y="5707063"/>
          <p14:tracePt t="39840" x="6019800" y="5715000"/>
          <p14:tracePt t="39861" x="6019800" y="5722938"/>
          <p14:tracePt t="39912" x="6019800" y="5730875"/>
          <p14:tracePt t="39921" x="6019800" y="5737225"/>
          <p14:tracePt t="39928" x="6027738" y="5737225"/>
          <p14:tracePt t="39941" x="6027738" y="5745163"/>
          <p14:tracePt t="40504" x="6035675" y="5745163"/>
          <p14:tracePt t="40520" x="6042025" y="5745163"/>
          <p14:tracePt t="40536" x="6049963" y="5745163"/>
          <p14:tracePt t="40552" x="6057900" y="5745163"/>
          <p14:tracePt t="40569" x="6065838" y="5745163"/>
          <p14:tracePt t="40582" x="6073775" y="5745163"/>
          <p14:tracePt t="40602" x="6080125" y="5745163"/>
          <p14:tracePt t="40622" x="6088063" y="5737225"/>
          <p14:tracePt t="40642" x="6103938" y="5730875"/>
          <p14:tracePt t="40662" x="6118225" y="5730875"/>
          <p14:tracePt t="40682" x="6142038" y="5722938"/>
          <p14:tracePt t="40703" x="6164263" y="5715000"/>
          <p14:tracePt t="40722" x="6194425" y="5707063"/>
          <p14:tracePt t="40742" x="6218238" y="5699125"/>
          <p14:tracePt t="40744" x="6226175" y="5699125"/>
          <p14:tracePt t="40762" x="6256338" y="5684838"/>
          <p14:tracePt t="40782" x="6278563" y="5676900"/>
          <p14:tracePt t="40802" x="6370638" y="5630863"/>
          <p14:tracePt t="40822" x="6408738" y="5608638"/>
          <p14:tracePt t="40843" x="6454775" y="5570538"/>
          <p14:tracePt t="40862" x="6469063" y="5562600"/>
          <p14:tracePt t="40882" x="6477000" y="5546725"/>
          <p14:tracePt t="40902" x="6499225" y="5540375"/>
          <p14:tracePt t="40923" x="6545263" y="5502275"/>
          <p14:tracePt t="40943" x="6591300" y="5464175"/>
          <p14:tracePt t="40963" x="6629400" y="5426075"/>
          <p14:tracePt t="40983" x="6651625" y="5387975"/>
          <p14:tracePt t="41003" x="6705600" y="5334000"/>
          <p14:tracePt t="41023" x="6797675" y="5273675"/>
          <p14:tracePt t="41043" x="6880225" y="5211763"/>
          <p14:tracePt t="41063" x="6896100" y="5197475"/>
          <p14:tracePt t="41083" x="6904038" y="5189538"/>
          <p14:tracePt t="41103" x="6911975" y="5173663"/>
          <p14:tracePt t="41123" x="6918325" y="5159375"/>
          <p14:tracePt t="41125" x="6926263" y="5151438"/>
          <p14:tracePt t="41143" x="6934200" y="5135563"/>
          <p14:tracePt t="41163" x="6942138" y="5127625"/>
          <p14:tracePt t="41183" x="6950075" y="5113338"/>
          <p14:tracePt t="41204" x="6956425" y="5083175"/>
          <p14:tracePt t="41223" x="6972300" y="5059363"/>
          <p14:tracePt t="41243" x="6980238" y="5037138"/>
          <p14:tracePt t="41245" x="6988175" y="5029200"/>
          <p14:tracePt t="41263" x="6994525" y="5006975"/>
          <p14:tracePt t="41283" x="7002463" y="4991100"/>
          <p14:tracePt t="41303" x="7010400" y="4968875"/>
          <p14:tracePt t="41367" x="7010400" y="4960938"/>
          <p14:tracePt t="41403" x="7018338" y="4960938"/>
          <p14:tracePt t="41419" x="7018338" y="4953000"/>
          <p14:tracePt t="41435" x="7026275" y="4953000"/>
          <p14:tracePt t="41444" x="7032625" y="4945063"/>
          <p14:tracePt t="41464" x="7032625" y="4937125"/>
          <p14:tracePt t="41484" x="7040563" y="4930775"/>
          <p14:tracePt t="41504" x="7048500" y="4922838"/>
          <p14:tracePt t="41524" x="7070725" y="4892675"/>
          <p14:tracePt t="41544" x="7094538" y="4876800"/>
          <p14:tracePt t="41564" x="7108825" y="4860925"/>
          <p14:tracePt t="41609" x="7108825" y="4854575"/>
          <p14:tracePt t="41624" x="7116763" y="4854575"/>
          <p14:tracePt t="41644" x="7192963" y="4808538"/>
          <p14:tracePt t="41664" x="7261225" y="4770438"/>
          <p14:tracePt t="41665" x="7307263" y="4754563"/>
          <p14:tracePt t="41684" x="7345363" y="4732338"/>
          <p14:tracePt t="41705" x="7375525" y="4708525"/>
          <p14:tracePt t="41724" x="7399338" y="4702175"/>
          <p14:tracePt t="41744" x="7421563" y="4686300"/>
          <p14:tracePt t="41765" x="7459663" y="4664075"/>
          <p14:tracePt t="41784" x="7475538" y="4656138"/>
          <p14:tracePt t="41804" x="7483475" y="4648200"/>
          <p14:tracePt t="41824" x="7489825" y="4648200"/>
          <p14:tracePt t="41864" x="7513638" y="4640263"/>
          <p14:tracePt t="41884" x="7535863" y="4632325"/>
          <p14:tracePt t="41904" x="7551738" y="4625975"/>
          <p14:tracePt t="41924" x="7559675" y="4618038"/>
          <p14:tracePt t="41944" x="7566025" y="4610100"/>
          <p14:tracePt t="41965" x="7581900" y="4602163"/>
          <p14:tracePt t="42005" x="7589838" y="4602163"/>
          <p14:tracePt t="42025" x="7589838" y="4594225"/>
          <p14:tracePt t="42045" x="7597775" y="4594225"/>
          <p14:tracePt t="42067" x="7604125" y="4594225"/>
          <p14:tracePt t="42085" x="7612063" y="4587875"/>
          <p14:tracePt t="42105" x="7620000" y="4579938"/>
          <p14:tracePt t="42125" x="7650163" y="4572000"/>
          <p14:tracePt t="42145" x="7673975" y="4572000"/>
          <p14:tracePt t="42165" x="7764463" y="4572000"/>
          <p14:tracePt t="42185" x="7848600" y="4572000"/>
          <p14:tracePt t="42206" x="7886700" y="4572000"/>
          <p14:tracePt t="42245" x="7886700" y="4564063"/>
          <p14:tracePt t="42381" x="7878763" y="4564063"/>
          <p14:tracePt t="42389" x="7848600" y="4564063"/>
          <p14:tracePt t="42397" x="7788275" y="4564063"/>
          <p14:tracePt t="42406" x="7712075" y="4564063"/>
          <p14:tracePt t="42425" x="7559675" y="4541838"/>
          <p14:tracePt t="42445" x="7353300" y="4503738"/>
          <p14:tracePt t="42466" x="7078663" y="4465638"/>
          <p14:tracePt t="42486" x="6926263" y="4465638"/>
          <p14:tracePt t="42487" x="6904038" y="4465638"/>
          <p14:tracePt t="42505" x="6880225" y="4465638"/>
          <p14:tracePt t="42600" x="6888163" y="4465638"/>
          <p14:tracePt t="42608" x="6896100" y="4465638"/>
          <p14:tracePt t="42615" x="6918325" y="4465638"/>
          <p14:tracePt t="42626" x="6972300" y="4465638"/>
          <p14:tracePt t="42646" x="7086600" y="4473575"/>
          <p14:tracePt t="42647" x="7154863" y="4487863"/>
          <p14:tracePt t="42666" x="7269163" y="4487863"/>
          <p14:tracePt t="42686" x="7353300" y="4487863"/>
          <p14:tracePt t="42706" x="7407275" y="4487863"/>
          <p14:tracePt t="42726" x="7421563" y="4487863"/>
          <p14:tracePt t="42746" x="7429500" y="4487863"/>
          <p14:tracePt t="43608" x="7429500" y="4495800"/>
          <p14:tracePt t="44136" x="7437438" y="4495800"/>
          <p14:tracePt t="44166" x="7445375" y="4495800"/>
          <p14:tracePt t="44174" x="7451725" y="4495800"/>
          <p14:tracePt t="44198" x="7459663" y="4495800"/>
          <p14:tracePt t="44280" x="7467600" y="4495800"/>
          <p14:tracePt t="44320" x="7475538" y="4495800"/>
          <p14:tracePt t="44328" x="7483475" y="4495800"/>
          <p14:tracePt t="44361" x="7489825" y="4495800"/>
          <p14:tracePt t="44376" x="7497763" y="4495800"/>
          <p14:tracePt t="44393" x="7513638" y="4495800"/>
          <p14:tracePt t="44400" x="7535863" y="4487863"/>
          <p14:tracePt t="44410" x="7559675" y="4487863"/>
          <p14:tracePt t="44429" x="7627938" y="4473575"/>
          <p14:tracePt t="44449" x="7688263" y="4449763"/>
          <p14:tracePt t="44470" x="7712075" y="4441825"/>
          <p14:tracePt t="44489" x="7726363" y="4435475"/>
          <p14:tracePt t="44509" x="7734300" y="4435475"/>
          <p14:tracePt t="44529" x="7734300" y="4427538"/>
          <p14:tracePt t="44550" x="7764463" y="4389438"/>
          <p14:tracePt t="44569" x="7794625" y="4359275"/>
          <p14:tracePt t="44589" x="7802563" y="4343400"/>
          <p14:tracePt t="44610" x="7818438" y="4327525"/>
          <p14:tracePt t="44630" x="7818438" y="4321175"/>
          <p14:tracePt t="44650" x="7826375" y="4305300"/>
          <p14:tracePt t="44670" x="7826375" y="4297363"/>
          <p14:tracePt t="44690" x="7810500" y="4259263"/>
          <p14:tracePt t="44710" x="7788275" y="4244975"/>
          <p14:tracePt t="44730" x="7734300" y="4213225"/>
          <p14:tracePt t="44750" x="7688263" y="4206875"/>
          <p14:tracePt t="44770" x="7604125" y="4198938"/>
          <p14:tracePt t="44790" x="7521575" y="4198938"/>
          <p14:tracePt t="44810" x="7445375" y="4198938"/>
          <p14:tracePt t="44830" x="7331075" y="4213225"/>
          <p14:tracePt t="44850" x="7223125" y="4229100"/>
          <p14:tracePt t="44870" x="7102475" y="4283075"/>
          <p14:tracePt t="44891" x="7056438" y="4321175"/>
          <p14:tracePt t="44910" x="7048500" y="4335463"/>
          <p14:tracePt t="44930" x="7040563" y="4365625"/>
          <p14:tracePt t="44950" x="7018338" y="4435475"/>
          <p14:tracePt t="44971" x="7002463" y="4457700"/>
          <p14:tracePt t="44972" x="7002463" y="4479925"/>
          <p14:tracePt t="44990" x="7002463" y="4511675"/>
          <p14:tracePt t="45010" x="7002463" y="4556125"/>
          <p14:tracePt t="45030" x="7018338" y="4594225"/>
          <p14:tracePt t="45051" x="7048500" y="4625975"/>
          <p14:tracePt t="45052" x="7064375" y="4640263"/>
          <p14:tracePt t="45070" x="7108825" y="4670425"/>
          <p14:tracePt t="45091" x="7185025" y="4702175"/>
          <p14:tracePt t="45111" x="7399338" y="4762500"/>
          <p14:tracePt t="45130" x="7543800" y="4784725"/>
          <p14:tracePt t="45150" x="7658100" y="4784725"/>
          <p14:tracePt t="45171" x="7718425" y="4784725"/>
          <p14:tracePt t="45190" x="7742238" y="4762500"/>
          <p14:tracePt t="45211" x="7764463" y="4732338"/>
          <p14:tracePt t="45231" x="7788275" y="4670425"/>
          <p14:tracePt t="45251" x="7794625" y="4656138"/>
          <p14:tracePt t="45271" x="7802563" y="4648200"/>
          <p14:tracePt t="45291" x="7810500" y="4640263"/>
          <p14:tracePt t="45311" x="7818438" y="4618038"/>
          <p14:tracePt t="45331" x="7818438" y="4579938"/>
          <p14:tracePt t="45351" x="7818438" y="4541838"/>
          <p14:tracePt t="45371" x="7788275" y="4465638"/>
          <p14:tracePt t="45392" x="7750175" y="4419600"/>
          <p14:tracePt t="45411" x="7718425" y="4403725"/>
          <p14:tracePt t="45431" x="7696200" y="4397375"/>
          <p14:tracePt t="45451" x="7627938" y="4373563"/>
          <p14:tracePt t="45472" x="7581900" y="4365625"/>
          <p14:tracePt t="45491" x="7483475" y="4343400"/>
          <p14:tracePt t="45511" x="7413625" y="4327525"/>
          <p14:tracePt t="45513" x="7391400" y="4327525"/>
          <p14:tracePt t="45532" x="7361238" y="4327525"/>
          <p14:tracePt t="45551" x="7345363" y="4321175"/>
          <p14:tracePt t="45571" x="7315200" y="4313238"/>
          <p14:tracePt t="45591" x="7299325" y="4313238"/>
          <p14:tracePt t="45612" x="7292975" y="4321175"/>
          <p14:tracePt t="45632" x="7277100" y="4327525"/>
          <p14:tracePt t="45651" x="7254875" y="4335463"/>
          <p14:tracePt t="45671" x="7239000" y="4343400"/>
          <p14:tracePt t="45692" x="7216775" y="4351338"/>
          <p14:tracePt t="45711" x="7192963" y="4351338"/>
          <p14:tracePt t="45732" x="7178675" y="4365625"/>
          <p14:tracePt t="45752" x="7170738" y="4373563"/>
          <p14:tracePt t="45754" x="7162800" y="4373563"/>
          <p14:tracePt t="45772" x="7162800" y="4389438"/>
          <p14:tracePt t="45792" x="7154863" y="4389438"/>
          <p14:tracePt t="45812" x="7146925" y="4397375"/>
          <p14:tracePt t="45832" x="7140575" y="4411663"/>
          <p14:tracePt t="45853" x="7140575" y="4419600"/>
          <p14:tracePt t="45872" x="7140575" y="4427538"/>
          <p14:tracePt t="45892" x="7132638" y="4441825"/>
          <p14:tracePt t="45912" x="7132638" y="4449763"/>
          <p14:tracePt t="45932" x="7132638" y="4457700"/>
          <p14:tracePt t="45964" x="7132638" y="4465638"/>
          <p14:tracePt t="46004" x="7132638" y="4473575"/>
          <p14:tracePt t="46012" x="7132638" y="4479925"/>
          <p14:tracePt t="46020" x="7132638" y="4487863"/>
          <p14:tracePt t="46033" x="7132638" y="4495800"/>
          <p14:tracePt t="46052" x="7132638" y="4503738"/>
          <p14:tracePt t="46072" x="7132638" y="4511675"/>
          <p14:tracePt t="46108" x="7132638" y="4518025"/>
          <p14:tracePt t="46124" x="7132638" y="4525963"/>
          <p14:tracePt t="46132" x="7132638" y="4533900"/>
          <p14:tracePt t="46152" x="7132638" y="4541838"/>
          <p14:tracePt t="46173" x="7132638" y="4549775"/>
          <p14:tracePt t="46192" x="7140575" y="4556125"/>
          <p14:tracePt t="46213" x="7140575" y="4564063"/>
          <p14:tracePt t="46232" x="7146925" y="4564063"/>
          <p14:tracePt t="46254" x="7154863" y="4579938"/>
          <p14:tracePt t="46273" x="7170738" y="4594225"/>
          <p14:tracePt t="46293" x="7208838" y="4602163"/>
          <p14:tracePt t="46313" x="7231063" y="4610100"/>
          <p14:tracePt t="46333" x="7239000" y="4610100"/>
          <p14:tracePt t="46389" x="7246938" y="4610100"/>
          <p14:tracePt t="46411" x="7254875" y="4618038"/>
          <p14:tracePt t="46419" x="7261225" y="4618038"/>
          <p14:tracePt t="46433" x="7285038" y="4625975"/>
          <p14:tracePt t="46453" x="7369175" y="4640263"/>
          <p14:tracePt t="46473" x="7399338" y="4648200"/>
          <p14:tracePt t="46493" x="7413625" y="4648200"/>
          <p14:tracePt t="46524" x="7421563" y="4648200"/>
          <p14:tracePt t="46533" x="7429500" y="4648200"/>
          <p14:tracePt t="46553" x="7451725" y="4648200"/>
          <p14:tracePt t="46573" x="7505700" y="4640263"/>
          <p14:tracePt t="46593" x="7551738" y="4632325"/>
          <p14:tracePt t="46613" x="7573963" y="4625975"/>
          <p14:tracePt t="46633" x="7581900" y="4625975"/>
          <p14:tracePt t="46653" x="7604125" y="4610100"/>
          <p14:tracePt t="46674" x="7620000" y="4594225"/>
          <p14:tracePt t="46694" x="7635875" y="4579938"/>
          <p14:tracePt t="46714" x="7635875" y="4564063"/>
          <p14:tracePt t="46734" x="7635875" y="4556125"/>
          <p14:tracePt t="46754" x="7635875" y="4525963"/>
          <p14:tracePt t="46774" x="7635875" y="4511675"/>
          <p14:tracePt t="46794" x="7627938" y="4495800"/>
          <p14:tracePt t="46815" x="7597775" y="4465638"/>
          <p14:tracePt t="46834" x="7543800" y="4435475"/>
          <p14:tracePt t="46854" x="7459663" y="4389438"/>
          <p14:tracePt t="46874" x="7361238" y="4365625"/>
          <p14:tracePt t="46895" x="7315200" y="4359275"/>
          <p14:tracePt t="46934" x="7292975" y="4365625"/>
          <p14:tracePt t="46955" x="7254875" y="4381500"/>
          <p14:tracePt t="46974" x="7178675" y="4403725"/>
          <p14:tracePt t="46994" x="7146925" y="4419600"/>
          <p14:tracePt t="47014" x="7124700" y="4449763"/>
          <p14:tracePt t="47034" x="7116763" y="4465638"/>
          <p14:tracePt t="47054" x="7116763" y="4479925"/>
          <p14:tracePt t="47074" x="7116763" y="4503738"/>
          <p14:tracePt t="47094" x="7116763" y="4518025"/>
          <p14:tracePt t="47114" x="7116763" y="4525963"/>
          <p14:tracePt t="47134" x="7116763" y="4533900"/>
          <p14:tracePt t="47161" x="7116763" y="4549775"/>
          <p14:tracePt t="47174" x="7124700" y="4549775"/>
          <p14:tracePt t="47194" x="7140575" y="4572000"/>
          <p14:tracePt t="47215" x="7154863" y="4579938"/>
          <p14:tracePt t="47234" x="7192963" y="4602163"/>
          <p14:tracePt t="47255" x="7208838" y="4618038"/>
          <p14:tracePt t="47275" x="7231063" y="4640263"/>
          <p14:tracePt t="47295" x="7285038" y="4670425"/>
          <p14:tracePt t="47315" x="7331075" y="4686300"/>
          <p14:tracePt t="47335" x="7369175" y="4694238"/>
          <p14:tracePt t="47355" x="7437438" y="4702175"/>
          <p14:tracePt t="47375" x="7467600" y="4702175"/>
          <p14:tracePt t="47395" x="7483475" y="4702175"/>
          <p14:tracePt t="47415" x="7489825" y="4702175"/>
          <p14:tracePt t="47435" x="7505700" y="4686300"/>
          <p14:tracePt t="47455" x="7513638" y="4678363"/>
          <p14:tracePt t="47475" x="7527925" y="4656138"/>
          <p14:tracePt t="47495" x="7535863" y="4648200"/>
          <p14:tracePt t="47515" x="7535863" y="4640263"/>
          <p14:tracePt t="47539" x="7543800" y="4640263"/>
          <p14:tracePt t="47555" x="7543800" y="4625975"/>
          <p14:tracePt t="47575" x="7543800" y="4618038"/>
          <p14:tracePt t="47596" x="7551738" y="4618038"/>
          <p14:tracePt t="47615" x="7551738" y="4610100"/>
          <p14:tracePt t="47635" x="7551738" y="4602163"/>
          <p14:tracePt t="47655" x="7551738" y="4587875"/>
          <p14:tracePt t="47675" x="7559675" y="4564063"/>
          <p14:tracePt t="47696" x="7559675" y="4525963"/>
          <p14:tracePt t="47715" x="7559675" y="4503738"/>
          <p14:tracePt t="47736" x="7559675" y="4479925"/>
          <p14:tracePt t="47755" x="7543800" y="4457700"/>
          <p14:tracePt t="47776" x="7527925" y="4427538"/>
          <p14:tracePt t="47796" x="7497763" y="4389438"/>
          <p14:tracePt t="47797" x="7497763" y="4381500"/>
          <p14:tracePt t="47816" x="7475538" y="4373563"/>
          <p14:tracePt t="47856" x="7467600" y="4373563"/>
          <p14:tracePt t="47876" x="7437438" y="4373563"/>
          <p14:tracePt t="47896" x="7407275" y="4373563"/>
          <p14:tracePt t="47916" x="7353300" y="4373563"/>
          <p14:tracePt t="47936" x="7307263" y="4373563"/>
          <p14:tracePt t="47956" x="7285038" y="4373563"/>
          <p14:tracePt t="47976" x="7239000" y="4389438"/>
          <p14:tracePt t="47996" x="7231063" y="4397375"/>
          <p14:tracePt t="47998" x="7223125" y="4397375"/>
          <p14:tracePt t="48016" x="7216775" y="4397375"/>
          <p14:tracePt t="48036" x="7208838" y="4403725"/>
          <p14:tracePt t="48056" x="7192963" y="4427538"/>
          <p14:tracePt t="48076" x="7192963" y="4435475"/>
          <p14:tracePt t="48096" x="7185025" y="4457700"/>
          <p14:tracePt t="48116" x="7178675" y="4473575"/>
          <p14:tracePt t="48136" x="7178675" y="4487863"/>
          <p14:tracePt t="48156" x="7178675" y="4495800"/>
          <p14:tracePt t="48176" x="7178675" y="4518025"/>
          <p14:tracePt t="48196" x="7192963" y="4541838"/>
          <p14:tracePt t="48216" x="7208838" y="4556125"/>
          <p14:tracePt t="48237" x="7239000" y="4564063"/>
          <p14:tracePt t="48256" x="7254875" y="4564063"/>
          <p14:tracePt t="48276" x="7261225" y="4564063"/>
          <p14:tracePt t="49171" x="7269163" y="4549775"/>
          <p14:tracePt t="49180" x="7285038" y="4525963"/>
          <p14:tracePt t="49188" x="7307263" y="4495800"/>
          <p14:tracePt t="49198" x="7331075" y="4457700"/>
          <p14:tracePt t="49218" x="7369175" y="4389438"/>
          <p14:tracePt t="49220" x="7391400" y="4327525"/>
          <p14:tracePt t="49238" x="7437438" y="4213225"/>
          <p14:tracePt t="49258" x="7475538" y="4054475"/>
          <p14:tracePt t="49260" x="7483475" y="3978275"/>
          <p14:tracePt t="49278" x="7513638" y="3787775"/>
          <p14:tracePt t="49299" x="7535863" y="3627438"/>
          <p14:tracePt t="49318" x="7543800" y="3482975"/>
          <p14:tracePt t="49339" x="7543800" y="3459163"/>
          <p14:tracePt t="49359" x="7551738" y="3421063"/>
          <p14:tracePt t="49379" x="7559675" y="3398838"/>
          <p14:tracePt t="49399" x="7559675" y="3360738"/>
          <p14:tracePt t="49419" x="7559675" y="3344863"/>
          <p14:tracePt t="49439" x="7559675" y="3322638"/>
          <p14:tracePt t="49459" x="7551738" y="3284538"/>
          <p14:tracePt t="49479" x="7543800" y="3200400"/>
          <p14:tracePt t="49499" x="7535863" y="3154363"/>
          <p14:tracePt t="49502" x="7527925" y="3132138"/>
          <p14:tracePt t="49519" x="7527925" y="3101975"/>
          <p14:tracePt t="49539" x="7527925" y="3086100"/>
          <p14:tracePt t="49559" x="7527925" y="3055938"/>
          <p14:tracePt t="49579" x="7527925" y="3032125"/>
          <p14:tracePt t="49599" x="7527925" y="2994025"/>
          <p14:tracePt t="49619" x="7535863" y="2979738"/>
          <p14:tracePt t="49639" x="7543800" y="2941638"/>
          <p14:tracePt t="49660" x="7543800" y="2925763"/>
          <p14:tracePt t="49679" x="7543800" y="2895600"/>
          <p14:tracePt t="49699" x="7543800" y="2887663"/>
          <p14:tracePt t="49719" x="7543800" y="2873375"/>
          <p14:tracePt t="49739" x="7543800" y="2865438"/>
          <p14:tracePt t="49759" x="7543800" y="2841625"/>
          <p14:tracePt t="49779" x="7543800" y="2835275"/>
          <p14:tracePt t="49799" x="7543800" y="2819400"/>
          <p14:tracePt t="49820" x="7543800" y="2803525"/>
          <p14:tracePt t="49839" x="7535863" y="2773363"/>
          <p14:tracePt t="49859" x="7527925" y="2765425"/>
          <p14:tracePt t="49880" x="7513638" y="2759075"/>
          <p14:tracePt t="49899" x="7505700" y="2759075"/>
          <p14:tracePt t="49920" x="7489825" y="2751138"/>
          <p14:tracePt t="49940" x="7467600" y="2751138"/>
          <p14:tracePt t="49960" x="7451725" y="2751138"/>
          <p14:tracePt t="49980" x="7407275" y="2751138"/>
          <p14:tracePt t="50000" x="7375525" y="2751138"/>
          <p14:tracePt t="50002" x="7369175" y="2751138"/>
          <p14:tracePt t="50020" x="7337425" y="2751138"/>
          <p14:tracePt t="50040" x="7331075" y="2751138"/>
          <p14:tracePt t="50042" x="7323138" y="2759075"/>
          <p14:tracePt t="50060" x="7315200" y="2759075"/>
          <p14:tracePt t="50080" x="7307263" y="2759075"/>
          <p14:tracePt t="50100" x="7285038" y="2765425"/>
          <p14:tracePt t="50140" x="7269163" y="2773363"/>
          <p14:tracePt t="50180" x="7261225" y="2773363"/>
          <p14:tracePt t="50200" x="7254875" y="2773363"/>
          <p14:tracePt t="50220" x="7246938" y="2773363"/>
          <p14:tracePt t="50240" x="7239000" y="2773363"/>
          <p14:tracePt t="50348" x="7246938" y="2773363"/>
          <p14:tracePt t="50364" x="7254875" y="2773363"/>
          <p14:tracePt t="50372" x="7261225" y="2773363"/>
          <p14:tracePt t="50380" x="7269163" y="2781300"/>
          <p14:tracePt t="50400" x="7299325" y="2789238"/>
          <p14:tracePt t="50421" x="7337425" y="2789238"/>
          <p14:tracePt t="50441" x="7369175" y="2789238"/>
          <p14:tracePt t="50461" x="7413625" y="2789238"/>
          <p14:tracePt t="50462" x="7429500" y="2789238"/>
          <p14:tracePt t="50481" x="7451725" y="2789238"/>
          <p14:tracePt t="50501" x="7489825" y="2789238"/>
          <p14:tracePt t="50502" x="7497763" y="2789238"/>
          <p14:tracePt t="50521" x="7527925" y="2789238"/>
          <p14:tracePt t="50541" x="7559675" y="2789238"/>
          <p14:tracePt t="50543" x="7597775" y="2789238"/>
          <p14:tracePt t="50561" x="7627938" y="2789238"/>
          <p14:tracePt t="50582" x="7650163" y="2789238"/>
          <p14:tracePt t="50583" x="7666038" y="2789238"/>
          <p14:tracePt t="50601" x="7696200" y="2789238"/>
          <p14:tracePt t="50621" x="7726363" y="2789238"/>
          <p14:tracePt t="50622" x="7756525" y="2789238"/>
          <p14:tracePt t="50641" x="7780338" y="2789238"/>
          <p14:tracePt t="50661" x="7788275" y="2789238"/>
          <p14:tracePt t="50681" x="7802563" y="2797175"/>
          <p14:tracePt t="50701" x="7810500" y="2797175"/>
          <p14:tracePt t="50721" x="7826375" y="2797175"/>
          <p14:tracePt t="50789" x="7826375" y="2803525"/>
          <p14:tracePt t="50804" x="7818438" y="2803525"/>
          <p14:tracePt t="50812" x="7810500" y="2803525"/>
          <p14:tracePt t="50821" x="7794625" y="2803525"/>
          <p14:tracePt t="50841" x="7764463" y="2803525"/>
          <p14:tracePt t="50862" x="7658100" y="2803525"/>
          <p14:tracePt t="50881" x="7566025" y="2803525"/>
          <p14:tracePt t="50901" x="7513638" y="2803525"/>
          <p14:tracePt t="50921" x="7489825" y="2803525"/>
          <p14:tracePt t="50942" x="7475538" y="2803525"/>
          <p14:tracePt t="50962" x="7459663" y="2803525"/>
          <p14:tracePt t="50982" x="7437438" y="2803525"/>
          <p14:tracePt t="51002" x="7413625" y="2803525"/>
          <p14:tracePt t="51022" x="7383463" y="2803525"/>
          <p14:tracePt t="51042" x="7345363" y="2803525"/>
          <p14:tracePt t="51062" x="7315200" y="2803525"/>
          <p14:tracePt t="51223" x="7323138" y="2803525"/>
          <p14:tracePt t="51230" x="7337425" y="2803525"/>
          <p14:tracePt t="51242" x="7345363" y="2803525"/>
          <p14:tracePt t="51262" x="7421563" y="2803525"/>
          <p14:tracePt t="51282" x="7459663" y="2803525"/>
          <p14:tracePt t="51302" x="7497763" y="2803525"/>
          <p14:tracePt t="51322" x="7521575" y="2803525"/>
          <p14:tracePt t="51342" x="7543800" y="2803525"/>
          <p14:tracePt t="51363" x="7604125" y="2803525"/>
          <p14:tracePt t="51382" x="7642225" y="2803525"/>
          <p14:tracePt t="52097" x="7620000" y="2803525"/>
          <p14:tracePt t="52106" x="7597775" y="2789238"/>
          <p14:tracePt t="52113" x="7566025" y="2781300"/>
          <p14:tracePt t="52124" x="7527925" y="2781300"/>
          <p14:tracePt t="52144" x="7437438" y="2773363"/>
          <p14:tracePt t="52164" x="7399338" y="2765425"/>
          <p14:tracePt t="52184" x="7391400" y="2765425"/>
          <p14:tracePt t="52250" x="7407275" y="2773363"/>
          <p14:tracePt t="52258" x="7413625" y="2773363"/>
          <p14:tracePt t="52267" x="7429500" y="2797175"/>
          <p14:tracePt t="52285" x="7497763" y="2849563"/>
          <p14:tracePt t="52304" x="7581900" y="2925763"/>
          <p14:tracePt t="52324" x="7704138" y="3055938"/>
          <p14:tracePt t="52344" x="7742238" y="3154363"/>
          <p14:tracePt t="52365" x="7764463" y="3322638"/>
          <p14:tracePt t="52384" x="7772400" y="3535363"/>
          <p14:tracePt t="52404" x="7810500" y="3733800"/>
          <p14:tracePt t="52425" x="7818438" y="3840163"/>
          <p14:tracePt t="52444" x="7818438" y="3924300"/>
          <p14:tracePt t="52465" x="7810500" y="3992563"/>
          <p14:tracePt t="52484" x="7780338" y="4076700"/>
          <p14:tracePt t="52505" x="7750175" y="4137025"/>
          <p14:tracePt t="52524" x="7704138" y="4267200"/>
          <p14:tracePt t="52545" x="7680325" y="4343400"/>
          <p14:tracePt t="52565" x="7666038" y="4479925"/>
          <p14:tracePt t="52585" x="7666038" y="4579938"/>
          <p14:tracePt t="52605" x="7666038" y="4702175"/>
          <p14:tracePt t="52625" x="7635875" y="4778375"/>
          <p14:tracePt t="52645" x="7620000" y="4822825"/>
          <p14:tracePt t="52685" x="7620000" y="4808538"/>
          <p14:tracePt t="52705" x="7627938" y="4746625"/>
          <p14:tracePt t="52725" x="7620000" y="4664075"/>
          <p14:tracePt t="52745" x="7589838" y="4625975"/>
          <p14:tracePt t="52765" x="7527925" y="4594225"/>
          <p14:tracePt t="52785" x="7505700" y="4594225"/>
          <p14:tracePt t="52805" x="7467600" y="4594225"/>
          <p14:tracePt t="52825" x="7437438" y="4602163"/>
          <p14:tracePt t="52845" x="7413625" y="4625975"/>
          <p14:tracePt t="52847" x="7413625" y="4640263"/>
          <p14:tracePt t="52865" x="7399338" y="4678363"/>
          <p14:tracePt t="52885" x="7391400" y="4724400"/>
          <p14:tracePt t="52887" x="7391400" y="4754563"/>
          <p14:tracePt t="52905" x="7391400" y="4800600"/>
          <p14:tracePt t="52926" x="7407275" y="4838700"/>
          <p14:tracePt t="52945" x="7445375" y="4846638"/>
          <p14:tracePt t="52965" x="7489825" y="4854575"/>
          <p14:tracePt t="52967" x="7535863" y="4854575"/>
          <p14:tracePt t="52985" x="7620000" y="4830763"/>
          <p14:tracePt t="53006" x="7718425" y="4778375"/>
          <p14:tracePt t="53008" x="7756525" y="4754563"/>
          <p14:tracePt t="53025" x="7826375" y="4702175"/>
          <p14:tracePt t="53046" x="7840663" y="4656138"/>
          <p14:tracePt t="53047" x="7840663" y="4632325"/>
          <p14:tracePt t="53066" x="7840663" y="4610100"/>
          <p14:tracePt t="53086" x="7840663" y="4587875"/>
          <p14:tracePt t="53106" x="7802563" y="4572000"/>
          <p14:tracePt t="53126" x="7772400" y="4572000"/>
          <p14:tracePt t="53146" x="7726363" y="4572000"/>
          <p14:tracePt t="53166" x="7718425" y="4572000"/>
          <p14:tracePt t="53213" x="7718425" y="4564063"/>
          <p14:tracePt t="53226" x="7718425" y="4556125"/>
          <p14:tracePt t="53246" x="7696200" y="4525963"/>
          <p14:tracePt t="53266" x="7688263" y="4511675"/>
          <p14:tracePt t="53286" x="7673975" y="4511675"/>
          <p14:tracePt t="53343" x="7666038" y="4511675"/>
          <p14:tracePt t="53352" x="7658100" y="4511675"/>
          <p14:tracePt t="53366" x="7650163" y="4511675"/>
          <p14:tracePt t="53386" x="7635875" y="4503738"/>
          <p14:tracePt t="53406" x="7620000" y="4495800"/>
          <p14:tracePt t="53426" x="7604125" y="4487863"/>
          <p14:tracePt t="53446" x="7543800" y="4457700"/>
          <p14:tracePt t="53466" x="7513638" y="4457700"/>
          <p14:tracePt t="53486" x="7489825" y="4457700"/>
          <p14:tracePt t="53665" x="7483475" y="4457700"/>
          <p14:tracePt t="53681" x="7475538" y="4457700"/>
          <p14:tracePt t="53689" x="7475538" y="4465638"/>
          <p14:tracePt t="53707" x="7467600" y="4473575"/>
          <p14:tracePt t="53727" x="7459663" y="4487863"/>
          <p14:tracePt t="53747" x="7451725" y="4525963"/>
          <p14:tracePt t="53767" x="7445375" y="4572000"/>
          <p14:tracePt t="53787" x="7451725" y="4602163"/>
          <p14:tracePt t="53807" x="7467600" y="4602163"/>
          <p14:tracePt t="53827" x="7513638" y="4610100"/>
          <p14:tracePt t="53848" x="7543800" y="4618038"/>
          <p14:tracePt t="53849" x="7559675" y="4618038"/>
          <p14:tracePt t="53867" x="7589838" y="4625975"/>
          <p14:tracePt t="53887" x="7642225" y="4625975"/>
          <p14:tracePt t="53907" x="7680325" y="4594225"/>
          <p14:tracePt t="53927" x="7696200" y="4549775"/>
          <p14:tracePt t="53947" x="7680325" y="4465638"/>
          <p14:tracePt t="53968" x="7666038" y="4457700"/>
          <p14:tracePt t="53987" x="7642225" y="4449763"/>
          <p14:tracePt t="54007" x="7635875" y="4449763"/>
          <p14:tracePt t="54027" x="7612063" y="4457700"/>
          <p14:tracePt t="54183" x="7612063" y="4449763"/>
          <p14:tracePt t="54194" x="7612063" y="4435475"/>
          <p14:tracePt t="54201" x="7612063" y="4411663"/>
          <p14:tracePt t="54210" x="7612063" y="4389438"/>
          <p14:tracePt t="54228" x="7612063" y="4327525"/>
          <p14:tracePt t="54248" x="7620000" y="4251325"/>
          <p14:tracePt t="54268" x="7642225" y="4160838"/>
          <p14:tracePt t="54288" x="7658100" y="4098925"/>
          <p14:tracePt t="54290" x="7666038" y="4076700"/>
          <p14:tracePt t="54308" x="7673975" y="3992563"/>
          <p14:tracePt t="54328" x="7673975" y="3916363"/>
          <p14:tracePt t="54349" x="7680325" y="3817938"/>
          <p14:tracePt t="54368" x="7688263" y="3741738"/>
          <p14:tracePt t="54388" x="7696200" y="3573463"/>
          <p14:tracePt t="54408" x="7688263" y="3497263"/>
          <p14:tracePt t="54411" x="7688263" y="3482975"/>
          <p14:tracePt t="54428" x="7666038" y="3398838"/>
          <p14:tracePt t="54449" x="7658100" y="3330575"/>
          <p14:tracePt t="54450" x="7658100" y="3306763"/>
          <p14:tracePt t="54468" x="7650163" y="3238500"/>
          <p14:tracePt t="54489" x="7650163" y="3192463"/>
          <p14:tracePt t="54508" x="7642225" y="3124200"/>
          <p14:tracePt t="54528" x="7642225" y="3094038"/>
          <p14:tracePt t="54549" x="7635875" y="3032125"/>
          <p14:tracePt t="54569" x="7620000" y="2971800"/>
          <p14:tracePt t="54588" x="7597775" y="2873375"/>
          <p14:tracePt t="54608" x="7573963" y="2803525"/>
          <p14:tracePt t="54629" x="7551738" y="2751138"/>
          <p14:tracePt t="54648" x="7535863" y="2705100"/>
          <p14:tracePt t="54669" x="7497763" y="2636838"/>
          <p14:tracePt t="54689" x="7497763" y="2613025"/>
          <p14:tracePt t="54709" x="7489825" y="2582863"/>
          <p14:tracePt t="54729" x="7483475" y="2574925"/>
          <p14:tracePt t="55063" x="7483475" y="2582863"/>
          <p14:tracePt t="55072" x="7483475" y="2590800"/>
          <p14:tracePt t="55330" x="7483475" y="2598738"/>
          <p14:tracePt t="55346" x="7475538" y="2598738"/>
          <p14:tracePt t="55354" x="7475538" y="2620963"/>
          <p14:tracePt t="55370" x="7451725" y="2651125"/>
          <p14:tracePt t="55542" x="7451725" y="2659063"/>
          <p14:tracePt t="55549" x="7437438" y="2697163"/>
          <p14:tracePt t="55558" x="7413625" y="2751138"/>
          <p14:tracePt t="55570" x="7383463" y="2803525"/>
          <p14:tracePt t="55590" x="7285038" y="2979738"/>
          <p14:tracePt t="55610" x="7216775" y="3094038"/>
          <p14:tracePt t="55631" x="7146925" y="3192463"/>
          <p14:tracePt t="55650" x="7040563" y="3322638"/>
          <p14:tracePt t="55671" x="7002463" y="3375025"/>
          <p14:tracePt t="55672" x="6994525" y="3398838"/>
          <p14:tracePt t="55690" x="6972300" y="3467100"/>
          <p14:tracePt t="55711" x="6950075" y="3527425"/>
          <p14:tracePt t="55731" x="6888163" y="3657600"/>
          <p14:tracePt t="55751" x="6865938" y="3717925"/>
          <p14:tracePt t="55771" x="6858000" y="3771900"/>
          <p14:tracePt t="55791" x="6858000" y="3794125"/>
          <p14:tracePt t="55811" x="6850063" y="3840163"/>
          <p14:tracePt t="55831" x="6835775" y="3886200"/>
          <p14:tracePt t="55833" x="6835775" y="3924300"/>
          <p14:tracePt t="55851" x="6819900" y="3992563"/>
          <p14:tracePt t="55871" x="6811963" y="4106863"/>
          <p14:tracePt t="55891" x="6804025" y="4168775"/>
          <p14:tracePt t="55912" x="6797675" y="4251325"/>
          <p14:tracePt t="55931" x="6781800" y="4359275"/>
          <p14:tracePt t="55951" x="6773863" y="4427538"/>
          <p14:tracePt t="55971" x="6773863" y="4479925"/>
          <p14:tracePt t="55992" x="6773863" y="4495800"/>
          <p14:tracePt t="56011" x="6773863" y="4503738"/>
          <p14:tracePt t="56031" x="6781800" y="4525963"/>
          <p14:tracePt t="56052" x="6781800" y="4549775"/>
          <p14:tracePt t="56071" x="6781800" y="4556125"/>
          <p14:tracePt t="56091" x="6789738" y="4572000"/>
          <p14:tracePt t="56111" x="6789738" y="4579938"/>
          <p14:tracePt t="56132" x="6797675" y="4594225"/>
          <p14:tracePt t="56151" x="6797675" y="4602163"/>
          <p14:tracePt t="57085" x="6804025" y="4602163"/>
          <p14:tracePt t="57102" x="6811963" y="4587875"/>
          <p14:tracePt t="57119" x="6819900" y="4579938"/>
          <p14:tracePt t="57135" x="6827838" y="4572000"/>
          <p14:tracePt t="57151" x="6827838" y="4564063"/>
          <p14:tracePt t="57158" x="6835775" y="4564063"/>
          <p14:tracePt t="57173" x="6835775" y="4556125"/>
          <p14:tracePt t="57194" x="6842125" y="4549775"/>
          <p14:tracePt t="57213" x="6850063" y="4541838"/>
          <p14:tracePt t="57233" x="6858000" y="4533900"/>
          <p14:tracePt t="57254" x="6858000" y="4525963"/>
          <p14:tracePt t="57274" x="6865938" y="4518025"/>
          <p14:tracePt t="57294" x="6873875" y="4518025"/>
          <p14:tracePt t="57314" x="6873875" y="4511675"/>
          <p14:tracePt t="57384" x="6873875" y="4503738"/>
          <p14:tracePt t="57408" x="6880225" y="4503738"/>
          <p14:tracePt t="57432" x="6880225" y="4495800"/>
          <p14:tracePt t="57464" x="6880225" y="4487863"/>
          <p14:tracePt t="57480" x="6888163" y="4479925"/>
          <p14:tracePt t="57496" x="6888163" y="4473575"/>
          <p14:tracePt t="57504" x="6888163" y="4465638"/>
          <p14:tracePt t="57514" x="6896100" y="4465638"/>
          <p14:tracePt t="57534" x="6896100" y="4457700"/>
          <p14:tracePt t="57555" x="6904038" y="4449763"/>
          <p14:tracePt t="57574" x="6904038" y="4441825"/>
          <p14:tracePt t="57594" x="6911975" y="4435475"/>
          <p14:tracePt t="57615" x="6911975" y="4427538"/>
          <p14:tracePt t="57654" x="6911975" y="4419600"/>
          <p14:tracePt t="57674" x="6918325" y="4411663"/>
          <p14:tracePt t="57695" x="6918325" y="4403725"/>
          <p14:tracePt t="57714" x="6926263" y="4397375"/>
          <p14:tracePt t="57734" x="6934200" y="4389438"/>
          <p14:tracePt t="57755" x="6934200" y="4365625"/>
          <p14:tracePt t="57775" x="6942138" y="4351338"/>
          <p14:tracePt t="57795" x="6950075" y="4343400"/>
          <p14:tracePt t="57815" x="6956425" y="4313238"/>
          <p14:tracePt t="57835" x="6972300" y="4283075"/>
          <p14:tracePt t="57855" x="6988175" y="4259263"/>
          <p14:tracePt t="57875" x="7010400" y="4213225"/>
          <p14:tracePt t="57895" x="7018338" y="4183063"/>
          <p14:tracePt t="57915" x="7026275" y="4152900"/>
          <p14:tracePt t="57935" x="7032625" y="4130675"/>
          <p14:tracePt t="57955" x="7040563" y="4114800"/>
          <p14:tracePt t="57975" x="7040563" y="4092575"/>
          <p14:tracePt t="57995" x="7048500" y="4092575"/>
          <p14:tracePt t="57997" x="7048500" y="4084638"/>
          <p14:tracePt t="58015" x="7056438" y="4060825"/>
          <p14:tracePt t="58035" x="7064375" y="4030663"/>
          <p14:tracePt t="58038" x="7070725" y="4030663"/>
          <p14:tracePt t="58056" x="7078663" y="3992563"/>
          <p14:tracePt t="58075" x="7086600" y="3954463"/>
          <p14:tracePt t="58077" x="7094538" y="3932238"/>
          <p14:tracePt t="58095" x="7116763" y="3878263"/>
          <p14:tracePt t="58116" x="7146925" y="3810000"/>
          <p14:tracePt t="58135" x="7154863" y="3763963"/>
          <p14:tracePt t="58155" x="7154863" y="3749675"/>
          <p14:tracePt t="58175" x="7162800" y="3725863"/>
          <p14:tracePt t="58195" x="7170738" y="3695700"/>
          <p14:tracePt t="58215" x="7192963" y="3649663"/>
          <p14:tracePt t="58236" x="7200900" y="3603625"/>
          <p14:tracePt t="58256" x="7216775" y="3565525"/>
          <p14:tracePt t="58276" x="7223125" y="3535363"/>
          <p14:tracePt t="58296" x="7239000" y="3497263"/>
          <p14:tracePt t="58316" x="7246938" y="3467100"/>
          <p14:tracePt t="58336" x="7261225" y="3413125"/>
          <p14:tracePt t="58356" x="7261225" y="3390900"/>
          <p14:tracePt t="58376" x="7277100" y="3330575"/>
          <p14:tracePt t="58397" x="7285038" y="3306763"/>
          <p14:tracePt t="58416" x="7299325" y="3268663"/>
          <p14:tracePt t="58436" x="7315200" y="3230563"/>
          <p14:tracePt t="58456" x="7337425" y="3184525"/>
          <p14:tracePt t="58476" x="7345363" y="3162300"/>
          <p14:tracePt t="58496" x="7353300" y="3146425"/>
          <p14:tracePt t="58498" x="7361238" y="3132138"/>
          <p14:tracePt t="58516" x="7369175" y="3124200"/>
          <p14:tracePt t="58537" x="7375525" y="3101975"/>
          <p14:tracePt t="58538" x="7383463" y="3094038"/>
          <p14:tracePt t="58556" x="7407275" y="3055938"/>
          <p14:tracePt t="58576" x="7421563" y="3025775"/>
          <p14:tracePt t="58578" x="7429500" y="3009900"/>
          <p14:tracePt t="58596" x="7437438" y="2994025"/>
          <p14:tracePt t="58617" x="7451725" y="2971800"/>
          <p14:tracePt t="58636" x="7459663" y="2955925"/>
          <p14:tracePt t="58656" x="7489825" y="2925763"/>
          <p14:tracePt t="58676" x="7497763" y="2895600"/>
          <p14:tracePt t="58696" x="7513638" y="2879725"/>
          <p14:tracePt t="58716" x="7521575" y="2873375"/>
          <p14:tracePt t="58736" x="7521575" y="2857500"/>
          <p14:tracePt t="58756" x="7521575" y="2849563"/>
          <p14:tracePt t="58776" x="7527925" y="2835275"/>
          <p14:tracePt t="58796" x="7527925" y="2811463"/>
          <p14:tracePt t="58816" x="7527925" y="2803525"/>
          <p14:tracePt t="58836" x="7527925" y="2781300"/>
          <p14:tracePt t="58857" x="7505700" y="2751138"/>
          <p14:tracePt t="58858" x="7497763" y="2743200"/>
          <p14:tracePt t="58877" x="7475538" y="2720975"/>
          <p14:tracePt t="58897" x="7459663" y="2713038"/>
          <p14:tracePt t="58917" x="7451725" y="2713038"/>
          <p14:tracePt t="58937" x="7437438" y="2713038"/>
          <p14:tracePt t="58957" x="7391400" y="2713038"/>
          <p14:tracePt t="58977" x="7361238" y="2713038"/>
          <p14:tracePt t="58997" x="7307263" y="2713038"/>
          <p14:tracePt t="59017" x="7285038" y="2713038"/>
          <p14:tracePt t="59037" x="7261225" y="2713038"/>
          <p14:tracePt t="59057" x="7246938" y="2713038"/>
          <p14:tracePt t="59077" x="7223125" y="2713038"/>
          <p14:tracePt t="59097" x="7208838" y="2713038"/>
          <p14:tracePt t="59118" x="7200900" y="2713038"/>
          <p14:tracePt t="59137" x="7185025" y="2720975"/>
          <p14:tracePt t="59157" x="7178675" y="2727325"/>
          <p14:tracePt t="59177" x="7170738" y="2727325"/>
          <p14:tracePt t="59197" x="7154863" y="2751138"/>
          <p14:tracePt t="59217" x="7146925" y="2765425"/>
          <p14:tracePt t="59237" x="7146925" y="2773363"/>
          <p14:tracePt t="59285" x="7154863" y="2781300"/>
          <p14:tracePt t="59297" x="7178675" y="2797175"/>
          <p14:tracePt t="59318" x="7269163" y="2819400"/>
          <p14:tracePt t="59337" x="7345363" y="2827338"/>
          <p14:tracePt t="59358" x="7483475" y="2841625"/>
          <p14:tracePt t="59359" x="7521575" y="2841625"/>
          <p14:tracePt t="59377" x="7642225" y="2849563"/>
          <p14:tracePt t="59398" x="7680325" y="2849563"/>
          <p14:tracePt t="59399" x="7696200" y="2849563"/>
          <p14:tracePt t="59939" x="7696200" y="2841625"/>
          <p14:tracePt t="59955" x="7696200" y="2827338"/>
          <p14:tracePt t="59964" x="7696200" y="2811463"/>
          <p14:tracePt t="59979" x="7688263" y="2781300"/>
          <p14:tracePt t="59999" x="7680325" y="2773363"/>
          <p14:tracePt t="60019" x="7680325" y="2765425"/>
          <p14:tracePt t="60039" x="7680325" y="2759075"/>
          <p14:tracePt t="60059" x="7673975" y="2751138"/>
          <p14:tracePt t="60079" x="7658100" y="2735263"/>
          <p14:tracePt t="60099" x="7642225" y="2727325"/>
          <p14:tracePt t="60119" x="7635875" y="2713038"/>
          <p14:tracePt t="60139" x="7604125" y="2705100"/>
          <p14:tracePt t="60159" x="7573963" y="2682875"/>
          <p14:tracePt t="60179" x="7521575" y="2667000"/>
          <p14:tracePt t="60199" x="7505700" y="2659063"/>
          <p14:tracePt t="60219" x="7489825" y="2659063"/>
          <p14:tracePt t="60239" x="7467600" y="2659063"/>
          <p14:tracePt t="60260" x="7445375" y="2659063"/>
          <p14:tracePt t="60262" x="7437438" y="2659063"/>
          <p14:tracePt t="60279" x="7413625" y="2659063"/>
          <p14:tracePt t="60299" x="7399338" y="2667000"/>
          <p14:tracePt t="60320" x="7375525" y="2674938"/>
          <p14:tracePt t="60339" x="7361238" y="2682875"/>
          <p14:tracePt t="60359" x="7337425" y="2697163"/>
          <p14:tracePt t="60380" x="7315200" y="2705100"/>
          <p14:tracePt t="60400" x="7277100" y="2727325"/>
          <p14:tracePt t="60419" x="7254875" y="2735263"/>
          <p14:tracePt t="60440" x="7231063" y="2743200"/>
          <p14:tracePt t="60460" x="7192963" y="2751138"/>
          <p14:tracePt t="60480" x="7178675" y="2759075"/>
          <p14:tracePt t="60500" x="7170738" y="2773363"/>
          <p14:tracePt t="60520" x="7162800" y="2781300"/>
          <p14:tracePt t="60540" x="7162800" y="2797175"/>
          <p14:tracePt t="60560" x="7162800" y="2819400"/>
          <p14:tracePt t="60580" x="7170738" y="2835275"/>
          <p14:tracePt t="60600" x="7185025" y="2849563"/>
          <p14:tracePt t="60620" x="7208838" y="2873375"/>
          <p14:tracePt t="60640" x="7246938" y="2903538"/>
          <p14:tracePt t="60660" x="7285038" y="2917825"/>
          <p14:tracePt t="60680" x="7361238" y="2941638"/>
          <p14:tracePt t="60700" x="7437438" y="2955925"/>
          <p14:tracePt t="60720" x="7483475" y="2963863"/>
          <p14:tracePt t="60741" x="7497763" y="2963863"/>
          <p14:tracePt t="60760" x="7513638" y="2963863"/>
          <p14:tracePt t="60780" x="7551738" y="2963863"/>
          <p14:tracePt t="60801" x="7620000" y="2955925"/>
          <p14:tracePt t="60802" x="7658100" y="2949575"/>
          <p14:tracePt t="60820" x="7712075" y="2949575"/>
          <p14:tracePt t="60841" x="7750175" y="2941638"/>
          <p14:tracePt t="60842" x="7756525" y="2941638"/>
          <p14:tracePt t="60860" x="7764463" y="2933700"/>
          <p14:tracePt t="60881" x="7772400" y="2917825"/>
          <p14:tracePt t="60901" x="7788275" y="2879725"/>
          <p14:tracePt t="60921" x="7788275" y="2865438"/>
          <p14:tracePt t="60922" x="7788275" y="2857500"/>
          <p14:tracePt t="60940" x="7788275" y="2841625"/>
          <p14:tracePt t="60962" x="7788275" y="2811463"/>
          <p14:tracePt t="60980" x="7764463" y="2773363"/>
          <p14:tracePt t="61001" x="7734300" y="2735263"/>
          <p14:tracePt t="61003" x="7704138" y="2705100"/>
          <p14:tracePt t="61021" x="7680325" y="2682875"/>
          <p14:tracePt t="61041" x="7666038" y="2674938"/>
          <p14:tracePt t="61061" x="7658100" y="2667000"/>
          <p14:tracePt t="61081" x="7642225" y="2667000"/>
          <p14:tracePt t="61101" x="7604125" y="2667000"/>
          <p14:tracePt t="61121" x="7559675" y="2667000"/>
          <p14:tracePt t="61141" x="7483475" y="2674938"/>
          <p14:tracePt t="61161" x="7437438" y="2674938"/>
          <p14:tracePt t="61181" x="7375525" y="2689225"/>
          <p14:tracePt t="61201" x="7307263" y="2713038"/>
          <p14:tracePt t="61221" x="7223125" y="2751138"/>
          <p14:tracePt t="61242" x="7192963" y="2781300"/>
          <p14:tracePt t="61261" x="7178675" y="2811463"/>
          <p14:tracePt t="61281" x="7178675" y="2819400"/>
          <p14:tracePt t="61301" x="7185025" y="2865438"/>
          <p14:tracePt t="61322" x="7200900" y="2895600"/>
          <p14:tracePt t="61341" x="7254875" y="2963863"/>
          <p14:tracePt t="61361" x="7307263" y="2979738"/>
          <p14:tracePt t="61382" x="7407275" y="3001963"/>
          <p14:tracePt t="61401" x="7527925" y="3017838"/>
          <p14:tracePt t="61421" x="7666038" y="3017838"/>
          <p14:tracePt t="61442" x="7742238" y="3009900"/>
          <p14:tracePt t="61462" x="7794625" y="2955925"/>
          <p14:tracePt t="61482" x="7802563" y="2933700"/>
          <p14:tracePt t="61502" x="7802563" y="2911475"/>
          <p14:tracePt t="61522" x="7802563" y="2895600"/>
          <p14:tracePt t="61542" x="7794625" y="2873375"/>
          <p14:tracePt t="61562" x="7780338" y="2857500"/>
          <p14:tracePt t="61582" x="7734300" y="2827338"/>
          <p14:tracePt t="61602" x="7696200" y="2819400"/>
          <p14:tracePt t="61622" x="7642225" y="2819400"/>
          <p14:tracePt t="61642" x="7589838" y="2819400"/>
          <p14:tracePt t="61662" x="7551738" y="2841625"/>
          <p14:tracePt t="61682" x="7489825" y="2879725"/>
          <p14:tracePt t="61702" x="7459663" y="2895600"/>
          <p14:tracePt t="61722" x="7437438" y="2911475"/>
          <p14:tracePt t="61768" x="7445375" y="2911475"/>
          <p14:tracePt t="61782" x="7459663" y="2903538"/>
          <p14:tracePt t="61802" x="7513638" y="2857500"/>
          <p14:tracePt t="61822" x="7535863" y="2841625"/>
          <p14:tracePt t="61842" x="7543800" y="2835275"/>
          <p14:tracePt t="61862" x="7543800" y="2827338"/>
          <p14:tracePt t="61902" x="7527925" y="2827338"/>
          <p14:tracePt t="61904" x="7513638" y="2835275"/>
          <p14:tracePt t="61922" x="7505700" y="2849563"/>
          <p14:tracePt t="62285" x="7497763" y="2849563"/>
          <p14:tracePt t="62292" x="7489825" y="2849563"/>
          <p14:tracePt t="62303" x="7483475" y="2849563"/>
          <p14:tracePt t="62323" x="7467600" y="2857500"/>
          <p14:tracePt t="62343" x="7451725" y="2887663"/>
          <p14:tracePt t="62363" x="7451725" y="2895600"/>
          <p14:tracePt t="62384" x="7483475" y="2895600"/>
          <p14:tracePt t="62403" x="7513638" y="2895600"/>
          <p14:tracePt t="62423" x="7543800" y="2865438"/>
          <p14:tracePt t="62443" x="7543800" y="2849563"/>
          <p14:tracePt t="62446" x="7543800" y="2841625"/>
          <p14:tracePt t="62463" x="7543800" y="2835275"/>
          <p14:tracePt t="62483" x="7535863" y="2835275"/>
          <p14:tracePt t="62504" x="7497763" y="2819400"/>
          <p14:tracePt t="62524" x="7467600" y="2819400"/>
          <p14:tracePt t="62544" x="7421563" y="2827338"/>
          <p14:tracePt t="62564" x="7413625" y="2841625"/>
          <p14:tracePt t="62584" x="7413625" y="2849563"/>
          <p14:tracePt t="62624" x="7451725" y="2857500"/>
          <p14:tracePt t="62644" x="7513638" y="2857500"/>
          <p14:tracePt t="62664" x="7527925" y="2841625"/>
          <p14:tracePt t="62684" x="7527925" y="2819400"/>
          <p14:tracePt t="62780" x="7535863" y="2803525"/>
          <p14:tracePt t="62789" x="7535863" y="2797175"/>
          <p14:tracePt t="62796" x="7543800" y="2773363"/>
          <p14:tracePt t="62805" x="7551738" y="2759075"/>
          <p14:tracePt t="62824" x="7573963" y="2713038"/>
          <p14:tracePt t="62844" x="7597775" y="2628900"/>
          <p14:tracePt t="62864" x="7604125" y="2574925"/>
          <p14:tracePt t="62885" x="7604125" y="2454275"/>
          <p14:tracePt t="62904" x="7597775" y="2408238"/>
          <p14:tracePt t="62924" x="7589838" y="2400300"/>
          <p14:tracePt t="63297" x="7589838" y="2416175"/>
          <p14:tracePt t="63302" x="7589838" y="2438400"/>
          <p14:tracePt t="63310" x="7589838" y="2460625"/>
          <p14:tracePt t="63325" x="7589838" y="2484438"/>
          <p14:tracePt t="63345" x="7589838" y="2560638"/>
          <p14:tracePt t="63365" x="7581900" y="2613025"/>
          <p14:tracePt t="63385" x="7581900" y="2697163"/>
          <p14:tracePt t="63405" x="7573963" y="2727325"/>
          <p14:tracePt t="63425" x="7566025" y="2765425"/>
          <p14:tracePt t="63446" x="7559675" y="2797175"/>
          <p14:tracePt t="63465" x="7559675" y="2811463"/>
          <p14:tracePt t="63485" x="7559675" y="2819400"/>
          <p14:tracePt t="63505" x="7551738" y="2835275"/>
          <p14:tracePt t="63525" x="7551738" y="2841625"/>
          <p14:tracePt t="63545" x="7551738" y="2857500"/>
          <p14:tracePt t="63566" x="7543800" y="2873375"/>
          <p14:tracePt t="63586" x="7535863" y="2879725"/>
          <p14:tracePt t="63851" x="7535863" y="2873375"/>
          <p14:tracePt t="63868" x="7543800" y="2865438"/>
          <p14:tracePt t="63875" x="7543800" y="2857500"/>
          <p14:tracePt t="63886" x="7543800" y="2849563"/>
          <p14:tracePt t="63906" x="7551738" y="2841625"/>
          <p14:tracePt t="63946" x="7551738" y="2835275"/>
          <p14:tracePt t="64139" x="7551738" y="2827338"/>
          <p14:tracePt t="64145" x="7551738" y="2819400"/>
          <p14:tracePt t="64153" x="7551738" y="2797175"/>
          <p14:tracePt t="64167" x="7551738" y="2765425"/>
          <p14:tracePt t="64187" x="7551738" y="2682875"/>
          <p14:tracePt t="64207" x="7551738" y="2590800"/>
          <p14:tracePt t="64227" x="7559675" y="2506663"/>
          <p14:tracePt t="64247" x="7573963" y="2454275"/>
          <p14:tracePt t="64267" x="7604125" y="2378075"/>
          <p14:tracePt t="64287" x="7612063" y="2362200"/>
          <p14:tracePt t="64307" x="7620000" y="2346325"/>
          <p14:tracePt t="64327" x="7620000" y="2339975"/>
          <p14:tracePt t="64709" x="7627938" y="2354263"/>
          <p14:tracePt t="64717" x="7627938" y="2392363"/>
          <p14:tracePt t="64728" x="7635875" y="2422525"/>
          <p14:tracePt t="64748" x="7658100" y="2498725"/>
          <p14:tracePt t="64749" x="7673975" y="2544763"/>
          <p14:tracePt t="64768" x="7680325" y="2628900"/>
          <p14:tracePt t="64788" x="7696200" y="2713038"/>
          <p14:tracePt t="64808" x="7704138" y="2911475"/>
          <p14:tracePt t="64828" x="7718425" y="3048000"/>
          <p14:tracePt t="64848" x="7734300" y="3132138"/>
          <p14:tracePt t="64868" x="7734300" y="3146425"/>
          <p14:tracePt t="64888" x="7742238" y="3162300"/>
          <p14:tracePt t="64908" x="7742238" y="3178175"/>
          <p14:tracePt t="64928" x="7750175" y="3222625"/>
          <p14:tracePt t="64948" x="7750175" y="3246438"/>
          <p14:tracePt t="64968" x="7764463" y="3306763"/>
          <p14:tracePt t="64988" x="7764463" y="3352800"/>
          <p14:tracePt t="65009" x="7764463" y="3406775"/>
          <p14:tracePt t="65028" x="7756525" y="3413125"/>
          <p14:tracePt t="65068" x="7756525" y="3390900"/>
          <p14:tracePt t="65088" x="7712075" y="3336925"/>
          <p14:tracePt t="65108" x="7658100" y="3292475"/>
          <p14:tracePt t="65129" x="7604125" y="3268663"/>
          <p14:tracePt t="65149" x="7573963" y="3238500"/>
          <p14:tracePt t="65169" x="7551738" y="3178175"/>
          <p14:tracePt t="65189" x="7527925" y="3132138"/>
          <p14:tracePt t="65209" x="7489825" y="3025775"/>
          <p14:tracePt t="65229" x="7467600" y="2979738"/>
          <p14:tracePt t="65249" x="7451725" y="2917825"/>
          <p14:tracePt t="65269" x="7451725" y="2873375"/>
          <p14:tracePt t="65289" x="7445375" y="2827338"/>
          <p14:tracePt t="65309" x="7445375" y="2803525"/>
          <p14:tracePt t="65329" x="7437438" y="2789238"/>
          <p14:tracePt t="65349" x="7437438" y="2773363"/>
          <p14:tracePt t="65370" x="7437438" y="2759075"/>
          <p14:tracePt t="65371" x="7437438" y="2743200"/>
          <p14:tracePt t="65389" x="7429500" y="2720975"/>
          <p14:tracePt t="65409" x="7429500" y="2689225"/>
          <p14:tracePt t="65429" x="7429500" y="2644775"/>
          <p14:tracePt t="65449" x="7429500" y="2620963"/>
          <p14:tracePt t="65450" x="7429500" y="2613025"/>
          <p14:tracePt t="65469" x="7445375" y="2582863"/>
          <p14:tracePt t="65489" x="7451725" y="2568575"/>
          <p14:tracePt t="65509" x="7459663" y="2560638"/>
          <p14:tracePt t="65529" x="7467600" y="2560638"/>
          <p14:tracePt t="65549" x="7483475" y="2560638"/>
          <p14:tracePt t="65569" x="7513638" y="2560638"/>
          <p14:tracePt t="65589" x="7612063" y="2598738"/>
          <p14:tracePt t="65609" x="7696200" y="2651125"/>
          <p14:tracePt t="65629" x="7794625" y="2720975"/>
          <p14:tracePt t="65649" x="7826375" y="2751138"/>
          <p14:tracePt t="65670" x="7832725" y="2811463"/>
          <p14:tracePt t="65689" x="7832725" y="2857500"/>
          <p14:tracePt t="65710" x="7832725" y="2917825"/>
          <p14:tracePt t="65730" x="7818438" y="2955925"/>
          <p14:tracePt t="65750" x="7794625" y="3001963"/>
          <p14:tracePt t="65770" x="7750175" y="3063875"/>
          <p14:tracePt t="65790" x="7688263" y="3132138"/>
          <p14:tracePt t="65810" x="7642225" y="3146425"/>
          <p14:tracePt t="65830" x="7604125" y="3170238"/>
          <p14:tracePt t="65850" x="7559675" y="3170238"/>
          <p14:tracePt t="65870" x="7413625" y="3162300"/>
          <p14:tracePt t="65890" x="7307263" y="3108325"/>
          <p14:tracePt t="65910" x="7216775" y="3048000"/>
          <p14:tracePt t="65930" x="7170738" y="2979738"/>
          <p14:tracePt t="65950" x="7170738" y="2933700"/>
          <p14:tracePt t="65970" x="7185025" y="2895600"/>
          <p14:tracePt t="65990" x="7208838" y="2873375"/>
          <p14:tracePt t="66011" x="7223125" y="2857500"/>
          <p14:tracePt t="66030" x="7246938" y="2857500"/>
          <p14:tracePt t="66050" x="7361238" y="2903538"/>
          <p14:tracePt t="66071" x="7559675" y="3009900"/>
          <p14:tracePt t="66090" x="7642225" y="3063875"/>
          <p14:tracePt t="66111" x="7704138" y="3140075"/>
          <p14:tracePt t="66130" x="7718425" y="3192463"/>
          <p14:tracePt t="66151" x="7718425" y="3260725"/>
          <p14:tracePt t="66152" x="7712075" y="3322638"/>
          <p14:tracePt t="66170" x="7712075" y="3451225"/>
          <p14:tracePt t="66191" x="7718425" y="3597275"/>
          <p14:tracePt t="66211" x="7756525" y="3810000"/>
          <p14:tracePt t="66231" x="7764463" y="3932238"/>
          <p14:tracePt t="66251" x="7772400" y="4084638"/>
          <p14:tracePt t="66271" x="7772400" y="4175125"/>
          <p14:tracePt t="66291" x="7750175" y="4343400"/>
          <p14:tracePt t="66311" x="7750175" y="4449763"/>
          <p14:tracePt t="66331" x="7750175" y="4518025"/>
          <p14:tracePt t="66351" x="7750175" y="4549775"/>
          <p14:tracePt t="66371" x="7750175" y="4579938"/>
          <p14:tracePt t="66391" x="7750175" y="4610100"/>
          <p14:tracePt t="66411" x="7742238" y="4640263"/>
          <p14:tracePt t="66431" x="7742238" y="4664075"/>
          <p14:tracePt t="66451" x="7742238" y="4702175"/>
          <p14:tracePt t="66471" x="7750175" y="4716463"/>
          <p14:tracePt t="66491" x="7756525" y="4716463"/>
          <p14:tracePt t="66511" x="7794625" y="4708525"/>
          <p14:tracePt t="66531" x="7870825" y="4632325"/>
          <p14:tracePt t="66551" x="7916863" y="4610100"/>
          <p14:tracePt t="66572" x="7947025" y="4602163"/>
          <p14:tracePt t="66619" x="7954963" y="4602163"/>
          <p14:tracePt t="66636" x="7954963" y="4610100"/>
          <p14:tracePt t="66651" x="7954963" y="4632325"/>
          <p14:tracePt t="66672" x="7954963" y="4656138"/>
          <p14:tracePt t="66691" x="7940675" y="4716463"/>
          <p14:tracePt t="66712" x="7932738" y="4732338"/>
          <p14:tracePt t="66732" x="7902575" y="4778375"/>
          <p14:tracePt t="66752" x="7864475" y="4808538"/>
          <p14:tracePt t="66772" x="7848600" y="4822825"/>
          <p14:tracePt t="66792" x="7826375" y="4830763"/>
          <p14:tracePt t="66812" x="7818438" y="4838700"/>
          <p14:tracePt t="66832" x="7772400" y="4838700"/>
          <p14:tracePt t="66853" x="7627938" y="4854575"/>
          <p14:tracePt t="66872" x="7543800" y="4854575"/>
          <p14:tracePt t="66892" x="7475538" y="4846638"/>
          <p14:tracePt t="66912" x="7437438" y="4822825"/>
          <p14:tracePt t="66932" x="7413625" y="4808538"/>
          <p14:tracePt t="66952" x="7375525" y="4784725"/>
          <p14:tracePt t="66972" x="7353300" y="4778375"/>
          <p14:tracePt t="66992" x="7323138" y="4754563"/>
          <p14:tracePt t="67032" x="7307263" y="4732338"/>
          <p14:tracePt t="67052" x="7292975" y="4702175"/>
          <p14:tracePt t="67072" x="7261225" y="4625975"/>
          <p14:tracePt t="67092" x="7246938" y="4572000"/>
          <p14:tracePt t="67112" x="7246938" y="4525963"/>
          <p14:tracePt t="67133" x="7246938" y="4503738"/>
          <p14:tracePt t="67152" x="7261225" y="4457700"/>
          <p14:tracePt t="67172" x="7299325" y="4419600"/>
          <p14:tracePt t="67192" x="7399338" y="4351338"/>
          <p14:tracePt t="67213" x="7459663" y="4313238"/>
          <p14:tracePt t="67232" x="7521575" y="4305300"/>
          <p14:tracePt t="67252" x="7566025" y="4305300"/>
          <p14:tracePt t="67273" x="7658100" y="4305300"/>
          <p14:tracePt t="67293" x="7718425" y="4305300"/>
          <p14:tracePt t="67313" x="7788275" y="4335463"/>
          <p14:tracePt t="67333" x="7832725" y="4365625"/>
          <p14:tracePt t="67354" x="7864475" y="4403725"/>
          <p14:tracePt t="67373" x="7864475" y="4411663"/>
          <p14:tracePt t="67393" x="7864475" y="4441825"/>
          <p14:tracePt t="67413" x="7848600" y="4479925"/>
          <p14:tracePt t="67433" x="7832725" y="4503738"/>
          <p14:tracePt t="67434" x="7826375" y="4511675"/>
          <p14:tracePt t="67453" x="7802563" y="4533900"/>
          <p14:tracePt t="67473" x="7756525" y="4556125"/>
          <p14:tracePt t="67494" x="7635875" y="4610100"/>
          <p14:tracePt t="67513" x="7566025" y="4618038"/>
          <p14:tracePt t="67533" x="7483475" y="4625975"/>
          <p14:tracePt t="67553" x="7437438" y="4625975"/>
          <p14:tracePt t="67555" x="7413625" y="4610100"/>
          <p14:tracePt t="67573" x="7345363" y="4564063"/>
          <p14:tracePt t="67593" x="7277100" y="4511675"/>
          <p14:tracePt t="67613" x="7231063" y="4457700"/>
          <p14:tracePt t="67634" x="7231063" y="4435475"/>
          <p14:tracePt t="67653" x="7239000" y="4389438"/>
          <p14:tracePt t="67673" x="7254875" y="4381500"/>
          <p14:tracePt t="67693" x="7285038" y="4365625"/>
          <p14:tracePt t="67713" x="7315200" y="4365625"/>
          <p14:tracePt t="67733" x="7421563" y="4389438"/>
          <p14:tracePt t="67754" x="7551738" y="4435475"/>
          <p14:tracePt t="67774" x="7620000" y="4473575"/>
          <p14:tracePt t="67814" x="7620000" y="4495800"/>
          <p14:tracePt t="67834" x="7604125" y="4503738"/>
          <p14:tracePt t="67854" x="7581900" y="4518025"/>
          <p14:tracePt t="67874" x="7535863" y="4518025"/>
          <p14:tracePt t="67894" x="7445375" y="4457700"/>
          <p14:tracePt t="67914" x="7407275" y="4419600"/>
          <p14:tracePt t="67934" x="7391400" y="4381500"/>
          <p14:tracePt t="67954" x="7391400" y="4359275"/>
          <p14:tracePt t="67974" x="7421563" y="4359275"/>
          <p14:tracePt t="67994" x="7451725" y="4359275"/>
          <p14:tracePt t="68014" x="7489825" y="4373563"/>
          <p14:tracePt t="68034" x="7505700" y="4373563"/>
          <p14:tracePt t="68086" x="7497763" y="4373563"/>
          <p14:tracePt t="68103" x="7497763" y="4365625"/>
          <p14:tracePt t="68114" x="7489825" y="4359275"/>
          <p14:tracePt t="68134" x="7489825" y="4327525"/>
          <p14:tracePt t="68154" x="7483475" y="4297363"/>
          <p14:tracePt t="68174" x="7467600" y="4259263"/>
          <p14:tracePt t="68194" x="7467600" y="4221163"/>
          <p14:tracePt t="68214" x="7459663" y="4168775"/>
          <p14:tracePt t="68234" x="7451725" y="4114800"/>
          <p14:tracePt t="68255" x="7451725" y="4084638"/>
          <p14:tracePt t="68275" x="7445375" y="4046538"/>
          <p14:tracePt t="68295" x="7445375" y="4000500"/>
          <p14:tracePt t="68314" x="7437438" y="3940175"/>
          <p14:tracePt t="68335" x="7429500" y="3863975"/>
          <p14:tracePt t="68337" x="7429500" y="3840163"/>
          <p14:tracePt t="68355" x="7421563" y="3810000"/>
          <p14:tracePt t="68375" x="7421563" y="3756025"/>
          <p14:tracePt t="68376" x="7421563" y="3749675"/>
          <p14:tracePt t="68395" x="7421563" y="3717925"/>
          <p14:tracePt t="68415" x="7421563" y="3665538"/>
          <p14:tracePt t="68435" x="7421563" y="3589338"/>
          <p14:tracePt t="68455" x="7413625" y="3521075"/>
          <p14:tracePt t="68456" x="7407275" y="3467100"/>
          <p14:tracePt t="68475" x="7407275" y="3429000"/>
          <p14:tracePt t="68495" x="7399338" y="3360738"/>
          <p14:tracePt t="68515" x="7399338" y="3298825"/>
          <p14:tracePt t="68535" x="7399338" y="3238500"/>
          <p14:tracePt t="68556" x="7399338" y="3116263"/>
          <p14:tracePt t="68575" x="7413625" y="3025775"/>
          <p14:tracePt t="68595" x="7429500" y="2887663"/>
          <p14:tracePt t="68615" x="7445375" y="2841625"/>
          <p14:tracePt t="68635" x="7451725" y="2789238"/>
          <p14:tracePt t="68655" x="7467600" y="2735263"/>
          <p14:tracePt t="68675" x="7489825" y="2636838"/>
          <p14:tracePt t="68695" x="7497763" y="2544763"/>
          <p14:tracePt t="68715" x="7497763" y="2446338"/>
          <p14:tracePt t="68735" x="7513638" y="2400300"/>
          <p14:tracePt t="68756" x="7521575" y="2370138"/>
          <p14:tracePt t="68776" x="7535863" y="2316163"/>
          <p14:tracePt t="68796" x="7543800" y="2278063"/>
          <p14:tracePt t="68815" x="7566025" y="2201863"/>
          <p14:tracePt t="68836" x="7581900" y="2163763"/>
          <p14:tracePt t="68856" x="7604125" y="2111375"/>
          <p14:tracePt t="68876" x="7620000" y="2103438"/>
          <p14:tracePt t="68896" x="7635875" y="2087563"/>
          <p14:tracePt t="68917" x="7642225" y="2057400"/>
          <p14:tracePt t="68936" x="7658100" y="2041525"/>
          <p14:tracePt t="68956" x="7673975" y="2019300"/>
          <p14:tracePt t="68976" x="7680325" y="2011363"/>
          <p14:tracePt t="68996" x="7696200" y="1997075"/>
          <p14:tracePt t="69046" x="7704138" y="1989138"/>
          <p14:tracePt t="69063" x="7712075" y="1989138"/>
          <p14:tracePt t="69079" x="7712075" y="1981200"/>
          <p14:tracePt t="69086" x="7718425" y="1981200"/>
          <p14:tracePt t="69457" x="7718425" y="1989138"/>
          <p14:tracePt t="69465" x="7712075" y="1989138"/>
          <p14:tracePt t="74898" x="7704138" y="2003425"/>
          <p14:tracePt t="74916" x="7696200" y="2035175"/>
          <p14:tracePt t="74925" x="7696200" y="2079625"/>
          <p14:tracePt t="74933" x="7688263" y="2149475"/>
          <p14:tracePt t="74947" x="7673975" y="2209800"/>
          <p14:tracePt t="74967" x="7635875" y="2286000"/>
          <p14:tracePt t="74987" x="7627938" y="2308225"/>
          <p14:tracePt t="75007" x="7604125" y="2346325"/>
          <p14:tracePt t="75028" x="7589838" y="2408238"/>
          <p14:tracePt t="75029" x="7589838" y="2422525"/>
          <p14:tracePt t="75047" x="7589838" y="2492375"/>
          <p14:tracePt t="75068" x="7581900" y="2552700"/>
          <p14:tracePt t="75069" x="7581900" y="2574925"/>
          <p14:tracePt t="75087" x="7581900" y="2620963"/>
          <p14:tracePt t="75108" x="7581900" y="2651125"/>
          <p14:tracePt t="75127" x="7573963" y="2659063"/>
          <p14:tracePt t="75148" x="7573963" y="2667000"/>
          <p14:tracePt t="75168" x="7559675" y="2689225"/>
          <p14:tracePt t="75188" x="7543800" y="2727325"/>
          <p14:tracePt t="75189" x="7527925" y="2759075"/>
          <p14:tracePt t="75208" x="7475538" y="2811463"/>
          <p14:tracePt t="75228" x="7445375" y="2849563"/>
          <p14:tracePt t="75248" x="7429500" y="2865438"/>
          <p14:tracePt t="75268" x="7429500" y="2879725"/>
          <p14:tracePt t="75288" x="7407275" y="2895600"/>
          <p14:tracePt t="75308" x="7323138" y="2925763"/>
          <p14:tracePt t="75328" x="7239000" y="2941638"/>
          <p14:tracePt t="75348" x="7216775" y="2941638"/>
          <p14:tracePt t="75368" x="7200900" y="2933700"/>
          <p14:tracePt t="75388" x="7200900" y="2925763"/>
          <p14:tracePt t="75408" x="7185025" y="2925763"/>
          <p14:tracePt t="75428" x="7178675" y="2925763"/>
          <p14:tracePt t="75593" x="7178675" y="2917825"/>
          <p14:tracePt t="75601" x="7178675" y="2911475"/>
          <p14:tracePt t="75617" x="7178675" y="2903538"/>
          <p14:tracePt t="75703" x="7178675" y="2895600"/>
          <p14:tracePt t="75739" x="7185025" y="2895600"/>
          <p14:tracePt t="75755" x="7192963" y="2887663"/>
          <p14:tracePt t="75779" x="7192963" y="2879725"/>
          <p14:tracePt t="75795" x="7200900" y="2879725"/>
          <p14:tracePt t="75819" x="7208838" y="2873375"/>
          <p14:tracePt t="75827" x="7208838" y="2865438"/>
          <p14:tracePt t="75835" x="7216775" y="2865438"/>
          <p14:tracePt t="75849" x="7223125" y="2857500"/>
          <p14:tracePt t="75915" x="7223125" y="2849563"/>
          <p14:tracePt t="75939" x="7231063" y="2849563"/>
          <p14:tracePt t="75963" x="7239000" y="2841625"/>
          <p14:tracePt t="76033" x="7246938" y="2841625"/>
          <p14:tracePt t="76049" x="7254875" y="2841625"/>
          <p14:tracePt t="76074" x="7261225" y="2841625"/>
          <p14:tracePt t="76081" x="7269163" y="2841625"/>
          <p14:tracePt t="76090" x="7277100" y="2835275"/>
          <p14:tracePt t="76109" x="7285038" y="2827338"/>
          <p14:tracePt t="76129" x="7292975" y="2827338"/>
          <p14:tracePt t="76161" x="7299325" y="2827338"/>
          <p14:tracePt t="76169" x="7307263" y="2827338"/>
          <p14:tracePt t="76193" x="7315200" y="2819400"/>
          <p14:tracePt t="76227" x="7323138" y="2819400"/>
          <p14:tracePt t="76267" x="7331075" y="2819400"/>
          <p14:tracePt t="76275" x="7337425" y="2819400"/>
          <p14:tracePt t="76463" x="7345363" y="2819400"/>
          <p14:tracePt t="76471" x="7345363" y="2811463"/>
          <p14:tracePt t="76512" x="7361238" y="2803525"/>
          <p14:tracePt t="76535" x="7369175" y="2797175"/>
          <p14:tracePt t="76585" x="7375525" y="2797175"/>
          <p14:tracePt t="76594" x="7383463" y="2797175"/>
          <p14:tracePt t="76601" x="7391400" y="2797175"/>
          <p14:tracePt t="76610" x="7407275" y="2797175"/>
          <p14:tracePt t="76630" x="7413625" y="2797175"/>
          <p14:tracePt t="76650" x="7437438" y="2803525"/>
          <p14:tracePt t="76690" x="7451725" y="2803525"/>
          <p14:tracePt t="76710" x="7475538" y="2803525"/>
          <p14:tracePt t="76731" x="7497763" y="2803525"/>
          <p14:tracePt t="76751" x="7513638" y="2803525"/>
          <p14:tracePt t="76771" x="7521575" y="2803525"/>
          <p14:tracePt t="76791" x="7535863" y="2803525"/>
          <p14:tracePt t="76811" x="7551738" y="2803525"/>
          <p14:tracePt t="76835" x="7559675" y="2803525"/>
          <p14:tracePt t="76851" x="7566025" y="2803525"/>
          <p14:tracePt t="76871" x="7573963" y="2803525"/>
          <p14:tracePt t="76891" x="7581900" y="2803525"/>
          <p14:tracePt t="76911" x="7597775" y="2803525"/>
          <p14:tracePt t="76931" x="7604125" y="2803525"/>
          <p14:tracePt t="76951" x="7620000" y="2811463"/>
          <p14:tracePt t="76971" x="7635875" y="2811463"/>
          <p14:tracePt t="76991" x="7635875" y="2819400"/>
          <p14:tracePt t="77011" x="7642225" y="2827338"/>
          <p14:tracePt t="77031" x="7642225" y="2835275"/>
          <p14:tracePt t="77051" x="7642225" y="2841625"/>
          <p14:tracePt t="77093" x="7635875" y="2841625"/>
          <p14:tracePt t="77101" x="7620000" y="2841625"/>
          <p14:tracePt t="77111" x="7581900" y="2841625"/>
          <p14:tracePt t="77131" x="7475538" y="2841625"/>
          <p14:tracePt t="77151" x="7323138" y="2841625"/>
          <p14:tracePt t="77172" x="7239000" y="2835275"/>
          <p14:tracePt t="77173" x="7192963" y="2819400"/>
          <p14:tracePt t="77191" x="7162800" y="2819400"/>
          <p14:tracePt t="77247" x="7162800" y="2811463"/>
          <p14:tracePt t="77253" x="7154863" y="2811463"/>
          <p14:tracePt t="77272" x="7154863" y="2803525"/>
          <p14:tracePt t="77292" x="7154863" y="2797175"/>
          <p14:tracePt t="77329" x="7154863" y="2789238"/>
          <p14:tracePt t="77346" x="7154863" y="2781300"/>
          <p14:tracePt t="77353" x="7162800" y="2773363"/>
          <p14:tracePt t="77372" x="7170738" y="2773363"/>
          <p14:tracePt t="77392" x="7185025" y="2765425"/>
          <p14:tracePt t="77412" x="7261225" y="2759075"/>
          <p14:tracePt t="77432" x="7315200" y="2759075"/>
          <p14:tracePt t="77452" x="7369175" y="2759075"/>
          <p14:tracePt t="77472" x="7383463" y="2759075"/>
          <p14:tracePt t="77492" x="7407275" y="2759075"/>
          <p14:tracePt t="77512" x="7421563" y="2759075"/>
          <p14:tracePt t="77532" x="7451725" y="2759075"/>
          <p14:tracePt t="77552" x="7475538" y="2781300"/>
          <p14:tracePt t="77572" x="7543800" y="2819400"/>
          <p14:tracePt t="77592" x="7581900" y="2827338"/>
          <p14:tracePt t="77612" x="7589838" y="2835275"/>
          <p14:tracePt t="77652" x="7597775" y="2835275"/>
          <p14:tracePt t="77674" x="7597775" y="2841625"/>
          <p14:tracePt t="77692" x="7604125" y="2841625"/>
          <p14:tracePt t="77721" x="7604125" y="2849563"/>
          <p14:tracePt t="77733" x="7612063" y="2849563"/>
          <p14:tracePt t="77753" x="7620000" y="2857500"/>
          <p14:tracePt t="77773" x="7627938" y="2865438"/>
          <p14:tracePt t="77793" x="7627938" y="2873375"/>
          <p14:tracePt t="77813" x="7627938" y="2879725"/>
          <p14:tracePt t="77897" x="7620000" y="2879725"/>
          <p14:tracePt t="77905" x="7604125" y="2873375"/>
          <p14:tracePt t="77916" x="7573963" y="2873375"/>
          <p14:tracePt t="77933" x="7513638" y="2873375"/>
          <p14:tracePt t="77953" x="7437438" y="2873375"/>
          <p14:tracePt t="77973" x="7383463" y="2865438"/>
          <p14:tracePt t="77993" x="7375525" y="2857500"/>
          <p14:tracePt t="78013" x="7369175" y="2849563"/>
          <p14:tracePt t="78033" x="7369175" y="2841625"/>
          <p14:tracePt t="78053" x="7375525" y="2835275"/>
          <p14:tracePt t="78073" x="7391400" y="2835275"/>
          <p14:tracePt t="78093" x="7413625" y="2835275"/>
          <p14:tracePt t="78113" x="7451725" y="2835275"/>
          <p14:tracePt t="78133" x="7467600" y="2849563"/>
          <p14:tracePt t="78246" x="7467600" y="2857500"/>
          <p14:tracePt t="78254" x="7467600" y="2865438"/>
          <p14:tracePt t="78262" x="7459663" y="2873375"/>
          <p14:tracePt t="78273" x="7445375" y="2895600"/>
          <p14:tracePt t="78294" x="7429500" y="2933700"/>
          <p14:tracePt t="78314" x="7429500" y="2987675"/>
          <p14:tracePt t="78334" x="7421563" y="3132138"/>
          <p14:tracePt t="78354" x="7407275" y="3268663"/>
          <p14:tracePt t="78374" x="7383463" y="3436938"/>
          <p14:tracePt t="78394" x="7369175" y="3475038"/>
          <p14:tracePt t="78414" x="7361238" y="3527425"/>
          <p14:tracePt t="78434" x="7353300" y="3611563"/>
          <p14:tracePt t="78454" x="7353300" y="3703638"/>
          <p14:tracePt t="78474" x="7337425" y="3779838"/>
          <p14:tracePt t="78494" x="7315200" y="3856038"/>
          <p14:tracePt t="78495" x="7315200" y="3870325"/>
          <p14:tracePt t="78514" x="7307263" y="3908425"/>
          <p14:tracePt t="78534" x="7292975" y="3932238"/>
          <p14:tracePt t="78554" x="7292975" y="3962400"/>
          <p14:tracePt t="78574" x="7285038" y="3978275"/>
          <p14:tracePt t="78594" x="7277100" y="4000500"/>
          <p14:tracePt t="78614" x="7261225" y="4030663"/>
          <p14:tracePt t="78634" x="7246938" y="4046538"/>
          <p14:tracePt t="78690" x="7239000" y="4046538"/>
          <p14:tracePt t="78794" x="7231063" y="4038600"/>
          <p14:tracePt t="78859" x="7231063" y="4030663"/>
          <p14:tracePt t="78978" x="7231063" y="4038600"/>
          <p14:tracePt t="79034" x="7231063" y="4046538"/>
          <p14:tracePt t="79052" x="7231063" y="4060825"/>
          <p14:tracePt t="79061" x="7231063" y="4076700"/>
          <p14:tracePt t="79076" x="7231063" y="4098925"/>
          <p14:tracePt t="79095" x="7223125" y="4144963"/>
          <p14:tracePt t="79115" x="7223125" y="4168775"/>
          <p14:tracePt t="79117" x="7231063" y="4183063"/>
          <p14:tracePt t="79135" x="7231063" y="4206875"/>
          <p14:tracePt t="79156" x="7231063" y="4213225"/>
          <p14:tracePt t="79206" x="7239000" y="4213225"/>
          <p14:tracePt t="79238" x="7239000" y="4221163"/>
          <p14:tracePt t="79244" x="7239000" y="4229100"/>
          <p14:tracePt t="79327" x="7239000" y="4237038"/>
          <p14:tracePt t="79343" x="7246938" y="4244975"/>
          <p14:tracePt t="79350" x="7254875" y="4259263"/>
          <p14:tracePt t="79358" x="7254875" y="4267200"/>
          <p14:tracePt t="79375" x="7269163" y="428307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0033CC"/>
                </a:solidFill>
                <a:ea typeface="黑体" panose="02010609060101010101" pitchFamily="49" charset="-122"/>
              </a:rPr>
              <a:t>3   </a:t>
            </a:r>
            <a:r>
              <a:rPr lang="zh-CN" altLang="en-US" sz="3600" smtClean="0">
                <a:solidFill>
                  <a:srgbClr val="0033CC"/>
                </a:solidFill>
                <a:ea typeface="黑体" panose="02010609060101010101" pitchFamily="49" charset="-122"/>
              </a:rPr>
              <a:t>压汞法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0643" y="2191544"/>
            <a:ext cx="7072313" cy="373221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汞对大多数的物质是非湿润的，在毛细管中显凸的弯曲面，表面张力阻止汞进入物质，需要施加压力。</a:t>
            </a:r>
          </a:p>
          <a:p>
            <a:pPr eaLnBrk="1" hangingPunct="1"/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－外加压力；</a:t>
            </a:r>
          </a:p>
          <a:p>
            <a:pPr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－给定孔的半径；</a:t>
            </a:r>
          </a:p>
          <a:p>
            <a:pPr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－为汞的表面张力，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480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达因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厘米；</a:t>
            </a:r>
          </a:p>
          <a:p>
            <a:pPr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－汞与固体表面的接触角，一般取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140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</a:t>
            </a:r>
            <a:r>
              <a:rPr lang="zh-CN" altLang="en-US" dirty="0" smtClean="0">
                <a:ea typeface="楷体_GB2312" pitchFamily="49" charset="-122"/>
              </a:rPr>
              <a:t>；</a:t>
            </a:r>
          </a:p>
          <a:p>
            <a:pPr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楷体_GB2312" pitchFamily="49" charset="-122"/>
            </a:endParaRPr>
          </a:p>
          <a:p>
            <a:pPr eaLnBrk="1" hangingPunct="1"/>
            <a:endParaRPr lang="en-US" altLang="zh-CN" sz="2800" dirty="0" smtClean="0"/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9522497"/>
              </p:ext>
            </p:extLst>
          </p:nvPr>
        </p:nvGraphicFramePr>
        <p:xfrm>
          <a:off x="2627784" y="3679825"/>
          <a:ext cx="41052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公式" r:id="rId3" imgW="1104900" imgH="203200" progId="Equation.3">
                  <p:embed/>
                </p:oleObj>
              </mc:Choice>
              <mc:Fallback>
                <p:oleObj name="公式" r:id="rId3" imgW="1104900" imgH="20320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79825"/>
                        <a:ext cx="41052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8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46"/>
    </mc:Choice>
    <mc:Fallback xmlns="">
      <p:transition spd="slow" advTm="4504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661" x="4503738" y="3763963"/>
          <p14:tracePt t="2686" x="4441825" y="3597275"/>
          <p14:tracePt t="2707" x="4321175" y="3306763"/>
          <p14:tracePt t="2732" x="4213225" y="3094038"/>
          <p14:tracePt t="2752" x="4144963" y="2963863"/>
          <p14:tracePt t="2769" x="4092575" y="2835275"/>
          <p14:tracePt t="2789" x="3978275" y="2659063"/>
          <p14:tracePt t="2809" x="3856038" y="2514600"/>
          <p14:tracePt t="2829" x="3711575" y="2362200"/>
          <p14:tracePt t="2849" x="3649663" y="2293938"/>
          <p14:tracePt t="2869" x="3581400" y="2201863"/>
          <p14:tracePt t="2889" x="3559175" y="2155825"/>
          <p14:tracePt t="2909" x="3535363" y="2117725"/>
          <p14:tracePt t="2929" x="3527425" y="2111375"/>
          <p14:tracePt t="11386" x="3521075" y="2111375"/>
          <p14:tracePt t="11392" x="3513138" y="2117725"/>
          <p14:tracePt t="11405" x="3467100" y="2155825"/>
          <p14:tracePt t="11425" x="3306763" y="2301875"/>
          <p14:tracePt t="11445" x="3222625" y="2362200"/>
          <p14:tracePt t="11465" x="3170238" y="2408238"/>
          <p14:tracePt t="11485" x="3132138" y="2430463"/>
          <p14:tracePt t="11506" x="3063875" y="2454275"/>
          <p14:tracePt t="11526" x="3009900" y="2468563"/>
          <p14:tracePt t="11546" x="2963863" y="2484438"/>
          <p14:tracePt t="11566" x="2949575" y="2484438"/>
          <p14:tracePt t="11586" x="2941638" y="2484438"/>
          <p14:tracePt t="11606" x="2911475" y="2492375"/>
          <p14:tracePt t="11626" x="2835275" y="2514600"/>
          <p14:tracePt t="11646" x="2781300" y="2544763"/>
          <p14:tracePt t="11666" x="2751138" y="2560638"/>
          <p14:tracePt t="11686" x="2743200" y="2560638"/>
          <p14:tracePt t="11706" x="2674938" y="2590800"/>
          <p14:tracePt t="11727" x="2582863" y="2606675"/>
          <p14:tracePt t="11746" x="2422525" y="2628900"/>
          <p14:tracePt t="11766" x="2378075" y="2628900"/>
          <p14:tracePt t="11786" x="2354263" y="2628900"/>
          <p14:tracePt t="12082" x="2362200" y="2628900"/>
          <p14:tracePt t="12106" x="2370138" y="2628900"/>
          <p14:tracePt t="12122" x="2378075" y="2628900"/>
          <p14:tracePt t="12182" x="2384425" y="2628900"/>
          <p14:tracePt t="12198" x="2392363" y="2628900"/>
          <p14:tracePt t="12206" x="2408238" y="2628900"/>
          <p14:tracePt t="12214" x="2422525" y="2628900"/>
          <p14:tracePt t="12227" x="2446338" y="2628900"/>
          <p14:tracePt t="12247" x="2552700" y="2636838"/>
          <p14:tracePt t="12267" x="2628900" y="2636838"/>
          <p14:tracePt t="12287" x="2713038" y="2636838"/>
          <p14:tracePt t="12307" x="2743200" y="2636838"/>
          <p14:tracePt t="12327" x="2803525" y="2636838"/>
          <p14:tracePt t="12347" x="2835275" y="2636838"/>
          <p14:tracePt t="12367" x="2925763" y="2628900"/>
          <p14:tracePt t="12369" x="2955925" y="2628900"/>
          <p14:tracePt t="12387" x="3048000" y="2628900"/>
          <p14:tracePt t="12407" x="3101975" y="2628900"/>
          <p14:tracePt t="12427" x="3162300" y="2620963"/>
          <p14:tracePt t="12447" x="3208338" y="2620963"/>
          <p14:tracePt t="12467" x="3284538" y="2620963"/>
          <p14:tracePt t="12487" x="3360738" y="2613025"/>
          <p14:tracePt t="12507" x="3451225" y="2613025"/>
          <p14:tracePt t="12527" x="3489325" y="2613025"/>
          <p14:tracePt t="12548" x="3543300" y="2613025"/>
          <p14:tracePt t="12568" x="3649663" y="2613025"/>
          <p14:tracePt t="12588" x="3749675" y="2620963"/>
          <p14:tracePt t="12607" x="3902075" y="2628900"/>
          <p14:tracePt t="12628" x="4008438" y="2628900"/>
          <p14:tracePt t="12648" x="4106863" y="2628900"/>
          <p14:tracePt t="12668" x="4183063" y="2628900"/>
          <p14:tracePt t="12688" x="4259263" y="2628900"/>
          <p14:tracePt t="12708" x="4411663" y="2636838"/>
          <p14:tracePt t="12728" x="4473575" y="2636838"/>
          <p14:tracePt t="12748" x="4487863" y="2636838"/>
          <p14:tracePt t="12768" x="4495800" y="2636838"/>
          <p14:tracePt t="12788" x="4511675" y="2636838"/>
          <p14:tracePt t="12808" x="4556125" y="2636838"/>
          <p14:tracePt t="12828" x="4732338" y="2674938"/>
          <p14:tracePt t="12848" x="4860925" y="2689225"/>
          <p14:tracePt t="12869" x="4968875" y="2697163"/>
          <p14:tracePt t="12888" x="4991100" y="2697163"/>
          <p14:tracePt t="12908" x="5006975" y="2697163"/>
          <p14:tracePt t="12929" x="5051425" y="2697163"/>
          <p14:tracePt t="12948" x="5165725" y="2689225"/>
          <p14:tracePt t="12968" x="5227638" y="2682875"/>
          <p14:tracePt t="12988" x="5257800" y="2674938"/>
          <p14:tracePt t="13072" x="5265738" y="2674938"/>
          <p14:tracePt t="13080" x="5273675" y="2674938"/>
          <p14:tracePt t="13166" x="5280025" y="2674938"/>
          <p14:tracePt t="13222" x="5280025" y="2667000"/>
          <p14:tracePt t="13250" x="5287963" y="2667000"/>
          <p14:tracePt t="13266" x="5295900" y="2667000"/>
          <p14:tracePt t="13275" x="5311775" y="2667000"/>
          <p14:tracePt t="13290" x="5318125" y="2667000"/>
          <p14:tracePt t="13309" x="5341938" y="2667000"/>
          <p14:tracePt t="13329" x="5349875" y="2667000"/>
          <p14:tracePt t="13349" x="5364163" y="2667000"/>
          <p14:tracePt t="13369" x="5372100" y="2667000"/>
          <p14:tracePt t="13371" x="5387975" y="2667000"/>
          <p14:tracePt t="13389" x="5410200" y="2667000"/>
          <p14:tracePt t="13409" x="5456238" y="2667000"/>
          <p14:tracePt t="13411" x="5464175" y="2667000"/>
          <p14:tracePt t="13430" x="5494338" y="2667000"/>
          <p14:tracePt t="13449" x="5502275" y="2667000"/>
          <p14:tracePt t="13469" x="5516563" y="2667000"/>
          <p14:tracePt t="13509" x="5524500" y="2667000"/>
          <p14:tracePt t="13530" x="5540375" y="2667000"/>
          <p14:tracePt t="13532" x="5546725" y="2667000"/>
          <p14:tracePt t="13549" x="5562600" y="2659063"/>
          <p14:tracePt t="13569" x="5584825" y="2659063"/>
          <p14:tracePt t="13589" x="5654675" y="2651125"/>
          <p14:tracePt t="13609" x="5730875" y="2651125"/>
          <p14:tracePt t="13630" x="5859463" y="2651125"/>
          <p14:tracePt t="13650" x="5905500" y="2651125"/>
          <p14:tracePt t="13669" x="5943600" y="2659063"/>
          <p14:tracePt t="13689" x="5951538" y="2659063"/>
          <p14:tracePt t="13710" x="5973763" y="2667000"/>
          <p14:tracePt t="13730" x="5989638" y="2667000"/>
          <p14:tracePt t="13750" x="5997575" y="2667000"/>
          <p14:tracePt t="14769" x="6011863" y="2667000"/>
          <p14:tracePt t="14785" x="6035675" y="2667000"/>
          <p14:tracePt t="14793" x="6065838" y="2667000"/>
          <p14:tracePt t="14812" x="6149975" y="2674938"/>
          <p14:tracePt t="14832" x="6264275" y="2674938"/>
          <p14:tracePt t="14852" x="6423025" y="2674938"/>
          <p14:tracePt t="14872" x="6461125" y="2674938"/>
          <p14:tracePt t="14873" x="6477000" y="2674938"/>
          <p14:tracePt t="14892" x="6492875" y="2674938"/>
          <p14:tracePt t="14912" x="6507163" y="2674938"/>
          <p14:tracePt t="14932" x="6530975" y="2674938"/>
          <p14:tracePt t="14952" x="6569075" y="2674938"/>
          <p14:tracePt t="14972" x="6621463" y="2674938"/>
          <p14:tracePt t="14993" x="6651625" y="2674938"/>
          <p14:tracePt t="15012" x="6689725" y="2674938"/>
          <p14:tracePt t="15032" x="6765925" y="2682875"/>
          <p14:tracePt t="15052" x="6926263" y="2705100"/>
          <p14:tracePt t="15072" x="7010400" y="2713038"/>
          <p14:tracePt t="15092" x="7132638" y="2720975"/>
          <p14:tracePt t="15112" x="7154863" y="2720975"/>
          <p14:tracePt t="15133" x="7185025" y="2727325"/>
          <p14:tracePt t="15152" x="7216775" y="2727325"/>
          <p14:tracePt t="15172" x="7246938" y="2735263"/>
          <p14:tracePt t="15192" x="7254875" y="2735263"/>
          <p14:tracePt t="15230" x="7254875" y="2743200"/>
          <p14:tracePt t="15245" x="7239000" y="2743200"/>
          <p14:tracePt t="15253" x="7231063" y="2743200"/>
          <p14:tracePt t="15273" x="7124700" y="2743200"/>
          <p14:tracePt t="15292" x="6880225" y="2751138"/>
          <p14:tracePt t="15313" x="6575425" y="2773363"/>
          <p14:tracePt t="15333" x="5927725" y="2841625"/>
          <p14:tracePt t="15353" x="5668963" y="2895600"/>
          <p14:tracePt t="15373" x="5372100" y="2925763"/>
          <p14:tracePt t="15393" x="5189538" y="2941638"/>
          <p14:tracePt t="15413" x="4899025" y="2933700"/>
          <p14:tracePt t="15433" x="4708525" y="2933700"/>
          <p14:tracePt t="15453" x="4449763" y="2987675"/>
          <p14:tracePt t="15473" x="4335463" y="3009900"/>
          <p14:tracePt t="15494" x="4289425" y="3017838"/>
          <p14:tracePt t="15495" x="4251325" y="3017838"/>
          <p14:tracePt t="15513" x="4183063" y="3017838"/>
          <p14:tracePt t="15533" x="4098925" y="3017838"/>
          <p14:tracePt t="15553" x="3932238" y="3017838"/>
          <p14:tracePt t="15573" x="3832225" y="3017838"/>
          <p14:tracePt t="15593" x="3717925" y="3017838"/>
          <p14:tracePt t="15613" x="3597275" y="3017838"/>
          <p14:tracePt t="15634" x="3429000" y="3017838"/>
          <p14:tracePt t="15653" x="3360738" y="3017838"/>
          <p14:tracePt t="15673" x="3292475" y="3025775"/>
          <p14:tracePt t="15697" x="3284538" y="3025775"/>
          <p14:tracePt t="15713" x="3276600" y="3025775"/>
          <p14:tracePt t="15733" x="3230563" y="3001963"/>
          <p14:tracePt t="15754" x="3078163" y="2971800"/>
          <p14:tracePt t="15774" x="3001963" y="2971800"/>
          <p14:tracePt t="15794" x="2963863" y="2971800"/>
          <p14:tracePt t="15834" x="2949575" y="2963863"/>
          <p14:tracePt t="15854" x="2917825" y="2955925"/>
          <p14:tracePt t="15874" x="2865438" y="2933700"/>
          <p14:tracePt t="15894" x="2841625" y="2933700"/>
          <p14:tracePt t="15914" x="2835275" y="2925763"/>
          <p14:tracePt t="15954" x="2803525" y="2911475"/>
          <p14:tracePt t="15974" x="2781300" y="2895600"/>
          <p14:tracePt t="15994" x="2751138" y="2887663"/>
          <p14:tracePt t="16014" x="2743200" y="2887663"/>
          <p14:tracePt t="16277" x="2743200" y="2873375"/>
          <p14:tracePt t="16283" x="2743200" y="2865438"/>
          <p14:tracePt t="16294" x="2751138" y="2841625"/>
          <p14:tracePt t="16315" x="2765425" y="2819400"/>
          <p14:tracePt t="16316" x="2765425" y="2811463"/>
          <p14:tracePt t="16335" x="2781300" y="2803525"/>
          <p14:tracePt t="16355" x="2789238" y="2797175"/>
          <p14:tracePt t="16414" x="2797175" y="2797175"/>
          <p14:tracePt t="16437" x="2803525" y="2797175"/>
          <p14:tracePt t="16446" x="2811463" y="2797175"/>
          <p14:tracePt t="16455" x="2811463" y="2803525"/>
          <p14:tracePt t="16475" x="2835275" y="2827338"/>
          <p14:tracePt t="16496" x="2865438" y="2857500"/>
          <p14:tracePt t="16515" x="2879725" y="2865438"/>
          <p14:tracePt t="16535" x="2895600" y="2879725"/>
          <p14:tracePt t="16555" x="2911475" y="2879725"/>
          <p14:tracePt t="16575" x="2941638" y="2895600"/>
          <p14:tracePt t="16595" x="2979738" y="2903538"/>
          <p14:tracePt t="16615" x="3032125" y="2917825"/>
          <p14:tracePt t="16635" x="3108325" y="2933700"/>
          <p14:tracePt t="16655" x="3192463" y="2963863"/>
          <p14:tracePt t="16675" x="3260725" y="2979738"/>
          <p14:tracePt t="16696" x="3344863" y="3009900"/>
          <p14:tracePt t="16715" x="3360738" y="3009900"/>
          <p14:tracePt t="16735" x="3368675" y="3017838"/>
          <p14:tracePt t="16755" x="3375025" y="3017838"/>
          <p14:tracePt t="16776" x="3382963" y="3017838"/>
          <p14:tracePt t="16829" x="3390900" y="3017838"/>
          <p14:tracePt t="16836" x="3390900" y="3025775"/>
          <p14:tracePt t="16852" x="3398838" y="3025775"/>
          <p14:tracePt t="16860" x="3406775" y="3025775"/>
          <p14:tracePt t="16876" x="3413125" y="3025775"/>
          <p14:tracePt t="17120" x="3413125" y="3032125"/>
          <p14:tracePt t="17366" x="3421063" y="3032125"/>
          <p14:tracePt t="17380" x="3436938" y="3032125"/>
          <p14:tracePt t="17388" x="3459163" y="3032125"/>
          <p14:tracePt t="17397" x="3489325" y="3032125"/>
          <p14:tracePt t="17417" x="3581400" y="3032125"/>
          <p14:tracePt t="17437" x="3725863" y="3040063"/>
          <p14:tracePt t="17457" x="3817938" y="3040063"/>
          <p14:tracePt t="17477" x="3878263" y="3040063"/>
          <p14:tracePt t="17478" x="3902075" y="3040063"/>
          <p14:tracePt t="17497" x="3924300" y="3040063"/>
          <p14:tracePt t="17517" x="3946525" y="3040063"/>
          <p14:tracePt t="17537" x="3978275" y="3040063"/>
          <p14:tracePt t="17557" x="3984625" y="3040063"/>
          <p14:tracePt t="17577" x="4000500" y="3040063"/>
          <p14:tracePt t="18392" x="4008438" y="3040063"/>
          <p14:tracePt t="18408" x="4008438" y="3048000"/>
          <p14:tracePt t="18424" x="4016375" y="3048000"/>
          <p14:tracePt t="18448" x="4022725" y="3048000"/>
          <p14:tracePt t="18456" x="4030663" y="3048000"/>
          <p14:tracePt t="18472" x="4038600" y="3048000"/>
          <p14:tracePt t="18480" x="4046538" y="3048000"/>
          <p14:tracePt t="18499" x="4060825" y="3048000"/>
          <p14:tracePt t="18519" x="4092575" y="3048000"/>
          <p14:tracePt t="18539" x="4152900" y="3048000"/>
          <p14:tracePt t="18559" x="4213225" y="3048000"/>
          <p14:tracePt t="18579" x="4305300" y="3048000"/>
          <p14:tracePt t="18599" x="4359275" y="3048000"/>
          <p14:tracePt t="18600" x="4389438" y="3048000"/>
          <p14:tracePt t="18619" x="4435475" y="3048000"/>
          <p14:tracePt t="18639" x="4487863" y="3048000"/>
          <p14:tracePt t="18659" x="4594225" y="3055938"/>
          <p14:tracePt t="18679" x="4664075" y="3070225"/>
          <p14:tracePt t="18699" x="4770438" y="3086100"/>
          <p14:tracePt t="18719" x="4854575" y="3094038"/>
          <p14:tracePt t="18739" x="4930775" y="3094038"/>
          <p14:tracePt t="18759" x="4983163" y="3094038"/>
          <p14:tracePt t="18779" x="5105400" y="3094038"/>
          <p14:tracePt t="18799" x="5165725" y="3094038"/>
          <p14:tracePt t="18819" x="5219700" y="3101975"/>
          <p14:tracePt t="18840" x="5227638" y="3101975"/>
          <p14:tracePt t="18859" x="5265738" y="3101975"/>
          <p14:tracePt t="18879" x="5318125" y="3101975"/>
          <p14:tracePt t="18899" x="5470525" y="3124200"/>
          <p14:tracePt t="18920" x="5554663" y="3132138"/>
          <p14:tracePt t="18940" x="5668963" y="3154363"/>
          <p14:tracePt t="18960" x="5684838" y="3154363"/>
          <p14:tracePt t="18980" x="5699125" y="3154363"/>
          <p14:tracePt t="19000" x="5722938" y="3154363"/>
          <p14:tracePt t="19020" x="5829300" y="3154363"/>
          <p14:tracePt t="19040" x="5935663" y="3162300"/>
          <p14:tracePt t="19060" x="6019800" y="3162300"/>
          <p14:tracePt t="19080" x="6042025" y="3162300"/>
          <p14:tracePt t="19100" x="6065838" y="3162300"/>
          <p14:tracePt t="19120" x="6073775" y="3162300"/>
          <p14:tracePt t="19140" x="6080125" y="3162300"/>
          <p14:tracePt t="19160" x="6088063" y="3154363"/>
          <p14:tracePt t="19200" x="6096000" y="3154363"/>
          <p14:tracePt t="19234" x="6103938" y="3154363"/>
          <p14:tracePt t="19266" x="6111875" y="3154363"/>
          <p14:tracePt t="19275" x="6118225" y="3154363"/>
          <p14:tracePt t="19315" x="6126163" y="3154363"/>
          <p14:tracePt t="19573" x="6126163" y="3146425"/>
          <p14:tracePt t="19589" x="6134100" y="3146425"/>
          <p14:tracePt t="19628" x="6142038" y="3146425"/>
          <p14:tracePt t="19660" x="6149975" y="3146425"/>
          <p14:tracePt t="19700" x="6156325" y="3146425"/>
          <p14:tracePt t="19717" x="6164263" y="3146425"/>
          <p14:tracePt t="19735" x="6172200" y="3146425"/>
          <p14:tracePt t="19743" x="6180138" y="3146425"/>
          <p14:tracePt t="19761" x="6188075" y="3146425"/>
          <p14:tracePt t="19781" x="6202363" y="3146425"/>
          <p14:tracePt t="19801" x="6218238" y="3146425"/>
          <p14:tracePt t="19822" x="6226175" y="3146425"/>
          <p14:tracePt t="19823" x="6232525" y="3146425"/>
          <p14:tracePt t="19841" x="6248400" y="3146425"/>
          <p14:tracePt t="19861" x="6270625" y="3146425"/>
          <p14:tracePt t="19881" x="6302375" y="3146425"/>
          <p14:tracePt t="19902" x="6316663" y="3146425"/>
          <p14:tracePt t="19921" x="6324600" y="3146425"/>
          <p14:tracePt t="19962" x="6346825" y="3146425"/>
          <p14:tracePt t="19982" x="6370638" y="3146425"/>
          <p14:tracePt t="20001" x="6400800" y="3146425"/>
          <p14:tracePt t="20022" x="6416675" y="3146425"/>
          <p14:tracePt t="20043" x="6438900" y="3146425"/>
          <p14:tracePt t="20062" x="6454775" y="3146425"/>
          <p14:tracePt t="20082" x="6515100" y="3146425"/>
          <p14:tracePt t="20102" x="6561138" y="3146425"/>
          <p14:tracePt t="20122" x="6607175" y="3146425"/>
          <p14:tracePt t="20142" x="6637338" y="3146425"/>
          <p14:tracePt t="20162" x="6675438" y="3146425"/>
          <p14:tracePt t="20182" x="6689725" y="3146425"/>
          <p14:tracePt t="20202" x="6705600" y="3146425"/>
          <p14:tracePt t="20222" x="6713538" y="3146425"/>
          <p14:tracePt t="20242" x="6743700" y="3146425"/>
          <p14:tracePt t="20262" x="6765925" y="3146425"/>
          <p14:tracePt t="20282" x="6797675" y="3146425"/>
          <p14:tracePt t="20302" x="6804025" y="3146425"/>
          <p14:tracePt t="20323" x="6819900" y="3146425"/>
          <p14:tracePt t="20342" x="6835775" y="3140075"/>
          <p14:tracePt t="20362" x="6865938" y="3140075"/>
          <p14:tracePt t="20382" x="6888163" y="3140075"/>
          <p14:tracePt t="20402" x="6904038" y="3140075"/>
          <p14:tracePt t="20689" x="6880225" y="3140075"/>
          <p14:tracePt t="20697" x="6850063" y="3140075"/>
          <p14:tracePt t="20705" x="6827838" y="3146425"/>
          <p14:tracePt t="20723" x="6705600" y="3154363"/>
          <p14:tracePt t="20743" x="6553200" y="3162300"/>
          <p14:tracePt t="20744" x="6438900" y="3184525"/>
          <p14:tracePt t="20763" x="6180138" y="3222625"/>
          <p14:tracePt t="20783" x="5943600" y="3268663"/>
          <p14:tracePt t="20803" x="5532438" y="3336925"/>
          <p14:tracePt t="20823" x="5311775" y="3344863"/>
          <p14:tracePt t="20825" x="5227638" y="3344863"/>
          <p14:tracePt t="20843" x="4960938" y="3344863"/>
          <p14:tracePt t="20863" x="4678363" y="3344863"/>
          <p14:tracePt t="20884" x="4397375" y="3375025"/>
          <p14:tracePt t="20903" x="4251325" y="3398838"/>
          <p14:tracePt t="20923" x="4144963" y="3421063"/>
          <p14:tracePt t="20943" x="4092575" y="3429000"/>
          <p14:tracePt t="20963" x="4016375" y="3429000"/>
          <p14:tracePt t="20983" x="3962400" y="3436938"/>
          <p14:tracePt t="21003" x="3916363" y="3436938"/>
          <p14:tracePt t="21023" x="3878263" y="3436938"/>
          <p14:tracePt t="21043" x="3787775" y="3444875"/>
          <p14:tracePt t="21064" x="3717925" y="3459163"/>
          <p14:tracePt t="21084" x="3603625" y="3475038"/>
          <p14:tracePt t="21104" x="3559175" y="3482975"/>
          <p14:tracePt t="21124" x="3543300" y="3482975"/>
          <p14:tracePt t="21144" x="3497263" y="3489325"/>
          <p14:tracePt t="21164" x="3360738" y="3513138"/>
          <p14:tracePt t="21165" x="3306763" y="3527425"/>
          <p14:tracePt t="21184" x="3170238" y="3559175"/>
          <p14:tracePt t="21207" x="3070225" y="3565525"/>
          <p14:tracePt t="21228" x="3063875" y="3565525"/>
          <p14:tracePt t="28450" x="3063875" y="3573463"/>
          <p14:tracePt t="28473" x="3063875" y="3619500"/>
          <p14:tracePt t="28498" x="3063875" y="3657600"/>
          <p14:tracePt t="28521" x="3063875" y="3695700"/>
          <p14:tracePt t="28545" x="3063875" y="3725863"/>
          <p14:tracePt t="28568" x="3063875" y="3741738"/>
          <p14:tracePt t="28591" x="3055938" y="3749675"/>
          <p14:tracePt t="28615" x="3055938" y="3763963"/>
          <p14:tracePt t="28632" x="3048000" y="3763963"/>
          <p14:tracePt t="28658" x="3048000" y="3771900"/>
          <p14:tracePt t="28756" x="3048000" y="3779838"/>
          <p14:tracePt t="28777" x="3055938" y="3779838"/>
          <p14:tracePt t="28798" x="3070225" y="3787775"/>
          <p14:tracePt t="28818" x="3086100" y="3794125"/>
          <p14:tracePt t="28843" x="3101975" y="3794125"/>
          <p14:tracePt t="28868" x="3116263" y="3810000"/>
          <p14:tracePt t="28909" x="3132138" y="3832225"/>
          <p14:tracePt t="28932" x="3132138" y="3848100"/>
          <p14:tracePt t="28952" x="3140075" y="3848100"/>
          <p14:tracePt t="28977" x="3140075" y="3870325"/>
          <p14:tracePt t="28999" x="3140075" y="3878263"/>
          <p14:tracePt t="29022" x="3140075" y="3886200"/>
          <p14:tracePt t="29046" x="3140075" y="3894138"/>
          <p14:tracePt t="29091" x="3140075" y="3908425"/>
          <p14:tracePt t="29114" x="3140075" y="3916363"/>
          <p14:tracePt t="29137" x="3132138" y="3946525"/>
          <p14:tracePt t="29157" x="3116263" y="3970338"/>
          <p14:tracePt t="29179" x="3108325" y="3978275"/>
          <p14:tracePt t="29181" x="3108325" y="3992563"/>
          <p14:tracePt t="29204" x="3101975" y="4008438"/>
          <p14:tracePt t="29224" x="3086100" y="4016375"/>
          <p14:tracePt t="29248" x="3078163" y="4022725"/>
          <p14:tracePt t="29271" x="3078163" y="4030663"/>
          <p14:tracePt t="29296" x="3055938" y="4054475"/>
          <p14:tracePt t="29314" x="3032125" y="4076700"/>
          <p14:tracePt t="29336" x="3009900" y="4092575"/>
          <p14:tracePt t="29357" x="2994025" y="4098925"/>
          <p14:tracePt t="29378" x="2963863" y="4114800"/>
          <p14:tracePt t="29401" x="2925763" y="4114800"/>
          <p14:tracePt t="29422" x="2903538" y="4114800"/>
          <p14:tracePt t="29440" x="2895600" y="4114800"/>
          <p14:tracePt t="29524" x="2887663" y="4114800"/>
          <p14:tracePt t="29548" x="2887663" y="4106863"/>
          <p14:tracePt t="29572" x="2865438" y="4076700"/>
          <p14:tracePt t="29593" x="2849563" y="4054475"/>
          <p14:tracePt t="29616" x="2803525" y="3992563"/>
          <p14:tracePt t="29639" x="2781300" y="3946525"/>
          <p14:tracePt t="29662" x="2773363" y="3916363"/>
          <p14:tracePt t="29685" x="2765425" y="3894138"/>
          <p14:tracePt t="29686" x="2765425" y="3886200"/>
          <p14:tracePt t="29710" x="2773363" y="3832225"/>
          <p14:tracePt t="29733" x="2781300" y="3794125"/>
          <p14:tracePt t="29735" x="2789238" y="3779838"/>
          <p14:tracePt t="29760" x="2819400" y="3725863"/>
          <p14:tracePt t="29782" x="2849563" y="3687763"/>
          <p14:tracePt t="29803" x="2873375" y="3673475"/>
          <p14:tracePt t="29823" x="2911475" y="3641725"/>
          <p14:tracePt t="29848" x="2933700" y="3627438"/>
          <p14:tracePt t="29872" x="2955925" y="3627438"/>
          <p14:tracePt t="29894" x="2979738" y="3627438"/>
          <p14:tracePt t="29920" x="2994025" y="3635375"/>
          <p14:tracePt t="29946" x="3063875" y="3665538"/>
          <p14:tracePt t="29969" x="3162300" y="3733800"/>
          <p14:tracePt t="29993" x="3238500" y="3779838"/>
          <p14:tracePt t="30019" x="3254375" y="3794125"/>
          <p14:tracePt t="30038" x="3254375" y="3810000"/>
          <p14:tracePt t="30063" x="3254375" y="3848100"/>
          <p14:tracePt t="30085" x="3254375" y="3870325"/>
          <p14:tracePt t="30104" x="3254375" y="3878263"/>
          <p14:tracePt t="30127" x="3254375" y="3886200"/>
          <p14:tracePt t="30219" x="3254375" y="3878263"/>
          <p14:tracePt t="30239" x="3254375" y="3870325"/>
          <p14:tracePt t="30264" x="3254375" y="3856038"/>
          <p14:tracePt t="30287" x="2941638" y="3863975"/>
          <p14:tracePt t="30310" x="2917825" y="3870325"/>
          <p14:tracePt t="30774" x="2917825" y="3848100"/>
          <p14:tracePt t="30797" x="2895600" y="3802063"/>
          <p14:tracePt t="30820" x="2895600" y="3771900"/>
          <p14:tracePt t="30845" x="2971800" y="3741738"/>
          <p14:tracePt t="30867" x="3055938" y="3717925"/>
          <p14:tracePt t="30889" x="3184525" y="3695700"/>
          <p14:tracePt t="30913" x="3276600" y="3695700"/>
          <p14:tracePt t="30938" x="3398838" y="3703638"/>
          <p14:tracePt t="30960" x="3513138" y="3711575"/>
          <p14:tracePt t="30982" x="3627438" y="3711575"/>
          <p14:tracePt t="31003" x="3802063" y="3717925"/>
          <p14:tracePt t="31024" x="4000500" y="3733800"/>
          <p14:tracePt t="31047" x="4130675" y="3749675"/>
          <p14:tracePt t="31067" x="4435475" y="3787775"/>
          <p14:tracePt t="31087" x="4618038" y="3802063"/>
          <p14:tracePt t="31088" x="4792663" y="3810000"/>
          <p14:tracePt t="31115" x="5075238" y="3832225"/>
          <p14:tracePt t="31141" x="5418138" y="3848100"/>
          <p14:tracePt t="31162" x="5654675" y="3856038"/>
          <p14:tracePt t="31184" x="5851525" y="3870325"/>
          <p14:tracePt t="31208" x="5973763" y="3878263"/>
          <p14:tracePt t="31230" x="6019800" y="3886200"/>
          <p14:tracePt t="31232" x="6042025" y="3886200"/>
          <p14:tracePt t="31252" x="6096000" y="3894138"/>
          <p14:tracePt t="31272" x="6156325" y="3902075"/>
          <p14:tracePt t="31295" x="6194425" y="3902075"/>
          <p14:tracePt t="31316" x="6240463" y="3908425"/>
          <p14:tracePt t="31338" x="6324600" y="3916363"/>
          <p14:tracePt t="31359" x="6362700" y="3924300"/>
          <p14:tracePt t="31381" x="6438900" y="3924300"/>
          <p14:tracePt t="31401" x="6484938" y="3932238"/>
          <p14:tracePt t="31425" x="6545263" y="3932238"/>
          <p14:tracePt t="31427" x="6583363" y="3932238"/>
          <p14:tracePt t="31452" x="6645275" y="3932238"/>
          <p14:tracePt t="31474" x="6697663" y="3932238"/>
          <p14:tracePt t="31498" x="6721475" y="3932238"/>
          <p14:tracePt t="31523" x="6759575" y="3932238"/>
          <p14:tracePt t="31545" x="6781800" y="3932238"/>
          <p14:tracePt t="31564" x="6797675" y="3932238"/>
          <p14:tracePt t="31587" x="6804025" y="3932238"/>
          <p14:tracePt t="31630" x="6811963" y="3932238"/>
          <p14:tracePt t="31879" x="6811963" y="3946525"/>
          <p14:tracePt t="31900" x="6811963" y="3962400"/>
          <p14:tracePt t="31921" x="6811963" y="3978275"/>
          <p14:tracePt t="31942" x="6811963" y="3992563"/>
          <p14:tracePt t="31964" x="6811963" y="4000500"/>
          <p14:tracePt t="32065" x="6811963" y="4008438"/>
          <p14:tracePt t="32087" x="6804025" y="4016375"/>
          <p14:tracePt t="32109" x="6797675" y="4022725"/>
          <p14:tracePt t="32132" x="6781800" y="4046538"/>
          <p14:tracePt t="32151" x="6751638" y="4076700"/>
          <p14:tracePt t="32177" x="6735763" y="4092575"/>
          <p14:tracePt t="32202" x="6727825" y="4098925"/>
          <p14:tracePt t="32221" x="6713538" y="4106863"/>
          <p14:tracePt t="32245" x="6689725" y="4114800"/>
          <p14:tracePt t="32267" x="6651625" y="4130675"/>
          <p14:tracePt t="32286" x="6629400" y="4137025"/>
          <p14:tracePt t="32307" x="6613525" y="4144963"/>
          <p14:tracePt t="32329" x="6591300" y="4152900"/>
          <p14:tracePt t="32354" x="6530975" y="4160838"/>
          <p14:tracePt t="32377" x="6492875" y="4160838"/>
          <p14:tracePt t="32402" x="6469063" y="4160838"/>
          <p14:tracePt t="32426" x="6461125" y="4160838"/>
          <p14:tracePt t="32450" x="6438900" y="4152900"/>
          <p14:tracePt t="32471" x="6423025" y="4152900"/>
          <p14:tracePt t="32498" x="6400800" y="4137025"/>
          <p14:tracePt t="32523" x="6392863" y="4130675"/>
          <p14:tracePt t="32547" x="6392863" y="4122738"/>
          <p14:tracePt t="32566" x="6384925" y="4106863"/>
          <p14:tracePt t="32588" x="6378575" y="4084638"/>
          <p14:tracePt t="32607" x="6378575" y="4068763"/>
          <p14:tracePt t="32636" x="6378575" y="4038600"/>
          <p14:tracePt t="32664" x="6378575" y="4022725"/>
          <p14:tracePt t="32693" x="6378575" y="4000500"/>
          <p14:tracePt t="32717" x="6384925" y="3978275"/>
          <p14:tracePt t="32740" x="6392863" y="3962400"/>
          <p14:tracePt t="32761" x="6392863" y="3954463"/>
          <p14:tracePt t="32781" x="6400800" y="3940175"/>
          <p14:tracePt t="32803" x="6423025" y="3916363"/>
          <p14:tracePt t="32827" x="6438900" y="3894138"/>
          <p14:tracePt t="32849" x="6461125" y="3878263"/>
          <p14:tracePt t="32871" x="6484938" y="3863975"/>
          <p14:tracePt t="32890" x="6499225" y="3856038"/>
          <p14:tracePt t="32933" x="6507163" y="3856038"/>
          <p14:tracePt t="33055" x="6515100" y="3856038"/>
          <p14:tracePt t="33075" x="6523038" y="3856038"/>
          <p14:tracePt t="33098" x="6553200" y="3870325"/>
          <p14:tracePt t="33124" x="6561138" y="3878263"/>
          <p14:tracePt t="33142" x="6561138" y="3902075"/>
          <p14:tracePt t="33165" x="6575425" y="3924300"/>
          <p14:tracePt t="33190" x="6575425" y="3946525"/>
          <p14:tracePt t="33192" x="6575425" y="3962400"/>
          <p14:tracePt t="33207" x="6575425" y="3970338"/>
          <p14:tracePt t="33229" x="6583363" y="4000500"/>
          <p14:tracePt t="33251" x="6583363" y="4022725"/>
          <p14:tracePt t="33275" x="6591300" y="4038600"/>
          <p14:tracePt t="33298" x="6591300" y="4046538"/>
          <p14:tracePt t="33319" x="6591300" y="4060825"/>
          <p14:tracePt t="33343" x="6591300" y="4068763"/>
          <p14:tracePt t="33366" x="6591300" y="4076700"/>
          <p14:tracePt t="33389" x="6583363" y="4098925"/>
          <p14:tracePt t="33415" x="6575425" y="4114800"/>
          <p14:tracePt t="33443" x="6561138" y="4122738"/>
          <p14:tracePt t="33619" x="6545263" y="4122738"/>
          <p14:tracePt t="33644" x="6499225" y="4122738"/>
          <p14:tracePt t="33663" x="6446838" y="4122738"/>
          <p14:tracePt t="33687" x="6180138" y="4114800"/>
          <p14:tracePt t="33712" x="5883275" y="4122738"/>
          <p14:tracePt t="33734" x="5638800" y="4144963"/>
          <p14:tracePt t="33758" x="5532438" y="4144963"/>
          <p14:tracePt t="33779" x="5426075" y="4137025"/>
          <p14:tracePt t="33798" x="5311775" y="4122738"/>
          <p14:tracePt t="33820" x="5135563" y="4114800"/>
          <p14:tracePt t="33838" x="5037138" y="4114800"/>
          <p14:tracePt t="33862" x="4968875" y="4114800"/>
          <p14:tracePt t="33883" x="4960938" y="4114800"/>
          <p14:tracePt t="33904" x="4930775" y="4114800"/>
          <p14:tracePt t="33923" x="4884738" y="4114800"/>
          <p14:tracePt t="33948" x="4784725" y="4114800"/>
          <p14:tracePt t="33950" x="4754563" y="4114800"/>
          <p14:tracePt t="33974" x="4724400" y="4106863"/>
          <p14:tracePt t="34016" x="4716463" y="4106863"/>
          <p14:tracePt t="34039" x="4708525" y="4106863"/>
          <p14:tracePt t="34063" x="4702175" y="4106863"/>
          <p14:tracePt t="34094" x="4694238" y="4106863"/>
          <p14:tracePt t="34112" x="4678363" y="4106863"/>
          <p14:tracePt t="34139" x="4618038" y="4106863"/>
          <p14:tracePt t="34161" x="4579938" y="4106863"/>
          <p14:tracePt t="34183" x="4572000" y="4106863"/>
          <p14:tracePt t="34206" x="4533900" y="4106863"/>
          <p14:tracePt t="34227" x="4237038" y="4106863"/>
          <p14:tracePt t="34251" x="3733800" y="4106863"/>
          <p14:tracePt t="34275" x="3040063" y="4068763"/>
          <p14:tracePt t="34296" x="2797175" y="4022725"/>
          <p14:tracePt t="34320" x="2789238" y="4016375"/>
          <p14:tracePt t="34343" x="2789238" y="4008438"/>
          <p14:tracePt t="34394" x="2797175" y="4008438"/>
          <p14:tracePt t="34418" x="2803525" y="4008438"/>
          <p14:tracePt t="34514" x="2811463" y="4008438"/>
          <p14:tracePt t="34534" x="2827338" y="4008438"/>
          <p14:tracePt t="34555" x="2933700" y="4016375"/>
          <p14:tracePt t="34579" x="3178175" y="4016375"/>
          <p14:tracePt t="34602" x="3444875" y="4030663"/>
          <p14:tracePt t="34625" x="3551238" y="4030663"/>
          <p14:tracePt t="34650" x="3665538" y="4030663"/>
          <p14:tracePt t="34669" x="3703638" y="4030663"/>
          <p14:tracePt t="34694" x="3741738" y="4038600"/>
          <p14:tracePt t="34718" x="3810000" y="4046538"/>
          <p14:tracePt t="34739" x="3886200" y="4054475"/>
          <p14:tracePt t="34760" x="3932238" y="4060825"/>
          <p14:tracePt t="34783" x="4008438" y="4060825"/>
          <p14:tracePt t="34807" x="4068763" y="4060825"/>
          <p14:tracePt t="34829" x="4114800" y="4060825"/>
          <p14:tracePt t="34851" x="4198938" y="4060825"/>
          <p14:tracePt t="34873" x="4267200" y="4060825"/>
          <p14:tracePt t="34896" x="4381500" y="4060825"/>
          <p14:tracePt t="34918" x="4495800" y="4038600"/>
          <p14:tracePt t="34939" x="4602163" y="4016375"/>
          <p14:tracePt t="34960" x="4648200" y="4000500"/>
          <p14:tracePt t="34980" x="4784725" y="3978275"/>
          <p14:tracePt t="35004" x="4999038" y="3954463"/>
          <p14:tracePt t="35030" x="5197475" y="3932238"/>
          <p14:tracePt t="35053" x="5364163" y="3908425"/>
          <p14:tracePt t="35073" x="5470525" y="3902075"/>
          <p14:tracePt t="35095" x="5668963" y="3886200"/>
          <p14:tracePt t="35121" x="5921375" y="3908425"/>
          <p14:tracePt t="35142" x="6134100" y="3940175"/>
          <p14:tracePt t="35164" x="6346825" y="3984625"/>
          <p14:tracePt t="35186" x="6499225" y="4016375"/>
          <p14:tracePt t="35211" x="6545263" y="4030663"/>
          <p14:tracePt t="35234" x="6569075" y="4068763"/>
          <p14:tracePt t="35257" x="6591300" y="4106863"/>
          <p14:tracePt t="35278" x="6599238" y="4137025"/>
          <p14:tracePt t="35300" x="6599238" y="4168775"/>
          <p14:tracePt t="35321" x="6515100" y="4275138"/>
          <p14:tracePt t="35344" x="6430963" y="4351338"/>
          <p14:tracePt t="35366" x="6362700" y="4389438"/>
          <p14:tracePt t="35392" x="6256338" y="4435475"/>
          <p14:tracePt t="35416" x="6073775" y="4457700"/>
          <p14:tracePt t="35437" x="5951538" y="4457700"/>
          <p14:tracePt t="35456" x="5799138" y="4457700"/>
          <p14:tracePt t="35477" x="5608638" y="4441825"/>
          <p14:tracePt t="35499" x="5265738" y="4441825"/>
          <p14:tracePt t="35525" x="4830763" y="4479925"/>
          <p14:tracePt t="35548" x="4594225" y="4487863"/>
          <p14:tracePt t="35566" x="4435475" y="4487863"/>
          <p14:tracePt t="35590" x="4198938" y="4427538"/>
          <p14:tracePt t="35614" x="3878263" y="4327525"/>
          <p14:tracePt t="35640" x="3641725" y="4251325"/>
          <p14:tracePt t="35660" x="3497263" y="4213225"/>
          <p14:tracePt t="35681" x="3489325" y="4213225"/>
          <p14:tracePt t="35706" x="3489325" y="4206875"/>
          <p14:tracePt t="35746" x="3489325" y="4198938"/>
          <p14:tracePt t="35767" x="3489325" y="4191000"/>
          <p14:tracePt t="35794" x="3489325" y="4183063"/>
          <p14:tracePt t="35816" x="3489325" y="4160838"/>
          <p14:tracePt t="35837" x="3489325" y="4122738"/>
          <p14:tracePt t="35859" x="3489325" y="4114800"/>
          <p14:tracePt t="36239" x="3489325" y="4106863"/>
          <p14:tracePt t="36259" x="3505200" y="4106863"/>
          <p14:tracePt t="36282" x="3657600" y="4106863"/>
          <p14:tracePt t="36305" x="3894138" y="4122738"/>
          <p14:tracePt t="36330" x="4098925" y="4152900"/>
          <p14:tracePt t="36353" x="4160838" y="4152900"/>
          <p14:tracePt t="36399" x="4168775" y="4152900"/>
          <p14:tracePt t="36426" x="4175125" y="4152900"/>
          <p14:tracePt t="36444" x="4198938" y="4152900"/>
          <p14:tracePt t="36468" x="4213225" y="4152900"/>
          <p14:tracePt t="36489" x="4229100" y="4152900"/>
          <p14:tracePt t="36510" x="4237038" y="4152900"/>
          <p14:tracePt t="36532" x="4251325" y="4152900"/>
          <p14:tracePt t="36556" x="4275138" y="4152900"/>
          <p14:tracePt t="36581" x="4289425" y="4144963"/>
          <p14:tracePt t="36604" x="4305300" y="4137025"/>
          <p14:tracePt t="36625" x="4327525" y="4130675"/>
          <p14:tracePt t="36646" x="4335463" y="4122738"/>
          <p14:tracePt t="36668" x="4351338" y="4122738"/>
          <p14:tracePt t="36692" x="4351338" y="4114800"/>
          <p14:tracePt t="36713" x="4359275" y="4114800"/>
          <p14:tracePt t="36734" x="4381500" y="4098925"/>
          <p14:tracePt t="36756" x="4403725" y="4076700"/>
          <p14:tracePt t="36777" x="4427538" y="4060825"/>
          <p14:tracePt t="36797" x="4441825" y="4054475"/>
          <p14:tracePt t="36818" x="4457700" y="4038600"/>
          <p14:tracePt t="36840" x="4473575" y="4022725"/>
          <p14:tracePt t="36863" x="4487863" y="4008438"/>
          <p14:tracePt t="36885" x="4495800" y="4000500"/>
          <p14:tracePt t="36887" x="4503738" y="3992563"/>
          <p14:tracePt t="36911" x="4511675" y="3984625"/>
          <p14:tracePt t="36935" x="4525963" y="3970338"/>
          <p14:tracePt t="36957" x="4533900" y="3962400"/>
          <p14:tracePt t="36977" x="4549775" y="3946525"/>
          <p14:tracePt t="37001" x="4572000" y="3940175"/>
          <p14:tracePt t="37023" x="4579938" y="3932238"/>
          <p14:tracePt t="37047" x="4594225" y="3932238"/>
          <p14:tracePt t="37049" x="4602163" y="3924300"/>
          <p14:tracePt t="37073" x="4618038" y="3916363"/>
          <p14:tracePt t="37097" x="4632325" y="3916363"/>
          <p14:tracePt t="37122" x="4640263" y="3916363"/>
          <p14:tracePt t="37145" x="4648200" y="3908425"/>
          <p14:tracePt t="37171" x="4656138" y="3908425"/>
          <p14:tracePt t="37198" x="4670425" y="3908425"/>
          <p14:tracePt t="37220" x="4678363" y="3908425"/>
          <p14:tracePt t="37240" x="4686300" y="3908425"/>
          <p14:tracePt t="37262" x="4702175" y="3908425"/>
          <p14:tracePt t="37282" x="4724400" y="3908425"/>
          <p14:tracePt t="37305" x="4740275" y="3924300"/>
          <p14:tracePt t="37327" x="4754563" y="3924300"/>
          <p14:tracePt t="37352" x="4770438" y="3932238"/>
          <p14:tracePt t="37373" x="4784725" y="3940175"/>
          <p14:tracePt t="37395" x="4792663" y="3946525"/>
          <p14:tracePt t="37418" x="4800600" y="3946525"/>
          <p14:tracePt t="37439" x="4800600" y="3954463"/>
          <p14:tracePt t="37460" x="4808538" y="3954463"/>
          <p14:tracePt t="37484" x="4822825" y="3978275"/>
          <p14:tracePt t="37503" x="4838700" y="4000500"/>
          <p14:tracePt t="37524" x="4846638" y="4008438"/>
          <p14:tracePt t="37548" x="4854575" y="4016375"/>
          <p14:tracePt t="37605" x="4854575" y="4022725"/>
          <p14:tracePt t="37629" x="4854575" y="4030663"/>
          <p14:tracePt t="37649" x="4854575" y="4038600"/>
          <p14:tracePt t="37670" x="4854575" y="4046538"/>
          <p14:tracePt t="37697" x="4854575" y="4054475"/>
          <p14:tracePt t="37714" x="4846638" y="4060825"/>
          <p14:tracePt t="37734" x="4846638" y="4068763"/>
          <p14:tracePt t="37754" x="4838700" y="4076700"/>
          <p14:tracePt t="37777" x="4830763" y="4084638"/>
          <p14:tracePt t="37798" x="4816475" y="4098925"/>
          <p14:tracePt t="37823" x="4784725" y="4137025"/>
          <p14:tracePt t="37844" x="4754563" y="4168775"/>
          <p14:tracePt t="37869" x="4740275" y="4183063"/>
          <p14:tracePt t="37890" x="4724400" y="4191000"/>
          <p14:tracePt t="37911" x="4702175" y="4206875"/>
          <p14:tracePt t="37933" x="4686300" y="4213225"/>
          <p14:tracePt t="37954" x="4670425" y="4229100"/>
          <p14:tracePt t="37974" x="4664075" y="4229100"/>
          <p14:tracePt t="37998" x="4632325" y="4244975"/>
          <p14:tracePt t="38019" x="4602163" y="4251325"/>
          <p14:tracePt t="38041" x="4579938" y="4259263"/>
          <p14:tracePt t="38063" x="4572000" y="4259263"/>
          <p14:tracePt t="38114" x="4564063" y="4259263"/>
          <p14:tracePt t="38138" x="4556125" y="4259263"/>
          <p14:tracePt t="38160" x="4556125" y="4251325"/>
          <p14:tracePt t="38183" x="4549775" y="4237038"/>
          <p14:tracePt t="38186" x="4533900" y="4221163"/>
          <p14:tracePt t="38206" x="4525963" y="4198938"/>
          <p14:tracePt t="38230" x="4479925" y="4144963"/>
          <p14:tracePt t="38250" x="4473575" y="4122738"/>
          <p14:tracePt t="38274" x="4473575" y="4106863"/>
          <p14:tracePt t="38298" x="4465638" y="4084638"/>
          <p14:tracePt t="38318" x="4465638" y="4068763"/>
          <p14:tracePt t="38341" x="4465638" y="4016375"/>
          <p14:tracePt t="38361" x="4487863" y="3962400"/>
          <p14:tracePt t="38382" x="4487863" y="3946525"/>
          <p14:tracePt t="38405" x="4495800" y="3924300"/>
          <p14:tracePt t="38427" x="4511675" y="3916363"/>
          <p14:tracePt t="38446" x="4511675" y="3908425"/>
          <p14:tracePt t="38471" x="4518025" y="3908425"/>
          <p14:tracePt t="38494" x="4533900" y="3908425"/>
          <p14:tracePt t="38520" x="4564063" y="3908425"/>
          <p14:tracePt t="38537" x="4572000" y="3908425"/>
          <p14:tracePt t="38560" x="4587875" y="3908425"/>
          <p14:tracePt t="38579" x="4594225" y="3908425"/>
          <p14:tracePt t="38613" x="4602163" y="3908425"/>
          <p14:tracePt t="38669" x="4610100" y="3908425"/>
          <p14:tracePt t="38693" x="4618038" y="3916363"/>
          <p14:tracePt t="38710" x="4632325" y="3940175"/>
          <p14:tracePt t="38733" x="4656138" y="3954463"/>
          <p14:tracePt t="38755" x="4664075" y="3970338"/>
          <p14:tracePt t="38779" x="4678363" y="3984625"/>
          <p14:tracePt t="38799" x="4686300" y="4008438"/>
          <p14:tracePt t="38822" x="4694238" y="4022725"/>
          <p14:tracePt t="38843" x="4694238" y="4030663"/>
          <p14:tracePt t="38864" x="4694238" y="4046538"/>
          <p14:tracePt t="38886" x="4694238" y="4054475"/>
          <p14:tracePt t="38908" x="4694238" y="4068763"/>
          <p14:tracePt t="38909" x="4694238" y="4076700"/>
          <p14:tracePt t="38931" x="4694238" y="4092575"/>
          <p14:tracePt t="38950" x="4678363" y="4106863"/>
          <p14:tracePt t="38970" x="4670425" y="4130675"/>
          <p14:tracePt t="38991" x="4656138" y="4144963"/>
          <p14:tracePt t="39015" x="4656138" y="4160838"/>
          <p14:tracePt t="39035" x="4648200" y="4160838"/>
          <p14:tracePt t="39080" x="4640263" y="4168775"/>
          <p14:tracePt t="39103" x="4632325" y="4168775"/>
          <p14:tracePt t="39126" x="4632325" y="4175125"/>
          <p14:tracePt t="39148" x="4625975" y="4175125"/>
          <p14:tracePt t="39168" x="4618038" y="4183063"/>
          <p14:tracePt t="39187" x="4610100" y="4183063"/>
          <p14:tracePt t="39222" x="4602163" y="4183063"/>
          <p14:tracePt t="39249" x="4594225" y="4183063"/>
          <p14:tracePt t="39270" x="4579938" y="4183063"/>
          <p14:tracePt t="39293" x="4564063" y="4183063"/>
          <p14:tracePt t="39316" x="4533900" y="4183063"/>
          <p14:tracePt t="39336" x="4525963" y="4183063"/>
          <p14:tracePt t="39388" x="4518025" y="4183063"/>
          <p14:tracePt t="39612" x="4511675" y="4168775"/>
          <p14:tracePt t="39633" x="4511675" y="4144963"/>
          <p14:tracePt t="39653" x="4511675" y="4130675"/>
          <p14:tracePt t="39672" x="4511675" y="4122738"/>
          <p14:tracePt t="39696" x="4511675" y="4106863"/>
          <p14:tracePt t="39717" x="4511675" y="4098925"/>
          <p14:tracePt t="40120" x="4518025" y="4098925"/>
          <p14:tracePt t="40143" x="4579938" y="4098925"/>
          <p14:tracePt t="40171" x="4860925" y="4114800"/>
          <p14:tracePt t="40192" x="5097463" y="4122738"/>
          <p14:tracePt t="40215" x="5287963" y="4122738"/>
          <p14:tracePt t="40237" x="5364163" y="4122738"/>
          <p14:tracePt t="40258" x="5410200" y="4106863"/>
          <p14:tracePt t="40279" x="5432425" y="4092575"/>
          <p14:tracePt t="40304" x="5464175" y="4084638"/>
          <p14:tracePt t="40324" x="5470525" y="4076700"/>
          <p14:tracePt t="40345" x="5486400" y="4076700"/>
          <p14:tracePt t="40368" x="5494338" y="4060825"/>
          <p14:tracePt t="40393" x="5540375" y="4046538"/>
          <p14:tracePt t="40415" x="5584825" y="4022725"/>
          <p14:tracePt t="40435" x="5622925" y="4016375"/>
          <p14:tracePt t="40458" x="5638800" y="4008438"/>
          <p14:tracePt t="40482" x="5661025" y="4000500"/>
          <p14:tracePt t="40505" x="5692775" y="3984625"/>
          <p14:tracePt t="40531" x="5722938" y="3970338"/>
          <p14:tracePt t="40557" x="5737225" y="3970338"/>
          <p14:tracePt t="40656" x="5730875" y="3978275"/>
          <p14:tracePt t="40677" x="5715000" y="4000500"/>
          <p14:tracePt t="40697" x="5692775" y="4030663"/>
          <p14:tracePt t="40717" x="5668963" y="4054475"/>
          <p14:tracePt t="40737" x="5622925" y="4092575"/>
          <p14:tracePt t="40761" x="5584825" y="4122738"/>
          <p14:tracePt t="40786" x="5570538" y="4144963"/>
          <p14:tracePt t="40810" x="5562600" y="4160838"/>
          <p14:tracePt t="40834" x="5562600" y="4183063"/>
          <p14:tracePt t="40855" x="5562600" y="4206875"/>
          <p14:tracePt t="40877" x="5570538" y="4213225"/>
          <p14:tracePt t="40899" x="5584825" y="4237038"/>
          <p14:tracePt t="40920" x="5600700" y="4244975"/>
          <p14:tracePt t="40942" x="5638800" y="4244975"/>
          <p14:tracePt t="40962" x="5715000" y="4244975"/>
          <p14:tracePt t="40987" x="5775325" y="4237038"/>
          <p14:tracePt t="41007" x="5807075" y="4229100"/>
          <p14:tracePt t="41028" x="5851525" y="4191000"/>
          <p14:tracePt t="41051" x="5875338" y="4168775"/>
          <p14:tracePt t="41075" x="5875338" y="4137025"/>
          <p14:tracePt t="41097" x="5875338" y="4122738"/>
          <p14:tracePt t="41116" x="5867400" y="4098925"/>
          <p14:tracePt t="41139" x="5851525" y="4084638"/>
          <p14:tracePt t="41160" x="5845175" y="4076700"/>
          <p14:tracePt t="41201" x="5837238" y="4076700"/>
          <p14:tracePt t="41223" x="5829300" y="4076700"/>
          <p14:tracePt t="41514" x="5821363" y="40767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1619672" y="206084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772072" y="221324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24472" y="236564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076872" y="251804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29272" y="267044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979712" y="1955304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132112" y="2107704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284512" y="2260104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436912" y="2412504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589312" y="2564904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331640" y="2276872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484040" y="2429272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636440" y="2581672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788840" y="2734072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41240" y="2886472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>
            <a:stCxn id="13" idx="0"/>
          </p:cNvCxnSpPr>
          <p:nvPr/>
        </p:nvCxnSpPr>
        <p:spPr bwMode="auto">
          <a:xfrm flipV="1">
            <a:off x="2769332" y="2107704"/>
            <a:ext cx="1658652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3" idx="4"/>
          </p:cNvCxnSpPr>
          <p:nvPr/>
        </p:nvCxnSpPr>
        <p:spPr bwMode="auto">
          <a:xfrm>
            <a:off x="2769332" y="2924944"/>
            <a:ext cx="1730660" cy="169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椭圆 22"/>
          <p:cNvSpPr/>
          <p:nvPr/>
        </p:nvSpPr>
        <p:spPr bwMode="auto">
          <a:xfrm>
            <a:off x="4211960" y="1885020"/>
            <a:ext cx="1368152" cy="1321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5" name="直接连接符 24"/>
          <p:cNvCxnSpPr>
            <a:endCxn id="29" idx="1"/>
          </p:cNvCxnSpPr>
          <p:nvPr/>
        </p:nvCxnSpPr>
        <p:spPr bwMode="auto">
          <a:xfrm flipH="1">
            <a:off x="3176921" y="3206316"/>
            <a:ext cx="1663875" cy="1430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5021578" y="3195446"/>
            <a:ext cx="1729898" cy="1673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椭圆 27"/>
          <p:cNvSpPr/>
          <p:nvPr/>
        </p:nvSpPr>
        <p:spPr bwMode="auto">
          <a:xfrm>
            <a:off x="4643155" y="2801888"/>
            <a:ext cx="576064" cy="4446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464840" y="4098740"/>
            <a:ext cx="4862391" cy="36724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任意多边形 31"/>
          <p:cNvSpPr/>
          <p:nvPr/>
        </p:nvSpPr>
        <p:spPr bwMode="auto">
          <a:xfrm>
            <a:off x="4211960" y="4134036"/>
            <a:ext cx="375139" cy="1559169"/>
          </a:xfrm>
          <a:custGeom>
            <a:avLst/>
            <a:gdLst>
              <a:gd name="connsiteX0" fmla="*/ 93785 w 375139"/>
              <a:gd name="connsiteY0" fmla="*/ 46892 h 1559169"/>
              <a:gd name="connsiteX1" fmla="*/ 105508 w 375139"/>
              <a:gd name="connsiteY1" fmla="*/ 128954 h 1559169"/>
              <a:gd name="connsiteX2" fmla="*/ 117231 w 375139"/>
              <a:gd name="connsiteY2" fmla="*/ 234461 h 1559169"/>
              <a:gd name="connsiteX3" fmla="*/ 128954 w 375139"/>
              <a:gd name="connsiteY3" fmla="*/ 269631 h 1559169"/>
              <a:gd name="connsiteX4" fmla="*/ 152400 w 375139"/>
              <a:gd name="connsiteY4" fmla="*/ 398585 h 1559169"/>
              <a:gd name="connsiteX5" fmla="*/ 140677 w 375139"/>
              <a:gd name="connsiteY5" fmla="*/ 597877 h 1559169"/>
              <a:gd name="connsiteX6" fmla="*/ 128954 w 375139"/>
              <a:gd name="connsiteY6" fmla="*/ 633046 h 1559169"/>
              <a:gd name="connsiteX7" fmla="*/ 117231 w 375139"/>
              <a:gd name="connsiteY7" fmla="*/ 679938 h 1559169"/>
              <a:gd name="connsiteX8" fmla="*/ 93785 w 375139"/>
              <a:gd name="connsiteY8" fmla="*/ 750277 h 1559169"/>
              <a:gd name="connsiteX9" fmla="*/ 70339 w 375139"/>
              <a:gd name="connsiteY9" fmla="*/ 855785 h 1559169"/>
              <a:gd name="connsiteX10" fmla="*/ 58616 w 375139"/>
              <a:gd name="connsiteY10" fmla="*/ 926123 h 1559169"/>
              <a:gd name="connsiteX11" fmla="*/ 35170 w 375139"/>
              <a:gd name="connsiteY11" fmla="*/ 1125415 h 1559169"/>
              <a:gd name="connsiteX12" fmla="*/ 23447 w 375139"/>
              <a:gd name="connsiteY12" fmla="*/ 1160585 h 1559169"/>
              <a:gd name="connsiteX13" fmla="*/ 0 w 375139"/>
              <a:gd name="connsiteY13" fmla="*/ 1254369 h 1559169"/>
              <a:gd name="connsiteX14" fmla="*/ 11723 w 375139"/>
              <a:gd name="connsiteY14" fmla="*/ 1406769 h 1559169"/>
              <a:gd name="connsiteX15" fmla="*/ 58616 w 375139"/>
              <a:gd name="connsiteY15" fmla="*/ 1512277 h 1559169"/>
              <a:gd name="connsiteX16" fmla="*/ 70339 w 375139"/>
              <a:gd name="connsiteY16" fmla="*/ 1547446 h 1559169"/>
              <a:gd name="connsiteX17" fmla="*/ 105508 w 375139"/>
              <a:gd name="connsiteY17" fmla="*/ 1559169 h 1559169"/>
              <a:gd name="connsiteX18" fmla="*/ 140677 w 375139"/>
              <a:gd name="connsiteY18" fmla="*/ 1547446 h 1559169"/>
              <a:gd name="connsiteX19" fmla="*/ 187570 w 375139"/>
              <a:gd name="connsiteY19" fmla="*/ 1488831 h 1559169"/>
              <a:gd name="connsiteX20" fmla="*/ 222739 w 375139"/>
              <a:gd name="connsiteY20" fmla="*/ 1477108 h 1559169"/>
              <a:gd name="connsiteX21" fmla="*/ 234462 w 375139"/>
              <a:gd name="connsiteY21" fmla="*/ 1254369 h 1559169"/>
              <a:gd name="connsiteX22" fmla="*/ 246185 w 375139"/>
              <a:gd name="connsiteY22" fmla="*/ 1078523 h 1559169"/>
              <a:gd name="connsiteX23" fmla="*/ 257908 w 375139"/>
              <a:gd name="connsiteY23" fmla="*/ 1019908 h 1559169"/>
              <a:gd name="connsiteX24" fmla="*/ 269631 w 375139"/>
              <a:gd name="connsiteY24" fmla="*/ 867508 h 1559169"/>
              <a:gd name="connsiteX25" fmla="*/ 281354 w 375139"/>
              <a:gd name="connsiteY25" fmla="*/ 820615 h 1559169"/>
              <a:gd name="connsiteX26" fmla="*/ 304800 w 375139"/>
              <a:gd name="connsiteY26" fmla="*/ 691661 h 1559169"/>
              <a:gd name="connsiteX27" fmla="*/ 328247 w 375139"/>
              <a:gd name="connsiteY27" fmla="*/ 597877 h 1559169"/>
              <a:gd name="connsiteX28" fmla="*/ 339970 w 375139"/>
              <a:gd name="connsiteY28" fmla="*/ 550985 h 1559169"/>
              <a:gd name="connsiteX29" fmla="*/ 351693 w 375139"/>
              <a:gd name="connsiteY29" fmla="*/ 515815 h 1559169"/>
              <a:gd name="connsiteX30" fmla="*/ 375139 w 375139"/>
              <a:gd name="connsiteY30" fmla="*/ 398585 h 1559169"/>
              <a:gd name="connsiteX31" fmla="*/ 363416 w 375139"/>
              <a:gd name="connsiteY31" fmla="*/ 234461 h 1559169"/>
              <a:gd name="connsiteX32" fmla="*/ 339970 w 375139"/>
              <a:gd name="connsiteY32" fmla="*/ 140677 h 1559169"/>
              <a:gd name="connsiteX33" fmla="*/ 316523 w 375139"/>
              <a:gd name="connsiteY33" fmla="*/ 117231 h 1559169"/>
              <a:gd name="connsiteX34" fmla="*/ 269631 w 375139"/>
              <a:gd name="connsiteY34" fmla="*/ 11723 h 1559169"/>
              <a:gd name="connsiteX35" fmla="*/ 222739 w 375139"/>
              <a:gd name="connsiteY35" fmla="*/ 0 h 1559169"/>
              <a:gd name="connsiteX36" fmla="*/ 93785 w 375139"/>
              <a:gd name="connsiteY36" fmla="*/ 46892 h 1559169"/>
              <a:gd name="connsiteX37" fmla="*/ 93785 w 375139"/>
              <a:gd name="connsiteY37" fmla="*/ 46892 h 155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5139" h="1559169">
                <a:moveTo>
                  <a:pt x="93785" y="46892"/>
                </a:moveTo>
                <a:cubicBezTo>
                  <a:pt x="95739" y="60569"/>
                  <a:pt x="102081" y="101536"/>
                  <a:pt x="105508" y="128954"/>
                </a:cubicBezTo>
                <a:cubicBezTo>
                  <a:pt x="109897" y="164066"/>
                  <a:pt x="111414" y="199557"/>
                  <a:pt x="117231" y="234461"/>
                </a:cubicBezTo>
                <a:cubicBezTo>
                  <a:pt x="119263" y="246650"/>
                  <a:pt x="125957" y="257643"/>
                  <a:pt x="128954" y="269631"/>
                </a:cubicBezTo>
                <a:cubicBezTo>
                  <a:pt x="137147" y="302403"/>
                  <a:pt x="147174" y="367227"/>
                  <a:pt x="152400" y="398585"/>
                </a:cubicBezTo>
                <a:cubicBezTo>
                  <a:pt x="148492" y="465016"/>
                  <a:pt x="147298" y="531662"/>
                  <a:pt x="140677" y="597877"/>
                </a:cubicBezTo>
                <a:cubicBezTo>
                  <a:pt x="139447" y="610173"/>
                  <a:pt x="132349" y="621164"/>
                  <a:pt x="128954" y="633046"/>
                </a:cubicBezTo>
                <a:cubicBezTo>
                  <a:pt x="124528" y="648538"/>
                  <a:pt x="121861" y="664506"/>
                  <a:pt x="117231" y="679938"/>
                </a:cubicBezTo>
                <a:cubicBezTo>
                  <a:pt x="110129" y="703610"/>
                  <a:pt x="99779" y="726300"/>
                  <a:pt x="93785" y="750277"/>
                </a:cubicBezTo>
                <a:cubicBezTo>
                  <a:pt x="81240" y="800456"/>
                  <a:pt x="80261" y="801212"/>
                  <a:pt x="70339" y="855785"/>
                </a:cubicBezTo>
                <a:cubicBezTo>
                  <a:pt x="66087" y="879171"/>
                  <a:pt x="61564" y="902537"/>
                  <a:pt x="58616" y="926123"/>
                </a:cubicBezTo>
                <a:cubicBezTo>
                  <a:pt x="50865" y="988132"/>
                  <a:pt x="47718" y="1062676"/>
                  <a:pt x="35170" y="1125415"/>
                </a:cubicBezTo>
                <a:cubicBezTo>
                  <a:pt x="32747" y="1137532"/>
                  <a:pt x="26444" y="1148597"/>
                  <a:pt x="23447" y="1160585"/>
                </a:cubicBezTo>
                <a:lnTo>
                  <a:pt x="0" y="1254369"/>
                </a:lnTo>
                <a:cubicBezTo>
                  <a:pt x="3908" y="1305169"/>
                  <a:pt x="3777" y="1356442"/>
                  <a:pt x="11723" y="1406769"/>
                </a:cubicBezTo>
                <a:cubicBezTo>
                  <a:pt x="25682" y="1495175"/>
                  <a:pt x="29410" y="1453864"/>
                  <a:pt x="58616" y="1512277"/>
                </a:cubicBezTo>
                <a:cubicBezTo>
                  <a:pt x="64142" y="1523330"/>
                  <a:pt x="61601" y="1538708"/>
                  <a:pt x="70339" y="1547446"/>
                </a:cubicBezTo>
                <a:cubicBezTo>
                  <a:pt x="79077" y="1556184"/>
                  <a:pt x="93785" y="1555261"/>
                  <a:pt x="105508" y="1559169"/>
                </a:cubicBezTo>
                <a:cubicBezTo>
                  <a:pt x="117231" y="1555261"/>
                  <a:pt x="131028" y="1555165"/>
                  <a:pt x="140677" y="1547446"/>
                </a:cubicBezTo>
                <a:cubicBezTo>
                  <a:pt x="188602" y="1509106"/>
                  <a:pt x="139766" y="1517513"/>
                  <a:pt x="187570" y="1488831"/>
                </a:cubicBezTo>
                <a:cubicBezTo>
                  <a:pt x="198166" y="1482473"/>
                  <a:pt x="211016" y="1481016"/>
                  <a:pt x="222739" y="1477108"/>
                </a:cubicBezTo>
                <a:cubicBezTo>
                  <a:pt x="256653" y="1341450"/>
                  <a:pt x="249102" y="1415414"/>
                  <a:pt x="234462" y="1254369"/>
                </a:cubicBezTo>
                <a:cubicBezTo>
                  <a:pt x="238370" y="1195754"/>
                  <a:pt x="240340" y="1136977"/>
                  <a:pt x="246185" y="1078523"/>
                </a:cubicBezTo>
                <a:cubicBezTo>
                  <a:pt x="248168" y="1058697"/>
                  <a:pt x="255708" y="1039711"/>
                  <a:pt x="257908" y="1019908"/>
                </a:cubicBezTo>
                <a:cubicBezTo>
                  <a:pt x="263534" y="969270"/>
                  <a:pt x="263678" y="918109"/>
                  <a:pt x="269631" y="867508"/>
                </a:cubicBezTo>
                <a:cubicBezTo>
                  <a:pt x="271514" y="851506"/>
                  <a:pt x="278705" y="836508"/>
                  <a:pt x="281354" y="820615"/>
                </a:cubicBezTo>
                <a:cubicBezTo>
                  <a:pt x="321762" y="578164"/>
                  <a:pt x="272464" y="810223"/>
                  <a:pt x="304800" y="691661"/>
                </a:cubicBezTo>
                <a:cubicBezTo>
                  <a:pt x="313279" y="660573"/>
                  <a:pt x="320431" y="629138"/>
                  <a:pt x="328247" y="597877"/>
                </a:cubicBezTo>
                <a:cubicBezTo>
                  <a:pt x="332155" y="582246"/>
                  <a:pt x="334875" y="566270"/>
                  <a:pt x="339970" y="550985"/>
                </a:cubicBezTo>
                <a:cubicBezTo>
                  <a:pt x="343878" y="539262"/>
                  <a:pt x="348914" y="527856"/>
                  <a:pt x="351693" y="515815"/>
                </a:cubicBezTo>
                <a:cubicBezTo>
                  <a:pt x="360654" y="476985"/>
                  <a:pt x="375139" y="398585"/>
                  <a:pt x="375139" y="398585"/>
                </a:cubicBezTo>
                <a:cubicBezTo>
                  <a:pt x="371231" y="343877"/>
                  <a:pt x="370827" y="288805"/>
                  <a:pt x="363416" y="234461"/>
                </a:cubicBezTo>
                <a:cubicBezTo>
                  <a:pt x="359062" y="202533"/>
                  <a:pt x="362756" y="163462"/>
                  <a:pt x="339970" y="140677"/>
                </a:cubicBezTo>
                <a:lnTo>
                  <a:pt x="316523" y="117231"/>
                </a:lnTo>
                <a:cubicBezTo>
                  <a:pt x="311898" y="103356"/>
                  <a:pt x="293517" y="27647"/>
                  <a:pt x="269631" y="11723"/>
                </a:cubicBezTo>
                <a:cubicBezTo>
                  <a:pt x="256225" y="2786"/>
                  <a:pt x="238370" y="3908"/>
                  <a:pt x="222739" y="0"/>
                </a:cubicBezTo>
                <a:cubicBezTo>
                  <a:pt x="148514" y="8247"/>
                  <a:pt x="118828" y="-15716"/>
                  <a:pt x="93785" y="46892"/>
                </a:cubicBezTo>
                <a:lnTo>
                  <a:pt x="93785" y="4689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任意多边形 32"/>
          <p:cNvSpPr/>
          <p:nvPr/>
        </p:nvSpPr>
        <p:spPr bwMode="auto">
          <a:xfrm>
            <a:off x="4575758" y="5495995"/>
            <a:ext cx="1758461" cy="845365"/>
          </a:xfrm>
          <a:custGeom>
            <a:avLst/>
            <a:gdLst>
              <a:gd name="connsiteX0" fmla="*/ 1606061 w 1758461"/>
              <a:gd name="connsiteY0" fmla="*/ 140677 h 845365"/>
              <a:gd name="connsiteX1" fmla="*/ 1383323 w 1758461"/>
              <a:gd name="connsiteY1" fmla="*/ 140677 h 845365"/>
              <a:gd name="connsiteX2" fmla="*/ 1219200 w 1758461"/>
              <a:gd name="connsiteY2" fmla="*/ 82062 h 845365"/>
              <a:gd name="connsiteX3" fmla="*/ 1043354 w 1758461"/>
              <a:gd name="connsiteY3" fmla="*/ 35170 h 845365"/>
              <a:gd name="connsiteX4" fmla="*/ 820615 w 1758461"/>
              <a:gd name="connsiteY4" fmla="*/ 0 h 845365"/>
              <a:gd name="connsiteX5" fmla="*/ 679938 w 1758461"/>
              <a:gd name="connsiteY5" fmla="*/ 23446 h 845365"/>
              <a:gd name="connsiteX6" fmla="*/ 597877 w 1758461"/>
              <a:gd name="connsiteY6" fmla="*/ 93785 h 845365"/>
              <a:gd name="connsiteX7" fmla="*/ 562708 w 1758461"/>
              <a:gd name="connsiteY7" fmla="*/ 105508 h 845365"/>
              <a:gd name="connsiteX8" fmla="*/ 539261 w 1758461"/>
              <a:gd name="connsiteY8" fmla="*/ 128954 h 845365"/>
              <a:gd name="connsiteX9" fmla="*/ 422031 w 1758461"/>
              <a:gd name="connsiteY9" fmla="*/ 211016 h 845365"/>
              <a:gd name="connsiteX10" fmla="*/ 386861 w 1758461"/>
              <a:gd name="connsiteY10" fmla="*/ 234462 h 845365"/>
              <a:gd name="connsiteX11" fmla="*/ 293077 w 1758461"/>
              <a:gd name="connsiteY11" fmla="*/ 316523 h 845365"/>
              <a:gd name="connsiteX12" fmla="*/ 187569 w 1758461"/>
              <a:gd name="connsiteY12" fmla="*/ 422031 h 845365"/>
              <a:gd name="connsiteX13" fmla="*/ 152400 w 1758461"/>
              <a:gd name="connsiteY13" fmla="*/ 445477 h 845365"/>
              <a:gd name="connsiteX14" fmla="*/ 93785 w 1758461"/>
              <a:gd name="connsiteY14" fmla="*/ 457200 h 845365"/>
              <a:gd name="connsiteX15" fmla="*/ 70338 w 1758461"/>
              <a:gd name="connsiteY15" fmla="*/ 480646 h 845365"/>
              <a:gd name="connsiteX16" fmla="*/ 23446 w 1758461"/>
              <a:gd name="connsiteY16" fmla="*/ 515816 h 845365"/>
              <a:gd name="connsiteX17" fmla="*/ 0 w 1758461"/>
              <a:gd name="connsiteY17" fmla="*/ 550985 h 845365"/>
              <a:gd name="connsiteX18" fmla="*/ 11723 w 1758461"/>
              <a:gd name="connsiteY18" fmla="*/ 668216 h 845365"/>
              <a:gd name="connsiteX19" fmla="*/ 35169 w 1758461"/>
              <a:gd name="connsiteY19" fmla="*/ 703385 h 845365"/>
              <a:gd name="connsiteX20" fmla="*/ 58615 w 1758461"/>
              <a:gd name="connsiteY20" fmla="*/ 750277 h 845365"/>
              <a:gd name="connsiteX21" fmla="*/ 93785 w 1758461"/>
              <a:gd name="connsiteY21" fmla="*/ 844062 h 845365"/>
              <a:gd name="connsiteX22" fmla="*/ 152400 w 1758461"/>
              <a:gd name="connsiteY22" fmla="*/ 832339 h 845365"/>
              <a:gd name="connsiteX23" fmla="*/ 269631 w 1758461"/>
              <a:gd name="connsiteY23" fmla="*/ 750277 h 845365"/>
              <a:gd name="connsiteX24" fmla="*/ 398585 w 1758461"/>
              <a:gd name="connsiteY24" fmla="*/ 679939 h 845365"/>
              <a:gd name="connsiteX25" fmla="*/ 410308 w 1758461"/>
              <a:gd name="connsiteY25" fmla="*/ 644770 h 845365"/>
              <a:gd name="connsiteX26" fmla="*/ 445477 w 1758461"/>
              <a:gd name="connsiteY26" fmla="*/ 574431 h 845365"/>
              <a:gd name="connsiteX27" fmla="*/ 457200 w 1758461"/>
              <a:gd name="connsiteY27" fmla="*/ 457200 h 845365"/>
              <a:gd name="connsiteX28" fmla="*/ 468923 w 1758461"/>
              <a:gd name="connsiteY28" fmla="*/ 422031 h 845365"/>
              <a:gd name="connsiteX29" fmla="*/ 504092 w 1758461"/>
              <a:gd name="connsiteY29" fmla="*/ 410308 h 845365"/>
              <a:gd name="connsiteX30" fmla="*/ 539261 w 1758461"/>
              <a:gd name="connsiteY30" fmla="*/ 386862 h 845365"/>
              <a:gd name="connsiteX31" fmla="*/ 691661 w 1758461"/>
              <a:gd name="connsiteY31" fmla="*/ 375139 h 845365"/>
              <a:gd name="connsiteX32" fmla="*/ 762000 w 1758461"/>
              <a:gd name="connsiteY32" fmla="*/ 339970 h 845365"/>
              <a:gd name="connsiteX33" fmla="*/ 879231 w 1758461"/>
              <a:gd name="connsiteY33" fmla="*/ 304800 h 845365"/>
              <a:gd name="connsiteX34" fmla="*/ 949569 w 1758461"/>
              <a:gd name="connsiteY34" fmla="*/ 293077 h 845365"/>
              <a:gd name="connsiteX35" fmla="*/ 1184031 w 1758461"/>
              <a:gd name="connsiteY35" fmla="*/ 304800 h 845365"/>
              <a:gd name="connsiteX36" fmla="*/ 1254369 w 1758461"/>
              <a:gd name="connsiteY36" fmla="*/ 328246 h 845365"/>
              <a:gd name="connsiteX37" fmla="*/ 1336431 w 1758461"/>
              <a:gd name="connsiteY37" fmla="*/ 339970 h 845365"/>
              <a:gd name="connsiteX38" fmla="*/ 1418492 w 1758461"/>
              <a:gd name="connsiteY38" fmla="*/ 363416 h 845365"/>
              <a:gd name="connsiteX39" fmla="*/ 1688123 w 1758461"/>
              <a:gd name="connsiteY39" fmla="*/ 375139 h 845365"/>
              <a:gd name="connsiteX40" fmla="*/ 1735015 w 1758461"/>
              <a:gd name="connsiteY40" fmla="*/ 363416 h 845365"/>
              <a:gd name="connsiteX41" fmla="*/ 1758461 w 1758461"/>
              <a:gd name="connsiteY41" fmla="*/ 293077 h 845365"/>
              <a:gd name="connsiteX42" fmla="*/ 1746738 w 1758461"/>
              <a:gd name="connsiteY42" fmla="*/ 246185 h 845365"/>
              <a:gd name="connsiteX43" fmla="*/ 1664677 w 1758461"/>
              <a:gd name="connsiteY43" fmla="*/ 199293 h 845365"/>
              <a:gd name="connsiteX44" fmla="*/ 1606061 w 1758461"/>
              <a:gd name="connsiteY44" fmla="*/ 140677 h 84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58461" h="845365">
                <a:moveTo>
                  <a:pt x="1606061" y="140677"/>
                </a:moveTo>
                <a:cubicBezTo>
                  <a:pt x="1559169" y="130908"/>
                  <a:pt x="1503873" y="166509"/>
                  <a:pt x="1383323" y="140677"/>
                </a:cubicBezTo>
                <a:cubicBezTo>
                  <a:pt x="1326521" y="128505"/>
                  <a:pt x="1275330" y="97030"/>
                  <a:pt x="1219200" y="82062"/>
                </a:cubicBezTo>
                <a:cubicBezTo>
                  <a:pt x="1160585" y="66431"/>
                  <a:pt x="1103039" y="46022"/>
                  <a:pt x="1043354" y="35170"/>
                </a:cubicBezTo>
                <a:cubicBezTo>
                  <a:pt x="883403" y="6087"/>
                  <a:pt x="957752" y="17142"/>
                  <a:pt x="820615" y="0"/>
                </a:cubicBezTo>
                <a:cubicBezTo>
                  <a:pt x="787191" y="3714"/>
                  <a:pt x="719215" y="3807"/>
                  <a:pt x="679938" y="23446"/>
                </a:cubicBezTo>
                <a:cubicBezTo>
                  <a:pt x="619723" y="53554"/>
                  <a:pt x="665171" y="45718"/>
                  <a:pt x="597877" y="93785"/>
                </a:cubicBezTo>
                <a:cubicBezTo>
                  <a:pt x="587822" y="100967"/>
                  <a:pt x="574431" y="101600"/>
                  <a:pt x="562708" y="105508"/>
                </a:cubicBezTo>
                <a:cubicBezTo>
                  <a:pt x="554892" y="113323"/>
                  <a:pt x="547752" y="121878"/>
                  <a:pt x="539261" y="128954"/>
                </a:cubicBezTo>
                <a:cubicBezTo>
                  <a:pt x="504546" y="157883"/>
                  <a:pt x="458552" y="186669"/>
                  <a:pt x="422031" y="211016"/>
                </a:cubicBezTo>
                <a:cubicBezTo>
                  <a:pt x="410308" y="218832"/>
                  <a:pt x="397863" y="225660"/>
                  <a:pt x="386861" y="234462"/>
                </a:cubicBezTo>
                <a:cubicBezTo>
                  <a:pt x="315300" y="291711"/>
                  <a:pt x="345939" y="263661"/>
                  <a:pt x="293077" y="316523"/>
                </a:cubicBezTo>
                <a:cubicBezTo>
                  <a:pt x="270168" y="385253"/>
                  <a:pt x="287538" y="355385"/>
                  <a:pt x="187569" y="422031"/>
                </a:cubicBezTo>
                <a:cubicBezTo>
                  <a:pt x="175846" y="429846"/>
                  <a:pt x="165592" y="440530"/>
                  <a:pt x="152400" y="445477"/>
                </a:cubicBezTo>
                <a:cubicBezTo>
                  <a:pt x="133743" y="452473"/>
                  <a:pt x="113323" y="453292"/>
                  <a:pt x="93785" y="457200"/>
                </a:cubicBezTo>
                <a:cubicBezTo>
                  <a:pt x="85969" y="465015"/>
                  <a:pt x="78829" y="473570"/>
                  <a:pt x="70338" y="480646"/>
                </a:cubicBezTo>
                <a:cubicBezTo>
                  <a:pt x="55328" y="493154"/>
                  <a:pt x="37262" y="502000"/>
                  <a:pt x="23446" y="515816"/>
                </a:cubicBezTo>
                <a:cubicBezTo>
                  <a:pt x="13483" y="525779"/>
                  <a:pt x="7815" y="539262"/>
                  <a:pt x="0" y="550985"/>
                </a:cubicBezTo>
                <a:cubicBezTo>
                  <a:pt x="3908" y="590062"/>
                  <a:pt x="2892" y="629950"/>
                  <a:pt x="11723" y="668216"/>
                </a:cubicBezTo>
                <a:cubicBezTo>
                  <a:pt x="14891" y="681944"/>
                  <a:pt x="28179" y="691152"/>
                  <a:pt x="35169" y="703385"/>
                </a:cubicBezTo>
                <a:cubicBezTo>
                  <a:pt x="43839" y="718558"/>
                  <a:pt x="50800" y="734646"/>
                  <a:pt x="58615" y="750277"/>
                </a:cubicBezTo>
                <a:cubicBezTo>
                  <a:pt x="60535" y="759876"/>
                  <a:pt x="68171" y="836744"/>
                  <a:pt x="93785" y="844062"/>
                </a:cubicBezTo>
                <a:cubicBezTo>
                  <a:pt x="112944" y="849536"/>
                  <a:pt x="132862" y="836247"/>
                  <a:pt x="152400" y="832339"/>
                </a:cubicBezTo>
                <a:cubicBezTo>
                  <a:pt x="230492" y="754245"/>
                  <a:pt x="164502" y="810350"/>
                  <a:pt x="269631" y="750277"/>
                </a:cubicBezTo>
                <a:cubicBezTo>
                  <a:pt x="397354" y="677293"/>
                  <a:pt x="320578" y="705941"/>
                  <a:pt x="398585" y="679939"/>
                </a:cubicBezTo>
                <a:cubicBezTo>
                  <a:pt x="402493" y="668216"/>
                  <a:pt x="404782" y="655823"/>
                  <a:pt x="410308" y="644770"/>
                </a:cubicBezTo>
                <a:cubicBezTo>
                  <a:pt x="455759" y="553868"/>
                  <a:pt x="416011" y="662829"/>
                  <a:pt x="445477" y="574431"/>
                </a:cubicBezTo>
                <a:cubicBezTo>
                  <a:pt x="449385" y="535354"/>
                  <a:pt x="451228" y="496015"/>
                  <a:pt x="457200" y="457200"/>
                </a:cubicBezTo>
                <a:cubicBezTo>
                  <a:pt x="459079" y="444987"/>
                  <a:pt x="460185" y="430769"/>
                  <a:pt x="468923" y="422031"/>
                </a:cubicBezTo>
                <a:cubicBezTo>
                  <a:pt x="477661" y="413293"/>
                  <a:pt x="493039" y="415834"/>
                  <a:pt x="504092" y="410308"/>
                </a:cubicBezTo>
                <a:cubicBezTo>
                  <a:pt x="516694" y="404007"/>
                  <a:pt x="525413" y="389458"/>
                  <a:pt x="539261" y="386862"/>
                </a:cubicBezTo>
                <a:cubicBezTo>
                  <a:pt x="589338" y="377473"/>
                  <a:pt x="640861" y="379047"/>
                  <a:pt x="691661" y="375139"/>
                </a:cubicBezTo>
                <a:cubicBezTo>
                  <a:pt x="819909" y="332391"/>
                  <a:pt x="625666" y="400564"/>
                  <a:pt x="762000" y="339970"/>
                </a:cubicBezTo>
                <a:cubicBezTo>
                  <a:pt x="786474" y="329092"/>
                  <a:pt x="848226" y="311001"/>
                  <a:pt x="879231" y="304800"/>
                </a:cubicBezTo>
                <a:cubicBezTo>
                  <a:pt x="902539" y="300138"/>
                  <a:pt x="926123" y="296985"/>
                  <a:pt x="949569" y="293077"/>
                </a:cubicBezTo>
                <a:cubicBezTo>
                  <a:pt x="1027723" y="296985"/>
                  <a:pt x="1106295" y="295831"/>
                  <a:pt x="1184031" y="304800"/>
                </a:cubicBezTo>
                <a:cubicBezTo>
                  <a:pt x="1208582" y="307633"/>
                  <a:pt x="1229903" y="324751"/>
                  <a:pt x="1254369" y="328246"/>
                </a:cubicBezTo>
                <a:lnTo>
                  <a:pt x="1336431" y="339970"/>
                </a:lnTo>
                <a:cubicBezTo>
                  <a:pt x="1356241" y="346573"/>
                  <a:pt x="1399566" y="362014"/>
                  <a:pt x="1418492" y="363416"/>
                </a:cubicBezTo>
                <a:cubicBezTo>
                  <a:pt x="1508208" y="370062"/>
                  <a:pt x="1598246" y="371231"/>
                  <a:pt x="1688123" y="375139"/>
                </a:cubicBezTo>
                <a:cubicBezTo>
                  <a:pt x="1703754" y="371231"/>
                  <a:pt x="1724530" y="375649"/>
                  <a:pt x="1735015" y="363416"/>
                </a:cubicBezTo>
                <a:cubicBezTo>
                  <a:pt x="1751099" y="344651"/>
                  <a:pt x="1758461" y="293077"/>
                  <a:pt x="1758461" y="293077"/>
                </a:cubicBezTo>
                <a:cubicBezTo>
                  <a:pt x="1754553" y="277446"/>
                  <a:pt x="1754732" y="260174"/>
                  <a:pt x="1746738" y="246185"/>
                </a:cubicBezTo>
                <a:cubicBezTo>
                  <a:pt x="1722444" y="203671"/>
                  <a:pt x="1706012" y="211103"/>
                  <a:pt x="1664677" y="199293"/>
                </a:cubicBezTo>
                <a:cubicBezTo>
                  <a:pt x="1614996" y="185098"/>
                  <a:pt x="1652953" y="150446"/>
                  <a:pt x="1606061" y="140677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任意多边形 33"/>
          <p:cNvSpPr/>
          <p:nvPr/>
        </p:nvSpPr>
        <p:spPr bwMode="auto">
          <a:xfrm>
            <a:off x="5314037" y="4223233"/>
            <a:ext cx="597877" cy="2078969"/>
          </a:xfrm>
          <a:custGeom>
            <a:avLst/>
            <a:gdLst>
              <a:gd name="connsiteX0" fmla="*/ 187569 w 597877"/>
              <a:gd name="connsiteY0" fmla="*/ 23446 h 2078969"/>
              <a:gd name="connsiteX1" fmla="*/ 128954 w 597877"/>
              <a:gd name="connsiteY1" fmla="*/ 82061 h 2078969"/>
              <a:gd name="connsiteX2" fmla="*/ 105508 w 597877"/>
              <a:gd name="connsiteY2" fmla="*/ 117230 h 2078969"/>
              <a:gd name="connsiteX3" fmla="*/ 58615 w 597877"/>
              <a:gd name="connsiteY3" fmla="*/ 164123 h 2078969"/>
              <a:gd name="connsiteX4" fmla="*/ 23446 w 597877"/>
              <a:gd name="connsiteY4" fmla="*/ 269630 h 2078969"/>
              <a:gd name="connsiteX5" fmla="*/ 11723 w 597877"/>
              <a:gd name="connsiteY5" fmla="*/ 304800 h 2078969"/>
              <a:gd name="connsiteX6" fmla="*/ 35169 w 597877"/>
              <a:gd name="connsiteY6" fmla="*/ 1101969 h 2078969"/>
              <a:gd name="connsiteX7" fmla="*/ 46892 w 597877"/>
              <a:gd name="connsiteY7" fmla="*/ 1289538 h 2078969"/>
              <a:gd name="connsiteX8" fmla="*/ 35169 w 597877"/>
              <a:gd name="connsiteY8" fmla="*/ 1617784 h 2078969"/>
              <a:gd name="connsiteX9" fmla="*/ 23446 w 597877"/>
              <a:gd name="connsiteY9" fmla="*/ 1723292 h 2078969"/>
              <a:gd name="connsiteX10" fmla="*/ 11723 w 597877"/>
              <a:gd name="connsiteY10" fmla="*/ 1887415 h 2078969"/>
              <a:gd name="connsiteX11" fmla="*/ 0 w 597877"/>
              <a:gd name="connsiteY11" fmla="*/ 2016369 h 2078969"/>
              <a:gd name="connsiteX12" fmla="*/ 11723 w 597877"/>
              <a:gd name="connsiteY12" fmla="*/ 2074984 h 2078969"/>
              <a:gd name="connsiteX13" fmla="*/ 234462 w 597877"/>
              <a:gd name="connsiteY13" fmla="*/ 2051538 h 2078969"/>
              <a:gd name="connsiteX14" fmla="*/ 269631 w 597877"/>
              <a:gd name="connsiteY14" fmla="*/ 2016369 h 2078969"/>
              <a:gd name="connsiteX15" fmla="*/ 246185 w 597877"/>
              <a:gd name="connsiteY15" fmla="*/ 1371600 h 2078969"/>
              <a:gd name="connsiteX16" fmla="*/ 234462 w 597877"/>
              <a:gd name="connsiteY16" fmla="*/ 808892 h 2078969"/>
              <a:gd name="connsiteX17" fmla="*/ 222738 w 597877"/>
              <a:gd name="connsiteY17" fmla="*/ 773723 h 2078969"/>
              <a:gd name="connsiteX18" fmla="*/ 234462 w 597877"/>
              <a:gd name="connsiteY18" fmla="*/ 550984 h 2078969"/>
              <a:gd name="connsiteX19" fmla="*/ 269631 w 597877"/>
              <a:gd name="connsiteY19" fmla="*/ 468923 h 2078969"/>
              <a:gd name="connsiteX20" fmla="*/ 316523 w 597877"/>
              <a:gd name="connsiteY20" fmla="*/ 398584 h 2078969"/>
              <a:gd name="connsiteX21" fmla="*/ 328246 w 597877"/>
              <a:gd name="connsiteY21" fmla="*/ 363415 h 2078969"/>
              <a:gd name="connsiteX22" fmla="*/ 386862 w 597877"/>
              <a:gd name="connsiteY22" fmla="*/ 304800 h 2078969"/>
              <a:gd name="connsiteX23" fmla="*/ 445477 w 597877"/>
              <a:gd name="connsiteY23" fmla="*/ 246184 h 2078969"/>
              <a:gd name="connsiteX24" fmla="*/ 468923 w 597877"/>
              <a:gd name="connsiteY24" fmla="*/ 211015 h 2078969"/>
              <a:gd name="connsiteX25" fmla="*/ 539262 w 597877"/>
              <a:gd name="connsiteY25" fmla="*/ 164123 h 2078969"/>
              <a:gd name="connsiteX26" fmla="*/ 562708 w 597877"/>
              <a:gd name="connsiteY26" fmla="*/ 128954 h 2078969"/>
              <a:gd name="connsiteX27" fmla="*/ 586154 w 597877"/>
              <a:gd name="connsiteY27" fmla="*/ 105507 h 2078969"/>
              <a:gd name="connsiteX28" fmla="*/ 597877 w 597877"/>
              <a:gd name="connsiteY28" fmla="*/ 70338 h 2078969"/>
              <a:gd name="connsiteX29" fmla="*/ 562708 w 597877"/>
              <a:gd name="connsiteY29" fmla="*/ 35169 h 2078969"/>
              <a:gd name="connsiteX30" fmla="*/ 515815 w 597877"/>
              <a:gd name="connsiteY30" fmla="*/ 23446 h 2078969"/>
              <a:gd name="connsiteX31" fmla="*/ 398585 w 597877"/>
              <a:gd name="connsiteY31" fmla="*/ 0 h 2078969"/>
              <a:gd name="connsiteX32" fmla="*/ 187569 w 597877"/>
              <a:gd name="connsiteY32" fmla="*/ 23446 h 2078969"/>
              <a:gd name="connsiteX33" fmla="*/ 187569 w 597877"/>
              <a:gd name="connsiteY33" fmla="*/ 23446 h 20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7877" h="2078969">
                <a:moveTo>
                  <a:pt x="187569" y="23446"/>
                </a:moveTo>
                <a:cubicBezTo>
                  <a:pt x="177800" y="33215"/>
                  <a:pt x="147149" y="61266"/>
                  <a:pt x="128954" y="82061"/>
                </a:cubicBezTo>
                <a:cubicBezTo>
                  <a:pt x="119676" y="92664"/>
                  <a:pt x="114677" y="106533"/>
                  <a:pt x="105508" y="117230"/>
                </a:cubicBezTo>
                <a:cubicBezTo>
                  <a:pt x="91122" y="134014"/>
                  <a:pt x="58615" y="164123"/>
                  <a:pt x="58615" y="164123"/>
                </a:cubicBezTo>
                <a:lnTo>
                  <a:pt x="23446" y="269630"/>
                </a:lnTo>
                <a:lnTo>
                  <a:pt x="11723" y="304800"/>
                </a:lnTo>
                <a:cubicBezTo>
                  <a:pt x="17945" y="553687"/>
                  <a:pt x="23633" y="848182"/>
                  <a:pt x="35169" y="1101969"/>
                </a:cubicBezTo>
                <a:cubicBezTo>
                  <a:pt x="38014" y="1164549"/>
                  <a:pt x="42984" y="1227015"/>
                  <a:pt x="46892" y="1289538"/>
                </a:cubicBezTo>
                <a:cubicBezTo>
                  <a:pt x="42984" y="1398953"/>
                  <a:pt x="41078" y="1508459"/>
                  <a:pt x="35169" y="1617784"/>
                </a:cubicBezTo>
                <a:cubicBezTo>
                  <a:pt x="33259" y="1653118"/>
                  <a:pt x="26511" y="1688039"/>
                  <a:pt x="23446" y="1723292"/>
                </a:cubicBezTo>
                <a:cubicBezTo>
                  <a:pt x="18695" y="1777933"/>
                  <a:pt x="16097" y="1832743"/>
                  <a:pt x="11723" y="1887415"/>
                </a:cubicBezTo>
                <a:cubicBezTo>
                  <a:pt x="8281" y="1930439"/>
                  <a:pt x="3908" y="1973384"/>
                  <a:pt x="0" y="2016369"/>
                </a:cubicBezTo>
                <a:cubicBezTo>
                  <a:pt x="3908" y="2035907"/>
                  <a:pt x="-7529" y="2069850"/>
                  <a:pt x="11723" y="2074984"/>
                </a:cubicBezTo>
                <a:cubicBezTo>
                  <a:pt x="62416" y="2088502"/>
                  <a:pt x="170493" y="2064332"/>
                  <a:pt x="234462" y="2051538"/>
                </a:cubicBezTo>
                <a:cubicBezTo>
                  <a:pt x="246185" y="2039815"/>
                  <a:pt x="268981" y="2032935"/>
                  <a:pt x="269631" y="2016369"/>
                </a:cubicBezTo>
                <a:cubicBezTo>
                  <a:pt x="285146" y="1620731"/>
                  <a:pt x="280344" y="1610711"/>
                  <a:pt x="246185" y="1371600"/>
                </a:cubicBezTo>
                <a:cubicBezTo>
                  <a:pt x="242277" y="1184031"/>
                  <a:pt x="241814" y="996358"/>
                  <a:pt x="234462" y="808892"/>
                </a:cubicBezTo>
                <a:cubicBezTo>
                  <a:pt x="233978" y="796544"/>
                  <a:pt x="222738" y="786080"/>
                  <a:pt x="222738" y="773723"/>
                </a:cubicBezTo>
                <a:cubicBezTo>
                  <a:pt x="222738" y="699374"/>
                  <a:pt x="227731" y="625028"/>
                  <a:pt x="234462" y="550984"/>
                </a:cubicBezTo>
                <a:cubicBezTo>
                  <a:pt x="236195" y="531926"/>
                  <a:pt x="262603" y="480637"/>
                  <a:pt x="269631" y="468923"/>
                </a:cubicBezTo>
                <a:cubicBezTo>
                  <a:pt x="284129" y="444760"/>
                  <a:pt x="307612" y="425317"/>
                  <a:pt x="316523" y="398584"/>
                </a:cubicBezTo>
                <a:cubicBezTo>
                  <a:pt x="320431" y="386861"/>
                  <a:pt x="320832" y="373301"/>
                  <a:pt x="328246" y="363415"/>
                </a:cubicBezTo>
                <a:cubicBezTo>
                  <a:pt x="344825" y="341310"/>
                  <a:pt x="371535" y="327791"/>
                  <a:pt x="386862" y="304800"/>
                </a:cubicBezTo>
                <a:cubicBezTo>
                  <a:pt x="418123" y="257907"/>
                  <a:pt x="398585" y="277445"/>
                  <a:pt x="445477" y="246184"/>
                </a:cubicBezTo>
                <a:cubicBezTo>
                  <a:pt x="453292" y="234461"/>
                  <a:pt x="458320" y="220293"/>
                  <a:pt x="468923" y="211015"/>
                </a:cubicBezTo>
                <a:cubicBezTo>
                  <a:pt x="490130" y="192459"/>
                  <a:pt x="539262" y="164123"/>
                  <a:pt x="539262" y="164123"/>
                </a:cubicBezTo>
                <a:cubicBezTo>
                  <a:pt x="547077" y="152400"/>
                  <a:pt x="553907" y="139956"/>
                  <a:pt x="562708" y="128954"/>
                </a:cubicBezTo>
                <a:cubicBezTo>
                  <a:pt x="569613" y="120323"/>
                  <a:pt x="580467" y="114985"/>
                  <a:pt x="586154" y="105507"/>
                </a:cubicBezTo>
                <a:cubicBezTo>
                  <a:pt x="592512" y="94911"/>
                  <a:pt x="593969" y="82061"/>
                  <a:pt x="597877" y="70338"/>
                </a:cubicBezTo>
                <a:cubicBezTo>
                  <a:pt x="586154" y="58615"/>
                  <a:pt x="577102" y="43394"/>
                  <a:pt x="562708" y="35169"/>
                </a:cubicBezTo>
                <a:cubicBezTo>
                  <a:pt x="548719" y="27175"/>
                  <a:pt x="531307" y="27872"/>
                  <a:pt x="515815" y="23446"/>
                </a:cubicBezTo>
                <a:cubicBezTo>
                  <a:pt x="433970" y="62"/>
                  <a:pt x="538635" y="20007"/>
                  <a:pt x="398585" y="0"/>
                </a:cubicBezTo>
                <a:cubicBezTo>
                  <a:pt x="376615" y="1465"/>
                  <a:pt x="243508" y="-4523"/>
                  <a:pt x="187569" y="23446"/>
                </a:cubicBezTo>
                <a:lnTo>
                  <a:pt x="187569" y="23446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任意多边形 34"/>
          <p:cNvSpPr/>
          <p:nvPr/>
        </p:nvSpPr>
        <p:spPr bwMode="auto">
          <a:xfrm>
            <a:off x="4701466" y="4102652"/>
            <a:ext cx="610827" cy="1242646"/>
          </a:xfrm>
          <a:custGeom>
            <a:avLst/>
            <a:gdLst>
              <a:gd name="connsiteX0" fmla="*/ 587381 w 610827"/>
              <a:gd name="connsiteY0" fmla="*/ 58615 h 1242646"/>
              <a:gd name="connsiteX1" fmla="*/ 528765 w 610827"/>
              <a:gd name="connsiteY1" fmla="*/ 46892 h 1242646"/>
              <a:gd name="connsiteX2" fmla="*/ 434981 w 610827"/>
              <a:gd name="connsiteY2" fmla="*/ 11723 h 1242646"/>
              <a:gd name="connsiteX3" fmla="*/ 317750 w 610827"/>
              <a:gd name="connsiteY3" fmla="*/ 0 h 1242646"/>
              <a:gd name="connsiteX4" fmla="*/ 235689 w 610827"/>
              <a:gd name="connsiteY4" fmla="*/ 11723 h 1242646"/>
              <a:gd name="connsiteX5" fmla="*/ 200519 w 610827"/>
              <a:gd name="connsiteY5" fmla="*/ 46892 h 1242646"/>
              <a:gd name="connsiteX6" fmla="*/ 165350 w 610827"/>
              <a:gd name="connsiteY6" fmla="*/ 70338 h 1242646"/>
              <a:gd name="connsiteX7" fmla="*/ 106735 w 610827"/>
              <a:gd name="connsiteY7" fmla="*/ 140677 h 1242646"/>
              <a:gd name="connsiteX8" fmla="*/ 71565 w 610827"/>
              <a:gd name="connsiteY8" fmla="*/ 175846 h 1242646"/>
              <a:gd name="connsiteX9" fmla="*/ 48119 w 610827"/>
              <a:gd name="connsiteY9" fmla="*/ 246185 h 1242646"/>
              <a:gd name="connsiteX10" fmla="*/ 36396 w 610827"/>
              <a:gd name="connsiteY10" fmla="*/ 293077 h 1242646"/>
              <a:gd name="connsiteX11" fmla="*/ 12950 w 610827"/>
              <a:gd name="connsiteY11" fmla="*/ 328246 h 1242646"/>
              <a:gd name="connsiteX12" fmla="*/ 12950 w 610827"/>
              <a:gd name="connsiteY12" fmla="*/ 949569 h 1242646"/>
              <a:gd name="connsiteX13" fmla="*/ 24673 w 610827"/>
              <a:gd name="connsiteY13" fmla="*/ 1055077 h 1242646"/>
              <a:gd name="connsiteX14" fmla="*/ 36396 w 610827"/>
              <a:gd name="connsiteY14" fmla="*/ 1101969 h 1242646"/>
              <a:gd name="connsiteX15" fmla="*/ 71565 w 610827"/>
              <a:gd name="connsiteY15" fmla="*/ 1125415 h 1242646"/>
              <a:gd name="connsiteX16" fmla="*/ 118458 w 610827"/>
              <a:gd name="connsiteY16" fmla="*/ 1172308 h 1242646"/>
              <a:gd name="connsiteX17" fmla="*/ 177073 w 610827"/>
              <a:gd name="connsiteY17" fmla="*/ 1242646 h 1242646"/>
              <a:gd name="connsiteX18" fmla="*/ 212242 w 610827"/>
              <a:gd name="connsiteY18" fmla="*/ 1230923 h 1242646"/>
              <a:gd name="connsiteX19" fmla="*/ 235689 w 610827"/>
              <a:gd name="connsiteY19" fmla="*/ 1160585 h 1242646"/>
              <a:gd name="connsiteX20" fmla="*/ 247412 w 610827"/>
              <a:gd name="connsiteY20" fmla="*/ 703385 h 1242646"/>
              <a:gd name="connsiteX21" fmla="*/ 259135 w 610827"/>
              <a:gd name="connsiteY21" fmla="*/ 656492 h 1242646"/>
              <a:gd name="connsiteX22" fmla="*/ 282581 w 610827"/>
              <a:gd name="connsiteY22" fmla="*/ 410308 h 1242646"/>
              <a:gd name="connsiteX23" fmla="*/ 317750 w 610827"/>
              <a:gd name="connsiteY23" fmla="*/ 293077 h 1242646"/>
              <a:gd name="connsiteX24" fmla="*/ 352919 w 610827"/>
              <a:gd name="connsiteY24" fmla="*/ 269631 h 1242646"/>
              <a:gd name="connsiteX25" fmla="*/ 364642 w 610827"/>
              <a:gd name="connsiteY25" fmla="*/ 234462 h 1242646"/>
              <a:gd name="connsiteX26" fmla="*/ 470150 w 610827"/>
              <a:gd name="connsiteY26" fmla="*/ 187569 h 1242646"/>
              <a:gd name="connsiteX27" fmla="*/ 505319 w 610827"/>
              <a:gd name="connsiteY27" fmla="*/ 175846 h 1242646"/>
              <a:gd name="connsiteX28" fmla="*/ 575658 w 610827"/>
              <a:gd name="connsiteY28" fmla="*/ 140677 h 1242646"/>
              <a:gd name="connsiteX29" fmla="*/ 610827 w 610827"/>
              <a:gd name="connsiteY29" fmla="*/ 117231 h 1242646"/>
              <a:gd name="connsiteX30" fmla="*/ 587381 w 610827"/>
              <a:gd name="connsiteY30" fmla="*/ 58615 h 124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0827" h="1242646">
                <a:moveTo>
                  <a:pt x="587381" y="58615"/>
                </a:moveTo>
                <a:cubicBezTo>
                  <a:pt x="573704" y="46892"/>
                  <a:pt x="547668" y="53193"/>
                  <a:pt x="528765" y="46892"/>
                </a:cubicBezTo>
                <a:cubicBezTo>
                  <a:pt x="452775" y="21562"/>
                  <a:pt x="512368" y="22778"/>
                  <a:pt x="434981" y="11723"/>
                </a:cubicBezTo>
                <a:cubicBezTo>
                  <a:pt x="396104" y="6169"/>
                  <a:pt x="356827" y="3908"/>
                  <a:pt x="317750" y="0"/>
                </a:cubicBezTo>
                <a:cubicBezTo>
                  <a:pt x="290396" y="3908"/>
                  <a:pt x="261344" y="1461"/>
                  <a:pt x="235689" y="11723"/>
                </a:cubicBezTo>
                <a:cubicBezTo>
                  <a:pt x="220296" y="17880"/>
                  <a:pt x="213255" y="36278"/>
                  <a:pt x="200519" y="46892"/>
                </a:cubicBezTo>
                <a:cubicBezTo>
                  <a:pt x="189695" y="55912"/>
                  <a:pt x="176352" y="61536"/>
                  <a:pt x="165350" y="70338"/>
                </a:cubicBezTo>
                <a:cubicBezTo>
                  <a:pt x="137667" y="92485"/>
                  <a:pt x="131604" y="111664"/>
                  <a:pt x="106735" y="140677"/>
                </a:cubicBezTo>
                <a:cubicBezTo>
                  <a:pt x="95945" y="153265"/>
                  <a:pt x="83288" y="164123"/>
                  <a:pt x="71565" y="175846"/>
                </a:cubicBezTo>
                <a:cubicBezTo>
                  <a:pt x="63750" y="199292"/>
                  <a:pt x="54113" y="222208"/>
                  <a:pt x="48119" y="246185"/>
                </a:cubicBezTo>
                <a:cubicBezTo>
                  <a:pt x="44211" y="261816"/>
                  <a:pt x="42743" y="278268"/>
                  <a:pt x="36396" y="293077"/>
                </a:cubicBezTo>
                <a:cubicBezTo>
                  <a:pt x="30846" y="306027"/>
                  <a:pt x="20765" y="316523"/>
                  <a:pt x="12950" y="328246"/>
                </a:cubicBezTo>
                <a:cubicBezTo>
                  <a:pt x="-3358" y="638097"/>
                  <a:pt x="-5252" y="558232"/>
                  <a:pt x="12950" y="949569"/>
                </a:cubicBezTo>
                <a:cubicBezTo>
                  <a:pt x="14594" y="984917"/>
                  <a:pt x="19292" y="1020103"/>
                  <a:pt x="24673" y="1055077"/>
                </a:cubicBezTo>
                <a:cubicBezTo>
                  <a:pt x="27123" y="1071001"/>
                  <a:pt x="27459" y="1088563"/>
                  <a:pt x="36396" y="1101969"/>
                </a:cubicBezTo>
                <a:cubicBezTo>
                  <a:pt x="44211" y="1113692"/>
                  <a:pt x="59842" y="1117600"/>
                  <a:pt x="71565" y="1125415"/>
                </a:cubicBezTo>
                <a:cubicBezTo>
                  <a:pt x="93896" y="1192406"/>
                  <a:pt x="64866" y="1136580"/>
                  <a:pt x="118458" y="1172308"/>
                </a:cubicBezTo>
                <a:cubicBezTo>
                  <a:pt x="145537" y="1190361"/>
                  <a:pt x="159773" y="1216695"/>
                  <a:pt x="177073" y="1242646"/>
                </a:cubicBezTo>
                <a:cubicBezTo>
                  <a:pt x="188796" y="1238738"/>
                  <a:pt x="205059" y="1240978"/>
                  <a:pt x="212242" y="1230923"/>
                </a:cubicBezTo>
                <a:cubicBezTo>
                  <a:pt x="226607" y="1210812"/>
                  <a:pt x="235689" y="1160585"/>
                  <a:pt x="235689" y="1160585"/>
                </a:cubicBezTo>
                <a:cubicBezTo>
                  <a:pt x="239597" y="1008185"/>
                  <a:pt x="240329" y="855670"/>
                  <a:pt x="247412" y="703385"/>
                </a:cubicBezTo>
                <a:cubicBezTo>
                  <a:pt x="248161" y="687290"/>
                  <a:pt x="257676" y="672538"/>
                  <a:pt x="259135" y="656492"/>
                </a:cubicBezTo>
                <a:cubicBezTo>
                  <a:pt x="296048" y="250448"/>
                  <a:pt x="244282" y="544355"/>
                  <a:pt x="282581" y="410308"/>
                </a:cubicBezTo>
                <a:cubicBezTo>
                  <a:pt x="288102" y="390986"/>
                  <a:pt x="307917" y="299632"/>
                  <a:pt x="317750" y="293077"/>
                </a:cubicBezTo>
                <a:lnTo>
                  <a:pt x="352919" y="269631"/>
                </a:lnTo>
                <a:cubicBezTo>
                  <a:pt x="356827" y="257908"/>
                  <a:pt x="356923" y="244111"/>
                  <a:pt x="364642" y="234462"/>
                </a:cubicBezTo>
                <a:cubicBezTo>
                  <a:pt x="384909" y="209128"/>
                  <a:pt x="448655" y="194734"/>
                  <a:pt x="470150" y="187569"/>
                </a:cubicBezTo>
                <a:cubicBezTo>
                  <a:pt x="481873" y="183661"/>
                  <a:pt x="495037" y="182700"/>
                  <a:pt x="505319" y="175846"/>
                </a:cubicBezTo>
                <a:cubicBezTo>
                  <a:pt x="606117" y="108649"/>
                  <a:pt x="478581" y="189215"/>
                  <a:pt x="575658" y="140677"/>
                </a:cubicBezTo>
                <a:cubicBezTo>
                  <a:pt x="588260" y="134376"/>
                  <a:pt x="599104" y="125046"/>
                  <a:pt x="610827" y="117231"/>
                </a:cubicBezTo>
                <a:cubicBezTo>
                  <a:pt x="596341" y="73772"/>
                  <a:pt x="601058" y="70338"/>
                  <a:pt x="587381" y="58615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3964234" y="4650479"/>
            <a:ext cx="2579741" cy="588059"/>
          </a:xfrm>
          <a:custGeom>
            <a:avLst/>
            <a:gdLst>
              <a:gd name="connsiteX0" fmla="*/ 664 w 2579741"/>
              <a:gd name="connsiteY0" fmla="*/ 574431 h 588059"/>
              <a:gd name="connsiteX1" fmla="*/ 47556 w 2579741"/>
              <a:gd name="connsiteY1" fmla="*/ 515815 h 588059"/>
              <a:gd name="connsiteX2" fmla="*/ 246849 w 2579741"/>
              <a:gd name="connsiteY2" fmla="*/ 375138 h 588059"/>
              <a:gd name="connsiteX3" fmla="*/ 282018 w 2579741"/>
              <a:gd name="connsiteY3" fmla="*/ 351692 h 588059"/>
              <a:gd name="connsiteX4" fmla="*/ 364079 w 2579741"/>
              <a:gd name="connsiteY4" fmla="*/ 293077 h 588059"/>
              <a:gd name="connsiteX5" fmla="*/ 422695 w 2579741"/>
              <a:gd name="connsiteY5" fmla="*/ 257908 h 588059"/>
              <a:gd name="connsiteX6" fmla="*/ 469587 w 2579741"/>
              <a:gd name="connsiteY6" fmla="*/ 234461 h 588059"/>
              <a:gd name="connsiteX7" fmla="*/ 516479 w 2579741"/>
              <a:gd name="connsiteY7" fmla="*/ 199292 h 588059"/>
              <a:gd name="connsiteX8" fmla="*/ 621987 w 2579741"/>
              <a:gd name="connsiteY8" fmla="*/ 164123 h 588059"/>
              <a:gd name="connsiteX9" fmla="*/ 657156 w 2579741"/>
              <a:gd name="connsiteY9" fmla="*/ 140677 h 588059"/>
              <a:gd name="connsiteX10" fmla="*/ 739218 w 2579741"/>
              <a:gd name="connsiteY10" fmla="*/ 117231 h 588059"/>
              <a:gd name="connsiteX11" fmla="*/ 833002 w 2579741"/>
              <a:gd name="connsiteY11" fmla="*/ 70338 h 588059"/>
              <a:gd name="connsiteX12" fmla="*/ 938510 w 2579741"/>
              <a:gd name="connsiteY12" fmla="*/ 46892 h 588059"/>
              <a:gd name="connsiteX13" fmla="*/ 973679 w 2579741"/>
              <a:gd name="connsiteY13" fmla="*/ 35169 h 588059"/>
              <a:gd name="connsiteX14" fmla="*/ 1020572 w 2579741"/>
              <a:gd name="connsiteY14" fmla="*/ 23446 h 588059"/>
              <a:gd name="connsiteX15" fmla="*/ 1055741 w 2579741"/>
              <a:gd name="connsiteY15" fmla="*/ 11723 h 588059"/>
              <a:gd name="connsiteX16" fmla="*/ 1126079 w 2579741"/>
              <a:gd name="connsiteY16" fmla="*/ 0 h 588059"/>
              <a:gd name="connsiteX17" fmla="*/ 1489495 w 2579741"/>
              <a:gd name="connsiteY17" fmla="*/ 11723 h 588059"/>
              <a:gd name="connsiteX18" fmla="*/ 1606725 w 2579741"/>
              <a:gd name="connsiteY18" fmla="*/ 46892 h 588059"/>
              <a:gd name="connsiteX19" fmla="*/ 1653618 w 2579741"/>
              <a:gd name="connsiteY19" fmla="*/ 70338 h 588059"/>
              <a:gd name="connsiteX20" fmla="*/ 1700510 w 2579741"/>
              <a:gd name="connsiteY20" fmla="*/ 82061 h 588059"/>
              <a:gd name="connsiteX21" fmla="*/ 1806018 w 2579741"/>
              <a:gd name="connsiteY21" fmla="*/ 117231 h 588059"/>
              <a:gd name="connsiteX22" fmla="*/ 1841187 w 2579741"/>
              <a:gd name="connsiteY22" fmla="*/ 128954 h 588059"/>
              <a:gd name="connsiteX23" fmla="*/ 1923249 w 2579741"/>
              <a:gd name="connsiteY23" fmla="*/ 140677 h 588059"/>
              <a:gd name="connsiteX24" fmla="*/ 2040479 w 2579741"/>
              <a:gd name="connsiteY24" fmla="*/ 164123 h 588059"/>
              <a:gd name="connsiteX25" fmla="*/ 2145987 w 2579741"/>
              <a:gd name="connsiteY25" fmla="*/ 175846 h 588059"/>
              <a:gd name="connsiteX26" fmla="*/ 2239772 w 2579741"/>
              <a:gd name="connsiteY26" fmla="*/ 187569 h 588059"/>
              <a:gd name="connsiteX27" fmla="*/ 2415618 w 2579741"/>
              <a:gd name="connsiteY27" fmla="*/ 199292 h 588059"/>
              <a:gd name="connsiteX28" fmla="*/ 2485956 w 2579741"/>
              <a:gd name="connsiteY28" fmla="*/ 222738 h 588059"/>
              <a:gd name="connsiteX29" fmla="*/ 2579741 w 2579741"/>
              <a:gd name="connsiteY29" fmla="*/ 246184 h 588059"/>
              <a:gd name="connsiteX30" fmla="*/ 2556295 w 2579741"/>
              <a:gd name="connsiteY30" fmla="*/ 328246 h 588059"/>
              <a:gd name="connsiteX31" fmla="*/ 2509402 w 2579741"/>
              <a:gd name="connsiteY31" fmla="*/ 351692 h 588059"/>
              <a:gd name="connsiteX32" fmla="*/ 2462510 w 2579741"/>
              <a:gd name="connsiteY32" fmla="*/ 386861 h 588059"/>
              <a:gd name="connsiteX33" fmla="*/ 2403895 w 2579741"/>
              <a:gd name="connsiteY33" fmla="*/ 422031 h 588059"/>
              <a:gd name="connsiteX34" fmla="*/ 2368725 w 2579741"/>
              <a:gd name="connsiteY34" fmla="*/ 445477 h 588059"/>
              <a:gd name="connsiteX35" fmla="*/ 2298387 w 2579741"/>
              <a:gd name="connsiteY35" fmla="*/ 433754 h 588059"/>
              <a:gd name="connsiteX36" fmla="*/ 2263218 w 2579741"/>
              <a:gd name="connsiteY36" fmla="*/ 410308 h 588059"/>
              <a:gd name="connsiteX37" fmla="*/ 2204602 w 2579741"/>
              <a:gd name="connsiteY37" fmla="*/ 386861 h 588059"/>
              <a:gd name="connsiteX38" fmla="*/ 2099095 w 2579741"/>
              <a:gd name="connsiteY38" fmla="*/ 363415 h 588059"/>
              <a:gd name="connsiteX39" fmla="*/ 2063925 w 2579741"/>
              <a:gd name="connsiteY39" fmla="*/ 351692 h 588059"/>
              <a:gd name="connsiteX40" fmla="*/ 1970141 w 2579741"/>
              <a:gd name="connsiteY40" fmla="*/ 304800 h 588059"/>
              <a:gd name="connsiteX41" fmla="*/ 1301925 w 2579741"/>
              <a:gd name="connsiteY41" fmla="*/ 316523 h 588059"/>
              <a:gd name="connsiteX42" fmla="*/ 1219864 w 2579741"/>
              <a:gd name="connsiteY42" fmla="*/ 339969 h 588059"/>
              <a:gd name="connsiteX43" fmla="*/ 1137802 w 2579741"/>
              <a:gd name="connsiteY43" fmla="*/ 375138 h 588059"/>
              <a:gd name="connsiteX44" fmla="*/ 1020572 w 2579741"/>
              <a:gd name="connsiteY44" fmla="*/ 398584 h 588059"/>
              <a:gd name="connsiteX45" fmla="*/ 891618 w 2579741"/>
              <a:gd name="connsiteY45" fmla="*/ 422031 h 588059"/>
              <a:gd name="connsiteX46" fmla="*/ 797833 w 2579741"/>
              <a:gd name="connsiteY46" fmla="*/ 468923 h 588059"/>
              <a:gd name="connsiteX47" fmla="*/ 715772 w 2579741"/>
              <a:gd name="connsiteY47" fmla="*/ 480646 h 588059"/>
              <a:gd name="connsiteX48" fmla="*/ 528202 w 2579741"/>
              <a:gd name="connsiteY48" fmla="*/ 515815 h 588059"/>
              <a:gd name="connsiteX49" fmla="*/ 493033 w 2579741"/>
              <a:gd name="connsiteY49" fmla="*/ 527538 h 588059"/>
              <a:gd name="connsiteX50" fmla="*/ 364079 w 2579741"/>
              <a:gd name="connsiteY50" fmla="*/ 539261 h 588059"/>
              <a:gd name="connsiteX51" fmla="*/ 270295 w 2579741"/>
              <a:gd name="connsiteY51" fmla="*/ 550984 h 588059"/>
              <a:gd name="connsiteX52" fmla="*/ 129618 w 2579741"/>
              <a:gd name="connsiteY52" fmla="*/ 574431 h 588059"/>
              <a:gd name="connsiteX53" fmla="*/ 82725 w 2579741"/>
              <a:gd name="connsiteY53" fmla="*/ 586154 h 588059"/>
              <a:gd name="connsiteX54" fmla="*/ 664 w 2579741"/>
              <a:gd name="connsiteY54" fmla="*/ 574431 h 58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79741" h="588059">
                <a:moveTo>
                  <a:pt x="664" y="574431"/>
                </a:moveTo>
                <a:cubicBezTo>
                  <a:pt x="-5197" y="562708"/>
                  <a:pt x="29111" y="532723"/>
                  <a:pt x="47556" y="515815"/>
                </a:cubicBezTo>
                <a:cubicBezTo>
                  <a:pt x="90084" y="476831"/>
                  <a:pt x="200847" y="405806"/>
                  <a:pt x="246849" y="375138"/>
                </a:cubicBezTo>
                <a:cubicBezTo>
                  <a:pt x="258572" y="367323"/>
                  <a:pt x="270747" y="360146"/>
                  <a:pt x="282018" y="351692"/>
                </a:cubicBezTo>
                <a:cubicBezTo>
                  <a:pt x="316407" y="325900"/>
                  <a:pt x="329797" y="314503"/>
                  <a:pt x="364079" y="293077"/>
                </a:cubicBezTo>
                <a:cubicBezTo>
                  <a:pt x="383401" y="281001"/>
                  <a:pt x="402777" y="268974"/>
                  <a:pt x="422695" y="257908"/>
                </a:cubicBezTo>
                <a:cubicBezTo>
                  <a:pt x="437972" y="249421"/>
                  <a:pt x="454768" y="243723"/>
                  <a:pt x="469587" y="234461"/>
                </a:cubicBezTo>
                <a:cubicBezTo>
                  <a:pt x="486155" y="224106"/>
                  <a:pt x="498739" y="207480"/>
                  <a:pt x="516479" y="199292"/>
                </a:cubicBezTo>
                <a:cubicBezTo>
                  <a:pt x="550139" y="183757"/>
                  <a:pt x="586818" y="175846"/>
                  <a:pt x="621987" y="164123"/>
                </a:cubicBezTo>
                <a:cubicBezTo>
                  <a:pt x="633710" y="156308"/>
                  <a:pt x="644206" y="146227"/>
                  <a:pt x="657156" y="140677"/>
                </a:cubicBezTo>
                <a:cubicBezTo>
                  <a:pt x="813778" y="73554"/>
                  <a:pt x="613802" y="174239"/>
                  <a:pt x="739218" y="117231"/>
                </a:cubicBezTo>
                <a:cubicBezTo>
                  <a:pt x="771036" y="102768"/>
                  <a:pt x="798883" y="77920"/>
                  <a:pt x="833002" y="70338"/>
                </a:cubicBezTo>
                <a:cubicBezTo>
                  <a:pt x="868171" y="62523"/>
                  <a:pt x="903558" y="55630"/>
                  <a:pt x="938510" y="46892"/>
                </a:cubicBezTo>
                <a:cubicBezTo>
                  <a:pt x="950498" y="43895"/>
                  <a:pt x="961797" y="38564"/>
                  <a:pt x="973679" y="35169"/>
                </a:cubicBezTo>
                <a:cubicBezTo>
                  <a:pt x="989171" y="30743"/>
                  <a:pt x="1005080" y="27872"/>
                  <a:pt x="1020572" y="23446"/>
                </a:cubicBezTo>
                <a:cubicBezTo>
                  <a:pt x="1032454" y="20051"/>
                  <a:pt x="1043678" y="14404"/>
                  <a:pt x="1055741" y="11723"/>
                </a:cubicBezTo>
                <a:cubicBezTo>
                  <a:pt x="1078944" y="6567"/>
                  <a:pt x="1102633" y="3908"/>
                  <a:pt x="1126079" y="0"/>
                </a:cubicBezTo>
                <a:cubicBezTo>
                  <a:pt x="1247218" y="3908"/>
                  <a:pt x="1368480" y="5000"/>
                  <a:pt x="1489495" y="11723"/>
                </a:cubicBezTo>
                <a:cubicBezTo>
                  <a:pt x="1530965" y="14027"/>
                  <a:pt x="1569510" y="30352"/>
                  <a:pt x="1606725" y="46892"/>
                </a:cubicBezTo>
                <a:cubicBezTo>
                  <a:pt x="1622695" y="53990"/>
                  <a:pt x="1637255" y="64202"/>
                  <a:pt x="1653618" y="70338"/>
                </a:cubicBezTo>
                <a:cubicBezTo>
                  <a:pt x="1668704" y="75995"/>
                  <a:pt x="1685111" y="77323"/>
                  <a:pt x="1700510" y="82061"/>
                </a:cubicBezTo>
                <a:cubicBezTo>
                  <a:pt x="1735942" y="92963"/>
                  <a:pt x="1770849" y="105508"/>
                  <a:pt x="1806018" y="117231"/>
                </a:cubicBezTo>
                <a:cubicBezTo>
                  <a:pt x="1817741" y="121139"/>
                  <a:pt x="1828954" y="127206"/>
                  <a:pt x="1841187" y="128954"/>
                </a:cubicBezTo>
                <a:cubicBezTo>
                  <a:pt x="1868541" y="132862"/>
                  <a:pt x="1896038" y="135875"/>
                  <a:pt x="1923249" y="140677"/>
                </a:cubicBezTo>
                <a:cubicBezTo>
                  <a:pt x="1962493" y="147602"/>
                  <a:pt x="2000872" y="159722"/>
                  <a:pt x="2040479" y="164123"/>
                </a:cubicBezTo>
                <a:lnTo>
                  <a:pt x="2145987" y="175846"/>
                </a:lnTo>
                <a:cubicBezTo>
                  <a:pt x="2177276" y="179527"/>
                  <a:pt x="2208385" y="184840"/>
                  <a:pt x="2239772" y="187569"/>
                </a:cubicBezTo>
                <a:cubicBezTo>
                  <a:pt x="2298297" y="192658"/>
                  <a:pt x="2357003" y="195384"/>
                  <a:pt x="2415618" y="199292"/>
                </a:cubicBezTo>
                <a:cubicBezTo>
                  <a:pt x="2439064" y="207107"/>
                  <a:pt x="2461722" y="217891"/>
                  <a:pt x="2485956" y="222738"/>
                </a:cubicBezTo>
                <a:cubicBezTo>
                  <a:pt x="2556689" y="236884"/>
                  <a:pt x="2525669" y="228160"/>
                  <a:pt x="2579741" y="246184"/>
                </a:cubicBezTo>
                <a:cubicBezTo>
                  <a:pt x="2579640" y="246589"/>
                  <a:pt x="2561901" y="322640"/>
                  <a:pt x="2556295" y="328246"/>
                </a:cubicBezTo>
                <a:cubicBezTo>
                  <a:pt x="2543938" y="340603"/>
                  <a:pt x="2524222" y="342430"/>
                  <a:pt x="2509402" y="351692"/>
                </a:cubicBezTo>
                <a:cubicBezTo>
                  <a:pt x="2492833" y="362047"/>
                  <a:pt x="2478767" y="376023"/>
                  <a:pt x="2462510" y="386861"/>
                </a:cubicBezTo>
                <a:cubicBezTo>
                  <a:pt x="2443551" y="399500"/>
                  <a:pt x="2423217" y="409955"/>
                  <a:pt x="2403895" y="422031"/>
                </a:cubicBezTo>
                <a:cubicBezTo>
                  <a:pt x="2391947" y="429498"/>
                  <a:pt x="2380448" y="437662"/>
                  <a:pt x="2368725" y="445477"/>
                </a:cubicBezTo>
                <a:cubicBezTo>
                  <a:pt x="2345279" y="441569"/>
                  <a:pt x="2320937" y="441271"/>
                  <a:pt x="2298387" y="433754"/>
                </a:cubicBezTo>
                <a:cubicBezTo>
                  <a:pt x="2285021" y="429299"/>
                  <a:pt x="2275820" y="416609"/>
                  <a:pt x="2263218" y="410308"/>
                </a:cubicBezTo>
                <a:cubicBezTo>
                  <a:pt x="2244396" y="400897"/>
                  <a:pt x="2224306" y="394250"/>
                  <a:pt x="2204602" y="386861"/>
                </a:cubicBezTo>
                <a:cubicBezTo>
                  <a:pt x="2147027" y="365270"/>
                  <a:pt x="2181347" y="381693"/>
                  <a:pt x="2099095" y="363415"/>
                </a:cubicBezTo>
                <a:cubicBezTo>
                  <a:pt x="2087032" y="360734"/>
                  <a:pt x="2075175" y="356806"/>
                  <a:pt x="2063925" y="351692"/>
                </a:cubicBezTo>
                <a:cubicBezTo>
                  <a:pt x="2032107" y="337229"/>
                  <a:pt x="1970141" y="304800"/>
                  <a:pt x="1970141" y="304800"/>
                </a:cubicBezTo>
                <a:cubicBezTo>
                  <a:pt x="1747402" y="308708"/>
                  <a:pt x="1524454" y="306092"/>
                  <a:pt x="1301925" y="316523"/>
                </a:cubicBezTo>
                <a:cubicBezTo>
                  <a:pt x="1273508" y="317855"/>
                  <a:pt x="1246599" y="330247"/>
                  <a:pt x="1219864" y="339969"/>
                </a:cubicBezTo>
                <a:cubicBezTo>
                  <a:pt x="1158937" y="362124"/>
                  <a:pt x="1191660" y="362709"/>
                  <a:pt x="1137802" y="375138"/>
                </a:cubicBezTo>
                <a:cubicBezTo>
                  <a:pt x="1098972" y="384099"/>
                  <a:pt x="1060022" y="392948"/>
                  <a:pt x="1020572" y="398584"/>
                </a:cubicBezTo>
                <a:cubicBezTo>
                  <a:pt x="922560" y="412587"/>
                  <a:pt x="965317" y="403606"/>
                  <a:pt x="891618" y="422031"/>
                </a:cubicBezTo>
                <a:cubicBezTo>
                  <a:pt x="856220" y="445630"/>
                  <a:pt x="843720" y="457451"/>
                  <a:pt x="797833" y="468923"/>
                </a:cubicBezTo>
                <a:cubicBezTo>
                  <a:pt x="771027" y="475625"/>
                  <a:pt x="743126" y="476738"/>
                  <a:pt x="715772" y="480646"/>
                </a:cubicBezTo>
                <a:cubicBezTo>
                  <a:pt x="602315" y="526028"/>
                  <a:pt x="708399" y="490073"/>
                  <a:pt x="528202" y="515815"/>
                </a:cubicBezTo>
                <a:cubicBezTo>
                  <a:pt x="515969" y="517563"/>
                  <a:pt x="505266" y="525790"/>
                  <a:pt x="493033" y="527538"/>
                </a:cubicBezTo>
                <a:cubicBezTo>
                  <a:pt x="450305" y="533642"/>
                  <a:pt x="407004" y="534743"/>
                  <a:pt x="364079" y="539261"/>
                </a:cubicBezTo>
                <a:cubicBezTo>
                  <a:pt x="332747" y="542559"/>
                  <a:pt x="301523" y="546820"/>
                  <a:pt x="270295" y="550984"/>
                </a:cubicBezTo>
                <a:cubicBezTo>
                  <a:pt x="209136" y="559139"/>
                  <a:pt x="186032" y="561895"/>
                  <a:pt x="129618" y="574431"/>
                </a:cubicBezTo>
                <a:cubicBezTo>
                  <a:pt x="113890" y="577926"/>
                  <a:pt x="98577" y="583272"/>
                  <a:pt x="82725" y="586154"/>
                </a:cubicBezTo>
                <a:cubicBezTo>
                  <a:pt x="55539" y="591097"/>
                  <a:pt x="6525" y="586154"/>
                  <a:pt x="664" y="574431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任意多边形 39"/>
          <p:cNvSpPr/>
          <p:nvPr/>
        </p:nvSpPr>
        <p:spPr bwMode="auto">
          <a:xfrm>
            <a:off x="2409292" y="5244366"/>
            <a:ext cx="1756610" cy="1155032"/>
          </a:xfrm>
          <a:custGeom>
            <a:avLst/>
            <a:gdLst>
              <a:gd name="connsiteX0" fmla="*/ 192505 w 1756610"/>
              <a:gd name="connsiteY0" fmla="*/ 36095 h 1155032"/>
              <a:gd name="connsiteX1" fmla="*/ 276726 w 1756610"/>
              <a:gd name="connsiteY1" fmla="*/ 24064 h 1155032"/>
              <a:gd name="connsiteX2" fmla="*/ 324852 w 1756610"/>
              <a:gd name="connsiteY2" fmla="*/ 12032 h 1155032"/>
              <a:gd name="connsiteX3" fmla="*/ 385010 w 1756610"/>
              <a:gd name="connsiteY3" fmla="*/ 0 h 1155032"/>
              <a:gd name="connsiteX4" fmla="*/ 517358 w 1756610"/>
              <a:gd name="connsiteY4" fmla="*/ 12032 h 1155032"/>
              <a:gd name="connsiteX5" fmla="*/ 553452 w 1756610"/>
              <a:gd name="connsiteY5" fmla="*/ 24064 h 1155032"/>
              <a:gd name="connsiteX6" fmla="*/ 721894 w 1756610"/>
              <a:gd name="connsiteY6" fmla="*/ 48127 h 1155032"/>
              <a:gd name="connsiteX7" fmla="*/ 806116 w 1756610"/>
              <a:gd name="connsiteY7" fmla="*/ 84221 h 1155032"/>
              <a:gd name="connsiteX8" fmla="*/ 866273 w 1756610"/>
              <a:gd name="connsiteY8" fmla="*/ 108285 h 1155032"/>
              <a:gd name="connsiteX9" fmla="*/ 914400 w 1756610"/>
              <a:gd name="connsiteY9" fmla="*/ 132348 h 1155032"/>
              <a:gd name="connsiteX10" fmla="*/ 1010652 w 1756610"/>
              <a:gd name="connsiteY10" fmla="*/ 156411 h 1155032"/>
              <a:gd name="connsiteX11" fmla="*/ 1094873 w 1756610"/>
              <a:gd name="connsiteY11" fmla="*/ 180474 h 1155032"/>
              <a:gd name="connsiteX12" fmla="*/ 1167063 w 1756610"/>
              <a:gd name="connsiteY12" fmla="*/ 204537 h 1155032"/>
              <a:gd name="connsiteX13" fmla="*/ 1251284 w 1756610"/>
              <a:gd name="connsiteY13" fmla="*/ 264695 h 1155032"/>
              <a:gd name="connsiteX14" fmla="*/ 1323473 w 1756610"/>
              <a:gd name="connsiteY14" fmla="*/ 300790 h 1155032"/>
              <a:gd name="connsiteX15" fmla="*/ 1383631 w 1756610"/>
              <a:gd name="connsiteY15" fmla="*/ 360948 h 1155032"/>
              <a:gd name="connsiteX16" fmla="*/ 1419726 w 1756610"/>
              <a:gd name="connsiteY16" fmla="*/ 397042 h 1155032"/>
              <a:gd name="connsiteX17" fmla="*/ 1515979 w 1756610"/>
              <a:gd name="connsiteY17" fmla="*/ 481264 h 1155032"/>
              <a:gd name="connsiteX18" fmla="*/ 1552073 w 1756610"/>
              <a:gd name="connsiteY18" fmla="*/ 517358 h 1155032"/>
              <a:gd name="connsiteX19" fmla="*/ 1576137 w 1756610"/>
              <a:gd name="connsiteY19" fmla="*/ 541421 h 1155032"/>
              <a:gd name="connsiteX20" fmla="*/ 1624263 w 1756610"/>
              <a:gd name="connsiteY20" fmla="*/ 613611 h 1155032"/>
              <a:gd name="connsiteX21" fmla="*/ 1684421 w 1756610"/>
              <a:gd name="connsiteY21" fmla="*/ 685800 h 1155032"/>
              <a:gd name="connsiteX22" fmla="*/ 1708484 w 1756610"/>
              <a:gd name="connsiteY22" fmla="*/ 709864 h 1155032"/>
              <a:gd name="connsiteX23" fmla="*/ 1732547 w 1756610"/>
              <a:gd name="connsiteY23" fmla="*/ 745958 h 1155032"/>
              <a:gd name="connsiteX24" fmla="*/ 1756610 w 1756610"/>
              <a:gd name="connsiteY24" fmla="*/ 818148 h 1155032"/>
              <a:gd name="connsiteX25" fmla="*/ 1744579 w 1756610"/>
              <a:gd name="connsiteY25" fmla="*/ 890337 h 1155032"/>
              <a:gd name="connsiteX26" fmla="*/ 1708484 w 1756610"/>
              <a:gd name="connsiteY26" fmla="*/ 926432 h 1155032"/>
              <a:gd name="connsiteX27" fmla="*/ 1636294 w 1756610"/>
              <a:gd name="connsiteY27" fmla="*/ 962527 h 1155032"/>
              <a:gd name="connsiteX28" fmla="*/ 1576137 w 1756610"/>
              <a:gd name="connsiteY28" fmla="*/ 1022685 h 1155032"/>
              <a:gd name="connsiteX29" fmla="*/ 1552073 w 1756610"/>
              <a:gd name="connsiteY29" fmla="*/ 1046748 h 1155032"/>
              <a:gd name="connsiteX30" fmla="*/ 1528010 w 1756610"/>
              <a:gd name="connsiteY30" fmla="*/ 1082842 h 1155032"/>
              <a:gd name="connsiteX31" fmla="*/ 1503947 w 1756610"/>
              <a:gd name="connsiteY31" fmla="*/ 1130969 h 1155032"/>
              <a:gd name="connsiteX32" fmla="*/ 1467852 w 1756610"/>
              <a:gd name="connsiteY32" fmla="*/ 1155032 h 1155032"/>
              <a:gd name="connsiteX33" fmla="*/ 1431758 w 1756610"/>
              <a:gd name="connsiteY33" fmla="*/ 1143000 h 1155032"/>
              <a:gd name="connsiteX34" fmla="*/ 1287379 w 1756610"/>
              <a:gd name="connsiteY34" fmla="*/ 1082842 h 1155032"/>
              <a:gd name="connsiteX35" fmla="*/ 1239252 w 1756610"/>
              <a:gd name="connsiteY35" fmla="*/ 1070811 h 1155032"/>
              <a:gd name="connsiteX36" fmla="*/ 1179094 w 1756610"/>
              <a:gd name="connsiteY36" fmla="*/ 1046748 h 1155032"/>
              <a:gd name="connsiteX37" fmla="*/ 1143000 w 1756610"/>
              <a:gd name="connsiteY37" fmla="*/ 1034716 h 1155032"/>
              <a:gd name="connsiteX38" fmla="*/ 1094873 w 1756610"/>
              <a:gd name="connsiteY38" fmla="*/ 962527 h 1155032"/>
              <a:gd name="connsiteX39" fmla="*/ 1070810 w 1756610"/>
              <a:gd name="connsiteY39" fmla="*/ 926432 h 1155032"/>
              <a:gd name="connsiteX40" fmla="*/ 998621 w 1756610"/>
              <a:gd name="connsiteY40" fmla="*/ 878306 h 1155032"/>
              <a:gd name="connsiteX41" fmla="*/ 962526 w 1756610"/>
              <a:gd name="connsiteY41" fmla="*/ 854242 h 1155032"/>
              <a:gd name="connsiteX42" fmla="*/ 926431 w 1756610"/>
              <a:gd name="connsiteY42" fmla="*/ 830179 h 1155032"/>
              <a:gd name="connsiteX43" fmla="*/ 902368 w 1756610"/>
              <a:gd name="connsiteY43" fmla="*/ 794085 h 1155032"/>
              <a:gd name="connsiteX44" fmla="*/ 830179 w 1756610"/>
              <a:gd name="connsiteY44" fmla="*/ 770021 h 1155032"/>
              <a:gd name="connsiteX45" fmla="*/ 794084 w 1756610"/>
              <a:gd name="connsiteY45" fmla="*/ 745958 h 1155032"/>
              <a:gd name="connsiteX46" fmla="*/ 685800 w 1756610"/>
              <a:gd name="connsiteY46" fmla="*/ 709864 h 1155032"/>
              <a:gd name="connsiteX47" fmla="*/ 637673 w 1756610"/>
              <a:gd name="connsiteY47" fmla="*/ 685800 h 1155032"/>
              <a:gd name="connsiteX48" fmla="*/ 541421 w 1756610"/>
              <a:gd name="connsiteY48" fmla="*/ 661737 h 1155032"/>
              <a:gd name="connsiteX49" fmla="*/ 505326 w 1756610"/>
              <a:gd name="connsiteY49" fmla="*/ 649706 h 1155032"/>
              <a:gd name="connsiteX50" fmla="*/ 457200 w 1756610"/>
              <a:gd name="connsiteY50" fmla="*/ 637674 h 1155032"/>
              <a:gd name="connsiteX51" fmla="*/ 385010 w 1756610"/>
              <a:gd name="connsiteY51" fmla="*/ 613611 h 1155032"/>
              <a:gd name="connsiteX52" fmla="*/ 348916 w 1756610"/>
              <a:gd name="connsiteY52" fmla="*/ 601579 h 1155032"/>
              <a:gd name="connsiteX53" fmla="*/ 324852 w 1756610"/>
              <a:gd name="connsiteY53" fmla="*/ 577516 h 1155032"/>
              <a:gd name="connsiteX54" fmla="*/ 228600 w 1756610"/>
              <a:gd name="connsiteY54" fmla="*/ 553453 h 1155032"/>
              <a:gd name="connsiteX55" fmla="*/ 156410 w 1756610"/>
              <a:gd name="connsiteY55" fmla="*/ 529390 h 1155032"/>
              <a:gd name="connsiteX56" fmla="*/ 120316 w 1756610"/>
              <a:gd name="connsiteY56" fmla="*/ 517358 h 1155032"/>
              <a:gd name="connsiteX57" fmla="*/ 36094 w 1756610"/>
              <a:gd name="connsiteY57" fmla="*/ 493295 h 1155032"/>
              <a:gd name="connsiteX58" fmla="*/ 0 w 1756610"/>
              <a:gd name="connsiteY58" fmla="*/ 469232 h 1155032"/>
              <a:gd name="connsiteX59" fmla="*/ 12031 w 1756610"/>
              <a:gd name="connsiteY59" fmla="*/ 409074 h 1155032"/>
              <a:gd name="connsiteX60" fmla="*/ 60158 w 1756610"/>
              <a:gd name="connsiteY60" fmla="*/ 348916 h 1155032"/>
              <a:gd name="connsiteX61" fmla="*/ 84221 w 1756610"/>
              <a:gd name="connsiteY61" fmla="*/ 312821 h 1155032"/>
              <a:gd name="connsiteX62" fmla="*/ 96252 w 1756610"/>
              <a:gd name="connsiteY62" fmla="*/ 276727 h 1155032"/>
              <a:gd name="connsiteX63" fmla="*/ 144379 w 1756610"/>
              <a:gd name="connsiteY63" fmla="*/ 228600 h 1155032"/>
              <a:gd name="connsiteX64" fmla="*/ 180473 w 1756610"/>
              <a:gd name="connsiteY64" fmla="*/ 168442 h 1155032"/>
              <a:gd name="connsiteX65" fmla="*/ 192505 w 1756610"/>
              <a:gd name="connsiteY65" fmla="*/ 36095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756610" h="1155032">
                <a:moveTo>
                  <a:pt x="192505" y="36095"/>
                </a:moveTo>
                <a:cubicBezTo>
                  <a:pt x="208547" y="12032"/>
                  <a:pt x="248825" y="29137"/>
                  <a:pt x="276726" y="24064"/>
                </a:cubicBezTo>
                <a:cubicBezTo>
                  <a:pt x="292995" y="21106"/>
                  <a:pt x="308710" y="15619"/>
                  <a:pt x="324852" y="12032"/>
                </a:cubicBezTo>
                <a:cubicBezTo>
                  <a:pt x="344815" y="7596"/>
                  <a:pt x="364957" y="4011"/>
                  <a:pt x="385010" y="0"/>
                </a:cubicBezTo>
                <a:cubicBezTo>
                  <a:pt x="429126" y="4011"/>
                  <a:pt x="473505" y="5767"/>
                  <a:pt x="517358" y="12032"/>
                </a:cubicBezTo>
                <a:cubicBezTo>
                  <a:pt x="529913" y="13826"/>
                  <a:pt x="540942" y="21979"/>
                  <a:pt x="553452" y="24064"/>
                </a:cubicBezTo>
                <a:cubicBezTo>
                  <a:pt x="665781" y="42785"/>
                  <a:pt x="635292" y="26477"/>
                  <a:pt x="721894" y="48127"/>
                </a:cubicBezTo>
                <a:cubicBezTo>
                  <a:pt x="764259" y="58718"/>
                  <a:pt x="761842" y="64543"/>
                  <a:pt x="806116" y="84221"/>
                </a:cubicBezTo>
                <a:cubicBezTo>
                  <a:pt x="825852" y="92993"/>
                  <a:pt x="846537" y="99513"/>
                  <a:pt x="866273" y="108285"/>
                </a:cubicBezTo>
                <a:cubicBezTo>
                  <a:pt x="882663" y="115570"/>
                  <a:pt x="897385" y="126676"/>
                  <a:pt x="914400" y="132348"/>
                </a:cubicBezTo>
                <a:cubicBezTo>
                  <a:pt x="945774" y="142806"/>
                  <a:pt x="979278" y="145953"/>
                  <a:pt x="1010652" y="156411"/>
                </a:cubicBezTo>
                <a:cubicBezTo>
                  <a:pt x="1131986" y="196853"/>
                  <a:pt x="943760" y="135140"/>
                  <a:pt x="1094873" y="180474"/>
                </a:cubicBezTo>
                <a:cubicBezTo>
                  <a:pt x="1119168" y="187763"/>
                  <a:pt x="1167063" y="204537"/>
                  <a:pt x="1167063" y="204537"/>
                </a:cubicBezTo>
                <a:cubicBezTo>
                  <a:pt x="1177967" y="212715"/>
                  <a:pt x="1233687" y="255897"/>
                  <a:pt x="1251284" y="264695"/>
                </a:cubicBezTo>
                <a:cubicBezTo>
                  <a:pt x="1300506" y="289306"/>
                  <a:pt x="1277500" y="260564"/>
                  <a:pt x="1323473" y="300790"/>
                </a:cubicBezTo>
                <a:cubicBezTo>
                  <a:pt x="1344815" y="319464"/>
                  <a:pt x="1363578" y="340895"/>
                  <a:pt x="1383631" y="360948"/>
                </a:cubicBezTo>
                <a:cubicBezTo>
                  <a:pt x="1395663" y="372979"/>
                  <a:pt x="1405569" y="387604"/>
                  <a:pt x="1419726" y="397042"/>
                </a:cubicBezTo>
                <a:cubicBezTo>
                  <a:pt x="1479417" y="436837"/>
                  <a:pt x="1445596" y="410881"/>
                  <a:pt x="1515979" y="481264"/>
                </a:cubicBezTo>
                <a:lnTo>
                  <a:pt x="1552073" y="517358"/>
                </a:lnTo>
                <a:cubicBezTo>
                  <a:pt x="1560094" y="525379"/>
                  <a:pt x="1569845" y="531982"/>
                  <a:pt x="1576137" y="541421"/>
                </a:cubicBezTo>
                <a:cubicBezTo>
                  <a:pt x="1592179" y="565484"/>
                  <a:pt x="1603813" y="593161"/>
                  <a:pt x="1624263" y="613611"/>
                </a:cubicBezTo>
                <a:cubicBezTo>
                  <a:pt x="1709998" y="699346"/>
                  <a:pt x="1617424" y="602052"/>
                  <a:pt x="1684421" y="685800"/>
                </a:cubicBezTo>
                <a:cubicBezTo>
                  <a:pt x="1691507" y="694658"/>
                  <a:pt x="1701398" y="701006"/>
                  <a:pt x="1708484" y="709864"/>
                </a:cubicBezTo>
                <a:cubicBezTo>
                  <a:pt x="1717517" y="721155"/>
                  <a:pt x="1726674" y="732744"/>
                  <a:pt x="1732547" y="745958"/>
                </a:cubicBezTo>
                <a:cubicBezTo>
                  <a:pt x="1742849" y="769137"/>
                  <a:pt x="1756610" y="818148"/>
                  <a:pt x="1756610" y="818148"/>
                </a:cubicBezTo>
                <a:cubicBezTo>
                  <a:pt x="1752600" y="842211"/>
                  <a:pt x="1754487" y="868045"/>
                  <a:pt x="1744579" y="890337"/>
                </a:cubicBezTo>
                <a:cubicBezTo>
                  <a:pt x="1737668" y="905886"/>
                  <a:pt x="1721556" y="915539"/>
                  <a:pt x="1708484" y="926432"/>
                </a:cubicBezTo>
                <a:cubicBezTo>
                  <a:pt x="1677386" y="952346"/>
                  <a:pt x="1672469" y="950468"/>
                  <a:pt x="1636294" y="962527"/>
                </a:cubicBezTo>
                <a:lnTo>
                  <a:pt x="1576137" y="1022685"/>
                </a:lnTo>
                <a:cubicBezTo>
                  <a:pt x="1568116" y="1030706"/>
                  <a:pt x="1558365" y="1037310"/>
                  <a:pt x="1552073" y="1046748"/>
                </a:cubicBezTo>
                <a:cubicBezTo>
                  <a:pt x="1544052" y="1058779"/>
                  <a:pt x="1535184" y="1070287"/>
                  <a:pt x="1528010" y="1082842"/>
                </a:cubicBezTo>
                <a:cubicBezTo>
                  <a:pt x="1519111" y="1098415"/>
                  <a:pt x="1515429" y="1117190"/>
                  <a:pt x="1503947" y="1130969"/>
                </a:cubicBezTo>
                <a:cubicBezTo>
                  <a:pt x="1494690" y="1142078"/>
                  <a:pt x="1479884" y="1147011"/>
                  <a:pt x="1467852" y="1155032"/>
                </a:cubicBezTo>
                <a:cubicBezTo>
                  <a:pt x="1455821" y="1151021"/>
                  <a:pt x="1443533" y="1147710"/>
                  <a:pt x="1431758" y="1143000"/>
                </a:cubicBezTo>
                <a:cubicBezTo>
                  <a:pt x="1383350" y="1123637"/>
                  <a:pt x="1337959" y="1095486"/>
                  <a:pt x="1287379" y="1082842"/>
                </a:cubicBezTo>
                <a:cubicBezTo>
                  <a:pt x="1271337" y="1078832"/>
                  <a:pt x="1254939" y="1076040"/>
                  <a:pt x="1239252" y="1070811"/>
                </a:cubicBezTo>
                <a:cubicBezTo>
                  <a:pt x="1218763" y="1063981"/>
                  <a:pt x="1199316" y="1054331"/>
                  <a:pt x="1179094" y="1046748"/>
                </a:cubicBezTo>
                <a:cubicBezTo>
                  <a:pt x="1167219" y="1042295"/>
                  <a:pt x="1155031" y="1038727"/>
                  <a:pt x="1143000" y="1034716"/>
                </a:cubicBezTo>
                <a:cubicBezTo>
                  <a:pt x="1094496" y="937707"/>
                  <a:pt x="1143869" y="1023772"/>
                  <a:pt x="1094873" y="962527"/>
                </a:cubicBezTo>
                <a:cubicBezTo>
                  <a:pt x="1085840" y="951236"/>
                  <a:pt x="1081692" y="935954"/>
                  <a:pt x="1070810" y="926432"/>
                </a:cubicBezTo>
                <a:cubicBezTo>
                  <a:pt x="1049045" y="907388"/>
                  <a:pt x="1022684" y="894348"/>
                  <a:pt x="998621" y="878306"/>
                </a:cubicBezTo>
                <a:lnTo>
                  <a:pt x="962526" y="854242"/>
                </a:lnTo>
                <a:lnTo>
                  <a:pt x="926431" y="830179"/>
                </a:lnTo>
                <a:cubicBezTo>
                  <a:pt x="918410" y="818148"/>
                  <a:pt x="914630" y="801749"/>
                  <a:pt x="902368" y="794085"/>
                </a:cubicBezTo>
                <a:cubicBezTo>
                  <a:pt x="880859" y="780642"/>
                  <a:pt x="851284" y="784091"/>
                  <a:pt x="830179" y="770021"/>
                </a:cubicBezTo>
                <a:cubicBezTo>
                  <a:pt x="818147" y="762000"/>
                  <a:pt x="807018" y="752425"/>
                  <a:pt x="794084" y="745958"/>
                </a:cubicBezTo>
                <a:cubicBezTo>
                  <a:pt x="748776" y="723304"/>
                  <a:pt x="731754" y="721352"/>
                  <a:pt x="685800" y="709864"/>
                </a:cubicBezTo>
                <a:cubicBezTo>
                  <a:pt x="669758" y="701843"/>
                  <a:pt x="654159" y="692865"/>
                  <a:pt x="637673" y="685800"/>
                </a:cubicBezTo>
                <a:cubicBezTo>
                  <a:pt x="599176" y="669301"/>
                  <a:pt x="586607" y="673033"/>
                  <a:pt x="541421" y="661737"/>
                </a:cubicBezTo>
                <a:cubicBezTo>
                  <a:pt x="529117" y="658661"/>
                  <a:pt x="517520" y="653190"/>
                  <a:pt x="505326" y="649706"/>
                </a:cubicBezTo>
                <a:cubicBezTo>
                  <a:pt x="489426" y="645163"/>
                  <a:pt x="473038" y="642426"/>
                  <a:pt x="457200" y="637674"/>
                </a:cubicBezTo>
                <a:cubicBezTo>
                  <a:pt x="432905" y="630385"/>
                  <a:pt x="409073" y="621632"/>
                  <a:pt x="385010" y="613611"/>
                </a:cubicBezTo>
                <a:lnTo>
                  <a:pt x="348916" y="601579"/>
                </a:lnTo>
                <a:cubicBezTo>
                  <a:pt x="340895" y="593558"/>
                  <a:pt x="334579" y="583352"/>
                  <a:pt x="324852" y="577516"/>
                </a:cubicBezTo>
                <a:cubicBezTo>
                  <a:pt x="304573" y="565349"/>
                  <a:pt x="244410" y="557765"/>
                  <a:pt x="228600" y="553453"/>
                </a:cubicBezTo>
                <a:cubicBezTo>
                  <a:pt x="204129" y="546779"/>
                  <a:pt x="180473" y="537411"/>
                  <a:pt x="156410" y="529390"/>
                </a:cubicBezTo>
                <a:cubicBezTo>
                  <a:pt x="144379" y="525379"/>
                  <a:pt x="132620" y="520434"/>
                  <a:pt x="120316" y="517358"/>
                </a:cubicBezTo>
                <a:cubicBezTo>
                  <a:pt x="104891" y="513502"/>
                  <a:pt x="53358" y="501927"/>
                  <a:pt x="36094" y="493295"/>
                </a:cubicBezTo>
                <a:cubicBezTo>
                  <a:pt x="23161" y="486828"/>
                  <a:pt x="12031" y="477253"/>
                  <a:pt x="0" y="469232"/>
                </a:cubicBezTo>
                <a:cubicBezTo>
                  <a:pt x="4010" y="449179"/>
                  <a:pt x="4851" y="428222"/>
                  <a:pt x="12031" y="409074"/>
                </a:cubicBezTo>
                <a:cubicBezTo>
                  <a:pt x="25102" y="374217"/>
                  <a:pt x="39428" y="374828"/>
                  <a:pt x="60158" y="348916"/>
                </a:cubicBezTo>
                <a:cubicBezTo>
                  <a:pt x="69191" y="337625"/>
                  <a:pt x="76200" y="324853"/>
                  <a:pt x="84221" y="312821"/>
                </a:cubicBezTo>
                <a:cubicBezTo>
                  <a:pt x="88231" y="300790"/>
                  <a:pt x="88881" y="287047"/>
                  <a:pt x="96252" y="276727"/>
                </a:cubicBezTo>
                <a:cubicBezTo>
                  <a:pt x="109439" y="258266"/>
                  <a:pt x="144379" y="228600"/>
                  <a:pt x="144379" y="228600"/>
                </a:cubicBezTo>
                <a:cubicBezTo>
                  <a:pt x="178458" y="126359"/>
                  <a:pt x="130930" y="251014"/>
                  <a:pt x="180473" y="168442"/>
                </a:cubicBezTo>
                <a:cubicBezTo>
                  <a:pt x="198847" y="137820"/>
                  <a:pt x="176463" y="60158"/>
                  <a:pt x="192505" y="36095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爆炸形 1 40"/>
          <p:cNvSpPr/>
          <p:nvPr/>
        </p:nvSpPr>
        <p:spPr bwMode="auto">
          <a:xfrm>
            <a:off x="1105354" y="4983233"/>
            <a:ext cx="541765" cy="459933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爆炸形 1 41"/>
          <p:cNvSpPr/>
          <p:nvPr/>
        </p:nvSpPr>
        <p:spPr bwMode="auto">
          <a:xfrm>
            <a:off x="467544" y="3501008"/>
            <a:ext cx="1528936" cy="1368152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直接箭头连接符 43"/>
          <p:cNvCxnSpPr>
            <a:stCxn id="41" idx="3"/>
          </p:cNvCxnSpPr>
          <p:nvPr/>
        </p:nvCxnSpPr>
        <p:spPr bwMode="auto">
          <a:xfrm>
            <a:off x="1647119" y="5266220"/>
            <a:ext cx="902953" cy="3088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endCxn id="40" idx="0"/>
          </p:cNvCxnSpPr>
          <p:nvPr/>
        </p:nvCxnSpPr>
        <p:spPr bwMode="auto">
          <a:xfrm>
            <a:off x="1677856" y="4588979"/>
            <a:ext cx="923941" cy="6914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文本框 46"/>
          <p:cNvSpPr txBox="1"/>
          <p:nvPr/>
        </p:nvSpPr>
        <p:spPr>
          <a:xfrm>
            <a:off x="1603530" y="5082080"/>
            <a:ext cx="5677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40842" y="4517835"/>
            <a:ext cx="6480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80112" y="2573288"/>
            <a:ext cx="3444839" cy="1009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b="1" dirty="0" smtClean="0">
                <a:latin typeface="宋体" panose="02010600030101010101" pitchFamily="2" charset="-122"/>
              </a:rPr>
              <a:t>比活性</a:t>
            </a:r>
            <a:r>
              <a:rPr lang="en-US" altLang="zh-CN" sz="2200" dirty="0" smtClean="0">
                <a:latin typeface="宋体" panose="02010600030101010101" pitchFamily="2" charset="-122"/>
              </a:rPr>
              <a:t>:</a:t>
            </a:r>
            <a:r>
              <a:rPr lang="zh-CN" altLang="en-US" sz="2100" dirty="0" smtClean="0">
                <a:latin typeface="宋体" panose="02010600030101010101" pitchFamily="2" charset="-122"/>
              </a:rPr>
              <a:t>催化剂单位表面积所对应的活性</a:t>
            </a:r>
          </a:p>
        </p:txBody>
      </p:sp>
    </p:spTree>
    <p:extLst>
      <p:ext uri="{BB962C8B-B14F-4D97-AF65-F5344CB8AC3E}">
        <p14:creationId xmlns:p14="http://schemas.microsoft.com/office/powerpoint/2010/main" val="16034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12"/>
    </mc:Choice>
    <mc:Fallback xmlns="">
      <p:transition spd="slow" advTm="13881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370" x="4632325" y="3856038"/>
          <p14:tracePt t="7376" x="4625975" y="3840163"/>
          <p14:tracePt t="7390" x="4572000" y="3749675"/>
          <p14:tracePt t="7410" x="4479925" y="3611563"/>
          <p14:tracePt t="7430" x="4449763" y="3573463"/>
          <p14:tracePt t="7450" x="4397375" y="3489325"/>
          <p14:tracePt t="7470" x="4321175" y="3406775"/>
          <p14:tracePt t="7490" x="4168775" y="3284538"/>
          <p14:tracePt t="7510" x="4084638" y="3208338"/>
          <p14:tracePt t="7530" x="3978275" y="3140075"/>
          <p14:tracePt t="7550" x="3908425" y="3086100"/>
          <p14:tracePt t="7570" x="3749675" y="2963863"/>
          <p14:tracePt t="7591" x="3482975" y="2773363"/>
          <p14:tracePt t="7610" x="3192463" y="2606675"/>
          <p14:tracePt t="7630" x="3055938" y="2552700"/>
          <p14:tracePt t="7650" x="2955925" y="2514600"/>
          <p14:tracePt t="7671" x="2917825" y="2492375"/>
          <p14:tracePt t="7690" x="2819400" y="2416175"/>
          <p14:tracePt t="7710" x="2644775" y="2278063"/>
          <p14:tracePt t="7731" x="2378075" y="2095500"/>
          <p14:tracePt t="7750" x="2247900" y="2019300"/>
          <p14:tracePt t="7770" x="2111375" y="1935163"/>
          <p14:tracePt t="7772" x="2073275" y="1920875"/>
          <p14:tracePt t="7790" x="1989138" y="1882775"/>
          <p14:tracePt t="7811" x="1927225" y="1836738"/>
          <p14:tracePt t="7813" x="1897063" y="1828800"/>
          <p14:tracePt t="7831" x="1798638" y="1782763"/>
          <p14:tracePt t="7851" x="1736725" y="1760538"/>
          <p14:tracePt t="7852" x="1698625" y="1752600"/>
          <p14:tracePt t="7871" x="1646238" y="1752600"/>
          <p14:tracePt t="7892" x="1524000" y="1774825"/>
          <p14:tracePt t="7911" x="1463675" y="1812925"/>
          <p14:tracePt t="7931" x="1363663" y="1858963"/>
          <p14:tracePt t="7951" x="1211263" y="1935163"/>
          <p14:tracePt t="7971" x="1158875" y="1981200"/>
          <p14:tracePt t="7991" x="1096963" y="2057400"/>
          <p14:tracePt t="8011" x="1066800" y="2111375"/>
          <p14:tracePt t="8031" x="1050925" y="2209800"/>
          <p14:tracePt t="8051" x="1036638" y="2293938"/>
          <p14:tracePt t="8071" x="1036638" y="2384425"/>
          <p14:tracePt t="8092" x="1036638" y="2422525"/>
          <p14:tracePt t="8111" x="1036638" y="2498725"/>
          <p14:tracePt t="8131" x="1036638" y="2536825"/>
          <p14:tracePt t="8152" x="1050925" y="2620963"/>
          <p14:tracePt t="8172" x="1074738" y="2705100"/>
          <p14:tracePt t="8191" x="1143000" y="2849563"/>
          <p14:tracePt t="8211" x="1203325" y="2925763"/>
          <p14:tracePt t="8232" x="1295400" y="3009900"/>
          <p14:tracePt t="8252" x="1401763" y="3063875"/>
          <p14:tracePt t="8272" x="1554163" y="3124200"/>
          <p14:tracePt t="8292" x="1692275" y="3162300"/>
          <p14:tracePt t="8293" x="1736725" y="3170238"/>
          <p14:tracePt t="8312" x="1882775" y="3192463"/>
          <p14:tracePt t="8332" x="1943100" y="3192463"/>
          <p14:tracePt t="8352" x="2057400" y="3192463"/>
          <p14:tracePt t="8372" x="2095500" y="3192463"/>
          <p14:tracePt t="8392" x="2149475" y="3146425"/>
          <p14:tracePt t="8412" x="2171700" y="3101975"/>
          <p14:tracePt t="8432" x="2239963" y="3017838"/>
          <p14:tracePt t="8452" x="2293938" y="2971800"/>
          <p14:tracePt t="8472" x="2354263" y="2941638"/>
          <p14:tracePt t="8492" x="2378075" y="2925763"/>
          <p14:tracePt t="8512" x="2416175" y="2903538"/>
          <p14:tracePt t="8532" x="2416175" y="2865438"/>
          <p14:tracePt t="8552" x="2416175" y="2803525"/>
          <p14:tracePt t="8572" x="2416175" y="2789238"/>
          <p14:tracePt t="8593" x="2416175" y="2781300"/>
          <p14:tracePt t="8659" x="2416175" y="2773363"/>
          <p14:tracePt t="8719" x="2416175" y="2765425"/>
          <p14:tracePt t="9226" x="2422525" y="2765425"/>
          <p14:tracePt t="9235" x="2430463" y="2759075"/>
          <p14:tracePt t="9242" x="2438400" y="2759075"/>
          <p14:tracePt t="9253" x="2460625" y="2759075"/>
          <p14:tracePt t="9274" x="2574925" y="2789238"/>
          <p14:tracePt t="9294" x="2628900" y="2819400"/>
          <p14:tracePt t="9314" x="2674938" y="2835275"/>
          <p14:tracePt t="9333" x="2689225" y="2849563"/>
          <p14:tracePt t="9497" x="2689225" y="2835275"/>
          <p14:tracePt t="9504" x="2689225" y="2827338"/>
          <p14:tracePt t="9514" x="2689225" y="2819400"/>
          <p14:tracePt t="9534" x="2697163" y="2811463"/>
          <p14:tracePt t="9554" x="2727325" y="2797175"/>
          <p14:tracePt t="9574" x="2743200" y="2781300"/>
          <p14:tracePt t="9595" x="2743200" y="2773363"/>
          <p14:tracePt t="9614" x="2751138" y="2751138"/>
          <p14:tracePt t="9634" x="2765425" y="2713038"/>
          <p14:tracePt t="9654" x="2773363" y="2697163"/>
          <p14:tracePt t="9656" x="2773363" y="2689225"/>
          <p14:tracePt t="9674" x="2781300" y="2682875"/>
          <p14:tracePt t="9694" x="2781300" y="2674938"/>
          <p14:tracePt t="9714" x="2781300" y="2667000"/>
          <p14:tracePt t="9734" x="2781300" y="2659063"/>
          <p14:tracePt t="9755" x="2773363" y="2651125"/>
          <p14:tracePt t="9831" x="2765425" y="2651125"/>
          <p14:tracePt t="9846" x="2765425" y="2644775"/>
          <p14:tracePt t="9870" x="2759075" y="2644775"/>
          <p14:tracePt t="9895" x="2751138" y="2644775"/>
          <p14:tracePt t="9903" x="2743200" y="2651125"/>
          <p14:tracePt t="9919" x="2735263" y="2659063"/>
          <p14:tracePt t="9935" x="2713038" y="2682875"/>
          <p14:tracePt t="9955" x="2689225" y="2697163"/>
          <p14:tracePt t="9975" x="2674938" y="2713038"/>
          <p14:tracePt t="9995" x="2674938" y="2727325"/>
          <p14:tracePt t="10015" x="2674938" y="2751138"/>
          <p14:tracePt t="10035" x="2674938" y="2759075"/>
          <p14:tracePt t="10055" x="2674938" y="2765425"/>
          <p14:tracePt t="10095" x="2697163" y="2789238"/>
          <p14:tracePt t="10115" x="2773363" y="2827338"/>
          <p14:tracePt t="10135" x="2819400" y="2827338"/>
          <p14:tracePt t="10155" x="2873375" y="2827338"/>
          <p14:tracePt t="10175" x="2895600" y="2827338"/>
          <p14:tracePt t="10177" x="2925763" y="2811463"/>
          <p14:tracePt t="10195" x="2949575" y="2797175"/>
          <p14:tracePt t="10216" x="3108325" y="2720975"/>
          <p14:tracePt t="10235" x="3192463" y="2667000"/>
          <p14:tracePt t="10255" x="3268663" y="2620963"/>
          <p14:tracePt t="10257" x="3284538" y="2606675"/>
          <p14:tracePt t="10275" x="3382963" y="2522538"/>
          <p14:tracePt t="10296" x="3451225" y="2460625"/>
          <p14:tracePt t="10315" x="3497263" y="2446338"/>
          <p14:tracePt t="10335" x="3527425" y="2430463"/>
          <p14:tracePt t="10356" x="3573463" y="2392363"/>
          <p14:tracePt t="10376" x="3589338" y="2378075"/>
          <p14:tracePt t="10396" x="3657600" y="2324100"/>
          <p14:tracePt t="10416" x="3725863" y="2263775"/>
          <p14:tracePt t="10436" x="3848100" y="2187575"/>
          <p14:tracePt t="10456" x="3924300" y="2155825"/>
          <p14:tracePt t="10476" x="4016375" y="2117725"/>
          <p14:tracePt t="10496" x="4092575" y="2095500"/>
          <p14:tracePt t="10516" x="4206875" y="2057400"/>
          <p14:tracePt t="10536" x="4267200" y="2027238"/>
          <p14:tracePt t="10556" x="4365625" y="1981200"/>
          <p14:tracePt t="10576" x="4419600" y="1958975"/>
          <p14:tracePt t="10596" x="4479925" y="1943100"/>
          <p14:tracePt t="10616" x="4533900" y="1927225"/>
          <p14:tracePt t="10636" x="4549775" y="1920875"/>
          <p14:tracePt t="10656" x="4594225" y="1905000"/>
          <p14:tracePt t="10676" x="4632325" y="1897063"/>
          <p14:tracePt t="10696" x="4656138" y="1889125"/>
          <p14:tracePt t="10717" x="4670425" y="1889125"/>
          <p14:tracePt t="10736" x="4678363" y="1882775"/>
          <p14:tracePt t="10756" x="4708525" y="1882775"/>
          <p14:tracePt t="10776" x="4770438" y="1882775"/>
          <p14:tracePt t="10797" x="4860925" y="1882775"/>
          <p14:tracePt t="10816" x="4914900" y="1882775"/>
          <p14:tracePt t="10836" x="4945063" y="1882775"/>
          <p14:tracePt t="10857" x="4960938" y="1882775"/>
          <p14:tracePt t="10877" x="4968875" y="1882775"/>
          <p14:tracePt t="10897" x="5006975" y="1882775"/>
          <p14:tracePt t="10917" x="5037138" y="1882775"/>
          <p14:tracePt t="10937" x="5135563" y="1920875"/>
          <p14:tracePt t="10957" x="5203825" y="1951038"/>
          <p14:tracePt t="10977" x="5249863" y="1965325"/>
          <p14:tracePt t="10997" x="5257800" y="1973263"/>
          <p14:tracePt t="10998" x="5273675" y="1981200"/>
          <p14:tracePt t="11017" x="5287963" y="1997075"/>
          <p14:tracePt t="11037" x="5334000" y="2019300"/>
          <p14:tracePt t="11057" x="5410200" y="2073275"/>
          <p14:tracePt t="11077" x="5448300" y="2111375"/>
          <p14:tracePt t="11097" x="5470525" y="2149475"/>
          <p14:tracePt t="11117" x="5486400" y="2171700"/>
          <p14:tracePt t="11137" x="5516563" y="2209800"/>
          <p14:tracePt t="11157" x="5532438" y="2239963"/>
          <p14:tracePt t="11177" x="5540375" y="2270125"/>
          <p14:tracePt t="11197" x="5546725" y="2286000"/>
          <p14:tracePt t="11217" x="5554663" y="2354263"/>
          <p14:tracePt t="11237" x="5578475" y="2422525"/>
          <p14:tracePt t="11257" x="5592763" y="2468563"/>
          <p14:tracePt t="11277" x="5592763" y="2492375"/>
          <p14:tracePt t="11297" x="5592763" y="2522538"/>
          <p14:tracePt t="11317" x="5592763" y="2552700"/>
          <p14:tracePt t="11337" x="5592763" y="2606675"/>
          <p14:tracePt t="11358" x="5592763" y="2636838"/>
          <p14:tracePt t="11377" x="5592763" y="2667000"/>
          <p14:tracePt t="11397" x="5584825" y="2697163"/>
          <p14:tracePt t="11418" x="5578475" y="2751138"/>
          <p14:tracePt t="11438" x="5570538" y="2797175"/>
          <p14:tracePt t="11458" x="5554663" y="2841625"/>
          <p14:tracePt t="11459" x="5554663" y="2857500"/>
          <p14:tracePt t="11478" x="5546725" y="2895600"/>
          <p14:tracePt t="11498" x="5540375" y="2911475"/>
          <p14:tracePt t="11518" x="5532438" y="2933700"/>
          <p14:tracePt t="11538" x="5516563" y="2963863"/>
          <p14:tracePt t="11539" x="5508625" y="2979738"/>
          <p14:tracePt t="11558" x="5486400" y="3025775"/>
          <p14:tracePt t="11578" x="5456238" y="3063875"/>
          <p14:tracePt t="11598" x="5440363" y="3086100"/>
          <p14:tracePt t="11618" x="5418138" y="3108325"/>
          <p14:tracePt t="11619" x="5394325" y="3124200"/>
          <p14:tracePt t="11638" x="5380038" y="3140075"/>
          <p14:tracePt t="11658" x="5364163" y="3146425"/>
          <p14:tracePt t="11659" x="5356225" y="3162300"/>
          <p14:tracePt t="11678" x="5341938" y="3178175"/>
          <p14:tracePt t="11698" x="5318125" y="3192463"/>
          <p14:tracePt t="11719" x="5303838" y="3200400"/>
          <p14:tracePt t="11738" x="5280025" y="3216275"/>
          <p14:tracePt t="11758" x="5241925" y="3222625"/>
          <p14:tracePt t="11779" x="5219700" y="3230563"/>
          <p14:tracePt t="11798" x="5181600" y="3246438"/>
          <p14:tracePt t="11818" x="5159375" y="3254375"/>
          <p14:tracePt t="11820" x="5151438" y="3254375"/>
          <p14:tracePt t="11838" x="5121275" y="3254375"/>
          <p14:tracePt t="11859" x="5083175" y="3254375"/>
          <p14:tracePt t="11879" x="4991100" y="3254375"/>
          <p14:tracePt t="11898" x="4945063" y="3254375"/>
          <p14:tracePt t="11919" x="4892675" y="3246438"/>
          <p14:tracePt t="11939" x="4854575" y="3238500"/>
          <p14:tracePt t="11958" x="4778375" y="3208338"/>
          <p14:tracePt t="11978" x="4740275" y="3200400"/>
          <p14:tracePt t="11999" x="4664075" y="3178175"/>
          <p14:tracePt t="12019" x="4640263" y="3178175"/>
          <p14:tracePt t="12039" x="4618038" y="3162300"/>
          <p14:tracePt t="12059" x="4587875" y="3140075"/>
          <p14:tracePt t="12079" x="4549775" y="3101975"/>
          <p14:tracePt t="12099" x="4503738" y="3055938"/>
          <p14:tracePt t="12119" x="4487863" y="3032125"/>
          <p14:tracePt t="12139" x="4479925" y="3017838"/>
          <p14:tracePt t="12159" x="4465638" y="2994025"/>
          <p14:tracePt t="12179" x="4457700" y="2955925"/>
          <p14:tracePt t="12199" x="4411663" y="2849563"/>
          <p14:tracePt t="12220" x="4373563" y="2751138"/>
          <p14:tracePt t="12239" x="4359275" y="2682875"/>
          <p14:tracePt t="12259" x="4351338" y="2659063"/>
          <p14:tracePt t="12279" x="4351338" y="2598738"/>
          <p14:tracePt t="12299" x="4351338" y="2560638"/>
          <p14:tracePt t="12319" x="4351338" y="2514600"/>
          <p14:tracePt t="12321" x="4351338" y="2498725"/>
          <p14:tracePt t="12339" x="4351338" y="2468563"/>
          <p14:tracePt t="12360" x="4351338" y="2460625"/>
          <p14:tracePt t="12380" x="4343400" y="2422525"/>
          <p14:tracePt t="12399" x="4343400" y="2370138"/>
          <p14:tracePt t="12420" x="4351338" y="2286000"/>
          <p14:tracePt t="12440" x="4359275" y="2239963"/>
          <p14:tracePt t="12459" x="4373563" y="2187575"/>
          <p14:tracePt t="12479" x="4397375" y="2149475"/>
          <p14:tracePt t="12500" x="4419600" y="2095500"/>
          <p14:tracePt t="12520" x="4427538" y="2073275"/>
          <p14:tracePt t="12540" x="4435475" y="2049463"/>
          <p14:tracePt t="12560" x="4441825" y="2035175"/>
          <p14:tracePt t="12580" x="4457700" y="2011363"/>
          <p14:tracePt t="12600" x="4473575" y="1989138"/>
          <p14:tracePt t="12620" x="4487863" y="1973263"/>
          <p14:tracePt t="12640" x="4495800" y="1958975"/>
          <p14:tracePt t="12660" x="4533900" y="1935163"/>
          <p14:tracePt t="12680" x="4556125" y="1920875"/>
          <p14:tracePt t="12700" x="4594225" y="1905000"/>
          <p14:tracePt t="12720" x="4625975" y="1905000"/>
          <p14:tracePt t="12740" x="4648200" y="1897063"/>
          <p14:tracePt t="12760" x="4656138" y="1889125"/>
          <p14:tracePt t="12781" x="4686300" y="1882775"/>
          <p14:tracePt t="12800" x="4702175" y="1866900"/>
          <p14:tracePt t="12820" x="4732338" y="1866900"/>
          <p14:tracePt t="12841" x="4754563" y="1866900"/>
          <p14:tracePt t="12861" x="4808538" y="1858963"/>
          <p14:tracePt t="12880" x="4838700" y="1851025"/>
          <p14:tracePt t="12900" x="4854575" y="1851025"/>
          <p14:tracePt t="12902" x="4860925" y="1851025"/>
          <p14:tracePt t="12925" x="4868863" y="1851025"/>
          <p14:tracePt t="12986" x="4876800" y="1851025"/>
          <p14:tracePt t="13010" x="4884738" y="1851025"/>
          <p14:tracePt t="13018" x="4899025" y="1851025"/>
          <p14:tracePt t="13026" x="4906963" y="1851025"/>
          <p14:tracePt t="13041" x="4922838" y="1851025"/>
          <p14:tracePt t="13061" x="4968875" y="1874838"/>
          <p14:tracePt t="13081" x="4999038" y="1889125"/>
          <p14:tracePt t="13101" x="5013325" y="1889125"/>
          <p14:tracePt t="13121" x="5021263" y="1897063"/>
          <p14:tracePt t="13122" x="5029200" y="1897063"/>
          <p14:tracePt t="13141" x="5051425" y="1905000"/>
          <p14:tracePt t="13161" x="5083175" y="1912938"/>
          <p14:tracePt t="13181" x="5135563" y="1935163"/>
          <p14:tracePt t="13201" x="5159375" y="1943100"/>
          <p14:tracePt t="13221" x="5181600" y="1943100"/>
          <p14:tracePt t="13241" x="5181600" y="1951038"/>
          <p14:tracePt t="13261" x="5197475" y="1951038"/>
          <p14:tracePt t="13282" x="5203825" y="1958975"/>
          <p14:tracePt t="13301" x="5235575" y="1981200"/>
          <p14:tracePt t="13321" x="5265738" y="1997075"/>
          <p14:tracePt t="13341" x="5295900" y="2019300"/>
          <p14:tracePt t="13362" x="5311775" y="2027238"/>
          <p14:tracePt t="13381" x="5326063" y="2041525"/>
          <p14:tracePt t="13401" x="5349875" y="2073275"/>
          <p14:tracePt t="13421" x="5387975" y="2103438"/>
          <p14:tracePt t="13441" x="5394325" y="2117725"/>
          <p14:tracePt t="13461" x="5410200" y="2141538"/>
          <p14:tracePt t="13482" x="5410200" y="2149475"/>
          <p14:tracePt t="13502" x="5418138" y="2155825"/>
          <p14:tracePt t="13522" x="5418138" y="2163763"/>
          <p14:tracePt t="13541" x="5432425" y="2193925"/>
          <p14:tracePt t="13562" x="5432425" y="2217738"/>
          <p14:tracePt t="13582" x="5440363" y="2247900"/>
          <p14:tracePt t="13602" x="5448300" y="2263775"/>
          <p14:tracePt t="13622" x="5448300" y="2301875"/>
          <p14:tracePt t="13642" x="5464175" y="2332038"/>
          <p14:tracePt t="13662" x="5470525" y="2354263"/>
          <p14:tracePt t="13682" x="5470525" y="2370138"/>
          <p14:tracePt t="13702" x="5478463" y="2392363"/>
          <p14:tracePt t="13722" x="5478463" y="2408238"/>
          <p14:tracePt t="13742" x="5478463" y="2430463"/>
          <p14:tracePt t="13762" x="5478463" y="2454275"/>
          <p14:tracePt t="13783" x="5478463" y="2468563"/>
          <p14:tracePt t="13802" x="5478463" y="2492375"/>
          <p14:tracePt t="13822" x="5478463" y="2506663"/>
          <p14:tracePt t="13824" x="5478463" y="2514600"/>
          <p14:tracePt t="13842" x="5478463" y="2530475"/>
          <p14:tracePt t="13862" x="5478463" y="2544763"/>
          <p14:tracePt t="13882" x="5478463" y="2560638"/>
          <p14:tracePt t="13902" x="5478463" y="2582863"/>
          <p14:tracePt t="13922" x="5470525" y="2613025"/>
          <p14:tracePt t="13942" x="5464175" y="2628900"/>
          <p14:tracePt t="13962" x="5440363" y="2682875"/>
          <p14:tracePt t="13983" x="5426075" y="2705100"/>
          <p14:tracePt t="13984" x="5426075" y="2720975"/>
          <p14:tracePt t="14002" x="5394325" y="2765425"/>
          <p14:tracePt t="14022" x="5387975" y="2789238"/>
          <p14:tracePt t="14042" x="5364163" y="2827338"/>
          <p14:tracePt t="14063" x="5341938" y="2857500"/>
          <p14:tracePt t="14083" x="5303838" y="2903538"/>
          <p14:tracePt t="14103" x="5295900" y="2917825"/>
          <p14:tracePt t="14123" x="5280025" y="2941638"/>
          <p14:tracePt t="14143" x="5265738" y="2949575"/>
          <p14:tracePt t="14163" x="5197475" y="3001963"/>
          <p14:tracePt t="14183" x="5151438" y="3025775"/>
          <p14:tracePt t="14203" x="5105400" y="3048000"/>
          <p14:tracePt t="14223" x="5075238" y="3063875"/>
          <p14:tracePt t="14243" x="5013325" y="3070225"/>
          <p14:tracePt t="14263" x="4945063" y="3086100"/>
          <p14:tracePt t="14284" x="4830763" y="3086100"/>
          <p14:tracePt t="14303" x="4754563" y="3086100"/>
          <p14:tracePt t="14323" x="4678363" y="3063875"/>
          <p14:tracePt t="14343" x="4656138" y="3055938"/>
          <p14:tracePt t="14363" x="4610100" y="3032125"/>
          <p14:tracePt t="14364" x="4602163" y="3032125"/>
          <p14:tracePt t="14383" x="4579938" y="3017838"/>
          <p14:tracePt t="14423" x="4564063" y="2994025"/>
          <p14:tracePt t="14443" x="4511675" y="2903538"/>
          <p14:tracePt t="14463" x="4487863" y="2841625"/>
          <p14:tracePt t="14484" x="4427538" y="2720975"/>
          <p14:tracePt t="14504" x="4411663" y="2682875"/>
          <p14:tracePt t="14523" x="4411663" y="2613025"/>
          <p14:tracePt t="14543" x="4411663" y="2536825"/>
          <p14:tracePt t="14564" x="4411663" y="2422525"/>
          <p14:tracePt t="14583" x="4411663" y="2346325"/>
          <p14:tracePt t="14604" x="4411663" y="2263775"/>
          <p14:tracePt t="14624" x="4419600" y="2201863"/>
          <p14:tracePt t="14644" x="4427538" y="2155825"/>
          <p14:tracePt t="14664" x="4449763" y="2041525"/>
          <p14:tracePt t="14684" x="4473575" y="1965325"/>
          <p14:tracePt t="14704" x="4487863" y="1905000"/>
          <p14:tracePt t="14724" x="4495800" y="1882775"/>
          <p14:tracePt t="14726" x="4495800" y="1874838"/>
          <p14:tracePt t="14744" x="4503738" y="1858963"/>
          <p14:tracePt t="14764" x="4518025" y="1844675"/>
          <p14:tracePt t="14784" x="4533900" y="1820863"/>
          <p14:tracePt t="14804" x="4556125" y="1806575"/>
          <p14:tracePt t="14824" x="4579938" y="1790700"/>
          <p14:tracePt t="14844" x="4587875" y="1790700"/>
          <p14:tracePt t="14864" x="4602163" y="1782763"/>
          <p14:tracePt t="14884" x="4618038" y="1782763"/>
          <p14:tracePt t="14904" x="4648200" y="1768475"/>
          <p14:tracePt t="14924" x="4678363" y="1768475"/>
          <p14:tracePt t="14944" x="4732338" y="1760538"/>
          <p14:tracePt t="14964" x="4778375" y="1760538"/>
          <p14:tracePt t="14985" x="4822825" y="1760538"/>
          <p14:tracePt t="15005" x="4846638" y="1760538"/>
          <p14:tracePt t="15024" x="4876800" y="1760538"/>
          <p14:tracePt t="15045" x="4892675" y="1760538"/>
          <p14:tracePt t="15065" x="4922838" y="1768475"/>
          <p14:tracePt t="15085" x="4937125" y="1768475"/>
          <p14:tracePt t="15104" x="4975225" y="1782763"/>
          <p14:tracePt t="15125" x="5013325" y="1798638"/>
          <p14:tracePt t="15145" x="5051425" y="1812925"/>
          <p14:tracePt t="15165" x="5075238" y="1820863"/>
          <p14:tracePt t="15185" x="5089525" y="1828800"/>
          <p14:tracePt t="15205" x="5113338" y="1836738"/>
          <p14:tracePt t="15225" x="5121275" y="1844675"/>
          <p14:tracePt t="15226" x="5121275" y="1851025"/>
          <p14:tracePt t="15245" x="5127625" y="1858963"/>
          <p14:tracePt t="15265" x="5135563" y="1866900"/>
          <p14:tracePt t="15285" x="5151438" y="1889125"/>
          <p14:tracePt t="15305" x="5165725" y="1897063"/>
          <p14:tracePt t="15325" x="5181600" y="1927225"/>
          <p14:tracePt t="15345" x="5203825" y="1951038"/>
          <p14:tracePt t="15365" x="5241925" y="1997075"/>
          <p14:tracePt t="15385" x="5265738" y="2011363"/>
          <p14:tracePt t="15405" x="5280025" y="2035175"/>
          <p14:tracePt t="15425" x="5287963" y="2035175"/>
          <p14:tracePt t="15445" x="5287963" y="2049463"/>
          <p14:tracePt t="15465" x="5295900" y="2057400"/>
          <p14:tracePt t="15486" x="5303838" y="2073275"/>
          <p14:tracePt t="15505" x="5303838" y="2079625"/>
          <p14:tracePt t="15525" x="5318125" y="2103438"/>
          <p14:tracePt t="15546" x="5318125" y="2111375"/>
          <p14:tracePt t="15566" x="5326063" y="2133600"/>
          <p14:tracePt t="15585" x="5334000" y="2149475"/>
          <p14:tracePt t="15605" x="5341938" y="2155825"/>
          <p14:tracePt t="15626" x="5349875" y="2171700"/>
          <p14:tracePt t="15646" x="5364163" y="2217738"/>
          <p14:tracePt t="15666" x="5387975" y="2239963"/>
          <p14:tracePt t="15686" x="5394325" y="2270125"/>
          <p14:tracePt t="15706" x="5402263" y="2278063"/>
          <p14:tracePt t="15726" x="5402263" y="2293938"/>
          <p14:tracePt t="15746" x="5402263" y="2308225"/>
          <p14:tracePt t="15766" x="5402263" y="2354263"/>
          <p14:tracePt t="15786" x="5402263" y="2378075"/>
          <p14:tracePt t="15806" x="5402263" y="2392363"/>
          <p14:tracePt t="15826" x="5402263" y="2408238"/>
          <p14:tracePt t="15846" x="5402263" y="2430463"/>
          <p14:tracePt t="15847" x="5402263" y="2454275"/>
          <p14:tracePt t="15866" x="5394325" y="2492375"/>
          <p14:tracePt t="15886" x="5387975" y="2530475"/>
          <p14:tracePt t="15906" x="5380038" y="2544763"/>
          <p14:tracePt t="15926" x="5372100" y="2560638"/>
          <p14:tracePt t="15946" x="5364163" y="2574925"/>
          <p14:tracePt t="15966" x="5341938" y="2620963"/>
          <p14:tracePt t="15986" x="5334000" y="2636838"/>
          <p14:tracePt t="16006" x="5318125" y="2651125"/>
          <p14:tracePt t="16026" x="5295900" y="2667000"/>
          <p14:tracePt t="16046" x="5273675" y="2674938"/>
          <p14:tracePt t="16066" x="5249863" y="2682875"/>
          <p14:tracePt t="16086" x="5227638" y="2689225"/>
          <p14:tracePt t="16106" x="5197475" y="2697163"/>
          <p14:tracePt t="16127" x="5127625" y="2705100"/>
          <p14:tracePt t="16147" x="4937125" y="2713038"/>
          <p14:tracePt t="16166" x="4854575" y="2713038"/>
          <p14:tracePt t="16187" x="4716463" y="2705100"/>
          <p14:tracePt t="16206" x="4686300" y="2689225"/>
          <p14:tracePt t="16227" x="4656138" y="2674938"/>
          <p14:tracePt t="16247" x="4640263" y="2667000"/>
          <p14:tracePt t="16267" x="4610100" y="2651125"/>
          <p14:tracePt t="16287" x="4587875" y="2644775"/>
          <p14:tracePt t="16307" x="4572000" y="2628900"/>
          <p14:tracePt t="16327" x="4549775" y="2620963"/>
          <p14:tracePt t="16347" x="4525963" y="2613025"/>
          <p14:tracePt t="16367" x="4518025" y="2613025"/>
          <p14:tracePt t="16549" x="4525963" y="2613025"/>
          <p14:tracePt t="16555" x="4525963" y="2606675"/>
          <p14:tracePt t="16567" x="4549775" y="2606675"/>
          <p14:tracePt t="16587" x="4602163" y="2606675"/>
          <p14:tracePt t="16608" x="4716463" y="2606675"/>
          <p14:tracePt t="16627" x="4778375" y="2606675"/>
          <p14:tracePt t="16647" x="4838700" y="2606675"/>
          <p14:tracePt t="16667" x="4854575" y="2606675"/>
          <p14:tracePt t="16669" x="4860925" y="2606675"/>
          <p14:tracePt t="16688" x="4868863" y="2598738"/>
          <p14:tracePt t="16708" x="4876800" y="2598738"/>
          <p14:tracePt t="16728" x="4914900" y="2590800"/>
          <p14:tracePt t="16748" x="4930775" y="2590800"/>
          <p14:tracePt t="16749" x="4953000" y="2582863"/>
          <p14:tracePt t="16768" x="4968875" y="2574925"/>
          <p14:tracePt t="16788" x="4983163" y="2560638"/>
          <p14:tracePt t="16789" x="4991100" y="2560638"/>
          <p14:tracePt t="16808" x="4999038" y="2552700"/>
          <p14:tracePt t="16828" x="5006975" y="2530475"/>
          <p14:tracePt t="16830" x="5013325" y="2506663"/>
          <p14:tracePt t="16848" x="5021263" y="2446338"/>
          <p14:tracePt t="16868" x="5021263" y="2339975"/>
          <p14:tracePt t="16888" x="5013325" y="2247900"/>
          <p14:tracePt t="16908" x="5006975" y="2193925"/>
          <p14:tracePt t="16928" x="4975225" y="2149475"/>
          <p14:tracePt t="16948" x="4945063" y="2103438"/>
          <p14:tracePt t="16968" x="4899025" y="2041525"/>
          <p14:tracePt t="16988" x="4838700" y="1989138"/>
          <p14:tracePt t="17008" x="4754563" y="1935163"/>
          <p14:tracePt t="17028" x="4694238" y="1897063"/>
          <p14:tracePt t="17048" x="4594225" y="1851025"/>
          <p14:tracePt t="17068" x="4503738" y="1828800"/>
          <p14:tracePt t="17088" x="4457700" y="1828800"/>
          <p14:tracePt t="17108" x="4441825" y="1828800"/>
          <p14:tracePt t="17129" x="4403725" y="1844675"/>
          <p14:tracePt t="17148" x="4373563" y="1858963"/>
          <p14:tracePt t="17168" x="4343400" y="1882775"/>
          <p14:tracePt t="17170" x="4321175" y="1889125"/>
          <p14:tracePt t="17189" x="4297363" y="1920875"/>
          <p14:tracePt t="17209" x="4267200" y="1958975"/>
          <p14:tracePt t="17228" x="4244975" y="1981200"/>
          <p14:tracePt t="17249" x="4213225" y="2035175"/>
          <p14:tracePt t="17269" x="4213225" y="2073275"/>
          <p14:tracePt t="17289" x="4183063" y="2141538"/>
          <p14:tracePt t="17309" x="4183063" y="2187575"/>
          <p14:tracePt t="17329" x="4175125" y="2232025"/>
          <p14:tracePt t="17349" x="4175125" y="2255838"/>
          <p14:tracePt t="17369" x="4175125" y="2286000"/>
          <p14:tracePt t="17389" x="4175125" y="2324100"/>
          <p14:tracePt t="17409" x="4168775" y="2400300"/>
          <p14:tracePt t="17429" x="4168775" y="2416175"/>
          <p14:tracePt t="17449" x="4168775" y="2446338"/>
          <p14:tracePt t="17469" x="4160838" y="2522538"/>
          <p14:tracePt t="17489" x="4160838" y="2606675"/>
          <p14:tracePt t="17509" x="4175125" y="2689225"/>
          <p14:tracePt t="17529" x="4183063" y="2713038"/>
          <p14:tracePt t="17549" x="4191000" y="2751138"/>
          <p14:tracePt t="17569" x="4198938" y="2781300"/>
          <p14:tracePt t="17589" x="4221163" y="2819400"/>
          <p14:tracePt t="17609" x="4237038" y="2849563"/>
          <p14:tracePt t="17630" x="4259263" y="2879725"/>
          <p14:tracePt t="17649" x="4267200" y="2911475"/>
          <p14:tracePt t="17669" x="4283075" y="2941638"/>
          <p14:tracePt t="17690" x="4289425" y="2955925"/>
          <p14:tracePt t="17691" x="4305300" y="2971800"/>
          <p14:tracePt t="17710" x="4321175" y="2994025"/>
          <p14:tracePt t="17729" x="4365625" y="3040063"/>
          <p14:tracePt t="17750" x="4403725" y="3086100"/>
          <p14:tracePt t="17770" x="4419600" y="3101975"/>
          <p14:tracePt t="17790" x="4435475" y="3116263"/>
          <p14:tracePt t="17810" x="4441825" y="3116263"/>
          <p14:tracePt t="17830" x="4457700" y="3132138"/>
          <p14:tracePt t="17850" x="4479925" y="3154363"/>
          <p14:tracePt t="17870" x="4525963" y="3178175"/>
          <p14:tracePt t="17890" x="4533900" y="3184525"/>
          <p14:tracePt t="17910" x="4541838" y="3192463"/>
          <p14:tracePt t="17930" x="4556125" y="3192463"/>
          <p14:tracePt t="17950" x="4625975" y="3216275"/>
          <p14:tracePt t="17970" x="4664075" y="3230563"/>
          <p14:tracePt t="17990" x="4702175" y="3238500"/>
          <p14:tracePt t="17991" x="4724400" y="3238500"/>
          <p14:tracePt t="18013" x="4732338" y="3238500"/>
          <p14:tracePt t="18059" x="4746625" y="3238500"/>
          <p14:tracePt t="18067" x="4762500" y="3238500"/>
          <p14:tracePt t="18075" x="4770438" y="3238500"/>
          <p14:tracePt t="18090" x="4800600" y="3238500"/>
          <p14:tracePt t="18110" x="4854575" y="3238500"/>
          <p14:tracePt t="18130" x="4884738" y="3238500"/>
          <p14:tracePt t="18131" x="4884738" y="3230563"/>
          <p14:tracePt t="18150" x="4899025" y="3230563"/>
          <p14:tracePt t="18170" x="4906963" y="3222625"/>
          <p14:tracePt t="18172" x="4922838" y="3222625"/>
          <p14:tracePt t="18191" x="4930775" y="3216275"/>
          <p14:tracePt t="18211" x="4960938" y="3208338"/>
          <p14:tracePt t="18230" x="4999038" y="3200400"/>
          <p14:tracePt t="18251" x="5029200" y="3184525"/>
          <p14:tracePt t="18270" x="5067300" y="3162300"/>
          <p14:tracePt t="18291" x="5121275" y="3140075"/>
          <p14:tracePt t="18311" x="5173663" y="3108325"/>
          <p14:tracePt t="18331" x="5181600" y="3101975"/>
          <p14:tracePt t="18333" x="5197475" y="3094038"/>
          <p14:tracePt t="18351" x="5203825" y="3094038"/>
          <p14:tracePt t="18371" x="5227638" y="3078163"/>
          <p14:tracePt t="18391" x="5265738" y="3048000"/>
          <p14:tracePt t="18411" x="5295900" y="3009900"/>
          <p14:tracePt t="18431" x="5318125" y="2971800"/>
          <p14:tracePt t="18451" x="5349875" y="2925763"/>
          <p14:tracePt t="18471" x="5372100" y="2887663"/>
          <p14:tracePt t="18491" x="5394325" y="2873375"/>
          <p14:tracePt t="18511" x="5418138" y="2841625"/>
          <p14:tracePt t="18531" x="5426075" y="2819400"/>
          <p14:tracePt t="18551" x="5432425" y="2797175"/>
          <p14:tracePt t="18571" x="5440363" y="2789238"/>
          <p14:tracePt t="18591" x="5440363" y="2751138"/>
          <p14:tracePt t="18611" x="5456238" y="2705100"/>
          <p14:tracePt t="18631" x="5464175" y="2659063"/>
          <p14:tracePt t="18651" x="5464175" y="2636838"/>
          <p14:tracePt t="18671" x="5464175" y="2613025"/>
          <p14:tracePt t="18692" x="5464175" y="2574925"/>
          <p14:tracePt t="18711" x="5456238" y="2522538"/>
          <p14:tracePt t="18731" x="5448300" y="2476500"/>
          <p14:tracePt t="18751" x="5426075" y="2416175"/>
          <p14:tracePt t="18771" x="5418138" y="2370138"/>
          <p14:tracePt t="18791" x="5394325" y="2324100"/>
          <p14:tracePt t="18812" x="5387975" y="2293938"/>
          <p14:tracePt t="18831" x="5372100" y="2263775"/>
          <p14:tracePt t="18852" x="5334000" y="2201863"/>
          <p14:tracePt t="18872" x="5318125" y="2179638"/>
          <p14:tracePt t="18892" x="5287963" y="2141538"/>
          <p14:tracePt t="18912" x="5280025" y="2125663"/>
          <p14:tracePt t="18932" x="5273675" y="2117725"/>
          <p14:tracePt t="18952" x="5257800" y="2095500"/>
          <p14:tracePt t="18972" x="5203825" y="2057400"/>
          <p14:tracePt t="18992" x="5181600" y="2041525"/>
          <p14:tracePt t="19012" x="5121275" y="2003425"/>
          <p14:tracePt t="19032" x="5097463" y="1997075"/>
          <p14:tracePt t="19052" x="5051425" y="1973263"/>
          <p14:tracePt t="19072" x="5013325" y="1965325"/>
          <p14:tracePt t="19092" x="4960938" y="1943100"/>
          <p14:tracePt t="19112" x="4937125" y="1935163"/>
          <p14:tracePt t="19114" x="4914900" y="1927225"/>
          <p14:tracePt t="19132" x="4868863" y="1927225"/>
          <p14:tracePt t="19152" x="4854575" y="1927225"/>
          <p14:tracePt t="19172" x="4822825" y="1927225"/>
          <p14:tracePt t="19193" x="4816475" y="1927225"/>
          <p14:tracePt t="19212" x="4792663" y="1935163"/>
          <p14:tracePt t="19232" x="4778375" y="1951038"/>
          <p14:tracePt t="19252" x="4754563" y="1958975"/>
          <p14:tracePt t="19273" x="4746625" y="1965325"/>
          <p14:tracePt t="19292" x="4746625" y="1973263"/>
          <p14:tracePt t="19333" x="4740275" y="1973263"/>
          <p14:tracePt t="19358" x="4732338" y="1973263"/>
          <p14:tracePt t="20857" x="4732338" y="1981200"/>
          <p14:tracePt t="20864" x="4732338" y="1989138"/>
          <p14:tracePt t="20876" x="4724400" y="2019300"/>
          <p14:tracePt t="20896" x="4716463" y="2111375"/>
          <p14:tracePt t="20915" x="4716463" y="2187575"/>
          <p14:tracePt t="20936" x="4716463" y="2286000"/>
          <p14:tracePt t="20956" x="4724400" y="2384425"/>
          <p14:tracePt t="20976" x="4732338" y="2484438"/>
          <p14:tracePt t="20996" x="4740275" y="2536825"/>
          <p14:tracePt t="21016" x="4746625" y="2598738"/>
          <p14:tracePt t="21036" x="4754563" y="2636838"/>
          <p14:tracePt t="21056" x="4762500" y="2659063"/>
          <p14:tracePt t="21076" x="4762500" y="2674938"/>
          <p14:tracePt t="21096" x="4770438" y="2720975"/>
          <p14:tracePt t="21116" x="4778375" y="2759075"/>
          <p14:tracePt t="21136" x="4784725" y="2797175"/>
          <p14:tracePt t="21156" x="4792663" y="2819400"/>
          <p14:tracePt t="21176" x="4808538" y="2841625"/>
          <p14:tracePt t="21196" x="4830763" y="2887663"/>
          <p14:tracePt t="21216" x="4838700" y="2911475"/>
          <p14:tracePt t="21236" x="4846638" y="2925763"/>
          <p14:tracePt t="21256" x="4854575" y="2933700"/>
          <p14:tracePt t="21276" x="4854575" y="2949575"/>
          <p14:tracePt t="21296" x="4860925" y="2963863"/>
          <p14:tracePt t="21316" x="4868863" y="2963863"/>
          <p14:tracePt t="21357" x="4868863" y="2971800"/>
          <p14:tracePt t="21528" x="4876800" y="2971800"/>
          <p14:tracePt t="21537" x="4884738" y="2963863"/>
          <p14:tracePt t="21544" x="4899025" y="2949575"/>
          <p14:tracePt t="21557" x="4906963" y="2941638"/>
          <p14:tracePt t="21577" x="4937125" y="2917825"/>
          <p14:tracePt t="21597" x="4960938" y="2911475"/>
          <p14:tracePt t="21617" x="4975225" y="2903538"/>
          <p14:tracePt t="21637" x="4983163" y="2895600"/>
          <p14:tracePt t="21657" x="4999038" y="2895600"/>
          <p14:tracePt t="21677" x="5006975" y="2887663"/>
          <p14:tracePt t="21697" x="5013325" y="2887663"/>
          <p14:tracePt t="21717" x="5021263" y="2887663"/>
          <p14:tracePt t="21807" x="5029200" y="2887663"/>
          <p14:tracePt t="21847" x="5037138" y="2887663"/>
          <p14:tracePt t="21863" x="5037138" y="2895600"/>
          <p14:tracePt t="21870" x="5037138" y="2911475"/>
          <p14:tracePt t="21879" x="5051425" y="2925763"/>
          <p14:tracePt t="21898" x="5059363" y="2955925"/>
          <p14:tracePt t="21917" x="5075238" y="2979738"/>
          <p14:tracePt t="21937" x="5075238" y="2987675"/>
          <p14:tracePt t="21958" x="5083175" y="2994025"/>
          <p14:tracePt t="21977" x="5097463" y="3040063"/>
          <p14:tracePt t="21998" x="5105400" y="3078163"/>
          <p14:tracePt t="22018" x="5105400" y="3101975"/>
          <p14:tracePt t="22038" x="5113338" y="3108325"/>
          <p14:tracePt t="22058" x="5113338" y="3116263"/>
          <p14:tracePt t="22078" x="5113338" y="3124200"/>
          <p14:tracePt t="22098" x="5113338" y="3132138"/>
          <p14:tracePt t="22118" x="5113338" y="3140075"/>
          <p14:tracePt t="22138" x="5105400" y="3146425"/>
          <p14:tracePt t="22158" x="5097463" y="3154363"/>
          <p14:tracePt t="22178" x="5083175" y="3170238"/>
          <p14:tracePt t="22198" x="5083175" y="3178175"/>
          <p14:tracePt t="22218" x="5075238" y="3178175"/>
          <p14:tracePt t="22238" x="5059363" y="3192463"/>
          <p14:tracePt t="22258" x="5051425" y="3200400"/>
          <p14:tracePt t="22278" x="5037138" y="3200400"/>
          <p14:tracePt t="22408" x="5029200" y="3200400"/>
          <p14:tracePt t="22423" x="5029200" y="3208338"/>
          <p14:tracePt t="22431" x="5029200" y="3216275"/>
          <p14:tracePt t="22439" x="5006975" y="3238500"/>
          <p14:tracePt t="22459" x="4975225" y="3276600"/>
          <p14:tracePt t="22479" x="4953000" y="3306763"/>
          <p14:tracePt t="22499" x="4922838" y="3360738"/>
          <p14:tracePt t="22519" x="4876800" y="3413125"/>
          <p14:tracePt t="22539" x="4854575" y="3444875"/>
          <p14:tracePt t="22559" x="4822825" y="3475038"/>
          <p14:tracePt t="22579" x="4800600" y="3489325"/>
          <p14:tracePt t="22599" x="4770438" y="3521075"/>
          <p14:tracePt t="22619" x="4670425" y="3619500"/>
          <p14:tracePt t="22639" x="4618038" y="3665538"/>
          <p14:tracePt t="22659" x="4579938" y="3695700"/>
          <p14:tracePt t="22679" x="4564063" y="3711575"/>
          <p14:tracePt t="22699" x="4511675" y="3749675"/>
          <p14:tracePt t="22719" x="4435475" y="3794125"/>
          <p14:tracePt t="22739" x="4365625" y="3832225"/>
          <p14:tracePt t="22759" x="4335463" y="3848100"/>
          <p14:tracePt t="22779" x="4297363" y="3878263"/>
          <p14:tracePt t="22799" x="4251325" y="3908425"/>
          <p14:tracePt t="22819" x="4168775" y="3970338"/>
          <p14:tracePt t="22839" x="4106863" y="4000500"/>
          <p14:tracePt t="22859" x="4016375" y="4054475"/>
          <p14:tracePt t="22880" x="3962400" y="4092575"/>
          <p14:tracePt t="22899" x="3870325" y="4137025"/>
          <p14:tracePt t="22919" x="3787775" y="4191000"/>
          <p14:tracePt t="22940" x="3703638" y="4275138"/>
          <p14:tracePt t="22959" x="3673475" y="4313238"/>
          <p14:tracePt t="22979" x="3627438" y="4381500"/>
          <p14:tracePt t="22999" x="3589338" y="4427538"/>
          <p14:tracePt t="23020" x="3521075" y="4503738"/>
          <p14:tracePt t="23040" x="3497263" y="4525963"/>
          <p14:tracePt t="23060" x="3467100" y="4556125"/>
          <p14:tracePt t="23080" x="3436938" y="4594225"/>
          <p14:tracePt t="23100" x="3390900" y="4678363"/>
          <p14:tracePt t="23120" x="3368675" y="4708525"/>
          <p14:tracePt t="23140" x="3360738" y="4716463"/>
          <p14:tracePt t="23201" x="3368675" y="4716463"/>
          <p14:tracePt t="23209" x="3390900" y="4716463"/>
          <p14:tracePt t="23220" x="3451225" y="4694238"/>
          <p14:tracePt t="23240" x="3535363" y="4664075"/>
          <p14:tracePt t="23241" x="3597275" y="4640263"/>
          <p14:tracePt t="23260" x="3733800" y="4572000"/>
          <p14:tracePt t="23280" x="3848100" y="4511675"/>
          <p14:tracePt t="23281" x="3894138" y="4479925"/>
          <p14:tracePt t="23300" x="4046538" y="4397375"/>
          <p14:tracePt t="23321" x="4221163" y="4283075"/>
          <p14:tracePt t="23340" x="4321175" y="4229100"/>
          <p14:tracePt t="23361" x="4457700" y="4175125"/>
          <p14:tracePt t="23380" x="4503738" y="4160838"/>
          <p14:tracePt t="23400" x="4525963" y="4160838"/>
          <p14:tracePt t="23460" x="4533900" y="4160838"/>
          <p14:tracePt t="23476" x="4549775" y="4175125"/>
          <p14:tracePt t="23483" x="4579938" y="4198938"/>
          <p14:tracePt t="23501" x="4656138" y="4237038"/>
          <p14:tracePt t="23520" x="4762500" y="4259263"/>
          <p14:tracePt t="23540" x="4937125" y="4267200"/>
          <p14:tracePt t="23561" x="4975225" y="4267200"/>
          <p14:tracePt t="23581" x="5013325" y="4259263"/>
          <p14:tracePt t="23601" x="5089525" y="4267200"/>
          <p14:tracePt t="23621" x="5508625" y="4473575"/>
          <p14:tracePt t="23641" x="5837238" y="4610100"/>
          <p14:tracePt t="23661" x="6096000" y="4716463"/>
          <p14:tracePt t="23681" x="6118225" y="4724400"/>
          <p14:tracePt t="23721" x="6103938" y="4724400"/>
          <p14:tracePt t="23864" x="6103938" y="4716463"/>
          <p14:tracePt t="23924" x="6096000" y="4716463"/>
          <p14:tracePt t="23937" x="6080125" y="4716463"/>
          <p14:tracePt t="23945" x="6065838" y="4708525"/>
          <p14:tracePt t="23961" x="6049963" y="4708525"/>
          <p14:tracePt t="23981" x="5989638" y="4686300"/>
          <p14:tracePt t="24002" x="5951538" y="4678363"/>
          <p14:tracePt t="24003" x="5935663" y="4670425"/>
          <p14:tracePt t="24022" x="5897563" y="4664075"/>
          <p14:tracePt t="24042" x="5813425" y="4656138"/>
          <p14:tracePt t="24043" x="5783263" y="4648200"/>
          <p14:tracePt t="24061" x="5753100" y="4648200"/>
          <p14:tracePt t="24081" x="5715000" y="4632325"/>
          <p14:tracePt t="24102" x="5676900" y="4610100"/>
          <p14:tracePt t="24122" x="5646738" y="4602163"/>
          <p14:tracePt t="24142" x="5570538" y="4579938"/>
          <p14:tracePt t="24162" x="5508625" y="4564063"/>
          <p14:tracePt t="24182" x="5494338" y="4549775"/>
          <p14:tracePt t="24202" x="5486400" y="4541838"/>
          <p14:tracePt t="24222" x="5470525" y="4533900"/>
          <p14:tracePt t="24242" x="5464175" y="4525963"/>
          <p14:tracePt t="24262" x="5432425" y="4503738"/>
          <p14:tracePt t="24282" x="5387975" y="4479925"/>
          <p14:tracePt t="24302" x="5227638" y="4411663"/>
          <p14:tracePt t="24322" x="5075238" y="4381500"/>
          <p14:tracePt t="24342" x="4960938" y="4373563"/>
          <p14:tracePt t="24363" x="4945063" y="4365625"/>
          <p14:tracePt t="24382" x="4937125" y="4365625"/>
          <p14:tracePt t="24422" x="4892675" y="4343400"/>
          <p14:tracePt t="24442" x="4846638" y="4321175"/>
          <p14:tracePt t="24462" x="4778375" y="4297363"/>
          <p14:tracePt t="24482" x="4762500" y="4289425"/>
          <p14:tracePt t="24503" x="4754563" y="4283075"/>
          <p14:tracePt t="24523" x="4694238" y="4251325"/>
          <p14:tracePt t="24542" x="4648200" y="4213225"/>
          <p14:tracePt t="24544" x="4602163" y="4206875"/>
          <p14:tracePt t="24562" x="4572000" y="4198938"/>
          <p14:tracePt t="24583" x="4556125" y="4198938"/>
          <p14:tracePt t="24622" x="4556125" y="4191000"/>
          <p14:tracePt t="24643" x="4541838" y="4191000"/>
          <p14:tracePt t="24663" x="4525963" y="4191000"/>
          <p14:tracePt t="24683" x="4518025" y="4191000"/>
          <p14:tracePt t="24723" x="4495800" y="4191000"/>
          <p14:tracePt t="24743" x="4449763" y="4198938"/>
          <p14:tracePt t="24763" x="4373563" y="4213225"/>
          <p14:tracePt t="24783" x="4343400" y="4221163"/>
          <p14:tracePt t="25002" x="4351338" y="4229100"/>
          <p14:tracePt t="25010" x="4359275" y="4237038"/>
          <p14:tracePt t="25023" x="4359275" y="4244975"/>
          <p14:tracePt t="25043" x="4389438" y="4305300"/>
          <p14:tracePt t="25063" x="4403725" y="4351338"/>
          <p14:tracePt t="25083" x="4411663" y="4381500"/>
          <p14:tracePt t="25103" x="4411663" y="4389438"/>
          <p14:tracePt t="25124" x="4411663" y="4419600"/>
          <p14:tracePt t="25144" x="4411663" y="4457700"/>
          <p14:tracePt t="25164" x="4389438" y="4541838"/>
          <p14:tracePt t="25184" x="4381500" y="4572000"/>
          <p14:tracePt t="25204" x="4381500" y="4618038"/>
          <p14:tracePt t="25224" x="4381500" y="4625975"/>
          <p14:tracePt t="25244" x="4381500" y="4656138"/>
          <p14:tracePt t="25264" x="4381500" y="4686300"/>
          <p14:tracePt t="25284" x="4373563" y="4732338"/>
          <p14:tracePt t="25304" x="4373563" y="4762500"/>
          <p14:tracePt t="25324" x="4373563" y="4784725"/>
          <p14:tracePt t="25344" x="4373563" y="4800600"/>
          <p14:tracePt t="25364" x="4365625" y="4808538"/>
          <p14:tracePt t="25384" x="4359275" y="4868863"/>
          <p14:tracePt t="25404" x="4359275" y="4922838"/>
          <p14:tracePt t="25424" x="4359275" y="4999038"/>
          <p14:tracePt t="25444" x="4359275" y="5029200"/>
          <p14:tracePt t="25464" x="4359275" y="5067300"/>
          <p14:tracePt t="25484" x="4359275" y="5083175"/>
          <p14:tracePt t="25505" x="4365625" y="5105400"/>
          <p14:tracePt t="25524" x="4373563" y="5159375"/>
          <p14:tracePt t="25544" x="4373563" y="5197475"/>
          <p14:tracePt t="25565" x="4373563" y="5227638"/>
          <p14:tracePt t="25585" x="4373563" y="5235575"/>
          <p14:tracePt t="25604" x="4373563" y="5249863"/>
          <p14:tracePt t="25624" x="4373563" y="5287963"/>
          <p14:tracePt t="25645" x="4373563" y="5303838"/>
          <p14:tracePt t="25665" x="4373563" y="5318125"/>
          <p14:tracePt t="25685" x="4373563" y="5326063"/>
          <p14:tracePt t="25705" x="4373563" y="5364163"/>
          <p14:tracePt t="25725" x="4373563" y="5394325"/>
          <p14:tracePt t="25745" x="4373563" y="5410200"/>
          <p14:tracePt t="25785" x="4373563" y="5418138"/>
          <p14:tracePt t="25805" x="4373563" y="5426075"/>
          <p14:tracePt t="25825" x="4373563" y="5432425"/>
          <p14:tracePt t="25845" x="4373563" y="5440363"/>
          <p14:tracePt t="25914" x="4381500" y="5426075"/>
          <p14:tracePt t="25922" x="4389438" y="5418138"/>
          <p14:tracePt t="25930" x="4397375" y="5410200"/>
          <p14:tracePt t="25946" x="4419600" y="5380038"/>
          <p14:tracePt t="25965" x="4435475" y="5341938"/>
          <p14:tracePt t="25985" x="4449763" y="5295900"/>
          <p14:tracePt t="25987" x="4465638" y="5249863"/>
          <p14:tracePt t="26005" x="4479925" y="5181600"/>
          <p14:tracePt t="26025" x="4479925" y="5059363"/>
          <p14:tracePt t="26045" x="4479925" y="4999038"/>
          <p14:tracePt t="26066" x="4495800" y="4937125"/>
          <p14:tracePt t="26086" x="4503738" y="4838700"/>
          <p14:tracePt t="26106" x="4525963" y="4724400"/>
          <p14:tracePt t="26125" x="4549775" y="4640263"/>
          <p14:tracePt t="26146" x="4572000" y="4556125"/>
          <p14:tracePt t="26165" x="4594225" y="4533900"/>
          <p14:tracePt t="26186" x="4664075" y="4441825"/>
          <p14:tracePt t="26206" x="4746625" y="4359275"/>
          <p14:tracePt t="26226" x="4884738" y="4213225"/>
          <p14:tracePt t="26246" x="4999038" y="4122738"/>
          <p14:tracePt t="26266" x="5029200" y="4092575"/>
          <p14:tracePt t="26286" x="5045075" y="4076700"/>
          <p14:tracePt t="26306" x="5045075" y="4060825"/>
          <p14:tracePt t="26326" x="5059363" y="4038600"/>
          <p14:tracePt t="26346" x="5067300" y="4016375"/>
          <p14:tracePt t="26366" x="5083175" y="4000500"/>
          <p14:tracePt t="26386" x="5089525" y="3992563"/>
          <p14:tracePt t="26460" x="5089525" y="4000500"/>
          <p14:tracePt t="26468" x="5083175" y="4008438"/>
          <p14:tracePt t="26478" x="5067300" y="4030663"/>
          <p14:tracePt t="26487" x="5059363" y="4038600"/>
          <p14:tracePt t="26506" x="5037138" y="4092575"/>
          <p14:tracePt t="26526" x="5006975" y="4152900"/>
          <p14:tracePt t="26546" x="4991100" y="4175125"/>
          <p14:tracePt t="26566" x="4953000" y="4244975"/>
          <p14:tracePt t="26587" x="4906963" y="4313238"/>
          <p14:tracePt t="26606" x="4868863" y="4427538"/>
          <p14:tracePt t="26626" x="4854575" y="4465638"/>
          <p14:tracePt t="26647" x="4846638" y="4525963"/>
          <p14:tracePt t="26667" x="4838700" y="4587875"/>
          <p14:tracePt t="26686" x="4816475" y="4678363"/>
          <p14:tracePt t="26706" x="4800600" y="4724400"/>
          <p14:tracePt t="26727" x="4792663" y="4792663"/>
          <p14:tracePt t="26747" x="4792663" y="4838700"/>
          <p14:tracePt t="26767" x="4792663" y="4884738"/>
          <p14:tracePt t="26787" x="4792663" y="4906963"/>
          <p14:tracePt t="26807" x="4792663" y="4945063"/>
          <p14:tracePt t="26808" x="4800600" y="4953000"/>
          <p14:tracePt t="26827" x="4808538" y="4960938"/>
          <p14:tracePt t="26847" x="4808538" y="4968875"/>
          <p14:tracePt t="26867" x="4808538" y="4975225"/>
          <p14:tracePt t="26887" x="4816475" y="4975225"/>
          <p14:tracePt t="26907" x="4816475" y="4983163"/>
          <p14:tracePt t="26951" x="4822825" y="4983163"/>
          <p14:tracePt t="26957" x="4838700" y="4968875"/>
          <p14:tracePt t="26967" x="4860925" y="4945063"/>
          <p14:tracePt t="26988" x="4899025" y="4868863"/>
          <p14:tracePt t="27007" x="4960938" y="4784725"/>
          <p14:tracePt t="27027" x="4975225" y="4740275"/>
          <p14:tracePt t="27047" x="5021263" y="4656138"/>
          <p14:tracePt t="27067" x="5051425" y="4594225"/>
          <p14:tracePt t="27087" x="5105400" y="4518025"/>
          <p14:tracePt t="27107" x="5143500" y="4473575"/>
          <p14:tracePt t="27128" x="5173663" y="4449763"/>
          <p14:tracePt t="27148" x="5203825" y="4435475"/>
          <p14:tracePt t="27167" x="5249863" y="4427538"/>
          <p14:tracePt t="27187" x="5303838" y="4403725"/>
          <p14:tracePt t="27208" x="5402263" y="4351338"/>
          <p14:tracePt t="27227" x="5432425" y="4335463"/>
          <p14:tracePt t="27248" x="5448300" y="4321175"/>
          <p14:tracePt t="27377" x="5440363" y="4321175"/>
          <p14:tracePt t="27393" x="5432425" y="4327525"/>
          <p14:tracePt t="27401" x="5426075" y="4335463"/>
          <p14:tracePt t="27409" x="5426075" y="4343400"/>
          <p14:tracePt t="27428" x="5410200" y="4365625"/>
          <p14:tracePt t="27448" x="5402263" y="4381500"/>
          <p14:tracePt t="27449" x="5394325" y="4381500"/>
          <p14:tracePt t="27468" x="5394325" y="4389438"/>
          <p14:tracePt t="27771" x="5387975" y="4389438"/>
          <p14:tracePt t="27779" x="5380038" y="4389438"/>
          <p14:tracePt t="27789" x="5372100" y="4389438"/>
          <p14:tracePt t="27809" x="5326063" y="4365625"/>
          <p14:tracePt t="27829" x="5241925" y="4321175"/>
          <p14:tracePt t="27849" x="5227638" y="4305300"/>
          <p14:tracePt t="27869" x="5211763" y="4297363"/>
          <p14:tracePt t="27909" x="5203825" y="4283075"/>
          <p14:tracePt t="27929" x="5197475" y="4283075"/>
          <p14:tracePt t="27949" x="5173663" y="4259263"/>
          <p14:tracePt t="27969" x="5151438" y="4229100"/>
          <p14:tracePt t="27989" x="5113338" y="4191000"/>
          <p14:tracePt t="28009" x="5097463" y="4183063"/>
          <p14:tracePt t="28029" x="5089525" y="4183063"/>
          <p14:tracePt t="28049" x="5089525" y="4175125"/>
          <p14:tracePt t="28069" x="5067300" y="4160838"/>
          <p14:tracePt t="28089" x="5051425" y="4160838"/>
          <p14:tracePt t="28135" x="5045075" y="4160838"/>
          <p14:tracePt t="28151" x="5037138" y="4160838"/>
          <p14:tracePt t="28169" x="5021263" y="4160838"/>
          <p14:tracePt t="28189" x="4999038" y="4191000"/>
          <p14:tracePt t="28209" x="4953000" y="4267200"/>
          <p14:tracePt t="28229" x="4899025" y="4343400"/>
          <p14:tracePt t="28249" x="4846638" y="4441825"/>
          <p14:tracePt t="28270" x="4830763" y="4465638"/>
          <p14:tracePt t="28289" x="4822825" y="4479925"/>
          <p14:tracePt t="28310" x="4822825" y="4503738"/>
          <p14:tracePt t="28330" x="4808538" y="4541838"/>
          <p14:tracePt t="28350" x="4800600" y="4572000"/>
          <p14:tracePt t="28351" x="4792663" y="4587875"/>
          <p14:tracePt t="28370" x="4784725" y="4610100"/>
          <p14:tracePt t="28390" x="4778375" y="4625975"/>
          <p14:tracePt t="28391" x="4770438" y="4640263"/>
          <p14:tracePt t="28410" x="4770438" y="4664075"/>
          <p14:tracePt t="28430" x="4762500" y="4686300"/>
          <p14:tracePt t="28431" x="4762500" y="4694238"/>
          <p14:tracePt t="28450" x="4754563" y="4702175"/>
          <p14:tracePt t="28470" x="4754563" y="4732338"/>
          <p14:tracePt t="28491" x="4746625" y="4830763"/>
          <p14:tracePt t="28510" x="4746625" y="4876800"/>
          <p14:tracePt t="28530" x="4746625" y="4922838"/>
          <p14:tracePt t="28550" x="4746625" y="4930775"/>
          <p14:tracePt t="28570" x="4746625" y="4953000"/>
          <p14:tracePt t="28590" x="4746625" y="4983163"/>
          <p14:tracePt t="28610" x="4754563" y="5013325"/>
          <p14:tracePt t="28630" x="4754563" y="5029200"/>
          <p14:tracePt t="28650" x="4762500" y="5037138"/>
          <p14:tracePt t="28691" x="4770438" y="5045075"/>
          <p14:tracePt t="28710" x="4770438" y="5051425"/>
          <p14:tracePt t="28731" x="4784725" y="5067300"/>
          <p14:tracePt t="28750" x="4792663" y="5083175"/>
          <p14:tracePt t="28771" x="4800600" y="5089525"/>
          <p14:tracePt t="28823" x="4800600" y="5083175"/>
          <p14:tracePt t="28832" x="4808538" y="5083175"/>
          <p14:tracePt t="28851" x="4822825" y="5059363"/>
          <p14:tracePt t="28871" x="4838700" y="5045075"/>
          <p14:tracePt t="28891" x="4854575" y="5037138"/>
          <p14:tracePt t="28911" x="4860925" y="5006975"/>
          <p14:tracePt t="28931" x="4868863" y="4960938"/>
          <p14:tracePt t="28951" x="4884738" y="4892675"/>
          <p14:tracePt t="28971" x="4899025" y="4838700"/>
          <p14:tracePt t="28991" x="4899025" y="4746625"/>
          <p14:tracePt t="29011" x="4906963" y="4708525"/>
          <p14:tracePt t="29031" x="4906963" y="4694238"/>
          <p14:tracePt t="29051" x="4914900" y="4664075"/>
          <p14:tracePt t="29071" x="4930775" y="4632325"/>
          <p14:tracePt t="29091" x="4953000" y="4602163"/>
          <p14:tracePt t="29111" x="4968875" y="4564063"/>
          <p14:tracePt t="29131" x="4975225" y="4518025"/>
          <p14:tracePt t="29151" x="4983163" y="4473575"/>
          <p14:tracePt t="29171" x="4991100" y="4441825"/>
          <p14:tracePt t="29192" x="4991100" y="4435475"/>
          <p14:tracePt t="29235" x="4991100" y="4427538"/>
          <p14:tracePt t="29257" x="4991100" y="4419600"/>
          <p14:tracePt t="29273" x="4999038" y="4411663"/>
          <p14:tracePt t="29292" x="4999038" y="4403725"/>
          <p14:tracePt t="29311" x="5006975" y="4403725"/>
          <p14:tracePt t="29332" x="5006975" y="4397375"/>
          <p14:tracePt t="29379" x="5013325" y="4397375"/>
          <p14:tracePt t="29403" x="5013325" y="4389438"/>
          <p14:tracePt t="29412" x="5021263" y="4381500"/>
          <p14:tracePt t="29435" x="5029200" y="4373563"/>
          <p14:tracePt t="29443" x="5037138" y="4373563"/>
          <p14:tracePt t="29459" x="5037138" y="4365625"/>
          <p14:tracePt t="29472" x="5045075" y="4365625"/>
          <p14:tracePt t="29492" x="5059363" y="4359275"/>
          <p14:tracePt t="29512" x="5067300" y="4351338"/>
          <p14:tracePt t="29552" x="5075238" y="4351338"/>
          <p14:tracePt t="29572" x="5097463" y="4343400"/>
          <p14:tracePt t="29592" x="5121275" y="4327525"/>
          <p14:tracePt t="29612" x="5135563" y="4321175"/>
          <p14:tracePt t="29632" x="5143500" y="4313238"/>
          <p14:tracePt t="29652" x="5151438" y="4313238"/>
          <p14:tracePt t="29689" x="5151438" y="4305300"/>
          <p14:tracePt t="29714" x="5159375" y="4305300"/>
          <p14:tracePt t="29781" x="5165725" y="4305300"/>
          <p14:tracePt t="30322" x="5159375" y="4305300"/>
          <p14:tracePt t="30330" x="5143500" y="4305300"/>
          <p14:tracePt t="30338" x="5113338" y="4321175"/>
          <p14:tracePt t="30354" x="5051425" y="4343400"/>
          <p14:tracePt t="30373" x="4999038" y="4359275"/>
          <p14:tracePt t="30394" x="4953000" y="4359275"/>
          <p14:tracePt t="30414" x="4906963" y="4365625"/>
          <p14:tracePt t="30434" x="4884738" y="4365625"/>
          <p14:tracePt t="30454" x="4868863" y="4365625"/>
          <p14:tracePt t="30474" x="4860925" y="4365625"/>
          <p14:tracePt t="30494" x="4846638" y="4365625"/>
          <p14:tracePt t="30514" x="4800600" y="4365625"/>
          <p14:tracePt t="30515" x="4770438" y="4365625"/>
          <p14:tracePt t="30534" x="4724400" y="4365625"/>
          <p14:tracePt t="30554" x="4702175" y="4365625"/>
          <p14:tracePt t="30555" x="4694238" y="4365625"/>
          <p14:tracePt t="30594" x="4686300" y="4365625"/>
          <p14:tracePt t="30614" x="4670425" y="4365625"/>
          <p14:tracePt t="30634" x="4648200" y="4365625"/>
          <p14:tracePt t="30654" x="4632325" y="4359275"/>
          <p14:tracePt t="30674" x="4625975" y="4359275"/>
          <p14:tracePt t="30695" x="4618038" y="4359275"/>
          <p14:tracePt t="30714" x="4610100" y="4351338"/>
          <p14:tracePt t="30734" x="4556125" y="4343400"/>
          <p14:tracePt t="30754" x="4533900" y="4335463"/>
          <p14:tracePt t="30774" x="4518025" y="4327525"/>
          <p14:tracePt t="30814" x="4511675" y="4321175"/>
          <p14:tracePt t="30835" x="4511675" y="4313238"/>
          <p14:tracePt t="30855" x="4503738" y="4297363"/>
          <p14:tracePt t="30874" x="4495800" y="4283075"/>
          <p14:tracePt t="30895" x="4495800" y="4267200"/>
          <p14:tracePt t="30915" x="4487863" y="4251325"/>
          <p14:tracePt t="30935" x="4479925" y="4244975"/>
          <p14:tracePt t="30976" x="4473575" y="4244975"/>
          <p14:tracePt t="31855" x="4465638" y="4244975"/>
          <p14:tracePt t="31876" x="4457700" y="4237038"/>
          <p14:tracePt t="31897" x="4427538" y="4221163"/>
          <p14:tracePt t="31916" x="4397375" y="4206875"/>
          <p14:tracePt t="31936" x="4373563" y="4191000"/>
          <p14:tracePt t="31956" x="4365625" y="4191000"/>
          <p14:tracePt t="31977" x="4359275" y="4191000"/>
          <p14:tracePt t="32000" x="4359275" y="4183063"/>
          <p14:tracePt t="32039" x="4351338" y="4183063"/>
          <p14:tracePt t="32080" x="4351338" y="4191000"/>
          <p14:tracePt t="32104" x="4343400" y="4191000"/>
          <p14:tracePt t="32120" x="4343400" y="4198938"/>
          <p14:tracePt t="32128" x="4343400" y="4206875"/>
          <p14:tracePt t="32161" x="4343400" y="4213225"/>
          <p14:tracePt t="32200" x="4343400" y="4221163"/>
          <p14:tracePt t="32216" x="4343400" y="4229100"/>
          <p14:tracePt t="32225" x="4351338" y="4237038"/>
          <p14:tracePt t="32241" x="4359275" y="4244975"/>
          <p14:tracePt t="32257" x="4365625" y="4244975"/>
          <p14:tracePt t="32277" x="4365625" y="4251325"/>
          <p14:tracePt t="32297" x="4389438" y="4289425"/>
          <p14:tracePt t="32318" x="4397375" y="4305300"/>
          <p14:tracePt t="32337" x="4411663" y="4327525"/>
          <p14:tracePt t="32377" x="4411663" y="4335463"/>
          <p14:tracePt t="32398" x="4411663" y="4365625"/>
          <p14:tracePt t="32418" x="4411663" y="4381500"/>
          <p14:tracePt t="32437" x="4411663" y="4397375"/>
          <p14:tracePt t="32458" x="4411663" y="4403725"/>
          <p14:tracePt t="32477" x="4411663" y="4419600"/>
          <p14:tracePt t="32498" x="4411663" y="4435475"/>
          <p14:tracePt t="32517" x="4411663" y="4441825"/>
          <p14:tracePt t="32558" x="4411663" y="4449763"/>
          <p14:tracePt t="32578" x="4411663" y="4465638"/>
          <p14:tracePt t="32598" x="4419600" y="4479925"/>
          <p14:tracePt t="32618" x="4427538" y="4495800"/>
          <p14:tracePt t="32653" x="4427538" y="4503738"/>
          <p14:tracePt t="32669" x="4427538" y="4525963"/>
          <p14:tracePt t="32678" x="4449763" y="4564063"/>
          <p14:tracePt t="32698" x="4473575" y="4610100"/>
          <p14:tracePt t="32718" x="4495800" y="4664075"/>
          <p14:tracePt t="32738" x="4495800" y="4678363"/>
          <p14:tracePt t="32758" x="4503738" y="4702175"/>
          <p14:tracePt t="32778" x="4503738" y="4716463"/>
          <p14:tracePt t="32798" x="4503738" y="4746625"/>
          <p14:tracePt t="32818" x="4503738" y="4770438"/>
          <p14:tracePt t="32820" x="4503738" y="4784725"/>
          <p14:tracePt t="32839" x="4503738" y="4800600"/>
          <p14:tracePt t="32858" x="4503738" y="4816475"/>
          <p14:tracePt t="32878" x="4503738" y="4822825"/>
          <p14:tracePt t="32899" x="4503738" y="4830763"/>
          <p14:tracePt t="32918" x="4511675" y="4876800"/>
          <p14:tracePt t="32938" x="4511675" y="4914900"/>
          <p14:tracePt t="32958" x="4511675" y="4937125"/>
          <p14:tracePt t="33015" x="4511675" y="4945063"/>
          <p14:tracePt t="33031" x="4511675" y="4960938"/>
          <p14:tracePt t="33039" x="4511675" y="4975225"/>
          <p14:tracePt t="33059" x="4495800" y="4999038"/>
          <p14:tracePt t="33079" x="4479925" y="5021263"/>
          <p14:tracePt t="33099" x="4473575" y="5029200"/>
          <p14:tracePt t="33119" x="4465638" y="5045075"/>
          <p14:tracePt t="33139" x="4457700" y="5051425"/>
          <p14:tracePt t="33159" x="4457700" y="5059363"/>
          <p14:tracePt t="33179" x="4457700" y="5067300"/>
          <p14:tracePt t="33199" x="4449763" y="5075238"/>
          <p14:tracePt t="33201" x="4449763" y="5083175"/>
          <p14:tracePt t="33219" x="4427538" y="5105400"/>
          <p14:tracePt t="33239" x="4427538" y="5113338"/>
          <p14:tracePt t="33241" x="4419600" y="5121275"/>
          <p14:tracePt t="33273" x="4419600" y="5135563"/>
          <p14:tracePt t="33281" x="4419600" y="5143500"/>
          <p14:tracePt t="33299" x="4411663" y="5165725"/>
          <p14:tracePt t="33320" x="4403725" y="5203825"/>
          <p14:tracePt t="33321" x="4397375" y="5203825"/>
          <p14:tracePt t="33369" x="4397375" y="5211763"/>
          <p14:tracePt t="33385" x="4397375" y="5219700"/>
          <p14:tracePt t="33393" x="4397375" y="5227638"/>
          <p14:tracePt t="33401" x="4389438" y="5241925"/>
          <p14:tracePt t="33419" x="4389438" y="5257800"/>
          <p14:tracePt t="33439" x="4389438" y="5265738"/>
          <p14:tracePt t="33487" x="4381500" y="5273675"/>
          <p14:tracePt t="33499" x="4381500" y="5280025"/>
          <p14:tracePt t="33519" x="4365625" y="5295900"/>
          <p14:tracePt t="33575" x="4365625" y="5303838"/>
          <p14:tracePt t="33591" x="4365625" y="5311775"/>
          <p14:tracePt t="33600" x="4359275" y="5311775"/>
          <p14:tracePt t="33620" x="4351338" y="5318125"/>
          <p14:tracePt t="33640" x="4351338" y="5334000"/>
          <p14:tracePt t="33660" x="4343400" y="5341938"/>
          <p14:tracePt t="33680" x="4335463" y="5349875"/>
          <p14:tracePt t="33700" x="4313238" y="5372100"/>
          <p14:tracePt t="33720" x="4313238" y="5387975"/>
          <p14:tracePt t="33740" x="4313238" y="5394325"/>
          <p14:tracePt t="33760" x="4313238" y="5418138"/>
          <p14:tracePt t="33780" x="4313238" y="5440363"/>
          <p14:tracePt t="33800" x="4313238" y="5448300"/>
          <p14:tracePt t="33853" x="4313238" y="5464175"/>
          <p14:tracePt t="33869" x="4313238" y="5470525"/>
          <p14:tracePt t="34083" x="4313238" y="5464175"/>
          <p14:tracePt t="34100" x="4313238" y="5456238"/>
          <p14:tracePt t="34107" x="4313238" y="5448300"/>
          <p14:tracePt t="34123" x="4313238" y="5440363"/>
          <p14:tracePt t="34141" x="4313238" y="5418138"/>
          <p14:tracePt t="34161" x="4313238" y="5402263"/>
          <p14:tracePt t="34181" x="4313238" y="5380038"/>
          <p14:tracePt t="34201" x="4313238" y="5349875"/>
          <p14:tracePt t="34221" x="4313238" y="5318125"/>
          <p14:tracePt t="34241" x="4313238" y="5303838"/>
          <p14:tracePt t="34261" x="4313238" y="5273675"/>
          <p14:tracePt t="34281" x="4313238" y="5227638"/>
          <p14:tracePt t="34301" x="4313238" y="5159375"/>
          <p14:tracePt t="34321" x="4313238" y="5121275"/>
          <p14:tracePt t="34341" x="4321175" y="5021263"/>
          <p14:tracePt t="34361" x="4327525" y="4991100"/>
          <p14:tracePt t="34381" x="4327525" y="4937125"/>
          <p14:tracePt t="34401" x="4335463" y="4884738"/>
          <p14:tracePt t="34421" x="4335463" y="4822825"/>
          <p14:tracePt t="34441" x="4335463" y="4800600"/>
          <p14:tracePt t="34461" x="4327525" y="4762500"/>
          <p14:tracePt t="34482" x="4327525" y="4732338"/>
          <p14:tracePt t="34501" x="4327525" y="4678363"/>
          <p14:tracePt t="34522" x="4327525" y="4632325"/>
          <p14:tracePt t="34542" x="4327525" y="4587875"/>
          <p14:tracePt t="34561" x="4327525" y="4564063"/>
          <p14:tracePt t="34581" x="4327525" y="4511675"/>
          <p14:tracePt t="34602" x="4327525" y="4479925"/>
          <p14:tracePt t="34622" x="4343400" y="4441825"/>
          <p14:tracePt t="34642" x="4373563" y="4381500"/>
          <p14:tracePt t="34662" x="4397375" y="4327525"/>
          <p14:tracePt t="34663" x="4403725" y="4313238"/>
          <p14:tracePt t="34682" x="4411663" y="4297363"/>
          <p14:tracePt t="34702" x="4419600" y="4275138"/>
          <p14:tracePt t="34722" x="4427538" y="4229100"/>
          <p14:tracePt t="34742" x="4427538" y="4198938"/>
          <p14:tracePt t="34743" x="4427538" y="4183063"/>
          <p14:tracePt t="34762" x="4435475" y="4168775"/>
          <p14:tracePt t="34823" x="4435475" y="4160838"/>
          <p14:tracePt t="47832" x="4457700" y="4152900"/>
          <p14:tracePt t="47841" x="4518025" y="4130675"/>
          <p14:tracePt t="47848" x="4564063" y="4106863"/>
          <p14:tracePt t="47867" x="4656138" y="4054475"/>
          <p14:tracePt t="47887" x="4754563" y="3984625"/>
          <p14:tracePt t="47907" x="4884738" y="3908425"/>
          <p14:tracePt t="47927" x="5045075" y="3817938"/>
          <p14:tracePt t="47947" x="5280025" y="3695700"/>
          <p14:tracePt t="47967" x="5387975" y="3649663"/>
          <p14:tracePt t="47987" x="5470525" y="3619500"/>
          <p14:tracePt t="48007" x="5470525" y="3611563"/>
          <p14:tracePt t="48027" x="5478463" y="3611563"/>
          <p14:tracePt t="48047" x="5478463" y="3603625"/>
          <p14:tracePt t="48067" x="5486400" y="3597275"/>
          <p14:tracePt t="48087" x="5494338" y="3581400"/>
          <p14:tracePt t="48108" x="5502275" y="3565525"/>
          <p14:tracePt t="48127" x="5502275" y="3559175"/>
          <p14:tracePt t="48168" x="5502275" y="3551238"/>
          <p14:tracePt t="48187" x="5508625" y="3551238"/>
          <p14:tracePt t="48208" x="5516563" y="3551238"/>
          <p14:tracePt t="48236" x="5494338" y="3551238"/>
          <p14:tracePt t="48248" x="5470525" y="3559175"/>
          <p14:tracePt t="48268" x="4884738" y="3603625"/>
          <p14:tracePt t="48288" x="4365625" y="3603625"/>
          <p14:tracePt t="48308" x="4313238" y="3603625"/>
          <p14:tracePt t="48809" x="4305300" y="3597275"/>
          <p14:tracePt t="48816" x="4305300" y="3581400"/>
          <p14:tracePt t="48828" x="4305300" y="3573463"/>
          <p14:tracePt t="48849" x="4305300" y="3535363"/>
          <p14:tracePt t="48869" x="4321175" y="3505200"/>
          <p14:tracePt t="48889" x="4327525" y="3497263"/>
          <p14:tracePt t="48909" x="4335463" y="3489325"/>
          <p14:tracePt t="48929" x="4359275" y="3475038"/>
          <p14:tracePt t="48949" x="4373563" y="3475038"/>
          <p14:tracePt t="48969" x="4389438" y="3459163"/>
          <p14:tracePt t="48989" x="4397375" y="3459163"/>
          <p14:tracePt t="49009" x="4449763" y="3459163"/>
          <p14:tracePt t="49029" x="4503738" y="3459163"/>
          <p14:tracePt t="49049" x="4572000" y="3451225"/>
          <p14:tracePt t="49050" x="4632325" y="3444875"/>
          <p14:tracePt t="49069" x="4784725" y="3421063"/>
          <p14:tracePt t="49089" x="4937125" y="3390900"/>
          <p14:tracePt t="49090" x="5021263" y="3375025"/>
          <p14:tracePt t="49109" x="5105400" y="3368675"/>
          <p14:tracePt t="49129" x="5197475" y="3352800"/>
          <p14:tracePt t="49130" x="5227638" y="3344863"/>
          <p14:tracePt t="49149" x="5280025" y="3330575"/>
          <p14:tracePt t="49170" x="5326063" y="3330575"/>
          <p14:tracePt t="49190" x="5410200" y="3314700"/>
          <p14:tracePt t="49209" x="5546725" y="3314700"/>
          <p14:tracePt t="49230" x="5600700" y="3306763"/>
          <p14:tracePt t="49250" x="5699125" y="3298825"/>
          <p14:tracePt t="49269" x="5791200" y="3284538"/>
          <p14:tracePt t="49289" x="5851525" y="3276600"/>
          <p14:tracePt t="49310" x="5905500" y="3276600"/>
          <p14:tracePt t="49330" x="5921375" y="3276600"/>
          <p14:tracePt t="49349" x="5927725" y="3276600"/>
          <p14:tracePt t="49370" x="5935663" y="3276600"/>
          <p14:tracePt t="49390" x="5943600" y="3276600"/>
          <p14:tracePt t="49646" x="5951538" y="3276600"/>
          <p14:tracePt t="49679" x="5959475" y="3276600"/>
          <p14:tracePt t="49830" x="5951538" y="3292475"/>
          <p14:tracePt t="49839" x="5951538" y="3314700"/>
          <p14:tracePt t="49850" x="5951538" y="3352800"/>
          <p14:tracePt t="49871" x="5951538" y="3459163"/>
          <p14:tracePt t="49891" x="5951538" y="3513138"/>
          <p14:tracePt t="50331" x="5959475" y="3513138"/>
          <p14:tracePt t="50339" x="5973763" y="3505200"/>
          <p14:tracePt t="50351" x="5989638" y="3489325"/>
          <p14:tracePt t="50372" x="6057900" y="3429000"/>
          <p14:tracePt t="50392" x="6096000" y="3382963"/>
          <p14:tracePt t="50412" x="6142038" y="3344863"/>
          <p14:tracePt t="50432" x="6180138" y="3322638"/>
          <p14:tracePt t="50452" x="6226175" y="3298825"/>
          <p14:tracePt t="50472" x="6248400" y="3292475"/>
          <p14:tracePt t="50492" x="6264275" y="3276600"/>
          <p14:tracePt t="50512" x="6270625" y="3268663"/>
          <p14:tracePt t="50532" x="6302375" y="3254375"/>
          <p14:tracePt t="50552" x="6324600" y="3238500"/>
          <p14:tracePt t="50572" x="6332538" y="3230563"/>
          <p14:tracePt t="50592" x="6340475" y="3222625"/>
          <p14:tracePt t="50871" x="6346825" y="3222625"/>
          <p14:tracePt t="51089" x="6346825" y="3216275"/>
          <p14:tracePt t="51097" x="6354763" y="3216275"/>
          <p14:tracePt t="51137" x="6362700" y="3216275"/>
          <p14:tracePt t="51161" x="6370638" y="3216275"/>
          <p14:tracePt t="51169" x="6378575" y="3216275"/>
          <p14:tracePt t="51193" x="6384925" y="3216275"/>
          <p14:tracePt t="51202" x="6392863" y="3216275"/>
          <p14:tracePt t="51217" x="6400800" y="3216275"/>
          <p14:tracePt t="51233" x="6408738" y="3216275"/>
          <p14:tracePt t="51253" x="6416675" y="3216275"/>
          <p14:tracePt t="51273" x="6438900" y="3216275"/>
          <p14:tracePt t="51294" x="6446838" y="3216275"/>
          <p14:tracePt t="51324" x="6454775" y="3216275"/>
          <p14:tracePt t="51340" x="6461125" y="3216275"/>
          <p14:tracePt t="51363" x="6469063" y="3216275"/>
          <p14:tracePt t="51373" x="6477000" y="3216275"/>
          <p14:tracePt t="51393" x="6507163" y="3216275"/>
          <p14:tracePt t="51413" x="6537325" y="3216275"/>
          <p14:tracePt t="52430" x="6545263" y="3216275"/>
          <p14:tracePt t="52440" x="6545263" y="3208338"/>
          <p14:tracePt t="52446" x="6561138" y="3200400"/>
          <p14:tracePt t="52455" x="6575425" y="3200400"/>
          <p14:tracePt t="52475" x="6613525" y="3200400"/>
          <p14:tracePt t="52496" x="6713538" y="3200400"/>
          <p14:tracePt t="52516" x="6773863" y="3200400"/>
          <p14:tracePt t="52536" x="6858000" y="3200400"/>
          <p14:tracePt t="52556" x="6904038" y="3200400"/>
          <p14:tracePt t="52576" x="6956425" y="3208338"/>
          <p14:tracePt t="52596" x="6980238" y="3216275"/>
          <p14:tracePt t="52616" x="7002463" y="3216275"/>
          <p14:tracePt t="52636" x="7010400" y="3216275"/>
          <p14:tracePt t="52656" x="7032625" y="3216275"/>
          <p14:tracePt t="52676" x="7064375" y="3216275"/>
          <p14:tracePt t="52696" x="7086600" y="3216275"/>
          <p14:tracePt t="52874" x="7094538" y="3216275"/>
          <p14:tracePt t="52926" x="7102475" y="3216275"/>
          <p14:tracePt t="52934" x="7108825" y="3216275"/>
          <p14:tracePt t="52958" x="7116763" y="3216275"/>
          <p14:tracePt t="53036" x="7124700" y="3216275"/>
          <p14:tracePt t="53052" x="7140575" y="3216275"/>
          <p14:tracePt t="53060" x="7146925" y="3216275"/>
          <p14:tracePt t="53077" x="7170738" y="3216275"/>
          <p14:tracePt t="53097" x="7192963" y="3216275"/>
          <p14:tracePt t="53117" x="7223125" y="3216275"/>
          <p14:tracePt t="53137" x="7239000" y="3216275"/>
          <p14:tracePt t="53157" x="7261225" y="3216275"/>
          <p14:tracePt t="53177" x="7292975" y="3216275"/>
          <p14:tracePt t="53197" x="7353300" y="3216275"/>
          <p14:tracePt t="53217" x="7383463" y="3208338"/>
          <p14:tracePt t="53237" x="7445375" y="3200400"/>
          <p14:tracePt t="53257" x="7467600" y="3192463"/>
          <p14:tracePt t="53277" x="7497763" y="3184525"/>
          <p14:tracePt t="53297" x="7521575" y="3184525"/>
          <p14:tracePt t="53317" x="7535863" y="3184525"/>
          <p14:tracePt t="53318" x="7543800" y="3184525"/>
          <p14:tracePt t="53337" x="7551738" y="3184525"/>
          <p14:tracePt t="53358" x="7566025" y="3184525"/>
          <p14:tracePt t="53377" x="7573963" y="3184525"/>
          <p14:tracePt t="53397" x="7589838" y="3184525"/>
          <p14:tracePt t="53438" x="7597775" y="3184525"/>
          <p14:tracePt t="53516" x="7604125" y="3184525"/>
          <p14:tracePt t="53540" x="7612063" y="3184525"/>
          <p14:tracePt t="53608" x="7620000" y="3184525"/>
          <p14:tracePt t="53640" x="7627938" y="3184525"/>
          <p14:tracePt t="53684" x="7635875" y="3184525"/>
          <p14:tracePt t="53716" x="7642225" y="3184525"/>
          <p14:tracePt t="53732" x="7650163" y="3184525"/>
          <p14:tracePt t="53774" x="7658100" y="3184525"/>
          <p14:tracePt t="53834" x="7666038" y="3184525"/>
          <p14:tracePt t="53850" x="7673975" y="3184525"/>
          <p14:tracePt t="53858" x="7680325" y="3184525"/>
          <p14:tracePt t="53878" x="7688263" y="3192463"/>
          <p14:tracePt t="53898" x="7704138" y="3192463"/>
          <p14:tracePt t="53939" x="7734300" y="3192463"/>
          <p14:tracePt t="53958" x="7750175" y="3192463"/>
          <p14:tracePt t="53979" x="7772400" y="3200400"/>
          <p14:tracePt t="53999" x="7794625" y="3208338"/>
          <p14:tracePt t="54019" x="7802563" y="3208338"/>
          <p14:tracePt t="54209" x="7794625" y="3216275"/>
          <p14:tracePt t="54216" x="7794625" y="3222625"/>
          <p14:tracePt t="54224" x="7780338" y="3230563"/>
          <p14:tracePt t="54239" x="7756525" y="3238500"/>
          <p14:tracePt t="54259" x="7718425" y="3260725"/>
          <p14:tracePt t="54279" x="7666038" y="3298825"/>
          <p14:tracePt t="54299" x="7627938" y="3322638"/>
          <p14:tracePt t="54319" x="7612063" y="3330575"/>
          <p14:tracePt t="54339" x="7597775" y="3336925"/>
          <p14:tracePt t="54359" x="7581900" y="3344863"/>
          <p14:tracePt t="54379" x="7535863" y="3368675"/>
          <p14:tracePt t="54399" x="7505700" y="3382963"/>
          <p14:tracePt t="54420" x="7475538" y="3406775"/>
          <p14:tracePt t="54459" x="7467600" y="3413125"/>
          <p14:tracePt t="54479" x="7459663" y="3421063"/>
          <p14:tracePt t="54500" x="7451725" y="3429000"/>
          <p14:tracePt t="54519" x="7451725" y="3436938"/>
          <p14:tracePt t="54604" x="7451725" y="3444875"/>
          <p14:tracePt t="54644" x="7451725" y="3451225"/>
          <p14:tracePt t="54669" x="7451725" y="3459163"/>
          <p14:tracePt t="54676" x="7451725" y="3467100"/>
          <p14:tracePt t="54692" x="7459663" y="3467100"/>
          <p14:tracePt t="54701" x="7459663" y="3475038"/>
          <p14:tracePt t="54720" x="7467600" y="3475038"/>
          <p14:tracePt t="54740" x="7497763" y="3482975"/>
          <p14:tracePt t="54760" x="7505700" y="3482975"/>
          <p14:tracePt t="54780" x="7527925" y="3489325"/>
          <p14:tracePt t="54800" x="7566025" y="3489325"/>
          <p14:tracePt t="54820" x="7589838" y="3497263"/>
          <p14:tracePt t="54840" x="7597775" y="3497263"/>
          <p14:tracePt t="54860" x="7612063" y="3497263"/>
          <p14:tracePt t="54880" x="7627938" y="3497263"/>
          <p14:tracePt t="54900" x="7650163" y="3497263"/>
          <p14:tracePt t="54920" x="7666038" y="3497263"/>
          <p14:tracePt t="54940" x="7688263" y="3497263"/>
          <p14:tracePt t="54960" x="7718425" y="3505200"/>
          <p14:tracePt t="54981" x="7756525" y="3513138"/>
          <p14:tracePt t="55001" x="7832725" y="3527425"/>
          <p14:tracePt t="55020" x="7902575" y="3535363"/>
          <p14:tracePt t="55040" x="7940675" y="3543300"/>
          <p14:tracePt t="92209" x="7932738" y="3543300"/>
          <p14:tracePt t="92217" x="7924800" y="3543300"/>
          <p14:tracePt t="92241" x="7916863" y="3543300"/>
          <p14:tracePt t="92451" x="7908925" y="3535363"/>
          <p14:tracePt t="92468" x="7908925" y="3521075"/>
          <p14:tracePt t="92476" x="7908925" y="3505200"/>
          <p14:tracePt t="92944" x="7902575" y="3505200"/>
          <p14:tracePt t="92952" x="7902575" y="3497263"/>
          <p14:tracePt t="92960" x="7886700" y="3497263"/>
          <p14:tracePt t="92972" x="7886700" y="3489325"/>
          <p14:tracePt t="92992" x="7840663" y="3467100"/>
          <p14:tracePt t="93013" x="7780338" y="3459163"/>
          <p14:tracePt t="93033" x="7551738" y="3489325"/>
          <p14:tracePt t="93053" x="7369175" y="3527425"/>
          <p14:tracePt t="93073" x="7146925" y="3559175"/>
          <p14:tracePt t="93093" x="7018338" y="3573463"/>
          <p14:tracePt t="93113" x="6896100" y="3589338"/>
          <p14:tracePt t="93133" x="6865938" y="3603625"/>
          <p14:tracePt t="93153" x="6850063" y="3611563"/>
          <p14:tracePt t="93173" x="6842125" y="3611563"/>
          <p14:tracePt t="93193" x="6819900" y="3627438"/>
          <p14:tracePt t="93194" x="6797675" y="3641725"/>
          <p14:tracePt t="93213" x="6727825" y="3679825"/>
          <p14:tracePt t="93233" x="6621463" y="3725863"/>
          <p14:tracePt t="93253" x="6553200" y="3756025"/>
          <p14:tracePt t="93273" x="6499225" y="3779838"/>
          <p14:tracePt t="93293" x="6454775" y="3794125"/>
          <p14:tracePt t="93313" x="6400800" y="3817938"/>
          <p14:tracePt t="93333" x="6248400" y="3932238"/>
          <p14:tracePt t="93353" x="6172200" y="3992563"/>
          <p14:tracePt t="93355" x="6126163" y="4038600"/>
          <p14:tracePt t="93374" x="6080125" y="4092575"/>
          <p14:tracePt t="93394" x="6035675" y="4137025"/>
          <p14:tracePt t="93413" x="6019800" y="4168775"/>
          <p14:tracePt t="93434" x="5943600" y="4259263"/>
          <p14:tracePt t="93454" x="5867400" y="4327525"/>
          <p14:tracePt t="93473" x="5775325" y="4389438"/>
          <p14:tracePt t="93493" x="5745163" y="4403725"/>
          <p14:tracePt t="93514" x="5722938" y="4411663"/>
          <p14:tracePt t="93534" x="5692775" y="4435475"/>
          <p14:tracePt t="93553" x="5654675" y="4457700"/>
          <p14:tracePt t="93574" x="5622925" y="4495800"/>
          <p14:tracePt t="93594" x="5616575" y="4503738"/>
          <p14:tracePt t="93614" x="5600700" y="4511675"/>
          <p14:tracePt t="93634" x="5592763" y="4511675"/>
          <p14:tracePt t="93654" x="5584825" y="4518025"/>
          <p14:tracePt t="93674" x="5578475" y="4525963"/>
          <p14:tracePt t="93694" x="5570538" y="4525963"/>
          <p14:tracePt t="93882" x="5570538" y="4533900"/>
          <p14:tracePt t="94272" x="5570538" y="4525963"/>
          <p14:tracePt t="94281" x="5570538" y="4518025"/>
          <p14:tracePt t="94295" x="5570538" y="4511675"/>
          <p14:tracePt t="94316" x="5570538" y="4479925"/>
          <p14:tracePt t="94335" x="5578475" y="4465638"/>
          <p14:tracePt t="94356" x="5578475" y="4457700"/>
          <p14:tracePt t="94376" x="5578475" y="4449763"/>
          <p14:tracePt t="94395" x="5584825" y="4441825"/>
          <p14:tracePt t="94490" x="5584825" y="4435475"/>
          <p14:tracePt t="94499" x="5578475" y="4435475"/>
          <p14:tracePt t="94522" x="5570538" y="4435475"/>
          <p14:tracePt t="94539" x="5562600" y="4435475"/>
          <p14:tracePt t="94554" x="5562600" y="4441825"/>
          <p14:tracePt t="94570" x="5554663" y="4441825"/>
          <p14:tracePt t="94580" x="5554663" y="4449763"/>
          <p14:tracePt t="94596" x="5546725" y="4465638"/>
          <p14:tracePt t="94616" x="5546725" y="4473575"/>
          <p14:tracePt t="94636" x="5532438" y="4487863"/>
          <p14:tracePt t="94656" x="5508625" y="4511675"/>
          <p14:tracePt t="94676" x="5494338" y="4533900"/>
          <p14:tracePt t="94696" x="5486400" y="4549775"/>
          <p14:tracePt t="94716" x="5470525" y="4556125"/>
          <p14:tracePt t="94736" x="5456238" y="4579938"/>
          <p14:tracePt t="94756" x="5440363" y="4610100"/>
          <p14:tracePt t="94776" x="5426075" y="4640263"/>
          <p14:tracePt t="94796" x="5426075" y="4656138"/>
          <p14:tracePt t="94816" x="5426075" y="4664075"/>
          <p14:tracePt t="94836" x="5426075" y="4670425"/>
          <p14:tracePt t="94857" x="5426075" y="4678363"/>
          <p14:tracePt t="94876" x="5426075" y="4702175"/>
          <p14:tracePt t="94896" x="5426075" y="4724400"/>
          <p14:tracePt t="94916" x="5426075" y="4740275"/>
          <p14:tracePt t="94936" x="5426075" y="4778375"/>
          <p14:tracePt t="94956" x="5426075" y="4808538"/>
          <p14:tracePt t="94976" x="5426075" y="4892675"/>
          <p14:tracePt t="94997" x="5426075" y="4914900"/>
          <p14:tracePt t="95017" x="5426075" y="4953000"/>
          <p14:tracePt t="95036" x="5426075" y="4968875"/>
          <p14:tracePt t="95056" x="5426075" y="4999038"/>
          <p14:tracePt t="95077" x="5426075" y="5051425"/>
          <p14:tracePt t="95097" x="5426075" y="5089525"/>
          <p14:tracePt t="95116" x="5426075" y="5113338"/>
          <p14:tracePt t="95137" x="5426075" y="5127625"/>
          <p14:tracePt t="95157" x="5426075" y="5143500"/>
          <p14:tracePt t="95177" x="5426075" y="5241925"/>
          <p14:tracePt t="95197" x="5426075" y="5287963"/>
          <p14:tracePt t="95217" x="5432425" y="5410200"/>
          <p14:tracePt t="95237" x="5440363" y="5456238"/>
          <p14:tracePt t="95257" x="5448300" y="5502275"/>
          <p14:tracePt t="95277" x="5448300" y="5516563"/>
          <p14:tracePt t="95297" x="5456238" y="5578475"/>
          <p14:tracePt t="95317" x="5456238" y="5616575"/>
          <p14:tracePt t="95337" x="5456238" y="5676900"/>
          <p14:tracePt t="95357" x="5456238" y="5692775"/>
          <p14:tracePt t="95377" x="5456238" y="5722938"/>
          <p14:tracePt t="95397" x="5456238" y="5753100"/>
          <p14:tracePt t="95418" x="5456238" y="5813425"/>
          <p14:tracePt t="95437" x="5456238" y="5845175"/>
          <p14:tracePt t="95457" x="5456238" y="5859463"/>
          <p14:tracePt t="95477" x="5456238" y="5883275"/>
          <p14:tracePt t="95498" x="5456238" y="5905500"/>
          <p14:tracePt t="95518" x="5456238" y="5927725"/>
          <p14:tracePt t="95537" x="5456238" y="5943600"/>
          <p14:tracePt t="95557" x="5456238" y="5951538"/>
          <p14:tracePt t="95578" x="5456238" y="5959475"/>
          <p14:tracePt t="95597" x="5456238" y="5965825"/>
          <p14:tracePt t="95869" x="5464175" y="5965825"/>
          <p14:tracePt t="95877" x="5464175" y="5959475"/>
          <p14:tracePt t="95885" x="5464175" y="5951538"/>
          <p14:tracePt t="95898" x="5464175" y="5943600"/>
          <p14:tracePt t="95919" x="5464175" y="5905500"/>
          <p14:tracePt t="95938" x="5464175" y="5889625"/>
          <p14:tracePt t="95958" x="5470525" y="5821363"/>
          <p14:tracePt t="95978" x="5478463" y="5775325"/>
          <p14:tracePt t="95999" x="5494338" y="5707063"/>
          <p14:tracePt t="96018" x="5502275" y="5661025"/>
          <p14:tracePt t="96038" x="5508625" y="5562600"/>
          <p14:tracePt t="96059" x="5524500" y="5478463"/>
          <p14:tracePt t="96079" x="5540375" y="5410200"/>
          <p14:tracePt t="96098" x="5562600" y="5326063"/>
          <p14:tracePt t="96118" x="5600700" y="5241925"/>
          <p14:tracePt t="96139" x="5608638" y="5211763"/>
          <p14:tracePt t="96159" x="5630863" y="5151438"/>
          <p14:tracePt t="96178" x="5654675" y="5089525"/>
          <p14:tracePt t="96199" x="5699125" y="4999038"/>
          <p14:tracePt t="96219" x="5722938" y="4960938"/>
          <p14:tracePt t="96239" x="5753100" y="4884738"/>
          <p14:tracePt t="96259" x="5768975" y="4854575"/>
          <p14:tracePt t="96279" x="5775325" y="4830763"/>
          <p14:tracePt t="96299" x="5783263" y="4822825"/>
          <p14:tracePt t="96319" x="5799138" y="4792663"/>
          <p14:tracePt t="96339" x="5821363" y="4754563"/>
          <p14:tracePt t="96360" x="5821363" y="4724400"/>
          <p14:tracePt t="96361" x="5829300" y="4694238"/>
          <p14:tracePt t="96379" x="5851525" y="4640263"/>
          <p14:tracePt t="96399" x="5859463" y="4587875"/>
          <p14:tracePt t="96420" x="5883275" y="4518025"/>
          <p14:tracePt t="96439" x="5883275" y="4503738"/>
          <p14:tracePt t="96459" x="5897563" y="4457700"/>
          <p14:tracePt t="96479" x="5897563" y="4435475"/>
          <p14:tracePt t="96499" x="5905500" y="4411663"/>
          <p14:tracePt t="96520" x="5905500" y="4403725"/>
          <p14:tracePt t="96539" x="5905500" y="4397375"/>
          <p14:tracePt t="96560" x="5905500" y="4389438"/>
          <p14:tracePt t="96579" x="5905500" y="4381500"/>
          <p14:tracePt t="96599" x="5905500" y="4365625"/>
          <p14:tracePt t="96619" x="5905500" y="4335463"/>
          <p14:tracePt t="96640" x="5905500" y="4321175"/>
          <p14:tracePt t="96660" x="5897563" y="4297363"/>
          <p14:tracePt t="96700" x="5897563" y="4283075"/>
          <p14:tracePt t="96740" x="5889625" y="4267200"/>
          <p14:tracePt t="96760" x="5889625" y="4259263"/>
          <p14:tracePt t="96780" x="5867400" y="4244975"/>
          <p14:tracePt t="96800" x="5859463" y="4237038"/>
          <p14:tracePt t="96820" x="5829300" y="4229100"/>
          <p14:tracePt t="96840" x="5799138" y="4221163"/>
          <p14:tracePt t="96861" x="5768975" y="4221163"/>
          <p14:tracePt t="96880" x="5730875" y="4221163"/>
          <p14:tracePt t="96900" x="5707063" y="4221163"/>
          <p14:tracePt t="96901" x="5699125" y="4221163"/>
          <p14:tracePt t="96920" x="5684838" y="4221163"/>
          <p14:tracePt t="96960" x="5676900" y="4221163"/>
          <p14:tracePt t="96980" x="5661025" y="4221163"/>
          <p14:tracePt t="97000" x="5622925" y="4229100"/>
          <p14:tracePt t="97021" x="5570538" y="4251325"/>
          <p14:tracePt t="97040" x="5540375" y="4259263"/>
          <p14:tracePt t="97061" x="5516563" y="4267200"/>
          <p14:tracePt t="97080" x="5508625" y="4275138"/>
          <p14:tracePt t="97121" x="5508625" y="4283075"/>
          <p14:tracePt t="97141" x="5494338" y="4305300"/>
          <p14:tracePt t="97161" x="5494338" y="4313238"/>
          <p14:tracePt t="97180" x="5486400" y="4321175"/>
          <p14:tracePt t="97221" x="5486400" y="4327525"/>
          <p14:tracePt t="97243" x="5486400" y="4335463"/>
          <p14:tracePt t="97261" x="5486400" y="4343400"/>
          <p14:tracePt t="97281" x="5486400" y="4359275"/>
          <p14:tracePt t="97301" x="5478463" y="4373563"/>
          <p14:tracePt t="97321" x="5478463" y="4381500"/>
          <p14:tracePt t="97341" x="5478463" y="4397375"/>
          <p14:tracePt t="97361" x="5478463" y="4419600"/>
          <p14:tracePt t="97381" x="5486400" y="4465638"/>
          <p14:tracePt t="97401" x="5486400" y="4487863"/>
          <p14:tracePt t="97422" x="5494338" y="4541838"/>
          <p14:tracePt t="97441" x="5502275" y="4572000"/>
          <p14:tracePt t="97461" x="5502275" y="4594225"/>
          <p14:tracePt t="97481" x="5502275" y="4610100"/>
          <p14:tracePt t="97501" x="5502275" y="4640263"/>
          <p14:tracePt t="97521" x="5502275" y="4670425"/>
          <p14:tracePt t="97541" x="5502275" y="4708525"/>
          <p14:tracePt t="97562" x="5502275" y="4716463"/>
          <p14:tracePt t="97581" x="5502275" y="4732338"/>
          <p14:tracePt t="97601" x="5502275" y="4754563"/>
          <p14:tracePt t="97622" x="5494338" y="4800600"/>
          <p14:tracePt t="97642" x="5494338" y="4816475"/>
          <p14:tracePt t="97661" x="5486400" y="4854575"/>
          <p14:tracePt t="97681" x="5486400" y="4884738"/>
          <p14:tracePt t="97702" x="5478463" y="4899025"/>
          <p14:tracePt t="97722" x="5478463" y="4914900"/>
          <p14:tracePt t="97741" x="5478463" y="4937125"/>
          <p14:tracePt t="97762" x="5478463" y="4953000"/>
          <p14:tracePt t="97782" x="5478463" y="4975225"/>
          <p14:tracePt t="97802" x="5470525" y="4991100"/>
          <p14:tracePt t="97822" x="5470525" y="5013325"/>
          <p14:tracePt t="97842" x="5470525" y="5029200"/>
          <p14:tracePt t="97862" x="5470525" y="5045075"/>
          <p14:tracePt t="97882" x="5470525" y="5075238"/>
          <p14:tracePt t="97902" x="5470525" y="5089525"/>
          <p14:tracePt t="97922" x="5464175" y="5113338"/>
          <p14:tracePt t="97942" x="5464175" y="5121275"/>
          <p14:tracePt t="97962" x="5464175" y="5159375"/>
          <p14:tracePt t="97982" x="5464175" y="5173663"/>
          <p14:tracePt t="97983" x="5456238" y="5189538"/>
          <p14:tracePt t="98002" x="5456238" y="5235575"/>
          <p14:tracePt t="98022" x="5456238" y="5249863"/>
          <p14:tracePt t="98042" x="5456238" y="5280025"/>
          <p14:tracePt t="98062" x="5456238" y="5311775"/>
          <p14:tracePt t="98082" x="5456238" y="5326063"/>
          <p14:tracePt t="98102" x="5448300" y="5349875"/>
          <p14:tracePt t="98123" x="5448300" y="5364163"/>
          <p14:tracePt t="98142" x="5448300" y="5372100"/>
          <p14:tracePt t="98162" x="5448300" y="5402263"/>
          <p14:tracePt t="98182" x="5440363" y="5410200"/>
          <p14:tracePt t="100304" x="5426075" y="5410200"/>
          <p14:tracePt t="100313" x="5372100" y="5410200"/>
          <p14:tracePt t="100327" x="5249863" y="5440363"/>
          <p14:tracePt t="100347" x="4816475" y="5508625"/>
          <p14:tracePt t="100367" x="4457700" y="5562600"/>
          <p14:tracePt t="100387" x="3733800" y="5630863"/>
          <p14:tracePt t="100407" x="3559175" y="5630863"/>
          <p14:tracePt t="100427" x="3436938" y="5646738"/>
          <p14:tracePt t="100447" x="3382963" y="5646738"/>
          <p14:tracePt t="100467" x="3284538" y="5654675"/>
          <p14:tracePt t="100487" x="3246438" y="5654675"/>
          <p14:tracePt t="100507" x="3216275" y="5654675"/>
          <p14:tracePt t="100527" x="3178175" y="5654675"/>
          <p14:tracePt t="100547" x="3116263" y="5646738"/>
          <p14:tracePt t="100567" x="2987675" y="5638800"/>
          <p14:tracePt t="100587" x="2751138" y="5608638"/>
          <p14:tracePt t="100607" x="2606675" y="5562600"/>
          <p14:tracePt t="100628" x="2408238" y="5502275"/>
          <p14:tracePt t="100647" x="2346325" y="5470525"/>
          <p14:tracePt t="100667" x="2301875" y="5440363"/>
          <p14:tracePt t="100687" x="2293938" y="5432425"/>
          <p14:tracePt t="100727" x="2293938" y="5418138"/>
          <p14:tracePt t="100748" x="2293938" y="5387975"/>
          <p14:tracePt t="100749" x="2301875" y="5372100"/>
          <p14:tracePt t="100767" x="2301875" y="5356225"/>
          <p14:tracePt t="100788" x="2308225" y="5349875"/>
          <p14:tracePt t="100807" x="2308225" y="5341938"/>
          <p14:tracePt t="100828" x="2316163" y="5341938"/>
          <p14:tracePt t="100848" x="2324100" y="5326063"/>
          <p14:tracePt t="100867" x="2332038" y="5326063"/>
          <p14:tracePt t="100900" x="2339975" y="5326063"/>
          <p14:tracePt t="100918" x="2346325" y="5326063"/>
          <p14:tracePt t="100927" x="2354263" y="5326063"/>
          <p14:tracePt t="100948" x="2362200" y="5326063"/>
          <p14:tracePt t="100968" x="2400300" y="5318125"/>
          <p14:tracePt t="100988" x="2430463" y="5318125"/>
          <p14:tracePt t="101008" x="2454275" y="5318125"/>
          <p14:tracePt t="101028" x="2476500" y="5318125"/>
          <p14:tracePt t="101048" x="2492375" y="5311775"/>
          <p14:tracePt t="101068" x="2498725" y="5311775"/>
          <p14:tracePt t="101088" x="2536825" y="5311775"/>
          <p14:tracePt t="101108" x="2568575" y="5311775"/>
          <p14:tracePt t="101128" x="2628900" y="5311775"/>
          <p14:tracePt t="101148" x="2651125" y="5311775"/>
          <p14:tracePt t="101168" x="2674938" y="5311775"/>
          <p14:tracePt t="101188" x="2705100" y="5311775"/>
          <p14:tracePt t="101208" x="2720975" y="5318125"/>
          <p14:tracePt t="101228" x="2735263" y="5318125"/>
          <p14:tracePt t="101249" x="2743200" y="5318125"/>
          <p14:tracePt t="101268" x="2751138" y="5318125"/>
          <p14:tracePt t="101288" x="2765425" y="5318125"/>
          <p14:tracePt t="101308" x="2797175" y="5318125"/>
          <p14:tracePt t="101328" x="2849563" y="5334000"/>
          <p14:tracePt t="101348" x="2879725" y="5341938"/>
          <p14:tracePt t="101368" x="2917825" y="5349875"/>
          <p14:tracePt t="101389" x="2933700" y="5349875"/>
          <p14:tracePt t="101409" x="2955925" y="5356225"/>
          <p14:tracePt t="101428" x="2979738" y="5364163"/>
          <p14:tracePt t="101449" x="3017838" y="5380038"/>
          <p14:tracePt t="101469" x="3048000" y="5394325"/>
          <p14:tracePt t="101489" x="3086100" y="5410200"/>
          <p14:tracePt t="101509" x="3154363" y="5432425"/>
          <p14:tracePt t="101529" x="3192463" y="5440363"/>
          <p14:tracePt t="101549" x="3276600" y="5470525"/>
          <p14:tracePt t="101569" x="3336925" y="5494338"/>
          <p14:tracePt t="101589" x="3413125" y="5524500"/>
          <p14:tracePt t="101609" x="3459163" y="5532438"/>
          <p14:tracePt t="101629" x="3505200" y="5554663"/>
          <p14:tracePt t="101649" x="3513138" y="5554663"/>
          <p14:tracePt t="101669" x="3521075" y="5562600"/>
          <p14:tracePt t="101689" x="3521075" y="5570538"/>
          <p14:tracePt t="101691" x="3527425" y="5570538"/>
          <p14:tracePt t="101709" x="3535363" y="5578475"/>
          <p14:tracePt t="101729" x="3559175" y="5600700"/>
          <p14:tracePt t="101731" x="3581400" y="5616575"/>
          <p14:tracePt t="101750" x="3627438" y="5654675"/>
          <p14:tracePt t="101769" x="3687763" y="5692775"/>
          <p14:tracePt t="101771" x="3725863" y="5707063"/>
          <p14:tracePt t="101789" x="3794125" y="5745163"/>
          <p14:tracePt t="101809" x="3832225" y="5768975"/>
          <p14:tracePt t="101830" x="3870325" y="5791200"/>
          <p14:tracePt t="101869" x="3878263" y="5799138"/>
          <p14:tracePt t="101890" x="3886200" y="5807075"/>
          <p14:tracePt t="101910" x="3908425" y="5813425"/>
          <p14:tracePt t="101929" x="3932238" y="5829300"/>
          <p14:tracePt t="101949" x="3946525" y="5845175"/>
          <p14:tracePt t="101990" x="3954463" y="5851525"/>
          <p14:tracePt t="102010" x="3962400" y="5867400"/>
          <p14:tracePt t="102030" x="4000500" y="5951538"/>
          <p14:tracePt t="102050" x="4030663" y="6011863"/>
          <p14:tracePt t="102070" x="4046538" y="6042025"/>
          <p14:tracePt t="102071" x="4046538" y="6049963"/>
          <p14:tracePt t="102090" x="4054475" y="6057900"/>
          <p14:tracePt t="102139" x="4054475" y="6065838"/>
          <p14:tracePt t="102155" x="4054475" y="6073775"/>
          <p14:tracePt t="102163" x="4054475" y="6080125"/>
          <p14:tracePt t="102195" x="4054475" y="6088063"/>
          <p14:tracePt t="102219" x="4054475" y="6096000"/>
          <p14:tracePt t="102227" x="4054475" y="6103938"/>
          <p14:tracePt t="102235" x="4046538" y="6111875"/>
          <p14:tracePt t="102251" x="4038600" y="6126163"/>
          <p14:tracePt t="102305" x="4030663" y="6126163"/>
          <p14:tracePt t="102321" x="4030663" y="6134100"/>
          <p14:tracePt t="102330" x="4022725" y="6134100"/>
          <p14:tracePt t="102350" x="4008438" y="6142038"/>
          <p14:tracePt t="102370" x="3984625" y="6149975"/>
          <p14:tracePt t="102391" x="3970338" y="6149975"/>
          <p14:tracePt t="102411" x="3940175" y="6156325"/>
          <p14:tracePt t="102430" x="3902075" y="6164263"/>
          <p14:tracePt t="102450" x="3771900" y="6164263"/>
          <p14:tracePt t="102471" x="3733800" y="6164263"/>
          <p14:tracePt t="102490" x="3711575" y="6164263"/>
          <p14:tracePt t="102511" x="3703638" y="6164263"/>
          <p14:tracePt t="102531" x="3673475" y="6164263"/>
          <p14:tracePt t="102551" x="3635375" y="6164263"/>
          <p14:tracePt t="102571" x="3581400" y="6142038"/>
          <p14:tracePt t="102591" x="3551238" y="6126163"/>
          <p14:tracePt t="102611" x="3521075" y="6111875"/>
          <p14:tracePt t="102631" x="3489325" y="6111875"/>
          <p14:tracePt t="102651" x="3413125" y="6088063"/>
          <p14:tracePt t="102671" x="3368675" y="6073775"/>
          <p14:tracePt t="102691" x="3336925" y="6057900"/>
          <p14:tracePt t="102711" x="3330575" y="6057900"/>
          <p14:tracePt t="102731" x="3298825" y="6042025"/>
          <p14:tracePt t="102752" x="3238500" y="6019800"/>
          <p14:tracePt t="102771" x="3162300" y="5981700"/>
          <p14:tracePt t="102791" x="3140075" y="5959475"/>
          <p14:tracePt t="102812" x="3116263" y="5951538"/>
          <p14:tracePt t="102831" x="3108325" y="5951538"/>
          <p14:tracePt t="102851" x="3055938" y="5935663"/>
          <p14:tracePt t="102871" x="3017838" y="5927725"/>
          <p14:tracePt t="102891" x="2925763" y="5897563"/>
          <p14:tracePt t="102911" x="2903538" y="5883275"/>
          <p14:tracePt t="102931" x="2895600" y="5875338"/>
          <p14:tracePt t="102986" x="2887663" y="5875338"/>
          <p14:tracePt t="103002" x="2879725" y="5875338"/>
          <p14:tracePt t="103030" x="2879725" y="5867400"/>
          <p14:tracePt t="103082" x="2879725" y="5859463"/>
          <p14:tracePt t="103097" x="2879725" y="5851525"/>
          <p14:tracePt t="103713" x="2879725" y="5845175"/>
          <p14:tracePt t="103722" x="2879725" y="5837238"/>
          <p14:tracePt t="103733" x="2879725" y="5829300"/>
          <p14:tracePt t="103753" x="2879725" y="5813425"/>
          <p14:tracePt t="103773" x="2879725" y="5799138"/>
          <p14:tracePt t="103793" x="2879725" y="5791200"/>
          <p14:tracePt t="103814" x="2879725" y="5783263"/>
          <p14:tracePt t="103833" x="2879725" y="5775325"/>
          <p14:tracePt t="103853" x="2879725" y="5761038"/>
          <p14:tracePt t="103873" x="2879725" y="5753100"/>
          <p14:tracePt t="103893" x="2879725" y="5745163"/>
          <p14:tracePt t="104037" x="2879725" y="5737225"/>
          <p14:tracePt t="104069" x="2873375" y="5730875"/>
          <p14:tracePt t="104086" x="2873375" y="5722938"/>
          <p14:tracePt t="104110" x="2873375" y="5715000"/>
          <p14:tracePt t="104118" x="2873375" y="5707063"/>
          <p14:tracePt t="104142" x="2873375" y="5699125"/>
          <p14:tracePt t="104150" x="2865438" y="5699125"/>
          <p14:tracePt t="104158" x="2865438" y="5692775"/>
          <p14:tracePt t="104174" x="2865438" y="5676900"/>
          <p14:tracePt t="104194" x="2857500" y="5661025"/>
          <p14:tracePt t="104214" x="2849563" y="5638800"/>
          <p14:tracePt t="104234" x="2849563" y="5622925"/>
          <p14:tracePt t="104254" x="2849563" y="5562600"/>
          <p14:tracePt t="104274" x="2849563" y="5540375"/>
          <p14:tracePt t="104294" x="2849563" y="5502275"/>
          <p14:tracePt t="104315" x="2849563" y="5470525"/>
          <p14:tracePt t="104334" x="2849563" y="5456238"/>
          <p14:tracePt t="104354" x="2849563" y="5432425"/>
          <p14:tracePt t="104375" x="2849563" y="5426075"/>
          <p14:tracePt t="104420" x="2849563" y="5418138"/>
          <p14:tracePt t="104444" x="2849563" y="5410200"/>
          <p14:tracePt t="104460" x="2849563" y="5402263"/>
          <p14:tracePt t="104468" x="2849563" y="5394325"/>
          <p14:tracePt t="104484" x="2849563" y="5387975"/>
          <p14:tracePt t="104508" x="2849563" y="5372100"/>
          <p14:tracePt t="104524" x="2849563" y="5364163"/>
          <p14:tracePt t="104540" x="2849563" y="5356225"/>
          <p14:tracePt t="104556" x="2849563" y="5349875"/>
          <p14:tracePt t="104574" x="2849563" y="5341938"/>
          <p14:tracePt t="104598" x="2849563" y="5334000"/>
          <p14:tracePt t="104622" x="2857500" y="5334000"/>
          <p14:tracePt t="104654" x="2865438" y="5334000"/>
          <p14:tracePt t="104662" x="2873375" y="5334000"/>
          <p14:tracePt t="104678" x="2879725" y="5334000"/>
          <p14:tracePt t="104695" x="2895600" y="5334000"/>
          <p14:tracePt t="104715" x="2925763" y="5334000"/>
          <p14:tracePt t="104735" x="2963863" y="5334000"/>
          <p14:tracePt t="104755" x="3009900" y="5349875"/>
          <p14:tracePt t="104775" x="3070225" y="5364163"/>
          <p14:tracePt t="104795" x="3116263" y="5380038"/>
          <p14:tracePt t="104816" x="3154363" y="5387975"/>
          <p14:tracePt t="104835" x="3208338" y="5402263"/>
          <p14:tracePt t="104855" x="3292475" y="5418138"/>
          <p14:tracePt t="104875" x="3322638" y="5426075"/>
          <p14:tracePt t="104896" x="3344863" y="5426075"/>
          <p14:tracePt t="104935" x="3352800" y="5432425"/>
          <p14:tracePt t="104955" x="3368675" y="5432425"/>
          <p14:tracePt t="104975" x="3375025" y="5440363"/>
          <p14:tracePt t="104995" x="3382963" y="5440363"/>
          <p14:tracePt t="105016" x="3421063" y="5456238"/>
          <p14:tracePt t="105036" x="3444875" y="5470525"/>
          <p14:tracePt t="105055" x="3482975" y="5502275"/>
          <p14:tracePt t="105075" x="3543300" y="5540375"/>
          <p14:tracePt t="105096" x="3627438" y="5584825"/>
          <p14:tracePt t="105116" x="3649663" y="5592763"/>
          <p14:tracePt t="105136" x="3695700" y="5616575"/>
          <p14:tracePt t="105156" x="3733800" y="5630863"/>
          <p14:tracePt t="105176" x="3741738" y="5638800"/>
          <p14:tracePt t="105196" x="3763963" y="5638800"/>
          <p14:tracePt t="105216" x="3771900" y="5646738"/>
          <p14:tracePt t="105236" x="3794125" y="5654675"/>
          <p14:tracePt t="105256" x="3832225" y="5668963"/>
          <p14:tracePt t="105276" x="3886200" y="5692775"/>
          <p14:tracePt t="105296" x="3932238" y="5715000"/>
          <p14:tracePt t="105316" x="3978275" y="5730875"/>
          <p14:tracePt t="105336" x="3992563" y="5745163"/>
          <p14:tracePt t="105356" x="4016375" y="5753100"/>
          <p14:tracePt t="105376" x="4022725" y="5768975"/>
          <p14:tracePt t="105396" x="4092575" y="5807075"/>
          <p14:tracePt t="105416" x="4137025" y="5845175"/>
          <p14:tracePt t="105436" x="4160838" y="5867400"/>
          <p14:tracePt t="105456" x="4175125" y="5883275"/>
          <p14:tracePt t="105476" x="4175125" y="5889625"/>
          <p14:tracePt t="105520" x="4175125" y="5897563"/>
          <p14:tracePt t="105536" x="4152900" y="5951538"/>
          <p14:tracePt t="105556" x="4122738" y="6057900"/>
          <p14:tracePt t="105576" x="4106863" y="6126163"/>
          <p14:tracePt t="105597" x="4106863" y="6134100"/>
          <p14:tracePt t="105616" x="4106863" y="6142038"/>
          <p14:tracePt t="105637" x="4098925" y="6149975"/>
          <p14:tracePt t="105657" x="4084638" y="6172200"/>
          <p14:tracePt t="105658" x="4068763" y="6180138"/>
          <p14:tracePt t="105677" x="4030663" y="6218238"/>
          <p14:tracePt t="105697" x="4008438" y="6232525"/>
          <p14:tracePt t="105717" x="3992563" y="6248400"/>
          <p14:tracePt t="105757" x="3978275" y="6256338"/>
          <p14:tracePt t="105777" x="3962400" y="6264275"/>
          <p14:tracePt t="105797" x="3954463" y="6270625"/>
          <p14:tracePt t="105837" x="3946525" y="6270625"/>
          <p14:tracePt t="105857" x="3940175" y="6270625"/>
          <p14:tracePt t="105900" x="3932238" y="6270625"/>
          <p14:tracePt t="105907" x="3932238" y="6278563"/>
          <p14:tracePt t="105923" x="3924300" y="6278563"/>
          <p14:tracePt t="105937" x="3878263" y="6294438"/>
          <p14:tracePt t="105957" x="3779838" y="6332538"/>
          <p14:tracePt t="105977" x="3703638" y="6346825"/>
          <p14:tracePt t="105997" x="3649663" y="6346825"/>
          <p14:tracePt t="106018" x="3641725" y="6346825"/>
          <p14:tracePt t="106038" x="3627438" y="6346825"/>
          <p14:tracePt t="106057" x="3603625" y="6340475"/>
          <p14:tracePt t="106078" x="3551238" y="6308725"/>
          <p14:tracePt t="106097" x="3475038" y="6264275"/>
          <p14:tracePt t="106117" x="3375025" y="6210300"/>
          <p14:tracePt t="106137" x="3344863" y="6194425"/>
          <p14:tracePt t="106158" x="3306763" y="6164263"/>
          <p14:tracePt t="106178" x="3298825" y="6156325"/>
          <p14:tracePt t="106198" x="3284538" y="6134100"/>
          <p14:tracePt t="106218" x="3276600" y="6126163"/>
          <p14:tracePt t="106238" x="3260725" y="6103938"/>
          <p14:tracePt t="106258" x="3246438" y="6088063"/>
          <p14:tracePt t="106278" x="3230563" y="6073775"/>
          <p14:tracePt t="106298" x="3216275" y="6057900"/>
          <p14:tracePt t="106318" x="3208338" y="6049963"/>
          <p14:tracePt t="106338" x="3192463" y="6035675"/>
          <p14:tracePt t="106358" x="3162300" y="6011863"/>
          <p14:tracePt t="106378" x="3146425" y="5997575"/>
          <p14:tracePt t="106398" x="3116263" y="5981700"/>
          <p14:tracePt t="106418" x="3086100" y="5965825"/>
          <p14:tracePt t="106438" x="3017838" y="5935663"/>
          <p14:tracePt t="106458" x="2955925" y="5905500"/>
          <p14:tracePt t="106478" x="2887663" y="5859463"/>
          <p14:tracePt t="106498" x="2865438" y="5837238"/>
          <p14:tracePt t="106519" x="2849563" y="5813425"/>
          <p14:tracePt t="106538" x="2827338" y="5783263"/>
          <p14:tracePt t="106558" x="2819400" y="5768975"/>
          <p14:tracePt t="106579" x="2811463" y="5730875"/>
          <p14:tracePt t="106599" x="2803525" y="5707063"/>
          <p14:tracePt t="106618" x="2797175" y="5668963"/>
          <p14:tracePt t="106638" x="2797175" y="5654675"/>
          <p14:tracePt t="106659" x="2789238" y="5616575"/>
          <p14:tracePt t="106679" x="2789238" y="5600700"/>
          <p14:tracePt t="106699" x="2789238" y="5578475"/>
          <p14:tracePt t="106719" x="2789238" y="5554663"/>
          <p14:tracePt t="106739" x="2789238" y="5516563"/>
          <p14:tracePt t="106759" x="2789238" y="5502275"/>
          <p14:tracePt t="106779" x="2803525" y="5456238"/>
          <p14:tracePt t="106799" x="2811463" y="5448300"/>
          <p14:tracePt t="106819" x="2819400" y="5440363"/>
          <p14:tracePt t="106839" x="2819400" y="5426075"/>
          <p14:tracePt t="106859" x="2827338" y="5410200"/>
          <p14:tracePt t="106879" x="2841625" y="5394325"/>
          <p14:tracePt t="106899" x="2849563" y="5387975"/>
          <p14:tracePt t="106919" x="2849563" y="5380038"/>
          <p14:tracePt t="106939" x="2865438" y="5372100"/>
          <p14:tracePt t="106959" x="2895600" y="5356225"/>
          <p14:tracePt t="106979" x="2963863" y="5356225"/>
          <p14:tracePt t="106999" x="3025775" y="5356225"/>
          <p14:tracePt t="107019" x="3086100" y="5356225"/>
          <p14:tracePt t="107039" x="3154363" y="5387975"/>
          <p14:tracePt t="107059" x="3208338" y="5402263"/>
          <p14:tracePt t="107061" x="3238500" y="5418138"/>
          <p14:tracePt t="107079" x="3276600" y="5432425"/>
          <p14:tracePt t="107099" x="3344863" y="5464175"/>
          <p14:tracePt t="107101" x="3375025" y="5478463"/>
          <p14:tracePt t="107119" x="3444875" y="5502275"/>
          <p14:tracePt t="107139" x="3482975" y="5516563"/>
          <p14:tracePt t="107141" x="3521075" y="5540375"/>
          <p14:tracePt t="107160" x="3589338" y="5578475"/>
          <p14:tracePt t="107179" x="3635375" y="5600700"/>
          <p14:tracePt t="107181" x="3649663" y="5616575"/>
          <p14:tracePt t="107199" x="3665538" y="5622925"/>
          <p14:tracePt t="107220" x="3695700" y="5646738"/>
          <p14:tracePt t="107240" x="3725863" y="5661025"/>
          <p14:tracePt t="107260" x="3733800" y="5668963"/>
          <p14:tracePt t="107280" x="3771900" y="5707063"/>
          <p14:tracePt t="107300" x="3794125" y="5745163"/>
          <p14:tracePt t="107320" x="3832225" y="5783263"/>
          <p14:tracePt t="107340" x="3863975" y="5807075"/>
          <p14:tracePt t="107360" x="3886200" y="5821363"/>
          <p14:tracePt t="107380" x="3894138" y="5837238"/>
          <p14:tracePt t="107400" x="3908425" y="5845175"/>
          <p14:tracePt t="107420" x="3916363" y="5889625"/>
          <p14:tracePt t="107440" x="3916363" y="5913438"/>
          <p14:tracePt t="107460" x="3916363" y="5927725"/>
          <p14:tracePt t="107480" x="3916363" y="5935663"/>
          <p14:tracePt t="107500" x="3916363" y="5943600"/>
          <p14:tracePt t="107521" x="3908425" y="5951538"/>
          <p14:tracePt t="107560" x="3902075" y="5959475"/>
          <p14:tracePt t="107580" x="3863975" y="5989638"/>
          <p14:tracePt t="107600" x="3825875" y="6003925"/>
          <p14:tracePt t="107620" x="3802063" y="6019800"/>
          <p14:tracePt t="107640" x="3771900" y="6035675"/>
          <p14:tracePt t="107661" x="3711575" y="6049963"/>
          <p14:tracePt t="107681" x="3581400" y="6103938"/>
          <p14:tracePt t="107700" x="3535363" y="6118225"/>
          <p14:tracePt t="107721" x="3513138" y="6126163"/>
          <p14:tracePt t="107761" x="3505200" y="6126163"/>
          <p14:tracePt t="107781" x="3497263" y="6126163"/>
          <p14:tracePt t="107801" x="3482975" y="6126163"/>
          <p14:tracePt t="107821" x="3475038" y="6126163"/>
          <p14:tracePt t="107841" x="3413125" y="6103938"/>
          <p14:tracePt t="107861" x="3306763" y="6073775"/>
          <p14:tracePt t="107881" x="3040063" y="5989638"/>
          <p14:tracePt t="107901" x="2879725" y="5921375"/>
          <p14:tracePt t="107921" x="2803525" y="5883275"/>
          <p14:tracePt t="107941" x="2781300" y="5875338"/>
          <p14:tracePt t="107961" x="2781300" y="5867400"/>
          <p14:tracePt t="108261" x="2773363" y="5859463"/>
          <p14:tracePt t="108270" x="2759075" y="5845175"/>
          <p14:tracePt t="108282" x="2735263" y="5813425"/>
          <p14:tracePt t="108302" x="2568575" y="5753100"/>
          <p14:tracePt t="108322" x="2416175" y="5707063"/>
          <p14:tracePt t="108342" x="2193925" y="5630863"/>
          <p14:tracePt t="108362" x="2073275" y="5578475"/>
          <p14:tracePt t="108382" x="1973263" y="5524500"/>
          <p14:tracePt t="108402" x="1958975" y="5502275"/>
          <p14:tracePt t="108422" x="1943100" y="5478463"/>
          <p14:tracePt t="108442" x="1935163" y="5464175"/>
          <p14:tracePt t="108462" x="1851025" y="5410200"/>
          <p14:tracePt t="108482" x="1768475" y="5356225"/>
          <p14:tracePt t="108502" x="1684338" y="5303838"/>
          <p14:tracePt t="108504" x="1638300" y="5273675"/>
          <p14:tracePt t="108522" x="1554163" y="5227638"/>
          <p14:tracePt t="108542" x="1501775" y="5189538"/>
          <p14:tracePt t="108562" x="1409700" y="5143500"/>
          <p14:tracePt t="108582" x="1311275" y="5105400"/>
          <p14:tracePt t="108602" x="1273175" y="5089525"/>
          <p14:tracePt t="109052" x="1265238" y="5089525"/>
          <p14:tracePt t="109115" x="1257300" y="5089525"/>
          <p14:tracePt t="109123" x="1257300" y="5097463"/>
          <p14:tracePt t="109163" x="1249363" y="5105400"/>
          <p14:tracePt t="109171" x="1241425" y="5113338"/>
          <p14:tracePt t="109183" x="1241425" y="5127625"/>
          <p14:tracePt t="109204" x="1235075" y="5143500"/>
          <p14:tracePt t="109224" x="1227138" y="5151438"/>
          <p14:tracePt t="109243" x="1227138" y="5159375"/>
          <p14:tracePt t="109263" x="1227138" y="5165725"/>
          <p14:tracePt t="109283" x="1219200" y="5173663"/>
          <p14:tracePt t="109304" x="1219200" y="5181600"/>
          <p14:tracePt t="109347" x="1219200" y="5189538"/>
          <p14:tracePt t="109364" x="1219200" y="5197475"/>
          <p14:tracePt t="109384" x="1219200" y="5219700"/>
          <p14:tracePt t="109426" x="1219200" y="5227638"/>
          <p14:tracePt t="109444" x="1219200" y="5235575"/>
          <p14:tracePt t="109464" x="1241425" y="5265738"/>
          <p14:tracePt t="109484" x="1303338" y="5326063"/>
          <p14:tracePt t="109504" x="1355725" y="5356225"/>
          <p14:tracePt t="109524" x="1417638" y="5364163"/>
          <p14:tracePt t="109544" x="1447800" y="5364163"/>
          <p14:tracePt t="109564" x="1485900" y="5364163"/>
          <p14:tracePt t="109584" x="1508125" y="5364163"/>
          <p14:tracePt t="109604" x="1524000" y="5364163"/>
          <p14:tracePt t="109624" x="1531938" y="5364163"/>
          <p14:tracePt t="109644" x="1546225" y="5349875"/>
          <p14:tracePt t="109664" x="1554163" y="5349875"/>
          <p14:tracePt t="109684" x="1570038" y="5326063"/>
          <p14:tracePt t="109705" x="1584325" y="5303838"/>
          <p14:tracePt t="109725" x="1592263" y="5287963"/>
          <p14:tracePt t="109744" x="1600200" y="5280025"/>
          <p14:tracePt t="109764" x="1600200" y="5257800"/>
          <p14:tracePt t="109785" x="1600200" y="5219700"/>
          <p14:tracePt t="109805" x="1592263" y="5165725"/>
          <p14:tracePt t="109824" x="1577975" y="5127625"/>
          <p14:tracePt t="109845" x="1577975" y="5113338"/>
          <p14:tracePt t="109847" x="1570038" y="5113338"/>
          <p14:tracePt t="109865" x="1570038" y="5105400"/>
          <p14:tracePt t="109885" x="1554163" y="5097463"/>
          <p14:tracePt t="109905" x="1546225" y="5089525"/>
          <p14:tracePt t="109925" x="1493838" y="5059363"/>
          <p14:tracePt t="109945" x="1425575" y="5029200"/>
          <p14:tracePt t="109965" x="1387475" y="5021263"/>
          <p14:tracePt t="109985" x="1341438" y="5013325"/>
          <p14:tracePt t="110005" x="1265238" y="5013325"/>
          <p14:tracePt t="110025" x="1227138" y="5013325"/>
          <p14:tracePt t="110045" x="1181100" y="5029200"/>
          <p14:tracePt t="110065" x="1165225" y="5029200"/>
          <p14:tracePt t="110085" x="1158875" y="5037138"/>
          <p14:tracePt t="110086" x="1150938" y="5037138"/>
          <p14:tracePt t="110105" x="1112838" y="5067300"/>
          <p14:tracePt t="110125" x="1066800" y="5097463"/>
          <p14:tracePt t="110126" x="1044575" y="5113338"/>
          <p14:tracePt t="110145" x="990600" y="5127625"/>
          <p14:tracePt t="110165" x="944563" y="5143500"/>
          <p14:tracePt t="110185" x="936625" y="5143500"/>
          <p14:tracePt t="110205" x="936625" y="5151438"/>
          <p14:tracePt t="110226" x="936625" y="5173663"/>
          <p14:tracePt t="110245" x="930275" y="5219700"/>
          <p14:tracePt t="110265" x="930275" y="5249863"/>
          <p14:tracePt t="110286" x="930275" y="5273675"/>
          <p14:tracePt t="110306" x="930275" y="5287963"/>
          <p14:tracePt t="110325" x="944563" y="5334000"/>
          <p14:tracePt t="110346" x="960438" y="5349875"/>
          <p14:tracePt t="110366" x="982663" y="5364163"/>
          <p14:tracePt t="110386" x="998538" y="5380038"/>
          <p14:tracePt t="110406" x="1036638" y="5394325"/>
          <p14:tracePt t="110426" x="1074738" y="5410200"/>
          <p14:tracePt t="110446" x="1150938" y="5418138"/>
          <p14:tracePt t="110466" x="1257300" y="5426075"/>
          <p14:tracePt t="110486" x="1317625" y="5432425"/>
          <p14:tracePt t="110506" x="1349375" y="5432425"/>
          <p14:tracePt t="110526" x="1371600" y="5432425"/>
          <p14:tracePt t="110546" x="1379538" y="5432425"/>
          <p14:tracePt t="110566" x="1401763" y="5402263"/>
          <p14:tracePt t="110586" x="1409700" y="5380038"/>
          <p14:tracePt t="110606" x="1425575" y="5349875"/>
          <p14:tracePt t="110627" x="1431925" y="5334000"/>
          <p14:tracePt t="110646" x="1439863" y="5311775"/>
          <p14:tracePt t="110666" x="1439863" y="5303838"/>
          <p14:tracePt t="110686" x="1447800" y="5295900"/>
          <p14:tracePt t="110706" x="1447800" y="5287963"/>
          <p14:tracePt t="111062" x="1455738" y="5287963"/>
          <p14:tracePt t="111078" x="1463675" y="5287963"/>
          <p14:tracePt t="111086" x="1470025" y="5287963"/>
          <p14:tracePt t="111094" x="1477963" y="5287963"/>
          <p14:tracePt t="111107" x="1501775" y="5295900"/>
          <p14:tracePt t="111128" x="1570038" y="5311775"/>
          <p14:tracePt t="111147" x="1616075" y="5318125"/>
          <p14:tracePt t="111167" x="1706563" y="5334000"/>
          <p14:tracePt t="111187" x="1752600" y="5349875"/>
          <p14:tracePt t="111207" x="1806575" y="5356225"/>
          <p14:tracePt t="111228" x="1828800" y="5356225"/>
          <p14:tracePt t="111247" x="1858963" y="5356225"/>
          <p14:tracePt t="111249" x="1866900" y="5356225"/>
          <p14:tracePt t="111267" x="1889125" y="5356225"/>
          <p14:tracePt t="111288" x="1943100" y="5356225"/>
          <p14:tracePt t="111307" x="1997075" y="5364163"/>
          <p14:tracePt t="111327" x="2027238" y="5372100"/>
          <p14:tracePt t="111348" x="2095500" y="5387975"/>
          <p14:tracePt t="111368" x="2125663" y="5394325"/>
          <p14:tracePt t="111387" x="2201863" y="5410200"/>
          <p14:tracePt t="111408" x="2239963" y="5410200"/>
          <p14:tracePt t="111428" x="2308225" y="5418138"/>
          <p14:tracePt t="111448" x="2354263" y="5418138"/>
          <p14:tracePt t="111449" x="2370138" y="5426075"/>
          <p14:tracePt t="111468" x="2400300" y="5432425"/>
          <p14:tracePt t="111488" x="2446338" y="5432425"/>
          <p14:tracePt t="111508" x="2460625" y="5432425"/>
          <p14:tracePt t="111528" x="2544763" y="5440363"/>
          <p14:tracePt t="111548" x="2590800" y="5448300"/>
          <p14:tracePt t="111568" x="2606675" y="5456238"/>
          <p14:tracePt t="111588" x="2651125" y="5470525"/>
          <p14:tracePt t="111608" x="2674938" y="5478463"/>
          <p14:tracePt t="111629" x="2735263" y="5486400"/>
          <p14:tracePt t="111648" x="2797175" y="5494338"/>
          <p14:tracePt t="111668" x="2865438" y="5508625"/>
          <p14:tracePt t="111688" x="2903538" y="5508625"/>
          <p14:tracePt t="111708" x="2925763" y="5516563"/>
          <p14:tracePt t="111728" x="2941638" y="5524500"/>
          <p14:tracePt t="111754" x="2949575" y="5524500"/>
          <p14:tracePt t="111799" x="2955925" y="5524500"/>
          <p14:tracePt t="111806" x="2955925" y="5532438"/>
          <p14:tracePt t="111815" x="2963863" y="5532438"/>
          <p14:tracePt t="111828" x="2971800" y="5532438"/>
          <p14:tracePt t="111849" x="2987675" y="5540375"/>
          <p14:tracePt t="111868" x="2994025" y="5540375"/>
          <p14:tracePt t="111888" x="3001963" y="5546725"/>
          <p14:tracePt t="111909" x="3009900" y="5546725"/>
          <p14:tracePt t="112735" x="3017838" y="5546725"/>
          <p14:tracePt t="112743" x="3025775" y="5546725"/>
          <p14:tracePt t="112759" x="3032125" y="5546725"/>
          <p14:tracePt t="112770" x="3032125" y="5540375"/>
          <p14:tracePt t="112790" x="3048000" y="5532438"/>
          <p14:tracePt t="112810" x="3055938" y="5524500"/>
          <p14:tracePt t="112830" x="3055938" y="5516563"/>
          <p14:tracePt t="112850" x="3055938" y="5508625"/>
          <p14:tracePt t="112875" x="3055938" y="5502275"/>
          <p14:tracePt t="112891" x="3048000" y="5502275"/>
          <p14:tracePt t="112911" x="3040063" y="5502275"/>
          <p14:tracePt t="112930" x="3032125" y="5494338"/>
          <p14:tracePt t="112950" x="3017838" y="5494338"/>
          <p14:tracePt t="112971" x="3009900" y="5494338"/>
          <p14:tracePt t="112990" x="3001963" y="5494338"/>
          <p14:tracePt t="113010" x="2987675" y="5502275"/>
          <p14:tracePt t="113030" x="2971800" y="5516563"/>
          <p14:tracePt t="113051" x="2963863" y="5524500"/>
          <p14:tracePt t="113071" x="2955925" y="5532438"/>
          <p14:tracePt t="113091" x="2941638" y="5546725"/>
          <p14:tracePt t="113111" x="2925763" y="5578475"/>
          <p14:tracePt t="113131" x="2925763" y="5584825"/>
          <p14:tracePt t="113133" x="2925763" y="5592763"/>
          <p14:tracePt t="113151" x="2917825" y="5600700"/>
          <p14:tracePt t="113171" x="2911475" y="5622925"/>
          <p14:tracePt t="113191" x="2879725" y="5684838"/>
          <p14:tracePt t="113211" x="2873375" y="5692775"/>
          <p14:tracePt t="113251" x="2873375" y="5699125"/>
          <p14:tracePt t="113271" x="2873375" y="5715000"/>
          <p14:tracePt t="113407" x="2879725" y="5715000"/>
          <p14:tracePt t="113415" x="2879725" y="5722938"/>
          <p14:tracePt t="113423" x="2887663" y="5722938"/>
          <p14:tracePt t="113431" x="2887663" y="5730875"/>
          <p14:tracePt t="113451" x="2911475" y="5745163"/>
          <p14:tracePt t="113472" x="2933700" y="5753100"/>
          <p14:tracePt t="113491" x="2941638" y="5753100"/>
          <p14:tracePt t="113512" x="2955925" y="5753100"/>
          <p14:tracePt t="113531" x="2971800" y="5753100"/>
          <p14:tracePt t="113552" x="2987675" y="5745163"/>
          <p14:tracePt t="113572" x="3001963" y="5745163"/>
          <p14:tracePt t="113592" x="3009900" y="5737225"/>
          <p14:tracePt t="113593" x="3017838" y="5737225"/>
          <p14:tracePt t="113612" x="3017838" y="5730875"/>
          <p14:tracePt t="113633" x="3032125" y="5715000"/>
          <p14:tracePt t="113652" x="3048000" y="5676900"/>
          <p14:tracePt t="113672" x="3055938" y="5668963"/>
          <p14:tracePt t="113692" x="3055938" y="5661025"/>
          <p14:tracePt t="113712" x="3055938" y="5646738"/>
          <p14:tracePt t="113713" x="3055938" y="5638800"/>
          <p14:tracePt t="113732" x="3055938" y="5622925"/>
          <p14:tracePt t="113752" x="3055938" y="5616575"/>
          <p14:tracePt t="113772" x="3055938" y="5608638"/>
          <p14:tracePt t="113792" x="3055938" y="5600700"/>
          <p14:tracePt t="113812" x="3048000" y="5600700"/>
          <p14:tracePt t="113835" x="3048000" y="5592763"/>
          <p14:tracePt t="113852" x="3040063" y="5592763"/>
          <p14:tracePt t="113872" x="3032125" y="5592763"/>
          <p14:tracePt t="113893" x="3017838" y="5592763"/>
          <p14:tracePt t="113912" x="3009900" y="5592763"/>
          <p14:tracePt t="113932" x="3001963" y="5592763"/>
          <p14:tracePt t="113952" x="2994025" y="5600700"/>
          <p14:tracePt t="113973" x="2987675" y="5608638"/>
          <p14:tracePt t="114193" x="2979738" y="5608638"/>
          <p14:tracePt t="114201" x="2955925" y="5616575"/>
          <p14:tracePt t="114213" x="2911475" y="5622925"/>
          <p14:tracePt t="114233" x="2759075" y="5622925"/>
          <p14:tracePt t="114253" x="2674938" y="5622925"/>
          <p14:tracePt t="114273" x="2544763" y="5592763"/>
          <p14:tracePt t="114293" x="2476500" y="5570538"/>
          <p14:tracePt t="114313" x="2400300" y="5554663"/>
          <p14:tracePt t="114333" x="2362200" y="5546725"/>
          <p14:tracePt t="114353" x="2332038" y="5532438"/>
          <p14:tracePt t="114373" x="2324100" y="5532438"/>
          <p14:tracePt t="114393" x="2316163" y="5532438"/>
          <p14:tracePt t="114413" x="2278063" y="5532438"/>
          <p14:tracePt t="114433" x="2263775" y="5532438"/>
          <p14:tracePt t="114453" x="2239963" y="5532438"/>
          <p14:tracePt t="115712" x="2239963" y="5524500"/>
          <p14:tracePt t="115720" x="2239963" y="5516563"/>
          <p14:tracePt t="115736" x="2239963" y="5508625"/>
          <p14:tracePt t="115756" x="2239963" y="5502275"/>
          <p14:tracePt t="115776" x="2232025" y="5456238"/>
          <p14:tracePt t="115796" x="2225675" y="5418138"/>
          <p14:tracePt t="115816" x="2201863" y="5356225"/>
          <p14:tracePt t="115836" x="2179638" y="5295900"/>
          <p14:tracePt t="115856" x="2141538" y="5235575"/>
          <p14:tracePt t="115858" x="2133600" y="5211763"/>
          <p14:tracePt t="115876" x="2103438" y="5143500"/>
          <p14:tracePt t="115896" x="2079625" y="5075238"/>
          <p14:tracePt t="115898" x="2065338" y="5051425"/>
          <p14:tracePt t="115916" x="2041525" y="4983163"/>
          <p14:tracePt t="115936" x="2011363" y="4914900"/>
          <p14:tracePt t="115957" x="1958975" y="4808538"/>
          <p14:tracePt t="115976" x="1920875" y="4754563"/>
          <p14:tracePt t="115996" x="1889125" y="4702175"/>
          <p14:tracePt t="116016" x="1874838" y="4686300"/>
          <p14:tracePt t="116037" x="1844675" y="4640263"/>
          <p14:tracePt t="116057" x="1812925" y="4610100"/>
          <p14:tracePt t="116058" x="1790700" y="4579938"/>
          <p14:tracePt t="116076" x="1736725" y="4503738"/>
          <p14:tracePt t="116097" x="1698625" y="4441825"/>
          <p14:tracePt t="116117" x="1638300" y="4359275"/>
          <p14:tracePt t="116137" x="1616075" y="4327525"/>
          <p14:tracePt t="116157" x="1570038" y="4267200"/>
          <p14:tracePt t="116177" x="1531938" y="4213225"/>
          <p14:tracePt t="116197" x="1477963" y="4160838"/>
          <p14:tracePt t="116217" x="1425575" y="4122738"/>
          <p14:tracePt t="116237" x="1379538" y="4084638"/>
          <p14:tracePt t="116257" x="1349375" y="4060825"/>
          <p14:tracePt t="116277" x="1311275" y="4016375"/>
          <p14:tracePt t="116297" x="1287463" y="4000500"/>
          <p14:tracePt t="116317" x="1227138" y="3932238"/>
          <p14:tracePt t="116337" x="1189038" y="3894138"/>
          <p14:tracePt t="116357" x="1143000" y="3840163"/>
          <p14:tracePt t="116377" x="1089025" y="3771900"/>
          <p14:tracePt t="116397" x="1058863" y="3741738"/>
          <p14:tracePt t="116417" x="1058863" y="3733800"/>
          <p14:tracePt t="116437" x="1044575" y="3725863"/>
          <p14:tracePt t="116477" x="1020763" y="3717925"/>
          <p14:tracePt t="116497" x="1012825" y="3717925"/>
          <p14:tracePt t="116517" x="1006475" y="3717925"/>
          <p14:tracePt t="116518" x="1006475" y="3711575"/>
          <p14:tracePt t="116537" x="998538" y="3711575"/>
          <p14:tracePt t="116557" x="974725" y="3711575"/>
          <p14:tracePt t="116558" x="960438" y="3711575"/>
          <p14:tracePt t="116577" x="922338" y="3711575"/>
          <p14:tracePt t="116598" x="868363" y="3711575"/>
          <p14:tracePt t="116618" x="822325" y="3717925"/>
          <p14:tracePt t="116637" x="808038" y="3725863"/>
          <p14:tracePt t="116657" x="800100" y="3733800"/>
          <p14:tracePt t="116697" x="792163" y="3733800"/>
          <p14:tracePt t="116717" x="784225" y="3741738"/>
          <p14:tracePt t="116738" x="762000" y="3771900"/>
          <p14:tracePt t="116758" x="731838" y="3810000"/>
          <p14:tracePt t="116778" x="693738" y="3870325"/>
          <p14:tracePt t="116798" x="677863" y="3878263"/>
          <p14:tracePt t="116818" x="677863" y="3886200"/>
          <p14:tracePt t="116838" x="669925" y="3902075"/>
          <p14:tracePt t="116858" x="663575" y="3924300"/>
          <p14:tracePt t="116878" x="655638" y="3962400"/>
          <p14:tracePt t="116898" x="647700" y="4008438"/>
          <p14:tracePt t="116918" x="647700" y="4030663"/>
          <p14:tracePt t="116938" x="647700" y="4046538"/>
          <p14:tracePt t="116958" x="647700" y="4076700"/>
          <p14:tracePt t="116978" x="655638" y="4137025"/>
          <p14:tracePt t="116998" x="677863" y="4175125"/>
          <p14:tracePt t="117018" x="685800" y="4206875"/>
          <p14:tracePt t="117038" x="693738" y="4237038"/>
          <p14:tracePt t="117058" x="708025" y="4267200"/>
          <p14:tracePt t="117078" x="715963" y="4305300"/>
          <p14:tracePt t="117098" x="731838" y="4321175"/>
          <p14:tracePt t="117118" x="731838" y="4335463"/>
          <p14:tracePt t="117138" x="769938" y="4389438"/>
          <p14:tracePt t="117158" x="792163" y="4427538"/>
          <p14:tracePt t="117179" x="815975" y="4465638"/>
          <p14:tracePt t="117199" x="830263" y="4487863"/>
          <p14:tracePt t="117218" x="846138" y="4503738"/>
          <p14:tracePt t="117239" x="860425" y="4518025"/>
          <p14:tracePt t="117259" x="876300" y="4533900"/>
          <p14:tracePt t="117279" x="884238" y="4533900"/>
          <p14:tracePt t="117299" x="892175" y="4549775"/>
          <p14:tracePt t="117319" x="968375" y="4632325"/>
          <p14:tracePt t="117339" x="1050925" y="4708525"/>
          <p14:tracePt t="117340" x="1112838" y="4746625"/>
          <p14:tracePt t="117359" x="1173163" y="4784725"/>
          <p14:tracePt t="117379" x="1189038" y="4792663"/>
          <p14:tracePt t="117399" x="1211263" y="4800600"/>
          <p14:tracePt t="117419" x="1219200" y="4800600"/>
          <p14:tracePt t="117420" x="1227138" y="4800600"/>
          <p14:tracePt t="117439" x="1241425" y="4808538"/>
          <p14:tracePt t="117459" x="1273175" y="4808538"/>
          <p14:tracePt t="117479" x="1287463" y="4808538"/>
          <p14:tracePt t="117499" x="1317625" y="4808538"/>
          <p14:tracePt t="117500" x="1333500" y="4808538"/>
          <p14:tracePt t="117519" x="1363663" y="4808538"/>
          <p14:tracePt t="117539" x="1409700" y="4808538"/>
          <p14:tracePt t="117559" x="1485900" y="4808538"/>
          <p14:tracePt t="117579" x="1524000" y="4808538"/>
          <p14:tracePt t="117600" x="1554163" y="4808538"/>
          <p14:tracePt t="117619" x="1577975" y="4808538"/>
          <p14:tracePt t="117639" x="1608138" y="4800600"/>
          <p14:tracePt t="117660" x="1616075" y="4800600"/>
          <p14:tracePt t="117679" x="1654175" y="4784725"/>
          <p14:tracePt t="117700" x="1676400" y="4770438"/>
          <p14:tracePt t="117719" x="1698625" y="4754563"/>
          <p14:tracePt t="117760" x="1706563" y="4746625"/>
          <p14:tracePt t="117780" x="1722438" y="4732338"/>
          <p14:tracePt t="117800" x="1736725" y="4702175"/>
          <p14:tracePt t="117820" x="1768475" y="4648200"/>
          <p14:tracePt t="117840" x="1798638" y="4587875"/>
          <p14:tracePt t="117860" x="1812925" y="4556125"/>
          <p14:tracePt t="117880" x="1836738" y="4518025"/>
          <p14:tracePt t="117900" x="1858963" y="4435475"/>
          <p14:tracePt t="117920" x="1866900" y="4343400"/>
          <p14:tracePt t="117940" x="1874838" y="4305300"/>
          <p14:tracePt t="117960" x="1874838" y="4275138"/>
          <p14:tracePt t="117980" x="1874838" y="4244975"/>
          <p14:tracePt t="118000" x="1866900" y="4213225"/>
          <p14:tracePt t="118020" x="1836738" y="4152900"/>
          <p14:tracePt t="118040" x="1782763" y="4068763"/>
          <p14:tracePt t="118060" x="1744663" y="4022725"/>
          <p14:tracePt t="118080" x="1698625" y="3984625"/>
          <p14:tracePt t="118101" x="1684338" y="3962400"/>
          <p14:tracePt t="118121" x="1668463" y="3954463"/>
          <p14:tracePt t="118140" x="1646238" y="3932238"/>
          <p14:tracePt t="118161" x="1608138" y="3908425"/>
          <p14:tracePt t="118181" x="1562100" y="3894138"/>
          <p14:tracePt t="118200" x="1524000" y="3886200"/>
          <p14:tracePt t="118220" x="1501775" y="3878263"/>
          <p14:tracePt t="118240" x="1477963" y="3878263"/>
          <p14:tracePt t="118260" x="1425575" y="3878263"/>
          <p14:tracePt t="118280" x="1409700" y="3878263"/>
          <p14:tracePt t="118739" x="1409700" y="3894138"/>
          <p14:tracePt t="118747" x="1417638" y="3940175"/>
          <p14:tracePt t="118761" x="1447800" y="4000500"/>
          <p14:tracePt t="118782" x="1501775" y="4122738"/>
          <p14:tracePt t="118802" x="1539875" y="4183063"/>
          <p14:tracePt t="118803" x="1562100" y="4206875"/>
          <p14:tracePt t="118822" x="1592263" y="4251325"/>
          <p14:tracePt t="118842" x="1616075" y="4275138"/>
          <p14:tracePt t="118843" x="1630363" y="4305300"/>
          <p14:tracePt t="118862" x="1676400" y="4373563"/>
          <p14:tracePt t="118882" x="1722438" y="4457700"/>
          <p14:tracePt t="118902" x="1736725" y="4479925"/>
          <p14:tracePt t="118922" x="1744663" y="4511675"/>
          <p14:tracePt t="118942" x="1752600" y="4525963"/>
          <p14:tracePt t="118962" x="1760538" y="4541838"/>
          <p14:tracePt t="118982" x="1768475" y="4549775"/>
          <p14:tracePt t="119002" x="1782763" y="4564063"/>
          <p14:tracePt t="119022" x="1790700" y="4579938"/>
          <p14:tracePt t="119042" x="1798638" y="4587875"/>
          <p14:tracePt t="119062" x="1820863" y="4602163"/>
          <p14:tracePt t="119082" x="1836738" y="4618038"/>
          <p14:tracePt t="119102" x="1858963" y="4640263"/>
          <p14:tracePt t="119122" x="1874838" y="4656138"/>
          <p14:tracePt t="119142" x="1905000" y="4702175"/>
          <p14:tracePt t="119162" x="1927225" y="4732338"/>
          <p14:tracePt t="119182" x="1965325" y="4754563"/>
          <p14:tracePt t="119202" x="1989138" y="4778375"/>
          <p14:tracePt t="119222" x="2035175" y="4816475"/>
          <p14:tracePt t="119243" x="2065338" y="4830763"/>
          <p14:tracePt t="119263" x="2103438" y="4854575"/>
          <p14:tracePt t="119282" x="2125663" y="4868863"/>
          <p14:tracePt t="119303" x="2149475" y="4884738"/>
          <p14:tracePt t="119323" x="2171700" y="4899025"/>
          <p14:tracePt t="119343" x="2217738" y="4937125"/>
          <p14:tracePt t="119363" x="2247900" y="4953000"/>
          <p14:tracePt t="119383" x="2286000" y="4983163"/>
          <p14:tracePt t="119403" x="2308225" y="4999038"/>
          <p14:tracePt t="119423" x="2346325" y="5021263"/>
          <p14:tracePt t="119443" x="2370138" y="5037138"/>
          <p14:tracePt t="119463" x="2408238" y="5059363"/>
          <p14:tracePt t="119483" x="2438400" y="5075238"/>
          <p14:tracePt t="119503" x="2492375" y="5121275"/>
          <p14:tracePt t="119523" x="2522538" y="5143500"/>
          <p14:tracePt t="119543" x="2544763" y="5173663"/>
          <p14:tracePt t="119563" x="2574925" y="5197475"/>
          <p14:tracePt t="119583" x="2590800" y="5203825"/>
          <p14:tracePt t="119603" x="2620963" y="5235575"/>
          <p14:tracePt t="119623" x="2644775" y="5249863"/>
          <p14:tracePt t="119624" x="2651125" y="5257800"/>
          <p14:tracePt t="119643" x="2659063" y="5273675"/>
          <p14:tracePt t="119663" x="2674938" y="5273675"/>
          <p14:tracePt t="119683" x="2689225" y="5295900"/>
          <p14:tracePt t="119703" x="2720975" y="5326063"/>
          <p14:tracePt t="119724" x="2759075" y="5372100"/>
          <p14:tracePt t="119743" x="2797175" y="5402263"/>
          <p14:tracePt t="119763" x="2835275" y="5440363"/>
          <p14:tracePt t="119783" x="2857500" y="5464175"/>
          <p14:tracePt t="119803" x="2887663" y="5508625"/>
          <p14:tracePt t="119824" x="2895600" y="5524500"/>
          <p14:tracePt t="119864" x="2903538" y="5524500"/>
          <p14:tracePt t="119884" x="2911475" y="5540375"/>
          <p14:tracePt t="119904" x="2933700" y="5570538"/>
          <p14:tracePt t="119924" x="2949575" y="5600700"/>
          <p14:tracePt t="119944" x="2955925" y="5600700"/>
          <p14:tracePt t="121184" x="2963863" y="5600700"/>
          <p14:tracePt t="121200" x="2979738" y="5592763"/>
          <p14:tracePt t="121208" x="2979738" y="5578475"/>
          <p14:tracePt t="121227" x="2994025" y="5562600"/>
          <p14:tracePt t="121246" x="3009900" y="5554663"/>
          <p14:tracePt t="121266" x="3017838" y="5546725"/>
          <p14:tracePt t="121286" x="3025775" y="5546725"/>
          <p14:tracePt t="121307" x="3025775" y="5540375"/>
          <p14:tracePt t="121366" x="3032125" y="5540375"/>
          <p14:tracePt t="121382" x="3040063" y="5540375"/>
          <p14:tracePt t="121398" x="3048000" y="5540375"/>
          <p14:tracePt t="121438" x="3048000" y="5532438"/>
          <p14:tracePt t="121446" x="3055938" y="5532438"/>
          <p14:tracePt t="121482" x="3055938" y="5524500"/>
          <p14:tracePt t="121490" x="3063875" y="5524500"/>
          <p14:tracePt t="121506" x="3070225" y="5524500"/>
          <p14:tracePt t="122136" x="3078163" y="5524500"/>
          <p14:tracePt t="122184" x="3086100" y="5524500"/>
          <p14:tracePt t="122216" x="3094038" y="5524500"/>
          <p14:tracePt t="122240" x="3101975" y="5524500"/>
          <p14:tracePt t="122257" x="3108325" y="5524500"/>
          <p14:tracePt t="122272" x="3124200" y="5524500"/>
          <p14:tracePt t="122280" x="3140075" y="5524500"/>
          <p14:tracePt t="122288" x="3162300" y="5532438"/>
          <p14:tracePt t="122308" x="3230563" y="5554663"/>
          <p14:tracePt t="122328" x="3322638" y="5600700"/>
          <p14:tracePt t="122348" x="3375025" y="5630863"/>
          <p14:tracePt t="122368" x="3382963" y="5638800"/>
          <p14:tracePt t="122422" x="3375025" y="5638800"/>
          <p14:tracePt t="122446" x="3368675" y="5638800"/>
          <p14:tracePt t="122454" x="3368675" y="5630863"/>
          <p14:tracePt t="122478" x="3360738" y="5630863"/>
          <p14:tracePt t="122502" x="3352800" y="5630863"/>
          <p14:tracePt t="122784" x="3344863" y="5630863"/>
          <p14:tracePt t="123130" x="3352800" y="5630863"/>
          <p14:tracePt t="123170" x="3360738" y="5630863"/>
          <p14:tracePt t="123244" x="3360738" y="5638800"/>
          <p14:tracePt t="123332" x="3352800" y="5638800"/>
          <p14:tracePt t="126031" x="3360738" y="5638800"/>
          <p14:tracePt t="126059" x="3360738" y="5630863"/>
          <p14:tracePt t="126067" x="3360738" y="5622925"/>
          <p14:tracePt t="126075" x="3360738" y="5592763"/>
          <p14:tracePt t="126095" x="3360738" y="5570538"/>
          <p14:tracePt t="126115" x="3375025" y="5540375"/>
          <p14:tracePt t="126135" x="3382963" y="5508625"/>
          <p14:tracePt t="126155" x="3390900" y="5502275"/>
          <p14:tracePt t="126175" x="3398838" y="5502275"/>
          <p14:tracePt t="126196" x="3406775" y="5494338"/>
          <p14:tracePt t="126216" x="3421063" y="5486400"/>
          <p14:tracePt t="126236" x="3451225" y="5486400"/>
          <p14:tracePt t="126256" x="3497263" y="5470525"/>
          <p14:tracePt t="126276" x="3527425" y="5470525"/>
          <p14:tracePt t="126296" x="3573463" y="5478463"/>
          <p14:tracePt t="126316" x="3597275" y="5494338"/>
          <p14:tracePt t="126336" x="3687763" y="5540375"/>
          <p14:tracePt t="126356" x="3733800" y="5570538"/>
          <p14:tracePt t="126357" x="3779838" y="5592763"/>
          <p14:tracePt t="126376" x="3832225" y="5616575"/>
          <p14:tracePt t="126396" x="3878263" y="5646738"/>
          <p14:tracePt t="126416" x="3902075" y="5676900"/>
          <p14:tracePt t="126437" x="3916363" y="5699125"/>
          <p14:tracePt t="126456" x="3924300" y="5722938"/>
          <p14:tracePt t="126476" x="3932238" y="5745163"/>
          <p14:tracePt t="126496" x="3940175" y="5783263"/>
          <p14:tracePt t="126516" x="3940175" y="5821363"/>
          <p14:tracePt t="126536" x="3940175" y="5875338"/>
          <p14:tracePt t="126556" x="3946525" y="5921375"/>
          <p14:tracePt t="126576" x="3946525" y="5989638"/>
          <p14:tracePt t="126596" x="3932238" y="6011863"/>
          <p14:tracePt t="126617" x="3908425" y="6035675"/>
          <p14:tracePt t="126636" x="3878263" y="6057900"/>
          <p14:tracePt t="126656" x="3763963" y="6111875"/>
          <p14:tracePt t="126676" x="3695700" y="6118225"/>
          <p14:tracePt t="126697" x="3627438" y="6126163"/>
          <p14:tracePt t="126717" x="3597275" y="6118225"/>
          <p14:tracePt t="126737" x="3573463" y="6111875"/>
          <p14:tracePt t="126757" x="3527425" y="6073775"/>
          <p14:tracePt t="126777" x="3398838" y="5997575"/>
          <p14:tracePt t="126797" x="3322638" y="5951538"/>
          <p14:tracePt t="126817" x="3208338" y="5875338"/>
          <p14:tracePt t="126837" x="3178175" y="5845175"/>
          <p14:tracePt t="126877" x="3178175" y="5837238"/>
          <p14:tracePt t="126899" x="3178175" y="5829300"/>
          <p14:tracePt t="129651" x="3184525" y="5829300"/>
          <p14:tracePt t="129658" x="3230563" y="5813425"/>
          <p14:tracePt t="129667" x="3306763" y="5783263"/>
          <p14:tracePt t="129682" x="3482975" y="5722938"/>
          <p14:tracePt t="129702" x="3657600" y="5692775"/>
          <p14:tracePt t="129722" x="4084638" y="5676900"/>
          <p14:tracePt t="129743" x="4373563" y="5676900"/>
          <p14:tracePt t="129763" x="4618038" y="5676900"/>
          <p14:tracePt t="129782" x="4686300" y="5661025"/>
          <p14:tracePt t="129802" x="4778375" y="5630863"/>
          <p14:tracePt t="129822" x="4808538" y="5608638"/>
          <p14:tracePt t="129843" x="4914900" y="5562600"/>
          <p14:tracePt t="129862" x="4968875" y="5554663"/>
          <p14:tracePt t="129883" x="5037138" y="5540375"/>
          <p14:tracePt t="129884" x="5051425" y="5532438"/>
          <p14:tracePt t="129903" x="5083175" y="5516563"/>
          <p14:tracePt t="129923" x="5113338" y="5502275"/>
          <p14:tracePt t="129943" x="5143500" y="5486400"/>
          <p14:tracePt t="129963" x="5151438" y="5478463"/>
          <p14:tracePt t="129983" x="5159375" y="5470525"/>
          <p14:tracePt t="130003" x="5173663" y="5456238"/>
          <p14:tracePt t="130023" x="5181600" y="5440363"/>
          <p14:tracePt t="130043" x="5197475" y="5418138"/>
          <p14:tracePt t="130044" x="5203825" y="5402263"/>
          <p14:tracePt t="130063" x="5227638" y="5356225"/>
          <p14:tracePt t="130083" x="5241925" y="5311775"/>
          <p14:tracePt t="130103" x="5249863" y="5287963"/>
          <p14:tracePt t="130123" x="5249863" y="5280025"/>
          <p14:tracePt t="130143" x="5257800" y="5265738"/>
          <p14:tracePt t="130163" x="5265738" y="5257800"/>
          <p14:tracePt t="130183" x="5265738" y="5227638"/>
          <p14:tracePt t="130203" x="5265738" y="5173663"/>
          <p14:tracePt t="130223" x="5265738" y="5113338"/>
          <p14:tracePt t="130244" x="5265738" y="5089525"/>
          <p14:tracePt t="130264" x="5265738" y="5083175"/>
          <p14:tracePt t="130283" x="5265738" y="5067300"/>
          <p14:tracePt t="130303" x="5265738" y="5051425"/>
          <p14:tracePt t="130324" x="5265738" y="5037138"/>
          <p14:tracePt t="130344" x="5265738" y="4999038"/>
          <p14:tracePt t="130364" x="5265738" y="4975225"/>
          <p14:tracePt t="130384" x="5265738" y="4953000"/>
          <p14:tracePt t="130404" x="5265738" y="4945063"/>
          <p14:tracePt t="130424" x="5265738" y="4937125"/>
          <p14:tracePt t="130444" x="5265738" y="4922838"/>
          <p14:tracePt t="130464" x="5257800" y="4914900"/>
          <p14:tracePt t="130484" x="5257800" y="4906963"/>
          <p14:tracePt t="130504" x="5249863" y="4899025"/>
          <p14:tracePt t="130565" x="5249863" y="4892675"/>
          <p14:tracePt t="133536" x="5241925" y="4892675"/>
          <p14:tracePt t="133550" x="5219700" y="4892675"/>
          <p14:tracePt t="133558" x="5203825" y="4899025"/>
          <p14:tracePt t="133569" x="5165725" y="4906963"/>
          <p14:tracePt t="133590" x="5037138" y="4960938"/>
          <p14:tracePt t="133610" x="4968875" y="4991100"/>
          <p14:tracePt t="133630" x="4868863" y="5029200"/>
          <p14:tracePt t="133650" x="4822825" y="5045075"/>
          <p14:tracePt t="133670" x="4792663" y="5067300"/>
          <p14:tracePt t="133690" x="4746625" y="5083175"/>
          <p14:tracePt t="133710" x="4716463" y="5097463"/>
          <p14:tracePt t="133730" x="4625975" y="5127625"/>
          <p14:tracePt t="133750" x="4564063" y="5151438"/>
          <p14:tracePt t="133770" x="4495800" y="5159375"/>
          <p14:tracePt t="133790" x="4435475" y="5181600"/>
          <p14:tracePt t="133810" x="4283075" y="5219700"/>
          <p14:tracePt t="133831" x="4152900" y="5257800"/>
          <p14:tracePt t="133850" x="3894138" y="5311775"/>
          <p14:tracePt t="133870" x="3733800" y="5318125"/>
          <p14:tracePt t="133872" x="3665538" y="5318125"/>
          <p14:tracePt t="133890" x="3543300" y="5318125"/>
          <p14:tracePt t="133910" x="3467100" y="5318125"/>
          <p14:tracePt t="133930" x="3306763" y="5311775"/>
          <p14:tracePt t="133950" x="3170238" y="5311775"/>
          <p14:tracePt t="133970" x="3086100" y="5311775"/>
          <p14:tracePt t="133990" x="3070225" y="5311775"/>
          <p14:tracePt t="134034" x="3070225" y="5303838"/>
          <p14:tracePt t="134280" x="3078163" y="5303838"/>
          <p14:tracePt t="134288" x="3094038" y="5318125"/>
          <p14:tracePt t="134296" x="3132138" y="5341938"/>
          <p14:tracePt t="134311" x="3178175" y="5380038"/>
          <p14:tracePt t="134332" x="3330575" y="5470525"/>
          <p14:tracePt t="134351" x="3513138" y="5562600"/>
          <p14:tracePt t="134371" x="3695700" y="5630863"/>
          <p14:tracePt t="134391" x="3787775" y="5654675"/>
          <p14:tracePt t="134392" x="3848100" y="5676900"/>
          <p14:tracePt t="134411" x="3932238" y="5692775"/>
          <p14:tracePt t="134432" x="3984625" y="5707063"/>
          <p14:tracePt t="134433" x="3992563" y="5722938"/>
          <p14:tracePt t="134452" x="4022725" y="5737225"/>
          <p14:tracePt t="134471" x="4038600" y="5775325"/>
          <p14:tracePt t="134491" x="4046538" y="5791200"/>
          <p14:tracePt t="134512" x="4046538" y="5799138"/>
          <p14:tracePt t="134551" x="4046538" y="5813425"/>
          <p14:tracePt t="134571" x="4046538" y="5829300"/>
          <p14:tracePt t="134592" x="4046538" y="5867400"/>
          <p14:tracePt t="134612" x="4046538" y="5883275"/>
          <p14:tracePt t="134632" x="4046538" y="5889625"/>
          <p14:tracePt t="134652" x="4038600" y="5897563"/>
          <p14:tracePt t="134672" x="4030663" y="5913438"/>
          <p14:tracePt t="134692" x="4022725" y="5935663"/>
          <p14:tracePt t="134712" x="4000500" y="5989638"/>
          <p14:tracePt t="134732" x="3992563" y="5997575"/>
          <p14:tracePt t="134752" x="3992563" y="6003925"/>
          <p14:tracePt t="134772" x="3978275" y="6027738"/>
          <p14:tracePt t="134792" x="3954463" y="6057900"/>
          <p14:tracePt t="134942" x="3946525" y="6057900"/>
          <p14:tracePt t="134949" x="3940175" y="6057900"/>
          <p14:tracePt t="134972" x="3932238" y="6057900"/>
          <p14:tracePt t="134988" x="3924300" y="6057900"/>
          <p14:tracePt t="134997" x="3924300" y="6049963"/>
          <p14:tracePt t="135013" x="3916363" y="6049963"/>
          <p14:tracePt t="135032" x="3908425" y="6049963"/>
          <p14:tracePt t="135052" x="3894138" y="6042025"/>
          <p14:tracePt t="135073" x="3848100" y="6019800"/>
          <p14:tracePt t="135093" x="3794125" y="5989638"/>
          <p14:tracePt t="135112" x="3741738" y="5959475"/>
          <p14:tracePt t="135153" x="3741738" y="5951538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5868144" y="1538355"/>
            <a:ext cx="648072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68144" y="2337484"/>
            <a:ext cx="648072" cy="12031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169622" y="2276872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321750" y="2290991"/>
            <a:ext cx="648072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49642" y="2911824"/>
            <a:ext cx="28803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11760" y="2911824"/>
            <a:ext cx="46805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716016" y="3540642"/>
            <a:ext cx="2808312" cy="267741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12160" y="3540642"/>
            <a:ext cx="360040" cy="7757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868144" y="4316406"/>
            <a:ext cx="64807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616116" y="5008612"/>
            <a:ext cx="1152128" cy="72008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5940152" y="1087833"/>
            <a:ext cx="504056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7694" y="1735905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20961" y="3256357"/>
            <a:ext cx="4587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6534828" y="2359552"/>
            <a:ext cx="495661" cy="1808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20272" y="2551784"/>
            <a:ext cx="504056" cy="3347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7552256" y="2886509"/>
            <a:ext cx="360040" cy="2966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77"/>
    </mc:Choice>
    <mc:Fallback xmlns="">
      <p:transition spd="slow" advTm="8647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77" x="5821363" y="4068763"/>
          <p14:tracePt t="1285" x="5821363" y="4054475"/>
          <p14:tracePt t="1293" x="5821363" y="4038600"/>
          <p14:tracePt t="1305" x="5821363" y="4016375"/>
          <p14:tracePt t="1325" x="5829300" y="3992563"/>
          <p14:tracePt t="1345" x="5829300" y="3978275"/>
          <p14:tracePt t="1365" x="5837238" y="3970338"/>
          <p14:tracePt t="4596" x="5837238" y="3962400"/>
          <p14:tracePt t="4604" x="5829300" y="3954463"/>
          <p14:tracePt t="4614" x="5799138" y="3916363"/>
          <p14:tracePt t="4631" x="5730875" y="3787775"/>
          <p14:tracePt t="4651" x="5684838" y="3627438"/>
          <p14:tracePt t="4652" x="5646738" y="3543300"/>
          <p14:tracePt t="4671" x="5554663" y="3352800"/>
          <p14:tracePt t="4692" x="5402263" y="3101975"/>
          <p14:tracePt t="4693" x="5334000" y="2987675"/>
          <p14:tracePt t="4711" x="5135563" y="2659063"/>
          <p14:tracePt t="4731" x="5006975" y="2400300"/>
          <p14:tracePt t="4733" x="4937125" y="2209800"/>
          <p14:tracePt t="4751" x="4838700" y="1935163"/>
          <p14:tracePt t="4771" x="4702175" y="1608138"/>
          <p14:tracePt t="4791" x="4594225" y="1355725"/>
          <p14:tracePt t="4811" x="4518025" y="1227138"/>
          <p14:tracePt t="4832" x="4411663" y="1082675"/>
          <p14:tracePt t="4851" x="4343400" y="1036638"/>
          <p14:tracePt t="4871" x="4267200" y="998538"/>
          <p14:tracePt t="4892" x="4244975" y="998538"/>
          <p14:tracePt t="4912" x="4191000" y="990600"/>
          <p14:tracePt t="4932" x="4137025" y="990600"/>
          <p14:tracePt t="4952" x="3978275" y="1028700"/>
          <p14:tracePt t="4972" x="3817938" y="1074738"/>
          <p14:tracePt t="4992" x="3368675" y="1235075"/>
          <p14:tracePt t="5012" x="2879725" y="1447800"/>
          <p14:tracePt t="5032" x="2438400" y="1676400"/>
          <p14:tracePt t="5053" x="2217738" y="1812925"/>
          <p14:tracePt t="5072" x="2003425" y="1951038"/>
          <p14:tracePt t="5092" x="1920875" y="2011363"/>
          <p14:tracePt t="5112" x="1812925" y="2133600"/>
          <p14:tracePt t="5132" x="1760538" y="2209800"/>
          <p14:tracePt t="5152" x="1752600" y="2239963"/>
          <p14:tracePt t="5193" x="1752600" y="2247900"/>
          <p14:tracePt t="5212" x="1736725" y="2263775"/>
          <p14:tracePt t="5232" x="1714500" y="2332038"/>
          <p14:tracePt t="5252" x="1698625" y="2362200"/>
          <p14:tracePt t="5272" x="1698625" y="2400300"/>
          <p14:tracePt t="5292" x="1698625" y="2422525"/>
          <p14:tracePt t="5312" x="1698625" y="2468563"/>
          <p14:tracePt t="5332" x="1692275" y="2522538"/>
          <p14:tracePt t="5353" x="1676400" y="2606675"/>
          <p14:tracePt t="5372" x="1660525" y="2628900"/>
          <p14:tracePt t="5392" x="1660525" y="2659063"/>
          <p14:tracePt t="5413" x="1660525" y="2697163"/>
          <p14:tracePt t="5433" x="1660525" y="2781300"/>
          <p14:tracePt t="5453" x="1660525" y="2911475"/>
          <p14:tracePt t="5473" x="1646238" y="2949575"/>
          <p14:tracePt t="5493" x="1646238" y="2979738"/>
          <p14:tracePt t="5513" x="1646238" y="2987675"/>
          <p14:tracePt t="5533" x="1646238" y="3040063"/>
          <p14:tracePt t="5553" x="1654175" y="3078163"/>
          <p14:tracePt t="5573" x="1654175" y="3146425"/>
          <p14:tracePt t="5593" x="1660525" y="3162300"/>
          <p14:tracePt t="5613" x="1668463" y="3184525"/>
          <p14:tracePt t="5633" x="1668463" y="3200400"/>
          <p14:tracePt t="5635" x="1668463" y="3216275"/>
          <p14:tracePt t="5653" x="1668463" y="3230563"/>
          <p14:tracePt t="5673" x="1668463" y="3246438"/>
          <p14:tracePt t="5694" x="1684338" y="3268663"/>
          <p14:tracePt t="5717" x="1684338" y="3276600"/>
          <p14:tracePt t="5733" x="1684338" y="3284538"/>
          <p14:tracePt t="5805" x="1676400" y="3284538"/>
          <p14:tracePt t="5812" x="1668463" y="3268663"/>
          <p14:tracePt t="5820" x="1660525" y="3260725"/>
          <p14:tracePt t="5834" x="1630363" y="3238500"/>
          <p14:tracePt t="5853" x="1554163" y="3170238"/>
          <p14:tracePt t="5873" x="1524000" y="3146425"/>
          <p14:tracePt t="5893" x="1516063" y="3132138"/>
          <p14:tracePt t="5913" x="1516063" y="3124200"/>
          <p14:tracePt t="5933" x="1516063" y="3101975"/>
          <p14:tracePt t="5954" x="1508125" y="3094038"/>
          <p14:tracePt t="6042" x="1516063" y="3086100"/>
          <p14:tracePt t="6051" x="1524000" y="3086100"/>
          <p14:tracePt t="6067" x="1539875" y="3078163"/>
          <p14:tracePt t="6075" x="1562100" y="3078163"/>
          <p14:tracePt t="6094" x="1592263" y="3070225"/>
          <p14:tracePt t="6114" x="1608138" y="3070225"/>
          <p14:tracePt t="6116" x="1616075" y="3063875"/>
          <p14:tracePt t="6173" x="1622425" y="3063875"/>
          <p14:tracePt t="6187" x="1622425" y="3070225"/>
          <p14:tracePt t="6197" x="1630363" y="3086100"/>
          <p14:tracePt t="6214" x="1638300" y="3124200"/>
          <p14:tracePt t="6234" x="1638300" y="3146425"/>
          <p14:tracePt t="6254" x="1638300" y="3230563"/>
          <p14:tracePt t="6274" x="1630363" y="3344863"/>
          <p14:tracePt t="6294" x="1630363" y="3421063"/>
          <p14:tracePt t="6314" x="1630363" y="3451225"/>
          <p14:tracePt t="6335" x="1630363" y="3475038"/>
          <p14:tracePt t="6354" x="1630363" y="3482975"/>
          <p14:tracePt t="6374" x="1630363" y="3497263"/>
          <p14:tracePt t="6395" x="1622425" y="3497263"/>
          <p14:tracePt t="6434" x="1654175" y="3482975"/>
          <p14:tracePt t="6455" x="1714500" y="3459163"/>
          <p14:tracePt t="6475" x="1858963" y="3398838"/>
          <p14:tracePt t="6495" x="1951038" y="3360738"/>
          <p14:tracePt t="6514" x="2049463" y="3330575"/>
          <p14:tracePt t="6535" x="2079625" y="3314700"/>
          <p14:tracePt t="6555" x="2095500" y="3298825"/>
          <p14:tracePt t="6575" x="2111375" y="3276600"/>
          <p14:tracePt t="6595" x="2163763" y="3238500"/>
          <p14:tracePt t="6615" x="2201863" y="3208338"/>
          <p14:tracePt t="6635" x="2270125" y="3154363"/>
          <p14:tracePt t="6655" x="2301875" y="3124200"/>
          <p14:tracePt t="6675" x="2332038" y="3094038"/>
          <p14:tracePt t="6695" x="2339975" y="3078163"/>
          <p14:tracePt t="6715" x="2346325" y="3070225"/>
          <p14:tracePt t="6735" x="2354263" y="3063875"/>
          <p14:tracePt t="6755" x="2370138" y="3040063"/>
          <p14:tracePt t="6775" x="2392363" y="3017838"/>
          <p14:tracePt t="6795" x="2408238" y="2994025"/>
          <p14:tracePt t="6815" x="2430463" y="2987675"/>
          <p14:tracePt t="6835" x="2446338" y="2971800"/>
          <p14:tracePt t="6837" x="2454275" y="2971800"/>
          <p14:tracePt t="6855" x="2460625" y="2971800"/>
          <p14:tracePt t="6875" x="2484438" y="2963863"/>
          <p14:tracePt t="6896" x="2530475" y="2949575"/>
          <p14:tracePt t="6915" x="2552700" y="2941638"/>
          <p14:tracePt t="6935" x="2574925" y="2941638"/>
          <p14:tracePt t="6955" x="2590800" y="2941638"/>
          <p14:tracePt t="6957" x="2606675" y="2941638"/>
          <p14:tracePt t="6976" x="2667000" y="2941638"/>
          <p14:tracePt t="6995" x="2705100" y="2941638"/>
          <p14:tracePt t="7016" x="2759075" y="2941638"/>
          <p14:tracePt t="7037" x="2797175" y="2941638"/>
          <p14:tracePt t="7107" x="2797175" y="2949575"/>
          <p14:tracePt t="7115" x="2797175" y="2955925"/>
          <p14:tracePt t="7123" x="2811463" y="2987675"/>
          <p14:tracePt t="7136" x="2819400" y="3032125"/>
          <p14:tracePt t="7156" x="2835275" y="3132138"/>
          <p14:tracePt t="7176" x="2835275" y="3154363"/>
          <p14:tracePt t="7178" x="2835275" y="3178175"/>
          <p14:tracePt t="7196" x="2835275" y="3208338"/>
          <p14:tracePt t="7216" x="2827338" y="3216275"/>
          <p14:tracePt t="7236" x="2827338" y="3260725"/>
          <p14:tracePt t="7256" x="2827338" y="3344863"/>
          <p14:tracePt t="7276" x="2827338" y="3551238"/>
          <p14:tracePt t="7296" x="2827338" y="3711575"/>
          <p14:tracePt t="7316" x="2819400" y="3802063"/>
          <p14:tracePt t="7336" x="2811463" y="3817938"/>
          <p14:tracePt t="7356" x="2811463" y="3840163"/>
          <p14:tracePt t="7376" x="2803525" y="3932238"/>
          <p14:tracePt t="7396" x="2797175" y="3984625"/>
          <p14:tracePt t="7398" x="2789238" y="4016375"/>
          <p14:tracePt t="7416" x="2781300" y="4046538"/>
          <p14:tracePt t="7436" x="2773363" y="4054475"/>
          <p14:tracePt t="7456" x="2759075" y="4060825"/>
          <p14:tracePt t="7476" x="2743200" y="4084638"/>
          <p14:tracePt t="7496" x="2727325" y="4092575"/>
          <p14:tracePt t="7516" x="2720975" y="4098925"/>
          <p14:tracePt t="7537" x="2697163" y="4106863"/>
          <p14:tracePt t="7557" x="2644775" y="4144963"/>
          <p14:tracePt t="7577" x="2628900" y="4160838"/>
          <p14:tracePt t="7617" x="2620963" y="4160838"/>
          <p14:tracePt t="7637" x="2606675" y="4160838"/>
          <p14:tracePt t="7657" x="2568575" y="4137025"/>
          <p14:tracePt t="7677" x="2522538" y="4106863"/>
          <p14:tracePt t="7697" x="2514600" y="4092575"/>
          <p14:tracePt t="7737" x="2514600" y="4084638"/>
          <p14:tracePt t="7757" x="2514600" y="4068763"/>
          <p14:tracePt t="7777" x="2514600" y="4046538"/>
          <p14:tracePt t="7797" x="2514600" y="4016375"/>
          <p14:tracePt t="7817" x="2514600" y="3992563"/>
          <p14:tracePt t="8715" x="2514600" y="3984625"/>
          <p14:tracePt t="8721" x="2514600" y="3978275"/>
          <p14:tracePt t="8739" x="2514600" y="3886200"/>
          <p14:tracePt t="8759" x="2514600" y="3810000"/>
          <p14:tracePt t="8779" x="2476500" y="3703638"/>
          <p14:tracePt t="8799" x="2422525" y="3657600"/>
          <p14:tracePt t="8819" x="2286000" y="3527425"/>
          <p14:tracePt t="8839" x="2201863" y="3413125"/>
          <p14:tracePt t="8859" x="2095500" y="3292475"/>
          <p14:tracePt t="8879" x="2041525" y="3238500"/>
          <p14:tracePt t="8900" x="1981200" y="3170238"/>
          <p14:tracePt t="8919" x="1943100" y="3124200"/>
          <p14:tracePt t="8939" x="1858963" y="3040063"/>
          <p14:tracePt t="8960" x="1790700" y="2979738"/>
          <p14:tracePt t="8979" x="1714500" y="2911475"/>
          <p14:tracePt t="8999" x="1692275" y="2873375"/>
          <p14:tracePt t="9019" x="1668463" y="2841625"/>
          <p14:tracePt t="9039" x="1654175" y="2819400"/>
          <p14:tracePt t="9059" x="1638300" y="2797175"/>
          <p14:tracePt t="9079" x="1600200" y="2727325"/>
          <p14:tracePt t="9100" x="1584325" y="2697163"/>
          <p14:tracePt t="9120" x="1562100" y="2667000"/>
          <p14:tracePt t="9139" x="1554163" y="2659063"/>
          <p14:tracePt t="9142" x="1554163" y="2651125"/>
          <p14:tracePt t="9159" x="1546225" y="2644775"/>
          <p14:tracePt t="9180" x="1539875" y="2636838"/>
          <p14:tracePt t="9200" x="1539875" y="2628900"/>
          <p14:tracePt t="9257" x="1531938" y="2628900"/>
          <p14:tracePt t="9262" x="1524000" y="2628900"/>
          <p14:tracePt t="9280" x="1508125" y="2644775"/>
          <p14:tracePt t="9300" x="1485900" y="2674938"/>
          <p14:tracePt t="9320" x="1447800" y="2773363"/>
          <p14:tracePt t="9340" x="1417638" y="2857500"/>
          <p14:tracePt t="9360" x="1401763" y="2949575"/>
          <p14:tracePt t="9380" x="1401763" y="2963863"/>
          <p14:tracePt t="9400" x="1401763" y="2971800"/>
          <p14:tracePt t="9420" x="1401763" y="2979738"/>
          <p14:tracePt t="9440" x="1401763" y="2987675"/>
          <p14:tracePt t="9461" x="1401763" y="2994025"/>
          <p14:tracePt t="9536" x="1401763" y="3001963"/>
          <p14:tracePt t="9560" x="1401763" y="3009900"/>
          <p14:tracePt t="9576" x="1401763" y="3017838"/>
          <p14:tracePt t="9608" x="1409700" y="3017838"/>
          <p14:tracePt t="9642" x="1417638" y="3017838"/>
          <p14:tracePt t="9658" x="1431925" y="3009900"/>
          <p14:tracePt t="9666" x="1439863" y="3009900"/>
          <p14:tracePt t="9680" x="1447800" y="3001963"/>
          <p14:tracePt t="9701" x="1455738" y="2994025"/>
          <p14:tracePt t="9721" x="1455738" y="2987675"/>
          <p14:tracePt t="9722" x="1463675" y="2979738"/>
          <p14:tracePt t="9754" x="1470025" y="2979738"/>
          <p14:tracePt t="9770" x="1477963" y="2979738"/>
          <p14:tracePt t="9810" x="1485900" y="2979738"/>
          <p14:tracePt t="9826" x="1493838" y="2994025"/>
          <p14:tracePt t="9842" x="1501775" y="3001963"/>
          <p14:tracePt t="9851" x="1508125" y="3009900"/>
          <p14:tracePt t="9861" x="1508125" y="3017838"/>
          <p14:tracePt t="9881" x="1508125" y="3025775"/>
          <p14:tracePt t="9952" x="1508125" y="3017838"/>
          <p14:tracePt t="9960" x="1508125" y="3009900"/>
          <p14:tracePt t="9976" x="1508125" y="3001963"/>
          <p14:tracePt t="9993" x="1508125" y="2994025"/>
          <p14:tracePt t="10009" x="1508125" y="2987675"/>
          <p14:tracePt t="10198" x="1508125" y="2979738"/>
          <p14:tracePt t="10215" x="1508125" y="2971800"/>
          <p14:tracePt t="10238" x="1508125" y="2963863"/>
          <p14:tracePt t="10246" x="1508125" y="2955925"/>
          <p14:tracePt t="10254" x="1508125" y="2949575"/>
          <p14:tracePt t="10262" x="1508125" y="2941638"/>
          <p14:tracePt t="10282" x="1508125" y="2925763"/>
          <p14:tracePt t="10302" x="1508125" y="2903538"/>
          <p14:tracePt t="10322" x="1508125" y="2887663"/>
          <p14:tracePt t="10342" x="1508125" y="2849563"/>
          <p14:tracePt t="10362" x="1508125" y="2811463"/>
          <p14:tracePt t="10382" x="1516063" y="2759075"/>
          <p14:tracePt t="10402" x="1524000" y="2727325"/>
          <p14:tracePt t="10422" x="1524000" y="2713038"/>
          <p14:tracePt t="10442" x="1524000" y="2697163"/>
          <p14:tracePt t="10463" x="1524000" y="2682875"/>
          <p14:tracePt t="10482" x="1524000" y="2659063"/>
          <p14:tracePt t="10502" x="1524000" y="2620963"/>
          <p14:tracePt t="10522" x="1508125" y="2560638"/>
          <p14:tracePt t="10542" x="1493838" y="2514600"/>
          <p14:tracePt t="10562" x="1477963" y="2468563"/>
          <p14:tracePt t="10582" x="1477963" y="2454275"/>
          <p14:tracePt t="10603" x="1477963" y="2446338"/>
          <p14:tracePt t="10622" x="1477963" y="2438400"/>
          <p14:tracePt t="10643" x="1470025" y="2430463"/>
          <p14:tracePt t="10663" x="1470025" y="2422525"/>
          <p14:tracePt t="10683" x="1470025" y="2416175"/>
          <p14:tracePt t="10742" x="1463675" y="2408238"/>
          <p14:tracePt t="10759" x="1463675" y="2400300"/>
          <p14:tracePt t="10767" x="1463675" y="2392363"/>
          <p14:tracePt t="10783" x="1463675" y="2378075"/>
          <p14:tracePt t="10803" x="1463675" y="2362200"/>
          <p14:tracePt t="10823" x="1463675" y="2346325"/>
          <p14:tracePt t="10843" x="1463675" y="2339975"/>
          <p14:tracePt t="10863" x="1463675" y="2332038"/>
          <p14:tracePt t="10883" x="1470025" y="2332038"/>
          <p14:tracePt t="10903" x="1493838" y="2308225"/>
          <p14:tracePt t="10923" x="1516063" y="2301875"/>
          <p14:tracePt t="10943" x="1546225" y="2286000"/>
          <p14:tracePt t="10964" x="1562100" y="2278063"/>
          <p14:tracePt t="10983" x="1592263" y="2270125"/>
          <p14:tracePt t="11003" x="1608138" y="2270125"/>
          <p14:tracePt t="11024" x="1638300" y="2270125"/>
          <p14:tracePt t="11043" x="1660525" y="2278063"/>
          <p14:tracePt t="11063" x="1676400" y="2286000"/>
          <p14:tracePt t="11065" x="1684338" y="2293938"/>
          <p14:tracePt t="11084" x="1692275" y="2301875"/>
          <p14:tracePt t="11103" x="1714500" y="2324100"/>
          <p14:tracePt t="11105" x="1730375" y="2346325"/>
          <p14:tracePt t="11123" x="1760538" y="2384425"/>
          <p14:tracePt t="11143" x="1790700" y="2416175"/>
          <p14:tracePt t="11145" x="1790700" y="2422525"/>
          <p14:tracePt t="11164" x="1806575" y="2438400"/>
          <p14:tracePt t="11184" x="1820863" y="2460625"/>
          <p14:tracePt t="11185" x="1820863" y="2468563"/>
          <p14:tracePt t="11203" x="1820863" y="2484438"/>
          <p14:tracePt t="11224" x="1820863" y="2492375"/>
          <p14:tracePt t="11244" x="1820863" y="2536825"/>
          <p14:tracePt t="11264" x="1820863" y="2574925"/>
          <p14:tracePt t="11284" x="1812925" y="2613025"/>
          <p14:tracePt t="11304" x="1790700" y="2644775"/>
          <p14:tracePt t="11305" x="1790700" y="2659063"/>
          <p14:tracePt t="11324" x="1774825" y="2674938"/>
          <p14:tracePt t="11344" x="1774825" y="2689225"/>
          <p14:tracePt t="11364" x="1760538" y="2705100"/>
          <p14:tracePt t="11384" x="1752600" y="2720975"/>
          <p14:tracePt t="11404" x="1714500" y="2751138"/>
          <p14:tracePt t="11424" x="1698625" y="2759075"/>
          <p14:tracePt t="11444" x="1654175" y="2781300"/>
          <p14:tracePt t="11464" x="1622425" y="2797175"/>
          <p14:tracePt t="11484" x="1584325" y="2803525"/>
          <p14:tracePt t="11504" x="1562100" y="2803525"/>
          <p14:tracePt t="11524" x="1508125" y="2781300"/>
          <p14:tracePt t="11544" x="1447800" y="2759075"/>
          <p14:tracePt t="11564" x="1317625" y="2713038"/>
          <p14:tracePt t="11584" x="1249363" y="2689225"/>
          <p14:tracePt t="11604" x="1227138" y="2689225"/>
          <p14:tracePt t="11649" x="1227138" y="2682875"/>
          <p14:tracePt t="11672" x="1219200" y="2674938"/>
          <p14:tracePt t="11684" x="1219200" y="2667000"/>
          <p14:tracePt t="11704" x="1219200" y="2636838"/>
          <p14:tracePt t="11725" x="1219200" y="2628900"/>
          <p14:tracePt t="11744" x="1219200" y="2613025"/>
          <p14:tracePt t="11765" x="1227138" y="2590800"/>
          <p14:tracePt t="11784" x="1241425" y="2560638"/>
          <p14:tracePt t="11805" x="1257300" y="2530475"/>
          <p14:tracePt t="11825" x="1273175" y="2506663"/>
          <p14:tracePt t="11845" x="1287463" y="2484438"/>
          <p14:tracePt t="11865" x="1303338" y="2460625"/>
          <p14:tracePt t="11885" x="1311275" y="2460625"/>
          <p14:tracePt t="11905" x="1325563" y="2454275"/>
          <p14:tracePt t="11925" x="1355725" y="2446338"/>
          <p14:tracePt t="11945" x="1387475" y="2430463"/>
          <p14:tracePt t="11965" x="1417638" y="2422525"/>
          <p14:tracePt t="11985" x="1447800" y="2422525"/>
          <p14:tracePt t="12005" x="1485900" y="2422525"/>
          <p14:tracePt t="12025" x="1508125" y="2422525"/>
          <p14:tracePt t="12045" x="1554163" y="2422525"/>
          <p14:tracePt t="12065" x="1562100" y="2422525"/>
          <p14:tracePt t="12085" x="1584325" y="2430463"/>
          <p14:tracePt t="12106" x="1608138" y="2460625"/>
          <p14:tracePt t="12125" x="1608138" y="2492375"/>
          <p14:tracePt t="12145" x="1622425" y="2536825"/>
          <p14:tracePt t="12148" x="1622425" y="2568575"/>
          <p14:tracePt t="12165" x="1622425" y="2606675"/>
          <p14:tracePt t="12185" x="1622425" y="2644775"/>
          <p14:tracePt t="12205" x="1622425" y="2667000"/>
          <p14:tracePt t="12226" x="1622425" y="2697163"/>
          <p14:tracePt t="12245" x="1600200" y="2720975"/>
          <p14:tracePt t="12266" x="1584325" y="2735263"/>
          <p14:tracePt t="12286" x="1577975" y="2735263"/>
          <p14:tracePt t="12306" x="1554163" y="2735263"/>
          <p14:tracePt t="12326" x="1524000" y="2735263"/>
          <p14:tracePt t="12346" x="1508125" y="2720975"/>
          <p14:tracePt t="12366" x="1493838" y="2720975"/>
          <p14:tracePt t="12386" x="1485900" y="2713038"/>
          <p14:tracePt t="12406" x="1485900" y="2705100"/>
          <p14:tracePt t="12446" x="1501775" y="2705100"/>
          <p14:tracePt t="12466" x="1508125" y="2705100"/>
          <p14:tracePt t="12535" x="1516063" y="2713038"/>
          <p14:tracePt t="12551" x="1516063" y="2720975"/>
          <p14:tracePt t="12559" x="1516063" y="2727325"/>
          <p14:tracePt t="12575" x="1516063" y="2735263"/>
          <p14:tracePt t="12591" x="1516063" y="2743200"/>
          <p14:tracePt t="12608" x="1516063" y="2751138"/>
          <p14:tracePt t="12626" x="1516063" y="2759075"/>
          <p14:tracePt t="12646" x="1516063" y="2781300"/>
          <p14:tracePt t="12691" x="1516063" y="2789238"/>
          <p14:tracePt t="12707" x="1516063" y="2797175"/>
          <p14:tracePt t="12723" x="1516063" y="2811463"/>
          <p14:tracePt t="12731" x="1516063" y="2819400"/>
          <p14:tracePt t="12746" x="1508125" y="2827338"/>
          <p14:tracePt t="12766" x="1501775" y="2857500"/>
          <p14:tracePt t="12786" x="1493838" y="2865438"/>
          <p14:tracePt t="12807" x="1493838" y="2879725"/>
          <p14:tracePt t="12826" x="1485900" y="2887663"/>
          <p14:tracePt t="12847" x="1485900" y="2911475"/>
          <p14:tracePt t="12867" x="1485900" y="2917825"/>
          <p14:tracePt t="12887" x="1485900" y="2949575"/>
          <p14:tracePt t="12907" x="1485900" y="2979738"/>
          <p14:tracePt t="12927" x="1493838" y="3025775"/>
          <p14:tracePt t="12947" x="1508125" y="3048000"/>
          <p14:tracePt t="12967" x="1516063" y="3078163"/>
          <p14:tracePt t="12987" x="1516063" y="3094038"/>
          <p14:tracePt t="13008" x="1516063" y="3140075"/>
          <p14:tracePt t="13027" x="1516063" y="3170238"/>
          <p14:tracePt t="13047" x="1531938" y="3230563"/>
          <p14:tracePt t="13067" x="1539875" y="3246438"/>
          <p14:tracePt t="13087" x="1539875" y="3268663"/>
          <p14:tracePt t="13107" x="1539875" y="3284538"/>
          <p14:tracePt t="13127" x="1539875" y="3314700"/>
          <p14:tracePt t="13148" x="1539875" y="3336925"/>
          <p14:tracePt t="13167" x="1539875" y="3368675"/>
          <p14:tracePt t="13187" x="1539875" y="3382963"/>
          <p14:tracePt t="13207" x="1539875" y="3398838"/>
          <p14:tracePt t="13227" x="1539875" y="3413125"/>
          <p14:tracePt t="13247" x="1539875" y="3421063"/>
          <p14:tracePt t="14190" x="1554163" y="3413125"/>
          <p14:tracePt t="14198" x="1562100" y="3398838"/>
          <p14:tracePt t="14209" x="1577975" y="3368675"/>
          <p14:tracePt t="14229" x="1622425" y="3306763"/>
          <p14:tracePt t="14249" x="1676400" y="3222625"/>
          <p14:tracePt t="14269" x="1698625" y="3170238"/>
          <p14:tracePt t="14290" x="1722438" y="3124200"/>
          <p14:tracePt t="14309" x="1736725" y="3108325"/>
          <p14:tracePt t="14329" x="1768475" y="3048000"/>
          <p14:tracePt t="14350" x="1798638" y="2963863"/>
          <p14:tracePt t="14370" x="1836738" y="2803525"/>
          <p14:tracePt t="14390" x="1851025" y="2751138"/>
          <p14:tracePt t="14410" x="1851025" y="2705100"/>
          <p14:tracePt t="14430" x="1858963" y="2689225"/>
          <p14:tracePt t="14450" x="1866900" y="2674938"/>
          <p14:tracePt t="14470" x="1874838" y="2651125"/>
          <p14:tracePt t="14490" x="1897063" y="2620963"/>
          <p14:tracePt t="14510" x="1905000" y="2606675"/>
          <p14:tracePt t="14530" x="1920875" y="2582863"/>
          <p14:tracePt t="14550" x="1927225" y="2568575"/>
          <p14:tracePt t="14570" x="1935163" y="2530475"/>
          <p14:tracePt t="14590" x="1935163" y="2498725"/>
          <p14:tracePt t="14610" x="1951038" y="2476500"/>
          <p14:tracePt t="14630" x="1951038" y="2460625"/>
          <p14:tracePt t="14650" x="1951038" y="2454275"/>
          <p14:tracePt t="14670" x="1958975" y="2454275"/>
          <p14:tracePt t="14690" x="1958975" y="2446338"/>
          <p14:tracePt t="15344" x="1958975" y="2454275"/>
          <p14:tracePt t="15350" x="1958975" y="2476500"/>
          <p14:tracePt t="15360" x="1951038" y="2492375"/>
          <p14:tracePt t="15371" x="1951038" y="2498725"/>
          <p14:tracePt t="15391" x="1935163" y="2582863"/>
          <p14:tracePt t="15411" x="1905000" y="2697163"/>
          <p14:tracePt t="15432" x="1844675" y="2857500"/>
          <p14:tracePt t="15451" x="1828800" y="2903538"/>
          <p14:tracePt t="15472" x="1820863" y="2911475"/>
          <p14:tracePt t="15534" x="1820863" y="2917825"/>
          <p14:tracePt t="15541" x="1828800" y="2917825"/>
          <p14:tracePt t="15552" x="1844675" y="2925763"/>
          <p14:tracePt t="15572" x="1958975" y="2949575"/>
          <p14:tracePt t="15592" x="2027238" y="2963863"/>
          <p14:tracePt t="15612" x="2149475" y="2963863"/>
          <p14:tracePt t="15632" x="2193925" y="2963863"/>
          <p14:tracePt t="15652" x="2239963" y="2963863"/>
          <p14:tracePt t="15654" x="2247900" y="2955925"/>
          <p14:tracePt t="15672" x="2270125" y="2955925"/>
          <p14:tracePt t="15692" x="2278063" y="2949575"/>
          <p14:tracePt t="15693" x="2286000" y="2949575"/>
          <p14:tracePt t="15766" x="2293938" y="2949575"/>
          <p14:tracePt t="15775" x="2293938" y="2941638"/>
          <p14:tracePt t="15896" x="2301875" y="2941638"/>
          <p14:tracePt t="15920" x="2308225" y="2941638"/>
          <p14:tracePt t="15928" x="2316163" y="2941638"/>
          <p14:tracePt t="15944" x="2324100" y="2941638"/>
          <p14:tracePt t="15961" x="2332038" y="2933700"/>
          <p14:tracePt t="15972" x="2339975" y="2933700"/>
          <p14:tracePt t="15993" x="2370138" y="2933700"/>
          <p14:tracePt t="16013" x="2384425" y="2925763"/>
          <p14:tracePt t="16033" x="2392363" y="2925763"/>
          <p14:tracePt t="16073" x="2400300" y="2925763"/>
          <p14:tracePt t="16093" x="2422525" y="2925763"/>
          <p14:tracePt t="16113" x="2454275" y="2933700"/>
          <p14:tracePt t="16133" x="2506663" y="2949575"/>
          <p14:tracePt t="16153" x="2522538" y="2949575"/>
          <p14:tracePt t="16173" x="2530475" y="2949575"/>
          <p14:tracePt t="16458" x="2536825" y="2949575"/>
          <p14:tracePt t="16477" x="2552700" y="2949575"/>
          <p14:tracePt t="16484" x="2560638" y="2949575"/>
          <p14:tracePt t="16494" x="2574925" y="2941638"/>
          <p14:tracePt t="16514" x="2606675" y="2925763"/>
          <p14:tracePt t="16534" x="2628900" y="2903538"/>
          <p14:tracePt t="16554" x="2636838" y="2887663"/>
          <p14:tracePt t="16574" x="2636838" y="2849563"/>
          <p14:tracePt t="16594" x="2636838" y="2811463"/>
          <p14:tracePt t="16614" x="2636838" y="2781300"/>
          <p14:tracePt t="16634" x="2636838" y="2759075"/>
          <p14:tracePt t="16636" x="2636838" y="2735263"/>
          <p14:tracePt t="16654" x="2620963" y="2689225"/>
          <p14:tracePt t="16674" x="2606675" y="2659063"/>
          <p14:tracePt t="16694" x="2590800" y="2620963"/>
          <p14:tracePt t="16714" x="2590800" y="2606675"/>
          <p14:tracePt t="16734" x="2590800" y="2582863"/>
          <p14:tracePt t="16754" x="2590800" y="2568575"/>
          <p14:tracePt t="16775" x="2590800" y="2552700"/>
          <p14:tracePt t="16794" x="2598738" y="2544763"/>
          <p14:tracePt t="16814" x="2613025" y="2536825"/>
          <p14:tracePt t="16834" x="2636838" y="2536825"/>
          <p14:tracePt t="16854" x="2659063" y="2544763"/>
          <p14:tracePt t="16874" x="2689225" y="2598738"/>
          <p14:tracePt t="16894" x="2743200" y="2720975"/>
          <p14:tracePt t="16915" x="2759075" y="2765425"/>
          <p14:tracePt t="16934" x="2759075" y="2827338"/>
          <p14:tracePt t="16954" x="2735263" y="2887663"/>
          <p14:tracePt t="16974" x="2682875" y="2971800"/>
          <p14:tracePt t="16995" x="2674938" y="2987675"/>
          <p14:tracePt t="17015" x="2667000" y="2994025"/>
          <p14:tracePt t="17035" x="2659063" y="3001963"/>
          <p14:tracePt t="17055" x="2644775" y="3017838"/>
          <p14:tracePt t="17057" x="2628900" y="3025775"/>
          <p14:tracePt t="17074" x="2606675" y="3040063"/>
          <p14:tracePt t="17095" x="2598738" y="3048000"/>
          <p14:tracePt t="17115" x="2582863" y="3063875"/>
          <p14:tracePt t="17135" x="2574925" y="3078163"/>
          <p14:tracePt t="17137" x="2560638" y="3094038"/>
          <p14:tracePt t="17155" x="2498725" y="3154363"/>
          <p14:tracePt t="17175" x="2476500" y="3200400"/>
          <p14:tracePt t="17195" x="2454275" y="3246438"/>
          <p14:tracePt t="17215" x="2454275" y="3260725"/>
          <p14:tracePt t="17235" x="2454275" y="3276600"/>
          <p14:tracePt t="17255" x="2468563" y="3306763"/>
          <p14:tracePt t="17256" x="2476500" y="3330575"/>
          <p14:tracePt t="17275" x="2476500" y="3368675"/>
          <p14:tracePt t="17295" x="2498725" y="3406775"/>
          <p14:tracePt t="17315" x="2506663" y="3421063"/>
          <p14:tracePt t="17446" x="2506663" y="3429000"/>
          <p14:tracePt t="17454" x="2506663" y="3436938"/>
          <p14:tracePt t="17464" x="2506663" y="3451225"/>
          <p14:tracePt t="17475" x="2506663" y="3467100"/>
          <p14:tracePt t="17496" x="2506663" y="3482975"/>
          <p14:tracePt t="17567" x="2514600" y="3482975"/>
          <p14:tracePt t="17621" x="2522538" y="3482975"/>
          <p14:tracePt t="17637" x="2530475" y="3482975"/>
          <p14:tracePt t="17653" x="2536825" y="3482975"/>
          <p14:tracePt t="17661" x="2552700" y="3482975"/>
          <p14:tracePt t="17676" x="2568575" y="3482975"/>
          <p14:tracePt t="17697" x="2644775" y="3489325"/>
          <p14:tracePt t="17716" x="2705100" y="3505200"/>
          <p14:tracePt t="17736" x="2789238" y="3521075"/>
          <p14:tracePt t="17756" x="2797175" y="3521075"/>
          <p14:tracePt t="17931" x="2789238" y="3513138"/>
          <p14:tracePt t="17939" x="2789238" y="3505200"/>
          <p14:tracePt t="17947" x="2781300" y="3505200"/>
          <p14:tracePt t="17980" x="2781300" y="3497263"/>
          <p14:tracePt t="18273" x="2781300" y="3482975"/>
          <p14:tracePt t="18281" x="2781300" y="3436938"/>
          <p14:tracePt t="18289" x="2773363" y="3382963"/>
          <p14:tracePt t="18297" x="2773363" y="3352800"/>
          <p14:tracePt t="18317" x="2759075" y="3246438"/>
          <p14:tracePt t="18337" x="2735263" y="3078163"/>
          <p14:tracePt t="18357" x="2727325" y="2971800"/>
          <p14:tracePt t="18377" x="2720975" y="2857500"/>
          <p14:tracePt t="18397" x="2713038" y="2797175"/>
          <p14:tracePt t="18417" x="2689225" y="2720975"/>
          <p14:tracePt t="18437" x="2682875" y="2689225"/>
          <p14:tracePt t="18457" x="2667000" y="2636838"/>
          <p14:tracePt t="18478" x="2651125" y="2568575"/>
          <p14:tracePt t="18497" x="2644775" y="2530475"/>
          <p14:tracePt t="18517" x="2644775" y="2498725"/>
          <p14:tracePt t="18537" x="2636838" y="2484438"/>
          <p14:tracePt t="18557" x="2636838" y="2468563"/>
          <p14:tracePt t="18793" x="2636838" y="2476500"/>
          <p14:tracePt t="18810" x="2644775" y="2498725"/>
          <p14:tracePt t="18817" x="2651125" y="2522538"/>
          <p14:tracePt t="18825" x="2659063" y="2544763"/>
          <p14:tracePt t="18838" x="2674938" y="2590800"/>
          <p14:tracePt t="18858" x="2705100" y="2667000"/>
          <p14:tracePt t="18878" x="2705100" y="2689225"/>
          <p14:tracePt t="18898" x="2705100" y="2705100"/>
          <p14:tracePt t="18918" x="2705100" y="2713038"/>
          <p14:tracePt t="18938" x="2705100" y="2720975"/>
          <p14:tracePt t="18958" x="2705100" y="2727325"/>
          <p14:tracePt t="18979" x="2697163" y="2751138"/>
          <p14:tracePt t="18998" x="2689225" y="2765425"/>
          <p14:tracePt t="19018" x="2682875" y="2797175"/>
          <p14:tracePt t="19020" x="2674938" y="2803525"/>
          <p14:tracePt t="19038" x="2667000" y="2819400"/>
          <p14:tracePt t="19059" x="2667000" y="2835275"/>
          <p14:tracePt t="19079" x="2667000" y="2849563"/>
          <p14:tracePt t="19098" x="2659063" y="2857500"/>
          <p14:tracePt t="19119" x="2659063" y="2873375"/>
          <p14:tracePt t="19139" x="2659063" y="2895600"/>
          <p14:tracePt t="19159" x="2651125" y="2911475"/>
          <p14:tracePt t="19179" x="2651125" y="2933700"/>
          <p14:tracePt t="19199" x="2651125" y="2949575"/>
          <p14:tracePt t="19219" x="2651125" y="2971800"/>
          <p14:tracePt t="19239" x="2644775" y="2994025"/>
          <p14:tracePt t="19259" x="2644775" y="3001963"/>
          <p14:tracePt t="19279" x="2644775" y="3017838"/>
          <p14:tracePt t="19319" x="2644775" y="3032125"/>
          <p14:tracePt t="19339" x="2644775" y="3040063"/>
          <p14:tracePt t="19359" x="2644775" y="3048000"/>
          <p14:tracePt t="19379" x="2644775" y="3055938"/>
          <p14:tracePt t="19399" x="2644775" y="3063875"/>
          <p14:tracePt t="19419" x="2644775" y="3070225"/>
          <p14:tracePt t="19439" x="2644775" y="3078163"/>
          <p14:tracePt t="24156" x="2628900" y="3094038"/>
          <p14:tracePt t="24163" x="2613025" y="3132138"/>
          <p14:tracePt t="24171" x="2574925" y="3178175"/>
          <p14:tracePt t="24188" x="2430463" y="3246438"/>
          <p14:tracePt t="24208" x="2332038" y="3254375"/>
          <p14:tracePt t="24549" x="2332038" y="3246438"/>
          <p14:tracePt t="24558" x="2332038" y="3222625"/>
          <p14:tracePt t="24569" x="2332038" y="3192463"/>
          <p14:tracePt t="24589" x="2378075" y="3132138"/>
          <p14:tracePt t="24609" x="2446338" y="3132138"/>
          <p14:tracePt t="24629" x="2484438" y="3132138"/>
          <p14:tracePt t="24649" x="2492375" y="3132138"/>
          <p14:tracePt t="24669" x="2498725" y="3124200"/>
          <p14:tracePt t="24689" x="2514600" y="3116263"/>
          <p14:tracePt t="24709" x="2568575" y="3108325"/>
          <p14:tracePt t="24730" x="2713038" y="3086100"/>
          <p14:tracePt t="24749" x="2781300" y="3078163"/>
          <p14:tracePt t="24769" x="2917825" y="3086100"/>
          <p14:tracePt t="24789" x="3055938" y="3124200"/>
          <p14:tracePt t="24810" x="3246438" y="3200400"/>
          <p14:tracePt t="24829" x="3475038" y="3238500"/>
          <p14:tracePt t="24849" x="3840163" y="3178175"/>
          <p14:tracePt t="24869" x="4038600" y="3124200"/>
          <p14:tracePt t="24889" x="4487863" y="3078163"/>
          <p14:tracePt t="24910" x="4860925" y="3101975"/>
          <p14:tracePt t="24930" x="5303838" y="3238500"/>
          <p14:tracePt t="24950" x="5554663" y="3344863"/>
          <p14:tracePt t="24951" x="5646738" y="3390900"/>
          <p14:tracePt t="24970" x="5867400" y="3444875"/>
          <p14:tracePt t="24990" x="5997575" y="3467100"/>
          <p14:tracePt t="25010" x="6065838" y="3482975"/>
          <p14:tracePt t="25030" x="6080125" y="3489325"/>
          <p14:tracePt t="25050" x="6103938" y="3521075"/>
          <p14:tracePt t="25070" x="6118225" y="3535363"/>
          <p14:tracePt t="25090" x="6149975" y="3565525"/>
          <p14:tracePt t="25110" x="6156325" y="3573463"/>
          <p14:tracePt t="25130" x="6172200" y="3589338"/>
          <p14:tracePt t="25170" x="6194425" y="3611563"/>
          <p14:tracePt t="25190" x="6218238" y="3619500"/>
          <p14:tracePt t="25210" x="6240463" y="3619500"/>
          <p14:tracePt t="25255" x="6248400" y="3619500"/>
          <p14:tracePt t="25270" x="6264275" y="3619500"/>
          <p14:tracePt t="25290" x="6332538" y="3619500"/>
          <p14:tracePt t="25311" x="6408738" y="3611563"/>
          <p14:tracePt t="25330" x="6523038" y="3611563"/>
          <p14:tracePt t="25351" x="6561138" y="3611563"/>
          <p14:tracePt t="25371" x="6591300" y="3619500"/>
          <p14:tracePt t="25391" x="6607175" y="3619500"/>
          <p14:tracePt t="25392" x="6613525" y="3627438"/>
          <p14:tracePt t="25411" x="6637338" y="3641725"/>
          <p14:tracePt t="25431" x="6675438" y="3665538"/>
          <p14:tracePt t="25451" x="6705600" y="3695700"/>
          <p14:tracePt t="25471" x="6735763" y="3733800"/>
          <p14:tracePt t="25472" x="6751638" y="3763963"/>
          <p14:tracePt t="25491" x="6781800" y="3825875"/>
          <p14:tracePt t="25511" x="6850063" y="3902075"/>
          <p14:tracePt t="25531" x="6873875" y="3932238"/>
          <p14:tracePt t="25551" x="6880225" y="3954463"/>
          <p14:tracePt t="25571" x="6911975" y="4022725"/>
          <p14:tracePt t="25591" x="6942138" y="4144963"/>
          <p14:tracePt t="25611" x="6964363" y="4275138"/>
          <p14:tracePt t="25631" x="6988175" y="4327525"/>
          <p14:tracePt t="25651" x="6994525" y="4381500"/>
          <p14:tracePt t="25671" x="6994525" y="4427538"/>
          <p14:tracePt t="25691" x="6994525" y="4549775"/>
          <p14:tracePt t="25711" x="6994525" y="4640263"/>
          <p14:tracePt t="25731" x="6994525" y="4778375"/>
          <p14:tracePt t="25751" x="6988175" y="4846638"/>
          <p14:tracePt t="25771" x="6988175" y="4899025"/>
          <p14:tracePt t="25791" x="6988175" y="4991100"/>
          <p14:tracePt t="25811" x="6988175" y="5127625"/>
          <p14:tracePt t="25831" x="6988175" y="5165725"/>
          <p14:tracePt t="25851" x="6988175" y="5227638"/>
          <p14:tracePt t="25872" x="6972300" y="5280025"/>
          <p14:tracePt t="25891" x="6918325" y="5356225"/>
          <p14:tracePt t="25911" x="6896100" y="5387975"/>
          <p14:tracePt t="25932" x="6873875" y="5426075"/>
          <p14:tracePt t="25952" x="6842125" y="5448300"/>
          <p14:tracePt t="25972" x="6811963" y="5470525"/>
          <p14:tracePt t="25991" x="6789738" y="5486400"/>
          <p14:tracePt t="26012" x="6781800" y="5494338"/>
          <p14:tracePt t="26052" x="6727825" y="5532438"/>
          <p14:tracePt t="26072" x="6659563" y="5584825"/>
          <p14:tracePt t="26092" x="6607175" y="5600700"/>
          <p14:tracePt t="26112" x="6591300" y="5600700"/>
          <p14:tracePt t="26132" x="6583363" y="5600700"/>
          <p14:tracePt t="26152" x="6515100" y="5546725"/>
          <p14:tracePt t="26172" x="6454775" y="5508625"/>
          <p14:tracePt t="26192" x="6378575" y="5470525"/>
          <p14:tracePt t="26212" x="6346825" y="5440363"/>
          <p14:tracePt t="26213" x="6332538" y="5432425"/>
          <p14:tracePt t="26232" x="6308725" y="5402263"/>
          <p14:tracePt t="26252" x="6286500" y="5356225"/>
          <p14:tracePt t="26254" x="6270625" y="5334000"/>
          <p14:tracePt t="26272" x="6264275" y="5287963"/>
          <p14:tracePt t="26292" x="6264275" y="5211763"/>
          <p14:tracePt t="26294" x="6264275" y="5181600"/>
          <p14:tracePt t="26312" x="6270625" y="5089525"/>
          <p14:tracePt t="26332" x="6294438" y="4991100"/>
          <p14:tracePt t="26334" x="6294438" y="4945063"/>
          <p14:tracePt t="26352" x="6302375" y="4876800"/>
          <p14:tracePt t="26372" x="6308725" y="4822825"/>
          <p14:tracePt t="26392" x="6346825" y="4686300"/>
          <p14:tracePt t="26412" x="6362700" y="4618038"/>
          <p14:tracePt t="26433" x="6378575" y="4564063"/>
          <p14:tracePt t="26452" x="6384925" y="4525963"/>
          <p14:tracePt t="26473" x="6392863" y="4435475"/>
          <p14:tracePt t="26493" x="6392863" y="4397375"/>
          <p14:tracePt t="26513" x="6392863" y="4359275"/>
          <p14:tracePt t="26533" x="6408738" y="4335463"/>
          <p14:tracePt t="26553" x="6408738" y="4305300"/>
          <p14:tracePt t="26573" x="6408738" y="4289425"/>
          <p14:tracePt t="26593" x="6408738" y="4267200"/>
          <p14:tracePt t="26613" x="6408738" y="4251325"/>
          <p14:tracePt t="26633" x="6408738" y="4229100"/>
          <p14:tracePt t="26653" x="6408738" y="4221163"/>
          <p14:tracePt t="26655" x="6408738" y="4213225"/>
          <p14:tracePt t="26673" x="6408738" y="4183063"/>
          <p14:tracePt t="26693" x="6408738" y="4122738"/>
          <p14:tracePt t="26713" x="6408738" y="4060825"/>
          <p14:tracePt t="26733" x="6384925" y="3940175"/>
          <p14:tracePt t="26753" x="6370638" y="3848100"/>
          <p14:tracePt t="26754" x="6354763" y="3810000"/>
          <p14:tracePt t="26773" x="6340475" y="3756025"/>
          <p14:tracePt t="26793" x="6324600" y="3725863"/>
          <p14:tracePt t="26795" x="6316663" y="3711575"/>
          <p14:tracePt t="26813" x="6308725" y="3695700"/>
          <p14:tracePt t="26833" x="6302375" y="3695700"/>
          <p14:tracePt t="27044" x="6302375" y="3687763"/>
          <p14:tracePt t="27061" x="6286500" y="3679825"/>
          <p14:tracePt t="27068" x="6278563" y="3673475"/>
          <p14:tracePt t="27076" x="6264275" y="3657600"/>
          <p14:tracePt t="27094" x="6240463" y="3641725"/>
          <p14:tracePt t="27114" x="6232525" y="3641725"/>
          <p14:tracePt t="27134" x="6226175" y="3641725"/>
          <p14:tracePt t="27154" x="6210300" y="3641725"/>
          <p14:tracePt t="27174" x="6194425" y="3641725"/>
          <p14:tracePt t="27194" x="6134100" y="3649663"/>
          <p14:tracePt t="27214" x="6096000" y="3665538"/>
          <p14:tracePt t="27234" x="6073775" y="3695700"/>
          <p14:tracePt t="27254" x="6065838" y="3703638"/>
          <p14:tracePt t="27274" x="6049963" y="3717925"/>
          <p14:tracePt t="27294" x="6042025" y="3717925"/>
          <p14:tracePt t="27374" x="6049963" y="3717925"/>
          <p14:tracePt t="27382" x="6065838" y="3717925"/>
          <p14:tracePt t="27394" x="6088063" y="3717925"/>
          <p14:tracePt t="27414" x="6156325" y="3717925"/>
          <p14:tracePt t="27435" x="6210300" y="3717925"/>
          <p14:tracePt t="27454" x="6270625" y="3733800"/>
          <p14:tracePt t="27474" x="6308725" y="3756025"/>
          <p14:tracePt t="27494" x="6469063" y="3832225"/>
          <p14:tracePt t="27515" x="6561138" y="3878263"/>
          <p14:tracePt t="27534" x="6599238" y="3902075"/>
          <p14:tracePt t="27536" x="6613525" y="3916363"/>
          <p14:tracePt t="27555" x="6621463" y="3916363"/>
          <p14:tracePt t="27575" x="6621463" y="3924300"/>
          <p14:tracePt t="27594" x="6629400" y="3940175"/>
          <p14:tracePt t="27615" x="6645275" y="3962400"/>
          <p14:tracePt t="27635" x="6683375" y="4008438"/>
          <p14:tracePt t="27655" x="6689725" y="4030663"/>
          <p14:tracePt t="27657" x="6697663" y="4038600"/>
          <p14:tracePt t="27675" x="6697663" y="4076700"/>
          <p14:tracePt t="27695" x="6713538" y="4122738"/>
          <p14:tracePt t="27697" x="6727825" y="4152900"/>
          <p14:tracePt t="27715" x="6743700" y="4198938"/>
          <p14:tracePt t="27735" x="6759575" y="4221163"/>
          <p14:tracePt t="27755" x="6773863" y="4251325"/>
          <p14:tracePt t="27775" x="6773863" y="4267200"/>
          <p14:tracePt t="27776" x="6773863" y="4283075"/>
          <p14:tracePt t="27795" x="6789738" y="4321175"/>
          <p14:tracePt t="27815" x="6789738" y="4343400"/>
          <p14:tracePt t="27835" x="6804025" y="4389438"/>
          <p14:tracePt t="27856" x="6804025" y="4411663"/>
          <p14:tracePt t="27875" x="6819900" y="4479925"/>
          <p14:tracePt t="27895" x="6819900" y="4572000"/>
          <p14:tracePt t="27915" x="6819900" y="4640263"/>
          <p14:tracePt t="27935" x="6819900" y="4656138"/>
          <p14:tracePt t="27955" x="6827838" y="4678363"/>
          <p14:tracePt t="27975" x="6827838" y="4724400"/>
          <p14:tracePt t="27995" x="6827838" y="4822825"/>
          <p14:tracePt t="28015" x="6827838" y="4854575"/>
          <p14:tracePt t="28035" x="6819900" y="4884738"/>
          <p14:tracePt t="28056" x="6819900" y="4892675"/>
          <p14:tracePt t="28076" x="6819900" y="4899025"/>
          <p14:tracePt t="28116" x="6811963" y="4899025"/>
          <p14:tracePt t="28142" x="6804025" y="4899025"/>
          <p14:tracePt t="28157" x="6797675" y="4899025"/>
          <p14:tracePt t="28176" x="6789738" y="4892675"/>
          <p14:tracePt t="28196" x="6743700" y="4854575"/>
          <p14:tracePt t="28216" x="6721475" y="4816475"/>
          <p14:tracePt t="28236" x="6683375" y="4754563"/>
          <p14:tracePt t="28256" x="6637338" y="4678363"/>
          <p14:tracePt t="28276" x="6583363" y="4564063"/>
          <p14:tracePt t="28296" x="6537325" y="4473575"/>
          <p14:tracePt t="28316" x="6492875" y="4335463"/>
          <p14:tracePt t="28336" x="6492875" y="4283075"/>
          <p14:tracePt t="28357" x="6484938" y="4229100"/>
          <p14:tracePt t="28376" x="6469063" y="4130675"/>
          <p14:tracePt t="28396" x="6446838" y="4016375"/>
          <p14:tracePt t="28416" x="6438900" y="3954463"/>
          <p14:tracePt t="28436" x="6438900" y="3946525"/>
          <p14:tracePt t="28456" x="6438900" y="3932238"/>
          <p14:tracePt t="28476" x="6438900" y="3924300"/>
          <p14:tracePt t="28497" x="6438900" y="3894138"/>
          <p14:tracePt t="28516" x="6423025" y="3878263"/>
          <p14:tracePt t="28536" x="6408738" y="3848100"/>
          <p14:tracePt t="28556" x="6408738" y="3840163"/>
          <p14:tracePt t="28576" x="6400800" y="3825875"/>
          <p14:tracePt t="28596" x="6370638" y="3787775"/>
          <p14:tracePt t="28617" x="6324600" y="3741738"/>
          <p14:tracePt t="28637" x="6294438" y="3717925"/>
          <p14:tracePt t="28657" x="6278563" y="3703638"/>
          <p14:tracePt t="28677" x="6270625" y="3703638"/>
          <p14:tracePt t="28697" x="6256338" y="3687763"/>
          <p14:tracePt t="28717" x="6240463" y="3679825"/>
          <p14:tracePt t="28737" x="6210300" y="3657600"/>
          <p14:tracePt t="28757" x="6188075" y="3649663"/>
          <p14:tracePt t="28777" x="6172200" y="3635375"/>
          <p14:tracePt t="28800" x="6164263" y="3635375"/>
          <p14:tracePt t="28967" x="6164263" y="3627438"/>
          <p14:tracePt t="29125" x="6172200" y="3627438"/>
          <p14:tracePt t="29130" x="6180138" y="3657600"/>
          <p14:tracePt t="29140" x="6188075" y="3665538"/>
          <p14:tracePt t="29158" x="6194425" y="3687763"/>
          <p14:tracePt t="29178" x="6202363" y="3695700"/>
          <p14:tracePt t="29198" x="6202363" y="3711575"/>
          <p14:tracePt t="29218" x="6202363" y="3733800"/>
          <p14:tracePt t="29238" x="6202363" y="3794125"/>
          <p14:tracePt t="29258" x="6202363" y="3810000"/>
          <p14:tracePt t="29278" x="6202363" y="3856038"/>
          <p14:tracePt t="29298" x="6202363" y="3916363"/>
          <p14:tracePt t="29318" x="6232525" y="4114800"/>
          <p14:tracePt t="29338" x="6248400" y="4198938"/>
          <p14:tracePt t="29358" x="6270625" y="4237038"/>
          <p14:tracePt t="29475" x="6270625" y="4251325"/>
          <p14:tracePt t="29491" x="6264275" y="4259263"/>
          <p14:tracePt t="29497" x="6264275" y="4275138"/>
          <p14:tracePt t="29505" x="6248400" y="4283075"/>
          <p14:tracePt t="29518" x="6248400" y="4297363"/>
          <p14:tracePt t="29538" x="6210300" y="4365625"/>
          <p14:tracePt t="29558" x="6188075" y="4419600"/>
          <p14:tracePt t="29578" x="6156325" y="4457700"/>
          <p14:tracePt t="29598" x="6142038" y="4473575"/>
          <p14:tracePt t="29619" x="6134100" y="4473575"/>
          <p14:tracePt t="29639" x="6126163" y="4473575"/>
          <p14:tracePt t="29658" x="6111875" y="4457700"/>
          <p14:tracePt t="29679" x="6073775" y="4441825"/>
          <p14:tracePt t="29699" x="6049963" y="4435475"/>
          <p14:tracePt t="29719" x="6042025" y="4435475"/>
          <p14:tracePt t="29837" x="6042025" y="4427538"/>
          <p14:tracePt t="29862" x="6042025" y="4419600"/>
          <p14:tracePt t="29869" x="6042025" y="4411663"/>
          <p14:tracePt t="29879" x="6049963" y="4411663"/>
          <p14:tracePt t="29899" x="6057900" y="4403725"/>
          <p14:tracePt t="29919" x="6065838" y="4397375"/>
          <p14:tracePt t="29939" x="6080125" y="4389438"/>
          <p14:tracePt t="29959" x="6088063" y="4389438"/>
          <p14:tracePt t="29979" x="6103938" y="4389438"/>
          <p14:tracePt t="30000" x="6126163" y="4389438"/>
          <p14:tracePt t="30019" x="6142038" y="4389438"/>
          <p14:tracePt t="30039" x="6172200" y="4389438"/>
          <p14:tracePt t="30060" x="6180138" y="4389438"/>
          <p14:tracePt t="30079" x="6202363" y="4389438"/>
          <p14:tracePt t="30099" x="6218238" y="4389438"/>
          <p14:tracePt t="30119" x="6232525" y="4389438"/>
          <p14:tracePt t="30140" x="6248400" y="4389438"/>
          <p14:tracePt t="30142" x="6256338" y="4389438"/>
          <p14:tracePt t="30159" x="6270625" y="4397375"/>
          <p14:tracePt t="30180" x="6294438" y="4397375"/>
          <p14:tracePt t="30200" x="6324600" y="4397375"/>
          <p14:tracePt t="30220" x="6332538" y="4397375"/>
          <p14:tracePt t="30240" x="6346825" y="4397375"/>
          <p14:tracePt t="30280" x="6362700" y="4397375"/>
          <p14:tracePt t="30320" x="6370638" y="4397375"/>
          <p14:tracePt t="30397" x="6378575" y="4397375"/>
          <p14:tracePt t="30457" x="6378575" y="4403725"/>
          <p14:tracePt t="30509" x="6384925" y="4403725"/>
          <p14:tracePt t="30533" x="6384925" y="4411663"/>
          <p14:tracePt t="30542" x="6392863" y="4411663"/>
          <p14:tracePt t="30549" x="6392863" y="4419600"/>
          <p14:tracePt t="30561" x="6400800" y="4427538"/>
          <p14:tracePt t="30580" x="6400800" y="4441825"/>
          <p14:tracePt t="30582" x="6408738" y="4449763"/>
          <p14:tracePt t="30600" x="6408738" y="4457700"/>
          <p14:tracePt t="30620" x="6408738" y="4473575"/>
          <p14:tracePt t="30640" x="6408738" y="4533900"/>
          <p14:tracePt t="30660" x="6400800" y="4572000"/>
          <p14:tracePt t="30680" x="6400800" y="4625975"/>
          <p14:tracePt t="30701" x="6400800" y="4648200"/>
          <p14:tracePt t="30721" x="6392863" y="4694238"/>
          <p14:tracePt t="30741" x="6384925" y="4724400"/>
          <p14:tracePt t="30761" x="6378575" y="4792663"/>
          <p14:tracePt t="30781" x="6378575" y="4816475"/>
          <p14:tracePt t="30801" x="6370638" y="4846638"/>
          <p14:tracePt t="30821" x="6370638" y="4860925"/>
          <p14:tracePt t="30841" x="6362700" y="4876800"/>
          <p14:tracePt t="30862" x="6354763" y="4884738"/>
          <p14:tracePt t="30881" x="6354763" y="4892675"/>
          <p14:tracePt t="30901" x="6346825" y="4892675"/>
          <p14:tracePt t="30921" x="6332538" y="4892675"/>
          <p14:tracePt t="30941" x="6302375" y="4860925"/>
          <p14:tracePt t="30961" x="6294438" y="4860925"/>
          <p14:tracePt t="30981" x="6286500" y="4860925"/>
          <p14:tracePt t="31001" x="6264275" y="4860925"/>
          <p14:tracePt t="31021" x="6202363" y="4892675"/>
          <p14:tracePt t="31041" x="6142038" y="4930775"/>
          <p14:tracePt t="31062" x="6096000" y="4960938"/>
          <p14:tracePt t="31081" x="6065838" y="5021263"/>
          <p14:tracePt t="31101" x="6019800" y="5097463"/>
          <p14:tracePt t="31121" x="6003925" y="5127625"/>
          <p14:tracePt t="31141" x="5997575" y="5135563"/>
          <p14:tracePt t="31161" x="5989638" y="5135563"/>
          <p14:tracePt t="31181" x="5981700" y="5135563"/>
          <p14:tracePt t="31202" x="5965825" y="5135563"/>
          <p14:tracePt t="31221" x="5943600" y="5135563"/>
          <p14:tracePt t="31242" x="5921375" y="5135563"/>
          <p14:tracePt t="31262" x="5905500" y="5135563"/>
          <p14:tracePt t="31263" x="5897563" y="5135563"/>
          <p14:tracePt t="31282" x="5875338" y="5127625"/>
          <p14:tracePt t="31302" x="5867400" y="5121275"/>
          <p14:tracePt t="31322" x="5851525" y="5113338"/>
          <p14:tracePt t="31342" x="5845175" y="5105400"/>
          <p14:tracePt t="31343" x="5837238" y="5105400"/>
          <p14:tracePt t="31362" x="5813425" y="5105400"/>
          <p14:tracePt t="31382" x="5791200" y="5105400"/>
          <p14:tracePt t="31383" x="5783263" y="5105400"/>
          <p14:tracePt t="31402" x="5775325" y="5105400"/>
          <p14:tracePt t="31521" x="5791200" y="5105400"/>
          <p14:tracePt t="31530" x="5799138" y="5105400"/>
          <p14:tracePt t="31542" x="5813425" y="5105400"/>
          <p14:tracePt t="31563" x="5905500" y="5089525"/>
          <p14:tracePt t="31582" x="5965825" y="5083175"/>
          <p14:tracePt t="31602" x="6080125" y="5083175"/>
          <p14:tracePt t="31623" x="6142038" y="5083175"/>
          <p14:tracePt t="31642" x="6226175" y="5083175"/>
          <p14:tracePt t="31662" x="6264275" y="5083175"/>
          <p14:tracePt t="31682" x="6308725" y="5083175"/>
          <p14:tracePt t="31703" x="6340475" y="5083175"/>
          <p14:tracePt t="31723" x="6370638" y="5083175"/>
          <p14:tracePt t="31724" x="6392863" y="5083175"/>
          <p14:tracePt t="31742" x="6438900" y="5083175"/>
          <p14:tracePt t="31763" x="6477000" y="5083175"/>
          <p14:tracePt t="31764" x="6499225" y="5089525"/>
          <p14:tracePt t="31783" x="6537325" y="5089525"/>
          <p14:tracePt t="31803" x="6553200" y="5097463"/>
          <p14:tracePt t="31804" x="6561138" y="5105400"/>
          <p14:tracePt t="31823" x="6583363" y="5105400"/>
          <p14:tracePt t="31843" x="6591300" y="5113338"/>
          <p14:tracePt t="31844" x="6599238" y="5113338"/>
          <p14:tracePt t="31863" x="6607175" y="5113338"/>
          <p14:tracePt t="31883" x="6607175" y="5121275"/>
          <p14:tracePt t="31903" x="6607175" y="5127625"/>
          <p14:tracePt t="31923" x="6613525" y="5151438"/>
          <p14:tracePt t="31925" x="6613525" y="5165725"/>
          <p14:tracePt t="31943" x="6613525" y="5181600"/>
          <p14:tracePt t="31963" x="6613525" y="5211763"/>
          <p14:tracePt t="31983" x="6613525" y="5249863"/>
          <p14:tracePt t="32004" x="6613525" y="5280025"/>
          <p14:tracePt t="32023" x="6607175" y="5303838"/>
          <p14:tracePt t="32043" x="6599238" y="5349875"/>
          <p14:tracePt t="32063" x="6575425" y="5410200"/>
          <p14:tracePt t="32083" x="6561138" y="5478463"/>
          <p14:tracePt t="32103" x="6537325" y="5532438"/>
          <p14:tracePt t="32124" x="6537325" y="5554663"/>
          <p14:tracePt t="32125" x="6530975" y="5554663"/>
          <p14:tracePt t="32143" x="6523038" y="5578475"/>
          <p14:tracePt t="32163" x="6515100" y="5584825"/>
          <p14:tracePt t="32183" x="6492875" y="5600700"/>
          <p14:tracePt t="32204" x="6454775" y="5608638"/>
          <p14:tracePt t="32205" x="6438900" y="5608638"/>
          <p14:tracePt t="32223" x="6408738" y="5608638"/>
          <p14:tracePt t="32243" x="6378575" y="5608638"/>
          <p14:tracePt t="32264" x="6218238" y="5600700"/>
          <p14:tracePt t="32284" x="6035675" y="5570538"/>
          <p14:tracePt t="32304" x="5859463" y="5532438"/>
          <p14:tracePt t="32324" x="5807075" y="5524500"/>
          <p14:tracePt t="32344" x="5807075" y="5516563"/>
          <p14:tracePt t="32384" x="5807075" y="5494338"/>
          <p14:tracePt t="32404" x="5807075" y="5486400"/>
          <p14:tracePt t="32424" x="5813425" y="5464175"/>
          <p14:tracePt t="32444" x="5813425" y="5456238"/>
          <p14:tracePt t="32464" x="5821363" y="5440363"/>
          <p14:tracePt t="32496" x="5821363" y="5432425"/>
          <p14:tracePt t="32504" x="5829300" y="5432425"/>
          <p14:tracePt t="32528" x="5829300" y="5426075"/>
          <p14:tracePt t="32544" x="5837238" y="5418138"/>
          <p14:tracePt t="32564" x="5845175" y="5410200"/>
          <p14:tracePt t="32584" x="5845175" y="5402263"/>
          <p14:tracePt t="32996" x="5851525" y="5394325"/>
          <p14:tracePt t="33004" x="5851525" y="5387975"/>
          <p14:tracePt t="33012" x="5875338" y="5364163"/>
          <p14:tracePt t="33025" x="5897563" y="5326063"/>
          <p14:tracePt t="33046" x="5997575" y="5189538"/>
          <p14:tracePt t="33065" x="6057900" y="5097463"/>
          <p14:tracePt t="33085" x="6172200" y="4953000"/>
          <p14:tracePt t="33105" x="6240463" y="4838700"/>
          <p14:tracePt t="33126" x="6316663" y="4602163"/>
          <p14:tracePt t="33145" x="6340475" y="4479925"/>
          <p14:tracePt t="33147" x="6346825" y="4427538"/>
          <p14:tracePt t="33165" x="6378575" y="4237038"/>
          <p14:tracePt t="33185" x="6408738" y="4038600"/>
          <p14:tracePt t="33205" x="6438900" y="3886200"/>
          <p14:tracePt t="33225" x="6446838" y="3679825"/>
          <p14:tracePt t="33245" x="6446838" y="3589338"/>
          <p14:tracePt t="33265" x="6454775" y="3382963"/>
          <p14:tracePt t="33285" x="6484938" y="3140075"/>
          <p14:tracePt t="33305" x="6537325" y="2879725"/>
          <p14:tracePt t="33326" x="6569075" y="2644775"/>
          <p14:tracePt t="33346" x="6569075" y="2530475"/>
          <p14:tracePt t="33366" x="6537325" y="2392363"/>
          <p14:tracePt t="33386" x="6530975" y="2316163"/>
          <p14:tracePt t="33406" x="6523038" y="2193925"/>
          <p14:tracePt t="33426" x="6523038" y="2095500"/>
          <p14:tracePt t="33446" x="6523038" y="1981200"/>
          <p14:tracePt t="33466" x="6523038" y="1912938"/>
          <p14:tracePt t="33486" x="6523038" y="1874838"/>
          <p14:tracePt t="33506" x="6523038" y="1858963"/>
          <p14:tracePt t="33526" x="6523038" y="1851025"/>
          <p14:tracePt t="33547" x="6523038" y="1820863"/>
          <p14:tracePt t="33566" x="6507163" y="1782763"/>
          <p14:tracePt t="33586" x="6477000" y="1722438"/>
          <p14:tracePt t="33606" x="6469063" y="1706563"/>
          <p14:tracePt t="33626" x="6461125" y="1668463"/>
          <p14:tracePt t="33646" x="6454775" y="1660525"/>
          <p14:tracePt t="33648" x="6454775" y="1654175"/>
          <p14:tracePt t="33666" x="6446838" y="1638300"/>
          <p14:tracePt t="33687" x="6416675" y="1600200"/>
          <p14:tracePt t="33688" x="6392863" y="1562100"/>
          <p14:tracePt t="33706" x="6354763" y="1501775"/>
          <p14:tracePt t="33726" x="6340475" y="1477963"/>
          <p14:tracePt t="33746" x="6308725" y="1455738"/>
          <p14:tracePt t="33767" x="6294438" y="1447800"/>
          <p14:tracePt t="33786" x="6286500" y="1447800"/>
          <p14:tracePt t="33827" x="6278563" y="1447800"/>
          <p14:tracePt t="33846" x="6264275" y="1455738"/>
          <p14:tracePt t="33867" x="6264275" y="1463675"/>
          <p14:tracePt t="33886" x="6256338" y="1463675"/>
          <p14:tracePt t="34402" x="6256338" y="1470025"/>
          <p14:tracePt t="34411" x="6256338" y="1485900"/>
          <p14:tracePt t="34419" x="6256338" y="1508125"/>
          <p14:tracePt t="34428" x="6256338" y="1531938"/>
          <p14:tracePt t="34448" x="6256338" y="1577975"/>
          <p14:tracePt t="34468" x="6256338" y="1646238"/>
          <p14:tracePt t="34488" x="6256338" y="1692275"/>
          <p14:tracePt t="34508" x="6256338" y="1730375"/>
          <p14:tracePt t="34528" x="6256338" y="1744663"/>
          <p14:tracePt t="34548" x="6256338" y="1774825"/>
          <p14:tracePt t="34568" x="6256338" y="1806575"/>
          <p14:tracePt t="34588" x="6256338" y="1828800"/>
          <p14:tracePt t="34609" x="6256338" y="1836738"/>
          <p14:tracePt t="34628" x="6256338" y="1851025"/>
          <p14:tracePt t="34648" x="6256338" y="1858963"/>
          <p14:tracePt t="34668" x="6248400" y="1905000"/>
          <p14:tracePt t="34688" x="6240463" y="1927225"/>
          <p14:tracePt t="34708" x="6240463" y="1943100"/>
          <p14:tracePt t="34728" x="6240463" y="1965325"/>
          <p14:tracePt t="34749" x="6240463" y="2057400"/>
          <p14:tracePt t="34768" x="6240463" y="2149475"/>
          <p14:tracePt t="34788" x="6240463" y="2201863"/>
          <p14:tracePt t="34808" x="6240463" y="2209800"/>
          <p14:tracePt t="35547" x="6240463" y="2193925"/>
          <p14:tracePt t="35555" x="6240463" y="2155825"/>
          <p14:tracePt t="35570" x="6240463" y="2103438"/>
          <p14:tracePt t="35590" x="6286500" y="1874838"/>
          <p14:tracePt t="35610" x="6308725" y="1616075"/>
          <p14:tracePt t="35612" x="6316663" y="1524000"/>
          <p14:tracePt t="35630" x="6324600" y="1393825"/>
          <p14:tracePt t="35650" x="6324600" y="1371600"/>
          <p14:tracePt t="35652" x="6324600" y="1363663"/>
          <p14:tracePt t="35670" x="6324600" y="1355725"/>
          <p14:tracePt t="35690" x="6332538" y="1355725"/>
          <p14:tracePt t="35723" x="6340475" y="1355725"/>
          <p14:tracePt t="35785" x="6346825" y="1355725"/>
          <p14:tracePt t="35809" x="6346825" y="1371600"/>
          <p14:tracePt t="35817" x="6346825" y="1393825"/>
          <p14:tracePt t="35830" x="6346825" y="1409700"/>
          <p14:tracePt t="35850" x="6346825" y="1485900"/>
          <p14:tracePt t="35870" x="6346825" y="1539875"/>
          <p14:tracePt t="35891" x="6340475" y="1570038"/>
          <p14:tracePt t="35910" x="6340475" y="1584325"/>
          <p14:tracePt t="35931" x="6340475" y="1616075"/>
          <p14:tracePt t="35951" x="6340475" y="1638300"/>
          <p14:tracePt t="35971" x="6332538" y="1684338"/>
          <p14:tracePt t="35991" x="6324600" y="1706563"/>
          <p14:tracePt t="36011" x="6324600" y="1744663"/>
          <p14:tracePt t="36031" x="6324600" y="1760538"/>
          <p14:tracePt t="36033" x="6324600" y="1768475"/>
          <p14:tracePt t="36051" x="6324600" y="1782763"/>
          <p14:tracePt t="36071" x="6324600" y="1820863"/>
          <p14:tracePt t="36091" x="6324600" y="1897063"/>
          <p14:tracePt t="36111" x="6324600" y="1958975"/>
          <p14:tracePt t="36131" x="6316663" y="2019300"/>
          <p14:tracePt t="36151" x="6316663" y="2035175"/>
          <p14:tracePt t="36171" x="6316663" y="2057400"/>
          <p14:tracePt t="36191" x="6316663" y="2079625"/>
          <p14:tracePt t="36211" x="6316663" y="2117725"/>
          <p14:tracePt t="36231" x="6308725" y="2141538"/>
          <p14:tracePt t="36252" x="6308725" y="2163763"/>
          <p14:tracePt t="36271" x="6308725" y="2171700"/>
          <p14:tracePt t="36291" x="6302375" y="2193925"/>
          <p14:tracePt t="36312" x="6294438" y="2217738"/>
          <p14:tracePt t="36331" x="6294438" y="2225675"/>
          <p14:tracePt t="36351" x="6294438" y="2232025"/>
          <p14:tracePt t="36392" x="6294438" y="2239963"/>
          <p14:tracePt t="36411" x="6286500" y="2255838"/>
          <p14:tracePt t="40499" x="6278563" y="2263775"/>
          <p14:tracePt t="40513" x="6270625" y="2270125"/>
          <p14:tracePt t="40521" x="6270625" y="2278063"/>
          <p14:tracePt t="40539" x="6264275" y="2286000"/>
          <p14:tracePt t="40559" x="6248400" y="2301875"/>
          <p14:tracePt t="40580" x="6232525" y="2316163"/>
          <p14:tracePt t="40599" x="6232525" y="2324100"/>
          <p14:tracePt t="40655" x="6232525" y="2332038"/>
          <p14:tracePt t="40663" x="6226175" y="2332038"/>
          <p14:tracePt t="40679" x="6226175" y="2339975"/>
          <p14:tracePt t="40699" x="6218238" y="2354263"/>
          <p14:tracePt t="40720" x="6218238" y="2362200"/>
          <p14:tracePt t="40740" x="6218238" y="2370138"/>
          <p14:tracePt t="40760" x="6218238" y="2378075"/>
          <p14:tracePt t="40791" x="6218238" y="2384425"/>
          <p14:tracePt t="41035" x="6226175" y="2384425"/>
          <p14:tracePt t="41042" x="6226175" y="2378075"/>
          <p14:tracePt t="41050" x="6232525" y="2370138"/>
          <p14:tracePt t="41066" x="6240463" y="2362200"/>
          <p14:tracePt t="41080" x="6248400" y="2362200"/>
          <p14:tracePt t="41100" x="6248400" y="2354263"/>
          <p14:tracePt t="41120" x="6256338" y="2354263"/>
          <p14:tracePt t="41140" x="6256338" y="2346325"/>
          <p14:tracePt t="41541" x="6256338" y="2354263"/>
          <p14:tracePt t="41549" x="6256338" y="2362200"/>
          <p14:tracePt t="41566" x="6256338" y="2370138"/>
          <p14:tracePt t="41581" x="6248400" y="2384425"/>
          <p14:tracePt t="41651" x="6248400" y="2392363"/>
          <p14:tracePt t="41657" x="6248400" y="2400300"/>
          <p14:tracePt t="41675" x="6248400" y="2408238"/>
          <p14:tracePt t="41683" x="6248400" y="2416175"/>
          <p14:tracePt t="41739" x="6248400" y="2422525"/>
          <p14:tracePt t="41755" x="6248400" y="2430463"/>
          <p14:tracePt t="41772" x="6248400" y="2438400"/>
          <p14:tracePt t="41781" x="6248400" y="2446338"/>
          <p14:tracePt t="41901" x="6248400" y="2454275"/>
          <p14:tracePt t="41915" x="6248400" y="2460625"/>
          <p14:tracePt t="41933" x="6248400" y="2476500"/>
          <p14:tracePt t="41942" x="6248400" y="2492375"/>
          <p14:tracePt t="41962" x="6248400" y="2552700"/>
          <p14:tracePt t="41982" x="6256338" y="2727325"/>
          <p14:tracePt t="42003" x="6264275" y="2773363"/>
          <p14:tracePt t="42022" x="6270625" y="2827338"/>
          <p14:tracePt t="42042" x="6270625" y="2857500"/>
          <p14:tracePt t="42062" x="6278563" y="2987675"/>
          <p14:tracePt t="42082" x="6278563" y="3101975"/>
          <p14:tracePt t="42102" x="6278563" y="3192463"/>
          <p14:tracePt t="42122" x="6286500" y="3276600"/>
          <p14:tracePt t="42143" x="6302375" y="3375025"/>
          <p14:tracePt t="42162" x="6302375" y="3444875"/>
          <p14:tracePt t="42182" x="6302375" y="3589338"/>
          <p14:tracePt t="42202" x="6302375" y="3673475"/>
          <p14:tracePt t="42222" x="6308725" y="3817938"/>
          <p14:tracePt t="42243" x="6308725" y="3946525"/>
          <p14:tracePt t="42263" x="6308725" y="4076700"/>
          <p14:tracePt t="42283" x="6308725" y="4259263"/>
          <p14:tracePt t="42303" x="6302375" y="4479925"/>
          <p14:tracePt t="42323" x="6264275" y="4678363"/>
          <p14:tracePt t="42343" x="6248400" y="4784725"/>
          <p14:tracePt t="42363" x="6240463" y="4975225"/>
          <p14:tracePt t="42383" x="6240463" y="5143500"/>
          <p14:tracePt t="42403" x="6240463" y="5203825"/>
          <p14:tracePt t="42423" x="6226175" y="5334000"/>
          <p14:tracePt t="42443" x="6218238" y="5387975"/>
          <p14:tracePt t="42463" x="6194425" y="5456238"/>
          <p14:tracePt t="42483" x="6188075" y="5464175"/>
          <p14:tracePt t="42504" x="6188075" y="5478463"/>
          <p14:tracePt t="42523" x="6180138" y="5478463"/>
          <p14:tracePt t="42543" x="6156325" y="5494338"/>
          <p14:tracePt t="42563" x="6142038" y="5494338"/>
          <p14:tracePt t="42584" x="6134100" y="5494338"/>
          <p14:tracePt t="42603" x="6126163" y="5494338"/>
          <p14:tracePt t="42623" x="6111875" y="5494338"/>
          <p14:tracePt t="42644" x="6042025" y="5478463"/>
          <p14:tracePt t="42663" x="5989638" y="5464175"/>
          <p14:tracePt t="42683" x="5951538" y="5432425"/>
          <p14:tracePt t="42703" x="5943600" y="5418138"/>
          <p14:tracePt t="42723" x="5921375" y="5387975"/>
          <p14:tracePt t="42743" x="5897563" y="5356225"/>
          <p14:tracePt t="42763" x="5867400" y="5303838"/>
          <p14:tracePt t="42784" x="5859463" y="5287963"/>
          <p14:tracePt t="42804" x="5859463" y="5273675"/>
          <p14:tracePt t="42824" x="5859463" y="5265738"/>
          <p14:tracePt t="42844" x="5859463" y="5227638"/>
          <p14:tracePt t="42864" x="5867400" y="5203825"/>
          <p14:tracePt t="42884" x="5875338" y="5181600"/>
          <p14:tracePt t="42904" x="5889625" y="5165725"/>
          <p14:tracePt t="42924" x="5897563" y="5151438"/>
          <p14:tracePt t="42944" x="5905500" y="5143500"/>
          <p14:tracePt t="42964" x="5921375" y="5135563"/>
          <p14:tracePt t="42984" x="5921375" y="5127625"/>
          <p14:tracePt t="43005" x="5943600" y="5113338"/>
          <p14:tracePt t="43044" x="5951538" y="5113338"/>
          <p14:tracePt t="43065" x="5959475" y="5105400"/>
          <p14:tracePt t="43084" x="5973763" y="5105400"/>
          <p14:tracePt t="43104" x="5989638" y="5089525"/>
          <p14:tracePt t="43124" x="5997575" y="5083175"/>
          <p14:tracePt t="43144" x="6011863" y="5083175"/>
          <p14:tracePt t="43164" x="6027738" y="5075238"/>
          <p14:tracePt t="43184" x="6035675" y="5075238"/>
          <p14:tracePt t="43205" x="6057900" y="5067300"/>
          <p14:tracePt t="43224" x="6096000" y="5067300"/>
          <p14:tracePt t="43244" x="6134100" y="5059363"/>
          <p14:tracePt t="43264" x="6172200" y="5059363"/>
          <p14:tracePt t="43285" x="6194425" y="5059363"/>
          <p14:tracePt t="43286" x="6202363" y="5059363"/>
          <p14:tracePt t="43304" x="6218238" y="5059363"/>
          <p14:tracePt t="43324" x="6240463" y="5059363"/>
          <p14:tracePt t="43345" x="6286500" y="5059363"/>
          <p14:tracePt t="43365" x="6302375" y="5051425"/>
          <p14:tracePt t="43366" x="6316663" y="5051425"/>
          <p14:tracePt t="43384" x="6324600" y="5045075"/>
          <p14:tracePt t="43405" x="6340475" y="5045075"/>
          <p14:tracePt t="43425" x="6392863" y="5045075"/>
          <p14:tracePt t="43445" x="6477000" y="5045075"/>
          <p14:tracePt t="43465" x="6583363" y="5045075"/>
          <p14:tracePt t="43485" x="6621463" y="5045075"/>
          <p14:tracePt t="43505" x="6705600" y="5059363"/>
          <p14:tracePt t="43525" x="6743700" y="5059363"/>
          <p14:tracePt t="43545" x="6765925" y="5075238"/>
          <p14:tracePt t="43566" x="6781800" y="5083175"/>
          <p14:tracePt t="43585" x="6804025" y="5105400"/>
          <p14:tracePt t="43605" x="6819900" y="5113338"/>
          <p14:tracePt t="43625" x="6842125" y="5127625"/>
          <p14:tracePt t="43645" x="6850063" y="5135563"/>
          <p14:tracePt t="43665" x="6858000" y="5159375"/>
          <p14:tracePt t="43685" x="6873875" y="5181600"/>
          <p14:tracePt t="43706" x="6888163" y="5211763"/>
          <p14:tracePt t="43725" x="6888163" y="5227638"/>
          <p14:tracePt t="43745" x="6888163" y="5265738"/>
          <p14:tracePt t="43765" x="6888163" y="5287963"/>
          <p14:tracePt t="43785" x="6873875" y="5341938"/>
          <p14:tracePt t="43805" x="6858000" y="5356225"/>
          <p14:tracePt t="43825" x="6835775" y="5402263"/>
          <p14:tracePt t="43846" x="6819900" y="5426075"/>
          <p14:tracePt t="43866" x="6765925" y="5494338"/>
          <p14:tracePt t="43885" x="6735763" y="5540375"/>
          <p14:tracePt t="43906" x="6713538" y="5570538"/>
          <p14:tracePt t="43926" x="6713538" y="5578475"/>
          <p14:tracePt t="43946" x="6705600" y="5584825"/>
          <p14:tracePt t="43966" x="6683375" y="5616575"/>
          <p14:tracePt t="43986" x="6659563" y="5630863"/>
          <p14:tracePt t="44006" x="6629400" y="5654675"/>
          <p14:tracePt t="44026" x="6621463" y="5661025"/>
          <p14:tracePt t="44046" x="6591300" y="5684838"/>
          <p14:tracePt t="44067" x="6537325" y="5707063"/>
          <p14:tracePt t="44086" x="6454775" y="5737225"/>
          <p14:tracePt t="44106" x="6438900" y="5753100"/>
          <p14:tracePt t="44126" x="6430963" y="5753100"/>
          <p14:tracePt t="44146" x="6416675" y="5753100"/>
          <p14:tracePt t="44148" x="6378575" y="5761038"/>
          <p14:tracePt t="44166" x="6286500" y="5761038"/>
          <p14:tracePt t="44186" x="6149975" y="5753100"/>
          <p14:tracePt t="44187" x="6096000" y="5737225"/>
          <p14:tracePt t="44206" x="5959475" y="5707063"/>
          <p14:tracePt t="44226" x="5897563" y="5676900"/>
          <p14:tracePt t="44246" x="5859463" y="5654675"/>
          <p14:tracePt t="44266" x="5837238" y="5622925"/>
          <p14:tracePt t="44287" x="5791200" y="5584825"/>
          <p14:tracePt t="44306" x="5775325" y="5562600"/>
          <p14:tracePt t="44326" x="5761038" y="5540375"/>
          <p14:tracePt t="44347" x="5761038" y="5532438"/>
          <p14:tracePt t="44366" x="5761038" y="5508625"/>
          <p14:tracePt t="44387" x="5753100" y="5494338"/>
          <p14:tracePt t="44407" x="5753100" y="5448300"/>
          <p14:tracePt t="44427" x="5753100" y="5418138"/>
          <p14:tracePt t="44447" x="5753100" y="5394325"/>
          <p14:tracePt t="44467" x="5753100" y="5380038"/>
          <p14:tracePt t="44487" x="5761038" y="5364163"/>
          <p14:tracePt t="44507" x="5768975" y="5341938"/>
          <p14:tracePt t="44527" x="5783263" y="5326063"/>
          <p14:tracePt t="44547" x="5813425" y="5287963"/>
          <p14:tracePt t="44568" x="5845175" y="5265738"/>
          <p14:tracePt t="44587" x="5859463" y="5249863"/>
          <p14:tracePt t="44607" x="5875338" y="5241925"/>
          <p14:tracePt t="44608" x="5883275" y="5235575"/>
          <p14:tracePt t="44627" x="5927725" y="5203825"/>
          <p14:tracePt t="44647" x="5959475" y="5189538"/>
          <p14:tracePt t="44649" x="5981700" y="5181600"/>
          <p14:tracePt t="44667" x="6049963" y="5151438"/>
          <p14:tracePt t="44687" x="6096000" y="5135563"/>
          <p14:tracePt t="44708" x="6164263" y="5121275"/>
          <p14:tracePt t="44727" x="6210300" y="5113338"/>
          <p14:tracePt t="44747" x="6302375" y="5105400"/>
          <p14:tracePt t="44767" x="6340475" y="5105400"/>
          <p14:tracePt t="44787" x="6408738" y="5105400"/>
          <p14:tracePt t="44807" x="6454775" y="5105400"/>
          <p14:tracePt t="44827" x="6515100" y="5127625"/>
          <p14:tracePt t="44848" x="6553200" y="5135563"/>
          <p14:tracePt t="44868" x="6613525" y="5159375"/>
          <p14:tracePt t="44887" x="6645275" y="5181600"/>
          <p14:tracePt t="44907" x="6735763" y="5227638"/>
          <p14:tracePt t="44928" x="6773863" y="5257800"/>
          <p14:tracePt t="44948" x="6835775" y="5295900"/>
          <p14:tracePt t="44968" x="6842125" y="5303838"/>
          <p14:tracePt t="45008" x="6842125" y="5318125"/>
          <p14:tracePt t="45028" x="6842125" y="5326063"/>
          <p14:tracePt t="45048" x="6842125" y="5349875"/>
          <p14:tracePt t="45069" x="6835775" y="5387975"/>
          <p14:tracePt t="45088" x="6811963" y="5418138"/>
          <p14:tracePt t="45108" x="6797675" y="5440363"/>
          <p14:tracePt t="45128" x="6781800" y="5456238"/>
          <p14:tracePt t="45148" x="6773863" y="5470525"/>
          <p14:tracePt t="45168" x="6735763" y="5532438"/>
          <p14:tracePt t="45188" x="6705600" y="5570538"/>
          <p14:tracePt t="45209" x="6689725" y="5584825"/>
          <p14:tracePt t="45228" x="6675438" y="5592763"/>
          <p14:tracePt t="45248" x="6651625" y="5592763"/>
          <p14:tracePt t="45269" x="6629400" y="5592763"/>
          <p14:tracePt t="45288" x="6569075" y="5608638"/>
          <p14:tracePt t="45308" x="6523038" y="5608638"/>
          <p14:tracePt t="45328" x="6507163" y="5608638"/>
          <p14:tracePt t="45349" x="6477000" y="5608638"/>
          <p14:tracePt t="45368" x="6346825" y="5608638"/>
          <p14:tracePt t="45389" x="6248400" y="5608638"/>
          <p14:tracePt t="45410" x="6172200" y="5584825"/>
          <p14:tracePt t="45455" x="6164263" y="5584825"/>
          <p14:tracePt t="45469" x="6164263" y="5578475"/>
          <p14:tracePt t="45489" x="6118225" y="5532438"/>
          <p14:tracePt t="45509" x="6073775" y="5508625"/>
          <p14:tracePt t="45529" x="6042025" y="5494338"/>
          <p14:tracePt t="46381" x="6042025" y="5486400"/>
          <p14:tracePt t="46397" x="6049963" y="5478463"/>
          <p14:tracePt t="46405" x="6049963" y="5470525"/>
          <p14:tracePt t="46413" x="6049963" y="5464175"/>
          <p14:tracePt t="46471" x="6057900" y="5464175"/>
          <p14:tracePt t="46477" x="6065838" y="5464175"/>
          <p14:tracePt t="46491" x="6065838" y="5456238"/>
          <p14:tracePt t="46511" x="6142038" y="5410200"/>
          <p14:tracePt t="46531" x="6180138" y="5372100"/>
          <p14:tracePt t="46551" x="6226175" y="5311775"/>
          <p14:tracePt t="46571" x="6248400" y="5280025"/>
          <p14:tracePt t="46591" x="6270625" y="5241925"/>
          <p14:tracePt t="46611" x="6270625" y="5203825"/>
          <p14:tracePt t="46631" x="6294438" y="5089525"/>
          <p14:tracePt t="46651" x="6346825" y="4983163"/>
          <p14:tracePt t="46671" x="6454775" y="4708525"/>
          <p14:tracePt t="46691" x="6515100" y="4549775"/>
          <p14:tracePt t="46711" x="6591300" y="4267200"/>
          <p14:tracePt t="46731" x="6637338" y="4114800"/>
          <p14:tracePt t="46751" x="6675438" y="3902075"/>
          <p14:tracePt t="46772" x="6683375" y="3810000"/>
          <p14:tracePt t="46791" x="6683375" y="3641725"/>
          <p14:tracePt t="46811" x="6675438" y="3597275"/>
          <p14:tracePt t="46832" x="6675438" y="3573463"/>
          <p14:tracePt t="46871" x="6675438" y="3565525"/>
          <p14:tracePt t="46891" x="6667500" y="3527425"/>
          <p14:tracePt t="46912" x="6667500" y="3451225"/>
          <p14:tracePt t="46931" x="6667500" y="3406775"/>
          <p14:tracePt t="46951" x="6659563" y="3375025"/>
          <p14:tracePt t="46953" x="6659563" y="3352800"/>
          <p14:tracePt t="46972" x="6651625" y="3322638"/>
          <p14:tracePt t="46992" x="6651625" y="3222625"/>
          <p14:tracePt t="47012" x="6651625" y="3132138"/>
          <p14:tracePt t="47031" x="6651625" y="3017838"/>
          <p14:tracePt t="47052" x="6637338" y="2933700"/>
          <p14:tracePt t="47072" x="6629400" y="2895600"/>
          <p14:tracePt t="47073" x="6621463" y="2887663"/>
          <p14:tracePt t="47092" x="6613525" y="2841625"/>
          <p14:tracePt t="47112" x="6599238" y="2797175"/>
          <p14:tracePt t="47132" x="6575425" y="2713038"/>
          <p14:tracePt t="47152" x="6545263" y="2659063"/>
          <p14:tracePt t="47172" x="6523038" y="2620963"/>
          <p14:tracePt t="47192" x="6515100" y="2606675"/>
          <p14:tracePt t="47212" x="6507163" y="2598738"/>
          <p14:tracePt t="47232" x="6492875" y="2574925"/>
          <p14:tracePt t="47252" x="6438900" y="2514600"/>
          <p14:tracePt t="47272" x="6392863" y="2468563"/>
          <p14:tracePt t="47292" x="6340475" y="2422525"/>
          <p14:tracePt t="47312" x="6340475" y="2416175"/>
          <p14:tracePt t="47421" x="6332538" y="2416175"/>
          <p14:tracePt t="48299" x="6324600" y="2416175"/>
          <p14:tracePt t="48323" x="6316663" y="2416175"/>
          <p14:tracePt t="48348" x="6316663" y="2422525"/>
          <p14:tracePt t="48356" x="6308725" y="2430463"/>
          <p14:tracePt t="48364" x="6308725" y="2438400"/>
          <p14:tracePt t="48374" x="6308725" y="2446338"/>
          <p14:tracePt t="48395" x="6302375" y="2460625"/>
          <p14:tracePt t="48414" x="6294438" y="2476500"/>
          <p14:tracePt t="48434" x="6286500" y="2492375"/>
          <p14:tracePt t="48454" x="6278563" y="2506663"/>
          <p14:tracePt t="48474" x="6278563" y="2514600"/>
          <p14:tracePt t="48494" x="6278563" y="2522538"/>
          <p14:tracePt t="48543" x="6278563" y="2530475"/>
          <p14:tracePt t="48562" x="6278563" y="2536825"/>
          <p14:tracePt t="48570" x="6278563" y="2544763"/>
          <p14:tracePt t="48864" x="6278563" y="2552700"/>
          <p14:tracePt t="48880" x="6278563" y="2560638"/>
          <p14:tracePt t="48888" x="6278563" y="2568575"/>
          <p14:tracePt t="48896" x="6278563" y="2574925"/>
          <p14:tracePt t="48916" x="6278563" y="2590800"/>
          <p14:tracePt t="48935" x="6278563" y="2598738"/>
          <p14:tracePt t="48955" x="6278563" y="2606675"/>
          <p14:tracePt t="49074" x="6278563" y="2613025"/>
          <p14:tracePt t="49079" x="6278563" y="2620963"/>
          <p14:tracePt t="49104" x="6278563" y="2628900"/>
          <p14:tracePt t="49314" x="6278563" y="2620963"/>
          <p14:tracePt t="49322" x="6278563" y="2613025"/>
          <p14:tracePt t="49362" x="6278563" y="2606675"/>
          <p14:tracePt t="49378" x="6278563" y="2590800"/>
          <p14:tracePt t="49386" x="6278563" y="2582863"/>
          <p14:tracePt t="49404" x="6278563" y="2574925"/>
          <p14:tracePt t="49416" x="6278563" y="2568575"/>
          <p14:tracePt t="49436" x="6278563" y="2560638"/>
          <p14:tracePt t="49516" x="6270625" y="2560638"/>
          <p14:tracePt t="49524" x="6264275" y="2560638"/>
          <p14:tracePt t="49536" x="6256338" y="2560638"/>
          <p14:tracePt t="49556" x="6232525" y="2582863"/>
          <p14:tracePt t="49576" x="6218238" y="2598738"/>
          <p14:tracePt t="49596" x="6202363" y="2628900"/>
          <p14:tracePt t="49617" x="6188075" y="2659063"/>
          <p14:tracePt t="49637" x="6164263" y="2713038"/>
          <p14:tracePt t="49657" x="6164263" y="2727325"/>
          <p14:tracePt t="49677" x="6156325" y="2759075"/>
          <p14:tracePt t="49697" x="6149975" y="2773363"/>
          <p14:tracePt t="49717" x="6149975" y="2803525"/>
          <p14:tracePt t="49737" x="6142038" y="2857500"/>
          <p14:tracePt t="49757" x="6126163" y="2903538"/>
          <p14:tracePt t="49777" x="6118225" y="2971800"/>
          <p14:tracePt t="49797" x="6118225" y="3048000"/>
          <p14:tracePt t="49817" x="6118225" y="3124200"/>
          <p14:tracePt t="49837" x="6118225" y="3170238"/>
          <p14:tracePt t="49857" x="6118225" y="3208338"/>
          <p14:tracePt t="49877" x="6118225" y="3238500"/>
          <p14:tracePt t="49897" x="6118225" y="3292475"/>
          <p14:tracePt t="49917" x="6118225" y="3314700"/>
          <p14:tracePt t="49919" x="6118225" y="3344863"/>
          <p14:tracePt t="49937" x="6126163" y="3382963"/>
          <p14:tracePt t="49958" x="6134100" y="3429000"/>
          <p14:tracePt t="49977" x="6142038" y="3436938"/>
          <p14:tracePt t="49997" x="6142038" y="3475038"/>
          <p14:tracePt t="50017" x="6149975" y="3527425"/>
          <p14:tracePt t="50038" x="6156325" y="3559175"/>
          <p14:tracePt t="50057" x="6156325" y="3619500"/>
          <p14:tracePt t="50077" x="6164263" y="3635375"/>
          <p14:tracePt t="50098" x="6172200" y="3673475"/>
          <p14:tracePt t="50117" x="6172200" y="3679825"/>
          <p14:tracePt t="50137" x="6180138" y="3711575"/>
          <p14:tracePt t="50157" x="6180138" y="3733800"/>
          <p14:tracePt t="50159" x="6180138" y="3741738"/>
          <p14:tracePt t="50178" x="6188075" y="3749675"/>
          <p14:tracePt t="50198" x="6188075" y="3763963"/>
          <p14:tracePt t="50217" x="6188075" y="3771900"/>
          <p14:tracePt t="50238" x="6188075" y="3787775"/>
          <p14:tracePt t="50258" x="6188075" y="3802063"/>
          <p14:tracePt t="50278" x="6188075" y="3817938"/>
          <p14:tracePt t="50298" x="6194425" y="3840163"/>
          <p14:tracePt t="50318" x="6194425" y="3848100"/>
          <p14:tracePt t="50338" x="6202363" y="3878263"/>
          <p14:tracePt t="50358" x="6202363" y="3902075"/>
          <p14:tracePt t="50378" x="6202363" y="3940175"/>
          <p14:tracePt t="50398" x="6202363" y="3962400"/>
          <p14:tracePt t="50418" x="6202363" y="4000500"/>
          <p14:tracePt t="50438" x="6202363" y="4016375"/>
          <p14:tracePt t="50458" x="6202363" y="4060825"/>
          <p14:tracePt t="50478" x="6202363" y="4092575"/>
          <p14:tracePt t="50498" x="6202363" y="4144963"/>
          <p14:tracePt t="50518" x="6202363" y="4183063"/>
          <p14:tracePt t="50538" x="6202363" y="4191000"/>
          <p14:tracePt t="50558" x="6202363" y="4229100"/>
          <p14:tracePt t="50578" x="6202363" y="4244975"/>
          <p14:tracePt t="50599" x="6202363" y="4275138"/>
          <p14:tracePt t="50618" x="6202363" y="4289425"/>
          <p14:tracePt t="50638" x="6202363" y="4313238"/>
          <p14:tracePt t="50658" x="6202363" y="4321175"/>
          <p14:tracePt t="50660" x="6202363" y="4327525"/>
          <p14:tracePt t="50678" x="6202363" y="4335463"/>
          <p14:tracePt t="50699" x="6194425" y="4343400"/>
          <p14:tracePt t="50719" x="6188075" y="4351338"/>
          <p14:tracePt t="50740" x="6188075" y="4359275"/>
          <p14:tracePt t="50773" x="6180138" y="4365625"/>
          <p14:tracePt t="50780" x="6180138" y="4373563"/>
          <p14:tracePt t="50799" x="6172200" y="4381500"/>
          <p14:tracePt t="50858" x="6164263" y="4381500"/>
          <p14:tracePt t="50874" x="6156325" y="4381500"/>
          <p14:tracePt t="50883" x="6149975" y="4381500"/>
          <p14:tracePt t="50899" x="6134100" y="4381500"/>
          <p14:tracePt t="50919" x="6126163" y="4381500"/>
          <p14:tracePt t="50991" x="6118225" y="4381500"/>
          <p14:tracePt t="50998" x="6111875" y="4381500"/>
          <p14:tracePt t="51023" x="6103938" y="4381500"/>
          <p14:tracePt t="51062" x="6096000" y="4373563"/>
          <p14:tracePt t="51071" x="6080125" y="4365625"/>
          <p14:tracePt t="51079" x="6065838" y="4365625"/>
          <p14:tracePt t="51100" x="6027738" y="4351338"/>
          <p14:tracePt t="51120" x="5981700" y="4335463"/>
          <p14:tracePt t="51121" x="5965825" y="4335463"/>
          <p14:tracePt t="51257" x="5973763" y="4335463"/>
          <p14:tracePt t="51272" x="5981700" y="4335463"/>
          <p14:tracePt t="51281" x="5989638" y="4335463"/>
          <p14:tracePt t="51300" x="6011863" y="4335463"/>
          <p14:tracePt t="51320" x="6027738" y="4335463"/>
          <p14:tracePt t="51321" x="6035675" y="4335463"/>
          <p14:tracePt t="51340" x="6057900" y="4335463"/>
          <p14:tracePt t="51360" x="6080125" y="4343400"/>
          <p14:tracePt t="51380" x="6103938" y="4343400"/>
          <p14:tracePt t="51400" x="6142038" y="4351338"/>
          <p14:tracePt t="51420" x="6172200" y="4351338"/>
          <p14:tracePt t="51440" x="6188075" y="4359275"/>
          <p14:tracePt t="51460" x="6226175" y="4359275"/>
          <p14:tracePt t="51480" x="6270625" y="4365625"/>
          <p14:tracePt t="51500" x="6324600" y="4365625"/>
          <p14:tracePt t="51521" x="6378575" y="4365625"/>
          <p14:tracePt t="51523" x="6384925" y="4365625"/>
          <p14:tracePt t="51541" x="6408738" y="4365625"/>
          <p14:tracePt t="51560" x="6416675" y="4365625"/>
          <p14:tracePt t="51580" x="6438900" y="4365625"/>
          <p14:tracePt t="51601" x="6446838" y="4365625"/>
          <p14:tracePt t="51620" x="6461125" y="4373563"/>
          <p14:tracePt t="51660" x="6469063" y="4381500"/>
          <p14:tracePt t="51680" x="6477000" y="4389438"/>
          <p14:tracePt t="51700" x="6484938" y="4389438"/>
          <p14:tracePt t="51720" x="6492875" y="4397375"/>
          <p14:tracePt t="51741" x="6499225" y="4419600"/>
          <p14:tracePt t="51761" x="6507163" y="4427538"/>
          <p14:tracePt t="51781" x="6515100" y="4441825"/>
          <p14:tracePt t="51801" x="6515100" y="4449763"/>
          <p14:tracePt t="51821" x="6515100" y="4473575"/>
          <p14:tracePt t="51841" x="6515100" y="4495800"/>
          <p14:tracePt t="51861" x="6515100" y="4518025"/>
          <p14:tracePt t="51881" x="6515100" y="4533900"/>
          <p14:tracePt t="51901" x="6515100" y="4556125"/>
          <p14:tracePt t="51921" x="6515100" y="4572000"/>
          <p14:tracePt t="51941" x="6507163" y="4594225"/>
          <p14:tracePt t="51961" x="6507163" y="4618038"/>
          <p14:tracePt t="51981" x="6492875" y="4632325"/>
          <p14:tracePt t="52001" x="6492875" y="4664075"/>
          <p14:tracePt t="52022" x="6484938" y="4686300"/>
          <p14:tracePt t="52042" x="6469063" y="4740275"/>
          <p14:tracePt t="52061" x="6446838" y="4784725"/>
          <p14:tracePt t="52081" x="6430963" y="4838700"/>
          <p14:tracePt t="52101" x="6430963" y="4860925"/>
          <p14:tracePt t="52103" x="6430963" y="4884738"/>
          <p14:tracePt t="52121" x="6416675" y="4899025"/>
          <p14:tracePt t="52141" x="6408738" y="4937125"/>
          <p14:tracePt t="52162" x="6400800" y="4953000"/>
          <p14:tracePt t="52181" x="6400800" y="4960938"/>
          <p14:tracePt t="52201" x="6400800" y="4968875"/>
          <p14:tracePt t="52221" x="6384925" y="4983163"/>
          <p14:tracePt t="52223" x="6384925" y="4999038"/>
          <p14:tracePt t="52241" x="6370638" y="5021263"/>
          <p14:tracePt t="52261" x="6354763" y="5037138"/>
          <p14:tracePt t="52282" x="6354763" y="5045075"/>
          <p14:tracePt t="52321" x="6340475" y="5051425"/>
          <p14:tracePt t="52342" x="6316663" y="5067300"/>
          <p14:tracePt t="52362" x="6302375" y="5075238"/>
          <p14:tracePt t="52382" x="6294438" y="5075238"/>
          <p14:tracePt t="52402" x="6278563" y="5075238"/>
          <p14:tracePt t="52422" x="6210300" y="5067300"/>
          <p14:tracePt t="52442" x="6065838" y="5037138"/>
          <p14:tracePt t="52462" x="6003925" y="5013325"/>
          <p14:tracePt t="52482" x="5973763" y="5006975"/>
          <p14:tracePt t="52502" x="5973763" y="4999038"/>
          <p14:tracePt t="52524" x="5965825" y="4991100"/>
          <p14:tracePt t="52542" x="5951538" y="4968875"/>
          <p14:tracePt t="52562" x="5927725" y="4945063"/>
          <p14:tracePt t="52582" x="5927725" y="4930775"/>
          <p14:tracePt t="52602" x="5927725" y="4922838"/>
          <p14:tracePt t="52622" x="5927725" y="4906963"/>
          <p14:tracePt t="52642" x="5921375" y="4876800"/>
          <p14:tracePt t="52662" x="5905500" y="4830763"/>
          <p14:tracePt t="52682" x="5883275" y="4762500"/>
          <p14:tracePt t="52702" x="5875338" y="4746625"/>
          <p14:tracePt t="52723" x="5875338" y="4740275"/>
          <p14:tracePt t="52742" x="5875338" y="4724400"/>
          <p14:tracePt t="52763" x="5905500" y="4678363"/>
          <p14:tracePt t="52782" x="5943600" y="4625975"/>
          <p14:tracePt t="52802" x="5965825" y="4602163"/>
          <p14:tracePt t="52823" x="5981700" y="4579938"/>
          <p14:tracePt t="52843" x="5989638" y="4564063"/>
          <p14:tracePt t="52863" x="6019800" y="4541838"/>
          <p14:tracePt t="52883" x="6035675" y="4518025"/>
          <p14:tracePt t="52903" x="6049963" y="4495800"/>
          <p14:tracePt t="52923" x="6057900" y="4487863"/>
          <p14:tracePt t="52943" x="6096000" y="4449763"/>
          <p14:tracePt t="52963" x="6111875" y="4435475"/>
          <p14:tracePt t="52983" x="6142038" y="4419600"/>
          <p14:tracePt t="53003" x="6156325" y="4403725"/>
          <p14:tracePt t="53023" x="6172200" y="4389438"/>
          <p14:tracePt t="53043" x="6180138" y="4381500"/>
          <p14:tracePt t="53063" x="6188075" y="4373563"/>
          <p14:tracePt t="53083" x="6194425" y="4365625"/>
          <p14:tracePt t="53103" x="6202363" y="4359275"/>
          <p14:tracePt t="53123" x="6210300" y="4359275"/>
          <p14:tracePt t="53143" x="6226175" y="4351338"/>
          <p14:tracePt t="53163" x="6240463" y="4351338"/>
          <p14:tracePt t="53183" x="6270625" y="4351338"/>
          <p14:tracePt t="53203" x="6286500" y="4351338"/>
          <p14:tracePt t="53223" x="6308725" y="4351338"/>
          <p14:tracePt t="53243" x="6316663" y="4351338"/>
          <p14:tracePt t="53263" x="6354763" y="4351338"/>
          <p14:tracePt t="53283" x="6370638" y="4359275"/>
          <p14:tracePt t="53303" x="6384925" y="4359275"/>
          <p14:tracePt t="53324" x="6400800" y="4359275"/>
          <p14:tracePt t="53344" x="6408738" y="4365625"/>
          <p14:tracePt t="53364" x="6430963" y="4373563"/>
          <p14:tracePt t="53384" x="6438900" y="4381500"/>
          <p14:tracePt t="53517" x="6438900" y="4389438"/>
          <p14:tracePt t="55072" x="6438900" y="4381500"/>
          <p14:tracePt t="55080" x="6438900" y="4359275"/>
          <p14:tracePt t="55088" x="6438900" y="4335463"/>
          <p14:tracePt t="55107" x="6438900" y="4283075"/>
          <p14:tracePt t="55127" x="6438900" y="4183063"/>
          <p14:tracePt t="55147" x="6392863" y="4038600"/>
          <p14:tracePt t="55167" x="6354763" y="3962400"/>
          <p14:tracePt t="55187" x="6324600" y="3870325"/>
          <p14:tracePt t="55207" x="6324600" y="3825875"/>
          <p14:tracePt t="55227" x="6324600" y="3763963"/>
          <p14:tracePt t="55247" x="6324600" y="3711575"/>
          <p14:tracePt t="55267" x="6324600" y="3619500"/>
          <p14:tracePt t="55287" x="6324600" y="3527425"/>
          <p14:tracePt t="55307" x="6286500" y="3421063"/>
          <p14:tracePt t="55327" x="6264275" y="3352800"/>
          <p14:tracePt t="55347" x="6218238" y="3254375"/>
          <p14:tracePt t="55368" x="6188075" y="3192463"/>
          <p14:tracePt t="55387" x="6172200" y="3154363"/>
          <p14:tracePt t="55408" x="6172200" y="3140075"/>
          <p14:tracePt t="55428" x="6172200" y="3132138"/>
          <p14:tracePt t="55456" x="6172200" y="3124200"/>
          <p14:tracePt t="55823" x="6164263" y="3124200"/>
          <p14:tracePt t="55838" x="6164263" y="3132138"/>
          <p14:tracePt t="55846" x="6156325" y="3132138"/>
          <p14:tracePt t="55854" x="6156325" y="3140075"/>
          <p14:tracePt t="55868" x="6149975" y="3140075"/>
          <p14:tracePt t="55888" x="6149975" y="3154363"/>
          <p14:tracePt t="55908" x="6149975" y="3162300"/>
          <p14:tracePt t="55965" x="6142038" y="3162300"/>
          <p14:tracePt t="55970" x="6142038" y="3170238"/>
          <p14:tracePt t="56012" x="6142038" y="3178175"/>
          <p14:tracePt t="56028" x="6142038" y="3184525"/>
          <p14:tracePt t="56036" x="6142038" y="3192463"/>
          <p14:tracePt t="56077" x="6142038" y="3200400"/>
          <p14:tracePt t="56100" x="6142038" y="3208338"/>
          <p14:tracePt t="56117" x="6142038" y="3216275"/>
          <p14:tracePt t="56124" x="6142038" y="3222625"/>
          <p14:tracePt t="56133" x="6134100" y="3230563"/>
          <p14:tracePt t="56149" x="6134100" y="3238500"/>
          <p14:tracePt t="56169" x="6134100" y="3246438"/>
          <p14:tracePt t="56189" x="6134100" y="3254375"/>
          <p14:tracePt t="56211" x="6134100" y="3260725"/>
          <p14:tracePt t="56234" x="6134100" y="3268663"/>
          <p14:tracePt t="56258" x="6134100" y="3276600"/>
          <p14:tracePt t="56269" x="6134100" y="3284538"/>
          <p14:tracePt t="56290" x="6134100" y="3292475"/>
          <p14:tracePt t="56310" x="6134100" y="3298825"/>
          <p14:tracePt t="56330" x="6134100" y="3314700"/>
          <p14:tracePt t="56349" x="6134100" y="3330575"/>
          <p14:tracePt t="56369" x="6134100" y="3344863"/>
          <p14:tracePt t="56389" x="6134100" y="3375025"/>
          <p14:tracePt t="56410" x="6134100" y="3406775"/>
          <p14:tracePt t="56411" x="6134100" y="3444875"/>
          <p14:tracePt t="56430" x="6142038" y="3475038"/>
          <p14:tracePt t="56450" x="6149975" y="3497263"/>
          <p14:tracePt t="56470" x="6149975" y="3527425"/>
          <p14:tracePt t="56490" x="6149975" y="3535363"/>
          <p14:tracePt t="56596" x="6156325" y="3535363"/>
          <p14:tracePt t="56612" x="6156325" y="3543300"/>
          <p14:tracePt t="56644" x="6156325" y="3551238"/>
          <p14:tracePt t="56660" x="6156325" y="3559175"/>
          <p14:tracePt t="56668" x="6156325" y="3565525"/>
          <p14:tracePt t="56676" x="6156325" y="3573463"/>
          <p14:tracePt t="56690" x="6156325" y="3581400"/>
          <p14:tracePt t="56711" x="6156325" y="3627438"/>
          <p14:tracePt t="56730" x="6149975" y="3635375"/>
          <p14:tracePt t="56975" x="6142038" y="3627438"/>
          <p14:tracePt t="56982" x="6142038" y="3611563"/>
          <p14:tracePt t="56991" x="6142038" y="3603625"/>
          <p14:tracePt t="57011" x="6142038" y="3589338"/>
          <p14:tracePt t="57447" x="6149975" y="3589338"/>
          <p14:tracePt t="57455" x="6164263" y="3589338"/>
          <p14:tracePt t="57463" x="6180138" y="3589338"/>
          <p14:tracePt t="57471" x="6210300" y="3589338"/>
          <p14:tracePt t="57492" x="6256338" y="3603625"/>
          <p14:tracePt t="57511" x="6324600" y="3619500"/>
          <p14:tracePt t="57532" x="6354763" y="3627438"/>
          <p14:tracePt t="57552" x="6378575" y="3627438"/>
          <p14:tracePt t="57572" x="6384925" y="3627438"/>
          <p14:tracePt t="57592" x="6384925" y="3635375"/>
          <p14:tracePt t="57612" x="6392863" y="3635375"/>
          <p14:tracePt t="57632" x="6408738" y="3635375"/>
          <p14:tracePt t="57652" x="6416675" y="3641725"/>
          <p14:tracePt t="57672" x="6423025" y="3641725"/>
          <p14:tracePt t="57701" x="6430963" y="3641725"/>
          <p14:tracePt t="57817" x="6430963" y="3649663"/>
          <p14:tracePt t="57834" x="6430963" y="3657600"/>
          <p14:tracePt t="57849" x="6430963" y="3665538"/>
          <p14:tracePt t="57857" x="6438900" y="3673475"/>
          <p14:tracePt t="57874" x="6438900" y="3679825"/>
          <p14:tracePt t="57892" x="6438900" y="3695700"/>
          <p14:tracePt t="57912" x="6446838" y="3717925"/>
          <p14:tracePt t="57932" x="6446838" y="3733800"/>
          <p14:tracePt t="57952" x="6454775" y="3756025"/>
          <p14:tracePt t="57972" x="6454775" y="3771900"/>
          <p14:tracePt t="57992" x="6454775" y="3832225"/>
          <p14:tracePt t="58012" x="6454775" y="3878263"/>
          <p14:tracePt t="58032" x="6454775" y="3924300"/>
          <p14:tracePt t="58052" x="6454775" y="3978275"/>
          <p14:tracePt t="58073" x="6454775" y="3992563"/>
          <p14:tracePt t="58093" x="6461125" y="4000500"/>
          <p14:tracePt t="58113" x="6469063" y="4022725"/>
          <p14:tracePt t="58133" x="6477000" y="4054475"/>
          <p14:tracePt t="58153" x="6477000" y="4076700"/>
          <p14:tracePt t="58155" x="6477000" y="4084638"/>
          <p14:tracePt t="58173" x="6484938" y="4098925"/>
          <p14:tracePt t="58193" x="6484938" y="4114800"/>
          <p14:tracePt t="58214" x="6484938" y="4137025"/>
          <p14:tracePt t="58233" x="6477000" y="4152900"/>
          <p14:tracePt t="58253" x="6477000" y="4168775"/>
          <p14:tracePt t="58273" x="6477000" y="4175125"/>
          <p14:tracePt t="58293" x="6469063" y="4191000"/>
          <p14:tracePt t="58313" x="6469063" y="4206875"/>
          <p14:tracePt t="58333" x="6469063" y="4213225"/>
          <p14:tracePt t="58353" x="6461125" y="4229100"/>
          <p14:tracePt t="58373" x="6454775" y="4244975"/>
          <p14:tracePt t="58393" x="6446838" y="4267200"/>
          <p14:tracePt t="58413" x="6423025" y="4297363"/>
          <p14:tracePt t="58433" x="6423025" y="4305300"/>
          <p14:tracePt t="58483" x="6416675" y="4305300"/>
          <p14:tracePt t="58489" x="6416675" y="4313238"/>
          <p14:tracePt t="58497" x="6408738" y="4313238"/>
          <p14:tracePt t="58513" x="6392863" y="4321175"/>
          <p14:tracePt t="58533" x="6384925" y="4327525"/>
          <p14:tracePt t="58554" x="6378575" y="4327525"/>
          <p14:tracePt t="58556" x="6370638" y="4327525"/>
          <p14:tracePt t="58579" x="6362700" y="4335463"/>
          <p14:tracePt t="58594" x="6316663" y="4343400"/>
          <p14:tracePt t="58614" x="6218238" y="4365625"/>
          <p14:tracePt t="58634" x="6172200" y="4365625"/>
          <p14:tracePt t="58635" x="6164263" y="4365625"/>
          <p14:tracePt t="58654" x="6156325" y="4365625"/>
          <p14:tracePt t="58675" x="6149975" y="4365625"/>
          <p14:tracePt t="58694" x="6142038" y="4359275"/>
          <p14:tracePt t="58714" x="6118225" y="4343400"/>
          <p14:tracePt t="58734" x="6088063" y="4327525"/>
          <p14:tracePt t="58754" x="6080125" y="4327525"/>
          <p14:tracePt t="58755" x="6080125" y="4321175"/>
          <p14:tracePt t="58797" x="6080125" y="4313238"/>
          <p14:tracePt t="58805" x="6080125" y="4305300"/>
          <p14:tracePt t="58814" x="6073775" y="4305300"/>
          <p14:tracePt t="58834" x="6065838" y="4283075"/>
          <p14:tracePt t="58854" x="6065838" y="4259263"/>
          <p14:tracePt t="58874" x="6065838" y="4244975"/>
          <p14:tracePt t="58894" x="6065838" y="4229100"/>
          <p14:tracePt t="58915" x="6065838" y="4198938"/>
          <p14:tracePt t="58934" x="6073775" y="4152900"/>
          <p14:tracePt t="58954" x="6088063" y="4106863"/>
          <p14:tracePt t="58974" x="6103938" y="4068763"/>
          <p14:tracePt t="58995" x="6111875" y="4054475"/>
          <p14:tracePt t="59014" x="6134100" y="4022725"/>
          <p14:tracePt t="59034" x="6156325" y="3978275"/>
          <p14:tracePt t="59055" x="6194425" y="3916363"/>
          <p14:tracePt t="59074" x="6218238" y="3870325"/>
          <p14:tracePt t="59095" x="6226175" y="3848100"/>
          <p14:tracePt t="59115" x="6232525" y="3825875"/>
          <p14:tracePt t="59135" x="6248400" y="3787775"/>
          <p14:tracePt t="59155" x="6264275" y="3741738"/>
          <p14:tracePt t="59175" x="6270625" y="3711575"/>
          <p14:tracePt t="59195" x="6278563" y="3695700"/>
          <p14:tracePt t="59215" x="6278563" y="3687763"/>
          <p14:tracePt t="59235" x="6286500" y="3679825"/>
          <p14:tracePt t="59255" x="6294438" y="3657600"/>
          <p14:tracePt t="59295" x="6302375" y="3641725"/>
          <p14:tracePt t="59369" x="6302375" y="3649663"/>
          <p14:tracePt t="59377" x="6308725" y="3657600"/>
          <p14:tracePt t="59386" x="6316663" y="3679825"/>
          <p14:tracePt t="59395" x="6316663" y="3711575"/>
          <p14:tracePt t="59415" x="6332538" y="3802063"/>
          <p14:tracePt t="59435" x="6362700" y="3940175"/>
          <p14:tracePt t="59455" x="6370638" y="4000500"/>
          <p14:tracePt t="59475" x="6370638" y="4030663"/>
          <p14:tracePt t="59496" x="6370638" y="4060825"/>
          <p14:tracePt t="59515" x="6362700" y="4137025"/>
          <p14:tracePt t="59535" x="6346825" y="4198938"/>
          <p14:tracePt t="59556" x="6340475" y="4221163"/>
          <p14:tracePt t="59576" x="6340475" y="4229100"/>
          <p14:tracePt t="59613" x="6340475" y="4237038"/>
          <p14:tracePt t="59629" x="6332538" y="4244975"/>
          <p14:tracePt t="59645" x="6332538" y="4251325"/>
          <p14:tracePt t="61128" x="6332538" y="4244975"/>
          <p14:tracePt t="61146" x="6332538" y="4237038"/>
          <p14:tracePt t="61162" x="6332538" y="4221163"/>
          <p14:tracePt t="61170" x="6340475" y="4213225"/>
          <p14:tracePt t="61178" x="6346825" y="4206875"/>
          <p14:tracePt t="61198" x="6354763" y="4168775"/>
          <p14:tracePt t="61218" x="6378575" y="4130675"/>
          <p14:tracePt t="61239" x="6378575" y="4098925"/>
          <p14:tracePt t="61259" x="6384925" y="4076700"/>
          <p14:tracePt t="61279" x="6392863" y="4030663"/>
          <p14:tracePt t="61299" x="6408738" y="3932238"/>
          <p14:tracePt t="61319" x="6408738" y="3878263"/>
          <p14:tracePt t="61339" x="6408738" y="3832225"/>
          <p14:tracePt t="61359" x="6408738" y="3802063"/>
          <p14:tracePt t="61379" x="6423025" y="3749675"/>
          <p14:tracePt t="61399" x="6430963" y="3695700"/>
          <p14:tracePt t="61419" x="6438900" y="3619500"/>
          <p14:tracePt t="61439" x="6438900" y="3581400"/>
          <p14:tracePt t="61459" x="6438900" y="3535363"/>
          <p14:tracePt t="61480" x="6430963" y="3451225"/>
          <p14:tracePt t="61499" x="6423025" y="3406775"/>
          <p14:tracePt t="61519" x="6400800" y="3330575"/>
          <p14:tracePt t="61539" x="6392863" y="3276600"/>
          <p14:tracePt t="61559" x="6384925" y="3230563"/>
          <p14:tracePt t="61579" x="6378575" y="3200400"/>
          <p14:tracePt t="61599" x="6378575" y="3170238"/>
          <p14:tracePt t="61620" x="6378575" y="3124200"/>
          <p14:tracePt t="61639" x="6378575" y="3108325"/>
          <p14:tracePt t="61659" x="6378575" y="3094038"/>
          <p14:tracePt t="61661" x="6370638" y="3078163"/>
          <p14:tracePt t="61679" x="6370638" y="3063875"/>
          <p14:tracePt t="61699" x="6370638" y="3048000"/>
          <p14:tracePt t="61719" x="6370638" y="3040063"/>
          <p14:tracePt t="61740" x="6370638" y="3025775"/>
          <p14:tracePt t="61760" x="6370638" y="3017838"/>
          <p14:tracePt t="61780" x="6370638" y="3001963"/>
          <p14:tracePt t="61800" x="6370638" y="2971800"/>
          <p14:tracePt t="61820" x="6370638" y="2955925"/>
          <p14:tracePt t="61840" x="6370638" y="2941638"/>
          <p14:tracePt t="61860" x="6378575" y="2933700"/>
          <p14:tracePt t="61880" x="6378575" y="2911475"/>
          <p14:tracePt t="61900" x="6378575" y="2879725"/>
          <p14:tracePt t="61920" x="6378575" y="2865438"/>
          <p14:tracePt t="61940" x="6378575" y="2857500"/>
          <p14:tracePt t="61960" x="6384925" y="2849563"/>
          <p14:tracePt t="61981" x="6384925" y="2841625"/>
          <p14:tracePt t="62000" x="6392863" y="2811463"/>
          <p14:tracePt t="62020" x="6408738" y="2781300"/>
          <p14:tracePt t="62040" x="6423025" y="2735263"/>
          <p14:tracePt t="62060" x="6430963" y="2705100"/>
          <p14:tracePt t="62080" x="6438900" y="2705100"/>
          <p14:tracePt t="62467" x="6438900" y="2697163"/>
          <p14:tracePt t="62474" x="6454775" y="2697163"/>
          <p14:tracePt t="62483" x="6454775" y="2682875"/>
          <p14:tracePt t="62501" x="6469063" y="2667000"/>
          <p14:tracePt t="62521" x="6484938" y="2659063"/>
          <p14:tracePt t="62541" x="6492875" y="2651125"/>
          <p14:tracePt t="62561" x="6499225" y="2644775"/>
          <p14:tracePt t="62581" x="6523038" y="2628900"/>
          <p14:tracePt t="62601" x="6545263" y="2598738"/>
          <p14:tracePt t="62622" x="6575425" y="2560638"/>
          <p14:tracePt t="62641" x="6591300" y="2544763"/>
          <p14:tracePt t="62661" x="6591300" y="2536825"/>
          <p14:tracePt t="62732" x="6599238" y="2536825"/>
          <p14:tracePt t="62740" x="6599238" y="2530475"/>
          <p14:tracePt t="62756" x="6599238" y="2522538"/>
          <p14:tracePt t="62772" x="6607175" y="2522538"/>
          <p14:tracePt t="62781" x="6607175" y="2514600"/>
          <p14:tracePt t="62802" x="6613525" y="2498725"/>
          <p14:tracePt t="62822" x="6613525" y="2492375"/>
          <p14:tracePt t="62841" x="6621463" y="2484438"/>
          <p14:tracePt t="62862" x="6621463" y="2468563"/>
          <p14:tracePt t="62882" x="6621463" y="2460625"/>
          <p14:tracePt t="62922" x="6621463" y="2454275"/>
          <p14:tracePt t="62944" x="6629400" y="2446338"/>
          <p14:tracePt t="62962" x="6629400" y="2438400"/>
          <p14:tracePt t="62982" x="6629400" y="2430463"/>
          <p14:tracePt t="63002" x="6629400" y="2422525"/>
          <p14:tracePt t="63031" x="6629400" y="2416175"/>
          <p14:tracePt t="63054" x="6629400" y="2408238"/>
          <p14:tracePt t="63070" x="6629400" y="2400300"/>
          <p14:tracePt t="63089" x="6629400" y="2392363"/>
          <p14:tracePt t="63137" x="6629400" y="2384425"/>
          <p14:tracePt t="63198" x="6621463" y="2378075"/>
          <p14:tracePt t="63213" x="6621463" y="2370138"/>
          <p14:tracePt t="63220" x="6613525" y="2370138"/>
          <p14:tracePt t="63253" x="6607175" y="2362200"/>
          <p14:tracePt t="63293" x="6599238" y="2362200"/>
          <p14:tracePt t="63309" x="6599238" y="2354263"/>
          <p14:tracePt t="63317" x="6591300" y="2354263"/>
          <p14:tracePt t="63325" x="6591300" y="2346325"/>
          <p14:tracePt t="63342" x="6583363" y="2339975"/>
          <p14:tracePt t="63363" x="6575425" y="2332038"/>
          <p14:tracePt t="63383" x="6569075" y="2332038"/>
          <p14:tracePt t="63403" x="6569075" y="2324100"/>
          <p14:tracePt t="63423" x="6553200" y="2293938"/>
          <p14:tracePt t="63443" x="6507163" y="2232025"/>
          <p14:tracePt t="63463" x="6438900" y="2171700"/>
          <p14:tracePt t="63483" x="6423025" y="2163763"/>
          <p14:tracePt t="63503" x="6416675" y="2163763"/>
          <p14:tracePt t="63571" x="6408738" y="2163763"/>
          <p14:tracePt t="63622" x="6408738" y="2155825"/>
          <p14:tracePt t="63629" x="6400800" y="2155825"/>
          <p14:tracePt t="63653" x="6392863" y="2155825"/>
          <p14:tracePt t="63669" x="6392863" y="2163763"/>
          <p14:tracePt t="63683" x="6378575" y="2171700"/>
          <p14:tracePt t="63703" x="6362700" y="2217738"/>
          <p14:tracePt t="63723" x="6362700" y="2232025"/>
          <p14:tracePt t="63744" x="6354763" y="2255838"/>
          <p14:tracePt t="63763" x="6354763" y="2278063"/>
          <p14:tracePt t="63765" x="6354763" y="2293938"/>
          <p14:tracePt t="63783" x="6354763" y="2316163"/>
          <p14:tracePt t="63841" x="6362700" y="2316163"/>
          <p14:tracePt t="63857" x="6370638" y="2316163"/>
          <p14:tracePt t="63865" x="6378575" y="2316163"/>
          <p14:tracePt t="63884" x="6392863" y="2316163"/>
          <p14:tracePt t="63904" x="6416675" y="2316163"/>
          <p14:tracePt t="63924" x="6454775" y="2332038"/>
          <p14:tracePt t="63944" x="6477000" y="2339975"/>
          <p14:tracePt t="63964" x="6492875" y="2346325"/>
          <p14:tracePt t="63984" x="6492875" y="2354263"/>
          <p14:tracePt t="64004" x="6499225" y="2354263"/>
          <p14:tracePt t="64035" x="6507163" y="2354263"/>
          <p14:tracePt t="64044" x="6515100" y="2354263"/>
          <p14:tracePt t="64064" x="6523038" y="2362200"/>
          <p14:tracePt t="64084" x="6537325" y="2370138"/>
          <p14:tracePt t="64104" x="6545263" y="2370138"/>
          <p14:tracePt t="64233" x="6553200" y="2370138"/>
          <p14:tracePt t="64249" x="6561138" y="2370138"/>
          <p14:tracePt t="64266" x="6569075" y="2370138"/>
          <p14:tracePt t="64273" x="6575425" y="2370138"/>
          <p14:tracePt t="64313" x="6583363" y="2370138"/>
          <p14:tracePt t="64329" x="6591300" y="2370138"/>
          <p14:tracePt t="64345" x="6599238" y="2370138"/>
          <p14:tracePt t="64354" x="6607175" y="2370138"/>
          <p14:tracePt t="64364" x="6607175" y="2362200"/>
          <p14:tracePt t="64385" x="6621463" y="2362200"/>
          <p14:tracePt t="64405" x="6629400" y="2362200"/>
          <p14:tracePt t="64425" x="6645275" y="2362200"/>
          <p14:tracePt t="64445" x="6651625" y="2362200"/>
          <p14:tracePt t="64465" x="6659563" y="2362200"/>
          <p14:tracePt t="64485" x="6683375" y="2362200"/>
          <p14:tracePt t="64505" x="6689725" y="2362200"/>
          <p14:tracePt t="64526" x="6697663" y="2362200"/>
          <p14:tracePt t="64545" x="6705600" y="2362200"/>
          <p14:tracePt t="64565" x="6735763" y="2362200"/>
          <p14:tracePt t="64585" x="6759575" y="2362200"/>
          <p14:tracePt t="64605" x="6781800" y="2362200"/>
          <p14:tracePt t="64625" x="6789738" y="2362200"/>
          <p14:tracePt t="64645" x="6797675" y="2362200"/>
          <p14:tracePt t="64665" x="6804025" y="2362200"/>
          <p14:tracePt t="64773" x="6811963" y="2362200"/>
          <p14:tracePt t="64781" x="6819900" y="2362200"/>
          <p14:tracePt t="64806" x="6827838" y="2362200"/>
          <p14:tracePt t="64813" x="6835775" y="2362200"/>
          <p14:tracePt t="64825" x="6842125" y="2362200"/>
          <p14:tracePt t="64845" x="6850063" y="2370138"/>
          <p14:tracePt t="64865" x="6858000" y="2370138"/>
          <p14:tracePt t="64905" x="6865938" y="2370138"/>
          <p14:tracePt t="64925" x="6873875" y="2370138"/>
          <p14:tracePt t="64946" x="6888163" y="2370138"/>
          <p14:tracePt t="64966" x="6911975" y="2378075"/>
          <p14:tracePt t="64986" x="6926263" y="2378075"/>
          <p14:tracePt t="65006" x="6934200" y="2378075"/>
          <p14:tracePt t="65027" x="6942138" y="2378075"/>
          <p14:tracePt t="65046" x="6950075" y="2378075"/>
          <p14:tracePt t="65066" x="6956425" y="2378075"/>
          <p14:tracePt t="65086" x="6964363" y="2384425"/>
          <p14:tracePt t="65126" x="6972300" y="2384425"/>
          <p14:tracePt t="65146" x="6980238" y="2392363"/>
          <p14:tracePt t="65166" x="6988175" y="2400300"/>
          <p14:tracePt t="65169" x="6988175" y="2408238"/>
          <p14:tracePt t="65191" x="6994525" y="2416175"/>
          <p14:tracePt t="65208" x="7002463" y="2422525"/>
          <p14:tracePt t="65226" x="7010400" y="2438400"/>
          <p14:tracePt t="65246" x="7018338" y="2446338"/>
          <p14:tracePt t="65248" x="7018338" y="2454275"/>
          <p14:tracePt t="65266" x="7018338" y="2460625"/>
          <p14:tracePt t="65287" x="7026275" y="2460625"/>
          <p14:tracePt t="65307" x="7026275" y="2476500"/>
          <p14:tracePt t="65326" x="7026275" y="2492375"/>
          <p14:tracePt t="65346" x="7026275" y="2498725"/>
          <p14:tracePt t="65367" x="7026275" y="2506663"/>
          <p14:tracePt t="65387" x="7026275" y="2514600"/>
          <p14:tracePt t="65434" x="7018338" y="2522538"/>
          <p14:tracePt t="65465" x="7010400" y="2522538"/>
          <p14:tracePt t="65473" x="7002463" y="2530475"/>
          <p14:tracePt t="65489" x="6994525" y="2530475"/>
          <p14:tracePt t="65507" x="6972300" y="2536825"/>
          <p14:tracePt t="65527" x="6942138" y="2544763"/>
          <p14:tracePt t="65547" x="6896100" y="2544763"/>
          <p14:tracePt t="65567" x="6880225" y="2544763"/>
          <p14:tracePt t="65587" x="6873875" y="2544763"/>
          <p14:tracePt t="65607" x="6858000" y="2544763"/>
          <p14:tracePt t="65627" x="6804025" y="2544763"/>
          <p14:tracePt t="65647" x="6751638" y="2544763"/>
          <p14:tracePt t="65667" x="6721475" y="2544763"/>
          <p14:tracePt t="65687" x="6713538" y="2544763"/>
          <p14:tracePt t="65763" x="6705600" y="2544763"/>
          <p14:tracePt t="65772" x="6697663" y="2544763"/>
          <p14:tracePt t="65787" x="6697663" y="2536825"/>
          <p14:tracePt t="65862" x="6697663" y="2530475"/>
          <p14:tracePt t="65878" x="6689725" y="2530475"/>
          <p14:tracePt t="66052" x="6689725" y="2522538"/>
          <p14:tracePt t="66065" x="6689725" y="2514600"/>
          <p14:tracePt t="66082" x="6689725" y="2506663"/>
          <p14:tracePt t="66090" x="6689725" y="2498725"/>
          <p14:tracePt t="66108" x="6697663" y="2492375"/>
          <p14:tracePt t="66128" x="6705600" y="2484438"/>
          <p14:tracePt t="66148" x="6713538" y="2460625"/>
          <p14:tracePt t="66168" x="6727825" y="2454275"/>
          <p14:tracePt t="66188" x="6751638" y="2438400"/>
          <p14:tracePt t="66208" x="6759575" y="2430463"/>
          <p14:tracePt t="66228" x="6765925" y="2430463"/>
          <p14:tracePt t="66252" x="6765925" y="2422525"/>
          <p14:tracePt t="66268" x="6781800" y="2422525"/>
          <p14:tracePt t="66288" x="6797675" y="2422525"/>
          <p14:tracePt t="66308" x="6835775" y="2416175"/>
          <p14:tracePt t="66328" x="6858000" y="2408238"/>
          <p14:tracePt t="66348" x="6865938" y="2408238"/>
          <p14:tracePt t="66368" x="6873875" y="2408238"/>
          <p14:tracePt t="66389" x="6896100" y="2408238"/>
          <p14:tracePt t="66408" x="6918325" y="2408238"/>
          <p14:tracePt t="66428" x="6934200" y="2416175"/>
          <p14:tracePt t="66430" x="6950075" y="2416175"/>
          <p14:tracePt t="66449" x="6956425" y="2422525"/>
          <p14:tracePt t="66468" x="6964363" y="2422525"/>
          <p14:tracePt t="66509" x="6972300" y="2430463"/>
          <p14:tracePt t="66529" x="6988175" y="2446338"/>
          <p14:tracePt t="66549" x="6994525" y="2454275"/>
          <p14:tracePt t="66550" x="7002463" y="2460625"/>
          <p14:tracePt t="66569" x="7010400" y="2476500"/>
          <p14:tracePt t="66589" x="7018338" y="2484438"/>
          <p14:tracePt t="66590" x="7026275" y="2492375"/>
          <p14:tracePt t="66609" x="7032625" y="2498725"/>
          <p14:tracePt t="66629" x="7040563" y="2506663"/>
          <p14:tracePt t="66669" x="7040563" y="2514600"/>
          <p14:tracePt t="66689" x="7040563" y="2522538"/>
          <p14:tracePt t="66709" x="7040563" y="2530475"/>
          <p14:tracePt t="66729" x="7040563" y="2536825"/>
          <p14:tracePt t="66749" x="7048500" y="2544763"/>
          <p14:tracePt t="66769" x="7056438" y="2552700"/>
          <p14:tracePt t="66809" x="7064375" y="2552700"/>
          <p14:tracePt t="66829" x="7078663" y="2552700"/>
          <p14:tracePt t="66849" x="7086600" y="2560638"/>
          <p14:tracePt t="66870" x="7132638" y="2560638"/>
          <p14:tracePt t="66889" x="7185025" y="2568575"/>
          <p14:tracePt t="66909" x="7261225" y="2582863"/>
          <p14:tracePt t="66929" x="7307263" y="2590800"/>
          <p14:tracePt t="66950" x="7353300" y="2598738"/>
          <p14:tracePt t="66969" x="7369175" y="2606675"/>
          <p14:tracePt t="66990" x="7391400" y="2606675"/>
          <p14:tracePt t="67009" x="7421563" y="2620963"/>
          <p14:tracePt t="67030" x="7445375" y="2628900"/>
          <p14:tracePt t="67050" x="7459663" y="2636838"/>
          <p14:tracePt t="67123" x="7467600" y="2636838"/>
          <p14:tracePt t="67130" x="7467600" y="2644775"/>
          <p14:tracePt t="67155" x="7475538" y="2644775"/>
          <p14:tracePt t="67201" x="7475538" y="2651125"/>
          <p14:tracePt t="67215" x="7475538" y="2659063"/>
          <p14:tracePt t="67222" x="7483475" y="2667000"/>
          <p14:tracePt t="67231" x="7489825" y="2682875"/>
          <p14:tracePt t="67250" x="7489825" y="2689225"/>
          <p14:tracePt t="67270" x="7497763" y="2705100"/>
          <p14:tracePt t="67290" x="7497763" y="2713038"/>
          <p14:tracePt t="67310" x="7497763" y="2727325"/>
          <p14:tracePt t="67330" x="7475538" y="2759075"/>
          <p14:tracePt t="67350" x="7475538" y="2773363"/>
          <p14:tracePt t="67371" x="7459663" y="2789238"/>
          <p14:tracePt t="67391" x="7451725" y="2797175"/>
          <p14:tracePt t="67410" x="7421563" y="2819400"/>
          <p14:tracePt t="67430" x="7399338" y="2849563"/>
          <p14:tracePt t="67450" x="7361238" y="2873375"/>
          <p14:tracePt t="67470" x="7345363" y="2879725"/>
          <p14:tracePt t="67490" x="7345363" y="2887663"/>
          <p14:tracePt t="67511" x="7337425" y="2887663"/>
          <p14:tracePt t="67531" x="7315200" y="2887663"/>
          <p14:tracePt t="67551" x="7292975" y="2887663"/>
          <p14:tracePt t="67571" x="7254875" y="2887663"/>
          <p14:tracePt t="67591" x="7231063" y="2873375"/>
          <p14:tracePt t="67611" x="7162800" y="2841625"/>
          <p14:tracePt t="67631" x="7102475" y="2819400"/>
          <p14:tracePt t="67651" x="7040563" y="2797175"/>
          <p14:tracePt t="67671" x="7026275" y="2797175"/>
          <p14:tracePt t="67732" x="7026275" y="2789238"/>
          <p14:tracePt t="67774" x="7026275" y="2781300"/>
          <p14:tracePt t="67784" x="7026275" y="2773363"/>
          <p14:tracePt t="67798" x="7026275" y="2765425"/>
          <p14:tracePt t="67816" x="7026275" y="2759075"/>
          <p14:tracePt t="67833" x="7026275" y="2751138"/>
          <p14:tracePt t="67851" x="7026275" y="2743200"/>
          <p14:tracePt t="67872" x="7032625" y="2720975"/>
          <p14:tracePt t="67891" x="7040563" y="2697163"/>
          <p14:tracePt t="67911" x="7040563" y="2689225"/>
          <p14:tracePt t="67931" x="7048500" y="2674938"/>
          <p14:tracePt t="67952" x="7056438" y="2667000"/>
          <p14:tracePt t="67953" x="7064375" y="2667000"/>
          <p14:tracePt t="67971" x="7070725" y="2659063"/>
          <p14:tracePt t="67992" x="7086600" y="2644775"/>
          <p14:tracePt t="68012" x="7102475" y="2620963"/>
          <p14:tracePt t="68032" x="7108825" y="2620963"/>
          <p14:tracePt t="68033" x="7116763" y="2613025"/>
          <p14:tracePt t="68051" x="7124700" y="2613025"/>
          <p14:tracePt t="68072" x="7146925" y="2606675"/>
          <p14:tracePt t="68074" x="7154863" y="2598738"/>
          <p14:tracePt t="68092" x="7162800" y="2598738"/>
          <p14:tracePt t="68111" x="7170738" y="2598738"/>
          <p14:tracePt t="68132" x="7208838" y="2598738"/>
          <p14:tracePt t="68152" x="7239000" y="2598738"/>
          <p14:tracePt t="68154" x="7261225" y="2606675"/>
          <p14:tracePt t="68172" x="7292975" y="2613025"/>
          <p14:tracePt t="68192" x="7307263" y="2620963"/>
          <p14:tracePt t="68212" x="7345363" y="2628900"/>
          <p14:tracePt t="68232" x="7383463" y="2628900"/>
          <p14:tracePt t="68252" x="7437438" y="2636838"/>
          <p14:tracePt t="68272" x="7451725" y="2644775"/>
          <p14:tracePt t="68314" x="7451725" y="2651125"/>
          <p14:tracePt t="68332" x="7451725" y="2659063"/>
          <p14:tracePt t="68352" x="7451725" y="2667000"/>
          <p14:tracePt t="68373" x="7451725" y="2682875"/>
          <p14:tracePt t="68392" x="7451725" y="2689225"/>
          <p14:tracePt t="68412" x="7451725" y="2713038"/>
          <p14:tracePt t="68432" x="7467600" y="2727325"/>
          <p14:tracePt t="68452" x="7489825" y="2759075"/>
          <p14:tracePt t="68472" x="7497763" y="2781300"/>
          <p14:tracePt t="68492" x="7505700" y="2789238"/>
          <p14:tracePt t="68513" x="7505700" y="2803525"/>
          <p14:tracePt t="68557" x="7505700" y="2811463"/>
          <p14:tracePt t="68957" x="7513638" y="2811463"/>
          <p14:tracePt t="68965" x="7521575" y="2811463"/>
          <p14:tracePt t="68973" x="7543800" y="2835275"/>
          <p14:tracePt t="68993" x="7635875" y="2887663"/>
          <p14:tracePt t="69013" x="7788275" y="2949575"/>
          <p14:tracePt t="69033" x="7832725" y="2963863"/>
          <p14:tracePt t="69077" x="7826375" y="2963863"/>
          <p14:tracePt t="69093" x="7818438" y="2963863"/>
          <p14:tracePt t="69243" x="7826375" y="2963863"/>
          <p14:tracePt t="69259" x="7840663" y="2963863"/>
          <p14:tracePt t="69275" x="7848600" y="2963863"/>
          <p14:tracePt t="69283" x="7856538" y="2963863"/>
          <p14:tracePt t="69299" x="7864475" y="2963863"/>
          <p14:tracePt t="69314" x="7870825" y="2963863"/>
          <p14:tracePt t="69334" x="7886700" y="2963863"/>
          <p14:tracePt t="69354" x="7908925" y="2963863"/>
          <p14:tracePt t="69356" x="7924800" y="2971800"/>
          <p14:tracePt t="69374" x="7954963" y="2979738"/>
          <p14:tracePt t="69394" x="7970838" y="2979738"/>
          <p14:tracePt t="69434" x="7970838" y="2994025"/>
          <p14:tracePt t="69454" x="7978775" y="3009900"/>
          <p14:tracePt t="69474" x="7985125" y="3055938"/>
          <p14:tracePt t="69494" x="7985125" y="3086100"/>
          <p14:tracePt t="69514" x="7985125" y="3094038"/>
          <p14:tracePt t="69534" x="7985125" y="3101975"/>
          <p14:tracePt t="69554" x="7970838" y="3101975"/>
          <p14:tracePt t="69575" x="7940675" y="3101975"/>
          <p14:tracePt t="69594" x="7864475" y="3070225"/>
          <p14:tracePt t="69615" x="7734300" y="3017838"/>
          <p14:tracePt t="69635" x="7331075" y="2827338"/>
          <p14:tracePt t="69654" x="6956425" y="2682875"/>
          <p14:tracePt t="69656" x="6858000" y="2644775"/>
          <p14:tracePt t="69675" x="6651625" y="2574925"/>
          <p14:tracePt t="69695" x="6583363" y="2544763"/>
          <p14:tracePt t="69715" x="6575425" y="2536825"/>
          <p14:tracePt t="69735" x="6569075" y="2530475"/>
          <p14:tracePt t="69755" x="6515100" y="2492375"/>
          <p14:tracePt t="69775" x="6438900" y="2454275"/>
          <p14:tracePt t="69795" x="6346825" y="2408238"/>
          <p14:tracePt t="69815" x="6324600" y="2400300"/>
          <p14:tracePt t="69835" x="6294438" y="2378075"/>
          <p14:tracePt t="69855" x="6286500" y="2370138"/>
          <p14:tracePt t="69875" x="6270625" y="2354263"/>
          <p14:tracePt t="69927" x="6270625" y="2346325"/>
          <p14:tracePt t="70225" x="6278563" y="2346325"/>
          <p14:tracePt t="70233" x="6286500" y="2354263"/>
          <p14:tracePt t="70241" x="6294438" y="2354263"/>
          <p14:tracePt t="70256" x="6302375" y="2362200"/>
          <p14:tracePt t="70276" x="6340475" y="2370138"/>
          <p14:tracePt t="70296" x="6346825" y="2370138"/>
          <p14:tracePt t="70316" x="6346825" y="2378075"/>
          <p14:tracePt t="70336" x="6362700" y="2378075"/>
          <p14:tracePt t="70356" x="6384925" y="2378075"/>
          <p14:tracePt t="70376" x="6392863" y="2378075"/>
          <p14:tracePt t="70396" x="6416675" y="2378075"/>
          <p14:tracePt t="70416" x="6423025" y="2384425"/>
          <p14:tracePt t="70436" x="6430963" y="2384425"/>
          <p14:tracePt t="70476" x="6438900" y="2384425"/>
          <p14:tracePt t="70548" x="6438900" y="2392363"/>
          <p14:tracePt t="70555" x="6438900" y="2400300"/>
          <p14:tracePt t="70579" x="6438900" y="2408238"/>
          <p14:tracePt t="70595" x="6438900" y="2416175"/>
          <p14:tracePt t="70603" x="6430963" y="2430463"/>
          <p14:tracePt t="70616" x="6430963" y="2438400"/>
          <p14:tracePt t="70637" x="6416675" y="2468563"/>
          <p14:tracePt t="70656" x="6416675" y="2476500"/>
          <p14:tracePt t="70676" x="6416675" y="2484438"/>
          <p14:tracePt t="70696" x="6408738" y="2498725"/>
          <p14:tracePt t="70717" x="6408738" y="2522538"/>
          <p14:tracePt t="70736" x="6400800" y="2544763"/>
          <p14:tracePt t="70757" x="6400800" y="2568575"/>
          <p14:tracePt t="70777" x="6392863" y="2574925"/>
          <p14:tracePt t="70817" x="6392863" y="2582863"/>
          <p14:tracePt t="70920" x="6392863" y="2574925"/>
          <p14:tracePt t="70927" x="6392863" y="2568575"/>
          <p14:tracePt t="70937" x="6400800" y="2544763"/>
          <p14:tracePt t="70957" x="6408738" y="2514600"/>
          <p14:tracePt t="70977" x="6416675" y="2476500"/>
          <p14:tracePt t="70997" x="6416675" y="2468563"/>
          <p14:tracePt t="71103" x="6416675" y="2476500"/>
          <p14:tracePt t="71111" x="6416675" y="2484438"/>
          <p14:tracePt t="71120" x="6416675" y="2492375"/>
          <p14:tracePt t="71137" x="6400800" y="2514600"/>
          <p14:tracePt t="71157" x="6400800" y="2522538"/>
          <p14:tracePt t="71160" x="6400800" y="2530475"/>
          <p14:tracePt t="71269" x="6400800" y="2522538"/>
          <p14:tracePt t="71349" x="6392863" y="2522538"/>
          <p14:tracePt t="71358" x="6392863" y="2530475"/>
          <p14:tracePt t="71374" x="6392863" y="2536825"/>
          <p14:tracePt t="71390" x="6384925" y="2536825"/>
          <p14:tracePt t="71398" x="6384925" y="2544763"/>
          <p14:tracePt t="71648" x="6392863" y="2544763"/>
          <p14:tracePt t="71671" x="6400800" y="2544763"/>
          <p14:tracePt t="71680" x="6408738" y="2544763"/>
          <p14:tracePt t="71696" x="6416675" y="2544763"/>
          <p14:tracePt t="71704" x="6423025" y="2544763"/>
          <p14:tracePt t="71719" x="6446838" y="2544763"/>
          <p14:tracePt t="71738" x="6477000" y="2544763"/>
          <p14:tracePt t="71759" x="6499225" y="2544763"/>
          <p14:tracePt t="71779" x="6515100" y="2544763"/>
          <p14:tracePt t="73090" x="6515100" y="2552700"/>
          <p14:tracePt t="73107" x="6523038" y="2552700"/>
          <p14:tracePt t="73284" x="6530975" y="2552700"/>
          <p14:tracePt t="73292" x="6530975" y="2560638"/>
          <p14:tracePt t="73308" x="6530975" y="2568575"/>
          <p14:tracePt t="73321" x="6530975" y="2574925"/>
          <p14:tracePt t="73342" x="6553200" y="2697163"/>
          <p14:tracePt t="73362" x="6575425" y="2841625"/>
          <p14:tracePt t="73382" x="6599238" y="3009900"/>
          <p14:tracePt t="73402" x="6599238" y="3116263"/>
          <p14:tracePt t="73422" x="6599238" y="3246438"/>
          <p14:tracePt t="73442" x="6599238" y="3330575"/>
          <p14:tracePt t="73462" x="6583363" y="3551238"/>
          <p14:tracePt t="73483" x="6523038" y="3687763"/>
          <p14:tracePt t="73502" x="6454775" y="3902075"/>
          <p14:tracePt t="73522" x="6416675" y="4008438"/>
          <p14:tracePt t="73542" x="6370638" y="4130675"/>
          <p14:tracePt t="73562" x="6324600" y="4267200"/>
          <p14:tracePt t="73582" x="6248400" y="4487863"/>
          <p14:tracePt t="73602" x="6218238" y="4610100"/>
          <p14:tracePt t="73623" x="6210300" y="4732338"/>
          <p14:tracePt t="73642" x="6210300" y="4860925"/>
          <p14:tracePt t="73662" x="6210300" y="4983163"/>
          <p14:tracePt t="73682" x="6188075" y="5083175"/>
          <p14:tracePt t="73703" x="6149975" y="5227638"/>
          <p14:tracePt t="73722" x="6142038" y="5265738"/>
          <p14:tracePt t="73742" x="6142038" y="5295900"/>
          <p14:tracePt t="73763" x="6126163" y="5326063"/>
          <p14:tracePt t="73782" x="6111875" y="5356225"/>
          <p14:tracePt t="73802" x="6103938" y="5364163"/>
          <p14:tracePt t="73822" x="6096000" y="5372100"/>
          <p14:tracePt t="73843" x="6088063" y="5372100"/>
          <p14:tracePt t="73862" x="6065838" y="5380038"/>
          <p14:tracePt t="73883" x="6011863" y="5387975"/>
          <p14:tracePt t="73903" x="6003925" y="5387975"/>
          <p14:tracePt t="73980" x="5997575" y="5380038"/>
          <p14:tracePt t="73988" x="5989638" y="5364163"/>
          <p14:tracePt t="74005" x="5989638" y="5349875"/>
          <p14:tracePt t="74023" x="5989638" y="5341938"/>
          <p14:tracePt t="74043" x="5989638" y="5334000"/>
          <p14:tracePt t="74063" x="5989638" y="5311775"/>
          <p14:tracePt t="74083" x="5989638" y="5295900"/>
          <p14:tracePt t="74103" x="5989638" y="5273675"/>
          <p14:tracePt t="74124" x="5989638" y="5257800"/>
          <p14:tracePt t="74143" x="5997575" y="5241925"/>
          <p14:tracePt t="74163" x="5997575" y="5235575"/>
          <p14:tracePt t="74183" x="5997575" y="5211763"/>
          <p14:tracePt t="74203" x="5997575" y="5203825"/>
          <p14:tracePt t="74223" x="6003925" y="5181600"/>
          <p14:tracePt t="74243" x="6003925" y="5173663"/>
          <p14:tracePt t="74264" x="6011863" y="5159375"/>
          <p14:tracePt t="74283" x="6011863" y="5151438"/>
          <p14:tracePt t="74303" x="6042025" y="5135563"/>
          <p14:tracePt t="74323" x="6049963" y="5127625"/>
          <p14:tracePt t="74343" x="6073775" y="5121275"/>
          <p14:tracePt t="74364" x="6088063" y="5121275"/>
          <p14:tracePt t="74384" x="6111875" y="5113338"/>
          <p14:tracePt t="74404" x="6142038" y="5113338"/>
          <p14:tracePt t="74424" x="6188075" y="5105400"/>
          <p14:tracePt t="74444" x="6218238" y="5105400"/>
          <p14:tracePt t="74464" x="6232525" y="5105400"/>
          <p14:tracePt t="74465" x="6240463" y="5105400"/>
          <p14:tracePt t="74484" x="6256338" y="5105400"/>
          <p14:tracePt t="74504" x="6270625" y="5105400"/>
          <p14:tracePt t="74524" x="6294438" y="5105400"/>
          <p14:tracePt t="74544" x="6324600" y="5105400"/>
          <p14:tracePt t="74545" x="6332538" y="5105400"/>
          <p14:tracePt t="74564" x="6346825" y="5105400"/>
          <p14:tracePt t="74584" x="6370638" y="5105400"/>
          <p14:tracePt t="74604" x="6416675" y="5105400"/>
          <p14:tracePt t="74625" x="6454775" y="5105400"/>
          <p14:tracePt t="74644" x="6461125" y="5105400"/>
          <p14:tracePt t="74664" x="6477000" y="5105400"/>
          <p14:tracePt t="74684" x="6499225" y="5105400"/>
          <p14:tracePt t="74704" x="6515100" y="5113338"/>
          <p14:tracePt t="74706" x="6537325" y="5113338"/>
          <p14:tracePt t="74724" x="6545263" y="5121275"/>
          <p14:tracePt t="74744" x="6561138" y="5121275"/>
          <p14:tracePt t="74765" x="6561138" y="5135563"/>
          <p14:tracePt t="74784" x="6569075" y="5143500"/>
          <p14:tracePt t="74804" x="6575425" y="5197475"/>
          <p14:tracePt t="74824" x="6575425" y="5211763"/>
          <p14:tracePt t="74844" x="6575425" y="5249863"/>
          <p14:tracePt t="74864" x="6575425" y="5273675"/>
          <p14:tracePt t="74885" x="6553200" y="5326063"/>
          <p14:tracePt t="74905" x="6537325" y="5372100"/>
          <p14:tracePt t="74925" x="6507163" y="5426075"/>
          <p14:tracePt t="74945" x="6507163" y="5440363"/>
          <p14:tracePt t="74965" x="6484938" y="5470525"/>
          <p14:tracePt t="74985" x="6461125" y="5508625"/>
          <p14:tracePt t="75005" x="6438900" y="5540375"/>
          <p14:tracePt t="75025" x="6430963" y="5546725"/>
          <p14:tracePt t="75045" x="6400800" y="5570538"/>
          <p14:tracePt t="75065" x="6324600" y="5630863"/>
          <p14:tracePt t="75085" x="6164263" y="5699125"/>
          <p14:tracePt t="75105" x="6096000" y="5707063"/>
          <p14:tracePt t="75126" x="6080125" y="5707063"/>
          <p14:tracePt t="75165" x="6080125" y="5684838"/>
          <p14:tracePt t="75185" x="6049963" y="5630863"/>
          <p14:tracePt t="75205" x="6019800" y="5600700"/>
          <p14:tracePt t="75207" x="6003925" y="5578475"/>
          <p14:tracePt t="75225" x="5981700" y="5546725"/>
          <p14:tracePt t="75245" x="5965825" y="5524500"/>
          <p14:tracePt t="75265" x="5965825" y="5478463"/>
          <p14:tracePt t="75285" x="5965825" y="5456238"/>
          <p14:tracePt t="75305" x="5965825" y="5402263"/>
          <p14:tracePt t="75325" x="5965825" y="5364163"/>
          <p14:tracePt t="75345" x="5965825" y="5311775"/>
          <p14:tracePt t="75365" x="5965825" y="5295900"/>
          <p14:tracePt t="75385" x="5965825" y="5287963"/>
          <p14:tracePt t="75406" x="5965825" y="5273675"/>
          <p14:tracePt t="75425" x="5965825" y="5249863"/>
          <p14:tracePt t="75446" x="5965825" y="5235575"/>
          <p14:tracePt t="75447" x="5965825" y="5219700"/>
          <p14:tracePt t="75466" x="5981700" y="5189538"/>
          <p14:tracePt t="75486" x="5989638" y="5173663"/>
          <p14:tracePt t="75506" x="6011863" y="5143500"/>
          <p14:tracePt t="75526" x="6027738" y="5135563"/>
          <p14:tracePt t="75546" x="6049963" y="5121275"/>
          <p14:tracePt t="75566" x="6065838" y="5113338"/>
          <p14:tracePt t="75586" x="6080125" y="5113338"/>
          <p14:tracePt t="75606" x="6088063" y="5113338"/>
          <p14:tracePt t="75803" x="6096000" y="5113338"/>
          <p14:tracePt t="75812" x="6096000" y="5105400"/>
          <p14:tracePt t="75819" x="6103938" y="5105400"/>
          <p14:tracePt t="75828" x="6111875" y="5097463"/>
          <p14:tracePt t="75846" x="6118225" y="5089525"/>
          <p14:tracePt t="75866" x="6126163" y="5083175"/>
          <p14:tracePt t="75886" x="6134100" y="5075238"/>
          <p14:tracePt t="75906" x="6142038" y="5075238"/>
          <p14:tracePt t="75927" x="6149975" y="5067300"/>
          <p14:tracePt t="76304" x="6149975" y="5059363"/>
          <p14:tracePt t="76317" x="6149975" y="5051425"/>
          <p14:tracePt t="76333" x="6149975" y="5045075"/>
          <p14:tracePt t="76349" x="6149975" y="5037138"/>
          <p14:tracePt t="76358" x="6149975" y="5029200"/>
          <p14:tracePt t="76367" x="6149975" y="5021263"/>
          <p14:tracePt t="76387" x="6149975" y="4999038"/>
          <p14:tracePt t="76407" x="6134100" y="4960938"/>
          <p14:tracePt t="76427" x="6134100" y="4922838"/>
          <p14:tracePt t="76448" x="6118225" y="4884738"/>
          <p14:tracePt t="76468" x="6118225" y="4860925"/>
          <p14:tracePt t="76488" x="6111875" y="4838700"/>
          <p14:tracePt t="76507" x="6103938" y="4822825"/>
          <p14:tracePt t="76528" x="6103938" y="4784725"/>
          <p14:tracePt t="76548" x="6103938" y="4762500"/>
          <p14:tracePt t="76568" x="6103938" y="4740275"/>
          <p14:tracePt t="76588" x="6103938" y="4708525"/>
          <p14:tracePt t="76608" x="6096000" y="4670425"/>
          <p14:tracePt t="76628" x="6088063" y="4640263"/>
          <p14:tracePt t="76648" x="6088063" y="4594225"/>
          <p14:tracePt t="76668" x="6088063" y="4572000"/>
          <p14:tracePt t="76689" x="6088063" y="4556125"/>
          <p14:tracePt t="76708" x="6088063" y="4541838"/>
          <p14:tracePt t="76728" x="6088063" y="4518025"/>
          <p14:tracePt t="76730" x="6088063" y="4511675"/>
          <p14:tracePt t="76748" x="6096000" y="4479925"/>
          <p14:tracePt t="76768" x="6103938" y="4449763"/>
          <p14:tracePt t="76770" x="6111875" y="4449763"/>
          <p14:tracePt t="76788" x="6111875" y="4427538"/>
          <p14:tracePt t="76808" x="6118225" y="4419600"/>
          <p14:tracePt t="76810" x="6126163" y="4411663"/>
          <p14:tracePt t="76829" x="6134100" y="4397375"/>
          <p14:tracePt t="76848" x="6142038" y="4397375"/>
          <p14:tracePt t="76868" x="6156325" y="4389438"/>
          <p14:tracePt t="76888" x="6164263" y="4389438"/>
          <p14:tracePt t="76890" x="6180138" y="4389438"/>
          <p14:tracePt t="76908" x="6194425" y="4389438"/>
          <p14:tracePt t="76929" x="6210300" y="4389438"/>
          <p14:tracePt t="76930" x="6218238" y="4389438"/>
          <p14:tracePt t="76948" x="6226175" y="4389438"/>
          <p14:tracePt t="76968" x="6232525" y="4389438"/>
          <p14:tracePt t="76988" x="6256338" y="4397375"/>
          <p14:tracePt t="77009" x="6270625" y="4397375"/>
          <p14:tracePt t="77029" x="6270625" y="4403725"/>
          <p14:tracePt t="77049" x="6278563" y="4403725"/>
          <p14:tracePt t="77069" x="6286500" y="4411663"/>
          <p14:tracePt t="77089" x="6308725" y="4441825"/>
          <p14:tracePt t="77109" x="6324600" y="4457700"/>
          <p14:tracePt t="77129" x="6346825" y="4479925"/>
          <p14:tracePt t="77169" x="6354763" y="4487863"/>
          <p14:tracePt t="77189" x="6354763" y="4511675"/>
          <p14:tracePt t="77209" x="6354763" y="4541838"/>
          <p14:tracePt t="77229" x="6354763" y="4556125"/>
          <p14:tracePt t="77250" x="6354763" y="4602163"/>
          <p14:tracePt t="77269" x="6340475" y="4648200"/>
          <p14:tracePt t="77289" x="6286500" y="4762500"/>
          <p14:tracePt t="77309" x="6264275" y="4800600"/>
          <p14:tracePt t="77329" x="6256338" y="4816475"/>
          <p14:tracePt t="77349" x="6248400" y="4816475"/>
          <p14:tracePt t="77369" x="6240463" y="4816475"/>
          <p14:tracePt t="77390" x="6232525" y="4816475"/>
          <p14:tracePt t="77409" x="6218238" y="4816475"/>
          <p14:tracePt t="77429" x="6210300" y="4808538"/>
          <p14:tracePt t="77449" x="6202363" y="4800600"/>
          <p14:tracePt t="77469" x="6194425" y="4800600"/>
          <p14:tracePt t="77490" x="6194425" y="4792663"/>
          <p14:tracePt t="77509" x="6188075" y="4784725"/>
          <p14:tracePt t="77530" x="6188075" y="4778375"/>
          <p14:tracePt t="77549" x="6188075" y="4770438"/>
          <p14:tracePt t="77592" x="6188075" y="4762500"/>
          <p14:tracePt t="77616" x="6188075" y="4754563"/>
          <p14:tracePt t="77640" x="6188075" y="4746625"/>
          <p14:tracePt t="77650" x="6188075" y="474027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404813"/>
            <a:ext cx="6840538" cy="60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05038"/>
            <a:ext cx="259715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8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7"/>
    </mc:Choice>
    <mc:Fallback xmlns="">
      <p:transition spd="slow" advTm="2291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21" x="4740275" y="3779838"/>
          <p14:tracePt t="1702" x="4746625" y="3687763"/>
          <p14:tracePt t="1771" x="4762500" y="3649663"/>
          <p14:tracePt t="1773" x="4762500" y="3635375"/>
          <p14:tracePt t="1839" x="4792663" y="3597275"/>
          <p14:tracePt t="1919" x="4816475" y="3565525"/>
          <p14:tracePt t="2008" x="4838700" y="3513138"/>
          <p14:tracePt t="2071" x="4846638" y="3505200"/>
          <p14:tracePt t="2149" x="4854575" y="3505200"/>
          <p14:tracePt t="2211" x="4860925" y="3521075"/>
          <p14:tracePt t="2273" x="4899025" y="3756025"/>
          <p14:tracePt t="2349" x="4914900" y="3878263"/>
          <p14:tracePt t="2415" x="4914900" y="3894138"/>
          <p14:tracePt t="2482" x="4906963" y="3946525"/>
          <p14:tracePt t="2550" x="4876800" y="4000500"/>
          <p14:tracePt t="2624" x="4868863" y="4016375"/>
          <p14:tracePt t="2688" x="4838700" y="4060825"/>
          <p14:tracePt t="2757" x="4822825" y="4076700"/>
          <p14:tracePt t="2827" x="4816475" y="4084638"/>
          <p14:tracePt t="3037" x="4808538" y="4092575"/>
          <p14:tracePt t="3110" x="4778375" y="4106863"/>
          <p14:tracePt t="3112" x="4754563" y="4122738"/>
          <p14:tracePt t="3172" x="4618038" y="4175125"/>
          <p14:tracePt t="3247" x="4359275" y="4259263"/>
          <p14:tracePt t="3321" x="4054475" y="4213225"/>
          <p14:tracePt t="3391" x="3970338" y="4191000"/>
          <p14:tracePt t="3393" x="3954463" y="4191000"/>
          <p14:tracePt t="3456" x="3597275" y="4046538"/>
          <p14:tracePt t="3519" x="3124200" y="3787775"/>
          <p14:tracePt t="3677" x="2590800" y="3260725"/>
          <p14:tracePt t="3817" x="2620963" y="3032125"/>
          <p14:tracePt t="3961" x="2789238" y="2773363"/>
          <p14:tracePt t="4027" x="2879725" y="2598738"/>
          <p14:tracePt t="4103" x="2987675" y="2492375"/>
          <p14:tracePt t="4167" x="3208338" y="2392363"/>
          <p14:tracePt t="4231" x="3336925" y="2332038"/>
          <p14:tracePt t="4291" x="3429000" y="2270125"/>
          <p14:tracePt t="4372" x="3513138" y="2239963"/>
          <p14:tracePt t="4450" x="3657600" y="2209800"/>
          <p14:tracePt t="4521" x="3771900" y="2201863"/>
          <p14:tracePt t="4604" x="4106863" y="2278063"/>
          <p14:tracePt t="4667" x="4251325" y="2308225"/>
          <p14:tracePt t="4745" x="4664075" y="2460625"/>
          <p14:tracePt t="4811" x="4930775" y="2620963"/>
          <p14:tracePt t="4894" x="5280025" y="2849563"/>
          <p14:tracePt t="4963" x="5364163" y="2925763"/>
          <p14:tracePt t="5039" x="5464175" y="3001963"/>
          <p14:tracePt t="5116" x="5494338" y="3048000"/>
          <p14:tracePt t="5561" x="5494338" y="3055938"/>
          <p14:tracePt t="5644" x="5554663" y="3140075"/>
          <p14:tracePt t="5710" x="5570538" y="3170238"/>
          <p14:tracePt t="5791" x="5616575" y="3284538"/>
          <p14:tracePt t="5864" x="5661025" y="3475038"/>
          <p14:tracePt t="5934" x="5654675" y="3527425"/>
          <p14:tracePt t="6003" x="5622925" y="3603625"/>
          <p14:tracePt t="6004" x="5600700" y="3641725"/>
          <p14:tracePt t="6063" x="5554663" y="3733800"/>
          <p14:tracePt t="6136" x="5546725" y="3756025"/>
          <p14:tracePt t="6218" x="5540375" y="37719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孔分类</a:t>
            </a:r>
            <a:endParaRPr lang="zh-CN" alt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7620" y="1985962"/>
            <a:ext cx="792088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微孔（</a:t>
            </a:r>
            <a:r>
              <a:rPr lang="en-US" altLang="zh-CN" kern="0" dirty="0" err="1" smtClean="0"/>
              <a:t>micropore</a:t>
            </a:r>
            <a:r>
              <a:rPr lang="en-US" altLang="zh-CN" kern="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dirty="0" smtClean="0"/>
              <a:t>         </a:t>
            </a:r>
            <a:r>
              <a:rPr lang="zh-CN" altLang="en-US" sz="2400" b="1" kern="0" dirty="0" smtClean="0"/>
              <a:t>直径</a:t>
            </a:r>
            <a:r>
              <a:rPr lang="zh-CN" altLang="en-US" b="1" kern="0" dirty="0" smtClean="0">
                <a:solidFill>
                  <a:schemeClr val="hlink"/>
                </a:solidFill>
              </a:rPr>
              <a:t>小于</a:t>
            </a:r>
            <a:r>
              <a:rPr lang="en-US" altLang="zh-CN" b="1" kern="0" dirty="0" smtClean="0">
                <a:solidFill>
                  <a:schemeClr val="hlink"/>
                </a:solidFill>
              </a:rPr>
              <a:t>2nm</a:t>
            </a:r>
            <a:r>
              <a:rPr lang="en-US" altLang="zh-CN" sz="2400" kern="0" dirty="0" smtClean="0"/>
              <a:t> , </a:t>
            </a:r>
            <a:r>
              <a:rPr lang="zh-CN" altLang="en-US" sz="2400" kern="0" dirty="0" smtClean="0"/>
              <a:t>分子筛</a:t>
            </a:r>
            <a:r>
              <a:rPr lang="en-US" altLang="zh-CN" sz="2400" kern="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中孔（</a:t>
            </a:r>
            <a:r>
              <a:rPr lang="en-US" altLang="zh-CN" kern="0" dirty="0" err="1" smtClean="0"/>
              <a:t>mesopore</a:t>
            </a:r>
            <a:r>
              <a:rPr lang="en-US" altLang="zh-CN" kern="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dirty="0" smtClean="0"/>
              <a:t>          </a:t>
            </a:r>
            <a:r>
              <a:rPr lang="zh-CN" altLang="en-US" sz="2400" kern="0" dirty="0" smtClean="0"/>
              <a:t>直径</a:t>
            </a:r>
            <a:r>
              <a:rPr lang="en-US" altLang="zh-CN" b="1" kern="0" dirty="0" smtClean="0">
                <a:solidFill>
                  <a:schemeClr val="hlink"/>
                </a:solidFill>
              </a:rPr>
              <a:t>2-50nm</a:t>
            </a:r>
            <a:r>
              <a:rPr lang="zh-CN" altLang="en-US" sz="2400" kern="0" dirty="0" smtClean="0"/>
              <a:t>之间的孔</a:t>
            </a:r>
            <a:endParaRPr lang="en-US" altLang="zh-CN" sz="2400" kern="0" dirty="0" smtClean="0"/>
          </a:p>
          <a:p>
            <a:pPr marL="0" indent="0" eaLnBrk="1" hangingPunct="1">
              <a:buNone/>
            </a:pPr>
            <a:r>
              <a:rPr lang="en-US" altLang="zh-CN" sz="2000" dirty="0"/>
              <a:t>1992</a:t>
            </a:r>
            <a:r>
              <a:rPr lang="zh-CN" altLang="en-US" sz="2000" dirty="0"/>
              <a:t>年</a:t>
            </a:r>
            <a:r>
              <a:rPr lang="en-US" altLang="zh-CN" sz="2000" dirty="0"/>
              <a:t>Mobil</a:t>
            </a:r>
            <a:r>
              <a:rPr lang="zh-CN" altLang="en-US" sz="2000" dirty="0" smtClean="0"/>
              <a:t>公司</a:t>
            </a:r>
            <a:r>
              <a:rPr lang="zh-CN" altLang="en-US" sz="2000" dirty="0"/>
              <a:t>首先</a:t>
            </a:r>
            <a:r>
              <a:rPr lang="zh-CN" altLang="en-US" sz="2000" dirty="0" smtClean="0"/>
              <a:t>合成</a:t>
            </a:r>
            <a:r>
              <a:rPr lang="zh-CN" altLang="en-US" sz="2000" dirty="0"/>
              <a:t>了孔径在</a:t>
            </a:r>
            <a:r>
              <a:rPr lang="en-US" altLang="zh-CN" sz="2000" dirty="0" smtClean="0"/>
              <a:t>1.5-10nm</a:t>
            </a:r>
            <a:r>
              <a:rPr lang="zh-CN" altLang="en-US" sz="2000" dirty="0"/>
              <a:t>范围可调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M41S</a:t>
            </a:r>
            <a:r>
              <a:rPr lang="zh-CN" altLang="en-US" sz="2000" dirty="0"/>
              <a:t>系列氧化硅（铝）基有序介孔材料</a:t>
            </a:r>
            <a:endParaRPr lang="zh-CN" altLang="en-US" sz="2000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大孔（</a:t>
            </a:r>
            <a:r>
              <a:rPr lang="en-US" altLang="zh-CN" kern="0" dirty="0" err="1" smtClean="0"/>
              <a:t>macropore</a:t>
            </a:r>
            <a:r>
              <a:rPr lang="en-US" altLang="zh-CN" kern="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dirty="0" smtClean="0"/>
              <a:t>          </a:t>
            </a:r>
            <a:r>
              <a:rPr lang="zh-CN" altLang="en-US" sz="2400" kern="0" dirty="0" smtClean="0"/>
              <a:t>直径</a:t>
            </a:r>
            <a:r>
              <a:rPr lang="zh-CN" altLang="en-US" b="1" kern="0" dirty="0" smtClean="0">
                <a:solidFill>
                  <a:schemeClr val="hlink"/>
                </a:solidFill>
              </a:rPr>
              <a:t>大于</a:t>
            </a:r>
            <a:r>
              <a:rPr lang="en-US" altLang="zh-CN" b="1" kern="0" dirty="0" smtClean="0">
                <a:solidFill>
                  <a:schemeClr val="hlink"/>
                </a:solidFill>
              </a:rPr>
              <a:t>50nm</a:t>
            </a:r>
            <a:r>
              <a:rPr lang="zh-CN" altLang="en-US" sz="2400" kern="0" dirty="0" smtClean="0"/>
              <a:t>的孔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5043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41"/>
    </mc:Choice>
    <mc:Fallback xmlns="">
      <p:transition spd="slow" advTm="12794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726" x="4449763" y="3687763"/>
          <p14:tracePt t="15733" x="4427538" y="3543300"/>
          <p14:tracePt t="15742" x="4419600" y="3451225"/>
          <p14:tracePt t="15756" x="4411663" y="3375025"/>
          <p14:tracePt t="15776" x="4373563" y="3230563"/>
          <p14:tracePt t="15796" x="4229100" y="3055938"/>
          <p14:tracePt t="15816" x="3984625" y="2903538"/>
          <p14:tracePt t="15837" x="3848100" y="2857500"/>
          <p14:tracePt t="15856" x="3763963" y="2819400"/>
          <p14:tracePt t="15876" x="3725863" y="2811463"/>
          <p14:tracePt t="15896" x="3603625" y="2759075"/>
          <p14:tracePt t="15916" x="3505200" y="2727325"/>
          <p14:tracePt t="15918" x="3421063" y="2705100"/>
          <p14:tracePt t="15936" x="3306763" y="2689225"/>
          <p14:tracePt t="15956" x="3132138" y="2689225"/>
          <p14:tracePt t="15976" x="2917825" y="2682875"/>
          <p14:tracePt t="15996" x="2819400" y="2674938"/>
          <p14:tracePt t="16016" x="2628900" y="2659063"/>
          <p14:tracePt t="16036" x="2498725" y="2644775"/>
          <p14:tracePt t="16039" x="2408238" y="2636838"/>
          <p14:tracePt t="16056" x="2263775" y="2613025"/>
          <p14:tracePt t="16076" x="2049463" y="2590800"/>
          <p14:tracePt t="16096" x="1760538" y="2568575"/>
          <p14:tracePt t="16117" x="1577975" y="2552700"/>
          <p14:tracePt t="16137" x="1265238" y="2514600"/>
          <p14:tracePt t="16157" x="1074738" y="2498725"/>
          <p14:tracePt t="16177" x="815975" y="2468563"/>
          <p14:tracePt t="16197" x="625475" y="2460625"/>
          <p14:tracePt t="16217" x="449263" y="2438400"/>
          <p14:tracePt t="16237" x="381000" y="2422525"/>
          <p14:tracePt t="16257" x="373063" y="2422525"/>
          <p14:tracePt t="16345" x="381000" y="2430463"/>
          <p14:tracePt t="16354" x="396875" y="2446338"/>
          <p14:tracePt t="16361" x="419100" y="2454275"/>
          <p14:tracePt t="16377" x="525463" y="2484438"/>
          <p14:tracePt t="16398" x="639763" y="2514600"/>
          <p14:tracePt t="16417" x="754063" y="2522538"/>
          <p14:tracePt t="16437" x="800100" y="2522538"/>
          <p14:tracePt t="16750" x="808038" y="2522538"/>
          <p14:tracePt t="17180" x="815975" y="2522538"/>
          <p14:tracePt t="17188" x="822325" y="2522538"/>
          <p14:tracePt t="17204" x="838200" y="2522538"/>
          <p14:tracePt t="17218" x="846138" y="2522538"/>
          <p14:tracePt t="17239" x="846138" y="2530475"/>
          <p14:tracePt t="17259" x="854075" y="2530475"/>
          <p14:tracePt t="17279" x="884238" y="2530475"/>
          <p14:tracePt t="17299" x="930275" y="2530475"/>
          <p14:tracePt t="17300" x="982663" y="2530475"/>
          <p14:tracePt t="17319" x="1104900" y="2514600"/>
          <p14:tracePt t="17340" x="1257300" y="2514600"/>
          <p14:tracePt t="17359" x="1379538" y="2514600"/>
          <p14:tracePt t="17379" x="1477963" y="2514600"/>
          <p14:tracePt t="17399" x="1676400" y="2514600"/>
          <p14:tracePt t="17419" x="1874838" y="2530475"/>
          <p14:tracePt t="17420" x="2003425" y="2544763"/>
          <p14:tracePt t="17439" x="2225675" y="2568575"/>
          <p14:tracePt t="17459" x="2574925" y="2620963"/>
          <p14:tracePt t="17479" x="2879725" y="2682875"/>
          <p14:tracePt t="17499" x="3001963" y="2705100"/>
          <p14:tracePt t="17519" x="3132138" y="2727325"/>
          <p14:tracePt t="17540" x="3208338" y="2735263"/>
          <p14:tracePt t="17542" x="3268663" y="2735263"/>
          <p14:tracePt t="17560" x="3429000" y="2735263"/>
          <p14:tracePt t="17579" x="3551238" y="2743200"/>
          <p14:tracePt t="17600" x="3749675" y="2765425"/>
          <p14:tracePt t="17620" x="3878263" y="2789238"/>
          <p14:tracePt t="17639" x="3954463" y="2797175"/>
          <p14:tracePt t="17659" x="4076700" y="2797175"/>
          <p14:tracePt t="17680" x="4237038" y="2803525"/>
          <p14:tracePt t="17700" x="4351338" y="2803525"/>
          <p14:tracePt t="17701" x="4411663" y="2811463"/>
          <p14:tracePt t="17719" x="4473575" y="2811463"/>
          <p14:tracePt t="17740" x="4518025" y="2811463"/>
          <p14:tracePt t="17760" x="4579938" y="2789238"/>
          <p14:tracePt t="17780" x="4656138" y="2765425"/>
          <p14:tracePt t="17800" x="4754563" y="2759075"/>
          <p14:tracePt t="17820" x="4784725" y="2751138"/>
          <p14:tracePt t="17840" x="4800600" y="2743200"/>
          <p14:tracePt t="18170" x="4792663" y="2743200"/>
          <p14:tracePt t="18178" x="4778375" y="2743200"/>
          <p14:tracePt t="18186" x="4762500" y="2743200"/>
          <p14:tracePt t="18200" x="4740275" y="2743200"/>
          <p14:tracePt t="18221" x="4702175" y="2735263"/>
          <p14:tracePt t="18241" x="4686300" y="2727325"/>
          <p14:tracePt t="18261" x="4670425" y="2727325"/>
          <p14:tracePt t="18281" x="4656138" y="2727325"/>
          <p14:tracePt t="18301" x="4625975" y="2727325"/>
          <p14:tracePt t="18321" x="4610100" y="2727325"/>
          <p14:tracePt t="18341" x="4594225" y="2735263"/>
          <p14:tracePt t="18361" x="4587875" y="2743200"/>
          <p14:tracePt t="18381" x="4556125" y="2759075"/>
          <p14:tracePt t="18401" x="4525963" y="2773363"/>
          <p14:tracePt t="18421" x="4487863" y="2789238"/>
          <p14:tracePt t="18441" x="4465638" y="2803525"/>
          <p14:tracePt t="18461" x="4435475" y="2827338"/>
          <p14:tracePt t="18481" x="4427538" y="2835275"/>
          <p14:tracePt t="18501" x="4411663" y="2857500"/>
          <p14:tracePt t="18521" x="4397375" y="2879725"/>
          <p14:tracePt t="18524" x="4389438" y="2903538"/>
          <p14:tracePt t="18542" x="4381500" y="2933700"/>
          <p14:tracePt t="18561" x="4381500" y="2955925"/>
          <p14:tracePt t="18581" x="4381500" y="2971800"/>
          <p14:tracePt t="18583" x="4381500" y="2979738"/>
          <p14:tracePt t="18602" x="4381500" y="2994025"/>
          <p14:tracePt t="18621" x="4381500" y="3001963"/>
          <p14:tracePt t="18623" x="4381500" y="3009900"/>
          <p14:tracePt t="18641" x="4381500" y="3025775"/>
          <p14:tracePt t="18661" x="4389438" y="3032125"/>
          <p14:tracePt t="18682" x="4411663" y="3055938"/>
          <p14:tracePt t="18701" x="4457700" y="3078163"/>
          <p14:tracePt t="18703" x="4473575" y="3094038"/>
          <p14:tracePt t="18721" x="4533900" y="3116263"/>
          <p14:tracePt t="18743" x="4579938" y="3140075"/>
          <p14:tracePt t="18762" x="4632325" y="3162300"/>
          <p14:tracePt t="18782" x="4664075" y="3162300"/>
          <p14:tracePt t="18802" x="4732338" y="3170238"/>
          <p14:tracePt t="18822" x="4762500" y="3170238"/>
          <p14:tracePt t="18823" x="4778375" y="3170238"/>
          <p14:tracePt t="18842" x="4816475" y="3170238"/>
          <p14:tracePt t="18862" x="4846638" y="3154363"/>
          <p14:tracePt t="18882" x="4899025" y="3132138"/>
          <p14:tracePt t="18902" x="4930775" y="3124200"/>
          <p14:tracePt t="18922" x="4983163" y="3101975"/>
          <p14:tracePt t="18942" x="5006975" y="3086100"/>
          <p14:tracePt t="18945" x="5021263" y="3078163"/>
          <p14:tracePt t="18962" x="5051425" y="3063875"/>
          <p14:tracePt t="18982" x="5083175" y="3040063"/>
          <p14:tracePt t="19002" x="5127625" y="2971800"/>
          <p14:tracePt t="19022" x="5151438" y="2911475"/>
          <p14:tracePt t="19024" x="5159375" y="2887663"/>
          <p14:tracePt t="19042" x="5165725" y="2841625"/>
          <p14:tracePt t="19062" x="5165725" y="2797175"/>
          <p14:tracePt t="19082" x="5165725" y="2743200"/>
          <p14:tracePt t="19102" x="5143500" y="2689225"/>
          <p14:tracePt t="19122" x="5089525" y="2582863"/>
          <p14:tracePt t="19142" x="5067300" y="2560638"/>
          <p14:tracePt t="19163" x="5037138" y="2530475"/>
          <p14:tracePt t="19182" x="5021263" y="2530475"/>
          <p14:tracePt t="19202" x="5006975" y="2514600"/>
          <p14:tracePt t="19222" x="4960938" y="2514600"/>
          <p14:tracePt t="19242" x="4846638" y="2506663"/>
          <p14:tracePt t="19262" x="4732338" y="2506663"/>
          <p14:tracePt t="19283" x="4587875" y="2506663"/>
          <p14:tracePt t="19303" x="4518025" y="2514600"/>
          <p14:tracePt t="19323" x="4441825" y="2522538"/>
          <p14:tracePt t="19343" x="4411663" y="2536825"/>
          <p14:tracePt t="19363" x="4397375" y="2544763"/>
          <p14:tracePt t="19383" x="4373563" y="2568575"/>
          <p14:tracePt t="19403" x="4313238" y="2620963"/>
          <p14:tracePt t="19423" x="4275138" y="2651125"/>
          <p14:tracePt t="19444" x="4221163" y="2674938"/>
          <p14:tracePt t="19463" x="4183063" y="2705100"/>
          <p14:tracePt t="19503" x="4168775" y="2720975"/>
          <p14:tracePt t="19523" x="4168775" y="2727325"/>
          <p14:tracePt t="19525" x="4160838" y="2743200"/>
          <p14:tracePt t="19543" x="4160838" y="2759075"/>
          <p14:tracePt t="19563" x="4160838" y="2789238"/>
          <p14:tracePt t="19583" x="4160838" y="2827338"/>
          <p14:tracePt t="19603" x="4160838" y="2865438"/>
          <p14:tracePt t="19623" x="4160838" y="2911475"/>
          <p14:tracePt t="19643" x="4160838" y="2941638"/>
          <p14:tracePt t="19645" x="4160838" y="2955925"/>
          <p14:tracePt t="19663" x="4168775" y="2987675"/>
          <p14:tracePt t="19684" x="4175125" y="3001963"/>
          <p14:tracePt t="19685" x="4175125" y="3009900"/>
          <p14:tracePt t="19703" x="4183063" y="3025775"/>
          <p14:tracePt t="19723" x="4191000" y="3032125"/>
          <p14:tracePt t="19744" x="4213225" y="3055938"/>
          <p14:tracePt t="19763" x="4237038" y="3086100"/>
          <p14:tracePt t="19784" x="4267200" y="3116263"/>
          <p14:tracePt t="19804" x="4313238" y="3140075"/>
          <p14:tracePt t="19824" x="4359275" y="3162300"/>
          <p14:tracePt t="19844" x="4411663" y="3184525"/>
          <p14:tracePt t="19863" x="4479925" y="3208338"/>
          <p14:tracePt t="19884" x="4541838" y="3230563"/>
          <p14:tracePt t="19904" x="4670425" y="3260725"/>
          <p14:tracePt t="19924" x="4716463" y="3260725"/>
          <p14:tracePt t="19944" x="4778375" y="3276600"/>
          <p14:tracePt t="19964" x="4822825" y="3276600"/>
          <p14:tracePt t="19984" x="4937125" y="3292475"/>
          <p14:tracePt t="20004" x="5059363" y="3292475"/>
          <p14:tracePt t="20024" x="5173663" y="3292475"/>
          <p14:tracePt t="20026" x="5219700" y="3284538"/>
          <p14:tracePt t="20044" x="5349875" y="3246438"/>
          <p14:tracePt t="20064" x="5456238" y="3200400"/>
          <p14:tracePt t="20084" x="5540375" y="3154363"/>
          <p14:tracePt t="20104" x="5578475" y="3124200"/>
          <p14:tracePt t="20124" x="5608638" y="3078163"/>
          <p14:tracePt t="20144" x="5616575" y="3048000"/>
          <p14:tracePt t="20165" x="5638800" y="2949575"/>
          <p14:tracePt t="20185" x="5638800" y="2873375"/>
          <p14:tracePt t="20204" x="5638800" y="2841625"/>
          <p14:tracePt t="20225" x="5638800" y="2819400"/>
          <p14:tracePt t="20245" x="5638800" y="2811463"/>
          <p14:tracePt t="20264" x="5616575" y="2789238"/>
          <p14:tracePt t="20285" x="5592763" y="2773363"/>
          <p14:tracePt t="20305" x="5570538" y="2759075"/>
          <p14:tracePt t="20324" x="5508625" y="2727325"/>
          <p14:tracePt t="20345" x="5478463" y="2713038"/>
          <p14:tracePt t="20365" x="5426075" y="2697163"/>
          <p14:tracePt t="20385" x="5387975" y="2697163"/>
          <p14:tracePt t="20405" x="5341938" y="2689225"/>
          <p14:tracePt t="20425" x="5326063" y="2689225"/>
          <p14:tracePt t="20445" x="5318125" y="2689225"/>
          <p14:tracePt t="20633" x="5311775" y="2689225"/>
          <p14:tracePt t="20650" x="5287963" y="2697163"/>
          <p14:tracePt t="20657" x="5241925" y="2713038"/>
          <p14:tracePt t="20665" x="5203825" y="2720975"/>
          <p14:tracePt t="20685" x="5045075" y="2751138"/>
          <p14:tracePt t="20705" x="4754563" y="2773363"/>
          <p14:tracePt t="20725" x="4564063" y="2781300"/>
          <p14:tracePt t="20746" x="4198938" y="2819400"/>
          <p14:tracePt t="20765" x="3978275" y="2827338"/>
          <p14:tracePt t="20785" x="3649663" y="2811463"/>
          <p14:tracePt t="20806" x="3475038" y="2781300"/>
          <p14:tracePt t="20825" x="3032125" y="2674938"/>
          <p14:tracePt t="20845" x="2636838" y="2582863"/>
          <p14:tracePt t="20866" x="2438400" y="2544763"/>
          <p14:tracePt t="20867" x="2362200" y="2536825"/>
          <p14:tracePt t="20886" x="2239963" y="2514600"/>
          <p14:tracePt t="20906" x="2193925" y="2498725"/>
          <p14:tracePt t="20926" x="2171700" y="2498725"/>
          <p14:tracePt t="20966" x="2171700" y="2492375"/>
          <p14:tracePt t="20986" x="2163763" y="2492375"/>
          <p14:tracePt t="21006" x="2155825" y="2484438"/>
          <p14:tracePt t="21026" x="2111375" y="2454275"/>
          <p14:tracePt t="21046" x="2035175" y="2416175"/>
          <p14:tracePt t="21066" x="1851025" y="2362200"/>
          <p14:tracePt t="21086" x="1774825" y="2346325"/>
          <p14:tracePt t="21106" x="1608138" y="2316163"/>
          <p14:tracePt t="21126" x="1524000" y="2316163"/>
          <p14:tracePt t="21146" x="1431925" y="2316163"/>
          <p14:tracePt t="21166" x="1379538" y="2316163"/>
          <p14:tracePt t="21186" x="1371600" y="2316163"/>
          <p14:tracePt t="21226" x="1363663" y="2316163"/>
          <p14:tracePt t="21233" x="1355725" y="2324100"/>
          <p14:tracePt t="21246" x="1333500" y="2332038"/>
          <p14:tracePt t="21266" x="1279525" y="2354263"/>
          <p14:tracePt t="21286" x="1241425" y="2378075"/>
          <p14:tracePt t="21307" x="1235075" y="2384425"/>
          <p14:tracePt t="23452" x="1227138" y="2384425"/>
          <p14:tracePt t="23468" x="1219200" y="2392363"/>
          <p14:tracePt t="23476" x="1203325" y="2416175"/>
          <p14:tracePt t="23490" x="1181100" y="2460625"/>
          <p14:tracePt t="23511" x="1089025" y="2620963"/>
          <p14:tracePt t="23531" x="1020763" y="2727325"/>
          <p14:tracePt t="23551" x="892175" y="2865438"/>
          <p14:tracePt t="23571" x="868363" y="2887663"/>
          <p14:tracePt t="23591" x="854075" y="2895600"/>
          <p14:tracePt t="23611" x="846138" y="2895600"/>
          <p14:tracePt t="23631" x="822325" y="2941638"/>
          <p14:tracePt t="23651" x="769938" y="3009900"/>
          <p14:tracePt t="23671" x="731838" y="3086100"/>
          <p14:tracePt t="23691" x="715963" y="3124200"/>
          <p14:tracePt t="23711" x="701675" y="3170238"/>
          <p14:tracePt t="23731" x="677863" y="3222625"/>
          <p14:tracePt t="23751" x="663575" y="3292475"/>
          <p14:tracePt t="23771" x="663575" y="3352800"/>
          <p14:tracePt t="23791" x="701675" y="3421063"/>
          <p14:tracePt t="23811" x="708025" y="3444875"/>
          <p14:tracePt t="23831" x="715963" y="3475038"/>
          <p14:tracePt t="23852" x="723900" y="3521075"/>
          <p14:tracePt t="23872" x="731838" y="3527425"/>
          <p14:tracePt t="23891" x="739775" y="3543300"/>
          <p14:tracePt t="23911" x="739775" y="3551238"/>
          <p14:tracePt t="23932" x="746125" y="3565525"/>
          <p14:tracePt t="23953" x="754063" y="3581400"/>
          <p14:tracePt t="23971" x="769938" y="3603625"/>
          <p14:tracePt t="23992" x="777875" y="3619500"/>
          <p14:tracePt t="24012" x="792163" y="3627438"/>
          <p14:tracePt t="24031" x="792163" y="3635375"/>
          <p14:tracePt t="24516" x="800100" y="3635375"/>
          <p14:tracePt t="24525" x="815975" y="3641725"/>
          <p14:tracePt t="24532" x="846138" y="3641725"/>
          <p14:tracePt t="24552" x="898525" y="3649663"/>
          <p14:tracePt t="24573" x="936625" y="3649663"/>
          <p14:tracePt t="24739" x="944563" y="3649663"/>
          <p14:tracePt t="24763" x="952500" y="3649663"/>
          <p14:tracePt t="24779" x="960438" y="3649663"/>
          <p14:tracePt t="24786" x="968375" y="3649663"/>
          <p14:tracePt t="24795" x="974725" y="3649663"/>
          <p14:tracePt t="24813" x="990600" y="3649663"/>
          <p14:tracePt t="27502" x="1012825" y="3649663"/>
          <p14:tracePt t="27510" x="1036638" y="3649663"/>
          <p14:tracePt t="27518" x="1050925" y="3649663"/>
          <p14:tracePt t="27538" x="1104900" y="3649663"/>
          <p14:tracePt t="27558" x="1158875" y="3649663"/>
          <p14:tracePt t="27578" x="1181100" y="3657600"/>
          <p14:tracePt t="27598" x="1203325" y="3665538"/>
          <p14:tracePt t="27619" x="1227138" y="3687763"/>
          <p14:tracePt t="27639" x="1279525" y="3711575"/>
          <p14:tracePt t="27640" x="1303338" y="3725863"/>
          <p14:tracePt t="27658" x="1349375" y="3749675"/>
          <p14:tracePt t="27679" x="1387475" y="3763963"/>
          <p14:tracePt t="27680" x="1401763" y="3779838"/>
          <p14:tracePt t="27698" x="1431925" y="3779838"/>
          <p14:tracePt t="27719" x="1447800" y="3787775"/>
          <p14:tracePt t="27739" x="1485900" y="3810000"/>
          <p14:tracePt t="27759" x="1531938" y="3825875"/>
          <p14:tracePt t="27779" x="1630363" y="3840163"/>
          <p14:tracePt t="27799" x="1668463" y="3856038"/>
          <p14:tracePt t="27819" x="1698625" y="3863975"/>
          <p14:tracePt t="27840" x="1714500" y="3870325"/>
          <p14:tracePt t="27859" x="1722438" y="3870325"/>
          <p14:tracePt t="27879" x="1736725" y="3878263"/>
          <p14:tracePt t="27899" x="1744663" y="3886200"/>
          <p14:tracePt t="27919" x="1760538" y="3886200"/>
          <p14:tracePt t="27939" x="1774825" y="3894138"/>
          <p14:tracePt t="28688" x="1782763" y="3894138"/>
          <p14:tracePt t="28702" x="1790700" y="3894138"/>
          <p14:tracePt t="28710" x="1812925" y="3902075"/>
          <p14:tracePt t="28720" x="1836738" y="3902075"/>
          <p14:tracePt t="28740" x="1889125" y="3916363"/>
          <p14:tracePt t="28761" x="1997075" y="3940175"/>
          <p14:tracePt t="28781" x="2065338" y="3946525"/>
          <p14:tracePt t="28801" x="2103438" y="3954463"/>
          <p14:tracePt t="28821" x="2125663" y="3954463"/>
          <p14:tracePt t="28823" x="2133600" y="3954463"/>
          <p14:tracePt t="28861" x="2141538" y="3954463"/>
          <p14:tracePt t="28905" x="2149475" y="3954463"/>
          <p14:tracePt t="28912" x="2155825" y="3962400"/>
          <p14:tracePt t="28921" x="2171700" y="3962400"/>
          <p14:tracePt t="28941" x="2187575" y="3970338"/>
          <p14:tracePt t="28961" x="2232025" y="3978275"/>
          <p14:tracePt t="28981" x="2255838" y="3984625"/>
          <p14:tracePt t="29001" x="2301875" y="3992563"/>
          <p14:tracePt t="29021" x="2324100" y="3992563"/>
          <p14:tracePt t="29042" x="2339975" y="3992563"/>
          <p14:tracePt t="29061" x="2346325" y="3992563"/>
          <p14:tracePt t="29082" x="2370138" y="4000500"/>
          <p14:tracePt t="29083" x="2378075" y="4000500"/>
          <p14:tracePt t="29101" x="2416175" y="4008438"/>
          <p14:tracePt t="29121" x="2454275" y="4016375"/>
          <p14:tracePt t="29141" x="2506663" y="4022725"/>
          <p14:tracePt t="29161" x="2552700" y="4030663"/>
          <p14:tracePt t="29182" x="2644775" y="4038600"/>
          <p14:tracePt t="29202" x="2697163" y="4054475"/>
          <p14:tracePt t="29222" x="2720975" y="4054475"/>
          <p14:tracePt t="29241" x="2759075" y="4060825"/>
          <p14:tracePt t="29261" x="2797175" y="4068763"/>
          <p14:tracePt t="29282" x="2873375" y="4084638"/>
          <p14:tracePt t="29301" x="2925763" y="4092575"/>
          <p14:tracePt t="29322" x="2971800" y="4092575"/>
          <p14:tracePt t="29323" x="3017838" y="4098925"/>
          <p14:tracePt t="29342" x="3078163" y="4106863"/>
          <p14:tracePt t="29362" x="3132138" y="4106863"/>
          <p14:tracePt t="29382" x="3246438" y="4114800"/>
          <p14:tracePt t="29402" x="3368675" y="4130675"/>
          <p14:tracePt t="29404" x="3436938" y="4137025"/>
          <p14:tracePt t="29422" x="3597275" y="4160838"/>
          <p14:tracePt t="29442" x="3679825" y="4183063"/>
          <p14:tracePt t="29462" x="3810000" y="4206875"/>
          <p14:tracePt t="29482" x="3856038" y="4213225"/>
          <p14:tracePt t="29502" x="3863975" y="4213225"/>
          <p14:tracePt t="29522" x="3878263" y="4213225"/>
          <p14:tracePt t="29543" x="3902075" y="4221163"/>
          <p14:tracePt t="29562" x="3924300" y="4221163"/>
          <p14:tracePt t="29582" x="3946525" y="4229100"/>
          <p14:tracePt t="29602" x="3954463" y="4229100"/>
          <p14:tracePt t="29622" x="3978275" y="4229100"/>
          <p14:tracePt t="29642" x="3984625" y="4229100"/>
          <p14:tracePt t="29662" x="4000500" y="4229100"/>
          <p14:tracePt t="29683" x="4008438" y="4229100"/>
          <p14:tracePt t="29703" x="4022725" y="4229100"/>
          <p14:tracePt t="29722" x="4038600" y="4229100"/>
          <p14:tracePt t="29742" x="4054475" y="4229100"/>
          <p14:tracePt t="29762" x="4060825" y="4229100"/>
          <p14:tracePt t="29782" x="4098925" y="4237038"/>
          <p14:tracePt t="29802" x="4144963" y="4244975"/>
          <p14:tracePt t="29823" x="4206875" y="4244975"/>
          <p14:tracePt t="29843" x="4213225" y="4251325"/>
          <p14:tracePt t="29863" x="4229100" y="4251325"/>
          <p14:tracePt t="29883" x="4237038" y="4251325"/>
          <p14:tracePt t="29903" x="4259263" y="4244975"/>
          <p14:tracePt t="29923" x="4283075" y="4244975"/>
          <p14:tracePt t="29943" x="4305300" y="4237038"/>
          <p14:tracePt t="29963" x="4343400" y="4229100"/>
          <p14:tracePt t="29983" x="4359275" y="4229100"/>
          <p14:tracePt t="30003" x="4365625" y="4229100"/>
          <p14:tracePt t="30023" x="4389438" y="4229100"/>
          <p14:tracePt t="30043" x="4403725" y="4221163"/>
          <p14:tracePt t="30063" x="4419600" y="4221163"/>
          <p14:tracePt t="30083" x="4441825" y="4221163"/>
          <p14:tracePt t="30131" x="4449763" y="4221163"/>
          <p14:tracePt t="30172" x="4457700" y="4221163"/>
          <p14:tracePt t="30180" x="4457700" y="4213225"/>
          <p14:tracePt t="30206" x="4465638" y="4213225"/>
          <p14:tracePt t="32353" x="4449763" y="4213225"/>
          <p14:tracePt t="32361" x="4411663" y="4237038"/>
          <p14:tracePt t="32370" x="4365625" y="4259263"/>
          <p14:tracePt t="32387" x="4267200" y="4321175"/>
          <p14:tracePt t="32407" x="4144963" y="4389438"/>
          <p14:tracePt t="32427" x="3924300" y="4487863"/>
          <p14:tracePt t="32448" x="3802063" y="4533900"/>
          <p14:tracePt t="32468" x="3635375" y="4602163"/>
          <p14:tracePt t="32488" x="3551238" y="4625975"/>
          <p14:tracePt t="32489" x="3513138" y="4632325"/>
          <p14:tracePt t="32508" x="3451225" y="4648200"/>
          <p14:tracePt t="32528" x="3390900" y="4678363"/>
          <p14:tracePt t="32529" x="3336925" y="4702175"/>
          <p14:tracePt t="32548" x="3162300" y="4778375"/>
          <p14:tracePt t="32568" x="3001963" y="4884738"/>
          <p14:tracePt t="32569" x="2925763" y="4922838"/>
          <p14:tracePt t="32588" x="2803525" y="4991100"/>
          <p14:tracePt t="32608" x="2743200" y="5013325"/>
          <p14:tracePt t="32628" x="2689225" y="5037138"/>
          <p14:tracePt t="32648" x="2674938" y="5045075"/>
          <p14:tracePt t="32668" x="2636838" y="5075238"/>
          <p14:tracePt t="32688" x="2582863" y="5113338"/>
          <p14:tracePt t="32708" x="2522538" y="5151438"/>
          <p14:tracePt t="32728" x="2476500" y="5181600"/>
          <p14:tracePt t="32749" x="2416175" y="5211763"/>
          <p14:tracePt t="32768" x="2400300" y="5227638"/>
          <p14:tracePt t="32788" x="2346325" y="5241925"/>
          <p14:tracePt t="32809" x="2270125" y="5265738"/>
          <p14:tracePt t="32828" x="2027238" y="5318125"/>
          <p14:tracePt t="32848" x="1905000" y="5334000"/>
          <p14:tracePt t="32868" x="1844675" y="5341938"/>
          <p14:tracePt t="32870" x="1820863" y="5349875"/>
          <p14:tracePt t="32888" x="1806575" y="5356225"/>
          <p14:tracePt t="32909" x="1798638" y="5364163"/>
          <p14:tracePt t="32928" x="1752600" y="5448300"/>
          <p14:tracePt t="32949" x="1698625" y="5562600"/>
          <p14:tracePt t="32969" x="1684338" y="5592763"/>
          <p14:tracePt t="32989" x="1684338" y="5608638"/>
          <p14:tracePt t="33009" x="1684338" y="5630863"/>
          <p14:tracePt t="33029" x="1684338" y="5646738"/>
          <p14:tracePt t="33031" x="1684338" y="5654675"/>
          <p14:tracePt t="33049" x="1684338" y="5668963"/>
          <p14:tracePt t="33069" x="1684338" y="5684838"/>
          <p14:tracePt t="33089" x="1684338" y="5699125"/>
          <p14:tracePt t="33109" x="1684338" y="5722938"/>
          <p14:tracePt t="33129" x="1736725" y="5761038"/>
          <p14:tracePt t="33149" x="1774825" y="5775325"/>
          <p14:tracePt t="33169" x="1812925" y="5799138"/>
          <p14:tracePt t="33189" x="1851025" y="5821363"/>
          <p14:tracePt t="33209" x="1866900" y="5829300"/>
          <p14:tracePt t="33271" x="1874838" y="5829300"/>
          <p14:tracePt t="33295" x="1882775" y="5829300"/>
          <p14:tracePt t="33303" x="1905000" y="5829300"/>
          <p14:tracePt t="33311" x="1927225" y="5829300"/>
          <p14:tracePt t="33329" x="1965325" y="5829300"/>
          <p14:tracePt t="33418" x="1973263" y="5829300"/>
          <p14:tracePt t="33450" x="1981200" y="5829300"/>
          <p14:tracePt t="33457" x="1981200" y="5821363"/>
          <p14:tracePt t="33474" x="1989138" y="5821363"/>
          <p14:tracePt t="33489" x="1989138" y="5813425"/>
          <p14:tracePt t="33828" x="1997075" y="5813425"/>
          <p14:tracePt t="33844" x="2003425" y="5813425"/>
          <p14:tracePt t="33852" x="2011363" y="5813425"/>
          <p14:tracePt t="33871" x="2041525" y="5813425"/>
          <p14:tracePt t="33891" x="2095500" y="5813425"/>
          <p14:tracePt t="33892" x="2133600" y="5821363"/>
          <p14:tracePt t="33911" x="2217738" y="5845175"/>
          <p14:tracePt t="33930" x="2255838" y="5859463"/>
          <p14:tracePt t="33951" x="2324100" y="5867400"/>
          <p14:tracePt t="33971" x="2384425" y="5883275"/>
          <p14:tracePt t="33972" x="2430463" y="5889625"/>
          <p14:tracePt t="33990" x="2530475" y="5897563"/>
          <p14:tracePt t="34011" x="2636838" y="5905500"/>
          <p14:tracePt t="34012" x="2682875" y="5913438"/>
          <p14:tracePt t="34031" x="2759075" y="5913438"/>
          <p14:tracePt t="34051" x="2811463" y="5921375"/>
          <p14:tracePt t="34091" x="2811463" y="5913438"/>
          <p14:tracePt t="34111" x="2773363" y="5905500"/>
          <p14:tracePt t="34131" x="2705100" y="5905500"/>
          <p14:tracePt t="34151" x="2644775" y="5927725"/>
          <p14:tracePt t="34171" x="2606675" y="5935663"/>
          <p14:tracePt t="34191" x="2536825" y="5989638"/>
          <p14:tracePt t="34211" x="2506663" y="6011863"/>
          <p14:tracePt t="34231" x="2506663" y="6027738"/>
          <p14:tracePt t="34251" x="2506663" y="6035675"/>
          <p14:tracePt t="34271" x="2544763" y="6057900"/>
          <p14:tracePt t="34291" x="2582863" y="6073775"/>
          <p14:tracePt t="34312" x="2773363" y="6118225"/>
          <p14:tracePt t="34331" x="2949575" y="6134100"/>
          <p14:tracePt t="34351" x="3178175" y="6134100"/>
          <p14:tracePt t="34371" x="3200400" y="6134100"/>
          <p14:tracePt t="34391" x="3192463" y="6134100"/>
          <p14:tracePt t="34412" x="3162300" y="6118225"/>
          <p14:tracePt t="34431" x="3124200" y="6118225"/>
          <p14:tracePt t="34857" x="3124200" y="6111875"/>
          <p14:tracePt t="34872" x="3124200" y="6103938"/>
          <p14:tracePt t="34889" x="3108325" y="6096000"/>
          <p14:tracePt t="34896" x="3078163" y="6080125"/>
          <p14:tracePt t="34912" x="2979738" y="6049963"/>
          <p14:tracePt t="34932" x="2781300" y="5981700"/>
          <p14:tracePt t="34952" x="2384425" y="5859463"/>
          <p14:tracePt t="34972" x="2011363" y="5761038"/>
          <p14:tracePt t="34992" x="1531938" y="5654675"/>
          <p14:tracePt t="35013" x="1235075" y="5608638"/>
          <p14:tracePt t="35032" x="808038" y="5508625"/>
          <p14:tracePt t="35052" x="639763" y="5464175"/>
          <p14:tracePt t="35073" x="479425" y="5426075"/>
          <p14:tracePt t="35093" x="449263" y="5418138"/>
          <p14:tracePt t="35112" x="441325" y="5418138"/>
          <p14:tracePt t="35133" x="434975" y="5418138"/>
          <p14:tracePt t="35153" x="403225" y="5410200"/>
          <p14:tracePt t="35155" x="388938" y="5402263"/>
          <p14:tracePt t="35173" x="350838" y="5380038"/>
          <p14:tracePt t="35193" x="334963" y="5372100"/>
          <p14:tracePt t="35213" x="327025" y="5372100"/>
          <p14:tracePt t="35233" x="327025" y="5364163"/>
          <p14:tracePt t="35253" x="312738" y="5356225"/>
          <p14:tracePt t="35273" x="274638" y="5341938"/>
          <p14:tracePt t="35275" x="258763" y="5341938"/>
          <p14:tracePt t="35293" x="250825" y="5334000"/>
          <p14:tracePt t="35330" x="258763" y="5341938"/>
          <p14:tracePt t="35338" x="274638" y="5356225"/>
          <p14:tracePt t="35353" x="288925" y="5364163"/>
          <p14:tracePt t="35373" x="358775" y="5402263"/>
          <p14:tracePt t="35393" x="427038" y="5440363"/>
          <p14:tracePt t="35413" x="517525" y="5470525"/>
          <p14:tracePt t="35433" x="549275" y="5478463"/>
          <p14:tracePt t="35454" x="555625" y="5478463"/>
          <p14:tracePt t="35489" x="563563" y="5478463"/>
          <p14:tracePt t="35497" x="571500" y="5486400"/>
          <p14:tracePt t="35514" x="639763" y="5508625"/>
          <p14:tracePt t="35534" x="739775" y="5554663"/>
          <p14:tracePt t="35536" x="800100" y="5570538"/>
          <p14:tracePt t="35553" x="876300" y="5592763"/>
          <p14:tracePt t="35574" x="944563" y="5616575"/>
          <p14:tracePt t="35594" x="952500" y="5616575"/>
          <p14:tracePt t="35616" x="960438" y="5616575"/>
          <p14:tracePt t="35633" x="990600" y="5616575"/>
          <p14:tracePt t="35654" x="1058863" y="5616575"/>
          <p14:tracePt t="35674" x="1165225" y="5616575"/>
          <p14:tracePt t="35694" x="1211263" y="5608638"/>
          <p14:tracePt t="35714" x="1227138" y="5600700"/>
          <p14:tracePt t="35734" x="1235075" y="5600700"/>
          <p14:tracePt t="35754" x="1235075" y="5592763"/>
          <p14:tracePt t="35774" x="1241425" y="5584825"/>
          <p14:tracePt t="35794" x="1257300" y="5570538"/>
          <p14:tracePt t="35815" x="1257300" y="5562600"/>
          <p14:tracePt t="35834" x="1265238" y="5546725"/>
          <p14:tracePt t="35854" x="1273175" y="5532438"/>
          <p14:tracePt t="35874" x="1273175" y="5502275"/>
          <p14:tracePt t="35894" x="1273175" y="5478463"/>
          <p14:tracePt t="35914" x="1273175" y="5426075"/>
          <p14:tracePt t="35935" x="1273175" y="5410200"/>
          <p14:tracePt t="35954" x="1265238" y="5394325"/>
          <p14:tracePt t="35974" x="1257300" y="5380038"/>
          <p14:tracePt t="35994" x="1249363" y="5372100"/>
          <p14:tracePt t="36015" x="1219200" y="5341938"/>
          <p14:tracePt t="36035" x="1150938" y="5303838"/>
          <p14:tracePt t="36037" x="1089025" y="5280025"/>
          <p14:tracePt t="36054" x="990600" y="5241925"/>
          <p14:tracePt t="36075" x="898525" y="5211763"/>
          <p14:tracePt t="36095" x="800100" y="5197475"/>
          <p14:tracePt t="36114" x="769938" y="5197475"/>
          <p14:tracePt t="36135" x="746125" y="5197475"/>
          <p14:tracePt t="36155" x="723900" y="5197475"/>
          <p14:tracePt t="36175" x="669925" y="5211763"/>
          <p14:tracePt t="36195" x="631825" y="5219700"/>
          <p14:tracePt t="36196" x="617538" y="5227638"/>
          <p14:tracePt t="36215" x="601663" y="5241925"/>
          <p14:tracePt t="36235" x="593725" y="5257800"/>
          <p14:tracePt t="36255" x="587375" y="5273675"/>
          <p14:tracePt t="36275" x="579438" y="5295900"/>
          <p14:tracePt t="36295" x="579438" y="5364163"/>
          <p14:tracePt t="36315" x="579438" y="5394325"/>
          <p14:tracePt t="36335" x="593725" y="5432425"/>
          <p14:tracePt t="36355" x="601663" y="5456238"/>
          <p14:tracePt t="36375" x="625475" y="5486400"/>
          <p14:tracePt t="36395" x="655638" y="5508625"/>
          <p14:tracePt t="36415" x="746125" y="5554663"/>
          <p14:tracePt t="36435" x="800100" y="5570538"/>
          <p14:tracePt t="36456" x="876300" y="5592763"/>
          <p14:tracePt t="36475" x="968375" y="5616575"/>
          <p14:tracePt t="36495" x="1036638" y="5616575"/>
          <p14:tracePt t="36516" x="1074738" y="5616575"/>
          <p14:tracePt t="36535" x="1082675" y="5616575"/>
          <p14:tracePt t="36561" x="1082675" y="5608638"/>
          <p14:tracePt t="36584" x="1082675" y="5600700"/>
          <p14:tracePt t="36617" x="1074738" y="5600700"/>
          <p14:tracePt t="36685" x="1074738" y="5592763"/>
          <p14:tracePt t="37721" x="1082675" y="5584825"/>
          <p14:tracePt t="37729" x="1104900" y="5562600"/>
          <p14:tracePt t="37738" x="1135063" y="5524500"/>
          <p14:tracePt t="37758" x="1196975" y="5456238"/>
          <p14:tracePt t="37778" x="1249363" y="5380038"/>
          <p14:tracePt t="37798" x="1279525" y="5318125"/>
          <p14:tracePt t="37818" x="1295400" y="5211763"/>
          <p14:tracePt t="37838" x="1311275" y="5143500"/>
          <p14:tracePt t="37858" x="1355725" y="5006975"/>
          <p14:tracePt t="37878" x="1417638" y="4884738"/>
          <p14:tracePt t="37898" x="1508125" y="4740275"/>
          <p14:tracePt t="37918" x="1570038" y="4640263"/>
          <p14:tracePt t="37938" x="1630363" y="4473575"/>
          <p14:tracePt t="37959" x="1660525" y="4403725"/>
          <p14:tracePt t="37978" x="1706563" y="4289425"/>
          <p14:tracePt t="37998" x="1722438" y="4251325"/>
          <p14:tracePt t="38018" x="1730375" y="4229100"/>
          <p14:tracePt t="38038" x="1730375" y="4221163"/>
          <p14:tracePt t="38058" x="1730375" y="4206875"/>
          <p14:tracePt t="38078" x="1736725" y="4175125"/>
          <p14:tracePt t="38098" x="1736725" y="4160838"/>
          <p14:tracePt t="38118" x="1736725" y="4144963"/>
          <p14:tracePt t="38158" x="1736725" y="4137025"/>
          <p14:tracePt t="38178" x="1730375" y="4092575"/>
          <p14:tracePt t="38198" x="1692275" y="4022725"/>
          <p14:tracePt t="38219" x="1676400" y="4000500"/>
          <p14:tracePt t="38220" x="1654175" y="3978275"/>
          <p14:tracePt t="38239" x="1630363" y="3940175"/>
          <p14:tracePt t="38259" x="1584325" y="3902075"/>
          <p14:tracePt t="38279" x="1546225" y="3863975"/>
          <p14:tracePt t="38299" x="1501775" y="3840163"/>
          <p14:tracePt t="38319" x="1401763" y="3794125"/>
          <p14:tracePt t="38339" x="1349375" y="3787775"/>
          <p14:tracePt t="38360" x="1265238" y="3763963"/>
          <p14:tracePt t="38379" x="1211263" y="3756025"/>
          <p14:tracePt t="38399" x="1158875" y="3741738"/>
          <p14:tracePt t="38419" x="1127125" y="3741738"/>
          <p14:tracePt t="38439" x="1089025" y="3741738"/>
          <p14:tracePt t="38459" x="1066800" y="3741738"/>
          <p14:tracePt t="38479" x="1012825" y="3741738"/>
          <p14:tracePt t="38499" x="974725" y="3741738"/>
          <p14:tracePt t="38519" x="914400" y="3741738"/>
          <p14:tracePt t="38539" x="898525" y="3741738"/>
          <p14:tracePt t="38541" x="876300" y="3741738"/>
          <p14:tracePt t="38559" x="860425" y="3741738"/>
          <p14:tracePt t="38579" x="838200" y="3741738"/>
          <p14:tracePt t="38599" x="830263" y="3741738"/>
          <p14:tracePt t="38938" x="838200" y="3741738"/>
          <p14:tracePt t="38946" x="854075" y="3741738"/>
          <p14:tracePt t="38960" x="860425" y="3741738"/>
          <p14:tracePt t="38980" x="876300" y="3741738"/>
          <p14:tracePt t="39000" x="884238" y="3741738"/>
          <p14:tracePt t="39020" x="892175" y="3741738"/>
          <p14:tracePt t="39040" x="898525" y="3741738"/>
          <p14:tracePt t="39060" x="936625" y="3733800"/>
          <p14:tracePt t="39080" x="974725" y="3725863"/>
          <p14:tracePt t="39100" x="1044575" y="3717925"/>
          <p14:tracePt t="39120" x="1066800" y="3717925"/>
          <p14:tracePt t="39140" x="1089025" y="3717925"/>
          <p14:tracePt t="39160" x="1096963" y="3717925"/>
          <p14:tracePt t="40770" x="1104900" y="3717925"/>
          <p14:tracePt t="40778" x="1112838" y="3725863"/>
          <p14:tracePt t="40786" x="1120775" y="3725863"/>
          <p14:tracePt t="40803" x="1143000" y="3749675"/>
          <p14:tracePt t="40823" x="1150938" y="3749675"/>
          <p14:tracePt t="41438" x="1150938" y="3756025"/>
          <p14:tracePt t="41446" x="1143000" y="3794125"/>
          <p14:tracePt t="41455" x="1127125" y="3817938"/>
          <p14:tracePt t="41465" x="1104900" y="3856038"/>
          <p14:tracePt t="41485" x="1074738" y="3886200"/>
          <p14:tracePt t="41487" x="1050925" y="3916363"/>
          <p14:tracePt t="41505" x="1012825" y="3970338"/>
          <p14:tracePt t="41525" x="974725" y="4008438"/>
          <p14:tracePt t="41545" x="960438" y="4030663"/>
          <p14:tracePt t="41565" x="952500" y="4046538"/>
          <p14:tracePt t="41585" x="936625" y="4098925"/>
          <p14:tracePt t="41605" x="914400" y="4130675"/>
          <p14:tracePt t="41625" x="906463" y="4152900"/>
          <p14:tracePt t="41665" x="906463" y="4175125"/>
          <p14:tracePt t="41685" x="906463" y="4213225"/>
          <p14:tracePt t="41706" x="906463" y="4267200"/>
          <p14:tracePt t="41726" x="906463" y="4297363"/>
          <p14:tracePt t="41745" x="906463" y="4313238"/>
          <p14:tracePt t="41765" x="906463" y="4327525"/>
          <p14:tracePt t="41785" x="936625" y="4389438"/>
          <p14:tracePt t="41805" x="952500" y="4419600"/>
          <p14:tracePt t="41826" x="974725" y="4435475"/>
          <p14:tracePt t="41846" x="982663" y="4449763"/>
          <p14:tracePt t="41866" x="990600" y="4457700"/>
          <p14:tracePt t="41867" x="998538" y="4465638"/>
          <p14:tracePt t="41885" x="1012825" y="4479925"/>
          <p14:tracePt t="41906" x="1028700" y="4487863"/>
          <p14:tracePt t="41926" x="1036638" y="4495800"/>
          <p14:tracePt t="41946" x="1050925" y="4495800"/>
          <p14:tracePt t="41986" x="1058863" y="4495800"/>
          <p14:tracePt t="42027" x="1066800" y="4495800"/>
          <p14:tracePt t="42042" x="1074738" y="4495800"/>
          <p14:tracePt t="42051" x="1082675" y="4495800"/>
          <p14:tracePt t="42287" x="1082675" y="4503738"/>
          <p14:tracePt t="42293" x="1066800" y="4503738"/>
          <p14:tracePt t="42306" x="1012825" y="4518025"/>
          <p14:tracePt t="42326" x="822325" y="4549775"/>
          <p14:tracePt t="42681" x="838200" y="4541838"/>
          <p14:tracePt t="42690" x="868363" y="4533900"/>
          <p14:tracePt t="42697" x="906463" y="4525963"/>
          <p14:tracePt t="42707" x="936625" y="4525963"/>
          <p14:tracePt t="42727" x="974725" y="4525963"/>
          <p14:tracePt t="42747" x="998538" y="4525963"/>
          <p14:tracePt t="42768" x="1006475" y="4518025"/>
          <p14:tracePt t="42769" x="1020763" y="4518025"/>
          <p14:tracePt t="42787" x="1066800" y="4518025"/>
          <p14:tracePt t="42807" x="1089025" y="4518025"/>
          <p14:tracePt t="42827" x="1143000" y="4518025"/>
          <p14:tracePt t="42848" x="1196975" y="4511675"/>
          <p14:tracePt t="42867" x="1363663" y="4518025"/>
          <p14:tracePt t="42887" x="1493838" y="4541838"/>
          <p14:tracePt t="42907" x="1806575" y="4602163"/>
          <p14:tracePt t="42927" x="2003425" y="4640263"/>
          <p14:tracePt t="42929" x="2179638" y="4656138"/>
          <p14:tracePt t="42947" x="2346325" y="4670425"/>
          <p14:tracePt t="42968" x="2514600" y="4678363"/>
          <p14:tracePt t="42988" x="2606675" y="4686300"/>
          <p14:tracePt t="43008" x="2644775" y="4694238"/>
          <p14:tracePt t="43028" x="2667000" y="4702175"/>
          <p14:tracePt t="43048" x="2674938" y="4702175"/>
          <p14:tracePt t="43068" x="2682875" y="4702175"/>
          <p14:tracePt t="43088" x="2713038" y="4708525"/>
          <p14:tracePt t="43108" x="2743200" y="4716463"/>
          <p14:tracePt t="43128" x="2789238" y="4724400"/>
          <p14:tracePt t="43148" x="2811463" y="4724400"/>
          <p14:tracePt t="43639" x="2819400" y="4732338"/>
          <p14:tracePt t="43663" x="2827338" y="4732338"/>
          <p14:tracePt t="43672" x="2835275" y="4740275"/>
          <p14:tracePt t="43679" x="2849563" y="4740275"/>
          <p14:tracePt t="43689" x="2865438" y="4746625"/>
          <p14:tracePt t="43709" x="2911475" y="4754563"/>
          <p14:tracePt t="43729" x="2955925" y="4762500"/>
          <p14:tracePt t="43750" x="2979738" y="4762500"/>
          <p14:tracePt t="43769" x="3017838" y="4762500"/>
          <p14:tracePt t="43789" x="3055938" y="4762500"/>
          <p14:tracePt t="43809" x="3140075" y="4770438"/>
          <p14:tracePt t="43830" x="3208338" y="4778375"/>
          <p14:tracePt t="43849" x="3276600" y="4778375"/>
          <p14:tracePt t="43869" x="3306763" y="4784725"/>
          <p14:tracePt t="43890" x="3360738" y="4784725"/>
          <p14:tracePt t="43910" x="3406775" y="4784725"/>
          <p14:tracePt t="43929" x="3444875" y="4784725"/>
          <p14:tracePt t="43949" x="3475038" y="4784725"/>
          <p14:tracePt t="43969" x="3535363" y="4784725"/>
          <p14:tracePt t="43990" x="3573463" y="4784725"/>
          <p14:tracePt t="44010" x="3627438" y="4784725"/>
          <p14:tracePt t="44029" x="3641725" y="4784725"/>
          <p14:tracePt t="44050" x="3657600" y="4784725"/>
          <p14:tracePt t="44070" x="3665538" y="4784725"/>
          <p14:tracePt t="44090" x="3695700" y="4784725"/>
          <p14:tracePt t="44110" x="3717925" y="4784725"/>
          <p14:tracePt t="44130" x="3749675" y="4784725"/>
          <p14:tracePt t="44150" x="3763963" y="4784725"/>
          <p14:tracePt t="44170" x="3771900" y="4784725"/>
          <p14:tracePt t="44172" x="3779838" y="4784725"/>
          <p14:tracePt t="44190" x="3787775" y="4784725"/>
          <p14:tracePt t="44211" x="3794125" y="4778375"/>
          <p14:tracePt t="44212" x="3802063" y="4778375"/>
          <p14:tracePt t="44230" x="3817938" y="4778375"/>
          <p14:tracePt t="44251" x="3832225" y="4778375"/>
          <p14:tracePt t="44270" x="3856038" y="4778375"/>
          <p14:tracePt t="44310" x="3863975" y="4778375"/>
          <p14:tracePt t="44334" x="3870325" y="4778375"/>
          <p14:tracePt t="44350" x="3870325" y="4770438"/>
          <p14:tracePt t="44370" x="3878263" y="4770438"/>
          <p14:tracePt t="44390" x="3886200" y="4770438"/>
          <p14:tracePt t="44410" x="3894138" y="4770438"/>
          <p14:tracePt t="44430" x="3902075" y="4770438"/>
          <p14:tracePt t="44450" x="3908425" y="4770438"/>
          <p14:tracePt t="44470" x="3916363" y="4770438"/>
          <p14:tracePt t="44490" x="3924300" y="4770438"/>
          <p14:tracePt t="44510" x="3932238" y="4770438"/>
          <p14:tracePt t="44562" x="3940175" y="4770438"/>
          <p14:tracePt t="44612" x="3946525" y="4770438"/>
          <p14:tracePt t="44676" x="3954463" y="4770438"/>
          <p14:tracePt t="44861" x="3962400" y="4770438"/>
          <p14:tracePt t="45248" x="3978275" y="4770438"/>
          <p14:tracePt t="45256" x="3992563" y="4770438"/>
          <p14:tracePt t="45264" x="4016375" y="4770438"/>
          <p14:tracePt t="45272" x="4046538" y="4770438"/>
          <p14:tracePt t="45292" x="4106863" y="4770438"/>
          <p14:tracePt t="45313" x="4175125" y="4770438"/>
          <p14:tracePt t="45333" x="4198938" y="4770438"/>
          <p14:tracePt t="45353" x="4221163" y="4770438"/>
          <p14:tracePt t="45372" x="4229100" y="4770438"/>
          <p14:tracePt t="45392" x="4244975" y="4770438"/>
          <p14:tracePt t="45413" x="4251325" y="4770438"/>
          <p14:tracePt t="45432" x="4267200" y="4770438"/>
          <p14:tracePt t="45453" x="4283075" y="4770438"/>
          <p14:tracePt t="45473" x="4305300" y="4770438"/>
          <p14:tracePt t="45474" x="4313238" y="4770438"/>
          <p14:tracePt t="45492" x="4327525" y="4770438"/>
          <p14:tracePt t="45532" x="4335463" y="4770438"/>
          <p14:tracePt t="45554" x="4343400" y="4770438"/>
          <p14:tracePt t="45572" x="4351338" y="4770438"/>
          <p14:tracePt t="45592" x="4359275" y="4770438"/>
          <p14:tracePt t="45612" x="4365625" y="4770438"/>
          <p14:tracePt t="45632" x="4373563" y="4770438"/>
          <p14:tracePt t="45653" x="4381500" y="4770438"/>
          <p14:tracePt t="45673" x="4389438" y="4770438"/>
          <p14:tracePt t="45693" x="4397375" y="4770438"/>
          <p14:tracePt t="45714" x="4403725" y="4770438"/>
          <p14:tracePt t="45733" x="4411663" y="4770438"/>
          <p14:tracePt t="45753" x="4419600" y="4770438"/>
          <p14:tracePt t="45773" x="4427538" y="4770438"/>
          <p14:tracePt t="45804" x="4435475" y="4770438"/>
          <p14:tracePt t="45814" x="4441825" y="4770438"/>
          <p14:tracePt t="45844" x="4449763" y="4770438"/>
          <p14:tracePt t="46083" x="4457700" y="4770438"/>
          <p14:tracePt t="46098" x="4465638" y="4770438"/>
          <p14:tracePt t="46114" x="4473575" y="4762500"/>
          <p14:tracePt t="46131" x="4479925" y="4762500"/>
          <p14:tracePt t="46154" x="4487863" y="4762500"/>
          <p14:tracePt t="46194" x="4495800" y="4762500"/>
          <p14:tracePt t="46226" x="4503738" y="4762500"/>
          <p14:tracePt t="46234" x="4511675" y="4762500"/>
          <p14:tracePt t="46251" x="4518025" y="4762500"/>
          <p14:tracePt t="46364" x="4525963" y="4762500"/>
          <p14:tracePt t="46580" x="4533900" y="4754563"/>
          <p14:tracePt t="46597" x="4541838" y="4754563"/>
          <p14:tracePt t="46799" x="4549775" y="4754563"/>
          <p14:tracePt t="46815" x="4556125" y="4754563"/>
          <p14:tracePt t="46831" x="4564063" y="4754563"/>
          <p14:tracePt t="46838" x="4572000" y="4754563"/>
          <p14:tracePt t="46855" x="4579938" y="4754563"/>
          <p14:tracePt t="46880" x="4587875" y="4746625"/>
          <p14:tracePt t="46912" x="4594225" y="4746625"/>
          <p14:tracePt t="46920" x="4602163" y="4746625"/>
          <p14:tracePt t="46937" x="4610100" y="4746625"/>
          <p14:tracePt t="46955" x="4618038" y="4746625"/>
          <p14:tracePt t="46975" x="4632325" y="4740275"/>
          <p14:tracePt t="47015" x="4640263" y="4740275"/>
          <p14:tracePt t="47035" x="4664075" y="4740275"/>
          <p14:tracePt t="47055" x="4678363" y="4740275"/>
          <p14:tracePt t="47075" x="4694238" y="4740275"/>
          <p14:tracePt t="47095" x="4702175" y="4740275"/>
          <p14:tracePt t="47115" x="4716463" y="4732338"/>
          <p14:tracePt t="47155" x="4724400" y="4732338"/>
          <p14:tracePt t="47195" x="4732338" y="4732338"/>
          <p14:tracePt t="47210" x="4740275" y="4732338"/>
          <p14:tracePt t="47234" x="4746625" y="4732338"/>
          <p14:tracePt t="47267" x="4754563" y="4732338"/>
          <p14:tracePt t="47283" x="4762500" y="4732338"/>
          <p14:tracePt t="47290" x="4770438" y="4732338"/>
          <p14:tracePt t="47306" x="4778375" y="4732338"/>
          <p14:tracePt t="47316" x="4784725" y="4732338"/>
          <p14:tracePt t="47336" x="4792663" y="4732338"/>
          <p14:tracePt t="47356" x="4800600" y="4732338"/>
          <p14:tracePt t="47376" x="4808538" y="4732338"/>
          <p14:tracePt t="47397" x="4822825" y="4732338"/>
          <p14:tracePt t="47416" x="4830763" y="4732338"/>
          <p14:tracePt t="47436" x="4838700" y="4732338"/>
          <p14:tracePt t="47457" x="4846638" y="4732338"/>
          <p14:tracePt t="47476" x="4876800" y="4732338"/>
          <p14:tracePt t="47496" x="4884738" y="4732338"/>
          <p14:tracePt t="47516" x="4899025" y="4732338"/>
          <p14:tracePt t="47536" x="4906963" y="4732338"/>
          <p14:tracePt t="47556" x="4930775" y="4732338"/>
          <p14:tracePt t="47576" x="4937125" y="4732338"/>
          <p14:tracePt t="47596" x="4960938" y="4732338"/>
          <p14:tracePt t="47616" x="4999038" y="4732338"/>
          <p14:tracePt t="47636" x="5037138" y="4732338"/>
          <p14:tracePt t="47657" x="5059363" y="4732338"/>
          <p14:tracePt t="47677" x="5083175" y="4732338"/>
          <p14:tracePt t="47696" x="5097463" y="4732338"/>
          <p14:tracePt t="47717" x="5127625" y="4732338"/>
          <p14:tracePt t="47737" x="5151438" y="4732338"/>
          <p14:tracePt t="47757" x="5173663" y="4732338"/>
          <p14:tracePt t="47777" x="5203825" y="4732338"/>
          <p14:tracePt t="47797" x="5219700" y="4732338"/>
          <p14:tracePt t="47817" x="5241925" y="4732338"/>
          <p14:tracePt t="47837" x="5257800" y="4732338"/>
          <p14:tracePt t="47857" x="5280025" y="4732338"/>
          <p14:tracePt t="47877" x="5311775" y="4732338"/>
          <p14:tracePt t="47897" x="5334000" y="4732338"/>
          <p14:tracePt t="47917" x="5349875" y="4732338"/>
          <p14:tracePt t="47937" x="5372100" y="4732338"/>
          <p14:tracePt t="47957" x="5380038" y="4732338"/>
          <p14:tracePt t="47977" x="5402263" y="4732338"/>
          <p14:tracePt t="47997" x="5448300" y="4732338"/>
          <p14:tracePt t="47999" x="5456238" y="4732338"/>
          <p14:tracePt t="48017" x="5470525" y="4732338"/>
          <p14:tracePt t="48037" x="5478463" y="4732338"/>
          <p14:tracePt t="48040" x="5494338" y="4732338"/>
          <p14:tracePt t="48057" x="5508625" y="4732338"/>
          <p14:tracePt t="48077" x="5516563" y="4732338"/>
          <p14:tracePt t="48098" x="5540375" y="4732338"/>
          <p14:tracePt t="48117" x="5546725" y="4732338"/>
          <p14:tracePt t="48137" x="5570538" y="4724400"/>
          <p14:tracePt t="48177" x="5578475" y="4724400"/>
          <p14:tracePt t="48197" x="5584825" y="4724400"/>
          <p14:tracePt t="48217" x="5600700" y="4716463"/>
          <p14:tracePt t="48257" x="5608638" y="4716463"/>
          <p14:tracePt t="54137" x="5600700" y="4716463"/>
          <p14:tracePt t="54143" x="5570538" y="4716463"/>
          <p14:tracePt t="54153" x="5524500" y="4724400"/>
          <p14:tracePt t="54169" x="5402263" y="4740275"/>
          <p14:tracePt t="54189" x="5311775" y="4746625"/>
          <p14:tracePt t="54209" x="5249863" y="4746625"/>
          <p14:tracePt t="54229" x="5235575" y="4746625"/>
          <p14:tracePt t="54249" x="5181600" y="4754563"/>
          <p14:tracePt t="54269" x="5127625" y="4762500"/>
          <p14:tracePt t="54289" x="5045075" y="4762500"/>
          <p14:tracePt t="54309" x="4983163" y="4762500"/>
          <p14:tracePt t="54329" x="4953000" y="4762500"/>
          <p14:tracePt t="54350" x="4945063" y="4762500"/>
          <p14:tracePt t="54370" x="4892675" y="4754563"/>
          <p14:tracePt t="54389" x="4792663" y="4754563"/>
          <p14:tracePt t="54410" x="4564063" y="4746625"/>
          <p14:tracePt t="54430" x="4449763" y="4740275"/>
          <p14:tracePt t="54449" x="4381500" y="4732338"/>
          <p14:tracePt t="54469" x="4351338" y="4732338"/>
          <p14:tracePt t="54490" x="4335463" y="4724400"/>
          <p14:tracePt t="54491" x="4321175" y="4716463"/>
          <p14:tracePt t="54509" x="4221163" y="4694238"/>
          <p14:tracePt t="54529" x="4046538" y="4664075"/>
          <p14:tracePt t="54550" x="3832225" y="4640263"/>
          <p14:tracePt t="54570" x="3733800" y="4618038"/>
          <p14:tracePt t="54590" x="3717925" y="4618038"/>
          <p14:tracePt t="54627" x="3711575" y="4618038"/>
          <p14:tracePt t="54643" x="3703638" y="4618038"/>
          <p14:tracePt t="54651" x="3695700" y="4618038"/>
          <p14:tracePt t="54670" x="3687763" y="4618038"/>
          <p14:tracePt t="54690" x="3679825" y="4618038"/>
          <p14:tracePt t="54717" x="3679825" y="4625975"/>
          <p14:tracePt t="54730" x="3673475" y="4625975"/>
          <p14:tracePt t="54750" x="3665538" y="4632325"/>
          <p14:tracePt t="54770" x="3665538" y="4640263"/>
          <p14:tracePt t="54790" x="3657600" y="4648200"/>
          <p14:tracePt t="54830" x="3649663" y="4656138"/>
          <p14:tracePt t="54850" x="3649663" y="4664075"/>
          <p14:tracePt t="54870" x="3649663" y="4670425"/>
          <p14:tracePt t="54915" x="3641725" y="4670425"/>
          <p14:tracePt t="54930" x="3641725" y="4678363"/>
          <p14:tracePt t="54950" x="3641725" y="4686300"/>
          <p14:tracePt t="54970" x="3627438" y="4702175"/>
          <p14:tracePt t="55023" x="3627438" y="4708525"/>
          <p14:tracePt t="55047" x="3627438" y="4716463"/>
          <p14:tracePt t="55055" x="3627438" y="4724400"/>
          <p14:tracePt t="55070" x="3635375" y="4732338"/>
          <p14:tracePt t="55699" x="3627438" y="4732338"/>
          <p14:tracePt t="55708" x="3619500" y="4724400"/>
          <p14:tracePt t="55715" x="3589338" y="4708525"/>
          <p14:tracePt t="55732" x="3444875" y="4640263"/>
          <p14:tracePt t="55752" x="3222625" y="4549775"/>
          <p14:tracePt t="55772" x="2659063" y="4305300"/>
          <p14:tracePt t="55792" x="2293938" y="4152900"/>
          <p14:tracePt t="55812" x="2027238" y="4030663"/>
          <p14:tracePt t="55833" x="1866900" y="3962400"/>
          <p14:tracePt t="55852" x="1714500" y="3894138"/>
          <p14:tracePt t="55872" x="1646238" y="3856038"/>
          <p14:tracePt t="55892" x="1608138" y="3832225"/>
          <p14:tracePt t="55913" x="1600200" y="3810000"/>
          <p14:tracePt t="55932" x="1584325" y="3779838"/>
          <p14:tracePt t="55934" x="1584325" y="3771900"/>
          <p14:tracePt t="55952" x="1570038" y="3733800"/>
          <p14:tracePt t="55973" x="1531938" y="3703638"/>
          <p14:tracePt t="55974" x="1501775" y="3679825"/>
          <p14:tracePt t="55993" x="1431925" y="3619500"/>
          <p14:tracePt t="56012" x="1349375" y="3551238"/>
          <p14:tracePt t="56032" x="1279525" y="3497263"/>
          <p14:tracePt t="56053" x="1265238" y="3482975"/>
          <p14:tracePt t="56055" x="1249363" y="3482975"/>
          <p14:tracePt t="56072" x="1241425" y="3467100"/>
          <p14:tracePt t="56093" x="1235075" y="3467100"/>
          <p14:tracePt t="56113" x="1219200" y="3459163"/>
          <p14:tracePt t="56133" x="1203325" y="3451225"/>
          <p14:tracePt t="56153" x="1165225" y="3429000"/>
          <p14:tracePt t="56173" x="1127125" y="3421063"/>
          <p14:tracePt t="56193" x="1044575" y="3375025"/>
          <p14:tracePt t="56213" x="968375" y="3336925"/>
          <p14:tracePt t="56233" x="898525" y="3314700"/>
          <p14:tracePt t="56253" x="876300" y="3306763"/>
          <p14:tracePt t="56273" x="846138" y="3306763"/>
          <p14:tracePt t="56293" x="830263" y="3306763"/>
          <p14:tracePt t="56313" x="792163" y="3322638"/>
          <p14:tracePt t="56333" x="739775" y="3352800"/>
          <p14:tracePt t="56354" x="663575" y="3398838"/>
          <p14:tracePt t="56373" x="617538" y="3421063"/>
          <p14:tracePt t="56393" x="571500" y="3444875"/>
          <p14:tracePt t="56413" x="563563" y="3451225"/>
          <p14:tracePt t="56433" x="511175" y="3482975"/>
          <p14:tracePt t="56453" x="473075" y="3513138"/>
          <p14:tracePt t="56474" x="434975" y="3551238"/>
          <p14:tracePt t="56493" x="419100" y="3565525"/>
          <p14:tracePt t="56513" x="419100" y="3581400"/>
          <p14:tracePt t="56533" x="419100" y="3603625"/>
          <p14:tracePt t="56554" x="419100" y="3641725"/>
          <p14:tracePt t="56574" x="427038" y="3673475"/>
          <p14:tracePt t="56593" x="441325" y="3717925"/>
          <p14:tracePt t="56614" x="457200" y="3733800"/>
          <p14:tracePt t="56633" x="517525" y="3771900"/>
          <p14:tracePt t="56653" x="571500" y="3794125"/>
          <p14:tracePt t="56674" x="669925" y="3810000"/>
          <p14:tracePt t="56694" x="739775" y="3817938"/>
          <p14:tracePt t="56714" x="800100" y="3817938"/>
          <p14:tracePt t="56734" x="822325" y="3817938"/>
          <p14:tracePt t="56755" x="846138" y="3817938"/>
          <p14:tracePt t="56912" x="846138" y="3810000"/>
          <p14:tracePt t="56920" x="854075" y="3810000"/>
          <p14:tracePt t="56936" x="860425" y="3802063"/>
          <p14:tracePt t="56954" x="868363" y="3802063"/>
          <p14:tracePt t="57162" x="868363" y="3794125"/>
          <p14:tracePt t="126611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BET</a:t>
            </a:r>
            <a:r>
              <a:rPr lang="zh-CN" altLang="en-US" sz="360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方程与表面积的测定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38388"/>
            <a:ext cx="8486775" cy="41148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latin typeface="Times New Roman" panose="02020603050405020304" pitchFamily="18" charset="0"/>
              </a:rPr>
              <a:t>由</a:t>
            </a:r>
            <a:r>
              <a:rPr lang="en-US" altLang="zh-CN" sz="3000" smtClean="0">
                <a:latin typeface="Times New Roman" panose="02020603050405020304" pitchFamily="18" charset="0"/>
              </a:rPr>
              <a:t>Brunauer,Emmett</a:t>
            </a:r>
            <a:r>
              <a:rPr lang="zh-CN" altLang="en-US" sz="3000" smtClean="0">
                <a:latin typeface="Times New Roman" panose="02020603050405020304" pitchFamily="18" charset="0"/>
              </a:rPr>
              <a:t>和</a:t>
            </a:r>
            <a:r>
              <a:rPr lang="en-US" altLang="zh-CN" sz="3000" smtClean="0">
                <a:latin typeface="Times New Roman" panose="02020603050405020304" pitchFamily="18" charset="0"/>
              </a:rPr>
              <a:t>Teller</a:t>
            </a:r>
            <a:r>
              <a:rPr lang="zh-CN" altLang="en-US" sz="3000" smtClean="0">
                <a:latin typeface="Times New Roman" panose="02020603050405020304" pitchFamily="18" charset="0"/>
              </a:rPr>
              <a:t>在</a:t>
            </a:r>
            <a:r>
              <a:rPr lang="en-US" altLang="zh-CN" sz="3000" smtClean="0">
                <a:latin typeface="Times New Roman" panose="02020603050405020304" pitchFamily="18" charset="0"/>
              </a:rPr>
              <a:t>1938</a:t>
            </a:r>
            <a:r>
              <a:rPr lang="zh-CN" altLang="en-US" sz="3000" smtClean="0">
                <a:latin typeface="Times New Roman" panose="02020603050405020304" pitchFamily="18" charset="0"/>
              </a:rPr>
              <a:t>年提出的。</a:t>
            </a:r>
          </a:p>
          <a:p>
            <a:pPr eaLnBrk="1" hangingPunct="1"/>
            <a:r>
              <a:rPr lang="zh-CN" altLang="en-US" sz="3000" smtClean="0">
                <a:latin typeface="Times New Roman" panose="02020603050405020304" pitchFamily="18" charset="0"/>
              </a:rPr>
              <a:t>基本假设：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Times New Roman" panose="02020603050405020304" pitchFamily="18" charset="0"/>
              </a:rPr>
              <a:t>1</a:t>
            </a:r>
            <a:r>
              <a:rPr lang="zh-CN" altLang="en-US" sz="3000" smtClean="0">
                <a:latin typeface="Times New Roman" panose="02020603050405020304" pitchFamily="18" charset="0"/>
              </a:rPr>
              <a:t>）固体表面是均匀的，空白表面对所有分子的吸附机会均等，分子的吸附或脱附，不受其它分子存在的影响；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Times New Roman" panose="02020603050405020304" pitchFamily="18" charset="0"/>
              </a:rPr>
              <a:t>2</a:t>
            </a:r>
            <a:r>
              <a:rPr lang="zh-CN" altLang="en-US" sz="3000" smtClean="0">
                <a:latin typeface="Times New Roman" panose="02020603050405020304" pitchFamily="18" charset="0"/>
              </a:rPr>
              <a:t>）固体表面和气体分子之间作用力为</a:t>
            </a:r>
            <a:r>
              <a:rPr lang="en-US" altLang="zh-CN" sz="3000" smtClean="0">
                <a:latin typeface="Times New Roman" panose="02020603050405020304" pitchFamily="18" charset="0"/>
              </a:rPr>
              <a:t>van der waals</a:t>
            </a:r>
            <a:r>
              <a:rPr lang="zh-CN" altLang="en-US" sz="3000" smtClean="0">
                <a:latin typeface="Times New Roman" panose="02020603050405020304" pitchFamily="18" charset="0"/>
              </a:rPr>
              <a:t>引力，可吸附多层。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36"/>
    </mc:Choice>
    <mc:Fallback xmlns="">
      <p:transition spd="slow" advTm="613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442" x="4618038" y="3756025"/>
          <p14:tracePt t="6450" x="4602163" y="3641725"/>
          <p14:tracePt t="6459" x="4556125" y="3475038"/>
          <p14:tracePt t="6479" x="4359275" y="3078163"/>
          <p14:tracePt t="6499" x="4137025" y="2765425"/>
          <p14:tracePt t="6519" x="3992563" y="2574925"/>
          <p14:tracePt t="6539" x="3932238" y="2498725"/>
          <p14:tracePt t="6559" x="3878263" y="2446338"/>
          <p14:tracePt t="6579" x="3848100" y="2430463"/>
          <p14:tracePt t="6599" x="3763963" y="2400300"/>
          <p14:tracePt t="6619" x="3679825" y="2370138"/>
          <p14:tracePt t="6621" x="3611563" y="2354263"/>
          <p14:tracePt t="6639" x="3459163" y="2293938"/>
          <p14:tracePt t="6660" x="3268663" y="2247900"/>
          <p14:tracePt t="6679" x="3017838" y="2209800"/>
          <p14:tracePt t="6700" x="2789238" y="2209800"/>
          <p14:tracePt t="6720" x="2560638" y="2247900"/>
          <p14:tracePt t="6740" x="2392363" y="2278063"/>
          <p14:tracePt t="6759" x="2209800" y="2301875"/>
          <p14:tracePt t="6780" x="2163763" y="2301875"/>
          <p14:tracePt t="6782" x="2155825" y="2301875"/>
          <p14:tracePt t="6800" x="2133600" y="2301875"/>
          <p14:tracePt t="6819" x="2103438" y="2301875"/>
          <p14:tracePt t="6840" x="2079625" y="2301875"/>
          <p14:tracePt t="6880" x="2079625" y="2308225"/>
          <p14:tracePt t="6900" x="2073275" y="2308225"/>
          <p14:tracePt t="6920" x="2073275" y="2316163"/>
          <p14:tracePt t="7001" x="2073275" y="2324100"/>
          <p14:tracePt t="7015" x="2073275" y="2332038"/>
          <p14:tracePt t="7223" x="2073275" y="2339975"/>
          <p14:tracePt t="7229" x="2027238" y="2370138"/>
          <p14:tracePt t="7240" x="2003425" y="2384425"/>
          <p14:tracePt t="7260" x="1912938" y="2454275"/>
          <p14:tracePt t="7281" x="1858963" y="2484438"/>
          <p14:tracePt t="7301" x="1828800" y="2506663"/>
          <p14:tracePt t="7320" x="1782763" y="2536825"/>
          <p14:tracePt t="7341" x="1760538" y="2560638"/>
          <p14:tracePt t="7361" x="1692275" y="2613025"/>
          <p14:tracePt t="7381" x="1646238" y="2659063"/>
          <p14:tracePt t="7401" x="1616075" y="2727325"/>
          <p14:tracePt t="7421" x="1600200" y="2751138"/>
          <p14:tracePt t="7441" x="1600200" y="2759075"/>
          <p14:tracePt t="7461" x="1592263" y="2759075"/>
          <p14:tracePt t="7481" x="1592263" y="2765425"/>
          <p14:tracePt t="7501" x="1584325" y="2765425"/>
          <p14:tracePt t="7521" x="1577975" y="2781300"/>
          <p14:tracePt t="7541" x="1570038" y="2781300"/>
          <p14:tracePt t="7561" x="1562100" y="2789238"/>
          <p14:tracePt t="7581" x="1554163" y="2789238"/>
          <p14:tracePt t="7601" x="1539875" y="2811463"/>
          <p14:tracePt t="7621" x="1524000" y="2819400"/>
          <p14:tracePt t="7665" x="1516063" y="2819400"/>
          <p14:tracePt t="7751" x="1516063" y="2827338"/>
          <p14:tracePt t="7775" x="1508125" y="2827338"/>
          <p14:tracePt t="8337" x="1516063" y="2827338"/>
          <p14:tracePt t="8353" x="1531938" y="2827338"/>
          <p14:tracePt t="8361" x="1546225" y="2827338"/>
          <p14:tracePt t="8369" x="1554163" y="2827338"/>
          <p14:tracePt t="8382" x="1570038" y="2827338"/>
          <p14:tracePt t="8403" x="1630363" y="2827338"/>
          <p14:tracePt t="8423" x="1660525" y="2827338"/>
          <p14:tracePt t="8443" x="1730375" y="2827338"/>
          <p14:tracePt t="8463" x="1782763" y="2827338"/>
          <p14:tracePt t="8483" x="1935163" y="2835275"/>
          <p14:tracePt t="8503" x="2041525" y="2841625"/>
          <p14:tracePt t="8523" x="2171700" y="2849563"/>
          <p14:tracePt t="8543" x="2209800" y="2857500"/>
          <p14:tracePt t="8563" x="2232025" y="2857500"/>
          <p14:tracePt t="8681" x="2239963" y="2857500"/>
          <p14:tracePt t="8697" x="2263775" y="2857500"/>
          <p14:tracePt t="8705" x="2286000" y="2857500"/>
          <p14:tracePt t="8724" x="2384425" y="2857500"/>
          <p14:tracePt t="8743" x="2492375" y="2857500"/>
          <p14:tracePt t="8763" x="2613025" y="2857500"/>
          <p14:tracePt t="8784" x="2667000" y="2857500"/>
          <p14:tracePt t="8785" x="2682875" y="2857500"/>
          <p14:tracePt t="8803" x="2697163" y="2865438"/>
          <p14:tracePt t="8823" x="2727325" y="2865438"/>
          <p14:tracePt t="8844" x="2781300" y="2865438"/>
          <p14:tracePt t="8863" x="2803525" y="2865438"/>
          <p14:tracePt t="8883" x="2819400" y="2865438"/>
          <p14:tracePt t="8903" x="2827338" y="2865438"/>
          <p14:tracePt t="8924" x="2841625" y="2865438"/>
          <p14:tracePt t="8944" x="2857500" y="2865438"/>
          <p14:tracePt t="8964" x="2887663" y="2873375"/>
          <p14:tracePt t="8984" x="2911475" y="2873375"/>
          <p14:tracePt t="9004" x="2917825" y="2879725"/>
          <p14:tracePt t="9154" x="2925763" y="2879725"/>
          <p14:tracePt t="9177" x="2941638" y="2879725"/>
          <p14:tracePt t="9183" x="2955925" y="2879725"/>
          <p14:tracePt t="9191" x="2987675" y="2879725"/>
          <p14:tracePt t="9204" x="3040063" y="2879725"/>
          <p14:tracePt t="9224" x="3208338" y="2879725"/>
          <p14:tracePt t="9244" x="3298825" y="2879725"/>
          <p14:tracePt t="9264" x="3436938" y="2879725"/>
          <p14:tracePt t="9284" x="3551238" y="2879725"/>
          <p14:tracePt t="9304" x="3695700" y="2879725"/>
          <p14:tracePt t="9324" x="3779838" y="2879725"/>
          <p14:tracePt t="9345" x="3863975" y="2887663"/>
          <p14:tracePt t="9364" x="3932238" y="2895600"/>
          <p14:tracePt t="9385" x="4016375" y="2903538"/>
          <p14:tracePt t="9404" x="4054475" y="2903538"/>
          <p14:tracePt t="9425" x="4160838" y="2903538"/>
          <p14:tracePt t="9444" x="4213225" y="2903538"/>
          <p14:tracePt t="9465" x="4259263" y="2903538"/>
          <p14:tracePt t="9485" x="4289425" y="2903538"/>
          <p14:tracePt t="9505" x="4305300" y="2903538"/>
          <p14:tracePt t="9506" x="4313238" y="2903538"/>
          <p14:tracePt t="9525" x="4327525" y="2903538"/>
          <p14:tracePt t="9545" x="4351338" y="2903538"/>
          <p14:tracePt t="9565" x="4411663" y="2903538"/>
          <p14:tracePt t="9585" x="4465638" y="2903538"/>
          <p14:tracePt t="9605" x="4495800" y="2895600"/>
          <p14:tracePt t="9625" x="4511675" y="2895600"/>
          <p14:tracePt t="9645" x="4541838" y="2887663"/>
          <p14:tracePt t="9665" x="4564063" y="2879725"/>
          <p14:tracePt t="9685" x="4640263" y="2865438"/>
          <p14:tracePt t="9705" x="4664075" y="2857500"/>
          <p14:tracePt t="9725" x="4686300" y="2857500"/>
          <p14:tracePt t="9745" x="4702175" y="2849563"/>
          <p14:tracePt t="9765" x="4724400" y="2849563"/>
          <p14:tracePt t="9785" x="4732338" y="2841625"/>
          <p14:tracePt t="10760" x="4740275" y="2841625"/>
          <p14:tracePt t="10776" x="4746625" y="2841625"/>
          <p14:tracePt t="10784" x="4762500" y="2841625"/>
          <p14:tracePt t="10792" x="4784725" y="2841625"/>
          <p14:tracePt t="10807" x="4808538" y="2841625"/>
          <p14:tracePt t="10827" x="4854575" y="2841625"/>
          <p14:tracePt t="10847" x="4884738" y="2841625"/>
          <p14:tracePt t="10867" x="4892675" y="2841625"/>
          <p14:tracePt t="10887" x="4914900" y="2841625"/>
          <p14:tracePt t="10907" x="4945063" y="2841625"/>
          <p14:tracePt t="10928" x="5006975" y="2841625"/>
          <p14:tracePt t="10947" x="5059363" y="2841625"/>
          <p14:tracePt t="10968" x="5181600" y="2835275"/>
          <p14:tracePt t="10987" x="5341938" y="2827338"/>
          <p14:tracePt t="11007" x="5464175" y="2827338"/>
          <p14:tracePt t="11027" x="5584825" y="2827338"/>
          <p14:tracePt t="11048" x="5608638" y="2827338"/>
          <p14:tracePt t="11068" x="5616575" y="2827338"/>
          <p14:tracePt t="11102" x="5622925" y="2827338"/>
          <p14:tracePt t="11118" x="5630863" y="2827338"/>
          <p14:tracePt t="11134" x="5638800" y="2827338"/>
          <p14:tracePt t="11150" x="5646738" y="2827338"/>
          <p14:tracePt t="11168" x="5661025" y="2827338"/>
          <p14:tracePt t="11188" x="5668963" y="2827338"/>
          <p14:tracePt t="11208" x="5692775" y="2827338"/>
          <p14:tracePt t="11228" x="5722938" y="2827338"/>
          <p14:tracePt t="11248" x="5775325" y="2835275"/>
          <p14:tracePt t="11268" x="5829300" y="2841625"/>
          <p14:tracePt t="11288" x="5883275" y="2841625"/>
          <p14:tracePt t="11308" x="5905500" y="2841625"/>
          <p14:tracePt t="11328" x="5935663" y="2841625"/>
          <p14:tracePt t="11348" x="5959475" y="2841625"/>
          <p14:tracePt t="11368" x="5989638" y="2841625"/>
          <p14:tracePt t="11388" x="6011863" y="2849563"/>
          <p14:tracePt t="11428" x="6019800" y="2849563"/>
          <p14:tracePt t="11530" x="6027738" y="2849563"/>
          <p14:tracePt t="11546" x="6035675" y="2849563"/>
          <p14:tracePt t="11570" x="6035675" y="2857500"/>
          <p14:tracePt t="11578" x="6042025" y="2857500"/>
          <p14:tracePt t="11618" x="6049963" y="2857500"/>
          <p14:tracePt t="11682" x="6057900" y="2857500"/>
          <p14:tracePt t="11840" x="6065838" y="2857500"/>
          <p14:tracePt t="11880" x="6073775" y="2857500"/>
          <p14:tracePt t="11912" x="6080125" y="2857500"/>
          <p14:tracePt t="11928" x="6088063" y="2857500"/>
          <p14:tracePt t="11952" x="6096000" y="2857500"/>
          <p14:tracePt t="11960" x="6103938" y="2865438"/>
          <p14:tracePt t="11992" x="6111875" y="2865438"/>
          <p14:tracePt t="12017" x="6118225" y="2865438"/>
          <p14:tracePt t="12032" x="6126163" y="2865438"/>
          <p14:tracePt t="12040" x="6134100" y="2865438"/>
          <p14:tracePt t="12049" x="6142038" y="2865438"/>
          <p14:tracePt t="12069" x="6180138" y="2865438"/>
          <p14:tracePt t="12090" x="6210300" y="2865438"/>
          <p14:tracePt t="12091" x="6232525" y="2865438"/>
          <p14:tracePt t="12110" x="6270625" y="2873375"/>
          <p14:tracePt t="12130" x="6294438" y="2873375"/>
          <p14:tracePt t="12131" x="6302375" y="2873375"/>
          <p14:tracePt t="12150" x="6346825" y="2873375"/>
          <p14:tracePt t="12170" x="6392863" y="2873375"/>
          <p14:tracePt t="12190" x="6438900" y="2873375"/>
          <p14:tracePt t="12210" x="6523038" y="2873375"/>
          <p14:tracePt t="12230" x="6537325" y="2873375"/>
          <p14:tracePt t="12250" x="6569075" y="2873375"/>
          <p14:tracePt t="12270" x="6575425" y="2873375"/>
          <p14:tracePt t="12290" x="6613525" y="2873375"/>
          <p14:tracePt t="12310" x="6645275" y="2873375"/>
          <p14:tracePt t="12330" x="6667500" y="2873375"/>
          <p14:tracePt t="12350" x="6689725" y="2873375"/>
          <p14:tracePt t="12370" x="6705600" y="2873375"/>
          <p14:tracePt t="12390" x="6727825" y="2865438"/>
          <p14:tracePt t="12410" x="6773863" y="2865438"/>
          <p14:tracePt t="12430" x="6797675" y="2865438"/>
          <p14:tracePt t="12450" x="6804025" y="2865438"/>
          <p14:tracePt t="13757" x="6781800" y="2873375"/>
          <p14:tracePt t="13767" x="6751638" y="2879725"/>
          <p14:tracePt t="13773" x="6705600" y="2895600"/>
          <p14:tracePt t="13793" x="6591300" y="2903538"/>
          <p14:tracePt t="13813" x="6408738" y="2903538"/>
          <p14:tracePt t="13833" x="5921375" y="2827338"/>
          <p14:tracePt t="13853" x="5486400" y="2765425"/>
          <p14:tracePt t="13873" x="4930775" y="2720975"/>
          <p14:tracePt t="13893" x="4732338" y="2705100"/>
          <p14:tracePt t="13913" x="4632325" y="2689225"/>
          <p14:tracePt t="13933" x="4594225" y="2689225"/>
          <p14:tracePt t="13953" x="4411663" y="2689225"/>
          <p14:tracePt t="13973" x="4183063" y="2697163"/>
          <p14:tracePt t="13993" x="3749675" y="2713038"/>
          <p14:tracePt t="14013" x="3597275" y="2713038"/>
          <p14:tracePt t="14014" x="3551238" y="2713038"/>
          <p14:tracePt t="14033" x="3421063" y="2713038"/>
          <p14:tracePt t="14053" x="3330575" y="2705100"/>
          <p14:tracePt t="14073" x="3260725" y="2697163"/>
          <p14:tracePt t="14094" x="3222625" y="2689225"/>
          <p14:tracePt t="14113" x="3162300" y="2689225"/>
          <p14:tracePt t="14133" x="3146425" y="2689225"/>
          <p14:tracePt t="14153" x="3124200" y="2689225"/>
          <p14:tracePt t="14174" x="3101975" y="2689225"/>
          <p14:tracePt t="14194" x="2994025" y="2689225"/>
          <p14:tracePt t="14214" x="2879725" y="2697163"/>
          <p14:tracePt t="14234" x="2674938" y="2713038"/>
          <p14:tracePt t="14254" x="2536825" y="2720975"/>
          <p14:tracePt t="14274" x="2408238" y="2720975"/>
          <p14:tracePt t="14294" x="2378075" y="2720975"/>
          <p14:tracePt t="14314" x="2354263" y="2720975"/>
          <p14:tracePt t="14334" x="2339975" y="2720975"/>
          <p14:tracePt t="14354" x="2316163" y="2720975"/>
          <p14:tracePt t="14355" x="2308225" y="2720975"/>
          <p14:tracePt t="14374" x="2286000" y="2720975"/>
          <p14:tracePt t="14394" x="2270125" y="2720975"/>
          <p14:tracePt t="14414" x="2187575" y="2720975"/>
          <p14:tracePt t="14434" x="2117725" y="2720975"/>
          <p14:tracePt t="14454" x="2103438" y="2720975"/>
          <p14:tracePt t="14474" x="2079625" y="2720975"/>
          <p14:tracePt t="14494" x="2073275" y="2720975"/>
          <p14:tracePt t="14514" x="2065338" y="2720975"/>
          <p14:tracePt t="14637" x="2065338" y="2727325"/>
          <p14:tracePt t="14653" x="2087563" y="2727325"/>
          <p14:tracePt t="14661" x="2111375" y="2727325"/>
          <p14:tracePt t="14675" x="2141538" y="2727325"/>
          <p14:tracePt t="14695" x="2263775" y="2735263"/>
          <p14:tracePt t="14715" x="2378075" y="2751138"/>
          <p14:tracePt t="14735" x="2506663" y="2759075"/>
          <p14:tracePt t="14755" x="2560638" y="2765425"/>
          <p14:tracePt t="14775" x="2574925" y="2765425"/>
          <p14:tracePt t="14848" x="2582863" y="2765425"/>
          <p14:tracePt t="14869" x="2590800" y="2765425"/>
          <p14:tracePt t="14878" x="2598738" y="2765425"/>
          <p14:tracePt t="14885" x="2606675" y="2765425"/>
          <p14:tracePt t="14901" x="2613025" y="2765425"/>
          <p14:tracePt t="14915" x="2620963" y="2765425"/>
          <p14:tracePt t="14935" x="2651125" y="2765425"/>
          <p14:tracePt t="14955" x="2674938" y="2765425"/>
          <p14:tracePt t="14975" x="2759075" y="2765425"/>
          <p14:tracePt t="14995" x="2819400" y="2765425"/>
          <p14:tracePt t="15016" x="2835275" y="2765425"/>
          <p14:tracePt t="15047" x="2841625" y="2765425"/>
          <p14:tracePt t="15064" x="2849563" y="2765425"/>
          <p14:tracePt t="15075" x="2879725" y="2765425"/>
          <p14:tracePt t="15095" x="3040063" y="2765425"/>
          <p14:tracePt t="15115" x="3216275" y="2765425"/>
          <p14:tracePt t="15135" x="3390900" y="2765425"/>
          <p14:tracePt t="15156" x="3421063" y="2765425"/>
          <p14:tracePt t="15176" x="3429000" y="2765425"/>
          <p14:tracePt t="15195" x="3436938" y="2765425"/>
          <p14:tracePt t="15215" x="3482975" y="2765425"/>
          <p14:tracePt t="15236" x="3551238" y="2759075"/>
          <p14:tracePt t="15256" x="3603625" y="2759075"/>
          <p14:tracePt t="15275" x="3641725" y="2759075"/>
          <p14:tracePt t="15296" x="3657600" y="2751138"/>
          <p14:tracePt t="15316" x="3687763" y="2743200"/>
          <p14:tracePt t="15336" x="3725863" y="2735263"/>
          <p14:tracePt t="15356" x="3794125" y="2735263"/>
          <p14:tracePt t="15376" x="3832225" y="2735263"/>
          <p14:tracePt t="15396" x="3902075" y="2735263"/>
          <p14:tracePt t="15416" x="3946525" y="2735263"/>
          <p14:tracePt t="15436" x="4022725" y="2727325"/>
          <p14:tracePt t="15456" x="4068763" y="2727325"/>
          <p14:tracePt t="15476" x="4114800" y="2727325"/>
          <p14:tracePt t="15496" x="4122738" y="2727325"/>
          <p14:tracePt t="15517" x="4144963" y="2727325"/>
          <p14:tracePt t="15536" x="4160838" y="2727325"/>
          <p14:tracePt t="15556" x="4183063" y="2727325"/>
          <p14:tracePt t="15576" x="4198938" y="2727325"/>
          <p14:tracePt t="15596" x="4221163" y="2727325"/>
          <p14:tracePt t="15616" x="4259263" y="2727325"/>
          <p14:tracePt t="15636" x="4321175" y="2727325"/>
          <p14:tracePt t="15656" x="4343400" y="2727325"/>
          <p14:tracePt t="15677" x="4359275" y="2727325"/>
          <p14:tracePt t="15734" x="4365625" y="2727325"/>
          <p14:tracePt t="15790" x="4365625" y="2720975"/>
          <p14:tracePt t="21664" x="4359275" y="2727325"/>
          <p14:tracePt t="21672" x="4321175" y="2759075"/>
          <p14:tracePt t="21680" x="4251325" y="2819400"/>
          <p14:tracePt t="21688" x="4206875" y="2857500"/>
          <p14:tracePt t="21708" x="4092575" y="2955925"/>
          <p14:tracePt t="21729" x="3924300" y="3055938"/>
          <p14:tracePt t="21748" x="3832225" y="3116263"/>
          <p14:tracePt t="21768" x="3687763" y="3200400"/>
          <p14:tracePt t="21788" x="3527425" y="3284538"/>
          <p14:tracePt t="21808" x="3360738" y="3375025"/>
          <p14:tracePt t="21828" x="3284538" y="3413125"/>
          <p14:tracePt t="21848" x="3184525" y="3459163"/>
          <p14:tracePt t="21868" x="3132138" y="3475038"/>
          <p14:tracePt t="21888" x="3070225" y="3489325"/>
          <p14:tracePt t="21908" x="2971800" y="3521075"/>
          <p14:tracePt t="21928" x="2887663" y="3551238"/>
          <p14:tracePt t="21948" x="2659063" y="3603625"/>
          <p14:tracePt t="21968" x="2560638" y="3641725"/>
          <p14:tracePt t="21970" x="2506663" y="3657600"/>
          <p14:tracePt t="21988" x="2460625" y="3679825"/>
          <p14:tracePt t="22008" x="2430463" y="3687763"/>
          <p14:tracePt t="22010" x="2400300" y="3703638"/>
          <p14:tracePt t="22028" x="2301875" y="3741738"/>
          <p14:tracePt t="22049" x="2141538" y="3802063"/>
          <p14:tracePt t="22069" x="1951038" y="3856038"/>
          <p14:tracePt t="22088" x="1920875" y="3863975"/>
          <p14:tracePt t="22884" x="1905000" y="3863975"/>
          <p14:tracePt t="22893" x="1851025" y="3870325"/>
          <p14:tracePt t="22900" x="1820863" y="3870325"/>
          <p14:tracePt t="22910" x="1806575" y="3870325"/>
          <p14:tracePt t="22931" x="1774825" y="3870325"/>
          <p14:tracePt t="22950" x="1714500" y="3870325"/>
          <p14:tracePt t="22970" x="1638300" y="3870325"/>
          <p14:tracePt t="22991" x="1516063" y="3886200"/>
          <p14:tracePt t="23010" x="1470025" y="3886200"/>
          <p14:tracePt t="23066" x="1463675" y="3886200"/>
          <p14:tracePt t="23532" x="1477963" y="3894138"/>
          <p14:tracePt t="23540" x="1485900" y="3894138"/>
          <p14:tracePt t="23552" x="1501775" y="3902075"/>
          <p14:tracePt t="23572" x="1570038" y="3908425"/>
          <p14:tracePt t="23591" x="1608138" y="3916363"/>
          <p14:tracePt t="23612" x="1654175" y="3932238"/>
          <p14:tracePt t="23631" x="1698625" y="3932238"/>
          <p14:tracePt t="23651" x="1714500" y="3932238"/>
          <p14:tracePt t="23672" x="1736725" y="3932238"/>
          <p14:tracePt t="23692" x="1774825" y="3932238"/>
          <p14:tracePt t="23712" x="1858963" y="3932238"/>
          <p14:tracePt t="23732" x="1905000" y="3932238"/>
          <p14:tracePt t="23752" x="1943100" y="3932238"/>
          <p14:tracePt t="23792" x="1958975" y="3932238"/>
          <p14:tracePt t="23812" x="1981200" y="3932238"/>
          <p14:tracePt t="23832" x="2057400" y="3932238"/>
          <p14:tracePt t="23852" x="2087563" y="3932238"/>
          <p14:tracePt t="23872" x="2117725" y="3932238"/>
          <p14:tracePt t="23892" x="2141538" y="3932238"/>
          <p14:tracePt t="23912" x="2193925" y="3924300"/>
          <p14:tracePt t="23933" x="2239963" y="3924300"/>
          <p14:tracePt t="23952" x="2316163" y="3916363"/>
          <p14:tracePt t="23972" x="2362200" y="3916363"/>
          <p14:tracePt t="23992" x="2430463" y="3916363"/>
          <p14:tracePt t="24012" x="2454275" y="3916363"/>
          <p14:tracePt t="24032" x="2492375" y="3916363"/>
          <p14:tracePt t="24052" x="2530475" y="3916363"/>
          <p14:tracePt t="24072" x="2598738" y="3908425"/>
          <p14:tracePt t="24092" x="2674938" y="3908425"/>
          <p14:tracePt t="24113" x="2743200" y="3902075"/>
          <p14:tracePt t="24132" x="2765425" y="3902075"/>
          <p14:tracePt t="24152" x="2781300" y="3902075"/>
          <p14:tracePt t="24173" x="2789238" y="3902075"/>
          <p14:tracePt t="24731" x="2797175" y="3902075"/>
          <p14:tracePt t="24747" x="2803525" y="3902075"/>
          <p14:tracePt t="24755" x="2827338" y="3902075"/>
          <p14:tracePt t="24774" x="2879725" y="3902075"/>
          <p14:tracePt t="24794" x="2941638" y="3902075"/>
          <p14:tracePt t="24796" x="2979738" y="3902075"/>
          <p14:tracePt t="24814" x="3032125" y="3894138"/>
          <p14:tracePt t="24834" x="3078163" y="3894138"/>
          <p14:tracePt t="24854" x="3101975" y="3894138"/>
          <p14:tracePt t="24874" x="3108325" y="3894138"/>
          <p14:tracePt t="24894" x="3140075" y="3894138"/>
          <p14:tracePt t="24914" x="3162300" y="3894138"/>
          <p14:tracePt t="24934" x="3200400" y="3894138"/>
          <p14:tracePt t="24954" x="3284538" y="3894138"/>
          <p14:tracePt t="24974" x="3413125" y="3902075"/>
          <p14:tracePt t="24994" x="3543300" y="3916363"/>
          <p14:tracePt t="24995" x="3597275" y="3924300"/>
          <p14:tracePt t="25014" x="3741738" y="3946525"/>
          <p14:tracePt t="25034" x="3886200" y="3970338"/>
          <p14:tracePt t="25054" x="3916363" y="3978275"/>
          <p14:tracePt t="26214" x="3924300" y="3978275"/>
          <p14:tracePt t="26221" x="3932238" y="3978275"/>
          <p14:tracePt t="26238" x="3940175" y="3978275"/>
          <p14:tracePt t="26257" x="3954463" y="3970338"/>
          <p14:tracePt t="26276" x="3970338" y="3970338"/>
          <p14:tracePt t="26297" x="3992563" y="3970338"/>
          <p14:tracePt t="26317" x="4060825" y="3970338"/>
          <p14:tracePt t="26337" x="4152900" y="3970338"/>
          <p14:tracePt t="26357" x="4283075" y="3970338"/>
          <p14:tracePt t="26377" x="4495800" y="3978275"/>
          <p14:tracePt t="26397" x="4632325" y="3984625"/>
          <p14:tracePt t="26417" x="4678363" y="3992563"/>
          <p14:tracePt t="26437" x="4732338" y="4000500"/>
          <p14:tracePt t="26457" x="4816475" y="4000500"/>
          <p14:tracePt t="26477" x="5021263" y="3992563"/>
          <p14:tracePt t="26497" x="5143500" y="3984625"/>
          <p14:tracePt t="26517" x="5280025" y="3984625"/>
          <p14:tracePt t="26537" x="5554663" y="4008438"/>
          <p14:tracePt t="26557" x="5768975" y="4030663"/>
          <p14:tracePt t="26577" x="5889625" y="4038600"/>
          <p14:tracePt t="26597" x="5927725" y="4038600"/>
          <p14:tracePt t="26617" x="5951538" y="4046538"/>
          <p14:tracePt t="26637" x="5973763" y="4046538"/>
          <p14:tracePt t="26657" x="6019800" y="4046538"/>
          <p14:tracePt t="26677" x="6065838" y="4046538"/>
          <p14:tracePt t="26697" x="6142038" y="4046538"/>
          <p14:tracePt t="26717" x="6194425" y="4046538"/>
          <p14:tracePt t="26738" x="6210300" y="4046538"/>
          <p14:tracePt t="26757" x="6218238" y="4046538"/>
          <p14:tracePt t="26777" x="6226175" y="4046538"/>
          <p14:tracePt t="26797" x="6232525" y="4046538"/>
          <p14:tracePt t="26818" x="6248400" y="4046538"/>
          <p14:tracePt t="26838" x="6256338" y="4038600"/>
          <p14:tracePt t="26858" x="6264275" y="4038600"/>
          <p14:tracePt t="26878" x="6270625" y="4038600"/>
          <p14:tracePt t="26901" x="6286500" y="4038600"/>
          <p14:tracePt t="26918" x="6294438" y="4038600"/>
          <p14:tracePt t="26938" x="6308725" y="4038600"/>
          <p14:tracePt t="26958" x="6308725" y="4030663"/>
          <p14:tracePt t="27290" x="6316663" y="4030663"/>
          <p14:tracePt t="27296" x="6332538" y="4030663"/>
          <p14:tracePt t="27304" x="6340475" y="4030663"/>
          <p14:tracePt t="27319" x="6354763" y="4022725"/>
          <p14:tracePt t="27339" x="6392863" y="4022725"/>
          <p14:tracePt t="27358" x="6416675" y="4022725"/>
          <p14:tracePt t="27379" x="6484938" y="4016375"/>
          <p14:tracePt t="27399" x="6553200" y="4016375"/>
          <p14:tracePt t="27419" x="6637338" y="4008438"/>
          <p14:tracePt t="27439" x="6651625" y="4008438"/>
          <p14:tracePt t="27459" x="6667500" y="4008438"/>
          <p14:tracePt t="27479" x="6675438" y="4008438"/>
          <p14:tracePt t="27499" x="6735763" y="4000500"/>
          <p14:tracePt t="27519" x="6819900" y="4000500"/>
          <p14:tracePt t="27539" x="6918325" y="4000500"/>
          <p14:tracePt t="27559" x="6942138" y="4000500"/>
          <p14:tracePt t="27579" x="6950075" y="4000500"/>
          <p14:tracePt t="27599" x="6956425" y="4000500"/>
          <p14:tracePt t="27619" x="6994525" y="3992563"/>
          <p14:tracePt t="27639" x="7040563" y="3992563"/>
          <p14:tracePt t="27659" x="7086600" y="3992563"/>
          <p14:tracePt t="27679" x="7102475" y="3992563"/>
          <p14:tracePt t="27699" x="7132638" y="3992563"/>
          <p14:tracePt t="27719" x="7154863" y="3984625"/>
          <p14:tracePt t="27739" x="7208838" y="3984625"/>
          <p14:tracePt t="27760" x="7246938" y="3978275"/>
          <p14:tracePt t="27779" x="7315200" y="3978275"/>
          <p14:tracePt t="27799" x="7345363" y="3978275"/>
          <p14:tracePt t="27820" x="7361238" y="3978275"/>
          <p14:tracePt t="27840" x="7383463" y="3978275"/>
          <p14:tracePt t="27859" x="7421563" y="3978275"/>
          <p14:tracePt t="27880" x="7445375" y="3978275"/>
          <p14:tracePt t="27900" x="7497763" y="3978275"/>
          <p14:tracePt t="27920" x="7521575" y="3978275"/>
          <p14:tracePt t="27940" x="7551738" y="3978275"/>
          <p14:tracePt t="27960" x="7581900" y="3978275"/>
          <p14:tracePt t="27980" x="7597775" y="3978275"/>
          <p14:tracePt t="28000" x="7627938" y="3978275"/>
          <p14:tracePt t="28020" x="7650163" y="3978275"/>
          <p14:tracePt t="28040" x="7680325" y="3970338"/>
          <p14:tracePt t="28060" x="7696200" y="3970338"/>
          <p14:tracePt t="28080" x="7718425" y="3970338"/>
          <p14:tracePt t="28100" x="7734300" y="3962400"/>
          <p14:tracePt t="28120" x="7780338" y="3962400"/>
          <p14:tracePt t="28140" x="7794625" y="3962400"/>
          <p14:tracePt t="28160" x="7826375" y="3962400"/>
          <p14:tracePt t="28180" x="7832725" y="3962400"/>
          <p14:tracePt t="28200" x="7840663" y="3962400"/>
          <p14:tracePt t="28220" x="7856538" y="3962400"/>
          <p14:tracePt t="28241" x="7870825" y="3962400"/>
          <p14:tracePt t="28260" x="7878763" y="3962400"/>
          <p14:tracePt t="28280" x="7886700" y="3970338"/>
          <p14:tracePt t="28300" x="7902575" y="3970338"/>
          <p14:tracePt t="28320" x="7916863" y="3992563"/>
          <p14:tracePt t="28410" x="7902575" y="4008438"/>
          <p14:tracePt t="28416" x="7894638" y="4016375"/>
          <p14:tracePt t="28424" x="7856538" y="4030663"/>
          <p14:tracePt t="28441" x="7718425" y="4084638"/>
          <p14:tracePt t="28461" x="7451725" y="4152900"/>
          <p14:tracePt t="28481" x="7094538" y="4198938"/>
          <p14:tracePt t="28482" x="6964363" y="4206875"/>
          <p14:tracePt t="28501" x="6689725" y="4213225"/>
          <p14:tracePt t="28521" x="6530975" y="4221163"/>
          <p14:tracePt t="28541" x="6232525" y="4244975"/>
          <p14:tracePt t="28561" x="5921375" y="4275138"/>
          <p14:tracePt t="28581" x="5600700" y="4297363"/>
          <p14:tracePt t="28601" x="5334000" y="4297363"/>
          <p14:tracePt t="28621" x="5089525" y="4313238"/>
          <p14:tracePt t="28641" x="4983163" y="4335463"/>
          <p14:tracePt t="28642" x="4914900" y="4351338"/>
          <p14:tracePt t="28662" x="4770438" y="4373563"/>
          <p14:tracePt t="28681" x="4511675" y="4397375"/>
          <p14:tracePt t="28701" x="4076700" y="4435475"/>
          <p14:tracePt t="28721" x="3687763" y="4479925"/>
          <p14:tracePt t="28722" x="3382963" y="4518025"/>
          <p14:tracePt t="28741" x="3048000" y="4556125"/>
          <p14:tracePt t="28762" x="2841625" y="4556125"/>
          <p14:tracePt t="28781" x="2720975" y="4556125"/>
          <p14:tracePt t="28802" x="2613025" y="4541838"/>
          <p14:tracePt t="28804" x="2560638" y="4525963"/>
          <p14:tracePt t="28822" x="2422525" y="4525963"/>
          <p14:tracePt t="28841" x="2301875" y="4525963"/>
          <p14:tracePt t="28861" x="2179638" y="4541838"/>
          <p14:tracePt t="28901" x="2171700" y="4549775"/>
          <p14:tracePt t="28921" x="2155825" y="4549775"/>
          <p14:tracePt t="28942" x="2111375" y="4556125"/>
          <p14:tracePt t="28962" x="2073275" y="4556125"/>
          <p14:tracePt t="28982" x="2057400" y="4556125"/>
          <p14:tracePt t="29167" x="2065338" y="4556125"/>
          <p14:tracePt t="29174" x="2073275" y="4549775"/>
          <p14:tracePt t="29190" x="2087563" y="4541838"/>
          <p14:tracePt t="29206" x="2103438" y="4533900"/>
          <p14:tracePt t="29222" x="2133600" y="4533900"/>
          <p14:tracePt t="29242" x="2187575" y="4525963"/>
          <p14:tracePt t="29262" x="2247900" y="4518025"/>
          <p14:tracePt t="29282" x="2332038" y="4518025"/>
          <p14:tracePt t="29302" x="2446338" y="4525963"/>
          <p14:tracePt t="29323" x="2522538" y="4533900"/>
          <p14:tracePt t="29342" x="2530475" y="4533900"/>
          <p14:tracePt t="30501" x="2536825" y="4533900"/>
          <p14:tracePt t="30509" x="2544763" y="4533900"/>
          <p14:tracePt t="30525" x="2568575" y="4533900"/>
          <p14:tracePt t="30545" x="2613025" y="4533900"/>
          <p14:tracePt t="30565" x="2651125" y="4533900"/>
          <p14:tracePt t="30585" x="2682875" y="4533900"/>
          <p14:tracePt t="30605" x="2735263" y="4533900"/>
          <p14:tracePt t="30625" x="2773363" y="4533900"/>
          <p14:tracePt t="30645" x="2803525" y="4533900"/>
          <p14:tracePt t="30665" x="2811463" y="4533900"/>
          <p14:tracePt t="30705" x="2827338" y="4533900"/>
          <p14:tracePt t="30725" x="2879725" y="4533900"/>
          <p14:tracePt t="30745" x="2917825" y="4533900"/>
          <p14:tracePt t="30765" x="2955925" y="4525963"/>
          <p14:tracePt t="30785" x="2971800" y="4525963"/>
          <p14:tracePt t="30843" x="2979738" y="4525963"/>
          <p14:tracePt t="30867" x="2987675" y="4525963"/>
          <p14:tracePt t="30875" x="2994025" y="4525963"/>
          <p14:tracePt t="30885" x="3001963" y="4525963"/>
          <p14:tracePt t="30905" x="3009900" y="4525963"/>
          <p14:tracePt t="30925" x="3025775" y="4518025"/>
          <p14:tracePt t="30946" x="3040063" y="4518025"/>
          <p14:tracePt t="30947" x="3048000" y="4518025"/>
          <p14:tracePt t="30965" x="3070225" y="4518025"/>
          <p14:tracePt t="30985" x="3140075" y="4511675"/>
          <p14:tracePt t="31006" x="3284538" y="4511675"/>
          <p14:tracePt t="31026" x="3436938" y="4503738"/>
          <p14:tracePt t="31046" x="3505200" y="4495800"/>
          <p14:tracePt t="31066" x="3543300" y="4495800"/>
          <p14:tracePt t="31086" x="3573463" y="4487863"/>
          <p14:tracePt t="31106" x="3589338" y="4487863"/>
          <p14:tracePt t="31126" x="3611563" y="4487863"/>
          <p14:tracePt t="31146" x="3627438" y="4487863"/>
          <p14:tracePt t="31166" x="3635375" y="4487863"/>
          <p14:tracePt t="31213" x="3641725" y="4487863"/>
          <p14:tracePt t="31221" x="3649663" y="4487863"/>
          <p14:tracePt t="31237" x="3657600" y="4487863"/>
          <p14:tracePt t="31246" x="3679825" y="4487863"/>
          <p14:tracePt t="31266" x="3687763" y="4487863"/>
          <p14:tracePt t="31286" x="3711575" y="4487863"/>
          <p14:tracePt t="31306" x="3717925" y="4487863"/>
          <p14:tracePt t="31326" x="3763963" y="4487863"/>
          <p14:tracePt t="31346" x="3840163" y="4487863"/>
          <p14:tracePt t="31366" x="3894138" y="4487863"/>
          <p14:tracePt t="31386" x="3902075" y="4487863"/>
          <p14:tracePt t="31406" x="3908425" y="4487863"/>
          <p14:tracePt t="31408" x="3916363" y="4487863"/>
          <p14:tracePt t="31426" x="3924300" y="4487863"/>
          <p14:tracePt t="31447" x="3946525" y="4487863"/>
          <p14:tracePt t="31467" x="3970338" y="4479925"/>
          <p14:tracePt t="31486" x="3992563" y="4479925"/>
          <p14:tracePt t="31506" x="4008438" y="4479925"/>
          <p14:tracePt t="31527" x="4022725" y="4479925"/>
          <p14:tracePt t="31546" x="4038600" y="4473575"/>
          <p14:tracePt t="31567" x="4054475" y="4473575"/>
          <p14:tracePt t="31587" x="4068763" y="4465638"/>
          <p14:tracePt t="31607" x="4092575" y="4465638"/>
          <p14:tracePt t="31627" x="4130675" y="4465638"/>
          <p14:tracePt t="31647" x="4144963" y="4465638"/>
          <p14:tracePt t="31667" x="4183063" y="4465638"/>
          <p14:tracePt t="31687" x="4213225" y="4457700"/>
          <p14:tracePt t="31707" x="4283075" y="4457700"/>
          <p14:tracePt t="31727" x="4327525" y="4457700"/>
          <p14:tracePt t="31747" x="4359275" y="4449763"/>
          <p14:tracePt t="31767" x="4365625" y="4449763"/>
          <p14:tracePt t="31787" x="4435475" y="4449763"/>
          <p14:tracePt t="31807" x="4495800" y="4449763"/>
          <p14:tracePt t="31827" x="4618038" y="4449763"/>
          <p14:tracePt t="31847" x="4670425" y="4449763"/>
          <p14:tracePt t="31867" x="4686300" y="4449763"/>
          <p14:tracePt t="31907" x="4702175" y="4449763"/>
          <p14:tracePt t="31928" x="4708525" y="4449763"/>
          <p14:tracePt t="31948" x="4732338" y="4441825"/>
          <p14:tracePt t="31967" x="4746625" y="4441825"/>
          <p14:tracePt t="31987" x="4754563" y="4441825"/>
          <p14:tracePt t="32077" x="4762500" y="4441825"/>
          <p14:tracePt t="32100" x="4770438" y="4441825"/>
          <p14:tracePt t="32107" x="4778375" y="4441825"/>
          <p14:tracePt t="32123" x="4784725" y="4441825"/>
          <p14:tracePt t="32150" x="4792663" y="4441825"/>
          <p14:tracePt t="32165" x="4808538" y="4441825"/>
          <p14:tracePt t="32182" x="4816475" y="4441825"/>
          <p14:tracePt t="32189" x="4816475" y="4435475"/>
          <p14:tracePt t="32208" x="4830763" y="4435475"/>
          <p14:tracePt t="32228" x="4846638" y="4435475"/>
          <p14:tracePt t="32248" x="4860925" y="4435475"/>
          <p14:tracePt t="32268" x="4868863" y="4435475"/>
          <p14:tracePt t="32288" x="4892675" y="4435475"/>
          <p14:tracePt t="32308" x="4906963" y="4435475"/>
          <p14:tracePt t="32328" x="4930775" y="4435475"/>
          <p14:tracePt t="32348" x="4945063" y="4435475"/>
          <p14:tracePt t="32349" x="4953000" y="4435475"/>
          <p14:tracePt t="32368" x="4968875" y="4435475"/>
          <p14:tracePt t="32680" x="4975225" y="4435475"/>
          <p14:tracePt t="32696" x="4983163" y="4435475"/>
          <p14:tracePt t="32712" x="4999038" y="4435475"/>
          <p14:tracePt t="32719" x="5006975" y="4435475"/>
          <p14:tracePt t="32731" x="5013325" y="4435475"/>
          <p14:tracePt t="32749" x="5051425" y="4441825"/>
          <p14:tracePt t="32769" x="5083175" y="4441825"/>
          <p14:tracePt t="32770" x="5097463" y="4441825"/>
          <p14:tracePt t="32789" x="5121275" y="4441825"/>
          <p14:tracePt t="32809" x="5165725" y="4441825"/>
          <p14:tracePt t="32829" x="5211763" y="4441825"/>
          <p14:tracePt t="32849" x="5295900" y="4449763"/>
          <p14:tracePt t="32869" x="5334000" y="4449763"/>
          <p14:tracePt t="32889" x="5380038" y="4449763"/>
          <p14:tracePt t="32909" x="5410200" y="4449763"/>
          <p14:tracePt t="32929" x="5464175" y="4449763"/>
          <p14:tracePt t="32949" x="5516563" y="4449763"/>
          <p14:tracePt t="32969" x="5600700" y="4449763"/>
          <p14:tracePt t="32989" x="5646738" y="4449763"/>
          <p14:tracePt t="33009" x="5692775" y="4449763"/>
          <p14:tracePt t="33030" x="5730875" y="4449763"/>
          <p14:tracePt t="33049" x="5791200" y="4449763"/>
          <p14:tracePt t="33070" x="5837238" y="4449763"/>
          <p14:tracePt t="33090" x="5859463" y="4449763"/>
          <p14:tracePt t="33382" x="5867400" y="4449763"/>
          <p14:tracePt t="33398" x="5875338" y="4449763"/>
          <p14:tracePt t="33406" x="5883275" y="4449763"/>
          <p14:tracePt t="33414" x="5897563" y="4449763"/>
          <p14:tracePt t="33431" x="5943600" y="4449763"/>
          <p14:tracePt t="33450" x="6019800" y="4449763"/>
          <p14:tracePt t="33470" x="6096000" y="4449763"/>
          <p14:tracePt t="33490" x="6156325" y="4441825"/>
          <p14:tracePt t="33510" x="6218238" y="4441825"/>
          <p14:tracePt t="33530" x="6248400" y="4435475"/>
          <p14:tracePt t="33550" x="6278563" y="4435475"/>
          <p14:tracePt t="33571" x="6316663" y="4427538"/>
          <p14:tracePt t="33590" x="6354763" y="4427538"/>
          <p14:tracePt t="33592" x="6370638" y="4427538"/>
          <p14:tracePt t="33610" x="6408738" y="4419600"/>
          <p14:tracePt t="33631" x="6446838" y="4419600"/>
          <p14:tracePt t="33651" x="6499225" y="4419600"/>
          <p14:tracePt t="33670" x="6523038" y="4419600"/>
          <p14:tracePt t="33672" x="6545263" y="4411663"/>
          <p14:tracePt t="33691" x="6613525" y="4411663"/>
          <p14:tracePt t="33711" x="6659563" y="4411663"/>
          <p14:tracePt t="33731" x="6697663" y="4411663"/>
          <p14:tracePt t="33751" x="6705600" y="4411663"/>
          <p14:tracePt t="33771" x="6721475" y="4411663"/>
          <p14:tracePt t="33791" x="6735763" y="4411663"/>
          <p14:tracePt t="33811" x="6759575" y="4411663"/>
          <p14:tracePt t="33831" x="6789738" y="4411663"/>
          <p14:tracePt t="33851" x="6811963" y="4411663"/>
          <p14:tracePt t="33871" x="6835775" y="4411663"/>
          <p14:tracePt t="33891" x="6850063" y="4411663"/>
          <p14:tracePt t="33911" x="6865938" y="4411663"/>
          <p14:tracePt t="33931" x="6904038" y="4411663"/>
          <p14:tracePt t="33951" x="6926263" y="4419600"/>
          <p14:tracePt t="33971" x="6934200" y="4419600"/>
          <p14:tracePt t="34018" x="6904038" y="4435475"/>
          <p14:tracePt t="34031" x="6865938" y="4457700"/>
          <p14:tracePt t="34051" x="6667500" y="4518025"/>
          <p14:tracePt t="34072" x="6523038" y="4541838"/>
          <p14:tracePt t="34092" x="6302375" y="4556125"/>
          <p14:tracePt t="34111" x="6118225" y="4556125"/>
          <p14:tracePt t="34131" x="5562600" y="4556125"/>
          <p14:tracePt t="34152" x="5249863" y="4556125"/>
          <p14:tracePt t="34172" x="4930775" y="4556125"/>
          <p14:tracePt t="34191" x="4792663" y="4556125"/>
          <p14:tracePt t="34212" x="4686300" y="4556125"/>
          <p14:tracePt t="34232" x="4618038" y="4556125"/>
          <p14:tracePt t="34252" x="4441825" y="4564063"/>
          <p14:tracePt t="34272" x="4297363" y="4572000"/>
          <p14:tracePt t="34292" x="4008438" y="4602163"/>
          <p14:tracePt t="34312" x="3886200" y="4618038"/>
          <p14:tracePt t="34332" x="3810000" y="4625975"/>
          <p14:tracePt t="34352" x="3771900" y="4632325"/>
          <p14:tracePt t="34372" x="3573463" y="4656138"/>
          <p14:tracePt t="34392" x="3382963" y="4670425"/>
          <p14:tracePt t="34412" x="3086100" y="4724400"/>
          <p14:tracePt t="34433" x="2949575" y="4746625"/>
          <p14:tracePt t="34452" x="2865438" y="4754563"/>
          <p14:tracePt t="34472" x="2827338" y="4762500"/>
          <p14:tracePt t="34492" x="2819400" y="4770438"/>
          <p14:tracePt t="34512" x="2811463" y="4770438"/>
          <p14:tracePt t="34789" x="2819400" y="4770438"/>
          <p14:tracePt t="34796" x="2827338" y="4770438"/>
          <p14:tracePt t="34813" x="2849563" y="4770438"/>
          <p14:tracePt t="34833" x="2887663" y="4778375"/>
          <p14:tracePt t="34853" x="2979738" y="4778375"/>
          <p14:tracePt t="34873" x="3032125" y="4778375"/>
          <p14:tracePt t="34893" x="3078163" y="4778375"/>
          <p14:tracePt t="34913" x="3094038" y="4778375"/>
          <p14:tracePt t="34933" x="3108325" y="4778375"/>
          <p14:tracePt t="34953" x="3132138" y="4778375"/>
          <p14:tracePt t="34973" x="3154363" y="4778375"/>
          <p14:tracePt t="34993" x="3170238" y="4778375"/>
          <p14:tracePt t="35013" x="3178175" y="4778375"/>
          <p14:tracePt t="35033" x="3184525" y="4778375"/>
          <p14:tracePt t="35082" x="3192463" y="4778375"/>
          <p14:tracePt t="38418" x="3170238" y="4784725"/>
          <p14:tracePt t="38425" x="3132138" y="4808538"/>
          <p14:tracePt t="38439" x="3086100" y="4838700"/>
          <p14:tracePt t="38460" x="2955925" y="4914900"/>
          <p14:tracePt t="38480" x="2873375" y="4953000"/>
          <p14:tracePt t="38500" x="2803525" y="4975225"/>
          <p14:tracePt t="38520" x="2765425" y="4991100"/>
          <p14:tracePt t="38540" x="2620963" y="5021263"/>
          <p14:tracePt t="38560" x="2446338" y="5075238"/>
          <p14:tracePt t="38580" x="2141538" y="5189538"/>
          <p14:tracePt t="38600" x="2011363" y="5241925"/>
          <p14:tracePt t="38620" x="1935163" y="5265738"/>
          <p14:tracePt t="38640" x="1927225" y="5265738"/>
          <p14:tracePt t="38660" x="1912938" y="5280025"/>
          <p14:tracePt t="38680" x="1889125" y="5295900"/>
          <p14:tracePt t="38700" x="1874838" y="5318125"/>
          <p14:tracePt t="38720" x="1858963" y="5326063"/>
          <p14:tracePt t="38740" x="1844675" y="5341938"/>
          <p14:tracePt t="38760" x="1820863" y="5356225"/>
          <p14:tracePt t="38780" x="1806575" y="5364163"/>
          <p14:tracePt t="38830" x="1798638" y="5372100"/>
          <p14:tracePt t="38840" x="1798638" y="5380038"/>
          <p14:tracePt t="39888" x="1806575" y="5387975"/>
          <p14:tracePt t="39896" x="1836738" y="5402263"/>
          <p14:tracePt t="39904" x="1882775" y="5402263"/>
          <p14:tracePt t="39923" x="1958975" y="5418138"/>
          <p14:tracePt t="39942" x="2035175" y="5418138"/>
          <p14:tracePt t="39963" x="2125663" y="5418138"/>
          <p14:tracePt t="39983" x="2171700" y="5426075"/>
          <p14:tracePt t="40003" x="2209800" y="5426075"/>
          <p14:tracePt t="40023" x="2232025" y="5426075"/>
          <p14:tracePt t="40043" x="2293938" y="5426075"/>
          <p14:tracePt t="40063" x="2332038" y="5426075"/>
          <p14:tracePt t="40083" x="2446338" y="5426075"/>
          <p14:tracePt t="40103" x="2492375" y="5426075"/>
          <p14:tracePt t="40123" x="2536825" y="5426075"/>
          <p14:tracePt t="40143" x="2552700" y="5418138"/>
          <p14:tracePt t="40163" x="2590800" y="5410200"/>
          <p14:tracePt t="40183" x="2620963" y="5402263"/>
          <p14:tracePt t="40203" x="2689225" y="5402263"/>
          <p14:tracePt t="40223" x="2751138" y="5402263"/>
          <p14:tracePt t="40243" x="2781300" y="5402263"/>
          <p14:tracePt t="40263" x="2827338" y="5402263"/>
          <p14:tracePt t="40283" x="2849563" y="5402263"/>
          <p14:tracePt t="40303" x="2903538" y="5402263"/>
          <p14:tracePt t="40324" x="2933700" y="5402263"/>
          <p14:tracePt t="40343" x="2949575" y="5402263"/>
          <p14:tracePt t="40363" x="2955925" y="5402263"/>
          <p14:tracePt t="40384" x="2971800" y="5402263"/>
          <p14:tracePt t="40403" x="2979738" y="5402263"/>
          <p14:tracePt t="40423" x="2987675" y="5402263"/>
          <p14:tracePt t="41493" x="2994025" y="5402263"/>
          <p14:tracePt t="41500" x="2994025" y="5394325"/>
          <p14:tracePt t="41509" x="3001963" y="5394325"/>
          <p14:tracePt t="41526" x="3025775" y="5394325"/>
          <p14:tracePt t="41546" x="3032125" y="5394325"/>
          <p14:tracePt t="41566" x="3055938" y="5394325"/>
          <p14:tracePt t="41606" x="3063875" y="5394325"/>
          <p14:tracePt t="41626" x="3086100" y="5394325"/>
          <p14:tracePt t="41646" x="3124200" y="5394325"/>
          <p14:tracePt t="41666" x="3140075" y="5394325"/>
          <p14:tracePt t="41686" x="3178175" y="5394325"/>
          <p14:tracePt t="41706" x="3192463" y="5394325"/>
          <p14:tracePt t="41726" x="3216275" y="5394325"/>
          <p14:tracePt t="41746" x="3230563" y="5394325"/>
          <p14:tracePt t="41766" x="3254375" y="5394325"/>
          <p14:tracePt t="41767" x="3276600" y="5394325"/>
          <p14:tracePt t="41786" x="3314700" y="5394325"/>
          <p14:tracePt t="41806" x="3382963" y="5394325"/>
          <p14:tracePt t="41826" x="3421063" y="5394325"/>
          <p14:tracePt t="41846" x="3451225" y="5394325"/>
          <p14:tracePt t="41847" x="3459163" y="5394325"/>
          <p14:tracePt t="41866" x="3482975" y="5394325"/>
          <p14:tracePt t="41886" x="3513138" y="5394325"/>
          <p14:tracePt t="41906" x="3565525" y="5387975"/>
          <p14:tracePt t="41926" x="3641725" y="5387975"/>
          <p14:tracePt t="41947" x="3695700" y="5380038"/>
          <p14:tracePt t="41967" x="3741738" y="5380038"/>
          <p14:tracePt t="41986" x="3787775" y="5380038"/>
          <p14:tracePt t="42006" x="3802063" y="5372100"/>
          <p14:tracePt t="42026" x="3863975" y="5372100"/>
          <p14:tracePt t="42046" x="3894138" y="5364163"/>
          <p14:tracePt t="42066" x="3932238" y="5364163"/>
          <p14:tracePt t="42087" x="3940175" y="5364163"/>
          <p14:tracePt t="42107" x="3970338" y="5364163"/>
          <p14:tracePt t="42127" x="3984625" y="5364163"/>
          <p14:tracePt t="42147" x="4076700" y="5356225"/>
          <p14:tracePt t="42167" x="4122738" y="5356225"/>
          <p14:tracePt t="42187" x="4160838" y="5356225"/>
          <p14:tracePt t="42207" x="4168775" y="5356225"/>
          <p14:tracePt t="42255" x="4175125" y="5356225"/>
          <p14:tracePt t="42267" x="4183063" y="5356225"/>
          <p14:tracePt t="42287" x="4183063" y="5349875"/>
          <p14:tracePt t="42457" x="4191000" y="5349875"/>
          <p14:tracePt t="47455" x="4198938" y="5341938"/>
          <p14:tracePt t="47471" x="4206875" y="5341938"/>
          <p14:tracePt t="47481" x="4206875" y="5334000"/>
          <p14:tracePt t="47497" x="4213225" y="5287963"/>
          <p14:tracePt t="47517" x="4191000" y="5181600"/>
          <p14:tracePt t="47537" x="4152900" y="5059363"/>
          <p14:tracePt t="47557" x="4122738" y="4999038"/>
          <p14:tracePt t="47577" x="4098925" y="4945063"/>
          <p14:tracePt t="47597" x="4076700" y="4899025"/>
          <p14:tracePt t="47617" x="4016375" y="4784725"/>
          <p14:tracePt t="47637" x="3946525" y="4678363"/>
          <p14:tracePt t="47657" x="3825875" y="4533900"/>
          <p14:tracePt t="47677" x="3725863" y="4427538"/>
          <p14:tracePt t="47697" x="3611563" y="4321175"/>
          <p14:tracePt t="47717" x="3497263" y="4229100"/>
          <p14:tracePt t="47738" x="3352800" y="4137025"/>
          <p14:tracePt t="47757" x="3276600" y="4106863"/>
          <p14:tracePt t="47778" x="3222625" y="4076700"/>
          <p14:tracePt t="47779" x="3200400" y="4060825"/>
          <p14:tracePt t="47798" x="3162300" y="4054475"/>
          <p14:tracePt t="47817" x="3132138" y="4038600"/>
          <p14:tracePt t="47819" x="3101975" y="4038600"/>
          <p14:tracePt t="47837" x="3055938" y="4038600"/>
          <p14:tracePt t="47858" x="3009900" y="4038600"/>
          <p14:tracePt t="47878" x="2933700" y="4060825"/>
          <p14:tracePt t="47898" x="2835275" y="4084638"/>
          <p14:tracePt t="47918" x="2552700" y="4168775"/>
          <p14:tracePt t="47938" x="2416175" y="4213225"/>
          <p14:tracePt t="47958" x="2232025" y="4283075"/>
          <p14:tracePt t="47978" x="2171700" y="4313238"/>
          <p14:tracePt t="47979" x="2149475" y="4335463"/>
          <p14:tracePt t="47998" x="2087563" y="4373563"/>
          <p14:tracePt t="48018" x="2019300" y="4457700"/>
          <p14:tracePt t="48038" x="1997075" y="4495800"/>
          <p14:tracePt t="48058" x="1989138" y="4525963"/>
          <p14:tracePt t="48078" x="1965325" y="4594225"/>
          <p14:tracePt t="48098" x="1958975" y="4678363"/>
          <p14:tracePt t="48118" x="1958975" y="4740275"/>
          <p14:tracePt t="48138" x="1958975" y="4800600"/>
          <p14:tracePt t="48158" x="2011363" y="4953000"/>
          <p14:tracePt t="48178" x="2057400" y="5075238"/>
          <p14:tracePt t="48198" x="2141538" y="5189538"/>
          <p14:tracePt t="48218" x="2201863" y="5219700"/>
          <p14:tracePt t="48238" x="2278063" y="5257800"/>
          <p14:tracePt t="48258" x="2354263" y="5273675"/>
          <p14:tracePt t="48278" x="2590800" y="5303838"/>
          <p14:tracePt t="48298" x="2773363" y="5303838"/>
          <p14:tracePt t="48318" x="3025775" y="5227638"/>
          <p14:tracePt t="48338" x="3208338" y="5127625"/>
          <p14:tracePt t="48359" x="3276600" y="5021263"/>
          <p14:tracePt t="48378" x="3276600" y="4937125"/>
          <p14:tracePt t="48399" x="3216275" y="4708525"/>
          <p14:tracePt t="48419" x="3146425" y="4610100"/>
          <p14:tracePt t="48439" x="3094038" y="4541838"/>
          <p14:tracePt t="48459" x="3086100" y="4541838"/>
          <p14:tracePt t="48479" x="3070225" y="4541838"/>
          <p14:tracePt t="48499" x="3055938" y="4541838"/>
          <p14:tracePt t="48519" x="3001963" y="4541838"/>
          <p14:tracePt t="48539" x="2971800" y="4556125"/>
          <p14:tracePt t="48559" x="2963863" y="455612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692150"/>
            <a:ext cx="3887787" cy="2486025"/>
          </a:xfrm>
          <a:noFill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538" y="1052513"/>
            <a:ext cx="4321175" cy="2387600"/>
          </a:xfrm>
          <a:noFill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3429000"/>
            <a:ext cx="4249737" cy="2428875"/>
          </a:xfrm>
          <a:noFill/>
        </p:spPr>
      </p:pic>
      <p:pic>
        <p:nvPicPr>
          <p:cNvPr id="7173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3716338"/>
            <a:ext cx="4284662" cy="2490787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60"/>
    </mc:Choice>
    <mc:Fallback xmlns="">
      <p:transition spd="slow" advTm="4726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07" x="4594225" y="3779838"/>
          <p14:tracePt t="1823" x="4587875" y="3779838"/>
          <p14:tracePt t="1831" x="4579938" y="3794125"/>
          <p14:tracePt t="1839" x="4572000" y="3810000"/>
          <p14:tracePt t="1852" x="4556125" y="3825875"/>
          <p14:tracePt t="1872" x="4495800" y="3894138"/>
          <p14:tracePt t="1892" x="4441825" y="3962400"/>
          <p14:tracePt t="1912" x="4351338" y="4022725"/>
          <p14:tracePt t="1933" x="4305300" y="4046538"/>
          <p14:tracePt t="1952" x="4251325" y="4054475"/>
          <p14:tracePt t="1972" x="4191000" y="4046538"/>
          <p14:tracePt t="1992" x="4016375" y="3992563"/>
          <p14:tracePt t="2012" x="3916363" y="3954463"/>
          <p14:tracePt t="2032" x="3771900" y="3878263"/>
          <p14:tracePt t="2053" x="3717925" y="3832225"/>
          <p14:tracePt t="2073" x="3673475" y="3771900"/>
          <p14:tracePt t="2093" x="3641725" y="3725863"/>
          <p14:tracePt t="2113" x="3573463" y="3603625"/>
          <p14:tracePt t="2133" x="3535363" y="3535363"/>
          <p14:tracePt t="2153" x="3482975" y="3429000"/>
          <p14:tracePt t="2173" x="3475038" y="3398838"/>
          <p14:tracePt t="2193" x="3444875" y="3306763"/>
          <p14:tracePt t="2213" x="3436938" y="3216275"/>
          <p14:tracePt t="2233" x="3429000" y="3055938"/>
          <p14:tracePt t="2253" x="3421063" y="2917825"/>
          <p14:tracePt t="2273" x="3421063" y="2827338"/>
          <p14:tracePt t="2293" x="3436938" y="2773363"/>
          <p14:tracePt t="2313" x="3489325" y="2644775"/>
          <p14:tracePt t="2333" x="3535363" y="2560638"/>
          <p14:tracePt t="2354" x="3581400" y="2468563"/>
          <p14:tracePt t="2373" x="3619500" y="2408238"/>
          <p14:tracePt t="2393" x="3635375" y="2384425"/>
          <p14:tracePt t="2413" x="3649663" y="2354263"/>
          <p14:tracePt t="2433" x="3679825" y="2308225"/>
          <p14:tracePt t="2453" x="3756025" y="2193925"/>
          <p14:tracePt t="2473" x="3817938" y="2133600"/>
          <p14:tracePt t="2494" x="3878263" y="2073275"/>
          <p14:tracePt t="2513" x="3908425" y="2049463"/>
          <p14:tracePt t="2533" x="3932238" y="2035175"/>
          <p14:tracePt t="2554" x="3946525" y="2027238"/>
          <p14:tracePt t="2574" x="3992563" y="2027238"/>
          <p14:tracePt t="2594" x="4022725" y="2027238"/>
          <p14:tracePt t="2614" x="4030663" y="2035175"/>
          <p14:tracePt t="3036" x="4038600" y="2035175"/>
          <p14:tracePt t="3052" x="4054475" y="2035175"/>
          <p14:tracePt t="3060" x="4068763" y="2035175"/>
          <p14:tracePt t="3075" x="4076700" y="2035175"/>
          <p14:tracePt t="3095" x="4092575" y="2041525"/>
          <p14:tracePt t="3556" x="4084638" y="2049463"/>
          <p14:tracePt t="3564" x="4046538" y="2065338"/>
          <p14:tracePt t="3575" x="4008438" y="2073275"/>
          <p14:tracePt t="3596" x="3970338" y="2079625"/>
          <p14:tracePt t="3616" x="3932238" y="2079625"/>
          <p14:tracePt t="3636" x="3763963" y="2079625"/>
          <p14:tracePt t="3656" x="3551238" y="2073275"/>
          <p14:tracePt t="3676" x="3178175" y="2041525"/>
          <p14:tracePt t="3696" x="2979738" y="2041525"/>
          <p14:tracePt t="3716" x="2835275" y="2041525"/>
          <p14:tracePt t="3736" x="2819400" y="2041525"/>
          <p14:tracePt t="3776" x="2811463" y="2041525"/>
          <p14:tracePt t="4128" x="2819400" y="2041525"/>
          <p14:tracePt t="4136" x="2835275" y="2041525"/>
          <p14:tracePt t="4144" x="2849563" y="2041525"/>
          <p14:tracePt t="4156" x="2865438" y="2049463"/>
          <p14:tracePt t="4177" x="2949575" y="2057400"/>
          <p14:tracePt t="4197" x="3001963" y="2065338"/>
          <p14:tracePt t="4217" x="3086100" y="2073275"/>
          <p14:tracePt t="4237" x="3132138" y="2073275"/>
          <p14:tracePt t="4257" x="3184525" y="2079625"/>
          <p14:tracePt t="4277" x="3230563" y="2079625"/>
          <p14:tracePt t="4297" x="3284538" y="2087563"/>
          <p14:tracePt t="4317" x="3314700" y="2095500"/>
          <p14:tracePt t="4337" x="3368675" y="2103438"/>
          <p14:tracePt t="4357" x="3559175" y="2133600"/>
          <p14:tracePt t="4377" x="3787775" y="2179638"/>
          <p14:tracePt t="4378" x="3878263" y="2193925"/>
          <p14:tracePt t="4397" x="4106863" y="2217738"/>
          <p14:tracePt t="4417" x="4335463" y="2270125"/>
          <p14:tracePt t="4437" x="4495800" y="2293938"/>
          <p14:tracePt t="4457" x="4618038" y="2316163"/>
          <p14:tracePt t="4478" x="4678363" y="2332038"/>
          <p14:tracePt t="4497" x="4732338" y="2362200"/>
          <p14:tracePt t="4517" x="4792663" y="2384425"/>
          <p14:tracePt t="4538" x="4930775" y="2468563"/>
          <p14:tracePt t="4558" x="5051425" y="2544763"/>
          <p14:tracePt t="4578" x="5203825" y="2659063"/>
          <p14:tracePt t="4597" x="5341938" y="2781300"/>
          <p14:tracePt t="4618" x="5387975" y="2827338"/>
          <p14:tracePt t="4637" x="5402263" y="2841625"/>
          <p14:tracePt t="4657" x="5402263" y="2849563"/>
          <p14:tracePt t="4678" x="5418138" y="2873375"/>
          <p14:tracePt t="4698" x="5432425" y="2911475"/>
          <p14:tracePt t="4718" x="5448300" y="2955925"/>
          <p14:tracePt t="4738" x="5456238" y="2971800"/>
          <p14:tracePt t="4758" x="5470525" y="3055938"/>
          <p14:tracePt t="4778" x="5494338" y="3154363"/>
          <p14:tracePt t="4798" x="5532438" y="3284538"/>
          <p14:tracePt t="4818" x="5554663" y="3336925"/>
          <p14:tracePt t="4838" x="5562600" y="3382963"/>
          <p14:tracePt t="4858" x="5562600" y="3406775"/>
          <p14:tracePt t="4878" x="5578475" y="3467100"/>
          <p14:tracePt t="4898" x="5578475" y="3475038"/>
          <p14:tracePt t="4918" x="5578475" y="3482975"/>
          <p14:tracePt t="4966" x="5578475" y="3489325"/>
          <p14:tracePt t="7165" x="5578475" y="3497263"/>
          <p14:tracePt t="7173" x="5546725" y="3513138"/>
          <p14:tracePt t="7182" x="5516563" y="3527425"/>
          <p14:tracePt t="7202" x="5456238" y="3565525"/>
          <p14:tracePt t="7222" x="5394325" y="3597275"/>
          <p14:tracePt t="7224" x="5356225" y="3611563"/>
          <p14:tracePt t="7243" x="5197475" y="3649663"/>
          <p14:tracePt t="7263" x="4914900" y="3749675"/>
          <p14:tracePt t="7282" x="4746625" y="3810000"/>
          <p14:tracePt t="7303" x="4702175" y="3810000"/>
          <p14:tracePt t="8090" x="4694238" y="3810000"/>
          <p14:tracePt t="8106" x="4670425" y="3810000"/>
          <p14:tracePt t="8113" x="4625975" y="3810000"/>
          <p14:tracePt t="8124" x="4556125" y="3794125"/>
          <p14:tracePt t="8144" x="4343400" y="3725863"/>
          <p14:tracePt t="8164" x="3878263" y="3565525"/>
          <p14:tracePt t="8185" x="3627438" y="3451225"/>
          <p14:tracePt t="8204" x="3368675" y="3336925"/>
          <p14:tracePt t="8224" x="3216275" y="3260725"/>
          <p14:tracePt t="8226" x="3170238" y="3238500"/>
          <p14:tracePt t="8245" x="3055938" y="3124200"/>
          <p14:tracePt t="8265" x="2865438" y="2903538"/>
          <p14:tracePt t="8284" x="2735263" y="2773363"/>
          <p14:tracePt t="8305" x="2582863" y="2651125"/>
          <p14:tracePt t="8306" x="2492375" y="2598738"/>
          <p14:tracePt t="8324" x="2332038" y="2476500"/>
          <p14:tracePt t="8345" x="2163763" y="2339975"/>
          <p14:tracePt t="8365" x="2057400" y="2225675"/>
          <p14:tracePt t="8385" x="1973263" y="2133600"/>
          <p14:tracePt t="8405" x="1820863" y="1973263"/>
          <p14:tracePt t="8425" x="1730375" y="1882775"/>
          <p14:tracePt t="8445" x="1692275" y="1820863"/>
          <p14:tracePt t="8465" x="1660525" y="1774825"/>
          <p14:tracePt t="8485" x="1600200" y="1692275"/>
          <p14:tracePt t="8505" x="1531938" y="1608138"/>
          <p14:tracePt t="8525" x="1387475" y="1409700"/>
          <p14:tracePt t="8545" x="1333500" y="1325563"/>
          <p14:tracePt t="8565" x="1317625" y="1287463"/>
          <p14:tracePt t="8585" x="1311275" y="1273175"/>
          <p14:tracePt t="8587" x="1311275" y="1249363"/>
          <p14:tracePt t="8605" x="1311275" y="1196975"/>
          <p14:tracePt t="8625" x="1311275" y="1158875"/>
          <p14:tracePt t="8645" x="1311275" y="1120775"/>
          <p14:tracePt t="8665" x="1317625" y="1104900"/>
          <p14:tracePt t="8685" x="1349375" y="1082675"/>
          <p14:tracePt t="8705" x="1363663" y="1066800"/>
          <p14:tracePt t="8725" x="1401763" y="1020763"/>
          <p14:tracePt t="8746" x="1431925" y="998538"/>
          <p14:tracePt t="8766" x="1470025" y="960438"/>
          <p14:tracePt t="8785" x="1501775" y="936625"/>
          <p14:tracePt t="8806" x="1592263" y="892175"/>
          <p14:tracePt t="8826" x="1752600" y="868363"/>
          <p14:tracePt t="8845" x="1935163" y="846138"/>
          <p14:tracePt t="8866" x="2073275" y="838200"/>
          <p14:tracePt t="8886" x="2187575" y="830263"/>
          <p14:tracePt t="8906" x="2255838" y="830263"/>
          <p14:tracePt t="8926" x="2332038" y="830263"/>
          <p14:tracePt t="8946" x="2460625" y="854075"/>
          <p14:tracePt t="8966" x="2536825" y="868363"/>
          <p14:tracePt t="8967" x="2598738" y="884238"/>
          <p14:tracePt t="8986" x="2727325" y="914400"/>
          <p14:tracePt t="9006" x="2803525" y="930275"/>
          <p14:tracePt t="9026" x="2955925" y="968375"/>
          <p14:tracePt t="9046" x="3063875" y="998538"/>
          <p14:tracePt t="9066" x="3260725" y="1058863"/>
          <p14:tracePt t="9086" x="3360738" y="1089025"/>
          <p14:tracePt t="9088" x="3375025" y="1096963"/>
          <p14:tracePt t="9106" x="3436938" y="1112838"/>
          <p14:tracePt t="9126" x="3475038" y="1150938"/>
          <p14:tracePt t="9146" x="3551238" y="1211263"/>
          <p14:tracePt t="9166" x="3619500" y="1273175"/>
          <p14:tracePt t="9186" x="3687763" y="1333500"/>
          <p14:tracePt t="9206" x="3741738" y="1401763"/>
          <p14:tracePt t="9226" x="3848100" y="1570038"/>
          <p14:tracePt t="9247" x="3932238" y="1692275"/>
          <p14:tracePt t="9267" x="3970338" y="1744663"/>
          <p14:tracePt t="9286" x="3970338" y="1752600"/>
          <p14:tracePt t="9307" x="3970338" y="1768475"/>
          <p14:tracePt t="9327" x="3970338" y="1782763"/>
          <p14:tracePt t="9346" x="3954463" y="1874838"/>
          <p14:tracePt t="9366" x="3940175" y="1927225"/>
          <p14:tracePt t="9387" x="3908425" y="1989138"/>
          <p14:tracePt t="9407" x="3878263" y="2041525"/>
          <p14:tracePt t="9426" x="3810000" y="2179638"/>
          <p14:tracePt t="9447" x="3749675" y="2293938"/>
          <p14:tracePt t="9449" x="3725863" y="2346325"/>
          <p14:tracePt t="9467" x="3679825" y="2416175"/>
          <p14:tracePt t="9487" x="3641725" y="2498725"/>
          <p14:tracePt t="9507" x="3559175" y="2560638"/>
          <p14:tracePt t="9527" x="3489325" y="2590800"/>
          <p14:tracePt t="9547" x="3451225" y="2620963"/>
          <p14:tracePt t="9548" x="3429000" y="2636838"/>
          <p14:tracePt t="9567" x="3406775" y="2659063"/>
          <p14:tracePt t="9587" x="3390900" y="2674938"/>
          <p14:tracePt t="9607" x="3352800" y="2697163"/>
          <p14:tracePt t="9627" x="3306763" y="2705100"/>
          <p14:tracePt t="9647" x="3162300" y="2720975"/>
          <p14:tracePt t="9667" x="3009900" y="2727325"/>
          <p14:tracePt t="9687" x="2963863" y="2727325"/>
          <p14:tracePt t="9707" x="2911475" y="2727325"/>
          <p14:tracePt t="9727" x="2879725" y="2705100"/>
          <p14:tracePt t="9747" x="2705100" y="2636838"/>
          <p14:tracePt t="9767" x="2568575" y="2590800"/>
          <p14:tracePt t="9787" x="2446338" y="2574925"/>
          <p14:tracePt t="9788" x="2370138" y="2568575"/>
          <p14:tracePt t="9807" x="2332038" y="2552700"/>
          <p14:tracePt t="9827" x="2324100" y="2552700"/>
          <p14:tracePt t="9847" x="2316163" y="2552700"/>
          <p14:tracePt t="9868" x="2286000" y="2536825"/>
          <p14:tracePt t="9888" x="2209800" y="2506663"/>
          <p14:tracePt t="9907" x="2171700" y="2492375"/>
          <p14:tracePt t="9928" x="2149475" y="2484438"/>
          <p14:tracePt t="9947" x="2133600" y="2468563"/>
          <p14:tracePt t="9949" x="2117725" y="2460625"/>
          <p14:tracePt t="9968" x="2049463" y="2422525"/>
          <p14:tracePt t="9988" x="1965325" y="2362200"/>
          <p14:tracePt t="10008" x="1798638" y="2239963"/>
          <p14:tracePt t="10028" x="1668463" y="2149475"/>
          <p14:tracePt t="10048" x="1562100" y="2057400"/>
          <p14:tracePt t="10068" x="1554163" y="2041525"/>
          <p14:tracePt t="10088" x="1546225" y="2003425"/>
          <p14:tracePt t="10108" x="1546225" y="1981200"/>
          <p14:tracePt t="10128" x="1570038" y="1874838"/>
          <p14:tracePt t="10148" x="1616075" y="1774825"/>
          <p14:tracePt t="10168" x="1676400" y="1646238"/>
          <p14:tracePt t="10188" x="1722438" y="1562100"/>
          <p14:tracePt t="10208" x="1752600" y="1508125"/>
          <p14:tracePt t="10229" x="1760538" y="1501775"/>
          <p14:tracePt t="10248" x="1760538" y="1493838"/>
          <p14:tracePt t="10692" x="1768475" y="1493838"/>
          <p14:tracePt t="10724" x="1768475" y="1501775"/>
          <p14:tracePt t="10733" x="1782763" y="1516063"/>
          <p14:tracePt t="10740" x="1790700" y="1546225"/>
          <p14:tracePt t="10749" x="1806575" y="1562100"/>
          <p14:tracePt t="10769" x="1820863" y="1600200"/>
          <p14:tracePt t="10789" x="1851025" y="1668463"/>
          <p14:tracePt t="10810" x="1889125" y="1736725"/>
          <p14:tracePt t="10829" x="1920875" y="1828800"/>
          <p14:tracePt t="10849" x="1927225" y="1844675"/>
          <p14:tracePt t="10869" x="1927225" y="1851025"/>
          <p14:tracePt t="10909" x="1935163" y="1866900"/>
          <p14:tracePt t="10929" x="1935163" y="1874838"/>
          <p14:tracePt t="10950" x="1943100" y="1889125"/>
          <p14:tracePt t="10970" x="1951038" y="1897063"/>
          <p14:tracePt t="10990" x="1951038" y="1905000"/>
          <p14:tracePt t="11009" x="1951038" y="1912938"/>
          <p14:tracePt t="11030" x="1951038" y="1943100"/>
          <p14:tracePt t="11050" x="1951038" y="1951038"/>
          <p14:tracePt t="11070" x="1951038" y="1958975"/>
          <p14:tracePt t="11071" x="1958975" y="1958975"/>
          <p14:tracePt t="11090" x="1958975" y="1989138"/>
          <p14:tracePt t="11110" x="1958975" y="2003425"/>
          <p14:tracePt t="11130" x="1958975" y="2019300"/>
          <p14:tracePt t="11150" x="1958975" y="2027238"/>
          <p14:tracePt t="11356" x="1973263" y="2027238"/>
          <p14:tracePt t="11373" x="1997075" y="2019300"/>
          <p14:tracePt t="11380" x="2003425" y="2011363"/>
          <p14:tracePt t="11390" x="2027238" y="2003425"/>
          <p14:tracePt t="11410" x="2079625" y="1989138"/>
          <p14:tracePt t="11431" x="2149475" y="1965325"/>
          <p14:tracePt t="11451" x="2179638" y="1958975"/>
          <p14:tracePt t="11453" x="2187575" y="1951038"/>
          <p14:tracePt t="11499" x="2193925" y="1951038"/>
          <p14:tracePt t="11506" x="2193925" y="1943100"/>
          <p14:tracePt t="11515" x="2209800" y="1935163"/>
          <p14:tracePt t="11530" x="2232025" y="1912938"/>
          <p14:tracePt t="11551" x="2270125" y="1889125"/>
          <p14:tracePt t="11571" x="2301875" y="1866900"/>
          <p14:tracePt t="11591" x="2308225" y="1851025"/>
          <p14:tracePt t="11611" x="2324100" y="1844675"/>
          <p14:tracePt t="11631" x="2339975" y="1836738"/>
          <p14:tracePt t="11651" x="2370138" y="1820863"/>
          <p14:tracePt t="11671" x="2384425" y="1812925"/>
          <p14:tracePt t="11691" x="2408238" y="1798638"/>
          <p14:tracePt t="11711" x="2422525" y="1790700"/>
          <p14:tracePt t="11731" x="2438400" y="1782763"/>
          <p14:tracePt t="11751" x="2476500" y="1760538"/>
          <p14:tracePt t="11771" x="2530475" y="1730375"/>
          <p14:tracePt t="11791" x="2598738" y="1698625"/>
          <p14:tracePt t="11811" x="2636838" y="1676400"/>
          <p14:tracePt t="11813" x="2644775" y="1668463"/>
          <p14:tracePt t="11831" x="2667000" y="1660525"/>
          <p14:tracePt t="11871" x="2689225" y="1654175"/>
          <p14:tracePt t="11891" x="2705100" y="1646238"/>
          <p14:tracePt t="11911" x="2720975" y="1630363"/>
          <p14:tracePt t="11932" x="2727325" y="1630363"/>
          <p14:tracePt t="11952" x="2751138" y="1616075"/>
          <p14:tracePt t="11971" x="2765425" y="1600200"/>
          <p14:tracePt t="11973" x="2781300" y="1600200"/>
          <p14:tracePt t="11991" x="2789238" y="1592263"/>
          <p14:tracePt t="12012" x="2835275" y="1570038"/>
          <p14:tracePt t="12031" x="2849563" y="1562100"/>
          <p14:tracePt t="12051" x="2857500" y="1554163"/>
          <p14:tracePt t="12072" x="2865438" y="1554163"/>
          <p14:tracePt t="12175" x="2849563" y="1562100"/>
          <p14:tracePt t="12184" x="2835275" y="1570038"/>
          <p14:tracePt t="12192" x="2827338" y="1577975"/>
          <p14:tracePt t="12212" x="2773363" y="1600200"/>
          <p14:tracePt t="12232" x="2713038" y="1630363"/>
          <p14:tracePt t="12252" x="2674938" y="1646238"/>
          <p14:tracePt t="12272" x="2636838" y="1668463"/>
          <p14:tracePt t="12292" x="2620963" y="1676400"/>
          <p14:tracePt t="12312" x="2590800" y="1692275"/>
          <p14:tracePt t="12332" x="2560638" y="1706563"/>
          <p14:tracePt t="12352" x="2514600" y="1730375"/>
          <p14:tracePt t="12372" x="2492375" y="1744663"/>
          <p14:tracePt t="12393" x="2468563" y="1760538"/>
          <p14:tracePt t="12412" x="2430463" y="1774825"/>
          <p14:tracePt t="12433" x="2392363" y="1798638"/>
          <p14:tracePt t="12452" x="2354263" y="1820863"/>
          <p14:tracePt t="12472" x="2324100" y="1828800"/>
          <p14:tracePt t="12492" x="2301875" y="1836738"/>
          <p14:tracePt t="12513" x="2286000" y="1844675"/>
          <p14:tracePt t="12533" x="2263775" y="1851025"/>
          <p14:tracePt t="12553" x="2239963" y="1866900"/>
          <p14:tracePt t="12573" x="2225675" y="1874838"/>
          <p14:tracePt t="12593" x="2217738" y="1882775"/>
          <p14:tracePt t="12613" x="2201863" y="1889125"/>
          <p14:tracePt t="12633" x="2193925" y="1905000"/>
          <p14:tracePt t="12653" x="2155825" y="1920875"/>
          <p14:tracePt t="12673" x="2141538" y="1935163"/>
          <p14:tracePt t="12693" x="2117725" y="1943100"/>
          <p14:tracePt t="12713" x="2111375" y="1943100"/>
          <p14:tracePt t="12733" x="2095500" y="1958975"/>
          <p14:tracePt t="12753" x="2079625" y="1965325"/>
          <p14:tracePt t="12773" x="2065338" y="1981200"/>
          <p14:tracePt t="12793" x="2057400" y="1981200"/>
          <p14:tracePt t="12813" x="2049463" y="1989138"/>
          <p14:tracePt t="12833" x="2041525" y="1997075"/>
          <p14:tracePt t="12853" x="2027238" y="2003425"/>
          <p14:tracePt t="12873" x="2011363" y="2011363"/>
          <p14:tracePt t="12893" x="2003425" y="2011363"/>
          <p14:tracePt t="12913" x="1989138" y="2019300"/>
          <p14:tracePt t="12933" x="1951038" y="2057400"/>
          <p14:tracePt t="12953" x="1935163" y="2073275"/>
          <p14:tracePt t="13195" x="1943100" y="2073275"/>
          <p14:tracePt t="13203" x="1943100" y="2065338"/>
          <p14:tracePt t="13214" x="1951038" y="2065338"/>
          <p14:tracePt t="13234" x="1973263" y="2049463"/>
          <p14:tracePt t="13235" x="1989138" y="2049463"/>
          <p14:tracePt t="13254" x="2049463" y="2027238"/>
          <p14:tracePt t="13274" x="2087563" y="2019300"/>
          <p14:tracePt t="13276" x="2141538" y="2003425"/>
          <p14:tracePt t="13294" x="2187575" y="1981200"/>
          <p14:tracePt t="13314" x="2209800" y="1981200"/>
          <p14:tracePt t="13334" x="2225675" y="1973263"/>
          <p14:tracePt t="13354" x="2232025" y="1965325"/>
          <p14:tracePt t="13374" x="2255838" y="1951038"/>
          <p14:tracePt t="13394" x="2286000" y="1927225"/>
          <p14:tracePt t="13395" x="2293938" y="1920875"/>
          <p14:tracePt t="13414" x="2324100" y="1897063"/>
          <p14:tracePt t="13435" x="2362200" y="1882775"/>
          <p14:tracePt t="13454" x="2400300" y="1858963"/>
          <p14:tracePt t="13474" x="2430463" y="1851025"/>
          <p14:tracePt t="13494" x="2468563" y="1820863"/>
          <p14:tracePt t="13515" x="2498725" y="1812925"/>
          <p14:tracePt t="13534" x="2514600" y="1806575"/>
          <p14:tracePt t="13554" x="2522538" y="1806575"/>
          <p14:tracePt t="13574" x="2552700" y="1790700"/>
          <p14:tracePt t="13595" x="2574925" y="1774825"/>
          <p14:tracePt t="13615" x="2606675" y="1760538"/>
          <p14:tracePt t="13635" x="2620963" y="1744663"/>
          <p14:tracePt t="13655" x="2636838" y="1736725"/>
          <p14:tracePt t="13675" x="2651125" y="1730375"/>
          <p14:tracePt t="13695" x="2667000" y="1722438"/>
          <p14:tracePt t="13696" x="2667000" y="1714500"/>
          <p14:tracePt t="13715" x="2674938" y="1714500"/>
          <p14:tracePt t="13735" x="2682875" y="1706563"/>
          <p14:tracePt t="13757" x="2682875" y="1698625"/>
          <p14:tracePt t="13775" x="2689225" y="1698625"/>
          <p14:tracePt t="13795" x="2697163" y="1698625"/>
          <p14:tracePt t="14882" x="2689225" y="1698625"/>
          <p14:tracePt t="14890" x="2659063" y="1706563"/>
          <p14:tracePt t="14898" x="2620963" y="1730375"/>
          <p14:tracePt t="14917" x="2530475" y="1760538"/>
          <p14:tracePt t="14937" x="2422525" y="1798638"/>
          <p14:tracePt t="14957" x="2339975" y="1812925"/>
          <p14:tracePt t="14977" x="2308225" y="1812925"/>
          <p14:tracePt t="14997" x="2247900" y="1812925"/>
          <p14:tracePt t="15017" x="2163763" y="1798638"/>
          <p14:tracePt t="15037" x="2079625" y="1790700"/>
          <p14:tracePt t="15058" x="2027238" y="1782763"/>
          <p14:tracePt t="15078" x="2011363" y="1782763"/>
          <p14:tracePt t="15097" x="2003425" y="1782763"/>
          <p14:tracePt t="15117" x="1989138" y="1774825"/>
          <p14:tracePt t="15138" x="1958975" y="1768475"/>
          <p14:tracePt t="15158" x="1920875" y="1752600"/>
          <p14:tracePt t="15177" x="1912938" y="1744663"/>
          <p14:tracePt t="15198" x="1905000" y="1744663"/>
          <p14:tracePt t="15250" x="1897063" y="1736725"/>
          <p14:tracePt t="15258" x="1889125" y="1736725"/>
          <p14:tracePt t="15278" x="1889125" y="1730375"/>
          <p14:tracePt t="15298" x="1874838" y="1714500"/>
          <p14:tracePt t="15318" x="1874838" y="1706563"/>
          <p14:tracePt t="15338" x="1866900" y="1692275"/>
          <p14:tracePt t="15358" x="1858963" y="1684338"/>
          <p14:tracePt t="15378" x="1851025" y="1654175"/>
          <p14:tracePt t="15398" x="1851025" y="1646238"/>
          <p14:tracePt t="15418" x="1851025" y="1638300"/>
          <p14:tracePt t="15438" x="1851025" y="1630363"/>
          <p14:tracePt t="15458" x="1851025" y="1622425"/>
          <p14:tracePt t="15625" x="1851025" y="1630363"/>
          <p14:tracePt t="15632" x="1851025" y="1646238"/>
          <p14:tracePt t="15640" x="1844675" y="1654175"/>
          <p14:tracePt t="15659" x="1836738" y="1668463"/>
          <p14:tracePt t="15678" x="1836738" y="1676400"/>
          <p14:tracePt t="15699" x="1828800" y="1676400"/>
          <p14:tracePt t="15719" x="1828800" y="1684338"/>
          <p14:tracePt t="15739" x="1812925" y="1692275"/>
          <p14:tracePt t="15759" x="1806575" y="1692275"/>
          <p14:tracePt t="15779" x="1806575" y="1698625"/>
          <p14:tracePt t="15799" x="1798638" y="1698625"/>
          <p14:tracePt t="15839" x="1782763" y="1698625"/>
          <p14:tracePt t="15859" x="1774825" y="1698625"/>
          <p14:tracePt t="15879" x="1768475" y="1706563"/>
          <p14:tracePt t="15919" x="1760538" y="1706563"/>
          <p14:tracePt t="15939" x="1752600" y="1706563"/>
          <p14:tracePt t="15959" x="1736725" y="1714500"/>
          <p14:tracePt t="15979" x="1730375" y="1722438"/>
          <p14:tracePt t="15999" x="1722438" y="1722438"/>
          <p14:tracePt t="16019" x="1722438" y="1730375"/>
          <p14:tracePt t="16039" x="1706563" y="1736725"/>
          <p14:tracePt t="16060" x="1692275" y="1744663"/>
          <p14:tracePt t="16079" x="1684338" y="1760538"/>
          <p14:tracePt t="16099" x="1676400" y="1768475"/>
          <p14:tracePt t="16120" x="1668463" y="1782763"/>
          <p14:tracePt t="16139" x="1660525" y="1790700"/>
          <p14:tracePt t="16160" x="1660525" y="1806575"/>
          <p14:tracePt t="16179" x="1646238" y="1828800"/>
          <p14:tracePt t="16200" x="1638300" y="1858963"/>
          <p14:tracePt t="16220" x="1630363" y="1874838"/>
          <p14:tracePt t="16240" x="1622425" y="1897063"/>
          <p14:tracePt t="16259" x="1608138" y="1943100"/>
          <p14:tracePt t="16280" x="1584325" y="1989138"/>
          <p14:tracePt t="16300" x="1584325" y="1997075"/>
          <p14:tracePt t="16342" x="1584325" y="2003425"/>
          <p14:tracePt t="16360" x="1577975" y="2003425"/>
          <p14:tracePt t="16380" x="1570038" y="2003425"/>
          <p14:tracePt t="16418" x="1570038" y="2011363"/>
          <p14:tracePt t="16426" x="1562100" y="2011363"/>
          <p14:tracePt t="16442" x="1562100" y="2027238"/>
          <p14:tracePt t="16460" x="1554163" y="2065338"/>
          <p14:tracePt t="16480" x="1554163" y="2111375"/>
          <p14:tracePt t="16500" x="1554163" y="2133600"/>
          <p14:tracePt t="16540" x="1554163" y="2141538"/>
          <p14:tracePt t="16560" x="1562100" y="2141538"/>
          <p14:tracePt t="16600" x="1562100" y="2149475"/>
          <p14:tracePt t="16790" x="1562100" y="2141538"/>
          <p14:tracePt t="16806" x="1554163" y="2117725"/>
          <p14:tracePt t="16812" x="1546225" y="2103438"/>
          <p14:tracePt t="16823" x="1539875" y="2079625"/>
          <p14:tracePt t="16841" x="1516063" y="2049463"/>
          <p14:tracePt t="16861" x="1508125" y="2035175"/>
          <p14:tracePt t="16881" x="1493838" y="2027238"/>
          <p14:tracePt t="16901" x="1485900" y="2019300"/>
          <p14:tracePt t="16921" x="1485900" y="2011363"/>
          <p14:tracePt t="16941" x="1477963" y="2011363"/>
          <p14:tracePt t="16961" x="1470025" y="2011363"/>
          <p14:tracePt t="16981" x="1463675" y="2003425"/>
          <p14:tracePt t="17001" x="1447800" y="1997075"/>
          <p14:tracePt t="17021" x="1439863" y="1997075"/>
          <p14:tracePt t="17041" x="1431925" y="1997075"/>
          <p14:tracePt t="17062" x="1401763" y="1981200"/>
          <p14:tracePt t="17081" x="1325563" y="1958975"/>
          <p14:tracePt t="17101" x="1279525" y="1943100"/>
          <p14:tracePt t="17121" x="1249363" y="1935163"/>
          <p14:tracePt t="17169" x="1241425" y="1935163"/>
          <p14:tracePt t="17229" x="1235075" y="1935163"/>
          <p14:tracePt t="17237" x="1235075" y="1943100"/>
          <p14:tracePt t="17253" x="1227138" y="1951038"/>
          <p14:tracePt t="17269" x="1227138" y="1958975"/>
          <p14:tracePt t="17285" x="1227138" y="1965325"/>
          <p14:tracePt t="17301" x="1219200" y="1965325"/>
          <p14:tracePt t="17321" x="1211263" y="1973263"/>
          <p14:tracePt t="17342" x="1211263" y="1989138"/>
          <p14:tracePt t="17362" x="1203325" y="2003425"/>
          <p14:tracePt t="17382" x="1203325" y="2027238"/>
          <p14:tracePt t="17402" x="1203325" y="2035175"/>
          <p14:tracePt t="17422" x="1196975" y="2041525"/>
          <p14:tracePt t="17442" x="1196975" y="2049463"/>
          <p14:tracePt t="17462" x="1196975" y="2057400"/>
          <p14:tracePt t="17464" x="1196975" y="2065338"/>
          <p14:tracePt t="17482" x="1196975" y="2073275"/>
          <p14:tracePt t="17502" x="1196975" y="2079625"/>
          <p14:tracePt t="17522" x="1196975" y="2095500"/>
          <p14:tracePt t="17542" x="1196975" y="2111375"/>
          <p14:tracePt t="17582" x="1196975" y="2117725"/>
          <p14:tracePt t="17617" x="1196975" y="2125663"/>
          <p14:tracePt t="17639" x="1196975" y="2133600"/>
          <p14:tracePt t="17745" x="1196975" y="2125663"/>
          <p14:tracePt t="17761" x="1196975" y="2117725"/>
          <p14:tracePt t="17769" x="1196975" y="2111375"/>
          <p14:tracePt t="17782" x="1196975" y="2103438"/>
          <p14:tracePt t="17803" x="1219200" y="2057400"/>
          <p14:tracePt t="17823" x="1235075" y="2027238"/>
          <p14:tracePt t="17843" x="1249363" y="1997075"/>
          <p14:tracePt t="17863" x="1257300" y="1981200"/>
          <p14:tracePt t="17883" x="1273175" y="1958975"/>
          <p14:tracePt t="17903" x="1279525" y="1935163"/>
          <p14:tracePt t="17923" x="1311275" y="1905000"/>
          <p14:tracePt t="17943" x="1325563" y="1897063"/>
          <p14:tracePt t="17963" x="1341438" y="1882775"/>
          <p14:tracePt t="17983" x="1341438" y="1874838"/>
          <p14:tracePt t="18003" x="1355725" y="1866900"/>
          <p14:tracePt t="18043" x="1363663" y="1866900"/>
          <p14:tracePt t="18067" x="1371600" y="1866900"/>
          <p14:tracePt t="18091" x="1379538" y="1866900"/>
          <p14:tracePt t="18107" x="1387475" y="1866900"/>
          <p14:tracePt t="18131" x="1393825" y="1866900"/>
          <p14:tracePt t="18163" x="1401763" y="1866900"/>
          <p14:tracePt t="18188" x="1409700" y="1866900"/>
          <p14:tracePt t="18205" x="1417638" y="1866900"/>
          <p14:tracePt t="18229" x="1425575" y="1866900"/>
          <p14:tracePt t="18253" x="1431925" y="1866900"/>
          <p14:tracePt t="18277" x="1439863" y="1866900"/>
          <p14:tracePt t="18293" x="1447800" y="1866900"/>
          <p14:tracePt t="18309" x="1455738" y="1866900"/>
          <p14:tracePt t="18326" x="1463675" y="1866900"/>
          <p14:tracePt t="18341" x="1477963" y="1866900"/>
          <p14:tracePt t="18349" x="1485900" y="1866900"/>
          <p14:tracePt t="18364" x="1493838" y="1866900"/>
          <p14:tracePt t="18383" x="1577975" y="1866900"/>
          <p14:tracePt t="18404" x="1608138" y="1874838"/>
          <p14:tracePt t="18511" x="1616075" y="1874838"/>
          <p14:tracePt t="18551" x="1622425" y="1874838"/>
          <p14:tracePt t="18559" x="1622425" y="1866900"/>
          <p14:tracePt t="18583" x="1630363" y="1858963"/>
          <p14:tracePt t="18599" x="1638300" y="1851025"/>
          <p14:tracePt t="18615" x="1646238" y="1844675"/>
          <p14:tracePt t="18624" x="1646238" y="1836738"/>
          <p14:tracePt t="18644" x="1654175" y="1828800"/>
          <p14:tracePt t="18664" x="1660525" y="1828800"/>
          <p14:tracePt t="18684" x="1660525" y="1820863"/>
          <p14:tracePt t="18711" x="1660525" y="1812925"/>
          <p14:tracePt t="18724" x="1660525" y="1806575"/>
          <p14:tracePt t="18744" x="1676400" y="1798638"/>
          <p14:tracePt t="18767" x="1676400" y="1790700"/>
          <p14:tracePt t="18793" x="1684338" y="1790700"/>
          <p14:tracePt t="18804" x="1684338" y="1782763"/>
          <p14:tracePt t="18825" x="1692275" y="1768475"/>
          <p14:tracePt t="18845" x="1706563" y="1760538"/>
          <p14:tracePt t="18865" x="1714500" y="1752600"/>
          <p14:tracePt t="18866" x="1714500" y="1744663"/>
          <p14:tracePt t="18885" x="1722438" y="1736725"/>
          <p14:tracePt t="18905" x="1730375" y="1736725"/>
          <p14:tracePt t="18925" x="1736725" y="1730375"/>
          <p14:tracePt t="20900" x="1744663" y="1722438"/>
          <p14:tracePt t="20908" x="1774825" y="1722438"/>
          <p14:tracePt t="20916" x="1820863" y="1722438"/>
          <p14:tracePt t="20928" x="1882775" y="1722438"/>
          <p14:tracePt t="20948" x="2187575" y="1736725"/>
          <p14:tracePt t="20969" x="2400300" y="1736725"/>
          <p14:tracePt t="20988" x="2613025" y="1736725"/>
          <p14:tracePt t="21009" x="2759075" y="1730375"/>
          <p14:tracePt t="21029" x="2963863" y="1730375"/>
          <p14:tracePt t="21049" x="3078163" y="1722438"/>
          <p14:tracePt t="21069" x="3162300" y="1714500"/>
          <p14:tracePt t="21070" x="3184525" y="1714500"/>
          <p14:tracePt t="21089" x="3238500" y="1714500"/>
          <p14:tracePt t="21109" x="3276600" y="1706563"/>
          <p14:tracePt t="21110" x="3298825" y="1706563"/>
          <p14:tracePt t="21129" x="3375025" y="1706563"/>
          <p14:tracePt t="21149" x="3489325" y="1706563"/>
          <p14:tracePt t="21150" x="3521075" y="1714500"/>
          <p14:tracePt t="21169" x="3635375" y="1730375"/>
          <p14:tracePt t="21190" x="3679825" y="1736725"/>
          <p14:tracePt t="21209" x="3687763" y="1736725"/>
          <p14:tracePt t="21229" x="3695700" y="1736725"/>
          <p14:tracePt t="21249" x="3787775" y="1744663"/>
          <p14:tracePt t="21269" x="4000500" y="1752600"/>
          <p14:tracePt t="21289" x="4114800" y="1760538"/>
          <p14:tracePt t="21309" x="4137025" y="1760538"/>
          <p14:tracePt t="21349" x="4144963" y="1760538"/>
          <p14:tracePt t="21369" x="4152900" y="1760538"/>
          <p14:tracePt t="21390" x="4183063" y="1768475"/>
          <p14:tracePt t="21409" x="4198938" y="1774825"/>
          <p14:tracePt t="21738" x="4206875" y="1774825"/>
          <p14:tracePt t="21763" x="4213225" y="1774825"/>
          <p14:tracePt t="21822" x="4213225" y="1768475"/>
          <p14:tracePt t="22126" x="4221163" y="1768475"/>
          <p14:tracePt t="22132" x="4229100" y="1768475"/>
          <p14:tracePt t="22148" x="4237038" y="1768475"/>
          <p14:tracePt t="22156" x="4244975" y="1768475"/>
          <p14:tracePt t="22279" x="4251325" y="1768475"/>
          <p14:tracePt t="22295" x="4259263" y="1768475"/>
          <p14:tracePt t="22302" x="4283075" y="1768475"/>
          <p14:tracePt t="22311" x="4305300" y="1774825"/>
          <p14:tracePt t="22332" x="4397375" y="1790700"/>
          <p14:tracePt t="22351" x="4511675" y="1790700"/>
          <p14:tracePt t="22371" x="4549775" y="1790700"/>
          <p14:tracePt t="22392" x="4564063" y="1790700"/>
          <p14:tracePt t="22411" x="4572000" y="1790700"/>
          <p14:tracePt t="22431" x="4579938" y="1790700"/>
          <p14:tracePt t="22524" x="4587875" y="1790700"/>
          <p14:tracePt t="22597" x="4594225" y="1790700"/>
          <p14:tracePt t="22683" x="4602163" y="1790700"/>
          <p14:tracePt t="22707" x="4610100" y="1798638"/>
          <p14:tracePt t="22722" x="4618038" y="1798638"/>
          <p14:tracePt t="22730" x="4625975" y="1798638"/>
          <p14:tracePt t="22738" x="4632325" y="1798638"/>
          <p14:tracePt t="22755" x="4640263" y="1798638"/>
          <p14:tracePt t="22772" x="4664075" y="1798638"/>
          <p14:tracePt t="22792" x="4702175" y="1798638"/>
          <p14:tracePt t="22812" x="4762500" y="1806575"/>
          <p14:tracePt t="22833" x="4800600" y="1806575"/>
          <p14:tracePt t="22852" x="4808538" y="1806575"/>
          <p14:tracePt t="22883" x="4816475" y="1806575"/>
          <p14:tracePt t="22892" x="4822825" y="1806575"/>
          <p14:tracePt t="22912" x="4830763" y="1806575"/>
          <p14:tracePt t="22932" x="4854575" y="1806575"/>
          <p14:tracePt t="22952" x="4884738" y="1806575"/>
          <p14:tracePt t="22973" x="4899025" y="1806575"/>
          <p14:tracePt t="22992" x="4914900" y="1806575"/>
          <p14:tracePt t="23012" x="4922838" y="1806575"/>
          <p14:tracePt t="23033" x="4930775" y="1806575"/>
          <p14:tracePt t="23052" x="4945063" y="1806575"/>
          <p14:tracePt t="23072" x="4953000" y="1806575"/>
          <p14:tracePt t="23093" x="4968875" y="1806575"/>
          <p14:tracePt t="23113" x="4999038" y="1806575"/>
          <p14:tracePt t="23133" x="5045075" y="1812925"/>
          <p14:tracePt t="23153" x="5083175" y="1820863"/>
          <p14:tracePt t="23173" x="5127625" y="1828800"/>
          <p14:tracePt t="23193" x="5165725" y="1828800"/>
          <p14:tracePt t="23213" x="5219700" y="1844675"/>
          <p14:tracePt t="23233" x="5265738" y="1851025"/>
          <p14:tracePt t="23253" x="5318125" y="1866900"/>
          <p14:tracePt t="23273" x="5349875" y="1866900"/>
          <p14:tracePt t="23293" x="5364163" y="1866900"/>
          <p14:tracePt t="23313" x="5372100" y="1866900"/>
          <p14:tracePt t="23333" x="5387975" y="1866900"/>
          <p14:tracePt t="23353" x="5410200" y="1866900"/>
          <p14:tracePt t="23373" x="5426075" y="1866900"/>
          <p14:tracePt t="23394" x="5440363" y="1874838"/>
          <p14:tracePt t="23413" x="5456238" y="1874838"/>
          <p14:tracePt t="23433" x="5478463" y="1882775"/>
          <p14:tracePt t="23453" x="5494338" y="1882775"/>
          <p14:tracePt t="23455" x="5508625" y="1889125"/>
          <p14:tracePt t="23473" x="5516563" y="1889125"/>
          <p14:tracePt t="23551" x="5508625" y="1889125"/>
          <p14:tracePt t="23559" x="5508625" y="1897063"/>
          <p14:tracePt t="23573" x="5494338" y="1905000"/>
          <p14:tracePt t="23594" x="5470525" y="1927225"/>
          <p14:tracePt t="23614" x="5464175" y="1935163"/>
          <p14:tracePt t="23633" x="5440363" y="1935163"/>
          <p14:tracePt t="23654" x="5380038" y="1958975"/>
          <p14:tracePt t="23674" x="5311775" y="1981200"/>
          <p14:tracePt t="23694" x="5280025" y="1989138"/>
          <p14:tracePt t="23714" x="5265738" y="1997075"/>
          <p14:tracePt t="23734" x="5257800" y="1997075"/>
          <p14:tracePt t="23754" x="5241925" y="2003425"/>
          <p14:tracePt t="23774" x="5235575" y="2011363"/>
          <p14:tracePt t="23794" x="5219700" y="2019300"/>
          <p14:tracePt t="23834" x="5211763" y="2019300"/>
          <p14:tracePt t="23854" x="5211763" y="2027238"/>
          <p14:tracePt t="23874" x="5189538" y="2041525"/>
          <p14:tracePt t="23894" x="5173663" y="2057400"/>
          <p14:tracePt t="23914" x="5165725" y="2057400"/>
          <p14:tracePt t="23934" x="5165725" y="2065338"/>
          <p14:tracePt t="23975" x="5143500" y="2087563"/>
          <p14:tracePt t="23994" x="5135563" y="2103438"/>
          <p14:tracePt t="24015" x="5127625" y="2111375"/>
          <p14:tracePt t="24035" x="5121275" y="2117725"/>
          <p14:tracePt t="24054" x="5105400" y="2149475"/>
          <p14:tracePt t="24074" x="5089525" y="2179638"/>
          <p14:tracePt t="24095" x="5067300" y="2225675"/>
          <p14:tracePt t="24114" x="5067300" y="2232025"/>
          <p14:tracePt t="24134" x="5059363" y="2239963"/>
          <p14:tracePt t="24155" x="5059363" y="2263775"/>
          <p14:tracePt t="24175" x="5051425" y="2278063"/>
          <p14:tracePt t="24195" x="5045075" y="2286000"/>
          <p14:tracePt t="24215" x="5045075" y="2301875"/>
          <p14:tracePt t="24235" x="5037138" y="2324100"/>
          <p14:tracePt t="24255" x="5037138" y="2332038"/>
          <p14:tracePt t="24275" x="5037138" y="2346325"/>
          <p14:tracePt t="24295" x="5037138" y="2354263"/>
          <p14:tracePt t="24315" x="5037138" y="2362200"/>
          <p14:tracePt t="24335" x="5037138" y="2370138"/>
          <p14:tracePt t="24336" x="5037138" y="2378075"/>
          <p14:tracePt t="24355" x="5037138" y="2384425"/>
          <p14:tracePt t="24375" x="5037138" y="2392363"/>
          <p14:tracePt t="24395" x="5029200" y="2408238"/>
          <p14:tracePt t="24415" x="5029200" y="2416175"/>
          <p14:tracePt t="24435" x="5029200" y="2422525"/>
          <p14:tracePt t="24455" x="5029200" y="2438400"/>
          <p14:tracePt t="24476" x="5029200" y="2446338"/>
          <p14:tracePt t="24495" x="5021263" y="2454275"/>
          <p14:tracePt t="24515" x="5021263" y="2484438"/>
          <p14:tracePt t="24536" x="5021263" y="2492375"/>
          <p14:tracePt t="24555" x="5021263" y="2514600"/>
          <p14:tracePt t="24576" x="5021263" y="2536825"/>
          <p14:tracePt t="24595" x="5021263" y="2560638"/>
          <p14:tracePt t="24615" x="5021263" y="2582863"/>
          <p14:tracePt t="24635" x="5021263" y="2590800"/>
          <p14:tracePt t="24656" x="5021263" y="2598738"/>
          <p14:tracePt t="24676" x="5021263" y="2613025"/>
          <p14:tracePt t="24696" x="5021263" y="2620963"/>
          <p14:tracePt t="24773" x="5021263" y="2628900"/>
          <p14:tracePt t="26046" x="5029200" y="2628900"/>
          <p14:tracePt t="26070" x="5037138" y="2628900"/>
          <p14:tracePt t="26086" x="5051425" y="2628900"/>
          <p14:tracePt t="26094" x="5059363" y="2636838"/>
          <p14:tracePt t="26102" x="5075238" y="2636838"/>
          <p14:tracePt t="26118" x="5089525" y="2636838"/>
          <p14:tracePt t="26138" x="5097463" y="2636838"/>
          <p14:tracePt t="26159" x="5105400" y="2636838"/>
          <p14:tracePt t="26160" x="5105400" y="2628900"/>
          <p14:tracePt t="26179" x="5121275" y="2628900"/>
          <p14:tracePt t="26198" x="5135563" y="2613025"/>
          <p14:tracePt t="26200" x="5165725" y="2598738"/>
          <p14:tracePt t="26219" x="5189538" y="2574925"/>
          <p14:tracePt t="26239" x="5211763" y="2552700"/>
          <p14:tracePt t="26259" x="5241925" y="2522538"/>
          <p14:tracePt t="26279" x="5257800" y="2506663"/>
          <p14:tracePt t="26299" x="5273675" y="2484438"/>
          <p14:tracePt t="26319" x="5295900" y="2454275"/>
          <p14:tracePt t="26339" x="5311775" y="2430463"/>
          <p14:tracePt t="26359" x="5349875" y="2408238"/>
          <p14:tracePt t="26379" x="5380038" y="2384425"/>
          <p14:tracePt t="26399" x="5440363" y="2324100"/>
          <p14:tracePt t="26419" x="5486400" y="2270125"/>
          <p14:tracePt t="26439" x="5524500" y="2217738"/>
          <p14:tracePt t="26459" x="5540375" y="2193925"/>
          <p14:tracePt t="26479" x="5546725" y="2187575"/>
          <p14:tracePt t="26499" x="5554663" y="2163763"/>
          <p14:tracePt t="26519" x="5578475" y="2125663"/>
          <p14:tracePt t="26539" x="5608638" y="2065338"/>
          <p14:tracePt t="26559" x="5622925" y="2035175"/>
          <p14:tracePt t="26579" x="5646738" y="1997075"/>
          <p14:tracePt t="26599" x="5661025" y="1965325"/>
          <p14:tracePt t="26619" x="5684838" y="1935163"/>
          <p14:tracePt t="26639" x="5699125" y="1920875"/>
          <p14:tracePt t="26659" x="5730875" y="1874838"/>
          <p14:tracePt t="26679" x="5768975" y="1836738"/>
          <p14:tracePt t="26699" x="5829300" y="1782763"/>
          <p14:tracePt t="26720" x="5859463" y="1752600"/>
          <p14:tracePt t="26739" x="5905500" y="1722438"/>
          <p14:tracePt t="26759" x="5921375" y="1714500"/>
          <p14:tracePt t="26780" x="5965825" y="1692275"/>
          <p14:tracePt t="26800" x="5989638" y="1676400"/>
          <p14:tracePt t="26820" x="6019800" y="1654175"/>
          <p14:tracePt t="26840" x="6065838" y="1638300"/>
          <p14:tracePt t="26860" x="6149975" y="1592263"/>
          <p14:tracePt t="26880" x="6188075" y="1570038"/>
          <p14:tracePt t="26900" x="6256338" y="1539875"/>
          <p14:tracePt t="26920" x="6294438" y="1524000"/>
          <p14:tracePt t="26940" x="6354763" y="1493838"/>
          <p14:tracePt t="26960" x="6400800" y="1470025"/>
          <p14:tracePt t="26980" x="6499225" y="1439863"/>
          <p14:tracePt t="27000" x="6537325" y="1425575"/>
          <p14:tracePt t="27020" x="6591300" y="1417638"/>
          <p14:tracePt t="27040" x="6667500" y="1393825"/>
          <p14:tracePt t="27060" x="6727825" y="1371600"/>
          <p14:tracePt t="27080" x="6765925" y="1355725"/>
          <p14:tracePt t="27101" x="6797675" y="1355725"/>
          <p14:tracePt t="27102" x="6811963" y="1349375"/>
          <p14:tracePt t="27120" x="6835775" y="1349375"/>
          <p14:tracePt t="27140" x="6865938" y="1341438"/>
          <p14:tracePt t="27161" x="6896100" y="1341438"/>
          <p14:tracePt t="27180" x="6911975" y="1341438"/>
          <p14:tracePt t="27200" x="6918325" y="1341438"/>
          <p14:tracePt t="27220" x="6926263" y="1341438"/>
          <p14:tracePt t="27240" x="6964363" y="1355725"/>
          <p14:tracePt t="27260" x="6988175" y="1371600"/>
          <p14:tracePt t="27281" x="7018338" y="1387475"/>
          <p14:tracePt t="27300" x="7032625" y="1393825"/>
          <p14:tracePt t="27320" x="7040563" y="1401763"/>
          <p14:tracePt t="27341" x="7056438" y="1409700"/>
          <p14:tracePt t="27361" x="7070725" y="1431925"/>
          <p14:tracePt t="27381" x="7078663" y="1447800"/>
          <p14:tracePt t="27401" x="7086600" y="1463675"/>
          <p14:tracePt t="27421" x="7094538" y="1485900"/>
          <p14:tracePt t="27441" x="7116763" y="1546225"/>
          <p14:tracePt t="27461" x="7140575" y="1577975"/>
          <p14:tracePt t="27481" x="7146925" y="1608138"/>
          <p14:tracePt t="27501" x="7154863" y="1622425"/>
          <p14:tracePt t="27521" x="7162800" y="1668463"/>
          <p14:tracePt t="27541" x="7170738" y="1706563"/>
          <p14:tracePt t="27561" x="7178675" y="1744663"/>
          <p14:tracePt t="27582" x="7178675" y="1774825"/>
          <p14:tracePt t="27601" x="7178675" y="1782763"/>
          <p14:tracePt t="27621" x="7178675" y="1806575"/>
          <p14:tracePt t="27642" x="7178675" y="1851025"/>
          <p14:tracePt t="27661" x="7178675" y="1874838"/>
          <p14:tracePt t="27682" x="7178675" y="1889125"/>
          <p14:tracePt t="27702" x="7178675" y="1897063"/>
          <p14:tracePt t="27722" x="7178675" y="1905000"/>
          <p14:tracePt t="27761" x="7178675" y="1912938"/>
          <p14:tracePt t="27797" x="7178675" y="1920875"/>
          <p14:tracePt t="34101" x="7178675" y="1927225"/>
          <p14:tracePt t="34125" x="7178675" y="1935163"/>
          <p14:tracePt t="34132" x="7178675" y="1943100"/>
          <p14:tracePt t="34141" x="7178675" y="1958975"/>
          <p14:tracePt t="34153" x="7178675" y="1973263"/>
          <p14:tracePt t="34174" x="7170738" y="2003425"/>
          <p14:tracePt t="34194" x="7162800" y="2049463"/>
          <p14:tracePt t="34214" x="7140575" y="2095500"/>
          <p14:tracePt t="34234" x="7132638" y="2111375"/>
          <p14:tracePt t="34254" x="7124700" y="2117725"/>
          <p14:tracePt t="34274" x="7108825" y="2133600"/>
          <p14:tracePt t="34294" x="7018338" y="2163763"/>
          <p14:tracePt t="34314" x="6911975" y="2193925"/>
          <p14:tracePt t="34334" x="6721475" y="2239963"/>
          <p14:tracePt t="34354" x="6659563" y="2239963"/>
          <p14:tracePt t="34374" x="6645275" y="2239963"/>
          <p14:tracePt t="34395" x="6637338" y="2239963"/>
          <p14:tracePt t="34414" x="6569075" y="2193925"/>
          <p14:tracePt t="34434" x="6553200" y="2193925"/>
          <p14:tracePt t="34474" x="6553200" y="2187575"/>
          <p14:tracePt t="34519" x="6553200" y="2179638"/>
          <p14:tracePt t="34526" x="6553200" y="2171700"/>
          <p14:tracePt t="34535" x="6553200" y="2163763"/>
          <p14:tracePt t="34554" x="6553200" y="2155825"/>
          <p14:tracePt t="34574" x="6553200" y="2149475"/>
          <p14:tracePt t="36463" x="6537325" y="2155825"/>
          <p14:tracePt t="36469" x="6484938" y="2171700"/>
          <p14:tracePt t="36478" x="6400800" y="2171700"/>
          <p14:tracePt t="36498" x="6256338" y="2117725"/>
          <p14:tracePt t="37114" x="6256338" y="2111375"/>
          <p14:tracePt t="37122" x="6264275" y="2111375"/>
          <p14:tracePt t="37130" x="6270625" y="2111375"/>
          <p14:tracePt t="37139" x="6286500" y="2111375"/>
          <p14:tracePt t="37218" x="6278563" y="2117725"/>
          <p14:tracePt t="37242" x="6286500" y="2125663"/>
          <p14:tracePt t="37250" x="6294438" y="2125663"/>
          <p14:tracePt t="37259" x="6316663" y="2125663"/>
          <p14:tracePt t="37279" x="6332538" y="2125663"/>
          <p14:tracePt t="37299" x="6340475" y="2125663"/>
          <p14:tracePt t="37320" x="6346825" y="2133600"/>
          <p14:tracePt t="37340" x="6370638" y="2141538"/>
          <p14:tracePt t="37360" x="6384925" y="2141538"/>
          <p14:tracePt t="37380" x="6392863" y="2155825"/>
          <p14:tracePt t="38050" x="6392863" y="2163763"/>
          <p14:tracePt t="38064" x="6370638" y="2193925"/>
          <p14:tracePt t="38072" x="6324600" y="2239963"/>
          <p14:tracePt t="38081" x="6278563" y="2278063"/>
          <p14:tracePt t="38101" x="6164263" y="2354263"/>
          <p14:tracePt t="38121" x="6003925" y="2416175"/>
          <p14:tracePt t="38141" x="5883275" y="2460625"/>
          <p14:tracePt t="38161" x="5707063" y="2514600"/>
          <p14:tracePt t="38181" x="5608638" y="2536825"/>
          <p14:tracePt t="38201" x="5448300" y="2568575"/>
          <p14:tracePt t="38221" x="5273675" y="2620963"/>
          <p14:tracePt t="38241" x="5037138" y="2705100"/>
          <p14:tracePt t="38262" x="4664075" y="2857500"/>
          <p14:tracePt t="38281" x="4449763" y="2949575"/>
          <p14:tracePt t="38301" x="4381500" y="2987675"/>
          <p14:tracePt t="38321" x="4221163" y="3070225"/>
          <p14:tracePt t="38342" x="4122738" y="3154363"/>
          <p14:tracePt t="38362" x="4022725" y="3268663"/>
          <p14:tracePt t="38382" x="3946525" y="3368675"/>
          <p14:tracePt t="38402" x="3848100" y="3489325"/>
          <p14:tracePt t="38422" x="3763963" y="3565525"/>
          <p14:tracePt t="38442" x="3679825" y="3611563"/>
          <p14:tracePt t="38462" x="3635375" y="3627438"/>
          <p14:tracePt t="38482" x="3619500" y="3635375"/>
          <p14:tracePt t="38502" x="3581400" y="3649663"/>
          <p14:tracePt t="38522" x="3565525" y="3673475"/>
          <p14:tracePt t="38542" x="3527425" y="3703638"/>
          <p14:tracePt t="38562" x="3513138" y="3711575"/>
          <p14:tracePt t="38582" x="3489325" y="3725863"/>
          <p14:tracePt t="38602" x="3467100" y="3756025"/>
          <p14:tracePt t="38622" x="3413125" y="3817938"/>
          <p14:tracePt t="38642" x="3375025" y="3848100"/>
          <p14:tracePt t="38662" x="3344863" y="3878263"/>
          <p14:tracePt t="38682" x="3330575" y="3894138"/>
          <p14:tracePt t="38702" x="3314700" y="3916363"/>
          <p14:tracePt t="38723" x="3314700" y="3940175"/>
          <p14:tracePt t="38743" x="3298825" y="3962400"/>
          <p14:tracePt t="38762" x="3292475" y="3970338"/>
          <p14:tracePt t="38782" x="3292475" y="3978275"/>
          <p14:tracePt t="38886" x="3292475" y="3984625"/>
          <p14:tracePt t="38902" x="3284538" y="3984625"/>
          <p14:tracePt t="39402" x="3284538" y="3992563"/>
          <p14:tracePt t="39411" x="3276600" y="3992563"/>
          <p14:tracePt t="39423" x="3276600" y="4000500"/>
          <p14:tracePt t="39444" x="3254375" y="4016375"/>
          <p14:tracePt t="39464" x="3230563" y="4022725"/>
          <p14:tracePt t="39466" x="3222625" y="4022725"/>
          <p14:tracePt t="39484" x="3216275" y="4030663"/>
          <p14:tracePt t="39524" x="3208338" y="4038600"/>
          <p14:tracePt t="39544" x="3192463" y="4046538"/>
          <p14:tracePt t="39564" x="3140075" y="4084638"/>
          <p14:tracePt t="39584" x="3124200" y="4098925"/>
          <p14:tracePt t="39604" x="3108325" y="4106863"/>
          <p14:tracePt t="39624" x="3108325" y="4114800"/>
          <p14:tracePt t="39644" x="3094038" y="4122738"/>
          <p14:tracePt t="39664" x="3063875" y="4160838"/>
          <p14:tracePt t="39684" x="3032125" y="4213225"/>
          <p14:tracePt t="39704" x="3017838" y="4229100"/>
          <p14:tracePt t="39724" x="3009900" y="4237038"/>
          <p14:tracePt t="39744" x="3001963" y="4237038"/>
          <p14:tracePt t="39764" x="2994025" y="4259263"/>
          <p14:tracePt t="39785" x="2979738" y="4275138"/>
          <p14:tracePt t="39804" x="2979738" y="4289425"/>
          <p14:tracePt t="39824" x="2979738" y="4305300"/>
          <p14:tracePt t="39844" x="2971800" y="4321175"/>
          <p14:tracePt t="39865" x="2963863" y="4335463"/>
          <p14:tracePt t="39884" x="2963863" y="4351338"/>
          <p14:tracePt t="39904" x="2955925" y="4373563"/>
          <p14:tracePt t="39925" x="2955925" y="4381500"/>
          <p14:tracePt t="39945" x="2955925" y="4397375"/>
          <p14:tracePt t="39965" x="2955925" y="4403725"/>
          <p14:tracePt t="39966" x="2949575" y="4419600"/>
          <p14:tracePt t="39985" x="2949575" y="4427538"/>
          <p14:tracePt t="40005" x="2949575" y="4441825"/>
          <p14:tracePt t="40025" x="2949575" y="4449763"/>
          <p14:tracePt t="40045" x="2949575" y="4457700"/>
          <p14:tracePt t="40065" x="2949575" y="4473575"/>
          <p14:tracePt t="40145" x="2949575" y="4479925"/>
          <p14:tracePt t="40958" x="2949575" y="4473575"/>
          <p14:tracePt t="40965" x="2949575" y="4465638"/>
          <p14:tracePt t="40981" x="2949575" y="4457700"/>
          <p14:tracePt t="40997" x="2949575" y="4449763"/>
          <p14:tracePt t="41013" x="2949575" y="4441825"/>
          <p14:tracePt t="41026" x="2949575" y="4435475"/>
          <p14:tracePt t="41047" x="2963863" y="4411663"/>
          <p14:tracePt t="41067" x="2971800" y="4381500"/>
          <p14:tracePt t="41087" x="2987675" y="4351338"/>
          <p14:tracePt t="41107" x="3001963" y="4335463"/>
          <p14:tracePt t="41127" x="3025775" y="4305300"/>
          <p14:tracePt t="41147" x="3032125" y="4289425"/>
          <p14:tracePt t="41167" x="3048000" y="4267200"/>
          <p14:tracePt t="41187" x="3063875" y="4251325"/>
          <p14:tracePt t="41207" x="3086100" y="4221163"/>
          <p14:tracePt t="41227" x="3094038" y="4206875"/>
          <p14:tracePt t="41247" x="3108325" y="4191000"/>
          <p14:tracePt t="41267" x="3116263" y="4183063"/>
          <p14:tracePt t="41288" x="3124200" y="4175125"/>
          <p14:tracePt t="41307" x="3132138" y="4175125"/>
          <p14:tracePt t="41327" x="3140075" y="4168775"/>
          <p14:tracePt t="41347" x="3146425" y="4160838"/>
          <p14:tracePt t="42399" x="3154363" y="4160838"/>
          <p14:tracePt t="42407" x="3162300" y="4152900"/>
          <p14:tracePt t="42416" x="3178175" y="4152900"/>
          <p14:tracePt t="42430" x="3200400" y="4144963"/>
          <p14:tracePt t="42450" x="3330575" y="4137025"/>
          <p14:tracePt t="42469" x="3436938" y="4137025"/>
          <p14:tracePt t="42471" x="3482975" y="4137025"/>
          <p14:tracePt t="42490" x="3589338" y="4144963"/>
          <p14:tracePt t="42509" x="3673475" y="4152900"/>
          <p14:tracePt t="42529" x="3840163" y="4183063"/>
          <p14:tracePt t="42549" x="3932238" y="4191000"/>
          <p14:tracePt t="42570" x="4054475" y="4221163"/>
          <p14:tracePt t="42590" x="4183063" y="4244975"/>
          <p14:tracePt t="42610" x="4381500" y="4283075"/>
          <p14:tracePt t="42630" x="4549775" y="4297363"/>
          <p14:tracePt t="42650" x="4784725" y="4343400"/>
          <p14:tracePt t="42670" x="4868863" y="4351338"/>
          <p14:tracePt t="42690" x="4953000" y="4365625"/>
          <p14:tracePt t="42710" x="5021263" y="4389438"/>
          <p14:tracePt t="42730" x="5135563" y="4403725"/>
          <p14:tracePt t="42750" x="5211763" y="4403725"/>
          <p14:tracePt t="42770" x="5334000" y="4403725"/>
          <p14:tracePt t="42790" x="5394325" y="4403725"/>
          <p14:tracePt t="42810" x="5432425" y="4403725"/>
          <p14:tracePt t="42830" x="5661025" y="4441825"/>
          <p14:tracePt t="42850" x="5829300" y="4465638"/>
          <p14:tracePt t="42852" x="5851525" y="4465638"/>
          <p14:tracePt t="42870" x="5965825" y="4473575"/>
          <p14:tracePt t="42890" x="6003925" y="4473575"/>
          <p14:tracePt t="42910" x="6057900" y="4473575"/>
          <p14:tracePt t="42930" x="6142038" y="4465638"/>
          <p14:tracePt t="42932" x="6202363" y="4465638"/>
          <p14:tracePt t="42950" x="6340475" y="4457700"/>
          <p14:tracePt t="42970" x="6454775" y="4449763"/>
          <p14:tracePt t="42972" x="6477000" y="4449763"/>
          <p14:tracePt t="42991" x="6523038" y="4441825"/>
          <p14:tracePt t="43011" x="6530975" y="4441825"/>
          <p14:tracePt t="43030" x="6537325" y="4435475"/>
          <p14:tracePt t="43051" x="6569075" y="4411663"/>
          <p14:tracePt t="43071" x="6659563" y="4381500"/>
          <p14:tracePt t="43091" x="6697663" y="4365625"/>
          <p14:tracePt t="43111" x="6713538" y="4365625"/>
          <p14:tracePt t="43151" x="6713538" y="4359275"/>
          <p14:tracePt t="43174" x="6713538" y="4351338"/>
          <p14:tracePt t="43191" x="6721475" y="4343400"/>
          <p14:tracePt t="43211" x="6727825" y="4335463"/>
          <p14:tracePt t="43251" x="6727825" y="4327525"/>
          <p14:tracePt t="43271" x="6727825" y="4313238"/>
          <p14:tracePt t="43291" x="6727825" y="4305300"/>
          <p14:tracePt t="43348" x="6721475" y="4305300"/>
          <p14:tracePt t="43364" x="6705600" y="4305300"/>
          <p14:tracePt t="43372" x="6697663" y="4305300"/>
          <p14:tracePt t="43391" x="6683375" y="4305300"/>
          <p14:tracePt t="43412" x="6675438" y="4305300"/>
          <p14:tracePt t="43431" x="6667500" y="4305300"/>
          <p14:tracePt t="43451" x="6645275" y="4313238"/>
          <p14:tracePt t="43471" x="6613525" y="4321175"/>
          <p14:tracePt t="43491" x="6561138" y="4327525"/>
          <p14:tracePt t="43512" x="6537325" y="4335463"/>
          <p14:tracePt t="43531" x="6515100" y="4335463"/>
          <p14:tracePt t="43552" x="6492875" y="4351338"/>
          <p14:tracePt t="43572" x="6446838" y="4373563"/>
          <p14:tracePt t="43591" x="6423025" y="4373563"/>
          <p14:tracePt t="43611" x="6392863" y="4389438"/>
          <p14:tracePt t="43632" x="6354763" y="4403725"/>
          <p14:tracePt t="43652" x="6308725" y="4427538"/>
          <p14:tracePt t="43672" x="6270625" y="4449763"/>
          <p14:tracePt t="43692" x="6218238" y="4479925"/>
          <p14:tracePt t="43712" x="6156325" y="4518025"/>
          <p14:tracePt t="43732" x="6111875" y="4556125"/>
          <p14:tracePt t="43752" x="6011863" y="4618038"/>
          <p14:tracePt t="43772" x="5973763" y="4656138"/>
          <p14:tracePt t="43792" x="5913438" y="4702175"/>
          <p14:tracePt t="43812" x="5883275" y="4740275"/>
          <p14:tracePt t="43832" x="5851525" y="4778375"/>
          <p14:tracePt t="43852" x="5837238" y="4792663"/>
          <p14:tracePt t="43872" x="5799138" y="4854575"/>
          <p14:tracePt t="43892" x="5783263" y="4899025"/>
          <p14:tracePt t="43912" x="5761038" y="4975225"/>
          <p14:tracePt t="43932" x="5737225" y="5013325"/>
          <p14:tracePt t="43952" x="5715000" y="5067300"/>
          <p14:tracePt t="43972" x="5715000" y="5089525"/>
          <p14:tracePt t="43993" x="5692775" y="5165725"/>
          <p14:tracePt t="44012" x="5692775" y="5219700"/>
          <p14:tracePt t="44032" x="5676900" y="5280025"/>
          <p14:tracePt t="44053" x="5676900" y="5318125"/>
          <p14:tracePt t="44073" x="5668963" y="5341938"/>
          <p14:tracePt t="44092" x="5668963" y="5356225"/>
          <p14:tracePt t="44113" x="5668963" y="5410200"/>
          <p14:tracePt t="44133" x="5676900" y="5456238"/>
          <p14:tracePt t="44153" x="5684838" y="5502275"/>
          <p14:tracePt t="44172" x="5684838" y="5524500"/>
          <p14:tracePt t="44193" x="5684838" y="5540375"/>
          <p14:tracePt t="44213" x="5692775" y="5562600"/>
          <p14:tracePt t="44233" x="5699125" y="5584825"/>
          <p14:tracePt t="44234" x="5715000" y="5616575"/>
          <p14:tracePt t="44253" x="5730875" y="5638800"/>
          <p14:tracePt t="44273" x="5737225" y="5654675"/>
          <p14:tracePt t="44293" x="5753100" y="5668963"/>
          <p14:tracePt t="44313" x="5761038" y="5668963"/>
          <p14:tracePt t="44333" x="5775325" y="5676900"/>
          <p14:tracePt t="44353" x="5799138" y="5684838"/>
          <p14:tracePt t="44354" x="5821363" y="5684838"/>
          <p14:tracePt t="44373" x="5859463" y="5692775"/>
          <p14:tracePt t="44393" x="5913438" y="5699125"/>
          <p14:tracePt t="44394" x="5935663" y="5707063"/>
          <p14:tracePt t="44413" x="5989638" y="5715000"/>
          <p14:tracePt t="44433" x="6035675" y="5715000"/>
          <p14:tracePt t="44453" x="6134100" y="5722938"/>
          <p14:tracePt t="44473" x="6180138" y="5722938"/>
          <p14:tracePt t="44476" x="6226175" y="5722938"/>
          <p14:tracePt t="44493" x="6286500" y="5722938"/>
          <p14:tracePt t="44513" x="6392863" y="5715000"/>
          <p14:tracePt t="44533" x="6492875" y="5707063"/>
          <p14:tracePt t="44554" x="6561138" y="5692775"/>
          <p14:tracePt t="44573" x="6689725" y="5654675"/>
          <p14:tracePt t="44593" x="6759575" y="5608638"/>
          <p14:tracePt t="44613" x="6873875" y="5554663"/>
          <p14:tracePt t="44634" x="6911975" y="5532438"/>
          <p14:tracePt t="44654" x="6964363" y="5508625"/>
          <p14:tracePt t="44674" x="6994525" y="5486400"/>
          <p14:tracePt t="44694" x="7032625" y="5448300"/>
          <p14:tracePt t="44714" x="7064375" y="5432425"/>
          <p14:tracePt t="44734" x="7116763" y="5387975"/>
          <p14:tracePt t="44754" x="7140575" y="5364163"/>
          <p14:tracePt t="44774" x="7162800" y="5349875"/>
          <p14:tracePt t="44794" x="7170738" y="5326063"/>
          <p14:tracePt t="44814" x="7185025" y="5295900"/>
          <p14:tracePt t="44834" x="7200900" y="5273675"/>
          <p14:tracePt t="44854" x="7216775" y="5235575"/>
          <p14:tracePt t="44874" x="7231063" y="5211763"/>
          <p14:tracePt t="44894" x="7239000" y="5159375"/>
          <p14:tracePt t="44914" x="7246938" y="5121275"/>
          <p14:tracePt t="44934" x="7254875" y="5089525"/>
          <p14:tracePt t="44954" x="7269163" y="5037138"/>
          <p14:tracePt t="44974" x="7277100" y="4999038"/>
          <p14:tracePt t="44995" x="7285038" y="4968875"/>
          <p14:tracePt t="45014" x="7292975" y="4937125"/>
          <p14:tracePt t="45034" x="7292975" y="4930775"/>
          <p14:tracePt t="45055" x="7292975" y="49228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835150" y="404813"/>
          <a:ext cx="51847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文档" r:id="rId3" imgW="2450592" imgH="637032" progId="Word.Document.8">
                  <p:embed/>
                </p:oleObj>
              </mc:Choice>
              <mc:Fallback>
                <p:oleObj name="文档" r:id="rId3" imgW="2450592" imgH="6370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4813"/>
                        <a:ext cx="5184775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8569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在恒温 </a:t>
            </a:r>
            <a:r>
              <a:rPr lang="en-US" altLang="zh-CN" sz="2400">
                <a:latin typeface="Times New Roman" panose="02020603050405020304" pitchFamily="18" charset="0"/>
              </a:rPr>
              <a:t>( )T </a:t>
            </a:r>
            <a:r>
              <a:rPr lang="zh-CN" altLang="en-US" sz="2400">
                <a:latin typeface="Times New Roman" panose="02020603050405020304" pitchFamily="18" charset="0"/>
              </a:rPr>
              <a:t>时，</a:t>
            </a:r>
            <a:r>
              <a:rPr lang="en-US" altLang="zh-CN" sz="2400">
                <a:latin typeface="Times New Roman" panose="02020603050405020304" pitchFamily="18" charset="0"/>
              </a:rPr>
              <a:t>q=f(p)</a:t>
            </a:r>
            <a:r>
              <a:rPr lang="zh-CN" altLang="en-US" sz="2400">
                <a:latin typeface="Times New Roman" panose="02020603050405020304" pitchFamily="18" charset="0"/>
              </a:rPr>
              <a:t>，先形成第一层吸附，称为单吸附层。随着压力的升高，吸附层越来越多，形成多分子吸附层。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3850" y="2781300"/>
            <a:ext cx="7940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根据多层吸附理论，可以推导出在吸附质正常沸点附近的吸附等温线为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1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279650" y="4008438"/>
          <a:ext cx="45370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5" imgW="1905000" imgH="419100" progId="Equation.3">
                  <p:embed/>
                </p:oleObj>
              </mc:Choice>
              <mc:Fallback>
                <p:oleObj name="公式" r:id="rId5" imgW="1905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008438"/>
                        <a:ext cx="4537075" cy="996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971550" y="5013325"/>
            <a:ext cx="73644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</a:t>
            </a:r>
            <a:r>
              <a:rPr lang="zh-CN" altLang="en-US" sz="2400">
                <a:latin typeface="Times New Roman" panose="02020603050405020304" pitchFamily="18" charset="0"/>
              </a:rPr>
              <a:t>在给定温度下为常数； </a:t>
            </a:r>
            <a:r>
              <a:rPr lang="en-US" altLang="zh-CN" sz="2400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</a:t>
            </a:r>
            <a:r>
              <a:rPr lang="zh-CN" altLang="en-US" sz="2400">
                <a:latin typeface="Times New Roman" panose="02020603050405020304" pitchFamily="18" charset="0"/>
              </a:rPr>
              <a:t>平衡压力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</a:t>
            </a:r>
            <a:r>
              <a:rPr lang="zh-CN" altLang="en-US" sz="2400">
                <a:latin typeface="Times New Roman" panose="02020603050405020304" pitchFamily="18" charset="0"/>
              </a:rPr>
              <a:t>平衡吸附量； </a:t>
            </a:r>
            <a:r>
              <a:rPr lang="en-US" altLang="zh-CN" sz="240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</a:t>
            </a:r>
            <a:r>
              <a:rPr lang="zh-CN" altLang="en-US" sz="2400">
                <a:latin typeface="Times New Roman" panose="02020603050405020304" pitchFamily="18" charset="0"/>
              </a:rPr>
              <a:t>吸附质饱和蒸汽压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Vm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</a:t>
            </a:r>
            <a:r>
              <a:rPr lang="zh-CN" altLang="en-US" sz="2400">
                <a:latin typeface="Times New Roman" panose="02020603050405020304" pitchFamily="18" charset="0"/>
              </a:rPr>
              <a:t>单分子层吸附量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55650" y="6284913"/>
            <a:ext cx="647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使用的条件：相对压力</a:t>
            </a:r>
            <a:r>
              <a:rPr lang="en-US" altLang="zh-CN" sz="2400" u="sng">
                <a:solidFill>
                  <a:srgbClr val="0033CC"/>
                </a:solidFill>
                <a:latin typeface="Times New Roman" panose="02020603050405020304" pitchFamily="18" charset="0"/>
              </a:rPr>
              <a:t>P/P0 </a:t>
            </a:r>
            <a:r>
              <a:rPr lang="zh-CN" altLang="en-US" sz="2400" u="sng">
                <a:solidFill>
                  <a:srgbClr val="0033CC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u="sng">
                <a:solidFill>
                  <a:srgbClr val="0033CC"/>
                </a:solidFill>
                <a:latin typeface="Times New Roman" panose="02020603050405020304" pitchFamily="18" charset="0"/>
              </a:rPr>
              <a:t>0.05</a:t>
            </a:r>
            <a:r>
              <a:rPr lang="zh-CN" altLang="en-US" sz="2400" u="sng">
                <a:solidFill>
                  <a:srgbClr val="0033CC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u="sng">
                <a:solidFill>
                  <a:srgbClr val="0033CC"/>
                </a:solidFill>
                <a:latin typeface="Times New Roman" panose="02020603050405020304" pitchFamily="18" charset="0"/>
              </a:rPr>
              <a:t>0.35</a:t>
            </a:r>
            <a:r>
              <a:rPr lang="zh-CN" altLang="en-US" sz="2400" u="sng">
                <a:solidFill>
                  <a:srgbClr val="0033CC"/>
                </a:solidFill>
                <a:latin typeface="Times New Roman" panose="02020603050405020304" pitchFamily="18" charset="0"/>
              </a:rPr>
              <a:t>范围内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40"/>
    </mc:Choice>
    <mc:Fallback xmlns="">
      <p:transition spd="slow" advTm="11414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37" x="4503738" y="3741738"/>
          <p14:tracePt t="587" x="4587875" y="3413125"/>
          <p14:tracePt t="596" x="4594225" y="3382963"/>
          <p14:tracePt t="617" x="4664075" y="3216275"/>
          <p14:tracePt t="637" x="4670425" y="3162300"/>
          <p14:tracePt t="657" x="4686300" y="3086100"/>
          <p14:tracePt t="677" x="4694238" y="3009900"/>
          <p14:tracePt t="697" x="4708525" y="2857500"/>
          <p14:tracePt t="717" x="4708525" y="2682875"/>
          <p14:tracePt t="737" x="4694238" y="2446338"/>
          <p14:tracePt t="757" x="4656138" y="2301875"/>
          <p14:tracePt t="777" x="4572000" y="2065338"/>
          <p14:tracePt t="797" x="4389438" y="1706563"/>
          <p14:tracePt t="817" x="4289425" y="1546225"/>
          <p14:tracePt t="837" x="4191000" y="1355725"/>
          <p14:tracePt t="857" x="4152900" y="1303338"/>
          <p14:tracePt t="858" x="4137025" y="1287463"/>
          <p14:tracePt t="877" x="4092575" y="1257300"/>
          <p14:tracePt t="897" x="4076700" y="1257300"/>
          <p14:tracePt t="917" x="4046538" y="1249363"/>
          <p14:tracePt t="937" x="4008438" y="1241425"/>
          <p14:tracePt t="938" x="4000500" y="1241425"/>
          <p14:tracePt t="957" x="3984625" y="1241425"/>
          <p14:tracePt t="978" x="3940175" y="1241425"/>
          <p14:tracePt t="997" x="3878263" y="1241425"/>
          <p14:tracePt t="1017" x="3810000" y="1249363"/>
          <p14:tracePt t="1038" x="3756025" y="1257300"/>
          <p14:tracePt t="1057" x="3717925" y="1257300"/>
          <p14:tracePt t="1077" x="3665538" y="1273175"/>
          <p14:tracePt t="1097" x="3641725" y="1279525"/>
          <p14:tracePt t="1118" x="3635375" y="1279525"/>
          <p14:tracePt t="1137" x="3627438" y="1279525"/>
          <p14:tracePt t="1157" x="3619500" y="1295400"/>
          <p14:tracePt t="1178" x="3603625" y="1303338"/>
          <p14:tracePt t="1198" x="3527425" y="1341438"/>
          <p14:tracePt t="1218" x="3467100" y="1379538"/>
          <p14:tracePt t="1238" x="3352800" y="1455738"/>
          <p14:tracePt t="1258" x="3268663" y="1493838"/>
          <p14:tracePt t="1260" x="3124200" y="1592263"/>
          <p14:tracePt t="1278" x="2994025" y="1668463"/>
          <p14:tracePt t="1298" x="2759075" y="1836738"/>
          <p14:tracePt t="1318" x="2536825" y="1965325"/>
          <p14:tracePt t="1338" x="2416175" y="2003425"/>
          <p14:tracePt t="1358" x="2095500" y="2073275"/>
          <p14:tracePt t="1378" x="1912938" y="2095500"/>
          <p14:tracePt t="1398" x="1828800" y="2149475"/>
          <p14:tracePt t="1418" x="1812925" y="2155825"/>
          <p14:tracePt t="1438" x="1806575" y="2171700"/>
          <p14:tracePt t="1458" x="1798638" y="2187575"/>
          <p14:tracePt t="1479" x="1790700" y="2187575"/>
          <p14:tracePt t="1498" x="1782763" y="2187575"/>
          <p14:tracePt t="1518" x="1782763" y="2193925"/>
          <p14:tracePt t="1539" x="1774825" y="2193925"/>
          <p14:tracePt t="1558" x="1752600" y="2201863"/>
          <p14:tracePt t="2519" x="1744663" y="2201863"/>
          <p14:tracePt t="2535" x="1736725" y="2201863"/>
          <p14:tracePt t="2543" x="1730375" y="2201863"/>
          <p14:tracePt t="2560" x="1706563" y="2201863"/>
          <p14:tracePt t="2580" x="1692275" y="2201863"/>
          <p14:tracePt t="2600" x="1676400" y="2201863"/>
          <p14:tracePt t="2621" x="1668463" y="2201863"/>
          <p14:tracePt t="2640" x="1630363" y="2201863"/>
          <p14:tracePt t="2660" x="1546225" y="2217738"/>
          <p14:tracePt t="2681" x="1417638" y="2225675"/>
          <p14:tracePt t="2700" x="1341438" y="2225675"/>
          <p14:tracePt t="2720" x="1219200" y="2225675"/>
          <p14:tracePt t="2741" x="1143000" y="2225675"/>
          <p14:tracePt t="2742" x="1120775" y="2225675"/>
          <p14:tracePt t="2760" x="1104900" y="2225675"/>
          <p14:tracePt t="2781" x="1096963" y="2217738"/>
          <p14:tracePt t="2801" x="1089025" y="2217738"/>
          <p14:tracePt t="2821" x="1082675" y="2217738"/>
          <p14:tracePt t="2841" x="1074738" y="2217738"/>
          <p14:tracePt t="2861" x="1058863" y="2217738"/>
          <p14:tracePt t="2881" x="1050925" y="2217738"/>
          <p14:tracePt t="2901" x="1036638" y="2225675"/>
          <p14:tracePt t="2921" x="1012825" y="2239963"/>
          <p14:tracePt t="2941" x="1006475" y="2247900"/>
          <p14:tracePt t="2961" x="998538" y="2247900"/>
          <p14:tracePt t="3277" x="990600" y="2247900"/>
          <p14:tracePt t="3563" x="990600" y="2255838"/>
          <p14:tracePt t="3577" x="998538" y="2255838"/>
          <p14:tracePt t="3585" x="998538" y="2263775"/>
          <p14:tracePt t="3602" x="1006475" y="2270125"/>
          <p14:tracePt t="3622" x="1020763" y="2278063"/>
          <p14:tracePt t="3642" x="1036638" y="2286000"/>
          <p14:tracePt t="3685" x="1036638" y="2293938"/>
          <p14:tracePt t="3702" x="1044575" y="2293938"/>
          <p14:tracePt t="3722" x="1058863" y="2293938"/>
          <p14:tracePt t="3743" x="1066800" y="2301875"/>
          <p14:tracePt t="3763" x="1096963" y="2301875"/>
          <p14:tracePt t="3782" x="1127125" y="2308225"/>
          <p14:tracePt t="3803" x="1158875" y="2308225"/>
          <p14:tracePt t="3823" x="1173163" y="2308225"/>
          <p14:tracePt t="3843" x="1189038" y="2316163"/>
          <p14:tracePt t="3863" x="1203325" y="2316163"/>
          <p14:tracePt t="3883" x="1219200" y="2316163"/>
          <p14:tracePt t="3903" x="1227138" y="2316163"/>
          <p14:tracePt t="3923" x="1235075" y="2316163"/>
          <p14:tracePt t="3943" x="1257300" y="2324100"/>
          <p14:tracePt t="3963" x="1273175" y="2324100"/>
          <p14:tracePt t="4003" x="1279525" y="2324100"/>
          <p14:tracePt t="4311" x="1287463" y="2324100"/>
          <p14:tracePt t="4327" x="1311275" y="2324100"/>
          <p14:tracePt t="4336" x="1317625" y="2324100"/>
          <p14:tracePt t="4344" x="1325563" y="2324100"/>
          <p14:tracePt t="4363" x="1371600" y="2324100"/>
          <p14:tracePt t="4384" x="1493838" y="2324100"/>
          <p14:tracePt t="4404" x="1546225" y="2324100"/>
          <p14:tracePt t="4424" x="1584325" y="2324100"/>
          <p14:tracePt t="4444" x="1616075" y="2324100"/>
          <p14:tracePt t="4464" x="1638300" y="2324100"/>
          <p14:tracePt t="4484" x="1730375" y="2324100"/>
          <p14:tracePt t="4504" x="1828800" y="2324100"/>
          <p14:tracePt t="4524" x="1951038" y="2308225"/>
          <p14:tracePt t="4544" x="2073275" y="2308225"/>
          <p14:tracePt t="4545" x="2095500" y="2308225"/>
          <p14:tracePt t="4564" x="2209800" y="2308225"/>
          <p14:tracePt t="4584" x="2270125" y="2308225"/>
          <p14:tracePt t="4586" x="2293938" y="2308225"/>
          <p14:tracePt t="4604" x="2308225" y="2308225"/>
          <p14:tracePt t="5520" x="2316163" y="2308225"/>
          <p14:tracePt t="5580" x="2316163" y="2316163"/>
          <p14:tracePt t="5588" x="2324100" y="2316163"/>
          <p14:tracePt t="5598" x="2332038" y="2316163"/>
          <p14:tracePt t="5612" x="2339975" y="2316163"/>
          <p14:tracePt t="5630" x="2354263" y="2316163"/>
          <p14:tracePt t="5646" x="2378075" y="2316163"/>
          <p14:tracePt t="5666" x="2408238" y="2316163"/>
          <p14:tracePt t="5687" x="2460625" y="2316163"/>
          <p14:tracePt t="5706" x="2514600" y="2316163"/>
          <p14:tracePt t="5726" x="2552700" y="2316163"/>
          <p14:tracePt t="5747" x="2574925" y="2316163"/>
          <p14:tracePt t="5766" x="2582863" y="2316163"/>
          <p14:tracePt t="5798" x="2590800" y="2316163"/>
          <p14:tracePt t="5806" x="2606675" y="2316163"/>
          <p14:tracePt t="5826" x="2651125" y="2316163"/>
          <p14:tracePt t="5846" x="2751138" y="2316163"/>
          <p14:tracePt t="5866" x="2811463" y="2316163"/>
          <p14:tracePt t="5887" x="2849563" y="2316163"/>
          <p14:tracePt t="5906" x="2865438" y="2316163"/>
          <p14:tracePt t="5927" x="2873375" y="2316163"/>
          <p14:tracePt t="5928" x="2879725" y="2316163"/>
          <p14:tracePt t="5952" x="2887663" y="2316163"/>
          <p14:tracePt t="6119" x="2895600" y="2316163"/>
          <p14:tracePt t="6156" x="2903538" y="2316163"/>
          <p14:tracePt t="6172" x="2911475" y="2316163"/>
          <p14:tracePt t="6190" x="2917825" y="2316163"/>
          <p14:tracePt t="6206" x="2933700" y="2316163"/>
          <p14:tracePt t="6214" x="2949575" y="2316163"/>
          <p14:tracePt t="6227" x="2955925" y="2324100"/>
          <p14:tracePt t="6247" x="3025775" y="2324100"/>
          <p14:tracePt t="6267" x="3048000" y="2324100"/>
          <p14:tracePt t="6287" x="3094038" y="2332038"/>
          <p14:tracePt t="6308" x="3154363" y="2332038"/>
          <p14:tracePt t="6328" x="3192463" y="2332038"/>
          <p14:tracePt t="6347" x="3208338" y="2332038"/>
          <p14:tracePt t="6367" x="3246438" y="2332038"/>
          <p14:tracePt t="6387" x="3276600" y="2332038"/>
          <p14:tracePt t="6407" x="3368675" y="2332038"/>
          <p14:tracePt t="6428" x="3429000" y="2339975"/>
          <p14:tracePt t="6448" x="3489325" y="2339975"/>
          <p14:tracePt t="6468" x="3535363" y="2339975"/>
          <p14:tracePt t="6488" x="3551238" y="2339975"/>
          <p14:tracePt t="6489" x="3565525" y="2339975"/>
          <p14:tracePt t="6508" x="3603625" y="2339975"/>
          <p14:tracePt t="6528" x="3725863" y="2339975"/>
          <p14:tracePt t="6548" x="3810000" y="2339975"/>
          <p14:tracePt t="6568" x="3878263" y="2339975"/>
          <p14:tracePt t="6588" x="3916363" y="2339975"/>
          <p14:tracePt t="6608" x="3978275" y="2339975"/>
          <p14:tracePt t="6628" x="4000500" y="2339975"/>
          <p14:tracePt t="6648" x="4068763" y="2339975"/>
          <p14:tracePt t="6668" x="4084638" y="2339975"/>
          <p14:tracePt t="6688" x="4106863" y="2339975"/>
          <p14:tracePt t="6708" x="4130675" y="2339975"/>
          <p14:tracePt t="6728" x="4229100" y="2339975"/>
          <p14:tracePt t="6748" x="4297363" y="2339975"/>
          <p14:tracePt t="6768" x="4403725" y="2339975"/>
          <p14:tracePt t="6788" x="4457700" y="2339975"/>
          <p14:tracePt t="6808" x="4487863" y="2339975"/>
          <p14:tracePt t="6829" x="4518025" y="2339975"/>
          <p14:tracePt t="6848" x="4533900" y="2339975"/>
          <p14:tracePt t="6868" x="4602163" y="2339975"/>
          <p14:tracePt t="6889" x="4632325" y="2339975"/>
          <p14:tracePt t="6908" x="4686300" y="2339975"/>
          <p14:tracePt t="6929" x="4694238" y="2339975"/>
          <p14:tracePt t="6949" x="4708525" y="2339975"/>
          <p14:tracePt t="6968" x="4716463" y="2339975"/>
          <p14:tracePt t="6988" x="4732338" y="2339975"/>
          <p14:tracePt t="7009" x="4746625" y="2339975"/>
          <p14:tracePt t="7029" x="4770438" y="2339975"/>
          <p14:tracePt t="7096" x="4778375" y="2339975"/>
          <p14:tracePt t="7251" x="4784725" y="2339975"/>
          <p14:tracePt t="7677" x="4762500" y="2339975"/>
          <p14:tracePt t="7685" x="4746625" y="2339975"/>
          <p14:tracePt t="7701" x="4732338" y="2339975"/>
          <p14:tracePt t="7710" x="4686300" y="2362200"/>
          <p14:tracePt t="7730" x="4137025" y="2422525"/>
          <p14:tracePt t="7750" x="4068763" y="2430463"/>
          <p14:tracePt t="8111" x="4098925" y="2430463"/>
          <p14:tracePt t="8119" x="4130675" y="2430463"/>
          <p14:tracePt t="8131" x="4152900" y="2438400"/>
          <p14:tracePt t="8151" x="4206875" y="2446338"/>
          <p14:tracePt t="8171" x="4297363" y="2446338"/>
          <p14:tracePt t="8191" x="4419600" y="2446338"/>
          <p14:tracePt t="8211" x="4495800" y="2430463"/>
          <p14:tracePt t="8231" x="4549775" y="2422525"/>
          <p14:tracePt t="8251" x="4640263" y="2400300"/>
          <p14:tracePt t="8271" x="4740275" y="2400300"/>
          <p14:tracePt t="8291" x="4953000" y="2408238"/>
          <p14:tracePt t="8311" x="5135563" y="2422525"/>
          <p14:tracePt t="8331" x="5303838" y="2446338"/>
          <p14:tracePt t="8351" x="5418138" y="2454275"/>
          <p14:tracePt t="8371" x="5546725" y="2460625"/>
          <p14:tracePt t="8391" x="5592763" y="2460625"/>
          <p14:tracePt t="8411" x="5630863" y="2460625"/>
          <p14:tracePt t="8432" x="5654675" y="2460625"/>
          <p14:tracePt t="8451" x="5684838" y="2460625"/>
          <p14:tracePt t="8471" x="5707063" y="2460625"/>
          <p14:tracePt t="8492" x="5753100" y="2454275"/>
          <p14:tracePt t="8512" x="5783263" y="2446338"/>
          <p14:tracePt t="8532" x="5821363" y="2438400"/>
          <p14:tracePt t="8551" x="5837238" y="2438400"/>
          <p14:tracePt t="8837" x="5845175" y="2438400"/>
          <p14:tracePt t="8854" x="5851525" y="2438400"/>
          <p14:tracePt t="8861" x="5867400" y="2438400"/>
          <p14:tracePt t="8872" x="5883275" y="2438400"/>
          <p14:tracePt t="8892" x="5943600" y="2438400"/>
          <p14:tracePt t="8912" x="6011863" y="2422525"/>
          <p14:tracePt t="8933" x="6042025" y="2408238"/>
          <p14:tracePt t="8953" x="6057900" y="2408238"/>
          <p14:tracePt t="8972" x="6096000" y="2392363"/>
          <p14:tracePt t="8993" x="6172200" y="2378075"/>
          <p14:tracePt t="9012" x="6226175" y="2354263"/>
          <p14:tracePt t="9032" x="6294438" y="2339975"/>
          <p14:tracePt t="9053" x="6346825" y="2324100"/>
          <p14:tracePt t="9073" x="6392863" y="2316163"/>
          <p14:tracePt t="9093" x="6446838" y="2301875"/>
          <p14:tracePt t="9113" x="6499225" y="2301875"/>
          <p14:tracePt t="9133" x="6523038" y="2293938"/>
          <p14:tracePt t="9153" x="6545263" y="2293938"/>
          <p14:tracePt t="9173" x="6553200" y="2286000"/>
          <p14:tracePt t="9193" x="6569075" y="2286000"/>
          <p14:tracePt t="9213" x="6599238" y="2286000"/>
          <p14:tracePt t="9233" x="6645275" y="2286000"/>
          <p14:tracePt t="9253" x="6675438" y="2286000"/>
          <p14:tracePt t="9255" x="6689725" y="2286000"/>
          <p14:tracePt t="9273" x="6705600" y="2286000"/>
          <p14:tracePt t="9293" x="6713538" y="2286000"/>
          <p14:tracePt t="9313" x="6721475" y="2286000"/>
          <p14:tracePt t="9333" x="6735763" y="2286000"/>
          <p14:tracePt t="9353" x="6773863" y="2286000"/>
          <p14:tracePt t="9373" x="6797675" y="2286000"/>
          <p14:tracePt t="9393" x="6811963" y="2278063"/>
          <p14:tracePt t="9413" x="6819900" y="2278063"/>
          <p14:tracePt t="9434" x="6827838" y="2278063"/>
          <p14:tracePt t="9453" x="6835775" y="2278063"/>
          <p14:tracePt t="9473" x="6850063" y="2278063"/>
          <p14:tracePt t="9493" x="6858000" y="2278063"/>
          <p14:tracePt t="9514" x="6865938" y="2278063"/>
          <p14:tracePt t="9537" x="6873875" y="2278063"/>
          <p14:tracePt t="9553" x="6880225" y="2278063"/>
          <p14:tracePt t="9574" x="6904038" y="2278063"/>
          <p14:tracePt t="9593" x="6934200" y="2278063"/>
          <p14:tracePt t="9613" x="6950075" y="2278063"/>
          <p14:tracePt t="9654" x="6956425" y="2278063"/>
          <p14:tracePt t="9674" x="6964363" y="2278063"/>
          <p14:tracePt t="9694" x="6980238" y="2278063"/>
          <p14:tracePt t="9714" x="7002463" y="2286000"/>
          <p14:tracePt t="9734" x="7010400" y="2286000"/>
          <p14:tracePt t="9754" x="7026275" y="2286000"/>
          <p14:tracePt t="9755" x="7032625" y="2286000"/>
          <p14:tracePt t="9779" x="7048500" y="2286000"/>
          <p14:tracePt t="9794" x="7064375" y="2286000"/>
          <p14:tracePt t="9814" x="7108825" y="2286000"/>
          <p14:tracePt t="9834" x="7124700" y="2286000"/>
          <p14:tracePt t="9854" x="7162800" y="2293938"/>
          <p14:tracePt t="9874" x="7170738" y="2293938"/>
          <p14:tracePt t="9901" x="7178675" y="2293938"/>
          <p14:tracePt t="9917" x="7185025" y="2293938"/>
          <p14:tracePt t="9934" x="7208838" y="2293938"/>
          <p14:tracePt t="9954" x="7239000" y="2293938"/>
          <p14:tracePt t="9974" x="7269163" y="2293938"/>
          <p14:tracePt t="9994" x="7292975" y="2293938"/>
          <p14:tracePt t="10015" x="7307263" y="2293938"/>
          <p14:tracePt t="10034" x="7323138" y="2293938"/>
          <p14:tracePt t="10054" x="7337425" y="2293938"/>
          <p14:tracePt t="10075" x="7353300" y="2293938"/>
          <p14:tracePt t="10094" x="7391400" y="2293938"/>
          <p14:tracePt t="10114" x="7407275" y="2293938"/>
          <p14:tracePt t="10135" x="7429500" y="2293938"/>
          <p14:tracePt t="10155" x="7445375" y="2293938"/>
          <p14:tracePt t="10175" x="7475538" y="2293938"/>
          <p14:tracePt t="10195" x="7489825" y="2293938"/>
          <p14:tracePt t="10215" x="7521575" y="2293938"/>
          <p14:tracePt t="10235" x="7543800" y="2293938"/>
          <p14:tracePt t="10255" x="7573963" y="2293938"/>
          <p14:tracePt t="10275" x="7604125" y="2293938"/>
          <p14:tracePt t="10295" x="7635875" y="2293938"/>
          <p14:tracePt t="10315" x="7688263" y="2293938"/>
          <p14:tracePt t="10335" x="7712075" y="2293938"/>
          <p14:tracePt t="10336" x="7726363" y="2293938"/>
          <p14:tracePt t="10355" x="7772400" y="2293938"/>
          <p14:tracePt t="10375" x="7810500" y="2293938"/>
          <p14:tracePt t="10395" x="7832725" y="2293938"/>
          <p14:tracePt t="10415" x="7878763" y="2293938"/>
          <p14:tracePt t="10435" x="7902575" y="2293938"/>
          <p14:tracePt t="10455" x="7916863" y="2293938"/>
          <p14:tracePt t="10475" x="7940675" y="2293938"/>
          <p14:tracePt t="10495" x="7970838" y="2293938"/>
          <p14:tracePt t="10515" x="8008938" y="2293938"/>
          <p14:tracePt t="10535" x="8023225" y="2293938"/>
          <p14:tracePt t="10556" x="8054975" y="2293938"/>
          <p14:tracePt t="10576" x="8061325" y="2293938"/>
          <p14:tracePt t="10595" x="8077200" y="2293938"/>
          <p14:tracePt t="12513" x="8069263" y="2293938"/>
          <p14:tracePt t="12520" x="8054975" y="2286000"/>
          <p14:tracePt t="12528" x="8008938" y="2278063"/>
          <p14:tracePt t="12539" x="7947025" y="2278063"/>
          <p14:tracePt t="12560" x="7780338" y="2278063"/>
          <p14:tracePt t="12561" x="7666038" y="2286000"/>
          <p14:tracePt t="12580" x="7459663" y="2293938"/>
          <p14:tracePt t="12599" x="7277100" y="2293938"/>
          <p14:tracePt t="12600" x="7185025" y="2293938"/>
          <p14:tracePt t="12620" x="7018338" y="2293938"/>
          <p14:tracePt t="12640" x="6667500" y="2293938"/>
          <p14:tracePt t="12659" x="6416675" y="2332038"/>
          <p14:tracePt t="12680" x="6194425" y="2378075"/>
          <p14:tracePt t="12700" x="6080125" y="2392363"/>
          <p14:tracePt t="12720" x="5935663" y="2408238"/>
          <p14:tracePt t="12739" x="5668963" y="2446338"/>
          <p14:tracePt t="12760" x="5546725" y="2446338"/>
          <p14:tracePt t="12780" x="5318125" y="2446338"/>
          <p14:tracePt t="12800" x="5135563" y="2468563"/>
          <p14:tracePt t="12820" x="4403725" y="2659063"/>
          <p14:tracePt t="12840" x="3878263" y="2765425"/>
          <p14:tracePt t="12860" x="3565525" y="2803525"/>
          <p14:tracePt t="12880" x="3475038" y="2803525"/>
          <p14:tracePt t="12900" x="3360738" y="2765425"/>
          <p14:tracePt t="12920" x="3284538" y="2751138"/>
          <p14:tracePt t="12940" x="3200400" y="2735263"/>
          <p14:tracePt t="12960" x="3162300" y="2727325"/>
          <p14:tracePt t="12980" x="3025775" y="2697163"/>
          <p14:tracePt t="13000" x="2849563" y="2659063"/>
          <p14:tracePt t="13020" x="2416175" y="2590800"/>
          <p14:tracePt t="13040" x="2193925" y="2544763"/>
          <p14:tracePt t="13060" x="1997075" y="2498725"/>
          <p14:tracePt t="13080" x="1927225" y="2498725"/>
          <p14:tracePt t="13100" x="1828800" y="2506663"/>
          <p14:tracePt t="13121" x="1798638" y="2514600"/>
          <p14:tracePt t="13203" x="1790700" y="2514600"/>
          <p14:tracePt t="13311" x="1790700" y="2522538"/>
          <p14:tracePt t="13319" x="1798638" y="2522538"/>
          <p14:tracePt t="13335" x="1806575" y="2522538"/>
          <p14:tracePt t="13343" x="1828800" y="2522538"/>
          <p14:tracePt t="13361" x="1858963" y="2522538"/>
          <p14:tracePt t="13381" x="1958975" y="2530475"/>
          <p14:tracePt t="13401" x="2111375" y="2544763"/>
          <p14:tracePt t="13421" x="2201863" y="2552700"/>
          <p14:tracePt t="13422" x="2225675" y="2552700"/>
          <p14:tracePt t="13441" x="2255838" y="2552700"/>
          <p14:tracePt t="13461" x="2270125" y="2552700"/>
          <p14:tracePt t="13481" x="2278063" y="2552700"/>
          <p14:tracePt t="13501" x="2293938" y="2552700"/>
          <p14:tracePt t="13503" x="2301875" y="2552700"/>
          <p14:tracePt t="13521" x="2354263" y="2552700"/>
          <p14:tracePt t="13541" x="2400300" y="2552700"/>
          <p14:tracePt t="13561" x="2476500" y="2552700"/>
          <p14:tracePt t="13581" x="2498725" y="2560638"/>
          <p14:tracePt t="13601" x="2506663" y="2560638"/>
          <p14:tracePt t="13622" x="2514600" y="2560638"/>
          <p14:tracePt t="13689" x="2522538" y="2560638"/>
          <p14:tracePt t="13767" x="2530475" y="2560638"/>
          <p14:tracePt t="14007" x="2536825" y="2560638"/>
          <p14:tracePt t="14015" x="2544763" y="2560638"/>
          <p14:tracePt t="14031" x="2560638" y="2568575"/>
          <p14:tracePt t="14042" x="2606675" y="2568575"/>
          <p14:tracePt t="14062" x="2735263" y="2574925"/>
          <p14:tracePt t="14082" x="2819400" y="2582863"/>
          <p14:tracePt t="14102" x="3001963" y="2582863"/>
          <p14:tracePt t="14122" x="3063875" y="2582863"/>
          <p14:tracePt t="14142" x="3132138" y="2582863"/>
          <p14:tracePt t="14162" x="3208338" y="2574925"/>
          <p14:tracePt t="14183" x="3254375" y="2568575"/>
          <p14:tracePt t="14184" x="3276600" y="2568575"/>
          <p14:tracePt t="14203" x="3306763" y="2560638"/>
          <p14:tracePt t="14222" x="3336925" y="2560638"/>
          <p14:tracePt t="14242" x="3360738" y="2560638"/>
          <p14:tracePt t="14263" x="3368675" y="2560638"/>
          <p14:tracePt t="14289" x="3375025" y="2560638"/>
          <p14:tracePt t="14302" x="3382963" y="2560638"/>
          <p14:tracePt t="14323" x="3413125" y="2560638"/>
          <p14:tracePt t="14343" x="3444875" y="2560638"/>
          <p14:tracePt t="14363" x="3475038" y="2560638"/>
          <p14:tracePt t="14383" x="3482975" y="2560638"/>
          <p14:tracePt t="14403" x="3489325" y="2560638"/>
          <p14:tracePt t="14423" x="3505200" y="2560638"/>
          <p14:tracePt t="14471" x="3505200" y="2568575"/>
          <p14:tracePt t="14480" x="3513138" y="2568575"/>
          <p14:tracePt t="14503" x="3521075" y="2568575"/>
          <p14:tracePt t="14519" x="3527425" y="2568575"/>
          <p14:tracePt t="14527" x="3535363" y="2568575"/>
          <p14:tracePt t="14543" x="3543300" y="2568575"/>
          <p14:tracePt t="14563" x="3559175" y="2568575"/>
          <p14:tracePt t="14583" x="3565525" y="2568575"/>
          <p14:tracePt t="14603" x="3573463" y="2574925"/>
          <p14:tracePt t="14639" x="3581400" y="2574925"/>
          <p14:tracePt t="14709" x="3589338" y="2574925"/>
          <p14:tracePt t="14725" x="3597275" y="2574925"/>
          <p14:tracePt t="14750" x="3603625" y="2574925"/>
          <p14:tracePt t="14789" x="3611563" y="2574925"/>
          <p14:tracePt t="14841" x="3619500" y="2574925"/>
          <p14:tracePt t="14858" x="3627438" y="2574925"/>
          <p14:tracePt t="14865" x="3627438" y="2582863"/>
          <p14:tracePt t="14884" x="3635375" y="2582863"/>
          <p14:tracePt t="14905" x="3641725" y="2582863"/>
          <p14:tracePt t="14929" x="3657600" y="2582863"/>
          <p14:tracePt t="14944" x="3687763" y="2590800"/>
          <p14:tracePt t="14964" x="3779838" y="2598738"/>
          <p14:tracePt t="14984" x="3863975" y="2598738"/>
          <p14:tracePt t="15004" x="3924300" y="2598738"/>
          <p14:tracePt t="15024" x="3940175" y="2598738"/>
          <p14:tracePt t="15044" x="3946525" y="2598738"/>
          <p14:tracePt t="15064" x="3954463" y="2598738"/>
          <p14:tracePt t="15084" x="3970338" y="2598738"/>
          <p14:tracePt t="15104" x="3984625" y="2598738"/>
          <p14:tracePt t="15125" x="4000500" y="2598738"/>
          <p14:tracePt t="15144" x="4008438" y="2598738"/>
          <p14:tracePt t="15164" x="4022725" y="2598738"/>
          <p14:tracePt t="15185" x="4068763" y="2598738"/>
          <p14:tracePt t="15204" x="4106863" y="2598738"/>
          <p14:tracePt t="15224" x="4191000" y="2606675"/>
          <p14:tracePt t="15245" x="4244975" y="2606675"/>
          <p14:tracePt t="15265" x="4275138" y="2606675"/>
          <p14:tracePt t="15285" x="4313238" y="2606675"/>
          <p14:tracePt t="15304" x="4335463" y="2606675"/>
          <p14:tracePt t="15325" x="4373563" y="2606675"/>
          <p14:tracePt t="15344" x="4381500" y="2606675"/>
          <p14:tracePt t="15364" x="4389438" y="2606675"/>
          <p14:tracePt t="15972" x="4397375" y="2606675"/>
          <p14:tracePt t="16002" x="4403725" y="2606675"/>
          <p14:tracePt t="16018" x="4411663" y="2606675"/>
          <p14:tracePt t="16026" x="4419600" y="2606675"/>
          <p14:tracePt t="16046" x="4427538" y="2606675"/>
          <p14:tracePt t="16066" x="4473575" y="2606675"/>
          <p14:tracePt t="16086" x="4511675" y="2606675"/>
          <p14:tracePt t="16106" x="4572000" y="2613025"/>
          <p14:tracePt t="16126" x="4648200" y="2613025"/>
          <p14:tracePt t="16146" x="4678363" y="2613025"/>
          <p14:tracePt t="16147" x="4686300" y="2613025"/>
          <p14:tracePt t="16236" x="4694238" y="2613025"/>
          <p14:tracePt t="16244" x="4702175" y="2598738"/>
          <p14:tracePt t="16252" x="4716463" y="2552700"/>
          <p14:tracePt t="16266" x="4746625" y="2484438"/>
          <p14:tracePt t="16286" x="4778375" y="2263775"/>
          <p14:tracePt t="16306" x="4778375" y="2117725"/>
          <p14:tracePt t="16308" x="4778375" y="2065338"/>
          <p14:tracePt t="16326" x="4778375" y="1997075"/>
          <p14:tracePt t="16346" x="4778375" y="1920875"/>
          <p14:tracePt t="16348" x="4778375" y="1897063"/>
          <p14:tracePt t="16366" x="4778375" y="1828800"/>
          <p14:tracePt t="16387" x="4762500" y="1730375"/>
          <p14:tracePt t="16407" x="4724400" y="1562100"/>
          <p14:tracePt t="16426" x="4708525" y="1485900"/>
          <p14:tracePt t="16446" x="4702175" y="1401763"/>
          <p14:tracePt t="16467" x="4702175" y="1295400"/>
          <p14:tracePt t="16487" x="4702175" y="1203325"/>
          <p14:tracePt t="16507" x="4702175" y="1120775"/>
          <p14:tracePt t="16527" x="4708525" y="1036638"/>
          <p14:tracePt t="16547" x="4716463" y="990600"/>
          <p14:tracePt t="16567" x="4716463" y="914400"/>
          <p14:tracePt t="16587" x="4716463" y="868363"/>
          <p14:tracePt t="16607" x="4708525" y="815975"/>
          <p14:tracePt t="16627" x="4702175" y="746125"/>
          <p14:tracePt t="16647" x="4694238" y="685800"/>
          <p14:tracePt t="16648" x="4686300" y="631825"/>
          <p14:tracePt t="16667" x="4678363" y="579438"/>
          <p14:tracePt t="16688" x="4656138" y="517525"/>
          <p14:tracePt t="16707" x="4640263" y="503238"/>
          <p14:tracePt t="16727" x="4632325" y="495300"/>
          <p14:tracePt t="16747" x="4610100" y="487363"/>
          <p14:tracePt t="16767" x="4594225" y="479425"/>
          <p14:tracePt t="16768" x="4587875" y="479425"/>
          <p14:tracePt t="16787" x="4549775" y="479425"/>
          <p14:tracePt t="16808" x="4473575" y="495300"/>
          <p14:tracePt t="16828" x="4435475" y="511175"/>
          <p14:tracePt t="16848" x="4403725" y="517525"/>
          <p14:tracePt t="16867" x="4373563" y="533400"/>
          <p14:tracePt t="16888" x="4335463" y="563563"/>
          <p14:tracePt t="16908" x="4321175" y="579438"/>
          <p14:tracePt t="16927" x="4259263" y="625475"/>
          <p14:tracePt t="16947" x="4221163" y="663575"/>
          <p14:tracePt t="16968" x="4198938" y="693738"/>
          <p14:tracePt t="16987" x="4144963" y="754063"/>
          <p14:tracePt t="17008" x="4130675" y="777875"/>
          <p14:tracePt t="17028" x="4106863" y="822325"/>
          <p14:tracePt t="17048" x="4098925" y="838200"/>
          <p14:tracePt t="17068" x="4084638" y="876300"/>
          <p14:tracePt t="17088" x="4068763" y="898525"/>
          <p14:tracePt t="17108" x="4060825" y="944563"/>
          <p14:tracePt t="17128" x="4060825" y="960438"/>
          <p14:tracePt t="17148" x="4060825" y="990600"/>
          <p14:tracePt t="17168" x="4060825" y="1012825"/>
          <p14:tracePt t="17189" x="4060825" y="1050925"/>
          <p14:tracePt t="17208" x="4068763" y="1089025"/>
          <p14:tracePt t="17209" x="4076700" y="1104900"/>
          <p14:tracePt t="17228" x="4092575" y="1127125"/>
          <p14:tracePt t="17248" x="4098925" y="1143000"/>
          <p14:tracePt t="17268" x="4114800" y="1165225"/>
          <p14:tracePt t="17288" x="4130675" y="1181100"/>
          <p14:tracePt t="17308" x="4160838" y="1211263"/>
          <p14:tracePt t="17329" x="4183063" y="1235075"/>
          <p14:tracePt t="17348" x="4229100" y="1265238"/>
          <p14:tracePt t="17368" x="4267200" y="1287463"/>
          <p14:tracePt t="17389" x="4313238" y="1317625"/>
          <p14:tracePt t="17408" x="4335463" y="1325563"/>
          <p14:tracePt t="17428" x="4373563" y="1341438"/>
          <p14:tracePt t="17449" x="4403725" y="1341438"/>
          <p14:tracePt t="17469" x="4465638" y="1363663"/>
          <p14:tracePt t="17489" x="4495800" y="1363663"/>
          <p14:tracePt t="17508" x="4533900" y="1363663"/>
          <p14:tracePt t="17529" x="4549775" y="1363663"/>
          <p14:tracePt t="17549" x="4594225" y="1363663"/>
          <p14:tracePt t="17569" x="4656138" y="1355725"/>
          <p14:tracePt t="17589" x="4678363" y="1355725"/>
          <p14:tracePt t="17685" x="4686300" y="1349375"/>
          <p14:tracePt t="17702" x="4694238" y="1333500"/>
          <p14:tracePt t="17719" x="4708525" y="1295400"/>
          <p14:tracePt t="17737" x="4732338" y="1273175"/>
          <p14:tracePt t="17749" x="4740275" y="1241425"/>
          <p14:tracePt t="17769" x="4754563" y="1227138"/>
          <p14:tracePt t="17789" x="4770438" y="1203325"/>
          <p14:tracePt t="17809" x="4778375" y="1189038"/>
          <p14:tracePt t="17829" x="4792663" y="1158875"/>
          <p14:tracePt t="17849" x="4808538" y="1127125"/>
          <p14:tracePt t="17869" x="4830763" y="1050925"/>
          <p14:tracePt t="17890" x="4838700" y="1006475"/>
          <p14:tracePt t="17909" x="4854575" y="960438"/>
          <p14:tracePt t="17929" x="4860925" y="922338"/>
          <p14:tracePt t="17950" x="4860925" y="860425"/>
          <p14:tracePt t="17969" x="4860925" y="830263"/>
          <p14:tracePt t="17989" x="4838700" y="739775"/>
          <p14:tracePt t="18009" x="4830763" y="708025"/>
          <p14:tracePt t="18030" x="4816475" y="685800"/>
          <p14:tracePt t="18050" x="4808538" y="677863"/>
          <p14:tracePt t="18070" x="4808538" y="669925"/>
          <p14:tracePt t="18071" x="4800600" y="663575"/>
          <p14:tracePt t="18090" x="4778375" y="639763"/>
          <p14:tracePt t="18110" x="4746625" y="625475"/>
          <p14:tracePt t="18130" x="4716463" y="601663"/>
          <p14:tracePt t="18150" x="4664075" y="571500"/>
          <p14:tracePt t="18170" x="4640263" y="555625"/>
          <p14:tracePt t="18190" x="4602163" y="541338"/>
          <p14:tracePt t="18210" x="4564063" y="525463"/>
          <p14:tracePt t="18230" x="4525963" y="511175"/>
          <p14:tracePt t="18250" x="4511675" y="511175"/>
          <p14:tracePt t="18270" x="4503738" y="511175"/>
          <p14:tracePt t="18290" x="4487863" y="511175"/>
          <p14:tracePt t="18310" x="4449763" y="511175"/>
          <p14:tracePt t="18330" x="4427538" y="511175"/>
          <p14:tracePt t="18350" x="4389438" y="525463"/>
          <p14:tracePt t="18370" x="4351338" y="549275"/>
          <p14:tracePt t="18391" x="4321175" y="571500"/>
          <p14:tracePt t="18392" x="4305300" y="593725"/>
          <p14:tracePt t="18410" x="4283075" y="625475"/>
          <p14:tracePt t="18430" x="4283075" y="647700"/>
          <p14:tracePt t="18450" x="4275138" y="655638"/>
          <p14:tracePt t="18471" x="4275138" y="663575"/>
          <p14:tracePt t="19267" x="4267200" y="669925"/>
          <p14:tracePt t="19282" x="4244975" y="685800"/>
          <p14:tracePt t="19296" x="4206875" y="693738"/>
          <p14:tracePt t="19312" x="4114800" y="731838"/>
          <p14:tracePt t="19332" x="3970338" y="884238"/>
          <p14:tracePt t="19352" x="3863975" y="1020763"/>
          <p14:tracePt t="19372" x="3703638" y="1227138"/>
          <p14:tracePt t="19392" x="3559175" y="1379538"/>
          <p14:tracePt t="19412" x="3352800" y="1584325"/>
          <p14:tracePt t="19432" x="3230563" y="1714500"/>
          <p14:tracePt t="19453" x="3032125" y="1973263"/>
          <p14:tracePt t="19473" x="2949575" y="2095500"/>
          <p14:tracePt t="19492" x="2811463" y="2286000"/>
          <p14:tracePt t="19513" x="2713038" y="2430463"/>
          <p14:tracePt t="19533" x="2606675" y="2620963"/>
          <p14:tracePt t="19552" x="2536825" y="2773363"/>
          <p14:tracePt t="19572" x="2438400" y="2925763"/>
          <p14:tracePt t="19593" x="2370138" y="3025775"/>
          <p14:tracePt t="19613" x="2225675" y="3184525"/>
          <p14:tracePt t="19633" x="2179638" y="3238500"/>
          <p14:tracePt t="19653" x="2117725" y="3292475"/>
          <p14:tracePt t="19673" x="2095500" y="3314700"/>
          <p14:tracePt t="19693" x="2019300" y="3368675"/>
          <p14:tracePt t="19713" x="1965325" y="3398838"/>
          <p14:tracePt t="19733" x="1897063" y="3436938"/>
          <p14:tracePt t="19753" x="1882775" y="3436938"/>
          <p14:tracePt t="19903" x="1889125" y="3421063"/>
          <p14:tracePt t="19911" x="1889125" y="3413125"/>
          <p14:tracePt t="19919" x="1889125" y="3406775"/>
          <p14:tracePt t="19933" x="1897063" y="3390900"/>
          <p14:tracePt t="20403" x="1905000" y="3390900"/>
          <p14:tracePt t="20411" x="1935163" y="3382963"/>
          <p14:tracePt t="20420" x="1981200" y="3382963"/>
          <p14:tracePt t="20435" x="2133600" y="3382963"/>
          <p14:tracePt t="20454" x="2378075" y="3421063"/>
          <p14:tracePt t="20474" x="2606675" y="3459163"/>
          <p14:tracePt t="20476" x="2797175" y="3467100"/>
          <p14:tracePt t="20494" x="3094038" y="3482975"/>
          <p14:tracePt t="20515" x="3306763" y="3482975"/>
          <p14:tracePt t="20534" x="3360738" y="3482975"/>
          <p14:tracePt t="20555" x="3375025" y="3482975"/>
          <p14:tracePt t="20575" x="3382963" y="3482975"/>
          <p14:tracePt t="20603" x="3390900" y="3482975"/>
          <p14:tracePt t="20627" x="3398838" y="3482975"/>
          <p14:tracePt t="20636" x="3406775" y="3482975"/>
          <p14:tracePt t="20689" x="3413125" y="3482975"/>
          <p14:tracePt t="21496" x="3421063" y="3482975"/>
          <p14:tracePt t="21503" x="3421063" y="3489325"/>
          <p14:tracePt t="21516" x="3436938" y="3489325"/>
          <p14:tracePt t="21536" x="3467100" y="3505200"/>
          <p14:tracePt t="21556" x="3489325" y="3521075"/>
          <p14:tracePt t="21577" x="3559175" y="3521075"/>
          <p14:tracePt t="21597" x="3611563" y="3521075"/>
          <p14:tracePt t="21616" x="3679825" y="3513138"/>
          <p14:tracePt t="21636" x="3756025" y="3497263"/>
          <p14:tracePt t="21657" x="3832225" y="3475038"/>
          <p14:tracePt t="21676" x="3870325" y="3475038"/>
          <p14:tracePt t="21696" x="3908425" y="3467100"/>
          <p14:tracePt t="21717" x="3954463" y="3459163"/>
          <p14:tracePt t="21736" x="4054475" y="3429000"/>
          <p14:tracePt t="21757" x="4130675" y="3406775"/>
          <p14:tracePt t="21777" x="4221163" y="3390900"/>
          <p14:tracePt t="21797" x="4313238" y="3375025"/>
          <p14:tracePt t="21817" x="4465638" y="3352800"/>
          <p14:tracePt t="21837" x="4541838" y="3336925"/>
          <p14:tracePt t="21857" x="4694238" y="3306763"/>
          <p14:tracePt t="21877" x="4778375" y="3292475"/>
          <p14:tracePt t="21897" x="4846638" y="3276600"/>
          <p14:tracePt t="21917" x="4892675" y="3268663"/>
          <p14:tracePt t="21937" x="4899025" y="3268663"/>
          <p14:tracePt t="21957" x="4906963" y="3268663"/>
          <p14:tracePt t="22000" x="4914900" y="3268663"/>
          <p14:tracePt t="22990" x="4922838" y="3268663"/>
          <p14:tracePt t="23006" x="4930775" y="3268663"/>
          <p14:tracePt t="23014" x="4945063" y="3268663"/>
          <p14:tracePt t="23022" x="4968875" y="3268663"/>
          <p14:tracePt t="23039" x="5013325" y="3268663"/>
          <p14:tracePt t="23059" x="5059363" y="3268663"/>
          <p14:tracePt t="23080" x="5203825" y="3268663"/>
          <p14:tracePt t="23099" x="5318125" y="3268663"/>
          <p14:tracePt t="23119" x="5448300" y="3268663"/>
          <p14:tracePt t="23140" x="5494338" y="3268663"/>
          <p14:tracePt t="23159" x="5524500" y="3268663"/>
          <p14:tracePt t="23179" x="5540375" y="3268663"/>
          <p14:tracePt t="23199" x="5554663" y="3268663"/>
          <p14:tracePt t="23219" x="5578475" y="3268663"/>
          <p14:tracePt t="23240" x="5592763" y="3268663"/>
          <p14:tracePt t="23241" x="5600700" y="3268663"/>
          <p14:tracePt t="23259" x="5630863" y="3268663"/>
          <p14:tracePt t="23280" x="5668963" y="3268663"/>
          <p14:tracePt t="23300" x="5699125" y="3268663"/>
          <p14:tracePt t="23320" x="5761038" y="3268663"/>
          <p14:tracePt t="23340" x="5783263" y="3268663"/>
          <p14:tracePt t="23360" x="5821363" y="3268663"/>
          <p14:tracePt t="23380" x="5837238" y="3268663"/>
          <p14:tracePt t="23400" x="5883275" y="3268663"/>
          <p14:tracePt t="23420" x="5935663" y="3260725"/>
          <p14:tracePt t="23440" x="6019800" y="3260725"/>
          <p14:tracePt t="23460" x="6080125" y="3260725"/>
          <p14:tracePt t="23480" x="6134100" y="3260725"/>
          <p14:tracePt t="23500" x="6164263" y="3260725"/>
          <p14:tracePt t="23520" x="6188075" y="3260725"/>
          <p14:tracePt t="23540" x="6210300" y="3260725"/>
          <p14:tracePt t="23560" x="6240463" y="3260725"/>
          <p14:tracePt t="23581" x="6264275" y="3260725"/>
          <p14:tracePt t="23600" x="6270625" y="3260725"/>
          <p14:tracePt t="23620" x="6294438" y="3260725"/>
          <p14:tracePt t="23641" x="6302375" y="3260725"/>
          <p14:tracePt t="23660" x="6324600" y="3260725"/>
          <p14:tracePt t="23680" x="6340475" y="3260725"/>
          <p14:tracePt t="23701" x="6354763" y="3260725"/>
          <p14:tracePt t="23721" x="6370638" y="3260725"/>
          <p14:tracePt t="23740" x="6392863" y="3260725"/>
          <p14:tracePt t="23760" x="6416675" y="3260725"/>
          <p14:tracePt t="23762" x="6438900" y="3260725"/>
          <p14:tracePt t="23781" x="6477000" y="3260725"/>
          <p14:tracePt t="23801" x="6523038" y="3260725"/>
          <p14:tracePt t="23820" x="6629400" y="3260725"/>
          <p14:tracePt t="23840" x="6667500" y="3260725"/>
          <p14:tracePt t="23861" x="6751638" y="3254375"/>
          <p14:tracePt t="23881" x="6811963" y="3254375"/>
          <p14:tracePt t="23901" x="6918325" y="3254375"/>
          <p14:tracePt t="23921" x="6994525" y="3254375"/>
          <p14:tracePt t="23941" x="7018338" y="3254375"/>
          <p14:tracePt t="23981" x="7032625" y="3254375"/>
          <p14:tracePt t="24001" x="7064375" y="3254375"/>
          <p14:tracePt t="24021" x="7124700" y="3254375"/>
          <p14:tracePt t="24041" x="7178675" y="3254375"/>
          <p14:tracePt t="24061" x="7216775" y="3254375"/>
          <p14:tracePt t="24081" x="7223125" y="3254375"/>
          <p14:tracePt t="24101" x="7231063" y="3254375"/>
          <p14:tracePt t="24121" x="7269163" y="3254375"/>
          <p14:tracePt t="24141" x="7315200" y="3254375"/>
          <p14:tracePt t="24142" x="7353300" y="3254375"/>
          <p14:tracePt t="24161" x="7407275" y="3254375"/>
          <p14:tracePt t="24181" x="7459663" y="3254375"/>
          <p14:tracePt t="24183" x="7489825" y="3246438"/>
          <p14:tracePt t="24202" x="7513638" y="3246438"/>
          <p14:tracePt t="24222" x="7551738" y="3238500"/>
          <p14:tracePt t="24241" x="7573963" y="3238500"/>
          <p14:tracePt t="24261" x="7604125" y="3238500"/>
          <p14:tracePt t="24263" x="7620000" y="3238500"/>
          <p14:tracePt t="24282" x="7642225" y="3238500"/>
          <p14:tracePt t="24302" x="7650163" y="3238500"/>
          <p14:tracePt t="24321" x="7658100" y="3238500"/>
          <p14:tracePt t="24461" x="7666038" y="3238500"/>
          <p14:tracePt t="24667" x="7673975" y="3238500"/>
          <p14:tracePt t="24683" x="7680325" y="3238500"/>
          <p14:tracePt t="24699" x="7688263" y="3238500"/>
          <p14:tracePt t="24707" x="7696200" y="3238500"/>
          <p14:tracePt t="24723" x="7704138" y="3238500"/>
          <p14:tracePt t="24775" x="7712075" y="3238500"/>
          <p14:tracePt t="24799" x="7726363" y="3238500"/>
          <p14:tracePt t="24823" x="7734300" y="3238500"/>
          <p14:tracePt t="24847" x="7742238" y="3238500"/>
          <p14:tracePt t="24879" x="7750175" y="3238500"/>
          <p14:tracePt t="24909" x="7756525" y="3238500"/>
          <p14:tracePt t="25129" x="7750175" y="3238500"/>
          <p14:tracePt t="25137" x="7726363" y="3238500"/>
          <p14:tracePt t="25145" x="7680325" y="3246438"/>
          <p14:tracePt t="25163" x="7543800" y="3260725"/>
          <p14:tracePt t="25183" x="7383463" y="3292475"/>
          <p14:tracePt t="25203" x="7124700" y="3344863"/>
          <p14:tracePt t="25223" x="6942138" y="3368675"/>
          <p14:tracePt t="25243" x="6316663" y="3451225"/>
          <p14:tracePt t="25264" x="5935663" y="3467100"/>
          <p14:tracePt t="25284" x="5410200" y="3467100"/>
          <p14:tracePt t="25303" x="5151438" y="3467100"/>
          <p14:tracePt t="25323" x="4678363" y="3505200"/>
          <p14:tracePt t="25344" x="4206875" y="3603625"/>
          <p14:tracePt t="25364" x="3802063" y="3679825"/>
          <p14:tracePt t="25383" x="3589338" y="3717925"/>
          <p14:tracePt t="25404" x="3352800" y="3717925"/>
          <p14:tracePt t="25424" x="3192463" y="3725863"/>
          <p14:tracePt t="25444" x="3009900" y="3756025"/>
          <p14:tracePt t="25464" x="2963863" y="3756025"/>
          <p14:tracePt t="25484" x="2933700" y="3756025"/>
          <p14:tracePt t="25504" x="2903538" y="3756025"/>
          <p14:tracePt t="25524" x="2873375" y="3741738"/>
          <p14:tracePt t="25544" x="2841625" y="3741738"/>
          <p14:tracePt t="25564" x="2827338" y="3741738"/>
          <p14:tracePt t="25585" x="2811463" y="3741738"/>
          <p14:tracePt t="25604" x="2781300" y="3725863"/>
          <p14:tracePt t="25625" x="2759075" y="3725863"/>
          <p14:tracePt t="25644" x="2743200" y="3725863"/>
          <p14:tracePt t="25664" x="2735263" y="3725863"/>
          <p14:tracePt t="26227" x="2727325" y="3725863"/>
          <p14:tracePt t="26299" x="2720975" y="3725863"/>
          <p14:tracePt t="26323" x="2713038" y="3725863"/>
          <p14:tracePt t="26339" x="2705100" y="3725863"/>
          <p14:tracePt t="26347" x="2697163" y="3725863"/>
          <p14:tracePt t="26365" x="2689225" y="3725863"/>
          <p14:tracePt t="26385" x="2659063" y="3725863"/>
          <p14:tracePt t="26406" x="2590800" y="3779838"/>
          <p14:tracePt t="26426" x="2544763" y="3817938"/>
          <p14:tracePt t="26446" x="2454275" y="3902075"/>
          <p14:tracePt t="26465" x="2430463" y="3924300"/>
          <p14:tracePt t="26486" x="2392363" y="3962400"/>
          <p14:tracePt t="26506" x="2362200" y="3978275"/>
          <p14:tracePt t="26526" x="2339975" y="4008438"/>
          <p14:tracePt t="26546" x="2324100" y="4030663"/>
          <p14:tracePt t="26547" x="2308225" y="4060825"/>
          <p14:tracePt t="26566" x="2293938" y="4092575"/>
          <p14:tracePt t="26586" x="2247900" y="4175125"/>
          <p14:tracePt t="26606" x="2179638" y="4305300"/>
          <p14:tracePt t="26626" x="2125663" y="4435475"/>
          <p14:tracePt t="26646" x="2095500" y="4533900"/>
          <p14:tracePt t="26666" x="2095500" y="4579938"/>
          <p14:tracePt t="26687" x="2095500" y="4648200"/>
          <p14:tracePt t="26706" x="2095500" y="4694238"/>
          <p14:tracePt t="26726" x="2117725" y="4800600"/>
          <p14:tracePt t="26746" x="2141538" y="4854575"/>
          <p14:tracePt t="26766" x="2232025" y="5013325"/>
          <p14:tracePt t="26786" x="2332038" y="5135563"/>
          <p14:tracePt t="26806" x="2446338" y="5249863"/>
          <p14:tracePt t="26827" x="2506663" y="5280025"/>
          <p14:tracePt t="26847" x="2674938" y="5349875"/>
          <p14:tracePt t="26866" x="2773363" y="5372100"/>
          <p14:tracePt t="26886" x="2963863" y="5402263"/>
          <p14:tracePt t="26907" x="3132138" y="5410200"/>
          <p14:tracePt t="26927" x="3260725" y="5418138"/>
          <p14:tracePt t="26946" x="3573463" y="5418138"/>
          <p14:tracePt t="26967" x="3733800" y="5418138"/>
          <p14:tracePt t="26968" x="3848100" y="5418138"/>
          <p14:tracePt t="26986" x="4046538" y="5418138"/>
          <p14:tracePt t="27007" x="4213225" y="5418138"/>
          <p14:tracePt t="27027" x="4359275" y="5418138"/>
          <p14:tracePt t="27047" x="4541838" y="5418138"/>
          <p14:tracePt t="27067" x="4648200" y="5394325"/>
          <p14:tracePt t="27087" x="4746625" y="5387975"/>
          <p14:tracePt t="27107" x="4868863" y="5387975"/>
          <p14:tracePt t="27127" x="5075238" y="5387975"/>
          <p14:tracePt t="27147" x="5241925" y="5387975"/>
          <p14:tracePt t="27167" x="5448300" y="5387975"/>
          <p14:tracePt t="27187" x="5592763" y="5387975"/>
          <p14:tracePt t="27207" x="5745163" y="5380038"/>
          <p14:tracePt t="27209" x="5813425" y="5372100"/>
          <p14:tracePt t="27227" x="5897563" y="5356225"/>
          <p14:tracePt t="27247" x="5981700" y="5349875"/>
          <p14:tracePt t="27249" x="6011863" y="5334000"/>
          <p14:tracePt t="27267" x="6057900" y="5311775"/>
          <p14:tracePt t="27287" x="6096000" y="5303838"/>
          <p14:tracePt t="27307" x="6156325" y="5295900"/>
          <p14:tracePt t="27328" x="6232525" y="5295900"/>
          <p14:tracePt t="27329" x="6240463" y="5295900"/>
          <p14:tracePt t="27348" x="6302375" y="5287963"/>
          <p14:tracePt t="27367" x="6332538" y="5280025"/>
          <p14:tracePt t="27387" x="6362700" y="5265738"/>
          <p14:tracePt t="27408" x="6430963" y="5241925"/>
          <p14:tracePt t="27427" x="6545263" y="5165725"/>
          <p14:tracePt t="27447" x="6569075" y="5135563"/>
          <p14:tracePt t="27468" x="6607175" y="5089525"/>
          <p14:tracePt t="27488" x="6621463" y="5059363"/>
          <p14:tracePt t="27507" x="6645275" y="4991100"/>
          <p14:tracePt t="27527" x="6651625" y="4945063"/>
          <p14:tracePt t="27548" x="6651625" y="4892675"/>
          <p14:tracePt t="27568" x="6651625" y="4868863"/>
          <p14:tracePt t="27588" x="6651625" y="4808538"/>
          <p14:tracePt t="27608" x="6651625" y="4778375"/>
          <p14:tracePt t="27628" x="6607175" y="4656138"/>
          <p14:tracePt t="27648" x="6545263" y="4533900"/>
          <p14:tracePt t="27668" x="6477000" y="4427538"/>
          <p14:tracePt t="27689" x="6446838" y="4403725"/>
          <p14:tracePt t="27708" x="6423025" y="4373563"/>
          <p14:tracePt t="27728" x="6416675" y="4365625"/>
          <p14:tracePt t="27748" x="6392863" y="4343400"/>
          <p14:tracePt t="27750" x="6384925" y="4327525"/>
          <p14:tracePt t="27769" x="6362700" y="4313238"/>
          <p14:tracePt t="27788" x="6302375" y="4283075"/>
          <p14:tracePt t="27790" x="6278563" y="4275138"/>
          <p14:tracePt t="27808" x="6218238" y="4244975"/>
          <p14:tracePt t="27828" x="6172200" y="4229100"/>
          <p14:tracePt t="27830" x="6156325" y="4221163"/>
          <p14:tracePt t="27849" x="6103938" y="4198938"/>
          <p14:tracePt t="27868" x="6049963" y="4168775"/>
          <p14:tracePt t="27888" x="5989638" y="4144963"/>
          <p14:tracePt t="27909" x="5889625" y="4114800"/>
          <p14:tracePt t="27928" x="5745163" y="4076700"/>
          <p14:tracePt t="27948" x="5692775" y="4076700"/>
          <p14:tracePt t="27950" x="5654675" y="4068763"/>
          <p14:tracePt t="27969" x="5540375" y="4054475"/>
          <p14:tracePt t="27989" x="5448300" y="4046538"/>
          <p14:tracePt t="28008" x="5410200" y="4046538"/>
          <p14:tracePt t="28029" x="5349875" y="4046538"/>
          <p14:tracePt t="28049" x="5287963" y="4046538"/>
          <p14:tracePt t="28069" x="5203825" y="4046538"/>
          <p14:tracePt t="28089" x="5051425" y="4030663"/>
          <p14:tracePt t="28109" x="4968875" y="4022725"/>
          <p14:tracePt t="28129" x="4784725" y="4022725"/>
          <p14:tracePt t="28149" x="4602163" y="4022725"/>
          <p14:tracePt t="28169" x="4419600" y="4022725"/>
          <p14:tracePt t="28189" x="4237038" y="4022725"/>
          <p14:tracePt t="28209" x="4084638" y="4030663"/>
          <p14:tracePt t="28233" x="3886200" y="4030663"/>
          <p14:tracePt t="28249" x="3817938" y="4030663"/>
          <p14:tracePt t="28269" x="3717925" y="4038600"/>
          <p14:tracePt t="28290" x="3619500" y="4046538"/>
          <p14:tracePt t="28309" x="3559175" y="4060825"/>
          <p14:tracePt t="28329" x="3429000" y="4092575"/>
          <p14:tracePt t="28350" x="3375025" y="4092575"/>
          <p14:tracePt t="28369" x="3284538" y="4092575"/>
          <p14:tracePt t="28370" x="3222625" y="4092575"/>
          <p14:tracePt t="28390" x="3178175" y="4084638"/>
          <p14:tracePt t="28410" x="3063875" y="4076700"/>
          <p14:tracePt t="28429" x="3009900" y="4076700"/>
          <p14:tracePt t="28449" x="2955925" y="4084638"/>
          <p14:tracePt t="28469" x="2941638" y="4084638"/>
          <p14:tracePt t="28490" x="2925763" y="4092575"/>
          <p14:tracePt t="28510" x="2911475" y="4092575"/>
          <p14:tracePt t="28529" x="2857500" y="4092575"/>
          <p14:tracePt t="28550" x="2811463" y="4106863"/>
          <p14:tracePt t="28570" x="2781300" y="4130675"/>
          <p14:tracePt t="28590" x="2773363" y="4130675"/>
          <p14:tracePt t="28630" x="2765425" y="4130675"/>
          <p14:tracePt t="28650" x="2765425" y="4137025"/>
          <p14:tracePt t="28670" x="2759075" y="4160838"/>
          <p14:tracePt t="28690" x="2727325" y="4175125"/>
          <p14:tracePt t="28710" x="2522538" y="4275138"/>
          <p14:tracePt t="28730" x="2035175" y="4381500"/>
          <p14:tracePt t="28731" x="1851025" y="4343400"/>
          <p14:tracePt t="29305" x="1828800" y="4327525"/>
          <p14:tracePt t="29313" x="1812925" y="4313238"/>
          <p14:tracePt t="29320" x="1744663" y="4259263"/>
          <p14:tracePt t="29331" x="1692275" y="4229100"/>
          <p14:tracePt t="29351" x="1646238" y="4213225"/>
          <p14:tracePt t="29371" x="1676400" y="4213225"/>
          <p14:tracePt t="29391" x="1730375" y="4198938"/>
          <p14:tracePt t="29392" x="1752600" y="4191000"/>
          <p14:tracePt t="29411" x="1836738" y="4160838"/>
          <p14:tracePt t="29431" x="1851025" y="4122738"/>
          <p14:tracePt t="29433" x="1851025" y="4114800"/>
          <p14:tracePt t="29451" x="1882775" y="4106863"/>
          <p14:tracePt t="29472" x="1912938" y="4098925"/>
          <p14:tracePt t="29492" x="1943100" y="4084638"/>
          <p14:tracePt t="29511" x="1958975" y="4076700"/>
          <p14:tracePt t="29532" x="2011363" y="4076700"/>
          <p14:tracePt t="29551" x="2079625" y="4076700"/>
          <p14:tracePt t="29571" x="2217738" y="4076700"/>
          <p14:tracePt t="29591" x="2301875" y="4076700"/>
          <p14:tracePt t="29612" x="2362200" y="4076700"/>
          <p14:tracePt t="29632" x="2370138" y="4076700"/>
          <p14:tracePt t="29765" x="2370138" y="4084638"/>
          <p14:tracePt t="29778" x="2354263" y="4092575"/>
          <p14:tracePt t="29793" x="2339975" y="4122738"/>
          <p14:tracePt t="29812" x="2324100" y="4206875"/>
          <p14:tracePt t="29832" x="2316163" y="4229100"/>
          <p14:tracePt t="29852" x="2308225" y="4297363"/>
          <p14:tracePt t="29872" x="2308225" y="4305300"/>
          <p14:tracePt t="29892" x="2308225" y="4343400"/>
          <p14:tracePt t="29912" x="2324100" y="4381500"/>
          <p14:tracePt t="29932" x="2354263" y="4441825"/>
          <p14:tracePt t="29952" x="2378075" y="4465638"/>
          <p14:tracePt t="29973" x="2384425" y="4479925"/>
          <p14:tracePt t="29993" x="2408238" y="4511675"/>
          <p14:tracePt t="30012" x="2430463" y="4541838"/>
          <p14:tracePt t="30032" x="2506663" y="4625975"/>
          <p14:tracePt t="30053" x="2536825" y="4656138"/>
          <p14:tracePt t="30072" x="2598738" y="4702175"/>
          <p14:tracePt t="30092" x="2620963" y="4716463"/>
          <p14:tracePt t="30094" x="2628900" y="4724400"/>
          <p14:tracePt t="30112" x="2689225" y="4754563"/>
          <p14:tracePt t="30132" x="2727325" y="4778375"/>
          <p14:tracePt t="30153" x="2841625" y="4808538"/>
          <p14:tracePt t="30173" x="2873375" y="4822825"/>
          <p14:tracePt t="30193" x="2911475" y="4838700"/>
          <p14:tracePt t="30213" x="2933700" y="4838700"/>
          <p14:tracePt t="30233" x="2994025" y="4868863"/>
          <p14:tracePt t="30253" x="3040063" y="4884738"/>
          <p14:tracePt t="30255" x="3063875" y="4892675"/>
          <p14:tracePt t="30273" x="3178175" y="4914900"/>
          <p14:tracePt t="30293" x="3254375" y="4930775"/>
          <p14:tracePt t="30313" x="3360738" y="4953000"/>
          <p14:tracePt t="30333" x="3459163" y="4975225"/>
          <p14:tracePt t="30353" x="3551238" y="4991100"/>
          <p14:tracePt t="30373" x="3679825" y="5021263"/>
          <p14:tracePt t="30394" x="3810000" y="5045075"/>
          <p14:tracePt t="30413" x="4000500" y="5059363"/>
          <p14:tracePt t="30433" x="4229100" y="5059363"/>
          <p14:tracePt t="30453" x="4321175" y="5059363"/>
          <p14:tracePt t="30473" x="4579938" y="5059363"/>
          <p14:tracePt t="30493" x="4724400" y="5059363"/>
          <p14:tracePt t="30513" x="4892675" y="5067300"/>
          <p14:tracePt t="30534" x="4991100" y="5067300"/>
          <p14:tracePt t="30553" x="5189538" y="5067300"/>
          <p14:tracePt t="30573" x="5273675" y="5059363"/>
          <p14:tracePt t="30594" x="5341938" y="5059363"/>
          <p14:tracePt t="30614" x="5440363" y="5059363"/>
          <p14:tracePt t="30633" x="5516563" y="5059363"/>
          <p14:tracePt t="30635" x="5570538" y="5059363"/>
          <p14:tracePt t="30653" x="5668963" y="5059363"/>
          <p14:tracePt t="30674" x="5768975" y="5051425"/>
          <p14:tracePt t="30694" x="5851525" y="5051425"/>
          <p14:tracePt t="30714" x="5897563" y="5051425"/>
          <p14:tracePt t="30734" x="6003925" y="5045075"/>
          <p14:tracePt t="30754" x="6088063" y="5037138"/>
          <p14:tracePt t="30774" x="6142038" y="5021263"/>
          <p14:tracePt t="30794" x="6172200" y="5013325"/>
          <p14:tracePt t="30795" x="6180138" y="5013325"/>
          <p14:tracePt t="30814" x="6218238" y="4999038"/>
          <p14:tracePt t="30834" x="6302375" y="4968875"/>
          <p14:tracePt t="30854" x="6384925" y="4945063"/>
          <p14:tracePt t="30874" x="6492875" y="4906963"/>
          <p14:tracePt t="30895" x="6569075" y="4868863"/>
          <p14:tracePt t="30914" x="6629400" y="4830763"/>
          <p14:tracePt t="30934" x="6675438" y="4816475"/>
          <p14:tracePt t="30954" x="6683375" y="4800600"/>
          <p14:tracePt t="30974" x="6689725" y="4784725"/>
          <p14:tracePt t="30994" x="6689725" y="4778375"/>
          <p14:tracePt t="31014" x="6697663" y="4754563"/>
          <p14:tracePt t="31035" x="6697663" y="4732338"/>
          <p14:tracePt t="31054" x="6675438" y="4610100"/>
          <p14:tracePt t="31074" x="6645275" y="4549775"/>
          <p14:tracePt t="31094" x="6575425" y="4427538"/>
          <p14:tracePt t="31114" x="6523038" y="4365625"/>
          <p14:tracePt t="31135" x="6477000" y="4297363"/>
          <p14:tracePt t="31154" x="6454775" y="4275138"/>
          <p14:tracePt t="31175" x="6423025" y="4237038"/>
          <p14:tracePt t="31195" x="6384925" y="4213225"/>
          <p14:tracePt t="31215" x="6332538" y="4183063"/>
          <p14:tracePt t="31235" x="6302375" y="4175125"/>
          <p14:tracePt t="31255" x="6256338" y="4152900"/>
          <p14:tracePt t="31275" x="6194425" y="4130675"/>
          <p14:tracePt t="31295" x="6103938" y="4098925"/>
          <p14:tracePt t="31315" x="6049963" y="4092575"/>
          <p14:tracePt t="31335" x="5989638" y="4076700"/>
          <p14:tracePt t="31355" x="5951538" y="4076700"/>
          <p14:tracePt t="31375" x="5813425" y="4016375"/>
          <p14:tracePt t="31396" x="5654675" y="3954463"/>
          <p14:tracePt t="31415" x="5418138" y="3886200"/>
          <p14:tracePt t="31435" x="5303838" y="3878263"/>
          <p14:tracePt t="31455" x="5273675" y="3870325"/>
          <p14:tracePt t="31475" x="5219700" y="3863975"/>
          <p14:tracePt t="31495" x="5197475" y="3863975"/>
          <p14:tracePt t="31516" x="5135563" y="3863975"/>
          <p14:tracePt t="31535" x="5083175" y="3856038"/>
          <p14:tracePt t="31537" x="5051425" y="3856038"/>
          <p14:tracePt t="31555" x="4975225" y="3856038"/>
          <p14:tracePt t="31575" x="4899025" y="3856038"/>
          <p14:tracePt t="31596" x="4784725" y="3856038"/>
          <p14:tracePt t="31615" x="4724400" y="3863975"/>
          <p14:tracePt t="31635" x="4664075" y="3870325"/>
          <p14:tracePt t="31655" x="4618038" y="3870325"/>
          <p14:tracePt t="31676" x="4511675" y="3878263"/>
          <p14:tracePt t="31695" x="4457700" y="3886200"/>
          <p14:tracePt t="31715" x="4359275" y="3894138"/>
          <p14:tracePt t="31736" x="4313238" y="3894138"/>
          <p14:tracePt t="31756" x="4206875" y="3894138"/>
          <p14:tracePt t="31776" x="4114800" y="3886200"/>
          <p14:tracePt t="31796" x="3902075" y="3840163"/>
          <p14:tracePt t="31816" x="3679825" y="3810000"/>
          <p14:tracePt t="31836" x="3398838" y="3763963"/>
          <p14:tracePt t="31856" x="3238500" y="3733800"/>
          <p14:tracePt t="31876" x="3048000" y="3703638"/>
          <p14:tracePt t="31896" x="2955925" y="3703638"/>
          <p14:tracePt t="31916" x="2887663" y="3695700"/>
          <p14:tracePt t="31936" x="2849563" y="3695700"/>
          <p14:tracePt t="31956" x="2803525" y="3695700"/>
          <p14:tracePt t="31976" x="2781300" y="3695700"/>
          <p14:tracePt t="31996" x="2765425" y="3703638"/>
          <p14:tracePt t="32016" x="2751138" y="3703638"/>
          <p14:tracePt t="32037" x="2674938" y="3717925"/>
          <p14:tracePt t="32056" x="2636838" y="3725863"/>
          <p14:tracePt t="32076" x="2552700" y="3756025"/>
          <p14:tracePt t="32097" x="2536825" y="3763963"/>
          <p14:tracePt t="32116" x="2522538" y="3771900"/>
          <p14:tracePt t="32136" x="2506663" y="3779838"/>
          <p14:tracePt t="32157" x="2492375" y="3794125"/>
          <p14:tracePt t="32176" x="2484438" y="3794125"/>
          <p14:tracePt t="32197" x="2476500" y="3802063"/>
          <p14:tracePt t="32237" x="2468563" y="3810000"/>
          <p14:tracePt t="32257" x="2460625" y="3817938"/>
          <p14:tracePt t="32277" x="2460625" y="3825875"/>
          <p14:tracePt t="32299" x="2454275" y="3825875"/>
          <p14:tracePt t="32376" x="2454275" y="3832225"/>
          <p14:tracePt t="32423" x="2454275" y="3840163"/>
          <p14:tracePt t="32431" x="2446338" y="3840163"/>
          <p14:tracePt t="32440" x="2446338" y="3856038"/>
          <p14:tracePt t="32457" x="2446338" y="3870325"/>
          <p14:tracePt t="32477" x="2438400" y="3894138"/>
          <p14:tracePt t="32497" x="2430463" y="3908425"/>
          <p14:tracePt t="32537" x="2430463" y="3916363"/>
          <p14:tracePt t="32557" x="2430463" y="3932238"/>
          <p14:tracePt t="32577" x="2430463" y="3962400"/>
          <p14:tracePt t="32597" x="2430463" y="3978275"/>
          <p14:tracePt t="32617" x="2430463" y="3984625"/>
          <p14:tracePt t="32637" x="2430463" y="3992563"/>
          <p14:tracePt t="32658" x="2430463" y="4060825"/>
          <p14:tracePt t="32678" x="2430463" y="4106863"/>
          <p14:tracePt t="32698" x="2422525" y="4130675"/>
          <p14:tracePt t="32738" x="2422525" y="4144963"/>
          <p14:tracePt t="32758" x="2422525" y="4160838"/>
          <p14:tracePt t="32778" x="2422525" y="4175125"/>
          <p14:tracePt t="32798" x="2422525" y="4183063"/>
          <p14:tracePt t="32818" x="2422525" y="4191000"/>
          <p14:tracePt t="32838" x="2422525" y="4198938"/>
          <p14:tracePt t="32878" x="2422525" y="4206875"/>
          <p14:tracePt t="32944" x="2422525" y="4213225"/>
          <p14:tracePt t="32960" x="2416175" y="4213225"/>
          <p14:tracePt t="33778" x="2416175" y="4221163"/>
          <p14:tracePt t="33792" x="2416175" y="4229100"/>
          <p14:tracePt t="33806" x="2408238" y="4237038"/>
          <p14:tracePt t="33820" x="2408238" y="4251325"/>
          <p14:tracePt t="33840" x="2408238" y="4259263"/>
          <p14:tracePt t="33924" x="2408238" y="4267200"/>
          <p14:tracePt t="34084" x="2416175" y="4267200"/>
          <p14:tracePt t="34098" x="2422525" y="4267200"/>
          <p14:tracePt t="34113" x="2454275" y="4275138"/>
          <p14:tracePt t="34129" x="2506663" y="4275138"/>
          <p14:tracePt t="34146" x="2568575" y="4275138"/>
          <p14:tracePt t="34161" x="2651125" y="4275138"/>
          <p14:tracePt t="34180" x="2751138" y="4275138"/>
          <p14:tracePt t="34200" x="2797175" y="4275138"/>
          <p14:tracePt t="34221" x="2835275" y="4267200"/>
          <p14:tracePt t="34240" x="2849563" y="4267200"/>
          <p14:tracePt t="34260" x="2857500" y="4259263"/>
          <p14:tracePt t="34263" x="2865438" y="4259263"/>
          <p14:tracePt t="34280" x="2873375" y="4251325"/>
          <p14:tracePt t="34301" x="2887663" y="4251325"/>
          <p14:tracePt t="34302" x="2895600" y="4244975"/>
          <p14:tracePt t="34320" x="2911475" y="4244975"/>
          <p14:tracePt t="34341" x="2917825" y="4244975"/>
          <p14:tracePt t="34361" x="2933700" y="4244975"/>
          <p14:tracePt t="34381" x="2941638" y="4237038"/>
          <p14:tracePt t="34760" x="2941638" y="4244975"/>
          <p14:tracePt t="34786" x="2933700" y="4244975"/>
          <p14:tracePt t="34801" x="2925763" y="4251325"/>
          <p14:tracePt t="34815" x="2917825" y="4259263"/>
          <p14:tracePt t="34829" x="2911475" y="4267200"/>
          <p14:tracePt t="34842" x="2879725" y="4289425"/>
          <p14:tracePt t="34862" x="2841625" y="4327525"/>
          <p14:tracePt t="34882" x="2751138" y="4397375"/>
          <p14:tracePt t="34902" x="2720975" y="4427538"/>
          <p14:tracePt t="34922" x="2697163" y="4435475"/>
          <p14:tracePt t="34942" x="2682875" y="4441825"/>
          <p14:tracePt t="34962" x="2667000" y="4465638"/>
          <p14:tracePt t="34982" x="2644775" y="4495800"/>
          <p14:tracePt t="35002" x="2628900" y="4525963"/>
          <p14:tracePt t="35022" x="2628900" y="4533900"/>
          <p14:tracePt t="35042" x="2620963" y="4549775"/>
          <p14:tracePt t="35062" x="2620963" y="4564063"/>
          <p14:tracePt t="35082" x="2620963" y="4572000"/>
          <p14:tracePt t="36885" x="2613025" y="4579938"/>
          <p14:tracePt t="36899" x="2613025" y="4587875"/>
          <p14:tracePt t="36912" x="2582863" y="4640263"/>
          <p14:tracePt t="36926" x="2506663" y="4708525"/>
          <p14:tracePt t="36946" x="2384425" y="4808538"/>
          <p14:tracePt t="36966" x="2308225" y="4860925"/>
          <p14:tracePt t="36986" x="2286000" y="4860925"/>
          <p14:tracePt t="37006" x="2263775" y="4868863"/>
          <p14:tracePt t="37026" x="2217738" y="4884738"/>
          <p14:tracePt t="37046" x="1997075" y="5013325"/>
          <p14:tracePt t="37066" x="1812925" y="5135563"/>
          <p14:tracePt t="37086" x="1684338" y="5197475"/>
          <p14:tracePt t="37106" x="1654175" y="5211763"/>
          <p14:tracePt t="37126" x="1654175" y="5219700"/>
          <p14:tracePt t="37127" x="1646238" y="5219700"/>
          <p14:tracePt t="37146" x="1638300" y="5219700"/>
          <p14:tracePt t="37166" x="1622425" y="5241925"/>
          <p14:tracePt t="37186" x="1600200" y="5249863"/>
          <p14:tracePt t="37206" x="1592263" y="5265738"/>
          <p14:tracePt t="37226" x="1584325" y="5273675"/>
          <p14:tracePt t="37246" x="1546225" y="5311775"/>
          <p14:tracePt t="37266" x="1477963" y="5356225"/>
          <p14:tracePt t="37287" x="1387475" y="5402263"/>
          <p14:tracePt t="37306" x="1379538" y="5410200"/>
          <p14:tracePt t="37497" x="1387475" y="5410200"/>
          <p14:tracePt t="37505" x="1455738" y="5387975"/>
          <p14:tracePt t="37513" x="1493838" y="5387975"/>
          <p14:tracePt t="37527" x="1539875" y="5380038"/>
          <p14:tracePt t="37547" x="1736725" y="5334000"/>
          <p14:tracePt t="37567" x="1851025" y="5311775"/>
          <p14:tracePt t="37587" x="1943100" y="5287963"/>
          <p14:tracePt t="37607" x="2049463" y="5249863"/>
          <p14:tracePt t="37627" x="2232025" y="5211763"/>
          <p14:tracePt t="37647" x="2332038" y="5189538"/>
          <p14:tracePt t="37667" x="2476500" y="5159375"/>
          <p14:tracePt t="37687" x="2552700" y="5127625"/>
          <p14:tracePt t="37707" x="2613025" y="5105400"/>
          <p14:tracePt t="37727" x="2651125" y="5089525"/>
          <p14:tracePt t="37747" x="2819400" y="5029200"/>
          <p14:tracePt t="37767" x="2963863" y="4975225"/>
          <p14:tracePt t="37787" x="3451225" y="4822825"/>
          <p14:tracePt t="37807" x="3619500" y="4770438"/>
          <p14:tracePt t="37827" x="3749675" y="4732338"/>
          <p14:tracePt t="37848" x="3817938" y="4708525"/>
          <p14:tracePt t="37868" x="3916363" y="4686300"/>
          <p14:tracePt t="37887" x="4008438" y="4664075"/>
          <p14:tracePt t="37907" x="4144963" y="4632325"/>
          <p14:tracePt t="37928" x="4183063" y="4610100"/>
          <p14:tracePt t="37947" x="4213225" y="4587875"/>
          <p14:tracePt t="37967" x="4221163" y="4572000"/>
          <p14:tracePt t="37987" x="4267200" y="4533900"/>
          <p14:tracePt t="37989" x="4283075" y="4525963"/>
          <p14:tracePt t="38008" x="4313238" y="4503738"/>
          <p14:tracePt t="38028" x="4373563" y="4457700"/>
          <p14:tracePt t="38048" x="4403725" y="4427538"/>
          <p14:tracePt t="38068" x="4419600" y="4411663"/>
          <p14:tracePt t="38069" x="4427538" y="4397375"/>
          <p14:tracePt t="38088" x="4449763" y="4381500"/>
          <p14:tracePt t="38108" x="4465638" y="4365625"/>
          <p14:tracePt t="38128" x="4503738" y="4327525"/>
          <p14:tracePt t="38148" x="4511675" y="4321175"/>
          <p14:tracePt t="38168" x="4518025" y="4305300"/>
          <p14:tracePt t="38188" x="4525963" y="4297363"/>
          <p14:tracePt t="38208" x="4525963" y="4289425"/>
          <p14:tracePt t="38248" x="4525963" y="4283075"/>
          <p14:tracePt t="38268" x="4525963" y="4275138"/>
          <p14:tracePt t="38288" x="4525963" y="4267200"/>
          <p14:tracePt t="38308" x="4533900" y="4259263"/>
          <p14:tracePt t="38328" x="4533900" y="4251325"/>
          <p14:tracePt t="38348" x="4533900" y="4244975"/>
          <p14:tracePt t="38388" x="4533900" y="4237038"/>
          <p14:tracePt t="38408" x="4525963" y="4237038"/>
          <p14:tracePt t="38440" x="4525963" y="4229100"/>
          <p14:tracePt t="38456" x="4518025" y="4229100"/>
          <p14:tracePt t="38472" x="4511675" y="4229100"/>
          <p14:tracePt t="38488" x="4503738" y="4221163"/>
          <p14:tracePt t="38509" x="4495800" y="4221163"/>
          <p14:tracePt t="38529" x="4487863" y="4221163"/>
          <p14:tracePt t="38561" x="4479925" y="4221163"/>
          <p14:tracePt t="38585" x="4473575" y="4221163"/>
          <p14:tracePt t="38598" x="4465638" y="4221163"/>
          <p14:tracePt t="38612" x="4435475" y="4251325"/>
          <p14:tracePt t="38629" x="4403725" y="4297363"/>
          <p14:tracePt t="38649" x="4373563" y="4343400"/>
          <p14:tracePt t="38650" x="4365625" y="4351338"/>
          <p14:tracePt t="38669" x="4359275" y="4373563"/>
          <p14:tracePt t="38689" x="4351338" y="4381500"/>
          <p14:tracePt t="38709" x="4351338" y="4389438"/>
          <p14:tracePt t="38729" x="4351338" y="4403725"/>
          <p14:tracePt t="38844" x="4351338" y="4411663"/>
          <p14:tracePt t="39170" x="4351338" y="4419600"/>
          <p14:tracePt t="39186" x="4343400" y="4435475"/>
          <p14:tracePt t="39201" x="4321175" y="4449763"/>
          <p14:tracePt t="39214" x="4283075" y="4473575"/>
          <p14:tracePt t="39230" x="4229100" y="4511675"/>
          <p14:tracePt t="39250" x="4137025" y="4572000"/>
          <p14:tracePt t="39270" x="4092575" y="4610100"/>
          <p14:tracePt t="39290" x="4000500" y="4640263"/>
          <p14:tracePt t="39310" x="3902075" y="4656138"/>
          <p14:tracePt t="39330" x="3756025" y="4694238"/>
          <p14:tracePt t="39350" x="3665538" y="4716463"/>
          <p14:tracePt t="39370" x="3619500" y="4740275"/>
          <p14:tracePt t="39372" x="3603625" y="4746625"/>
          <p14:tracePt t="39390" x="3573463" y="4754563"/>
          <p14:tracePt t="39410" x="3497263" y="4778375"/>
          <p14:tracePt t="39430" x="3276600" y="4854575"/>
          <p14:tracePt t="39450" x="3162300" y="4892675"/>
          <p14:tracePt t="39470" x="3086100" y="4914900"/>
          <p14:tracePt t="39491" x="3070225" y="4922838"/>
          <p14:tracePt t="39511" x="3032125" y="4937125"/>
          <p14:tracePt t="39530" x="2987675" y="4953000"/>
          <p14:tracePt t="39532" x="2941638" y="4975225"/>
          <p14:tracePt t="39551" x="2849563" y="4999038"/>
          <p14:tracePt t="39571" x="2803525" y="5006975"/>
          <p14:tracePt t="39591" x="2773363" y="5021263"/>
          <p14:tracePt t="39610" x="2759075" y="5029200"/>
          <p14:tracePt t="39612" x="2743200" y="5037138"/>
          <p14:tracePt t="39631" x="2713038" y="5051425"/>
          <p14:tracePt t="39651" x="2674938" y="5083175"/>
          <p14:tracePt t="39671" x="2644775" y="5097463"/>
          <p14:tracePt t="39691" x="2636838" y="5105400"/>
          <p14:tracePt t="39711" x="2606675" y="5135563"/>
          <p14:tracePt t="39731" x="2582863" y="5165725"/>
          <p14:tracePt t="39751" x="2514600" y="5235575"/>
          <p14:tracePt t="39771" x="2498725" y="5249863"/>
          <p14:tracePt t="39791" x="2492375" y="5265738"/>
          <p14:tracePt t="39831" x="2476500" y="5287963"/>
          <p14:tracePt t="39851" x="2476500" y="5295900"/>
          <p14:tracePt t="39896" x="2476500" y="5303838"/>
          <p14:tracePt t="39902" x="2476500" y="5311775"/>
          <p14:tracePt t="39918" x="2468563" y="5318125"/>
          <p14:tracePt t="39931" x="2468563" y="5334000"/>
          <p14:tracePt t="39951" x="2468563" y="5341938"/>
          <p14:tracePt t="40137" x="2476500" y="5341938"/>
          <p14:tracePt t="40144" x="2492375" y="5349875"/>
          <p14:tracePt t="40152" x="2498725" y="5349875"/>
          <p14:tracePt t="40172" x="2560638" y="5364163"/>
          <p14:tracePt t="40192" x="2628900" y="5364163"/>
          <p14:tracePt t="40212" x="2644775" y="5364163"/>
          <p14:tracePt t="40232" x="2659063" y="5364163"/>
          <p14:tracePt t="40252" x="2667000" y="5364163"/>
          <p14:tracePt t="40272" x="2689225" y="5364163"/>
          <p14:tracePt t="40274" x="2697163" y="5364163"/>
          <p14:tracePt t="40292" x="2751138" y="5364163"/>
          <p14:tracePt t="40312" x="2797175" y="5364163"/>
          <p14:tracePt t="40332" x="2865438" y="5364163"/>
          <p14:tracePt t="40352" x="2887663" y="5364163"/>
          <p14:tracePt t="40372" x="2911475" y="5364163"/>
          <p14:tracePt t="40392" x="2949575" y="5364163"/>
          <p14:tracePt t="40412" x="3055938" y="5364163"/>
          <p14:tracePt t="40432" x="3124200" y="5372100"/>
          <p14:tracePt t="40452" x="3162300" y="5372100"/>
          <p14:tracePt t="40532" x="3170238" y="5372100"/>
          <p14:tracePt t="40556" x="3178175" y="5372100"/>
          <p14:tracePt t="40564" x="3184525" y="5372100"/>
          <p14:tracePt t="40636" x="3192463" y="5372100"/>
          <p14:tracePt t="40661" x="3200400" y="5372100"/>
          <p14:tracePt t="40700" x="3208338" y="5372100"/>
          <p14:tracePt t="40716" x="3216275" y="5372100"/>
          <p14:tracePt t="40742" x="3222625" y="5372100"/>
          <p14:tracePt t="40759" x="3230563" y="5372100"/>
          <p14:tracePt t="40775" x="3238500" y="5372100"/>
          <p14:tracePt t="40790" x="3246438" y="5372100"/>
          <p14:tracePt t="40924" x="3254375" y="5372100"/>
          <p14:tracePt t="40966" x="3260725" y="5372100"/>
          <p14:tracePt t="40975" x="3276600" y="5364163"/>
          <p14:tracePt t="40982" x="3292475" y="5364163"/>
          <p14:tracePt t="40993" x="3306763" y="5364163"/>
          <p14:tracePt t="41013" x="3352800" y="5341938"/>
          <p14:tracePt t="41033" x="3421063" y="5295900"/>
          <p14:tracePt t="41054" x="3475038" y="5241925"/>
          <p14:tracePt t="41074" x="3559175" y="5151438"/>
          <p14:tracePt t="41093" x="3619500" y="5097463"/>
          <p14:tracePt t="41114" x="3733800" y="5006975"/>
          <p14:tracePt t="41133" x="3787775" y="4960938"/>
          <p14:tracePt t="41153" x="3848100" y="4892675"/>
          <p14:tracePt t="41173" x="3886200" y="4846638"/>
          <p14:tracePt t="41194" x="3962400" y="4778375"/>
          <p14:tracePt t="41214" x="4046538" y="4708525"/>
          <p14:tracePt t="41234" x="4092575" y="4648200"/>
          <p14:tracePt t="41254" x="4114800" y="4610100"/>
          <p14:tracePt t="41256" x="4122738" y="4587875"/>
          <p14:tracePt t="41274" x="4130675" y="4549775"/>
          <p14:tracePt t="41294" x="4137025" y="4525963"/>
          <p14:tracePt t="41314" x="4152900" y="4473575"/>
          <p14:tracePt t="41334" x="4168775" y="4465638"/>
          <p14:tracePt t="41354" x="4175125" y="4441825"/>
          <p14:tracePt t="41374" x="4183063" y="4435475"/>
          <p14:tracePt t="41395" x="4198938" y="4403725"/>
          <p14:tracePt t="41414" x="4213225" y="4389438"/>
          <p14:tracePt t="41434" x="4237038" y="4359275"/>
          <p14:tracePt t="41454" x="4251325" y="4343400"/>
          <p14:tracePt t="41474" x="4259263" y="4321175"/>
          <p14:tracePt t="41494" x="4267200" y="4305300"/>
          <p14:tracePt t="41514" x="4275138" y="4289425"/>
          <p14:tracePt t="41645" x="4267200" y="4289425"/>
          <p14:tracePt t="41657" x="4267200" y="4297363"/>
          <p14:tracePt t="41674" x="4267200" y="4313238"/>
          <p14:tracePt t="41695" x="4251325" y="4343400"/>
          <p14:tracePt t="41715" x="4251325" y="4359275"/>
          <p14:tracePt t="41735" x="4251325" y="4373563"/>
          <p14:tracePt t="41775" x="4251325" y="4381500"/>
          <p14:tracePt t="41911" x="4251325" y="4389438"/>
          <p14:tracePt t="42741" x="4251325" y="4397375"/>
          <p14:tracePt t="42757" x="4251325" y="4465638"/>
          <p14:tracePt t="42777" x="4251325" y="4686300"/>
          <p14:tracePt t="42797" x="4251325" y="4854575"/>
          <p14:tracePt t="42817" x="4275138" y="4892675"/>
          <p14:tracePt t="42837" x="4351338" y="4999038"/>
          <p14:tracePt t="42857" x="4427538" y="5089525"/>
          <p14:tracePt t="42877" x="4473575" y="5135563"/>
          <p14:tracePt t="42897" x="4495800" y="5143500"/>
          <p14:tracePt t="42917" x="4518025" y="5159375"/>
          <p14:tracePt t="42937" x="4533900" y="5165725"/>
          <p14:tracePt t="42957" x="4541838" y="5181600"/>
          <p14:tracePt t="42997" x="4549775" y="5189538"/>
          <p14:tracePt t="43017" x="4556125" y="5241925"/>
          <p14:tracePt t="43037" x="4564063" y="5326063"/>
          <p14:tracePt t="43057" x="4587875" y="5387975"/>
          <p14:tracePt t="43077" x="4610100" y="5387975"/>
          <p14:tracePt t="43097" x="4656138" y="5372100"/>
          <p14:tracePt t="43117" x="4694238" y="5326063"/>
          <p14:tracePt t="43137" x="4746625" y="5273675"/>
          <p14:tracePt t="43157" x="4784725" y="5249863"/>
          <p14:tracePt t="43158" x="4808538" y="5227638"/>
          <p14:tracePt t="43177" x="4884738" y="5165725"/>
          <p14:tracePt t="43198" x="4999038" y="5051425"/>
          <p14:tracePt t="43217" x="5105400" y="4937125"/>
          <p14:tracePt t="43237" x="5181600" y="4854575"/>
          <p14:tracePt t="43239" x="5235575" y="4800600"/>
          <p14:tracePt t="43257" x="5311775" y="4716463"/>
          <p14:tracePt t="43278" x="5349875" y="4648200"/>
          <p14:tracePt t="43298" x="5372100" y="4594225"/>
          <p14:tracePt t="43318" x="5372100" y="4572000"/>
          <p14:tracePt t="43338" x="5280025" y="4525963"/>
          <p14:tracePt t="43358" x="5121275" y="4473575"/>
          <p14:tracePt t="43378" x="4876800" y="4397375"/>
          <p14:tracePt t="43398" x="4740275" y="4359275"/>
          <p14:tracePt t="43418" x="4351338" y="4244975"/>
          <p14:tracePt t="43438" x="4191000" y="4206875"/>
          <p14:tracePt t="43458" x="3992563" y="4175125"/>
          <p14:tracePt t="43478" x="3954463" y="4175125"/>
          <p14:tracePt t="43498" x="3940175" y="4175125"/>
          <p14:tracePt t="43518" x="3924300" y="4175125"/>
          <p14:tracePt t="43538" x="3863975" y="4183063"/>
          <p14:tracePt t="43558" x="3771900" y="4183063"/>
          <p14:tracePt t="43578" x="3703638" y="4183063"/>
          <p14:tracePt t="43598" x="3679825" y="4183063"/>
          <p14:tracePt t="43619" x="3641725" y="4183063"/>
          <p14:tracePt t="43638" x="3573463" y="4160838"/>
          <p14:tracePt t="43658" x="3406775" y="4137025"/>
          <p14:tracePt t="43659" x="3382963" y="4130675"/>
          <p14:tracePt t="43679" x="3298825" y="4130675"/>
          <p14:tracePt t="43699" x="3238500" y="4130675"/>
          <p14:tracePt t="43718" x="3216275" y="4130675"/>
          <p14:tracePt t="43739" x="3208338" y="4130675"/>
          <p14:tracePt t="43758" x="3192463" y="4130675"/>
          <p14:tracePt t="43778" x="3184525" y="4130675"/>
          <p14:tracePt t="43798" x="3178175" y="4130675"/>
          <p14:tracePt t="43819" x="3154363" y="4130675"/>
          <p14:tracePt t="43839" x="3116263" y="4130675"/>
          <p14:tracePt t="43859" x="3025775" y="4130675"/>
          <p14:tracePt t="43879" x="2955925" y="4130675"/>
          <p14:tracePt t="43899" x="2911475" y="4130675"/>
          <p14:tracePt t="43919" x="2903538" y="4130675"/>
          <p14:tracePt t="43939" x="2895600" y="4130675"/>
          <p14:tracePt t="43959" x="2887663" y="4152900"/>
          <p14:tracePt t="43979" x="2887663" y="4168775"/>
          <p14:tracePt t="43999" x="2887663" y="4191000"/>
          <p14:tracePt t="44019" x="2887663" y="4213225"/>
          <p14:tracePt t="44039" x="2903538" y="4259263"/>
          <p14:tracePt t="44059" x="2903538" y="4283075"/>
          <p14:tracePt t="44079" x="2917825" y="4313238"/>
          <p14:tracePt t="44099" x="2917825" y="4327525"/>
          <p14:tracePt t="44119" x="2933700" y="4343400"/>
          <p14:tracePt t="44139" x="2949575" y="4365625"/>
          <p14:tracePt t="44159" x="2963863" y="4381500"/>
          <p14:tracePt t="44179" x="2971800" y="4381500"/>
          <p14:tracePt t="44200" x="3009900" y="4381500"/>
          <p14:tracePt t="44219" x="3040063" y="4381500"/>
          <p14:tracePt t="44240" x="3078163" y="4359275"/>
          <p14:tracePt t="44260" x="3094038" y="4335463"/>
          <p14:tracePt t="44279" x="3094038" y="4313238"/>
          <p14:tracePt t="44299" x="3094038" y="4305300"/>
          <p14:tracePt t="44320" x="3094038" y="4297363"/>
          <p14:tracePt t="44340" x="3094038" y="4289425"/>
          <p14:tracePt t="45012" x="3094038" y="4305300"/>
          <p14:tracePt t="45024" x="3086100" y="4335463"/>
          <p14:tracePt t="45041" x="3063875" y="4389438"/>
          <p14:tracePt t="45061" x="3040063" y="4427538"/>
          <p14:tracePt t="45062" x="3040063" y="4435475"/>
          <p14:tracePt t="45081" x="3032125" y="4449763"/>
          <p14:tracePt t="45101" x="3025775" y="4473575"/>
          <p14:tracePt t="45121" x="2994025" y="4518025"/>
          <p14:tracePt t="45141" x="2979738" y="4549775"/>
          <p14:tracePt t="45142" x="2971800" y="4556125"/>
          <p14:tracePt t="45161" x="2963863" y="4579938"/>
          <p14:tracePt t="45181" x="2955925" y="4594225"/>
          <p14:tracePt t="45202" x="2949575" y="4594225"/>
          <p14:tracePt t="45221" x="2949575" y="4602163"/>
          <p14:tracePt t="45241" x="2941638" y="4610100"/>
          <p14:tracePt t="45261" x="2941638" y="4618038"/>
          <p14:tracePt t="45281" x="2933700" y="4632325"/>
          <p14:tracePt t="45301" x="2911475" y="4670425"/>
          <p14:tracePt t="45322" x="2911475" y="4678363"/>
          <p14:tracePt t="45342" x="2903538" y="4694238"/>
          <p14:tracePt t="45361" x="2903538" y="4702175"/>
          <p14:tracePt t="45382" x="2903538" y="4708525"/>
          <p14:tracePt t="45402" x="2895600" y="4716463"/>
          <p14:tracePt t="45582" x="2895600" y="4724400"/>
          <p14:tracePt t="45920" x="2887663" y="4724400"/>
          <p14:tracePt t="45935" x="2879725" y="4724400"/>
          <p14:tracePt t="45949" x="2873375" y="4724400"/>
          <p14:tracePt t="45963" x="2873375" y="4732338"/>
          <p14:tracePt t="45984" x="2865438" y="4732338"/>
          <p14:tracePt t="46003" x="2865438" y="4740275"/>
          <p14:tracePt t="46023" x="2849563" y="4746625"/>
          <p14:tracePt t="46043" x="2841625" y="4754563"/>
          <p14:tracePt t="46083" x="2835275" y="4754563"/>
          <p14:tracePt t="46103" x="2811463" y="4762500"/>
          <p14:tracePt t="46123" x="2789238" y="4762500"/>
          <p14:tracePt t="46143" x="2751138" y="4770438"/>
          <p14:tracePt t="46163" x="2727325" y="4770438"/>
          <p14:tracePt t="46339" x="2720975" y="4770438"/>
          <p14:tracePt t="46353" x="2713038" y="4762500"/>
          <p14:tracePt t="46367" x="2689225" y="4746625"/>
          <p14:tracePt t="46384" x="2667000" y="4732338"/>
          <p14:tracePt t="46404" x="2651125" y="4724400"/>
          <p14:tracePt t="46424" x="2651125" y="4716463"/>
          <p14:tracePt t="46444" x="2644775" y="4708525"/>
          <p14:tracePt t="46464" x="2636838" y="4702175"/>
          <p14:tracePt t="46484" x="2628900" y="4694238"/>
          <p14:tracePt t="46504" x="2620963" y="4686300"/>
          <p14:tracePt t="46524" x="2613025" y="4678363"/>
          <p14:tracePt t="46544" x="2598738" y="4664075"/>
          <p14:tracePt t="46564" x="2582863" y="4648200"/>
          <p14:tracePt t="46584" x="2568575" y="4640263"/>
          <p14:tracePt t="46794" x="2568575" y="4648200"/>
          <p14:tracePt t="46807" x="2568575" y="4664075"/>
          <p14:tracePt t="46825" x="2568575" y="4778375"/>
          <p14:tracePt t="46844" x="2568575" y="4892675"/>
          <p14:tracePt t="46864" x="2568575" y="4906963"/>
          <p14:tracePt t="46885" x="2568575" y="4914900"/>
          <p14:tracePt t="46963" x="2568575" y="4906963"/>
          <p14:tracePt t="46977" x="2568575" y="4899025"/>
          <p14:tracePt t="46990" x="2574925" y="4892675"/>
          <p14:tracePt t="47005" x="2582863" y="4876800"/>
          <p14:tracePt t="47025" x="2582863" y="4868863"/>
          <p14:tracePt t="47045" x="2598738" y="4854575"/>
          <p14:tracePt t="47065" x="2620963" y="4830763"/>
          <p14:tracePt t="47085" x="2659063" y="4800600"/>
          <p14:tracePt t="47105" x="2667000" y="4784725"/>
          <p14:tracePt t="47217" x="2674938" y="4778375"/>
          <p14:tracePt t="47231" x="2682875" y="4770438"/>
          <p14:tracePt t="47245" x="2705100" y="4754563"/>
          <p14:tracePt t="47265" x="2781300" y="4702175"/>
          <p14:tracePt t="47285" x="2827338" y="4670425"/>
          <p14:tracePt t="47305" x="2865438" y="4648200"/>
          <p14:tracePt t="47325" x="2895600" y="4618038"/>
          <p14:tracePt t="47345" x="2911475" y="4602163"/>
          <p14:tracePt t="47347" x="2917825" y="4594225"/>
          <p14:tracePt t="47366" x="2949575" y="4556125"/>
          <p14:tracePt t="47386" x="2971800" y="4533900"/>
          <p14:tracePt t="47405" x="2979738" y="4525963"/>
          <p14:tracePt t="47425" x="2987675" y="4518025"/>
          <p14:tracePt t="47427" x="2987675" y="4511675"/>
          <p14:tracePt t="47446" x="3001963" y="4503738"/>
          <p14:tracePt t="47465" x="3025775" y="4487863"/>
          <p14:tracePt t="47467" x="3025775" y="4479925"/>
          <p14:tracePt t="47485" x="3040063" y="4465638"/>
          <p14:tracePt t="47506" x="3055938" y="4449763"/>
          <p14:tracePt t="47526" x="3063875" y="4435475"/>
          <p14:tracePt t="47546" x="3086100" y="4403725"/>
          <p14:tracePt t="47566" x="3101975" y="4381500"/>
          <p14:tracePt t="47586" x="3124200" y="4343400"/>
          <p14:tracePt t="47606" x="3154363" y="4297363"/>
          <p14:tracePt t="47626" x="3154363" y="4283075"/>
          <p14:tracePt t="47646" x="3154363" y="4267200"/>
          <p14:tracePt t="47666" x="3154363" y="4251325"/>
          <p14:tracePt t="47686" x="3154363" y="4206875"/>
          <p14:tracePt t="47706" x="3154363" y="4191000"/>
          <p14:tracePt t="47726" x="3154363" y="4168775"/>
          <p14:tracePt t="47746" x="3154363" y="4160838"/>
          <p14:tracePt t="47766" x="3154363" y="4152900"/>
          <p14:tracePt t="47786" x="3154363" y="4144963"/>
          <p14:tracePt t="47806" x="3154363" y="4137025"/>
          <p14:tracePt t="47855" x="3154363" y="4130675"/>
          <p14:tracePt t="47895" x="3146425" y="4130675"/>
          <p14:tracePt t="47908" x="3146425" y="4122738"/>
          <p14:tracePt t="47926" x="3140075" y="4114800"/>
          <p14:tracePt t="48125" x="3132138" y="4114800"/>
          <p14:tracePt t="48189" x="3146425" y="4114800"/>
          <p14:tracePt t="48203" x="3192463" y="4137025"/>
          <p14:tracePt t="48215" x="3352800" y="4198938"/>
          <p14:tracePt t="48229" x="3521075" y="4251325"/>
          <p14:tracePt t="48247" x="3649663" y="4283075"/>
          <p14:tracePt t="48267" x="3725863" y="4297363"/>
          <p14:tracePt t="48269" x="3733800" y="4297363"/>
          <p14:tracePt t="48287" x="3756025" y="4305300"/>
          <p14:tracePt t="48307" x="3832225" y="4373563"/>
          <p14:tracePt t="48327" x="4130675" y="4541838"/>
          <p14:tracePt t="48347" x="4419600" y="4670425"/>
          <p14:tracePt t="48368" x="4664075" y="4770438"/>
          <p14:tracePt t="48387" x="4732338" y="4808538"/>
          <p14:tracePt t="48407" x="4800600" y="4906963"/>
          <p14:tracePt t="48427" x="4876800" y="4991100"/>
          <p14:tracePt t="48448" x="4937125" y="5037138"/>
          <p14:tracePt t="48468" x="4960938" y="5045075"/>
          <p14:tracePt t="48488" x="4975225" y="5045075"/>
          <p14:tracePt t="48508" x="4991100" y="5045075"/>
          <p14:tracePt t="48528" x="5067300" y="5051425"/>
          <p14:tracePt t="48548" x="5097463" y="5051425"/>
          <p14:tracePt t="48568" x="5121275" y="5051425"/>
          <p14:tracePt t="48588" x="5127625" y="5059363"/>
          <p14:tracePt t="48608" x="5173663" y="5143500"/>
          <p14:tracePt t="48628" x="5189538" y="5165725"/>
          <p14:tracePt t="48689" x="5173663" y="5151438"/>
          <p14:tracePt t="48698" x="5165725" y="5143500"/>
          <p14:tracePt t="48715" x="5135563" y="5127625"/>
          <p14:tracePt t="48733" x="5105400" y="5113338"/>
          <p14:tracePt t="48749" x="5059363" y="5105400"/>
          <p14:tracePt t="48768" x="5021263" y="5089525"/>
          <p14:tracePt t="48770" x="5006975" y="5089525"/>
          <p14:tracePt t="48788" x="4953000" y="5067300"/>
          <p14:tracePt t="48808" x="4899025" y="5051425"/>
          <p14:tracePt t="48810" x="4884738" y="5051425"/>
          <p14:tracePt t="48828" x="4854575" y="5051425"/>
          <p14:tracePt t="48848" x="4838700" y="5051425"/>
          <p14:tracePt t="48849" x="4830763" y="5051425"/>
          <p14:tracePt t="48869" x="4816475" y="5059363"/>
          <p14:tracePt t="48888" x="4800600" y="5059363"/>
          <p14:tracePt t="48908" x="4792663" y="5067300"/>
          <p14:tracePt t="48929" x="4762500" y="5089525"/>
          <p14:tracePt t="48948" x="4740275" y="5121275"/>
          <p14:tracePt t="48968" x="4724400" y="5127625"/>
          <p14:tracePt t="48988" x="4708525" y="5135563"/>
          <p14:tracePt t="49008" x="4708525" y="5143500"/>
          <p14:tracePt t="49029" x="4694238" y="5151438"/>
          <p14:tracePt t="49048" x="4686300" y="5173663"/>
          <p14:tracePt t="49068" x="4670425" y="5227638"/>
          <p14:tracePt t="49089" x="4664075" y="5249863"/>
          <p14:tracePt t="49109" x="4664075" y="5257800"/>
          <p14:tracePt t="49129" x="4670425" y="5295900"/>
          <p14:tracePt t="49149" x="4686300" y="5334000"/>
          <p14:tracePt t="49169" x="4702175" y="5349875"/>
          <p14:tracePt t="49189" x="4708525" y="5364163"/>
          <p14:tracePt t="49209" x="4724400" y="5364163"/>
          <p14:tracePt t="49229" x="4762500" y="5380038"/>
          <p14:tracePt t="49249" x="4808538" y="5387975"/>
          <p14:tracePt t="49269" x="4876800" y="5387975"/>
          <p14:tracePt t="49289" x="4899025" y="5372100"/>
          <p14:tracePt t="49309" x="4914900" y="5349875"/>
          <p14:tracePt t="49329" x="4914900" y="5334000"/>
          <p14:tracePt t="49349" x="4914900" y="5303838"/>
          <p14:tracePt t="49369" x="4914900" y="5265738"/>
          <p14:tracePt t="49389" x="4899025" y="5197475"/>
          <p14:tracePt t="49409" x="4884738" y="5173663"/>
          <p14:tracePt t="49429" x="4860925" y="5143500"/>
          <p14:tracePt t="49499" x="4854575" y="5143500"/>
          <p14:tracePt t="49521" x="4854575" y="5135563"/>
          <p14:tracePt t="49536" x="4846638" y="5135563"/>
          <p14:tracePt t="49572" x="4838700" y="5135563"/>
          <p14:tracePt t="49627" x="4838700" y="5143500"/>
          <p14:tracePt t="49699" x="4830763" y="5151438"/>
          <p14:tracePt t="49715" x="4822825" y="5151438"/>
          <p14:tracePt t="49732" x="4792663" y="5165725"/>
          <p14:tracePt t="49750" x="4746625" y="5181600"/>
          <p14:tracePt t="49770" x="4702175" y="5197475"/>
          <p14:tracePt t="49771" x="4670425" y="5197475"/>
          <p14:tracePt t="49790" x="4618038" y="5219700"/>
          <p14:tracePt t="49810" x="4556125" y="5241925"/>
          <p14:tracePt t="49830" x="4427538" y="5280025"/>
          <p14:tracePt t="49850" x="4389438" y="5295900"/>
          <p14:tracePt t="49870" x="4289425" y="5334000"/>
          <p14:tracePt t="49890" x="4114800" y="5387975"/>
          <p14:tracePt t="49910" x="3848100" y="5456238"/>
          <p14:tracePt t="49930" x="3641725" y="5532438"/>
          <p14:tracePt t="49950" x="3475038" y="5592763"/>
          <p14:tracePt t="49970" x="3421063" y="5616575"/>
          <p14:tracePt t="49990" x="3322638" y="5661025"/>
          <p14:tracePt t="50010" x="3238500" y="5699125"/>
          <p14:tracePt t="50030" x="3154363" y="5737225"/>
          <p14:tracePt t="50050" x="3132138" y="5737225"/>
          <p14:tracePt t="50071" x="3116263" y="5745163"/>
          <p14:tracePt t="50091" x="3070225" y="5761038"/>
          <p14:tracePt t="50111" x="2963863" y="5775325"/>
          <p14:tracePt t="50131" x="2925763" y="5775325"/>
          <p14:tracePt t="50151" x="2887663" y="5775325"/>
          <p14:tracePt t="50171" x="2841625" y="5775325"/>
          <p14:tracePt t="50191" x="2797175" y="5775325"/>
          <p14:tracePt t="50211" x="2735263" y="5775325"/>
          <p14:tracePt t="50231" x="2727325" y="5775325"/>
          <p14:tracePt t="50304" x="2720975" y="5775325"/>
          <p14:tracePt t="50358" x="2713038" y="5775325"/>
          <p14:tracePt t="50366" x="2705100" y="5775325"/>
          <p14:tracePt t="50382" x="2697163" y="5775325"/>
          <p14:tracePt t="50391" x="2689225" y="5775325"/>
          <p14:tracePt t="50411" x="2644775" y="5761038"/>
          <p14:tracePt t="50431" x="2560638" y="5753100"/>
          <p14:tracePt t="50451" x="2552700" y="5745163"/>
          <p14:tracePt t="50471" x="2522538" y="5737225"/>
          <p14:tracePt t="50492" x="2498725" y="5722938"/>
          <p14:tracePt t="50512" x="2400300" y="5722938"/>
          <p14:tracePt t="50531" x="2346325" y="5722938"/>
          <p14:tracePt t="50551" x="2301875" y="5722938"/>
          <p14:tracePt t="52751" x="2308225" y="5722938"/>
          <p14:tracePt t="52766" x="2316163" y="5722938"/>
          <p14:tracePt t="52775" x="2324100" y="5715000"/>
          <p14:tracePt t="52796" x="2362200" y="5676900"/>
          <p14:tracePt t="52816" x="2400300" y="5630863"/>
          <p14:tracePt t="52836" x="2430463" y="5600700"/>
          <p14:tracePt t="52856" x="2468563" y="5540375"/>
          <p14:tracePt t="52876" x="2498725" y="5478463"/>
          <p14:tracePt t="52896" x="2560638" y="5334000"/>
          <p14:tracePt t="52916" x="2606675" y="5241925"/>
          <p14:tracePt t="52936" x="2644775" y="5189538"/>
          <p14:tracePt t="52956" x="2651125" y="5159375"/>
          <p14:tracePt t="52976" x="2667000" y="5127625"/>
          <p14:tracePt t="52997" x="2674938" y="5089525"/>
          <p14:tracePt t="53016" x="2697163" y="5051425"/>
          <p14:tracePt t="53036" x="2697163" y="5021263"/>
          <p14:tracePt t="53056" x="2697163" y="5006975"/>
          <p14:tracePt t="53076" x="2697163" y="4999038"/>
          <p14:tracePt t="53096" x="2697163" y="4991100"/>
          <p14:tracePt t="53116" x="2713038" y="4968875"/>
          <p14:tracePt t="53136" x="2751138" y="4899025"/>
          <p14:tracePt t="53156" x="2773363" y="4846638"/>
          <p14:tracePt t="53176" x="2827338" y="4770438"/>
          <p14:tracePt t="53197" x="2841625" y="4724400"/>
          <p14:tracePt t="53217" x="2857500" y="4702175"/>
          <p14:tracePt t="53236" x="2873375" y="4678363"/>
          <p14:tracePt t="53260" x="2873375" y="4670425"/>
          <p14:tracePt t="53276" x="2873375" y="4664075"/>
          <p14:tracePt t="53307" x="2873375" y="4656138"/>
          <p14:tracePt t="53331" x="2873375" y="4648200"/>
          <p14:tracePt t="53347" x="2873375" y="4640263"/>
          <p14:tracePt t="53361" x="2873375" y="4632325"/>
          <p14:tracePt t="53377" x="2873375" y="4625975"/>
          <p14:tracePt t="53397" x="2873375" y="4618038"/>
          <p14:tracePt t="53417" x="2873375" y="4610100"/>
          <p14:tracePt t="53525" x="2873375" y="4602163"/>
          <p14:tracePt t="53549" x="2865438" y="4602163"/>
          <p14:tracePt t="53562" x="2857500" y="4602163"/>
          <p14:tracePt t="53577" x="2849563" y="4602163"/>
          <p14:tracePt t="53597" x="2835275" y="4602163"/>
          <p14:tracePt t="53617" x="2827338" y="4602163"/>
          <p14:tracePt t="53637" x="2803525" y="4610100"/>
          <p14:tracePt t="53657" x="2797175" y="4610100"/>
          <p14:tracePt t="53677" x="2781300" y="4618038"/>
          <p14:tracePt t="53698" x="2765425" y="4632325"/>
          <p14:tracePt t="53718" x="2751138" y="4640263"/>
          <p14:tracePt t="53737" x="2751138" y="4648200"/>
          <p14:tracePt t="53758" x="2743200" y="4664075"/>
          <p14:tracePt t="53777" x="2735263" y="4670425"/>
          <p14:tracePt t="53798" x="2727325" y="4694238"/>
          <p14:tracePt t="53818" x="2727325" y="4708525"/>
          <p14:tracePt t="53838" x="2720975" y="4732338"/>
          <p14:tracePt t="53858" x="2720975" y="4754563"/>
          <p14:tracePt t="53878" x="2720975" y="4778375"/>
          <p14:tracePt t="53879" x="2720975" y="4784725"/>
          <p14:tracePt t="53898" x="2720975" y="4808538"/>
          <p14:tracePt t="53918" x="2720975" y="4830763"/>
          <p14:tracePt t="53958" x="2720975" y="4854575"/>
          <p14:tracePt t="53978" x="2720975" y="4892675"/>
          <p14:tracePt t="53999" x="2727325" y="4937125"/>
          <p14:tracePt t="54018" x="2743200" y="4968875"/>
          <p14:tracePt t="54038" x="2751138" y="4991100"/>
          <p14:tracePt t="54039" x="2759075" y="4991100"/>
          <p14:tracePt t="54058" x="2759075" y="5006975"/>
          <p14:tracePt t="54078" x="2765425" y="5006975"/>
          <p14:tracePt t="54098" x="2773363" y="5013325"/>
          <p14:tracePt t="54119" x="2781300" y="5021263"/>
          <p14:tracePt t="54138" x="2797175" y="5029200"/>
          <p14:tracePt t="54158" x="2803525" y="5029200"/>
          <p14:tracePt t="54178" x="2819400" y="5029200"/>
          <p14:tracePt t="54199" x="2835275" y="5037138"/>
          <p14:tracePt t="54219" x="2857500" y="5037138"/>
          <p14:tracePt t="54238" x="2865438" y="5037138"/>
          <p14:tracePt t="54259" x="2873375" y="5037138"/>
          <p14:tracePt t="54321" x="2879725" y="5037138"/>
          <p14:tracePt t="54336" x="2895600" y="5037138"/>
          <p14:tracePt t="54350" x="2911475" y="5037138"/>
          <p14:tracePt t="54366" x="2925763" y="5037138"/>
          <p14:tracePt t="54381" x="2941638" y="5037138"/>
          <p14:tracePt t="54419" x="2963863" y="5037138"/>
          <p14:tracePt t="54439" x="2979738" y="5029200"/>
          <p14:tracePt t="54459" x="3017838" y="5013325"/>
          <p14:tracePt t="54479" x="3032125" y="5006975"/>
          <p14:tracePt t="54499" x="3048000" y="4991100"/>
          <p14:tracePt t="54519" x="3063875" y="4983163"/>
          <p14:tracePt t="54539" x="3070225" y="4975225"/>
          <p14:tracePt t="54559" x="3094038" y="4945063"/>
          <p14:tracePt t="54579" x="3108325" y="4914900"/>
          <p14:tracePt t="54599" x="3116263" y="4899025"/>
          <p14:tracePt t="54619" x="3124200" y="4876800"/>
          <p14:tracePt t="54639" x="3124200" y="4860925"/>
          <p14:tracePt t="54659" x="3124200" y="4822825"/>
          <p14:tracePt t="54679" x="3124200" y="4800600"/>
          <p14:tracePt t="54700" x="3124200" y="4792663"/>
          <p14:tracePt t="54720" x="3124200" y="4784725"/>
          <p14:tracePt t="54760" x="3101975" y="4762500"/>
          <p14:tracePt t="54779" x="3086100" y="4746625"/>
          <p14:tracePt t="54799" x="3070225" y="4732338"/>
          <p14:tracePt t="54819" x="3063875" y="4732338"/>
          <p14:tracePt t="54840" x="3048000" y="4724400"/>
          <p14:tracePt t="54860" x="3040063" y="4716463"/>
          <p14:tracePt t="54861" x="3032125" y="4716463"/>
          <p14:tracePt t="54880" x="3025775" y="4716463"/>
          <p14:tracePt t="54900" x="3009900" y="4708525"/>
          <p14:tracePt t="54920" x="3001963" y="4708525"/>
          <p14:tracePt t="54943" x="2987675" y="4708525"/>
          <p14:tracePt t="54967" x="2979738" y="4708525"/>
          <p14:tracePt t="54983" x="2971800" y="4708525"/>
          <p14:tracePt t="55000" x="2963863" y="4708525"/>
          <p14:tracePt t="55020" x="2955925" y="4708525"/>
          <p14:tracePt t="55040" x="2941638" y="4708525"/>
          <p14:tracePt t="55080" x="2925763" y="4708525"/>
          <p14:tracePt t="55100" x="2917825" y="4708525"/>
          <p14:tracePt t="55120" x="2911475" y="4708525"/>
          <p14:tracePt t="55140" x="2903538" y="4716463"/>
          <p14:tracePt t="55160" x="2887663" y="4724400"/>
          <p14:tracePt t="55180" x="2873375" y="4732338"/>
          <p14:tracePt t="55201" x="2857500" y="4746625"/>
          <p14:tracePt t="55220" x="2849563" y="4754563"/>
          <p14:tracePt t="55240" x="2841625" y="4762500"/>
          <p14:tracePt t="55260" x="2827338" y="4778375"/>
          <p14:tracePt t="55281" x="2819400" y="4784725"/>
          <p14:tracePt t="55300" x="2811463" y="4792663"/>
          <p14:tracePt t="55320" x="2803525" y="4800600"/>
          <p14:tracePt t="55341" x="2797175" y="4808538"/>
          <p14:tracePt t="55361" x="2797175" y="4816475"/>
          <p14:tracePt t="55401" x="2781300" y="4830763"/>
          <p14:tracePt t="55421" x="2773363" y="4846638"/>
          <p14:tracePt t="55441" x="2773363" y="4860925"/>
          <p14:tracePt t="55461" x="2765425" y="4876800"/>
          <p14:tracePt t="55481" x="2759075" y="4892675"/>
          <p14:tracePt t="55501" x="2751138" y="4906963"/>
          <p14:tracePt t="55521" x="2751138" y="4914900"/>
          <p14:tracePt t="55541" x="2751138" y="4930775"/>
          <p14:tracePt t="55561" x="2743200" y="4945063"/>
          <p14:tracePt t="55581" x="2743200" y="4960938"/>
          <p14:tracePt t="55601" x="2743200" y="4968875"/>
          <p14:tracePt t="55621" x="2743200" y="4991100"/>
          <p14:tracePt t="55661" x="2743200" y="5006975"/>
          <p14:tracePt t="55702" x="2743200" y="5021263"/>
          <p14:tracePt t="55741" x="2743200" y="5037138"/>
          <p14:tracePt t="55761" x="2751138" y="5051425"/>
          <p14:tracePt t="55782" x="2751138" y="5059363"/>
          <p14:tracePt t="55801" x="2759075" y="5059363"/>
          <p14:tracePt t="55822" x="2759075" y="5067300"/>
          <p14:tracePt t="55841" x="2765425" y="5075238"/>
          <p14:tracePt t="55877" x="2773363" y="5083175"/>
          <p14:tracePt t="55894" x="2781300" y="5089525"/>
          <p14:tracePt t="55922" x="2789238" y="5089525"/>
          <p14:tracePt t="55942" x="2797175" y="5105400"/>
          <p14:tracePt t="55962" x="2803525" y="5105400"/>
          <p14:tracePt t="55982" x="2819400" y="5105400"/>
          <p14:tracePt t="56002" x="2827338" y="5113338"/>
          <p14:tracePt t="56022" x="2835275" y="5113338"/>
          <p14:tracePt t="56042" x="2841625" y="5113338"/>
          <p14:tracePt t="56062" x="2857500" y="5113338"/>
          <p14:tracePt t="56082" x="2879725" y="5113338"/>
          <p14:tracePt t="56102" x="2903538" y="5113338"/>
          <p14:tracePt t="56122" x="2911475" y="5113338"/>
          <p14:tracePt t="56142" x="2925763" y="5113338"/>
          <p14:tracePt t="56143" x="2933700" y="5113338"/>
          <p14:tracePt t="56162" x="2949575" y="5113338"/>
          <p14:tracePt t="56182" x="2955925" y="5113338"/>
          <p14:tracePt t="56202" x="2979738" y="5113338"/>
          <p14:tracePt t="56222" x="2987675" y="5113338"/>
          <p14:tracePt t="56242" x="3001963" y="5113338"/>
          <p14:tracePt t="56262" x="3001963" y="5105400"/>
          <p14:tracePt t="56264" x="3009900" y="5105400"/>
          <p14:tracePt t="56282" x="3025775" y="5089525"/>
          <p14:tracePt t="56309" x="3048000" y="5067300"/>
          <p14:tracePt t="56325" x="3063875" y="5059363"/>
          <p14:tracePt t="56343" x="3070225" y="5045075"/>
          <p14:tracePt t="56362" x="3078163" y="5021263"/>
          <p14:tracePt t="56382" x="3078163" y="5013325"/>
          <p14:tracePt t="56403" x="3086100" y="4975225"/>
          <p14:tracePt t="56422" x="3094038" y="4937125"/>
          <p14:tracePt t="56443" x="3094038" y="4914900"/>
          <p14:tracePt t="56463" x="3094038" y="4906963"/>
          <p14:tracePt t="56483" x="3094038" y="4884738"/>
          <p14:tracePt t="56503" x="3086100" y="4854575"/>
          <p14:tracePt t="56523" x="3078163" y="4822825"/>
          <p14:tracePt t="56543" x="3070225" y="4816475"/>
          <p14:tracePt t="56563" x="3063875" y="4792663"/>
          <p14:tracePt t="56583" x="3055938" y="4778375"/>
          <p14:tracePt t="56603" x="3040063" y="4762500"/>
          <p14:tracePt t="56623" x="3040063" y="4746625"/>
          <p14:tracePt t="56643" x="3017838" y="4724400"/>
          <p14:tracePt t="56663" x="3001963" y="4702175"/>
          <p14:tracePt t="56683" x="2987675" y="4686300"/>
          <p14:tracePt t="56703" x="2979738" y="4686300"/>
          <p14:tracePt t="56723" x="2971800" y="4678363"/>
          <p14:tracePt t="56743" x="2963863" y="4678363"/>
          <p14:tracePt t="57140" x="2979738" y="4686300"/>
          <p14:tracePt t="57155" x="3048000" y="4702175"/>
          <p14:tracePt t="57169" x="3108325" y="4716463"/>
          <p14:tracePt t="57184" x="3246438" y="4746625"/>
          <p14:tracePt t="57205" x="3429000" y="4762500"/>
          <p14:tracePt t="57224" x="3513138" y="4762500"/>
          <p14:tracePt t="57244" x="3597275" y="4762500"/>
          <p14:tracePt t="57264" x="3679825" y="4754563"/>
          <p14:tracePt t="57284" x="3863975" y="4754563"/>
          <p14:tracePt t="57304" x="4000500" y="4754563"/>
          <p14:tracePt t="57324" x="4152900" y="4754563"/>
          <p14:tracePt t="57344" x="4191000" y="4754563"/>
          <p14:tracePt t="57364" x="4221163" y="4746625"/>
          <p14:tracePt t="57384" x="4251325" y="4732338"/>
          <p14:tracePt t="57404" x="4313238" y="4724400"/>
          <p14:tracePt t="57425" x="4343400" y="4708525"/>
          <p14:tracePt t="57444" x="4351338" y="4708525"/>
          <p14:tracePt t="57465" x="4365625" y="4702175"/>
          <p14:tracePt t="57485" x="4365625" y="4694238"/>
          <p14:tracePt t="57486" x="4373563" y="4694238"/>
          <p14:tracePt t="57505" x="4389438" y="4686300"/>
          <p14:tracePt t="57540" x="4397375" y="4678363"/>
          <p14:tracePt t="57559" x="4403725" y="4670425"/>
          <p14:tracePt t="57569" x="4411663" y="4664075"/>
          <p14:tracePt t="57585" x="4427538" y="4656138"/>
          <p14:tracePt t="57605" x="4441825" y="4632325"/>
          <p14:tracePt t="57606" x="4449763" y="4625975"/>
          <p14:tracePt t="57625" x="4457700" y="4618038"/>
          <p14:tracePt t="57645" x="4457700" y="4610100"/>
          <p14:tracePt t="57685" x="4457700" y="4602163"/>
          <p14:tracePt t="57717" x="4449763" y="4602163"/>
          <p14:tracePt t="57732" x="4441825" y="4594225"/>
          <p14:tracePt t="57748" x="4435475" y="4594225"/>
          <p14:tracePt t="57765" x="4427538" y="4594225"/>
          <p14:tracePt t="57788" x="4419600" y="4594225"/>
          <p14:tracePt t="57805" x="4411663" y="4587875"/>
          <p14:tracePt t="57825" x="4397375" y="4587875"/>
          <p14:tracePt t="57845" x="4365625" y="4587875"/>
          <p14:tracePt t="57865" x="4343400" y="4594225"/>
          <p14:tracePt t="57886" x="4313238" y="4610100"/>
          <p14:tracePt t="57905" x="4297363" y="4625975"/>
          <p14:tracePt t="57925" x="4259263" y="4640263"/>
          <p14:tracePt t="57945" x="4237038" y="4656138"/>
          <p14:tracePt t="57965" x="4213225" y="4678363"/>
          <p14:tracePt t="57986" x="4206875" y="4686300"/>
          <p14:tracePt t="58005" x="4198938" y="4702175"/>
          <p14:tracePt t="58026" x="4191000" y="4716463"/>
          <p14:tracePt t="58046" x="4175125" y="4732338"/>
          <p14:tracePt t="58066" x="4168775" y="4762500"/>
          <p14:tracePt t="58086" x="4168775" y="4770438"/>
          <p14:tracePt t="58087" x="4168775" y="4784725"/>
          <p14:tracePt t="58106" x="4168775" y="4800600"/>
          <p14:tracePt t="58126" x="4168775" y="4822825"/>
          <p14:tracePt t="58146" x="4168775" y="4830763"/>
          <p14:tracePt t="58166" x="4168775" y="4846638"/>
          <p14:tracePt t="58167" x="4168775" y="4854575"/>
          <p14:tracePt t="58186" x="4168775" y="4860925"/>
          <p14:tracePt t="58206" x="4183063" y="4884738"/>
          <p14:tracePt t="58226" x="4191000" y="4899025"/>
          <p14:tracePt t="58246" x="4206875" y="4914900"/>
          <p14:tracePt t="58266" x="4213225" y="4930775"/>
          <p14:tracePt t="58286" x="4229100" y="4937125"/>
          <p14:tracePt t="58306" x="4237038" y="4945063"/>
          <p14:tracePt t="58326" x="4259263" y="4960938"/>
          <p14:tracePt t="58346" x="4283075" y="4975225"/>
          <p14:tracePt t="58366" x="4313238" y="4983163"/>
          <p14:tracePt t="58387" x="4327525" y="4983163"/>
          <p14:tracePt t="58407" x="4343400" y="4991100"/>
          <p14:tracePt t="58426" x="4365625" y="4991100"/>
          <p14:tracePt t="58446" x="4389438" y="4991100"/>
          <p14:tracePt t="58467" x="4427538" y="4991100"/>
          <p14:tracePt t="58487" x="4435475" y="4991100"/>
          <p14:tracePt t="58506" x="4449763" y="4991100"/>
          <p14:tracePt t="58527" x="4457700" y="4991100"/>
          <p14:tracePt t="58547" x="4465638" y="4991100"/>
          <p14:tracePt t="58567" x="4479925" y="4991100"/>
          <p14:tracePt t="58587" x="4495800" y="4991100"/>
          <p14:tracePt t="58607" x="4503738" y="4983163"/>
          <p14:tracePt t="58627" x="4518025" y="4983163"/>
          <p14:tracePt t="58647" x="4525963" y="4975225"/>
          <p14:tracePt t="58667" x="4541838" y="4975225"/>
          <p14:tracePt t="58707" x="4549775" y="4968875"/>
          <p14:tracePt t="58747" x="4564063" y="4960938"/>
          <p14:tracePt t="58767" x="4579938" y="4953000"/>
          <p14:tracePt t="58787" x="4594225" y="4945063"/>
          <p14:tracePt t="58807" x="4594225" y="4937125"/>
          <p14:tracePt t="58827" x="4602163" y="4930775"/>
          <p14:tracePt t="58847" x="4618038" y="4930775"/>
          <p14:tracePt t="58887" x="4618038" y="4922838"/>
          <p14:tracePt t="58908" x="4625975" y="4922838"/>
          <p14:tracePt t="58949" x="4632325" y="4914900"/>
          <p14:tracePt t="59005" x="4640263" y="4914900"/>
          <p14:tracePt t="59021" x="4640263" y="4906963"/>
          <p14:tracePt t="59037" x="4640263" y="4899025"/>
          <p14:tracePt t="59053" x="4648200" y="4899025"/>
          <p14:tracePt t="59070" x="4656138" y="4892675"/>
          <p14:tracePt t="59095" x="4656138" y="4884738"/>
          <p14:tracePt t="59119" x="4664075" y="4876800"/>
          <p14:tracePt t="59143" x="4664075" y="4868863"/>
          <p14:tracePt t="59167" x="4670425" y="4868863"/>
          <p14:tracePt t="59207" x="4670425" y="4860925"/>
          <p14:tracePt t="59289" x="4670425" y="4854575"/>
          <p14:tracePt t="59321" x="4678363" y="4854575"/>
          <p14:tracePt t="59339" x="4686300" y="4846638"/>
          <p14:tracePt t="59361" x="4686300" y="4838700"/>
          <p14:tracePt t="59378" x="4686300" y="4830763"/>
          <p14:tracePt t="59394" x="4686300" y="4822825"/>
          <p14:tracePt t="59417" x="4694238" y="4816475"/>
          <p14:tracePt t="59433" x="4694238" y="4808538"/>
          <p14:tracePt t="59451" x="4694238" y="4784725"/>
          <p14:tracePt t="59469" x="4694238" y="4778375"/>
          <p14:tracePt t="59488" x="4694238" y="4762500"/>
          <p14:tracePt t="59508" x="4694238" y="4754563"/>
          <p14:tracePt t="59529" x="4694238" y="4740275"/>
          <p14:tracePt t="59548" x="4694238" y="4724400"/>
          <p14:tracePt t="59568" x="4686300" y="4702175"/>
          <p14:tracePt t="59589" x="4686300" y="4694238"/>
          <p14:tracePt t="59609" x="4678363" y="4686300"/>
          <p14:tracePt t="59629" x="4678363" y="4678363"/>
          <p14:tracePt t="59649" x="4670425" y="4670425"/>
          <p14:tracePt t="59669" x="4656138" y="4664075"/>
          <p14:tracePt t="59709" x="4640263" y="4656138"/>
          <p14:tracePt t="59729" x="4632325" y="4648200"/>
          <p14:tracePt t="59749" x="4625975" y="4648200"/>
          <p14:tracePt t="59789" x="4618038" y="4640263"/>
          <p14:tracePt t="59829" x="4610100" y="4640263"/>
          <p14:tracePt t="59849" x="4602163" y="4632325"/>
          <p14:tracePt t="59869" x="4594225" y="4632325"/>
          <p14:tracePt t="59889" x="4587875" y="4632325"/>
          <p14:tracePt t="59910" x="4572000" y="4632325"/>
          <p14:tracePt t="59929" x="4564063" y="4632325"/>
          <p14:tracePt t="59949" x="4556125" y="4632325"/>
          <p14:tracePt t="59970" x="4549775" y="4632325"/>
          <p14:tracePt t="59989" x="4541838" y="4632325"/>
          <p14:tracePt t="60009" x="4533900" y="4632325"/>
          <p14:tracePt t="60029" x="4525963" y="4632325"/>
          <p14:tracePt t="60069" x="4511675" y="4632325"/>
          <p14:tracePt t="60090" x="4503738" y="4640263"/>
          <p14:tracePt t="60110" x="4487863" y="4648200"/>
          <p14:tracePt t="60150" x="4479925" y="4648200"/>
          <p14:tracePt t="60170" x="4473575" y="4664075"/>
          <p14:tracePt t="60210" x="4457700" y="4670425"/>
          <p14:tracePt t="60230" x="4449763" y="4686300"/>
          <p14:tracePt t="60250" x="4435475" y="4694238"/>
          <p14:tracePt t="60270" x="4427538" y="4708525"/>
          <p14:tracePt t="60272" x="4419600" y="4716463"/>
          <p14:tracePt t="60290" x="4411663" y="4732338"/>
          <p14:tracePt t="60310" x="4403725" y="4754563"/>
          <p14:tracePt t="60330" x="4397375" y="4778375"/>
          <p14:tracePt t="60350" x="4389438" y="4784725"/>
          <p14:tracePt t="60370" x="4389438" y="4822825"/>
          <p14:tracePt t="60390" x="4381500" y="4846638"/>
          <p14:tracePt t="60411" x="4381500" y="4854575"/>
          <p14:tracePt t="60430" x="4381500" y="4860925"/>
          <p14:tracePt t="60432" x="4381500" y="4868863"/>
          <p14:tracePt t="60450" x="4381500" y="4876800"/>
          <p14:tracePt t="60473" x="4381500" y="4884738"/>
          <p14:tracePt t="60497" x="4381500" y="4892675"/>
          <p14:tracePt t="60513" x="4381500" y="4899025"/>
          <p14:tracePt t="60530" x="4381500" y="4906963"/>
          <p14:tracePt t="60553" x="4381500" y="4914900"/>
          <p14:tracePt t="60577" x="4389438" y="4914900"/>
          <p14:tracePt t="60591" x="4389438" y="4922838"/>
          <p14:tracePt t="60633" x="4389438" y="4930775"/>
          <p14:tracePt t="60659" x="4397375" y="4930775"/>
          <p14:tracePt t="60681" x="4403725" y="4937125"/>
          <p14:tracePt t="60698" x="4411663" y="4937125"/>
          <p14:tracePt t="60715" x="4411663" y="4945063"/>
          <p14:tracePt t="67149" x="4373563" y="4945063"/>
          <p14:tracePt t="67165" x="4259263" y="4945063"/>
          <p14:tracePt t="67183" x="4106863" y="4937125"/>
          <p14:tracePt t="67203" x="3940175" y="4922838"/>
          <p14:tracePt t="67223" x="3581400" y="4922838"/>
          <p14:tracePt t="67243" x="3246438" y="4991100"/>
          <p14:tracePt t="67263" x="2994025" y="5029200"/>
          <p14:tracePt t="67284" x="2933700" y="5045075"/>
          <p14:tracePt t="67304" x="2865438" y="5059363"/>
          <p14:tracePt t="67323" x="2765425" y="5097463"/>
          <p14:tracePt t="67344" x="2636838" y="5151438"/>
          <p14:tracePt t="67363" x="2536825" y="5189538"/>
          <p14:tracePt t="67383" x="2468563" y="5219700"/>
          <p14:tracePt t="67403" x="2438400" y="5227638"/>
          <p14:tracePt t="67423" x="2255838" y="5227638"/>
          <p14:tracePt t="67443" x="2095500" y="5227638"/>
          <p14:tracePt t="67463" x="1812925" y="5241925"/>
          <p14:tracePt t="67484" x="1698625" y="5241925"/>
          <p14:tracePt t="67504" x="1616075" y="5249863"/>
          <p14:tracePt t="67524" x="1554163" y="5257800"/>
          <p14:tracePt t="67544" x="1341438" y="5295900"/>
          <p14:tracePt t="67564" x="1257300" y="5318125"/>
          <p14:tracePt t="67584" x="1241425" y="5334000"/>
          <p14:tracePt t="67662" x="1235075" y="5334000"/>
          <p14:tracePt t="67678" x="1227138" y="5326063"/>
          <p14:tracePt t="67694" x="1219200" y="5318125"/>
          <p14:tracePt t="67704" x="1219200" y="5311775"/>
          <p14:tracePt t="67724" x="1211263" y="5303838"/>
          <p14:tracePt t="67725" x="1203325" y="5295900"/>
          <p14:tracePt t="67744" x="1196975" y="5287963"/>
          <p14:tracePt t="67764" x="1181100" y="5287963"/>
          <p14:tracePt t="68048" x="1189038" y="5287963"/>
          <p14:tracePt t="68056" x="1196975" y="5295900"/>
          <p14:tracePt t="68064" x="1211263" y="5295900"/>
          <p14:tracePt t="68085" x="1273175" y="5295900"/>
          <p14:tracePt t="68105" x="1417638" y="5303838"/>
          <p14:tracePt t="68125" x="1524000" y="5326063"/>
          <p14:tracePt t="68145" x="1592263" y="5341938"/>
          <p14:tracePt t="68165" x="1616075" y="5349875"/>
          <p14:tracePt t="68185" x="1668463" y="5356225"/>
          <p14:tracePt t="68205" x="1730375" y="5380038"/>
          <p14:tracePt t="68225" x="1882775" y="5418138"/>
          <p14:tracePt t="68245" x="2027238" y="5448300"/>
          <p14:tracePt t="68265" x="2187575" y="5464175"/>
          <p14:tracePt t="68285" x="2278063" y="5478463"/>
          <p14:tracePt t="68305" x="2346325" y="5494338"/>
          <p14:tracePt t="68306" x="2378075" y="5508625"/>
          <p14:tracePt t="68325" x="2522538" y="5554663"/>
          <p14:tracePt t="68345" x="2689225" y="5608638"/>
          <p14:tracePt t="68366" x="2849563" y="5638800"/>
          <p14:tracePt t="68385" x="2911475" y="5646738"/>
          <p14:tracePt t="68386" x="2941638" y="5646738"/>
          <p14:tracePt t="68406" x="2987675" y="5646738"/>
          <p14:tracePt t="68425" x="3032125" y="5646738"/>
          <p14:tracePt t="68445" x="3146425" y="5646738"/>
          <p14:tracePt t="68465" x="3200400" y="5646738"/>
          <p14:tracePt t="68486" x="3284538" y="5646738"/>
          <p14:tracePt t="68506" x="3314700" y="5646738"/>
          <p14:tracePt t="68507" x="3330575" y="5646738"/>
          <p14:tracePt t="68525" x="3344863" y="5646738"/>
          <p14:tracePt t="68546" x="3352800" y="5646738"/>
          <p14:tracePt t="68586" x="3360738" y="5646738"/>
          <p14:tracePt t="68606" x="3368675" y="5646738"/>
          <p14:tracePt t="68626" x="3413125" y="5646738"/>
          <p14:tracePt t="68646" x="3497263" y="5654675"/>
          <p14:tracePt t="68666" x="3551238" y="5661025"/>
          <p14:tracePt t="68686" x="3573463" y="5661025"/>
          <p14:tracePt t="70039" x="3565525" y="5661025"/>
          <p14:tracePt t="70047" x="3559175" y="5654675"/>
          <p14:tracePt t="70055" x="3527425" y="5630863"/>
          <p14:tracePt t="70068" x="3513138" y="5622925"/>
          <p14:tracePt t="70088" x="3375025" y="5540375"/>
          <p14:tracePt t="70108" x="3246438" y="5470525"/>
          <p14:tracePt t="70110" x="3184525" y="5440363"/>
          <p14:tracePt t="70129" x="3063875" y="5387975"/>
          <p14:tracePt t="70149" x="2971800" y="5349875"/>
          <p14:tracePt t="70169" x="2949575" y="5334000"/>
          <p14:tracePt t="70429" x="2971800" y="5349875"/>
          <p14:tracePt t="70437" x="2987675" y="5356225"/>
          <p14:tracePt t="70449" x="3025775" y="5380038"/>
          <p14:tracePt t="70470" x="3063875" y="5402263"/>
          <p14:tracePt t="70489" x="3170238" y="5440363"/>
          <p14:tracePt t="70509" x="3184525" y="5448300"/>
          <p14:tracePt t="70529" x="3216275" y="5464175"/>
          <p14:tracePt t="70549" x="3222625" y="5464175"/>
          <p14:tracePt t="70570" x="3254375" y="5486400"/>
          <p14:tracePt t="70589" x="3284538" y="5508625"/>
          <p14:tracePt t="70610" x="3322638" y="5524500"/>
          <p14:tracePt t="70629" x="3330575" y="5532438"/>
          <p14:tracePt t="70650" x="3352800" y="5540375"/>
          <p14:tracePt t="70670" x="3360738" y="5540375"/>
          <p14:tracePt t="70671" x="3368675" y="5540375"/>
          <p14:tracePt t="70689" x="3368675" y="5546725"/>
          <p14:tracePt t="70749" x="3375025" y="5546725"/>
          <p14:tracePt t="70793" x="3375025" y="5554663"/>
          <p14:tracePt t="70817" x="3382963" y="5554663"/>
          <p14:tracePt t="70841" x="3398838" y="5562600"/>
          <p14:tracePt t="70857" x="3406775" y="5562600"/>
          <p14:tracePt t="70865" x="3413125" y="5570538"/>
          <p14:tracePt t="70873" x="3421063" y="5570538"/>
          <p14:tracePt t="70890" x="3429000" y="5570538"/>
          <p14:tracePt t="70911" x="3436938" y="5570538"/>
          <p14:tracePt t="80269" x="3436938" y="5578475"/>
          <p14:tracePt t="80275" x="3436938" y="5584825"/>
          <p14:tracePt t="80288" x="3413125" y="5584825"/>
          <p14:tracePt t="80308" x="3200400" y="5661025"/>
          <p14:tracePt t="80328" x="3078163" y="5692775"/>
          <p14:tracePt t="80348" x="2873375" y="5761038"/>
          <p14:tracePt t="80368" x="2743200" y="5807075"/>
          <p14:tracePt t="80388" x="2568575" y="5883275"/>
          <p14:tracePt t="80408" x="2498725" y="5921375"/>
          <p14:tracePt t="80410" x="2468563" y="5935663"/>
          <p14:tracePt t="80428" x="2408238" y="5959475"/>
          <p14:tracePt t="80448" x="2362200" y="5973763"/>
          <p14:tracePt t="80468" x="2232025" y="6027738"/>
          <p14:tracePt t="80489" x="2163763" y="6065838"/>
          <p14:tracePt t="80509" x="2065338" y="6111875"/>
          <p14:tracePt t="80528" x="2003425" y="6126163"/>
          <p14:tracePt t="80548" x="1874838" y="6164263"/>
          <p14:tracePt t="80568" x="1836738" y="6164263"/>
          <p14:tracePt t="80589" x="1828800" y="6164263"/>
          <p14:tracePt t="80629" x="1820863" y="6164263"/>
          <p14:tracePt t="80649" x="1812925" y="6164263"/>
          <p14:tracePt t="80669" x="1806575" y="6164263"/>
          <p14:tracePt t="80796" x="1798638" y="6164263"/>
          <p14:tracePt t="81278" x="1806575" y="6164263"/>
          <p14:tracePt t="81286" x="1828800" y="6164263"/>
          <p14:tracePt t="81295" x="1874838" y="6164263"/>
          <p14:tracePt t="81310" x="1927225" y="6164263"/>
          <p14:tracePt t="81330" x="2079625" y="6172200"/>
          <p14:tracePt t="81350" x="2209800" y="6180138"/>
          <p14:tracePt t="81370" x="2263775" y="6188075"/>
          <p14:tracePt t="81390" x="2316163" y="6188075"/>
          <p14:tracePt t="81410" x="2339975" y="6188075"/>
          <p14:tracePt t="81430" x="2346325" y="6188075"/>
          <p14:tracePt t="81450" x="2354263" y="6188075"/>
          <p14:tracePt t="81470" x="2408238" y="6188075"/>
          <p14:tracePt t="81490" x="2468563" y="6188075"/>
          <p14:tracePt t="81511" x="2522538" y="6188075"/>
          <p14:tracePt t="81530" x="2544763" y="6188075"/>
          <p14:tracePt t="81551" x="2574925" y="6188075"/>
          <p14:tracePt t="81571" x="2620963" y="6188075"/>
          <p14:tracePt t="81590" x="2674938" y="6188075"/>
          <p14:tracePt t="81610" x="2727325" y="6188075"/>
          <p14:tracePt t="81631" x="2751138" y="6188075"/>
          <p14:tracePt t="81650" x="2759075" y="6188075"/>
          <p14:tracePt t="81670" x="2765425" y="6188075"/>
          <p14:tracePt t="81691" x="2781300" y="6188075"/>
          <p14:tracePt t="81711" x="2811463" y="6188075"/>
          <p14:tracePt t="81731" x="2857500" y="6188075"/>
          <p14:tracePt t="81751" x="2887663" y="6188075"/>
          <p14:tracePt t="81771" x="2933700" y="6188075"/>
          <p14:tracePt t="81791" x="2979738" y="6188075"/>
          <p14:tracePt t="81811" x="3017838" y="6188075"/>
          <p14:tracePt t="81831" x="3048000" y="6188075"/>
          <p14:tracePt t="81851" x="3094038" y="6188075"/>
          <p14:tracePt t="81871" x="3146425" y="6188075"/>
          <p14:tracePt t="81891" x="3200400" y="6188075"/>
          <p14:tracePt t="81911" x="3298825" y="6188075"/>
          <p14:tracePt t="81931" x="3467100" y="6180138"/>
          <p14:tracePt t="81951" x="3521075" y="6180138"/>
          <p14:tracePt t="81971" x="3573463" y="6172200"/>
          <p14:tracePt t="81991" x="3581400" y="6172200"/>
          <p14:tracePt t="82011" x="3611563" y="6164263"/>
          <p14:tracePt t="82031" x="3657600" y="6164263"/>
          <p14:tracePt t="82051" x="3763963" y="6164263"/>
          <p14:tracePt t="82071" x="3817938" y="6164263"/>
          <p14:tracePt t="82091" x="3870325" y="6164263"/>
          <p14:tracePt t="82111" x="3878263" y="6164263"/>
          <p14:tracePt t="82131" x="3886200" y="6164263"/>
          <p14:tracePt t="82133" x="3894138" y="6164263"/>
          <p14:tracePt t="82151" x="3902075" y="6164263"/>
          <p14:tracePt t="82171" x="3916363" y="6164263"/>
          <p14:tracePt t="82641" x="3924300" y="6164263"/>
          <p14:tracePt t="82647" x="3924300" y="6156325"/>
          <p14:tracePt t="82655" x="3932238" y="6142038"/>
          <p14:tracePt t="82673" x="3940175" y="6126163"/>
          <p14:tracePt t="82693" x="3940175" y="6118225"/>
          <p14:tracePt t="83949" x="3940175" y="6103938"/>
          <p14:tracePt t="83958" x="3940175" y="6096000"/>
          <p14:tracePt t="83975" x="3940175" y="5951538"/>
          <p14:tracePt t="83995" x="3940175" y="5775325"/>
          <p14:tracePt t="84015" x="3940175" y="5646738"/>
          <p14:tracePt t="84035" x="3940175" y="5600700"/>
          <p14:tracePt t="84055" x="3940175" y="5540375"/>
          <p14:tracePt t="84075" x="3932238" y="5432425"/>
          <p14:tracePt t="84095" x="3940175" y="5211763"/>
          <p14:tracePt t="84115" x="3970338" y="5051425"/>
          <p14:tracePt t="84135" x="3978275" y="4922838"/>
          <p14:tracePt t="84155" x="3978275" y="4884738"/>
          <p14:tracePt t="84175" x="3978275" y="4854575"/>
          <p14:tracePt t="84211" x="3978275" y="4838700"/>
          <p14:tracePt t="84228" x="3984625" y="4816475"/>
          <p14:tracePt t="84242" x="4000500" y="4770438"/>
          <p14:tracePt t="84257" x="4030663" y="4664075"/>
          <p14:tracePt t="84275" x="4076700" y="4541838"/>
          <p14:tracePt t="84295" x="4114800" y="4465638"/>
          <p14:tracePt t="84315" x="4198938" y="4397375"/>
          <p14:tracePt t="84336" x="4267200" y="4359275"/>
          <p14:tracePt t="84356" x="4305300" y="4327525"/>
          <p14:tracePt t="84376" x="4313238" y="4321175"/>
          <p14:tracePt t="84396" x="4351338" y="4283075"/>
          <p14:tracePt t="84416" x="4411663" y="4251325"/>
          <p14:tracePt t="84436" x="4473575" y="4213225"/>
          <p14:tracePt t="84456" x="4564063" y="4191000"/>
          <p14:tracePt t="84476" x="4625975" y="4168775"/>
          <p14:tracePt t="84477" x="4648200" y="4160838"/>
          <p14:tracePt t="84496" x="4678363" y="4144963"/>
          <p14:tracePt t="84516" x="4716463" y="4130675"/>
          <p14:tracePt t="84536" x="4822825" y="4106863"/>
          <p14:tracePt t="84556" x="4899025" y="4106863"/>
          <p14:tracePt t="84576" x="4968875" y="4106863"/>
          <p14:tracePt t="84596" x="4991100" y="4106863"/>
          <p14:tracePt t="84616" x="5051425" y="4106863"/>
          <p14:tracePt t="84636" x="5097463" y="4106863"/>
          <p14:tracePt t="84638" x="5121275" y="4106863"/>
          <p14:tracePt t="84656" x="5173663" y="4106863"/>
          <p14:tracePt t="84676" x="5211763" y="4106863"/>
          <p14:tracePt t="84678" x="5219700" y="4106863"/>
          <p14:tracePt t="84696" x="5257800" y="4106863"/>
          <p14:tracePt t="84716" x="5280025" y="4106863"/>
          <p14:tracePt t="84736" x="5372100" y="4106863"/>
          <p14:tracePt t="84757" x="5440363" y="4106863"/>
          <p14:tracePt t="84777" x="5494338" y="4106863"/>
          <p14:tracePt t="84796" x="5546725" y="4122738"/>
          <p14:tracePt t="84817" x="5608638" y="4144963"/>
          <p14:tracePt t="84837" x="5630863" y="4152900"/>
          <p14:tracePt t="84856" x="5668963" y="4168775"/>
          <p14:tracePt t="84877" x="5676900" y="4168775"/>
          <p14:tracePt t="84897" x="5684838" y="4175125"/>
          <p14:tracePt t="84917" x="5692775" y="4175125"/>
          <p14:tracePt t="84937" x="5745163" y="4198938"/>
          <p14:tracePt t="84957" x="5775325" y="4206875"/>
          <p14:tracePt t="84977" x="5829300" y="4221163"/>
          <p14:tracePt t="84997" x="5883275" y="4221163"/>
          <p14:tracePt t="85017" x="5897563" y="4221163"/>
          <p14:tracePt t="85018" x="5913438" y="4229100"/>
          <p14:tracePt t="85037" x="5997575" y="4229100"/>
          <p14:tracePt t="85057" x="6134100" y="4229100"/>
          <p14:tracePt t="85077" x="6226175" y="4221163"/>
          <p14:tracePt t="85097" x="6256338" y="4213225"/>
          <p14:tracePt t="85117" x="6264275" y="4213225"/>
          <p14:tracePt t="85138" x="6264275" y="4206875"/>
          <p14:tracePt t="85157" x="6264275" y="4198938"/>
          <p14:tracePt t="85177" x="6264275" y="4191000"/>
          <p14:tracePt t="85197" x="6264275" y="4183063"/>
          <p14:tracePt t="85217" x="6270625" y="4168775"/>
          <p14:tracePt t="85218" x="6270625" y="4160838"/>
          <p14:tracePt t="85237" x="6278563" y="4137025"/>
          <p14:tracePt t="85258" x="6278563" y="4106863"/>
          <p14:tracePt t="85297" x="6278563" y="4098925"/>
          <p14:tracePt t="85336" x="6278563" y="4092575"/>
          <p14:tracePt t="85376" x="6270625" y="4092575"/>
          <p14:tracePt t="85400" x="6264275" y="4092575"/>
          <p14:tracePt t="85414" x="6256338" y="4092575"/>
          <p14:tracePt t="85427" x="6232525" y="4114800"/>
          <p14:tracePt t="85438" x="6226175" y="4130675"/>
          <p14:tracePt t="85458" x="6156325" y="4183063"/>
          <p14:tracePt t="85478" x="6142038" y="4206875"/>
          <p14:tracePt t="85498" x="6096000" y="4251325"/>
          <p14:tracePt t="85518" x="6088063" y="4267200"/>
          <p14:tracePt t="85538" x="6073775" y="4275138"/>
          <p14:tracePt t="85558" x="6065838" y="4289425"/>
          <p14:tracePt t="85578" x="6035675" y="4343400"/>
          <p14:tracePt t="85598" x="6019800" y="4373563"/>
          <p14:tracePt t="85618" x="5997575" y="4427538"/>
          <p14:tracePt t="85638" x="5981700" y="4465638"/>
          <p14:tracePt t="85658" x="5965825" y="4525963"/>
          <p14:tracePt t="85678" x="5943600" y="4587875"/>
          <p14:tracePt t="85698" x="5935663" y="4625975"/>
          <p14:tracePt t="85718" x="5935663" y="4640263"/>
          <p14:tracePt t="85739" x="5927725" y="4664075"/>
          <p14:tracePt t="85759" x="5927725" y="4678363"/>
          <p14:tracePt t="85778" x="5927725" y="4716463"/>
          <p14:tracePt t="85798" x="5927725" y="4740275"/>
          <p14:tracePt t="85819" x="5927725" y="4762500"/>
          <p14:tracePt t="85839" x="5927725" y="4784725"/>
          <p14:tracePt t="85858" x="5927725" y="4800600"/>
          <p14:tracePt t="85878" x="5935663" y="4838700"/>
          <p14:tracePt t="85899" x="5943600" y="4846638"/>
          <p14:tracePt t="85900" x="5943600" y="4860925"/>
          <p14:tracePt t="85918" x="5965825" y="4884738"/>
          <p14:tracePt t="85939" x="5989638" y="4930775"/>
          <p14:tracePt t="85959" x="6027738" y="4975225"/>
          <p14:tracePt t="85979" x="6042025" y="4991100"/>
          <p14:tracePt t="85980" x="6049963" y="4999038"/>
          <p14:tracePt t="85999" x="6065838" y="5013325"/>
          <p14:tracePt t="86019" x="6088063" y="5045075"/>
          <p14:tracePt t="86039" x="6118225" y="5059363"/>
          <p14:tracePt t="86059" x="6134100" y="5067300"/>
          <p14:tracePt t="86079" x="6142038" y="5075238"/>
          <p14:tracePt t="86100" x="6180138" y="5089525"/>
          <p14:tracePt t="86119" x="6240463" y="5105400"/>
          <p14:tracePt t="86139" x="6270625" y="5113338"/>
          <p14:tracePt t="86140" x="6294438" y="5121275"/>
          <p14:tracePt t="86159" x="6340475" y="5121275"/>
          <p14:tracePt t="86179" x="6370638" y="5121275"/>
          <p14:tracePt t="86199" x="6400800" y="5121275"/>
          <p14:tracePt t="86219" x="6408738" y="5121275"/>
          <p14:tracePt t="86239" x="6446838" y="5121275"/>
          <p14:tracePt t="86259" x="6492875" y="5113338"/>
          <p14:tracePt t="86279" x="6537325" y="5105400"/>
          <p14:tracePt t="86299" x="6607175" y="5083175"/>
          <p14:tracePt t="86320" x="6697663" y="5059363"/>
          <p14:tracePt t="86339" x="6721475" y="5051425"/>
          <p14:tracePt t="86359" x="6759575" y="5037138"/>
          <p14:tracePt t="86380" x="6781800" y="5021263"/>
          <p14:tracePt t="86400" x="6819900" y="4999038"/>
          <p14:tracePt t="86420" x="6858000" y="4968875"/>
          <p14:tracePt t="86440" x="6880225" y="4953000"/>
          <p14:tracePt t="86460" x="6911975" y="4906963"/>
          <p14:tracePt t="86480" x="6926263" y="4884738"/>
          <p14:tracePt t="86500" x="6926263" y="4868863"/>
          <p14:tracePt t="86520" x="6942138" y="4822825"/>
          <p14:tracePt t="86540" x="6950075" y="4732338"/>
          <p14:tracePt t="86560" x="6964363" y="4625975"/>
          <p14:tracePt t="86580" x="6964363" y="4594225"/>
          <p14:tracePt t="86600" x="6972300" y="4549775"/>
          <p14:tracePt t="86620" x="6980238" y="4525963"/>
          <p14:tracePt t="86640" x="6980238" y="4465638"/>
          <p14:tracePt t="86660" x="6980238" y="4411663"/>
          <p14:tracePt t="86681" x="6956425" y="4321175"/>
          <p14:tracePt t="86700" x="6942138" y="4275138"/>
          <p14:tracePt t="86720" x="6934200" y="4244975"/>
          <p14:tracePt t="86740" x="6911975" y="4206875"/>
          <p14:tracePt t="86760" x="6888163" y="4152900"/>
          <p14:tracePt t="86780" x="6819900" y="4068763"/>
          <p14:tracePt t="86800" x="6797675" y="4030663"/>
          <p14:tracePt t="86820" x="6751638" y="3978275"/>
          <p14:tracePt t="86840" x="6735763" y="3962400"/>
          <p14:tracePt t="86860" x="6727825" y="3946525"/>
          <p14:tracePt t="86881" x="6713538" y="3932238"/>
          <p14:tracePt t="86901" x="6683375" y="3902075"/>
          <p14:tracePt t="86920" x="6651625" y="3878263"/>
          <p14:tracePt t="86940" x="6607175" y="3856038"/>
          <p14:tracePt t="86961" x="6583363" y="3848100"/>
          <p14:tracePt t="86981" x="6523038" y="3825875"/>
          <p14:tracePt t="87001" x="6499225" y="3817938"/>
          <p14:tracePt t="87021" x="6430963" y="3802063"/>
          <p14:tracePt t="87041" x="6408738" y="3794125"/>
          <p14:tracePt t="87061" x="6384925" y="3794125"/>
          <p14:tracePt t="87081" x="6370638" y="3794125"/>
          <p14:tracePt t="87101" x="6346825" y="3794125"/>
          <p14:tracePt t="87121" x="6340475" y="3794125"/>
          <p14:tracePt t="87141" x="6308725" y="3794125"/>
          <p14:tracePt t="87161" x="6286500" y="3802063"/>
          <p14:tracePt t="87181" x="6264275" y="3825875"/>
          <p14:tracePt t="87202" x="6240463" y="3840163"/>
          <p14:tracePt t="87221" x="6194425" y="3870325"/>
          <p14:tracePt t="87241" x="6164263" y="3902075"/>
          <p14:tracePt t="87261" x="6118225" y="3940175"/>
          <p14:tracePt t="87281" x="6096000" y="3970338"/>
          <p14:tracePt t="87302" x="6088063" y="3984625"/>
          <p14:tracePt t="87321" x="6065838" y="4016375"/>
          <p14:tracePt t="87341" x="6057900" y="4038600"/>
          <p14:tracePt t="87343" x="6049963" y="4054475"/>
          <p14:tracePt t="87361" x="6042025" y="4060825"/>
          <p14:tracePt t="87382" x="6027738" y="4106863"/>
          <p14:tracePt t="87402" x="6011863" y="4144963"/>
          <p14:tracePt t="87422" x="5997575" y="4183063"/>
          <p14:tracePt t="87423" x="5989638" y="4198938"/>
          <p14:tracePt t="87441" x="5981700" y="4237038"/>
          <p14:tracePt t="87462" x="5981700" y="4283075"/>
          <p14:tracePt t="87482" x="5973763" y="4321175"/>
          <p14:tracePt t="87502" x="5973763" y="4373563"/>
          <p14:tracePt t="87522" x="5973763" y="4435475"/>
          <p14:tracePt t="87542" x="5965825" y="4533900"/>
          <p14:tracePt t="87562" x="5965825" y="4572000"/>
          <p14:tracePt t="87582" x="5965825" y="4594225"/>
          <p14:tracePt t="87602" x="5965825" y="4625975"/>
          <p14:tracePt t="87622" x="5965825" y="4648200"/>
          <p14:tracePt t="87642" x="5965825" y="4670425"/>
          <p14:tracePt t="87662" x="5965825" y="4694238"/>
          <p14:tracePt t="87682" x="5965825" y="4702175"/>
          <p14:tracePt t="87702" x="5965825" y="4716463"/>
          <p14:tracePt t="87722" x="5973763" y="4740275"/>
          <p14:tracePt t="87742" x="5973763" y="4746625"/>
          <p14:tracePt t="87782" x="5981700" y="4746625"/>
          <p14:tracePt t="87895" x="5973763" y="4740275"/>
          <p14:tracePt t="87911" x="5951538" y="4732338"/>
          <p14:tracePt t="87924" x="5927725" y="4708525"/>
          <p14:tracePt t="87943" x="5845175" y="4640263"/>
          <p14:tracePt t="87963" x="5783263" y="4564063"/>
          <p14:tracePt t="87983" x="5654675" y="4449763"/>
          <p14:tracePt t="88002" x="5470525" y="4313238"/>
          <p14:tracePt t="88022" x="5113338" y="4076700"/>
          <p14:tracePt t="88043" x="4930775" y="3978275"/>
          <p14:tracePt t="88063" x="4746625" y="3908425"/>
          <p14:tracePt t="88083" x="4740275" y="3908425"/>
          <p14:tracePt t="88214" x="4732338" y="3908425"/>
          <p14:tracePt t="88225" x="4732338" y="3902075"/>
          <p14:tracePt t="88243" x="4732338" y="3894138"/>
          <p14:tracePt t="88263" x="4724400" y="3894138"/>
          <p14:tracePt t="88322" x="4716463" y="3894138"/>
          <p14:tracePt t="88337" x="4708525" y="3894138"/>
          <p14:tracePt t="88353" x="4702175" y="3894138"/>
          <p14:tracePt t="88367" x="4686300" y="3902075"/>
          <p14:tracePt t="88384" x="4670425" y="3908425"/>
          <p14:tracePt t="88403" x="4625975" y="3940175"/>
          <p14:tracePt t="88423" x="4602163" y="3970338"/>
          <p14:tracePt t="88444" x="4533900" y="4016375"/>
          <p14:tracePt t="88464" x="4503738" y="4046538"/>
          <p14:tracePt t="88483" x="4495800" y="4046538"/>
          <p14:tracePt t="88504" x="4495800" y="4054475"/>
          <p14:tracePt t="88523" x="4465638" y="4098925"/>
          <p14:tracePt t="88543" x="4427538" y="4137025"/>
          <p14:tracePt t="88564" x="4381500" y="4206875"/>
          <p14:tracePt t="88584" x="4365625" y="4229100"/>
          <p14:tracePt t="88604" x="4365625" y="4237038"/>
          <p14:tracePt t="88624" x="4351338" y="4267200"/>
          <p14:tracePt t="88644" x="4327525" y="4305300"/>
          <p14:tracePt t="88664" x="4313238" y="4327525"/>
          <p14:tracePt t="88684" x="4305300" y="4365625"/>
          <p14:tracePt t="88704" x="4289425" y="4397375"/>
          <p14:tracePt t="88724" x="4283075" y="4449763"/>
          <p14:tracePt t="88744" x="4267200" y="4511675"/>
          <p14:tracePt t="88764" x="4267200" y="4525963"/>
          <p14:tracePt t="88784" x="4267200" y="4549775"/>
          <p14:tracePt t="88804" x="4267200" y="4640263"/>
          <p14:tracePt t="88824" x="4267200" y="4702175"/>
          <p14:tracePt t="88844" x="4267200" y="4778375"/>
          <p14:tracePt t="88864" x="4267200" y="4800600"/>
          <p14:tracePt t="88885" x="4275138" y="4816475"/>
          <p14:tracePt t="88904" x="4289425" y="4868863"/>
          <p14:tracePt t="88924" x="4297363" y="4906963"/>
          <p14:tracePt t="88945" x="4313238" y="4930775"/>
          <p14:tracePt t="88965" x="4335463" y="4960938"/>
          <p14:tracePt t="88984" x="4359275" y="4983163"/>
          <p14:tracePt t="89004" x="4389438" y="5029200"/>
          <p14:tracePt t="89025" x="4411663" y="5051425"/>
          <p14:tracePt t="89045" x="4435475" y="5067300"/>
          <p14:tracePt t="89065" x="4441825" y="5075238"/>
          <p14:tracePt t="89084" x="4465638" y="5089525"/>
          <p14:tracePt t="89105" x="4503738" y="5105400"/>
          <p14:tracePt t="89125" x="4518025" y="5105400"/>
          <p14:tracePt t="89145" x="4572000" y="5113338"/>
          <p14:tracePt t="89165" x="4594225" y="5113338"/>
          <p14:tracePt t="89185" x="4664075" y="5089525"/>
          <p14:tracePt t="89205" x="4762500" y="5067300"/>
          <p14:tracePt t="89225" x="4830763" y="5059363"/>
          <p14:tracePt t="89245" x="4854575" y="5059363"/>
          <p14:tracePt t="89265" x="4860925" y="5051425"/>
          <p14:tracePt t="89305" x="4876800" y="5006975"/>
          <p14:tracePt t="89325" x="4884738" y="4968875"/>
          <p14:tracePt t="89345" x="4899025" y="4906963"/>
          <p14:tracePt t="89366" x="4906963" y="4868863"/>
          <p14:tracePt t="89385" x="4922838" y="4808538"/>
          <p14:tracePt t="89405" x="4922838" y="4762500"/>
          <p14:tracePt t="89425" x="4953000" y="4678363"/>
          <p14:tracePt t="89446" x="4983163" y="4625975"/>
          <p14:tracePt t="89465" x="5006975" y="4579938"/>
          <p14:tracePt t="89485" x="5006975" y="4549775"/>
          <p14:tracePt t="89506" x="5013325" y="4511675"/>
          <p14:tracePt t="89526" x="5013325" y="4479925"/>
          <p14:tracePt t="89545" x="5013325" y="4465638"/>
          <p14:tracePt t="89565" x="5013325" y="4435475"/>
          <p14:tracePt t="89586" x="5006975" y="4403725"/>
          <p14:tracePt t="89606" x="5006975" y="4381500"/>
          <p14:tracePt t="89626" x="4991100" y="4365625"/>
          <p14:tracePt t="89646" x="4983163" y="4343400"/>
          <p14:tracePt t="89666" x="4975225" y="4335463"/>
          <p14:tracePt t="89686" x="4953000" y="4289425"/>
          <p14:tracePt t="89706" x="4930775" y="4259263"/>
          <p14:tracePt t="89726" x="4884738" y="4206875"/>
          <p14:tracePt t="89746" x="4868863" y="4191000"/>
          <p14:tracePt t="89766" x="4854575" y="4175125"/>
          <p14:tracePt t="89807" x="4846638" y="4160838"/>
          <p14:tracePt t="89826" x="4838700" y="4160838"/>
          <p14:tracePt t="90286" x="4830763" y="4152900"/>
          <p14:tracePt t="90300" x="4822825" y="4144963"/>
          <p14:tracePt t="90313" x="4808538" y="4137025"/>
          <p14:tracePt t="90327" x="4770438" y="4114800"/>
          <p14:tracePt t="90347" x="4640263" y="4098925"/>
          <p14:tracePt t="90348" x="4549775" y="4106863"/>
          <p14:tracePt t="90367" x="4457700" y="4122738"/>
          <p14:tracePt t="90387" x="4327525" y="4130675"/>
          <p14:tracePt t="90407" x="4229100" y="4130675"/>
          <p14:tracePt t="90427" x="4160838" y="4130675"/>
          <p14:tracePt t="90447" x="3978275" y="4122738"/>
          <p14:tracePt t="90467" x="3817938" y="4106863"/>
          <p14:tracePt t="90487" x="3635375" y="4084638"/>
          <p14:tracePt t="90508" x="3551238" y="4060825"/>
          <p14:tracePt t="90528" x="3444875" y="4016375"/>
          <p14:tracePt t="90547" x="3398838" y="4000500"/>
          <p14:tracePt t="90567" x="3336925" y="3984625"/>
          <p14:tracePt t="90588" x="3322638" y="3984625"/>
          <p14:tracePt t="90627" x="3314700" y="3984625"/>
          <p14:tracePt t="90647" x="3306763" y="3984625"/>
          <p14:tracePt t="90667" x="3268663" y="3984625"/>
          <p14:tracePt t="90688" x="3260725" y="3984625"/>
          <p14:tracePt t="90708" x="3254375" y="3984625"/>
          <p14:tracePt t="90736" x="3246438" y="3984625"/>
          <p14:tracePt t="90768" x="3238500" y="3978275"/>
          <p14:tracePt t="91356" x="3246438" y="4000500"/>
          <p14:tracePt t="91369" x="3260725" y="4038600"/>
          <p14:tracePt t="91389" x="3360738" y="4130675"/>
          <p14:tracePt t="91409" x="3467100" y="4267200"/>
          <p14:tracePt t="91429" x="3810000" y="4594225"/>
          <p14:tracePt t="91449" x="4008438" y="4716463"/>
          <p14:tracePt t="91469" x="4373563" y="4899025"/>
          <p14:tracePt t="91489" x="4579938" y="4983163"/>
          <p14:tracePt t="91510" x="4778375" y="5045075"/>
          <p14:tracePt t="91529" x="4808538" y="5059363"/>
          <p14:tracePt t="91570" x="4816475" y="5067300"/>
          <p14:tracePt t="91752" x="4816475" y="5075238"/>
          <p14:tracePt t="91768" x="4792663" y="5083175"/>
          <p14:tracePt t="91785" x="4702175" y="5127625"/>
          <p14:tracePt t="91801" x="4618038" y="5151438"/>
          <p14:tracePt t="91817" x="4419600" y="5189538"/>
          <p14:tracePt t="91832" x="4175125" y="5203825"/>
          <p14:tracePt t="91850" x="3970338" y="5235575"/>
          <p14:tracePt t="91870" x="3802063" y="5280025"/>
          <p14:tracePt t="91890" x="3627438" y="5334000"/>
          <p14:tracePt t="91910" x="3573463" y="5349875"/>
          <p14:tracePt t="91930" x="3527425" y="5356225"/>
          <p14:tracePt t="91950" x="3444875" y="5372100"/>
          <p14:tracePt t="91970" x="3108325" y="5448300"/>
          <p14:tracePt t="91990" x="2811463" y="5516563"/>
          <p14:tracePt t="92011" x="2544763" y="5546725"/>
          <p14:tracePt t="92030" x="2484438" y="5554663"/>
          <p14:tracePt t="92050" x="2460625" y="5554663"/>
          <p14:tracePt t="92070" x="2430463" y="5562600"/>
          <p14:tracePt t="92090" x="2370138" y="5578475"/>
          <p14:tracePt t="92110" x="2332038" y="5584825"/>
          <p14:tracePt t="92130" x="2308225" y="5592763"/>
          <p14:tracePt t="92151" x="2301875" y="5592763"/>
          <p14:tracePt t="92171" x="2270125" y="5592763"/>
          <p14:tracePt t="92190" x="2232025" y="5600700"/>
          <p14:tracePt t="92211" x="2125663" y="5608638"/>
          <p14:tracePt t="92231" x="2079625" y="5608638"/>
          <p14:tracePt t="92250" x="2049463" y="5608638"/>
          <p14:tracePt t="92282" x="2041525" y="5608638"/>
          <p14:tracePt t="92298" x="2035175" y="5608638"/>
          <p14:tracePt t="93927" x="2035175" y="5600700"/>
          <p14:tracePt t="93935" x="2057400" y="5570538"/>
          <p14:tracePt t="93943" x="2103438" y="5502275"/>
          <p14:tracePt t="93954" x="2141538" y="5440363"/>
          <p14:tracePt t="93974" x="2232025" y="5334000"/>
          <p14:tracePt t="93975" x="2270125" y="5295900"/>
          <p14:tracePt t="93994" x="2384425" y="5181600"/>
          <p14:tracePt t="94014" x="2506663" y="5059363"/>
          <p14:tracePt t="94015" x="2530475" y="5029200"/>
          <p14:tracePt t="94034" x="2598738" y="4945063"/>
          <p14:tracePt t="94054" x="2628900" y="4876800"/>
          <p14:tracePt t="94074" x="2713038" y="4694238"/>
          <p14:tracePt t="94094" x="2759075" y="4564063"/>
          <p14:tracePt t="94114" x="2773363" y="4495800"/>
          <p14:tracePt t="94134" x="2789238" y="4449763"/>
          <p14:tracePt t="94155" x="2797175" y="4403725"/>
          <p14:tracePt t="94174" x="2797175" y="4365625"/>
          <p14:tracePt t="94195" x="2835275" y="4297363"/>
          <p14:tracePt t="94215" x="2865438" y="4237038"/>
          <p14:tracePt t="94234" x="2903538" y="4144963"/>
          <p14:tracePt t="94254" x="2925763" y="4084638"/>
          <p14:tracePt t="94274" x="2955925" y="4016375"/>
          <p14:tracePt t="94295" x="2971800" y="3992563"/>
          <p14:tracePt t="94314" x="2971800" y="3978275"/>
          <p14:tracePt t="94335" x="2979738" y="3962400"/>
          <p14:tracePt t="94355" x="2994025" y="3940175"/>
          <p14:tracePt t="94375" x="3001963" y="3916363"/>
          <p14:tracePt t="94395" x="3032125" y="3894138"/>
          <p14:tracePt t="94415" x="3040063" y="3886200"/>
          <p14:tracePt t="94435" x="3078163" y="3870325"/>
          <p14:tracePt t="94455" x="3146425" y="3863975"/>
          <p14:tracePt t="94475" x="3222625" y="3848100"/>
          <p14:tracePt t="94495" x="3246438" y="3848100"/>
          <p14:tracePt t="94515" x="3276600" y="3848100"/>
          <p14:tracePt t="94535" x="3284538" y="3848100"/>
          <p14:tracePt t="94555" x="3292475" y="3848100"/>
          <p14:tracePt t="94575" x="3306763" y="3856038"/>
          <p14:tracePt t="94595" x="3375025" y="3908425"/>
          <p14:tracePt t="94615" x="3436938" y="3954463"/>
          <p14:tracePt t="94635" x="3559175" y="4038600"/>
          <p14:tracePt t="94656" x="3679825" y="4130675"/>
          <p14:tracePt t="94675" x="3703638" y="4152900"/>
          <p14:tracePt t="94695" x="3717925" y="4168775"/>
          <p14:tracePt t="94716" x="3725863" y="4175125"/>
          <p14:tracePt t="94717" x="3733800" y="4198938"/>
          <p14:tracePt t="94735" x="3733800" y="4229100"/>
          <p14:tracePt t="94755" x="3749675" y="4289425"/>
          <p14:tracePt t="94776" x="3756025" y="4327525"/>
          <p14:tracePt t="94796" x="3756025" y="4359275"/>
          <p14:tracePt t="94815" x="3756025" y="4389438"/>
          <p14:tracePt t="94836" x="3756025" y="4473575"/>
          <p14:tracePt t="94856" x="3771900" y="4648200"/>
          <p14:tracePt t="94876" x="3787775" y="4716463"/>
          <p14:tracePt t="94896" x="3810000" y="4792663"/>
          <p14:tracePt t="94916" x="3810000" y="4816475"/>
          <p14:tracePt t="94936" x="3802063" y="4830763"/>
          <p14:tracePt t="94956" x="3787775" y="4854575"/>
          <p14:tracePt t="94976" x="3749675" y="4892675"/>
          <p14:tracePt t="94996" x="3687763" y="4930775"/>
          <p14:tracePt t="95016" x="3551238" y="4975225"/>
          <p14:tracePt t="95036" x="3482975" y="4999038"/>
          <p14:tracePt t="95056" x="3360738" y="5051425"/>
          <p14:tracePt t="95076" x="3336925" y="5067300"/>
          <p14:tracePt t="95096" x="3314700" y="5075238"/>
          <p14:tracePt t="95116" x="3284538" y="5075238"/>
          <p14:tracePt t="95136" x="3178175" y="5029200"/>
          <p14:tracePt t="95156" x="3078163" y="4983163"/>
          <p14:tracePt t="95176" x="2857500" y="4854575"/>
          <p14:tracePt t="95196" x="2789238" y="4808538"/>
          <p14:tracePt t="95217" x="2743200" y="4784725"/>
          <p14:tracePt t="95256" x="2735263" y="4746625"/>
          <p14:tracePt t="95277" x="2727325" y="4670425"/>
          <p14:tracePt t="95297" x="2713038" y="4594225"/>
          <p14:tracePt t="95316" x="2713038" y="4564063"/>
          <p14:tracePt t="95337" x="2713038" y="4533900"/>
          <p14:tracePt t="95357" x="2713038" y="4511675"/>
          <p14:tracePt t="95377" x="2713038" y="4487863"/>
          <p14:tracePt t="95397" x="2720975" y="4457700"/>
          <p14:tracePt t="95417" x="2773363" y="4411663"/>
          <p14:tracePt t="95437" x="2849563" y="4381500"/>
          <p14:tracePt t="95457" x="3154363" y="4297363"/>
          <p14:tracePt t="95477" x="3467100" y="4244975"/>
          <p14:tracePt t="95497" x="3940175" y="4168775"/>
          <p14:tracePt t="95517" x="4283075" y="4144963"/>
          <p14:tracePt t="95537" x="4533900" y="4152900"/>
          <p14:tracePt t="95538" x="4572000" y="4152900"/>
          <p14:tracePt t="95557" x="4686300" y="4168775"/>
          <p14:tracePt t="95577" x="4740275" y="4168775"/>
          <p14:tracePt t="95597" x="4754563" y="4168775"/>
          <p14:tracePt t="95637" x="4770438" y="4168775"/>
          <p14:tracePt t="95657" x="4784725" y="4168775"/>
          <p14:tracePt t="95677" x="4816475" y="4168775"/>
          <p14:tracePt t="95697" x="4838700" y="4160838"/>
          <p14:tracePt t="95717" x="4876800" y="4144963"/>
          <p14:tracePt t="95737" x="4906963" y="4137025"/>
          <p14:tracePt t="95757" x="4968875" y="4130675"/>
          <p14:tracePt t="95778" x="4983163" y="4122738"/>
          <p14:tracePt t="95780" x="5021263" y="4114800"/>
          <p14:tracePt t="95797" x="5029200" y="4106863"/>
          <p14:tracePt t="95817" x="5067300" y="4092575"/>
          <p14:tracePt t="95838" x="5121275" y="4054475"/>
          <p14:tracePt t="95857" x="5173663" y="4030663"/>
          <p14:tracePt t="95877" x="5235575" y="4008438"/>
          <p14:tracePt t="95897" x="5265738" y="4008438"/>
          <p14:tracePt t="95918" x="5311775" y="3992563"/>
          <p14:tracePt t="95938" x="5341938" y="3984625"/>
          <p14:tracePt t="95958" x="5364163" y="3978275"/>
          <p14:tracePt t="95978" x="5432425" y="3978275"/>
          <p14:tracePt t="95998" x="5508625" y="3978275"/>
          <p14:tracePt t="96018" x="5578475" y="3984625"/>
          <p14:tracePt t="96038" x="5584825" y="3984625"/>
          <p14:tracePt t="96078" x="5630863" y="4022725"/>
          <p14:tracePt t="96098" x="5676900" y="4054475"/>
          <p14:tracePt t="96118" x="5799138" y="4122738"/>
          <p14:tracePt t="96138" x="5807075" y="4122738"/>
          <p14:tracePt t="96158" x="5807075" y="4130675"/>
          <p14:tracePt t="96178" x="5807075" y="4137025"/>
          <p14:tracePt t="96198" x="5813425" y="4183063"/>
          <p14:tracePt t="96200" x="5813425" y="4206875"/>
          <p14:tracePt t="96219" x="5821363" y="4259263"/>
          <p14:tracePt t="96238" x="5821363" y="4289425"/>
          <p14:tracePt t="96258" x="5821363" y="4335463"/>
          <p14:tracePt t="96278" x="5821363" y="4359275"/>
          <p14:tracePt t="96280" x="5813425" y="4373563"/>
          <p14:tracePt t="96298" x="5799138" y="4449763"/>
          <p14:tracePt t="96318" x="5791200" y="4518025"/>
          <p14:tracePt t="96339" x="5783263" y="4556125"/>
          <p14:tracePt t="96358" x="5775325" y="4572000"/>
          <p14:tracePt t="96360" x="5775325" y="4579938"/>
          <p14:tracePt t="96378" x="5768975" y="4594225"/>
          <p14:tracePt t="96399" x="5761038" y="4618038"/>
          <p14:tracePt t="96418" x="5730875" y="4670425"/>
          <p14:tracePt t="96438" x="5722938" y="4694238"/>
          <p14:tracePt t="96459" x="5707063" y="4716463"/>
          <p14:tracePt t="96479" x="5684838" y="4732338"/>
          <p14:tracePt t="96499" x="5646738" y="4770438"/>
          <p14:tracePt t="96519" x="5622925" y="4784725"/>
          <p14:tracePt t="96539" x="5592763" y="4800600"/>
          <p14:tracePt t="96559" x="5578475" y="4816475"/>
          <p14:tracePt t="96579" x="5540375" y="4854575"/>
          <p14:tracePt t="96599" x="5502275" y="4884738"/>
          <p14:tracePt t="96619" x="5426075" y="4930775"/>
          <p14:tracePt t="96639" x="5402263" y="4945063"/>
          <p14:tracePt t="96659" x="5380038" y="4953000"/>
          <p14:tracePt t="96679" x="5372100" y="4953000"/>
          <p14:tracePt t="96699" x="5349875" y="4953000"/>
          <p14:tracePt t="96739" x="5341938" y="4953000"/>
          <p14:tracePt t="96760" x="5326063" y="4945063"/>
          <p14:tracePt t="96780" x="5318125" y="4937125"/>
          <p14:tracePt t="96799" x="5303838" y="4922838"/>
          <p14:tracePt t="96819" x="5280025" y="4899025"/>
          <p14:tracePt t="96840" x="5265738" y="4868863"/>
          <p14:tracePt t="96859" x="5249863" y="4854575"/>
          <p14:tracePt t="96860" x="5249863" y="4846638"/>
          <p14:tracePt t="96879" x="5241925" y="4822825"/>
          <p14:tracePt t="96900" x="5227638" y="4792663"/>
          <p14:tracePt t="96920" x="5227638" y="4762500"/>
          <p14:tracePt t="96940" x="5227638" y="4724400"/>
          <p14:tracePt t="96959" x="5227638" y="4694238"/>
          <p14:tracePt t="96980" x="5227638" y="4664075"/>
          <p14:tracePt t="96981" x="5227638" y="4640263"/>
          <p14:tracePt t="97000" x="5227638" y="4594225"/>
          <p14:tracePt t="97020" x="5227638" y="4564063"/>
          <p14:tracePt t="97040" x="5227638" y="4525963"/>
          <p14:tracePt t="97060" x="5227638" y="4487863"/>
          <p14:tracePt t="97080" x="5227638" y="4441825"/>
          <p14:tracePt t="97100" x="5227638" y="4403725"/>
          <p14:tracePt t="97120" x="5227638" y="4351338"/>
          <p14:tracePt t="97140" x="5227638" y="4313238"/>
          <p14:tracePt t="97160" x="5227638" y="4259263"/>
          <p14:tracePt t="97180" x="5227638" y="4221163"/>
          <p14:tracePt t="97200" x="5241925" y="4144963"/>
          <p14:tracePt t="97220" x="5241925" y="4114800"/>
          <p14:tracePt t="97240" x="5280025" y="4054475"/>
          <p14:tracePt t="97260" x="5295900" y="4030663"/>
          <p14:tracePt t="97280" x="5326063" y="3992563"/>
          <p14:tracePt t="97300" x="5326063" y="3984625"/>
          <p14:tracePt t="97321" x="5334000" y="3970338"/>
          <p14:tracePt t="97341" x="5341938" y="3970338"/>
          <p14:tracePt t="97380" x="5349875" y="3962400"/>
          <p14:tracePt t="97401" x="5364163" y="3954463"/>
          <p14:tracePt t="97421" x="5372100" y="3946525"/>
          <p14:tracePt t="97440" x="5380038" y="3946525"/>
          <p14:tracePt t="97460" x="5394325" y="3946525"/>
          <p14:tracePt t="97481" x="5402263" y="3940175"/>
          <p14:tracePt t="97501" x="5410200" y="3940175"/>
          <p14:tracePt t="97521" x="5426075" y="3940175"/>
          <p14:tracePt t="97541" x="5440363" y="3940175"/>
          <p14:tracePt t="97561" x="5448300" y="3940175"/>
          <p14:tracePt t="97581" x="5470525" y="3954463"/>
          <p14:tracePt t="97601" x="5478463" y="3954463"/>
          <p14:tracePt t="97621" x="5546725" y="3992563"/>
          <p14:tracePt t="97641" x="5584825" y="4016375"/>
          <p14:tracePt t="97661" x="5616575" y="4022725"/>
          <p14:tracePt t="97681" x="5616575" y="4030663"/>
          <p14:tracePt t="97721" x="5616575" y="4038600"/>
          <p14:tracePt t="97741" x="5630863" y="4054475"/>
          <p14:tracePt t="97761" x="5630863" y="4060825"/>
          <p14:tracePt t="97781" x="5638800" y="4084638"/>
          <p14:tracePt t="97801" x="5638800" y="4092575"/>
          <p14:tracePt t="97821" x="5638800" y="4114800"/>
          <p14:tracePt t="97861" x="5638800" y="4122738"/>
          <p14:tracePt t="97881" x="5638800" y="4130675"/>
          <p14:tracePt t="97901" x="5638800" y="4144963"/>
          <p14:tracePt t="97921" x="5638800" y="4152900"/>
          <p14:tracePt t="97941" x="5638800" y="4191000"/>
          <p14:tracePt t="97961" x="5638800" y="4198938"/>
          <p14:tracePt t="97982" x="5638800" y="4206875"/>
          <p14:tracePt t="98001" x="5638800" y="4221163"/>
          <p14:tracePt t="98022" x="5638800" y="4229100"/>
          <p14:tracePt t="98042" x="5638800" y="4237038"/>
          <p14:tracePt t="98062" x="5638800" y="4251325"/>
          <p14:tracePt t="98102" x="5638800" y="4259263"/>
          <p14:tracePt t="98122" x="5638800" y="4275138"/>
          <p14:tracePt t="98142" x="5638800" y="4297363"/>
          <p14:tracePt t="98162" x="5630863" y="4335463"/>
          <p14:tracePt t="98182" x="5630863" y="4343400"/>
          <p14:tracePt t="98202" x="5630863" y="4359275"/>
          <p14:tracePt t="98222" x="5630863" y="4419600"/>
          <p14:tracePt t="98242" x="5630863" y="4457700"/>
          <p14:tracePt t="98262" x="5630863" y="4479925"/>
          <p14:tracePt t="98282" x="5630863" y="4495800"/>
          <p14:tracePt t="98302" x="5630863" y="4503738"/>
          <p14:tracePt t="98322" x="5630863" y="4511675"/>
          <p14:tracePt t="98342" x="5622925" y="4518025"/>
          <p14:tracePt t="98382" x="5622925" y="4525963"/>
          <p14:tracePt t="98402" x="5622925" y="4549775"/>
          <p14:tracePt t="98423" x="5616575" y="4648200"/>
          <p14:tracePt t="98442" x="5616575" y="4686300"/>
          <p14:tracePt t="98463" x="5608638" y="4694238"/>
          <p14:tracePt t="99091" x="5600700" y="4694238"/>
          <p14:tracePt t="99106" x="5592763" y="4694238"/>
          <p14:tracePt t="99124" x="5578475" y="4686300"/>
          <p14:tracePt t="99144" x="5570538" y="4686300"/>
          <p14:tracePt t="99145" x="5562600" y="4686300"/>
          <p14:tracePt t="99164" x="5532438" y="4686300"/>
          <p14:tracePt t="99184" x="5486400" y="4686300"/>
          <p14:tracePt t="99204" x="5432425" y="4670425"/>
          <p14:tracePt t="99224" x="5364163" y="4648200"/>
          <p14:tracePt t="99244" x="5311775" y="4618038"/>
          <p14:tracePt t="99264" x="5273675" y="4594225"/>
          <p14:tracePt t="99284" x="5211763" y="4541838"/>
          <p14:tracePt t="99304" x="5189538" y="4511675"/>
          <p14:tracePt t="99324" x="5165725" y="4473575"/>
          <p14:tracePt t="99344" x="5113338" y="4397375"/>
          <p14:tracePt t="99364" x="5006975" y="4191000"/>
          <p14:tracePt t="99384" x="4914900" y="4076700"/>
          <p14:tracePt t="99404" x="4854575" y="4008438"/>
          <p14:tracePt t="99424" x="4808538" y="3970338"/>
          <p14:tracePt t="99444" x="4778375" y="3946525"/>
          <p14:tracePt t="99464" x="4770438" y="3946525"/>
          <p14:tracePt t="99485" x="4754563" y="3940175"/>
          <p14:tracePt t="99505" x="4746625" y="3940175"/>
          <p14:tracePt t="99524" x="4732338" y="3932238"/>
          <p14:tracePt t="99545" x="4724400" y="3924300"/>
          <p14:tracePt t="99564" x="4678363" y="3924300"/>
          <p14:tracePt t="99584" x="4648200" y="3908425"/>
          <p14:tracePt t="99605" x="4587875" y="3908425"/>
          <p14:tracePt t="99625" x="4533900" y="3908425"/>
          <p14:tracePt t="99645" x="4473575" y="3932238"/>
          <p14:tracePt t="99665" x="4419600" y="3970338"/>
          <p14:tracePt t="99685" x="4359275" y="4022725"/>
          <p14:tracePt t="99705" x="4327525" y="4068763"/>
          <p14:tracePt t="99725" x="4267200" y="4130675"/>
          <p14:tracePt t="99745" x="4237038" y="4168775"/>
          <p14:tracePt t="99765" x="4213225" y="4198938"/>
          <p14:tracePt t="99785" x="4206875" y="4213225"/>
          <p14:tracePt t="99805" x="4183063" y="4237038"/>
          <p14:tracePt t="99825" x="4168775" y="4283075"/>
          <p14:tracePt t="99845" x="4152900" y="4321175"/>
          <p14:tracePt t="99865" x="4137025" y="4403725"/>
          <p14:tracePt t="99886" x="4122738" y="4465638"/>
          <p14:tracePt t="99905" x="4114800" y="4503738"/>
          <p14:tracePt t="99925" x="4106863" y="4556125"/>
          <p14:tracePt t="99945" x="4098925" y="4610100"/>
          <p14:tracePt t="99966" x="4098925" y="4632325"/>
          <p14:tracePt t="99985" x="4098925" y="4686300"/>
          <p14:tracePt t="100005" x="4098925" y="4716463"/>
          <p14:tracePt t="100025" x="4098925" y="4746625"/>
          <p14:tracePt t="100046" x="4098925" y="4830763"/>
          <p14:tracePt t="100047" x="4098925" y="4884738"/>
          <p14:tracePt t="100065" x="4122738" y="4937125"/>
          <p14:tracePt t="100085" x="4137025" y="4983163"/>
          <p14:tracePt t="100106" x="4152900" y="5021263"/>
          <p14:tracePt t="100126" x="4152900" y="5029200"/>
          <p14:tracePt t="100146" x="4191000" y="5067300"/>
          <p14:tracePt t="100166" x="4237038" y="5113338"/>
          <p14:tracePt t="100186" x="4313238" y="5165725"/>
          <p14:tracePt t="100206" x="4365625" y="5189538"/>
          <p14:tracePt t="100226" x="4397375" y="5203825"/>
          <p14:tracePt t="100246" x="4427538" y="5211763"/>
          <p14:tracePt t="100266" x="4503738" y="5241925"/>
          <p14:tracePt t="100286" x="4541838" y="5265738"/>
          <p14:tracePt t="100306" x="4618038" y="5287963"/>
          <p14:tracePt t="100326" x="4664075" y="5287963"/>
          <p14:tracePt t="100346" x="4702175" y="5265738"/>
          <p14:tracePt t="100366" x="4724400" y="5249863"/>
          <p14:tracePt t="100386" x="4778375" y="5203825"/>
          <p14:tracePt t="100406" x="4808538" y="5189538"/>
          <p14:tracePt t="100426" x="4860925" y="5151438"/>
          <p14:tracePt t="100446" x="4906963" y="5105400"/>
          <p14:tracePt t="100467" x="4968875" y="5051425"/>
          <p14:tracePt t="100487" x="4991100" y="5029200"/>
          <p14:tracePt t="100506" x="5013325" y="5013325"/>
          <p14:tracePt t="100527" x="5051425" y="4983163"/>
          <p14:tracePt t="100547" x="5089525" y="4953000"/>
          <p14:tracePt t="100566" x="5105400" y="4930775"/>
          <p14:tracePt t="100587" x="5121275" y="4884738"/>
          <p14:tracePt t="100607" x="5135563" y="4816475"/>
          <p14:tracePt t="100627" x="5135563" y="4792663"/>
          <p14:tracePt t="100646" x="5151438" y="4762500"/>
          <p14:tracePt t="100667" x="5151438" y="4740275"/>
          <p14:tracePt t="100687" x="5151438" y="4702175"/>
          <p14:tracePt t="100707" x="5151438" y="4664075"/>
          <p14:tracePt t="100727" x="5151438" y="4602163"/>
          <p14:tracePt t="100747" x="5151438" y="4556125"/>
          <p14:tracePt t="100767" x="5151438" y="4465638"/>
          <p14:tracePt t="100787" x="5151438" y="4419600"/>
          <p14:tracePt t="100807" x="5113338" y="4321175"/>
          <p14:tracePt t="100827" x="5089525" y="4267200"/>
          <p14:tracePt t="100847" x="5045075" y="4183063"/>
          <p14:tracePt t="100867" x="5013325" y="4144963"/>
          <p14:tracePt t="100887" x="4968875" y="4098925"/>
          <p14:tracePt t="100907" x="4953000" y="4084638"/>
          <p14:tracePt t="100927" x="4937125" y="4076700"/>
          <p14:tracePt t="101048" x="4975225" y="4054475"/>
          <p14:tracePt t="101060" x="5059363" y="4054475"/>
          <p14:tracePt t="101074" x="5387975" y="4092575"/>
          <p14:tracePt t="101088" x="5981700" y="4213225"/>
          <p14:tracePt t="101108" x="6561138" y="4381500"/>
          <p14:tracePt t="101131" x="6904038" y="4465638"/>
          <p14:tracePt t="101147" x="6911975" y="4465638"/>
          <p14:tracePt t="101188" x="6911975" y="4457700"/>
          <p14:tracePt t="101253" x="6904038" y="4457700"/>
          <p14:tracePt t="101267" x="6904038" y="4449763"/>
          <p14:tracePt t="101280" x="6873875" y="4403725"/>
          <p14:tracePt t="101296" x="6835775" y="4359275"/>
          <p14:tracePt t="101310" x="6811963" y="4335463"/>
          <p14:tracePt t="101328" x="6811963" y="4327525"/>
          <p14:tracePt t="101377" x="6804025" y="4327525"/>
          <p14:tracePt t="101390" x="6804025" y="4321175"/>
          <p14:tracePt t="101408" x="6797675" y="4321175"/>
          <p14:tracePt t="101428" x="6743700" y="4289425"/>
          <p14:tracePt t="101448" x="6697663" y="4259263"/>
          <p14:tracePt t="101468" x="6530975" y="4229100"/>
          <p14:tracePt t="101488" x="6438900" y="4221163"/>
          <p14:tracePt t="101508" x="6316663" y="4221163"/>
          <p14:tracePt t="101529" x="6270625" y="4221163"/>
          <p14:tracePt t="101549" x="6226175" y="4251325"/>
          <p14:tracePt t="101568" x="6202363" y="4267200"/>
          <p14:tracePt t="101589" x="6172200" y="4313238"/>
          <p14:tracePt t="101609" x="6142038" y="4365625"/>
          <p14:tracePt t="101628" x="6103938" y="4427538"/>
          <p14:tracePt t="101648" x="6080125" y="4473575"/>
          <p14:tracePt t="101668" x="6073775" y="4518025"/>
          <p14:tracePt t="101688" x="6065838" y="4525963"/>
          <p14:tracePt t="101709" x="6057900" y="4556125"/>
          <p14:tracePt t="101729" x="6049963" y="4602163"/>
          <p14:tracePt t="101749" x="6042025" y="4686300"/>
          <p14:tracePt t="101769" x="6042025" y="4732338"/>
          <p14:tracePt t="101789" x="6042025" y="4778375"/>
          <p14:tracePt t="101809" x="6042025" y="4792663"/>
          <p14:tracePt t="101829" x="6042025" y="4816475"/>
          <p14:tracePt t="101830" x="6042025" y="4830763"/>
          <p14:tracePt t="101849" x="6042025" y="4860925"/>
          <p14:tracePt t="101869" x="6049963" y="4884738"/>
          <p14:tracePt t="101889" x="6065838" y="4906963"/>
          <p14:tracePt t="101909" x="6073775" y="4922838"/>
          <p14:tracePt t="101929" x="6111875" y="4953000"/>
          <p14:tracePt t="101949" x="6134100" y="4975225"/>
          <p14:tracePt t="101950" x="6149975" y="4991100"/>
          <p14:tracePt t="101969" x="6188075" y="5021263"/>
          <p14:tracePt t="101989" x="6256338" y="5051425"/>
          <p14:tracePt t="101991" x="6270625" y="5067300"/>
          <p14:tracePt t="102009" x="6294438" y="5075238"/>
          <p14:tracePt t="102029" x="6308725" y="5083175"/>
          <p14:tracePt t="102049" x="6324600" y="5083175"/>
          <p14:tracePt t="102070" x="6332538" y="5083175"/>
          <p14:tracePt t="102090" x="6362700" y="5083175"/>
          <p14:tracePt t="102109" x="6416675" y="5083175"/>
          <p14:tracePt t="102129" x="6477000" y="5075238"/>
          <p14:tracePt t="102149" x="6553200" y="5059363"/>
          <p14:tracePt t="102170" x="6591300" y="5045075"/>
          <p14:tracePt t="102189" x="6621463" y="5029200"/>
          <p14:tracePt t="102210" x="6659563" y="5006975"/>
          <p14:tracePt t="102229" x="6705600" y="4983163"/>
          <p14:tracePt t="102250" x="6765925" y="4930775"/>
          <p14:tracePt t="102270" x="6804025" y="4899025"/>
          <p14:tracePt t="102290" x="6842125" y="4860925"/>
          <p14:tracePt t="102310" x="6858000" y="4838700"/>
          <p14:tracePt t="102330" x="6888163" y="4792663"/>
          <p14:tracePt t="102350" x="6911975" y="4746625"/>
          <p14:tracePt t="102370" x="6926263" y="4702175"/>
          <p14:tracePt t="102390" x="6926263" y="4656138"/>
          <p14:tracePt t="102410" x="6934200" y="4602163"/>
          <p14:tracePt t="102430" x="6934200" y="4549775"/>
          <p14:tracePt t="102450" x="6942138" y="4473575"/>
          <p14:tracePt t="102470" x="6942138" y="4435475"/>
          <p14:tracePt t="102490" x="6942138" y="4381500"/>
          <p14:tracePt t="102511" x="6934200" y="4351338"/>
          <p14:tracePt t="102530" x="6918325" y="4305300"/>
          <p14:tracePt t="102550" x="6896100" y="4267200"/>
          <p14:tracePt t="102570" x="6865938" y="4206875"/>
          <p14:tracePt t="102590" x="6842125" y="4175125"/>
          <p14:tracePt t="102611" x="6797675" y="4122738"/>
          <p14:tracePt t="102630" x="6697663" y="4046538"/>
          <p14:tracePt t="102650" x="6629400" y="3984625"/>
          <p14:tracePt t="102671" x="6583363" y="3954463"/>
          <p14:tracePt t="102691" x="6561138" y="3932238"/>
          <p14:tracePt t="102692" x="6545263" y="3932238"/>
          <p14:tracePt t="102710" x="6530975" y="3916363"/>
          <p14:tracePt t="102731" x="6515100" y="3908425"/>
          <p14:tracePt t="102750" x="6507163" y="3908425"/>
          <p14:tracePt t="102771" x="6499225" y="3902075"/>
          <p14:tracePt t="102791" x="6477000" y="3902075"/>
          <p14:tracePt t="102811" x="6461125" y="3894138"/>
          <p14:tracePt t="102812" x="6454775" y="3894138"/>
          <p14:tracePt t="102831" x="6423025" y="3886200"/>
          <p14:tracePt t="102851" x="6408738" y="3886200"/>
          <p14:tracePt t="102852" x="6392863" y="3886200"/>
          <p14:tracePt t="102871" x="6362700" y="3894138"/>
          <p14:tracePt t="102891" x="6332538" y="3916363"/>
          <p14:tracePt t="102892" x="6302375" y="3932238"/>
          <p14:tracePt t="102911" x="6256338" y="3970338"/>
          <p14:tracePt t="102931" x="6202363" y="4008438"/>
          <p14:tracePt t="102951" x="6149975" y="4054475"/>
          <p14:tracePt t="102971" x="6118225" y="4092575"/>
          <p14:tracePt t="102991" x="6103938" y="4106863"/>
          <p14:tracePt t="103011" x="6103938" y="4114800"/>
          <p14:tracePt t="103031" x="6096000" y="4130675"/>
          <p14:tracePt t="103071" x="6096000" y="4137025"/>
          <p14:tracePt t="103091" x="6088063" y="4144963"/>
          <p14:tracePt t="103114" x="6088063" y="4152900"/>
          <p14:tracePt t="103131" x="6080125" y="4168775"/>
          <p14:tracePt t="103152" x="6080125" y="4175125"/>
          <p14:tracePt t="105339" x="6073775" y="4175125"/>
          <p14:tracePt t="105363" x="6073775" y="4183063"/>
          <p14:tracePt t="105379" x="6065838" y="4191000"/>
          <p14:tracePt t="105395" x="6011863" y="4259263"/>
          <p14:tracePt t="105416" x="5905500" y="4373563"/>
          <p14:tracePt t="105436" x="5410200" y="4724400"/>
          <p14:tracePt t="105458" x="4860925" y="4999038"/>
          <p14:tracePt t="105459" x="4686300" y="5083175"/>
          <p14:tracePt t="105489" x="4168775" y="5287963"/>
          <p14:tracePt t="105507" x="3954463" y="5387975"/>
          <p14:tracePt t="105525" x="3840163" y="5448300"/>
          <p14:tracePt t="105536" x="3810000" y="5470525"/>
          <p14:tracePt t="105556" x="3687763" y="5562600"/>
          <p14:tracePt t="105557" x="3597275" y="5638800"/>
          <p14:tracePt t="105576" x="3451225" y="5753100"/>
          <p14:tracePt t="105596" x="3230563" y="5889625"/>
          <p14:tracePt t="105616" x="3101975" y="5951538"/>
          <p14:tracePt t="105636" x="2949575" y="6035675"/>
          <p14:tracePt t="105656" x="2865438" y="6126163"/>
          <p14:tracePt t="105676" x="2781300" y="6240463"/>
          <p14:tracePt t="105696" x="2743200" y="6302375"/>
          <p14:tracePt t="105717" x="2697163" y="6354763"/>
          <p14:tracePt t="105736" x="2667000" y="6384925"/>
          <p14:tracePt t="105756" x="2613025" y="6446838"/>
          <p14:tracePt t="105757" x="2574925" y="6477000"/>
          <p14:tracePt t="105776" x="2492375" y="6569075"/>
          <p14:tracePt t="105797" x="2416175" y="6659563"/>
          <p14:tracePt t="105817" x="2378075" y="6697663"/>
          <p14:tracePt t="105836" x="2339975" y="6751638"/>
          <p14:tracePt t="105857" x="2270125" y="6835775"/>
          <p14:tracePt t="105876" x="2239963" y="6850063"/>
          <p14:tracePt t="105896" x="2225675" y="6850063"/>
          <p14:tracePt t="106069" x="2232025" y="6850063"/>
          <p14:tracePt t="106129" x="2239963" y="6850063"/>
          <p14:tracePt t="106145" x="2247900" y="6850063"/>
          <p14:tracePt t="106154" x="2255838" y="6850063"/>
          <p14:tracePt t="106161" x="2263775" y="6850063"/>
          <p14:tracePt t="106177" x="2301875" y="6850063"/>
          <p14:tracePt t="106197" x="2316163" y="6850063"/>
          <p14:tracePt t="106217" x="2332038" y="6850063"/>
          <p14:tracePt t="106237" x="2354263" y="6850063"/>
          <p14:tracePt t="106257" x="2384425" y="6850063"/>
          <p14:tracePt t="106278" x="2408238" y="6842125"/>
          <p14:tracePt t="106298" x="2498725" y="6827838"/>
          <p14:tracePt t="106317" x="2568575" y="6819900"/>
          <p14:tracePt t="106337" x="2628900" y="6811963"/>
          <p14:tracePt t="106358" x="2644775" y="6804025"/>
          <p14:tracePt t="106377" x="2651125" y="6804025"/>
          <p14:tracePt t="106398" x="2667000" y="6804025"/>
          <p14:tracePt t="106674" x="2674938" y="6804025"/>
          <p14:tracePt t="106798" x="2674938" y="6797675"/>
          <p14:tracePt t="106822" x="2682875" y="6797675"/>
          <p14:tracePt t="107082" x="2689225" y="6797675"/>
          <p14:tracePt t="107110" x="2697163" y="6797675"/>
          <p14:tracePt t="107480" x="2705100" y="6797675"/>
          <p14:tracePt t="107488" x="2705100" y="6804025"/>
          <p14:tracePt t="107512" x="2713038" y="6811963"/>
          <p14:tracePt t="107576" x="2713038" y="6819900"/>
          <p14:tracePt t="107584" x="2720975" y="6819900"/>
          <p14:tracePt t="107600" x="2727325" y="6819900"/>
          <p14:tracePt t="107652" x="2735263" y="6819900"/>
          <p14:tracePt t="107722" x="2743200" y="6819900"/>
          <p14:tracePt t="107746" x="2759075" y="6819900"/>
          <p14:tracePt t="107754" x="2765425" y="6819900"/>
          <p14:tracePt t="107770" x="2773363" y="6819900"/>
          <p14:tracePt t="107794" x="2781300" y="6819900"/>
          <p14:tracePt t="107802" x="2789238" y="6819900"/>
          <p14:tracePt t="107820" x="2797175" y="6819900"/>
          <p14:tracePt t="107841" x="2819400" y="6819900"/>
          <p14:tracePt t="107860" x="2841625" y="6819900"/>
          <p14:tracePt t="107881" x="2857500" y="6819900"/>
          <p14:tracePt t="107882" x="2873375" y="6819900"/>
          <p14:tracePt t="107900" x="2879725" y="6819900"/>
          <p14:tracePt t="107930" x="2887663" y="6819900"/>
          <p14:tracePt t="107946" x="2895600" y="6819900"/>
          <p14:tracePt t="107970" x="2903538" y="6819900"/>
          <p14:tracePt t="107988" x="2917825" y="6819900"/>
          <p14:tracePt t="108001" x="2941638" y="6819900"/>
          <p14:tracePt t="108002" x="2949575" y="6819900"/>
          <p14:tracePt t="108020" x="2963863" y="6819900"/>
          <p14:tracePt t="108041" x="2979738" y="6819900"/>
          <p14:tracePt t="108061" x="3001963" y="6819900"/>
          <p14:tracePt t="108081" x="3009900" y="6819900"/>
          <p14:tracePt t="108101" x="3048000" y="6819900"/>
          <p14:tracePt t="108121" x="3078163" y="6819900"/>
          <p14:tracePt t="108141" x="3108325" y="6819900"/>
          <p14:tracePt t="108161" x="3124200" y="6819900"/>
          <p14:tracePt t="108181" x="3146425" y="6819900"/>
          <p14:tracePt t="108201" x="3178175" y="6819900"/>
          <p14:tracePt t="108221" x="3208338" y="6819900"/>
          <p14:tracePt t="108241" x="3230563" y="6819900"/>
          <p14:tracePt t="108261" x="3246438" y="6819900"/>
          <p14:tracePt t="108281" x="3268663" y="6819900"/>
          <p14:tracePt t="108301" x="3306763" y="6819900"/>
          <p14:tracePt t="108321" x="3344863" y="6819900"/>
          <p14:tracePt t="108341" x="3375025" y="6819900"/>
          <p14:tracePt t="108362" x="3406775" y="6819900"/>
          <p14:tracePt t="108381" x="3429000" y="6819900"/>
          <p14:tracePt t="108382" x="3436938" y="6819900"/>
          <p14:tracePt t="108401" x="3459163" y="6819900"/>
          <p14:tracePt t="108422" x="3489325" y="6819900"/>
          <p14:tracePt t="108442" x="3513138" y="6819900"/>
          <p14:tracePt t="108482" x="3527425" y="6819900"/>
          <p14:tracePt t="108502" x="3543300" y="6819900"/>
          <p14:tracePt t="108503" x="3551238" y="6819900"/>
          <p14:tracePt t="108521" x="3559175" y="6819900"/>
          <p14:tracePt t="108542" x="3581400" y="6819900"/>
          <p14:tracePt t="108562" x="3597275" y="6819900"/>
          <p14:tracePt t="108582" x="3619500" y="6819900"/>
          <p14:tracePt t="108602" x="3635375" y="6819900"/>
          <p14:tracePt t="108622" x="3649663" y="6819900"/>
          <p14:tracePt t="108642" x="3673475" y="6819900"/>
          <p14:tracePt t="108662" x="3703638" y="6819900"/>
          <p14:tracePt t="108682" x="3741738" y="6819900"/>
          <p14:tracePt t="108702" x="3787775" y="6827838"/>
          <p14:tracePt t="108722" x="3886200" y="6835775"/>
          <p14:tracePt t="108742" x="3916363" y="6842125"/>
          <p14:tracePt t="108762" x="4016375" y="6850063"/>
          <p14:tracePt t="108782" x="4084638" y="6850063"/>
          <p14:tracePt t="108802" x="4160838" y="6850063"/>
          <p14:tracePt t="108822" x="4221163" y="6850063"/>
          <p14:tracePt t="108842" x="4283075" y="6850063"/>
          <p14:tracePt t="108862" x="4327525" y="6850063"/>
          <p14:tracePt t="108882" x="4359275" y="6850063"/>
          <p14:tracePt t="108902" x="4381500" y="6850063"/>
          <p14:tracePt t="108923" x="4419600" y="6850063"/>
          <p14:tracePt t="108942" x="4427538" y="6850063"/>
          <p14:tracePt t="108962" x="4487863" y="6850063"/>
          <p14:tracePt t="108983" x="4503738" y="6850063"/>
          <p14:tracePt t="109002" x="4556125" y="6850063"/>
          <p14:tracePt t="109022" x="4572000" y="6850063"/>
          <p14:tracePt t="109042" x="4594225" y="6850063"/>
          <p14:tracePt t="109063" x="4602163" y="6850063"/>
          <p14:tracePt t="109083" x="4632325" y="6850063"/>
          <p14:tracePt t="109103" x="4640263" y="6850063"/>
          <p14:tracePt t="109123" x="4670425" y="6835775"/>
          <p14:tracePt t="109143" x="4678363" y="6835775"/>
          <p14:tracePt t="109163" x="4694238" y="6835775"/>
          <p14:tracePt t="109183" x="4716463" y="6827838"/>
          <p14:tracePt t="109203" x="4746625" y="6819900"/>
          <p14:tracePt t="109223" x="4778375" y="6819900"/>
          <p14:tracePt t="109243" x="4800600" y="6819900"/>
          <p14:tracePt t="109263" x="4800600" y="6811963"/>
          <p14:tracePt t="109285" x="4808538" y="6811963"/>
          <p14:tracePt t="109308" x="4816475" y="6811963"/>
          <p14:tracePt t="109324" x="4822825" y="6804025"/>
          <p14:tracePt t="109343" x="4860925" y="6797675"/>
          <p14:tracePt t="109364" x="4884738" y="6789738"/>
          <p14:tracePt t="109383" x="4906963" y="6781800"/>
          <p14:tracePt t="109404" x="4914900" y="6773863"/>
          <p14:tracePt t="109443" x="4922838" y="6773863"/>
          <p14:tracePt t="109502" x="4930775" y="6773863"/>
          <p14:tracePt t="109534" x="4945063" y="6773863"/>
          <p14:tracePt t="109558" x="4953000" y="6773863"/>
          <p14:tracePt t="109567" x="4968875" y="6765925"/>
          <p14:tracePt t="109582" x="4975225" y="6765925"/>
          <p14:tracePt t="109590" x="4983163" y="6765925"/>
          <p14:tracePt t="109615" x="4991100" y="6765925"/>
          <p14:tracePt t="109624" x="4991100" y="6759575"/>
          <p14:tracePt t="109646" x="4999038" y="6759575"/>
          <p14:tracePt t="109664" x="5013325" y="6759575"/>
          <p14:tracePt t="109684" x="5029200" y="6759575"/>
          <p14:tracePt t="109704" x="5051425" y="6759575"/>
          <p14:tracePt t="109744" x="5067300" y="6759575"/>
          <p14:tracePt t="109764" x="5075238" y="6759575"/>
          <p14:tracePt t="109804" x="5083175" y="6759575"/>
          <p14:tracePt t="109852" x="5089525" y="6759575"/>
          <p14:tracePt t="109860" x="5097463" y="6759575"/>
          <p14:tracePt t="109876" x="5105400" y="6759575"/>
          <p14:tracePt t="109900" x="5121275" y="6759575"/>
          <p14:tracePt t="109967" x="5127625" y="6759575"/>
          <p14:tracePt t="110035" x="5127625" y="6751638"/>
          <p14:tracePt t="110105" x="5135563" y="6751638"/>
          <p14:tracePt t="110127" x="5151438" y="6751638"/>
          <p14:tracePt t="110135" x="5159375" y="6751638"/>
          <p14:tracePt t="110151" x="5165725" y="6751638"/>
          <p14:tracePt t="110165" x="5173663" y="6751638"/>
          <p14:tracePt t="110185" x="5189538" y="6751638"/>
          <p14:tracePt t="110205" x="5197475" y="6751638"/>
          <p14:tracePt t="110225" x="5203825" y="6751638"/>
          <p14:tracePt t="110245" x="5227638" y="6751638"/>
          <p14:tracePt t="110265" x="5265738" y="6751638"/>
          <p14:tracePt t="110285" x="5287963" y="6751638"/>
          <p14:tracePt t="110305" x="5303838" y="6751638"/>
          <p14:tracePt t="110325" x="5326063" y="6751638"/>
          <p14:tracePt t="110345" x="5364163" y="6743700"/>
          <p14:tracePt t="110365" x="5410200" y="6743700"/>
          <p14:tracePt t="110385" x="5470525" y="6735763"/>
          <p14:tracePt t="110405" x="5502275" y="6735763"/>
          <p14:tracePt t="110425" x="5516563" y="6735763"/>
          <p14:tracePt t="110475" x="5524500" y="6735763"/>
          <p14:tracePt t="110629" x="5532438" y="6735763"/>
          <p14:tracePt t="110683" x="5540375" y="6735763"/>
          <p14:tracePt t="110707" x="5546725" y="6735763"/>
          <p14:tracePt t="110715" x="5554663" y="6735763"/>
          <p14:tracePt t="110726" x="5562600" y="6735763"/>
          <p14:tracePt t="110746" x="5578475" y="6735763"/>
          <p14:tracePt t="110766" x="5616575" y="6727825"/>
          <p14:tracePt t="110786" x="5646738" y="6727825"/>
          <p14:tracePt t="110806" x="5676900" y="6727825"/>
          <p14:tracePt t="110826" x="5707063" y="6721475"/>
          <p14:tracePt t="110846" x="5737225" y="6721475"/>
          <p14:tracePt t="110866" x="5745163" y="6721475"/>
          <p14:tracePt t="110886" x="5761038" y="6713538"/>
          <p14:tracePt t="110906" x="5775325" y="6713538"/>
          <p14:tracePt t="110927" x="5813425" y="6713538"/>
          <p14:tracePt t="110946" x="5829300" y="6713538"/>
          <p14:tracePt t="110967" x="5851525" y="6713538"/>
          <p14:tracePt t="110986" x="5859463" y="6713538"/>
          <p14:tracePt t="111006" x="5867400" y="6713538"/>
          <p14:tracePt t="111026" x="5875338" y="6713538"/>
          <p14:tracePt t="111046" x="5889625" y="6713538"/>
          <p14:tracePt t="111067" x="5897563" y="6713538"/>
          <p14:tracePt t="111086" x="5913438" y="6713538"/>
          <p14:tracePt t="111106" x="5927725" y="6713538"/>
          <p14:tracePt t="111126" x="5981700" y="6713538"/>
          <p14:tracePt t="111147" x="5989638" y="6713538"/>
          <p14:tracePt t="111166" x="6027738" y="6713538"/>
          <p14:tracePt t="111207" x="6057900" y="6713538"/>
          <p14:tracePt t="111227" x="6065838" y="6713538"/>
          <p14:tracePt t="111247" x="6103938" y="6713538"/>
          <p14:tracePt t="111267" x="6142038" y="6705600"/>
          <p14:tracePt t="111287" x="6188075" y="6697663"/>
          <p14:tracePt t="111307" x="6202363" y="6697663"/>
          <p14:tracePt t="111327" x="6226175" y="6697663"/>
          <p14:tracePt t="111347" x="6248400" y="6697663"/>
          <p14:tracePt t="111367" x="6278563" y="6697663"/>
          <p14:tracePt t="111387" x="6294438" y="6697663"/>
          <p14:tracePt t="111407" x="6302375" y="6697663"/>
          <p14:tracePt t="111427" x="6316663" y="6697663"/>
          <p14:tracePt t="111447" x="6324600" y="6697663"/>
          <p14:tracePt t="111467" x="6332538" y="6697663"/>
          <p14:tracePt t="111487" x="6340475" y="6697663"/>
          <p14:tracePt t="111507" x="6378575" y="6689725"/>
          <p14:tracePt t="111547" x="6392863" y="6689725"/>
          <p14:tracePt t="111567" x="6400800" y="6689725"/>
          <p14:tracePt t="111587" x="6408738" y="6689725"/>
          <p14:tracePt t="111608" x="6430963" y="6683375"/>
          <p14:tracePt t="111627" x="6499225" y="6683375"/>
          <p14:tracePt t="111648" x="6515100" y="6683375"/>
          <p14:tracePt t="111668" x="6530975" y="6683375"/>
          <p14:tracePt t="111707" x="6545263" y="6683375"/>
          <p14:tracePt t="111728" x="6553200" y="6683375"/>
          <p14:tracePt t="111748" x="6561138" y="6683375"/>
          <p14:tracePt t="111768" x="6569075" y="668337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88913"/>
            <a:ext cx="8713787" cy="6669087"/>
          </a:xfrm>
          <a:noFill/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斜率</a:t>
            </a:r>
            <a:r>
              <a:rPr lang="en-US" altLang="zh-CN" sz="2400" b="1" smtClean="0">
                <a:latin typeface="Times New Roman" panose="02020603050405020304" pitchFamily="18" charset="0"/>
              </a:rPr>
              <a:t>=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(C-1)/VmC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截距</a:t>
            </a:r>
            <a:r>
              <a:rPr lang="en-US" altLang="zh-CN" sz="2400" b="1" smtClean="0">
                <a:latin typeface="Times New Roman" panose="02020603050405020304" pitchFamily="18" charset="0"/>
              </a:rPr>
              <a:t>=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1/VmC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</a:rPr>
              <a:t>Vm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=1/(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斜率</a:t>
            </a:r>
            <a:r>
              <a:rPr lang="en-US" altLang="zh-CN" sz="2400" b="1" smtClean="0">
                <a:latin typeface="Times New Roman" panose="02020603050405020304" pitchFamily="18" charset="0"/>
              </a:rPr>
              <a:t>+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截距</a:t>
            </a:r>
            <a:r>
              <a:rPr lang="en-US" altLang="zh-CN" sz="2400" b="1" smtClean="0">
                <a:latin typeface="Times New Roman" panose="02020603050405020304" pitchFamily="18" charset="0"/>
              </a:rPr>
              <a:t>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400" b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        </a:t>
            </a:r>
            <a:r>
              <a:rPr lang="zh-CN" altLang="en-US" sz="2400" smtClean="0">
                <a:latin typeface="Times New Roman" panose="02020603050405020304" pitchFamily="18" charset="0"/>
              </a:rPr>
              <a:t>用测定吸附质的体积时，吸附分子数：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</a:rPr>
              <a:t>    （</a:t>
            </a:r>
            <a:r>
              <a:rPr lang="en-US" altLang="zh-CN" sz="2400" i="1" smtClean="0">
                <a:latin typeface="Times New Roman" panose="02020603050405020304" pitchFamily="18" charset="0"/>
              </a:rPr>
              <a:t>No</a:t>
            </a:r>
            <a:r>
              <a:rPr lang="zh-CN" altLang="en-US" sz="2400" smtClean="0">
                <a:latin typeface="Times New Roman" panose="02020603050405020304" pitchFamily="18" charset="0"/>
              </a:rPr>
              <a:t>为阿佛加德罗常数）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</a:rPr>
              <a:t>用测定吸附质的重量时：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smtClean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u="sng" smtClean="0">
                <a:latin typeface="Times New Roman" panose="02020603050405020304" pitchFamily="18" charset="0"/>
              </a:rPr>
              <a:t>总表面积</a:t>
            </a:r>
            <a:r>
              <a:rPr lang="zh-CN" altLang="en-US" smtClean="0">
                <a:latin typeface="Times New Roman" panose="02020603050405020304" pitchFamily="18" charset="0"/>
              </a:rPr>
              <a:t>：</a:t>
            </a:r>
            <a:r>
              <a:rPr lang="en-US" altLang="zh-CN" i="1" smtClean="0">
                <a:latin typeface="Times New Roman" panose="02020603050405020304" pitchFamily="18" charset="0"/>
              </a:rPr>
              <a:t>S=Nm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i="1" smtClean="0">
                <a:latin typeface="Times New Roman" panose="02020603050405020304" pitchFamily="18" charset="0"/>
              </a:rPr>
              <a:t>A (Å)2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催化剂的比表面积：</a:t>
            </a:r>
            <a:r>
              <a:rPr lang="en-US" altLang="zh-CN" smtClean="0">
                <a:latin typeface="Times New Roman" panose="02020603050405020304" pitchFamily="18" charset="0"/>
              </a:rPr>
              <a:t>Sg=S/G  (G</a:t>
            </a:r>
            <a:r>
              <a:rPr lang="zh-CN" altLang="en-US" smtClean="0">
                <a:latin typeface="Times New Roman" panose="02020603050405020304" pitchFamily="18" charset="0"/>
              </a:rPr>
              <a:t>为催化剂的重量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28950" y="3155950"/>
          <a:ext cx="30241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3" imgW="1320227" imgH="393529" progId="Equation.3">
                  <p:embed/>
                </p:oleObj>
              </mc:Choice>
              <mc:Fallback>
                <p:oleObj name="公式" r:id="rId3" imgW="132022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155950"/>
                        <a:ext cx="3024188" cy="901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92638" y="4532313"/>
          <a:ext cx="2159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5" imgW="965200" imgH="393700" progId="Equation.3">
                  <p:embed/>
                </p:oleObj>
              </mc:Choice>
              <mc:Fallback>
                <p:oleObj name="公式" r:id="rId5" imgW="9652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532313"/>
                        <a:ext cx="2159000" cy="8810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40"/>
    </mc:Choice>
    <mc:Fallback xmlns="">
      <p:transition spd="slow" advTm="5264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06" x="6575425" y="6683375"/>
          <p14:tracePt t="822" x="6575425" y="6675438"/>
          <p14:tracePt t="847" x="6583363" y="6675438"/>
          <p14:tracePt t="1040" x="6575425" y="6645275"/>
          <p14:tracePt t="1049" x="6561138" y="6537325"/>
          <p14:tracePt t="1057" x="6492875" y="6270625"/>
          <p14:tracePt t="1074" x="6210300" y="5380038"/>
          <p14:tracePt t="1095" x="5821363" y="4541838"/>
          <p14:tracePt t="1115" x="5508625" y="3886200"/>
          <p14:tracePt t="1140" x="5311775" y="3459163"/>
          <p14:tracePt t="1155" x="5037138" y="3009900"/>
          <p14:tracePt t="1175" x="4732338" y="2574925"/>
          <p14:tracePt t="1177" x="4556125" y="2339975"/>
          <p14:tracePt t="1195" x="4267200" y="2011363"/>
          <p14:tracePt t="1214" x="3962400" y="1714500"/>
          <p14:tracePt t="1235" x="3725863" y="1417638"/>
          <p14:tracePt t="1255" x="3717925" y="1371600"/>
          <p14:tracePt t="1275" x="3717925" y="1363663"/>
          <p14:tracePt t="1295" x="3717925" y="1355725"/>
          <p14:tracePt t="1315" x="3703638" y="1341438"/>
          <p14:tracePt t="1335" x="3657600" y="1279525"/>
          <p14:tracePt t="1355" x="3543300" y="1082675"/>
          <p14:tracePt t="1375" x="3505200" y="998538"/>
          <p14:tracePt t="1395" x="3497263" y="906463"/>
          <p14:tracePt t="1415" x="3489325" y="854075"/>
          <p14:tracePt t="1435" x="3482975" y="777875"/>
          <p14:tracePt t="1455" x="3482975" y="746125"/>
          <p14:tracePt t="1475" x="3489325" y="555625"/>
          <p14:tracePt t="1495" x="3513138" y="411163"/>
          <p14:tracePt t="1515" x="3535363" y="365125"/>
          <p14:tracePt t="1516" x="3543300" y="350838"/>
          <p14:tracePt t="1535" x="3559175" y="320675"/>
          <p14:tracePt t="1555" x="3565525" y="320675"/>
          <p14:tracePt t="1557" x="3565525" y="312738"/>
          <p14:tracePt t="1823" x="3565525" y="304800"/>
          <p14:tracePt t="1839" x="3581400" y="296863"/>
          <p14:tracePt t="1847" x="3589338" y="296863"/>
          <p14:tracePt t="1856" x="3597275" y="296863"/>
          <p14:tracePt t="1876" x="3603625" y="296863"/>
          <p14:tracePt t="2125" x="3611563" y="296863"/>
          <p14:tracePt t="2447" x="3611563" y="304800"/>
          <p14:tracePt t="2455" x="3611563" y="312738"/>
          <p14:tracePt t="2463" x="3611563" y="320675"/>
          <p14:tracePt t="2477" x="3611563" y="334963"/>
          <p14:tracePt t="2497" x="3635375" y="373063"/>
          <p14:tracePt t="2517" x="3649663" y="388938"/>
          <p14:tracePt t="2537" x="3665538" y="411163"/>
          <p14:tracePt t="2577" x="3673475" y="419100"/>
          <p14:tracePt t="2597" x="3673475" y="427038"/>
          <p14:tracePt t="2617" x="3679825" y="434975"/>
          <p14:tracePt t="2637" x="3687763" y="441325"/>
          <p14:tracePt t="2658" x="3687763" y="449263"/>
          <p14:tracePt t="2713" x="3687763" y="457200"/>
          <p14:tracePt t="2773" x="3687763" y="465138"/>
          <p14:tracePt t="2821" x="3695700" y="465138"/>
          <p14:tracePt t="3708" x="3695700" y="473075"/>
          <p14:tracePt t="3798" x="3695700" y="479425"/>
          <p14:tracePt t="3814" x="3695700" y="487363"/>
          <p14:tracePt t="3822" x="3695700" y="495300"/>
          <p14:tracePt t="3839" x="3695700" y="503238"/>
          <p14:tracePt t="3859" x="3695700" y="511175"/>
          <p14:tracePt t="3880" x="3695700" y="517525"/>
          <p14:tracePt t="4024" x="3687763" y="517525"/>
          <p14:tracePt t="4064" x="3687763" y="525463"/>
          <p14:tracePt t="4458" x="3695700" y="533400"/>
          <p14:tracePt t="4482" x="3703638" y="533400"/>
          <p14:tracePt t="4490" x="3703638" y="541338"/>
          <p14:tracePt t="4523" x="3711575" y="541338"/>
          <p14:tracePt t="4538" x="3711575" y="549275"/>
          <p14:tracePt t="4554" x="3717925" y="549275"/>
          <p14:tracePt t="4562" x="3717925" y="555625"/>
          <p14:tracePt t="4586" x="3717925" y="563563"/>
          <p14:tracePt t="4601" x="3725863" y="563563"/>
          <p14:tracePt t="4621" x="3725863" y="571500"/>
          <p14:tracePt t="4641" x="3733800" y="579438"/>
          <p14:tracePt t="4661" x="3733800" y="587375"/>
          <p14:tracePt t="4681" x="3741738" y="593725"/>
          <p14:tracePt t="4721" x="3749675" y="601663"/>
          <p14:tracePt t="4741" x="3749675" y="617538"/>
          <p14:tracePt t="4761" x="3756025" y="625475"/>
          <p14:tracePt t="4781" x="3756025" y="647700"/>
          <p14:tracePt t="4802" x="3756025" y="663575"/>
          <p14:tracePt t="4821" x="3756025" y="669925"/>
          <p14:tracePt t="4841" x="3756025" y="677863"/>
          <p14:tracePt t="4862" x="3763963" y="693738"/>
          <p14:tracePt t="4881" x="3763963" y="701675"/>
          <p14:tracePt t="4901" x="3763963" y="723900"/>
          <p14:tracePt t="4922" x="3771900" y="746125"/>
          <p14:tracePt t="4942" x="3771900" y="762000"/>
          <p14:tracePt t="4962" x="3771900" y="769938"/>
          <p14:tracePt t="4982" x="3771900" y="777875"/>
          <p14:tracePt t="5002" x="3779838" y="792163"/>
          <p14:tracePt t="5022" x="3779838" y="800100"/>
          <p14:tracePt t="5042" x="3787775" y="808038"/>
          <p14:tracePt t="6400" x="3794125" y="808038"/>
          <p14:tracePt t="6409" x="3802063" y="815975"/>
          <p14:tracePt t="6425" x="3856038" y="860425"/>
          <p14:tracePt t="6445" x="3940175" y="914400"/>
          <p14:tracePt t="6464" x="4084638" y="974725"/>
          <p14:tracePt t="6484" x="4130675" y="998538"/>
          <p14:tracePt t="6505" x="4152900" y="998538"/>
          <p14:tracePt t="6525" x="4152900" y="1006475"/>
          <p14:tracePt t="6545" x="4175125" y="1036638"/>
          <p14:tracePt t="6565" x="4229100" y="1104900"/>
          <p14:tracePt t="6586" x="4297363" y="1165225"/>
          <p14:tracePt t="6605" x="4321175" y="1181100"/>
          <p14:tracePt t="6625" x="4335463" y="1189038"/>
          <p14:tracePt t="6645" x="4335463" y="1196975"/>
          <p14:tracePt t="6675" x="4335463" y="1203325"/>
          <p14:tracePt t="6685" x="4343400" y="1203325"/>
          <p14:tracePt t="6706" x="4351338" y="1211263"/>
          <p14:tracePt t="6725" x="4351338" y="1227138"/>
          <p14:tracePt t="6745" x="4359275" y="1241425"/>
          <p14:tracePt t="6765" x="4365625" y="1257300"/>
          <p14:tracePt t="6785" x="4373563" y="1279525"/>
          <p14:tracePt t="6805" x="4419600" y="1341438"/>
          <p14:tracePt t="6825" x="4441825" y="1379538"/>
          <p14:tracePt t="6826" x="4449763" y="1393825"/>
          <p14:tracePt t="6845" x="4473575" y="1401763"/>
          <p14:tracePt t="6949" x="4479925" y="1401763"/>
          <p14:tracePt t="7000" x="4479925" y="1409700"/>
          <p14:tracePt t="7009" x="4487863" y="1409700"/>
          <p14:tracePt t="7016" x="4495800" y="1409700"/>
          <p14:tracePt t="7025" x="4503738" y="1409700"/>
          <p14:tracePt t="7045" x="4518025" y="1417638"/>
          <p14:tracePt t="7066" x="4556125" y="1417638"/>
          <p14:tracePt t="7086" x="4572000" y="1417638"/>
          <p14:tracePt t="7106" x="4625975" y="1417638"/>
          <p14:tracePt t="7126" x="4656138" y="1417638"/>
          <p14:tracePt t="7146" x="4716463" y="1417638"/>
          <p14:tracePt t="7166" x="4740275" y="1417638"/>
          <p14:tracePt t="7186" x="4792663" y="1417638"/>
          <p14:tracePt t="7206" x="4800600" y="1417638"/>
          <p14:tracePt t="7226" x="4808538" y="1417638"/>
          <p14:tracePt t="7375" x="4800600" y="1417638"/>
          <p14:tracePt t="7383" x="4778375" y="1417638"/>
          <p14:tracePt t="7391" x="4762500" y="1417638"/>
          <p14:tracePt t="7406" x="4702175" y="1431925"/>
          <p14:tracePt t="7427" x="4648200" y="1439863"/>
          <p14:tracePt t="7446" x="4533900" y="1447800"/>
          <p14:tracePt t="7466" x="4465638" y="1447800"/>
          <p14:tracePt t="7486" x="4397375" y="1447800"/>
          <p14:tracePt t="7506" x="4335463" y="1447800"/>
          <p14:tracePt t="7526" x="4313238" y="1447800"/>
          <p14:tracePt t="7547" x="4283075" y="1447800"/>
          <p14:tracePt t="7567" x="4251325" y="1447800"/>
          <p14:tracePt t="7587" x="4221163" y="1455738"/>
          <p14:tracePt t="7607" x="4213225" y="1455738"/>
          <p14:tracePt t="7627" x="4198938" y="1455738"/>
          <p14:tracePt t="7647" x="4191000" y="1455738"/>
          <p14:tracePt t="7667" x="4183063" y="1455738"/>
          <p14:tracePt t="7707" x="4175125" y="1455738"/>
          <p14:tracePt t="7713" x="4175125" y="1447800"/>
          <p14:tracePt t="7755" x="4175125" y="1439863"/>
          <p14:tracePt t="7771" x="4175125" y="1431925"/>
          <p14:tracePt t="7923" x="4168775" y="1425575"/>
          <p14:tracePt t="7947" x="4160838" y="1417638"/>
          <p14:tracePt t="7971" x="4152900" y="1417638"/>
          <p14:tracePt t="7997" x="4144963" y="1417638"/>
          <p14:tracePt t="8013" x="4137025" y="1417638"/>
          <p14:tracePt t="8021" x="4130675" y="1417638"/>
          <p14:tracePt t="8029" x="4114800" y="1417638"/>
          <p14:tracePt t="8047" x="4076700" y="1425575"/>
          <p14:tracePt t="8067" x="4038600" y="1431925"/>
          <p14:tracePt t="8069" x="4016375" y="1439863"/>
          <p14:tracePt t="8088" x="3984625" y="1447800"/>
          <p14:tracePt t="8108" x="3970338" y="1447800"/>
          <p14:tracePt t="8148" x="3962400" y="1447800"/>
          <p14:tracePt t="8150" x="3954463" y="1447800"/>
          <p14:tracePt t="8168" x="3932238" y="1455738"/>
          <p14:tracePt t="8188" x="3908425" y="1463675"/>
          <p14:tracePt t="8189" x="3902075" y="1463675"/>
          <p14:tracePt t="8208" x="3886200" y="1470025"/>
          <p14:tracePt t="8228" x="3878263" y="1470025"/>
          <p14:tracePt t="8248" x="3848100" y="1470025"/>
          <p14:tracePt t="8268" x="3756025" y="1485900"/>
          <p14:tracePt t="8288" x="3695700" y="1485900"/>
          <p14:tracePt t="8308" x="3657600" y="1485900"/>
          <p14:tracePt t="8328" x="3649663" y="1485900"/>
          <p14:tracePt t="8411" x="3649663" y="1463675"/>
          <p14:tracePt t="8419" x="3657600" y="1447800"/>
          <p14:tracePt t="8428" x="3665538" y="1431925"/>
          <p14:tracePt t="8448" x="3679825" y="1393825"/>
          <p14:tracePt t="8468" x="3703638" y="1355725"/>
          <p14:tracePt t="8489" x="3711575" y="1317625"/>
          <p14:tracePt t="8509" x="3725863" y="1265238"/>
          <p14:tracePt t="8528" x="3725863" y="1235075"/>
          <p14:tracePt t="8548" x="3725863" y="1219200"/>
          <p14:tracePt t="8569" x="3725863" y="1211263"/>
          <p14:tracePt t="8589" x="3717925" y="1189038"/>
          <p14:tracePt t="8608" x="3717925" y="1173163"/>
          <p14:tracePt t="8629" x="3703638" y="1158875"/>
          <p14:tracePt t="8649" x="3687763" y="1143000"/>
          <p14:tracePt t="8669" x="3673475" y="1120775"/>
          <p14:tracePt t="8689" x="3657600" y="1104900"/>
          <p14:tracePt t="8709" x="3635375" y="1096963"/>
          <p14:tracePt t="8729" x="3619500" y="1089025"/>
          <p14:tracePt t="8749" x="3589338" y="1074738"/>
          <p14:tracePt t="8769" x="3573463" y="1066800"/>
          <p14:tracePt t="8789" x="3521075" y="1058863"/>
          <p14:tracePt t="8809" x="3489325" y="1058863"/>
          <p14:tracePt t="8829" x="3451225" y="1058863"/>
          <p14:tracePt t="8849" x="3429000" y="1058863"/>
          <p14:tracePt t="8869" x="3382963" y="1066800"/>
          <p14:tracePt t="8889" x="3314700" y="1089025"/>
          <p14:tracePt t="8909" x="3230563" y="1135063"/>
          <p14:tracePt t="8929" x="3192463" y="1150938"/>
          <p14:tracePt t="8949" x="3170238" y="1173163"/>
          <p14:tracePt t="8969" x="3146425" y="1196975"/>
          <p14:tracePt t="8989" x="3140075" y="1211263"/>
          <p14:tracePt t="9009" x="3116263" y="1249363"/>
          <p14:tracePt t="9029" x="3108325" y="1265238"/>
          <p14:tracePt t="9049" x="3101975" y="1287463"/>
          <p14:tracePt t="9070" x="3101975" y="1295400"/>
          <p14:tracePt t="9089" x="3101975" y="1325563"/>
          <p14:tracePt t="9110" x="3101975" y="1379538"/>
          <p14:tracePt t="9129" x="3101975" y="1409700"/>
          <p14:tracePt t="9150" x="3101975" y="1431925"/>
          <p14:tracePt t="9170" x="3101975" y="1463675"/>
          <p14:tracePt t="9190" x="3101975" y="1477963"/>
          <p14:tracePt t="9210" x="3108325" y="1493838"/>
          <p14:tracePt t="9230" x="3116263" y="1508125"/>
          <p14:tracePt t="9250" x="3132138" y="1531938"/>
          <p14:tracePt t="9270" x="3140075" y="1546225"/>
          <p14:tracePt t="9290" x="3154363" y="1554163"/>
          <p14:tracePt t="9330" x="3162300" y="1562100"/>
          <p14:tracePt t="9350" x="3170238" y="1570038"/>
          <p14:tracePt t="9370" x="3184525" y="1584325"/>
          <p14:tracePt t="9390" x="3192463" y="1592263"/>
          <p14:tracePt t="9410" x="3208338" y="1600200"/>
          <p14:tracePt t="9430" x="3216275" y="1616075"/>
          <p14:tracePt t="9450" x="3230563" y="1622425"/>
          <p14:tracePt t="9451" x="3238500" y="1622425"/>
          <p14:tracePt t="9470" x="3254375" y="1630363"/>
          <p14:tracePt t="9491" x="3276600" y="1638300"/>
          <p14:tracePt t="9510" x="3298825" y="1638300"/>
          <p14:tracePt t="9531" x="3352800" y="1660525"/>
          <p14:tracePt t="9550" x="3398838" y="1660525"/>
          <p14:tracePt t="9571" x="3436938" y="1676400"/>
          <p14:tracePt t="9590" x="3444875" y="1676400"/>
          <p14:tracePt t="9611" x="3451225" y="1676400"/>
          <p14:tracePt t="9630" x="3459163" y="1676400"/>
          <p14:tracePt t="9651" x="3505200" y="1668463"/>
          <p14:tracePt t="9670" x="3535363" y="1654175"/>
          <p14:tracePt t="9691" x="3559175" y="1646238"/>
          <p14:tracePt t="9711" x="3573463" y="1638300"/>
          <p14:tracePt t="9731" x="3581400" y="1630363"/>
          <p14:tracePt t="9751" x="3603625" y="1622425"/>
          <p14:tracePt t="9771" x="3619500" y="1622425"/>
          <p14:tracePt t="9791" x="3649663" y="1616075"/>
          <p14:tracePt t="9831" x="3673475" y="1592263"/>
          <p14:tracePt t="9851" x="3679825" y="1584325"/>
          <p14:tracePt t="9871" x="3703638" y="1554163"/>
          <p14:tracePt t="9891" x="3717925" y="1531938"/>
          <p14:tracePt t="9911" x="3733800" y="1501775"/>
          <p14:tracePt t="9931" x="3741738" y="1485900"/>
          <p14:tracePt t="9951" x="3749675" y="1463675"/>
          <p14:tracePt t="9971" x="3756025" y="1447800"/>
          <p14:tracePt t="9991" x="3756025" y="1425575"/>
          <p14:tracePt t="10011" x="3756025" y="1409700"/>
          <p14:tracePt t="10031" x="3756025" y="1333500"/>
          <p14:tracePt t="10052" x="3756025" y="1311275"/>
          <p14:tracePt t="10071" x="3756025" y="1265238"/>
          <p14:tracePt t="10091" x="3756025" y="1257300"/>
          <p14:tracePt t="10111" x="3749675" y="1227138"/>
          <p14:tracePt t="10132" x="3741738" y="1227138"/>
          <p14:tracePt t="10152" x="3741738" y="1211263"/>
          <p14:tracePt t="10171" x="3725863" y="1203325"/>
          <p14:tracePt t="10192" x="3717925" y="1189038"/>
          <p14:tracePt t="10212" x="3711575" y="1173163"/>
          <p14:tracePt t="10231" x="3687763" y="1158875"/>
          <p14:tracePt t="10252" x="3679825" y="1150938"/>
          <p14:tracePt t="10272" x="3665538" y="1135063"/>
          <p14:tracePt t="10273" x="3657600" y="1127125"/>
          <p14:tracePt t="10292" x="3649663" y="1120775"/>
          <p14:tracePt t="10312" x="3627438" y="1112838"/>
          <p14:tracePt t="10332" x="3611563" y="1096963"/>
          <p14:tracePt t="10372" x="3597275" y="1089025"/>
          <p14:tracePt t="10392" x="3589338" y="1082675"/>
          <p14:tracePt t="10412" x="3573463" y="1074738"/>
          <p14:tracePt t="10432" x="3559175" y="1074738"/>
          <p14:tracePt t="10452" x="3543300" y="1074738"/>
          <p14:tracePt t="10473" x="3513138" y="1074738"/>
          <p14:tracePt t="10492" x="3467100" y="1074738"/>
          <p14:tracePt t="10512" x="3429000" y="1074738"/>
          <p14:tracePt t="10513" x="3406775" y="1074738"/>
          <p14:tracePt t="10532" x="3375025" y="1082675"/>
          <p14:tracePt t="10552" x="3352800" y="1089025"/>
          <p14:tracePt t="10573" x="3322638" y="1104900"/>
          <p14:tracePt t="10592" x="3298825" y="1112838"/>
          <p14:tracePt t="10613" x="3246438" y="1143000"/>
          <p14:tracePt t="10633" x="3222625" y="1150938"/>
          <p14:tracePt t="10652" x="3184525" y="1189038"/>
          <p14:tracePt t="10672" x="3162300" y="1203325"/>
          <p14:tracePt t="10692" x="3154363" y="1219200"/>
          <p14:tracePt t="10713" x="3146425" y="1227138"/>
          <p14:tracePt t="10733" x="3146425" y="1241425"/>
          <p14:tracePt t="10734" x="3146425" y="1249363"/>
          <p14:tracePt t="10756" x="3146425" y="1257300"/>
          <p14:tracePt t="10773" x="3140075" y="1273175"/>
          <p14:tracePt t="10793" x="3140075" y="1287463"/>
          <p14:tracePt t="10813" x="3140075" y="1325563"/>
          <p14:tracePt t="10833" x="3140075" y="1341438"/>
          <p14:tracePt t="10853" x="3140075" y="1363663"/>
          <p14:tracePt t="10873" x="3140075" y="1379538"/>
          <p14:tracePt t="10893" x="3140075" y="1401763"/>
          <p14:tracePt t="10913" x="3140075" y="1417638"/>
          <p14:tracePt t="10933" x="3140075" y="1431925"/>
          <p14:tracePt t="10953" x="3146425" y="1447800"/>
          <p14:tracePt t="10974" x="3146425" y="1455738"/>
          <p14:tracePt t="10993" x="3154363" y="1463675"/>
          <p14:tracePt t="11013" x="3162300" y="1470025"/>
          <p14:tracePt t="11033" x="3170238" y="1501775"/>
          <p14:tracePt t="11053" x="3200400" y="1546225"/>
          <p14:tracePt t="11073" x="3216275" y="1562100"/>
          <p14:tracePt t="11093" x="3230563" y="1577975"/>
          <p14:tracePt t="11094" x="3238500" y="1584325"/>
          <p14:tracePt t="11114" x="3246438" y="1592263"/>
          <p14:tracePt t="11153" x="3268663" y="1608138"/>
          <p14:tracePt t="11173" x="3292475" y="1616075"/>
          <p14:tracePt t="11194" x="3352800" y="1630363"/>
          <p14:tracePt t="11213" x="3375025" y="1630363"/>
          <p14:tracePt t="11233" x="3413125" y="1638300"/>
          <p14:tracePt t="11254" x="3421063" y="1638300"/>
          <p14:tracePt t="11274" x="3436938" y="1638300"/>
          <p14:tracePt t="11294" x="3436938" y="1646238"/>
          <p14:tracePt t="11314" x="3459163" y="1646238"/>
          <p14:tracePt t="11334" x="3475038" y="1646238"/>
          <p14:tracePt t="11354" x="3535363" y="1646238"/>
          <p14:tracePt t="11374" x="3559175" y="1646238"/>
          <p14:tracePt t="11394" x="3635375" y="1638300"/>
          <p14:tracePt t="11414" x="3649663" y="1638300"/>
          <p14:tracePt t="11434" x="3673475" y="1622425"/>
          <p14:tracePt t="11454" x="3687763" y="1622425"/>
          <p14:tracePt t="11474" x="3695700" y="1616075"/>
          <p14:tracePt t="11494" x="3703638" y="1616075"/>
          <p14:tracePt t="11514" x="3717925" y="1600200"/>
          <p14:tracePt t="11534" x="3733800" y="1584325"/>
          <p14:tracePt t="11554" x="3756025" y="1570038"/>
          <p14:tracePt t="11574" x="3779838" y="1554163"/>
          <p14:tracePt t="11594" x="3787775" y="1531938"/>
          <p14:tracePt t="11614" x="3802063" y="1516063"/>
          <p14:tracePt t="11634" x="3810000" y="1485900"/>
          <p14:tracePt t="11654" x="3832225" y="1439863"/>
          <p14:tracePt t="11674" x="3840163" y="1401763"/>
          <p14:tracePt t="11695" x="3840163" y="1363663"/>
          <p14:tracePt t="11714" x="3840163" y="1349375"/>
          <p14:tracePt t="11734" x="3840163" y="1303338"/>
          <p14:tracePt t="11754" x="3840163" y="1265238"/>
          <p14:tracePt t="11775" x="3832225" y="1227138"/>
          <p14:tracePt t="11795" x="3825875" y="1203325"/>
          <p14:tracePt t="11815" x="3802063" y="1173163"/>
          <p14:tracePt t="11835" x="3771900" y="1127125"/>
          <p14:tracePt t="11836" x="3756025" y="1112838"/>
          <p14:tracePt t="11855" x="3741738" y="1096963"/>
          <p14:tracePt t="11875" x="3703638" y="1066800"/>
          <p14:tracePt t="11895" x="3657600" y="1036638"/>
          <p14:tracePt t="11915" x="3641725" y="1020763"/>
          <p14:tracePt t="11916" x="3619500" y="1020763"/>
          <p14:tracePt t="11935" x="3611563" y="1012825"/>
          <p14:tracePt t="11955" x="3589338" y="1012825"/>
          <p14:tracePt t="11975" x="3573463" y="1012825"/>
          <p14:tracePt t="11995" x="3535363" y="1012825"/>
          <p14:tracePt t="12015" x="3482975" y="1012825"/>
          <p14:tracePt t="12035" x="3451225" y="1012825"/>
          <p14:tracePt t="12055" x="3413125" y="1020763"/>
          <p14:tracePt t="12075" x="3368675" y="1036638"/>
          <p14:tracePt t="12095" x="3306763" y="1050925"/>
          <p14:tracePt t="12115" x="3276600" y="1058863"/>
          <p14:tracePt t="12135" x="3192463" y="1112838"/>
          <p14:tracePt t="12155" x="3170238" y="1127125"/>
          <p14:tracePt t="12175" x="3146425" y="1158875"/>
          <p14:tracePt t="12195" x="3132138" y="1189038"/>
          <p14:tracePt t="12215" x="3124200" y="1235075"/>
          <p14:tracePt t="12235" x="3116263" y="1265238"/>
          <p14:tracePt t="12256" x="3116263" y="1371600"/>
          <p14:tracePt t="12276" x="3116263" y="1393825"/>
          <p14:tracePt t="12295" x="3116263" y="1417638"/>
          <p14:tracePt t="12316" x="3116263" y="1447800"/>
          <p14:tracePt t="12336" x="3140075" y="1485900"/>
          <p14:tracePt t="12356" x="3178175" y="1562100"/>
          <p14:tracePt t="12376" x="3200400" y="1592263"/>
          <p14:tracePt t="12377" x="3208338" y="1616075"/>
          <p14:tracePt t="12396" x="3222625" y="1630363"/>
          <p14:tracePt t="12416" x="3246438" y="1646238"/>
          <p14:tracePt t="12436" x="3254375" y="1654175"/>
          <p14:tracePt t="12456" x="3268663" y="1660525"/>
          <p14:tracePt t="12476" x="3276600" y="1676400"/>
          <p14:tracePt t="12496" x="3298825" y="1676400"/>
          <p14:tracePt t="12516" x="3306763" y="1676400"/>
          <p14:tracePt t="12536" x="3322638" y="1676400"/>
          <p14:tracePt t="12556" x="3352800" y="1676400"/>
          <p14:tracePt t="12576" x="3406775" y="1684338"/>
          <p14:tracePt t="12596" x="3475038" y="1692275"/>
          <p14:tracePt t="12616" x="3513138" y="1692275"/>
          <p14:tracePt t="12636" x="3521075" y="1692275"/>
          <p14:tracePt t="12656" x="3527425" y="1692275"/>
          <p14:tracePt t="12658" x="3535363" y="1692275"/>
          <p14:tracePt t="12677" x="3543300" y="1692275"/>
          <p14:tracePt t="12696" x="3581400" y="1692275"/>
          <p14:tracePt t="12716" x="3619500" y="1684338"/>
          <p14:tracePt t="12736" x="3649663" y="1668463"/>
          <p14:tracePt t="12757" x="3673475" y="1660525"/>
          <p14:tracePt t="12777" x="3679825" y="1654175"/>
          <p14:tracePt t="12796" x="3695700" y="1654175"/>
          <p14:tracePt t="12816" x="3703638" y="1646238"/>
          <p14:tracePt t="12837" x="3717925" y="1638300"/>
          <p14:tracePt t="12857" x="3725863" y="1622425"/>
          <p14:tracePt t="12877" x="3763963" y="1577975"/>
          <p14:tracePt t="12897" x="3787775" y="1539875"/>
          <p14:tracePt t="12917" x="3817938" y="1485900"/>
          <p14:tracePt t="12937" x="3817938" y="1463675"/>
          <p14:tracePt t="12957" x="3817938" y="1409700"/>
          <p14:tracePt t="12977" x="3817938" y="1363663"/>
          <p14:tracePt t="12997" x="3817938" y="1333500"/>
          <p14:tracePt t="13017" x="3817938" y="1295400"/>
          <p14:tracePt t="13037" x="3810000" y="1273175"/>
          <p14:tracePt t="13057" x="3802063" y="1257300"/>
          <p14:tracePt t="13077" x="3794125" y="1235075"/>
          <p14:tracePt t="13097" x="3771900" y="1211263"/>
          <p14:tracePt t="13117" x="3756025" y="1203325"/>
          <p14:tracePt t="13137" x="3741738" y="1189038"/>
          <p14:tracePt t="13157" x="3725863" y="1173163"/>
          <p14:tracePt t="13159" x="3711575" y="1173163"/>
          <p14:tracePt t="13178" x="3679825" y="1150938"/>
          <p14:tracePt t="13198" x="3657600" y="1143000"/>
          <p14:tracePt t="13217" x="3641725" y="1143000"/>
          <p14:tracePt t="13237" x="3635375" y="1143000"/>
          <p14:tracePt t="13258" x="3619500" y="1135063"/>
          <p14:tracePt t="13277" x="3603625" y="1135063"/>
          <p14:tracePt t="13297" x="3581400" y="1135063"/>
          <p14:tracePt t="13318" x="3565525" y="1135063"/>
          <p14:tracePt t="13338" x="3513138" y="1150938"/>
          <p14:tracePt t="13358" x="3467100" y="1173163"/>
          <p14:tracePt t="13378" x="3398838" y="1189038"/>
          <p14:tracePt t="13398" x="3368675" y="1211263"/>
          <p14:tracePt t="13418" x="3322638" y="1227138"/>
          <p14:tracePt t="13438" x="3298825" y="1241425"/>
          <p14:tracePt t="13458" x="3276600" y="1265238"/>
          <p14:tracePt t="13478" x="3254375" y="1279525"/>
          <p14:tracePt t="13498" x="3230563" y="1311275"/>
          <p14:tracePt t="13518" x="3222625" y="1317625"/>
          <p14:tracePt t="13538" x="3216275" y="1341438"/>
          <p14:tracePt t="13558" x="3200400" y="1363663"/>
          <p14:tracePt t="13578" x="3192463" y="1409700"/>
          <p14:tracePt t="13598" x="3192463" y="1425575"/>
          <p14:tracePt t="13618" x="3192463" y="1455738"/>
          <p14:tracePt t="13638" x="3192463" y="1463675"/>
          <p14:tracePt t="13658" x="3192463" y="1470025"/>
          <p14:tracePt t="13678" x="3192463" y="1477963"/>
          <p14:tracePt t="13698" x="3192463" y="1485900"/>
          <p14:tracePt t="13718" x="3192463" y="1501775"/>
          <p14:tracePt t="13738" x="3192463" y="1508125"/>
          <p14:tracePt t="13909" x="3192463" y="1516063"/>
          <p14:tracePt t="16000" x="3192463" y="1531938"/>
          <p14:tracePt t="16006" x="3200400" y="1531938"/>
          <p14:tracePt t="16023" x="3230563" y="1577975"/>
          <p14:tracePt t="16043" x="3268663" y="1600200"/>
          <p14:tracePt t="16063" x="3292475" y="1622425"/>
          <p14:tracePt t="16083" x="3306763" y="1630363"/>
          <p14:tracePt t="16103" x="3314700" y="1630363"/>
          <p14:tracePt t="16143" x="3330575" y="1638300"/>
          <p14:tracePt t="16163" x="3336925" y="1638300"/>
          <p14:tracePt t="16184" x="3352800" y="1638300"/>
          <p14:tracePt t="16203" x="3382963" y="1646238"/>
          <p14:tracePt t="16223" x="3429000" y="1660525"/>
          <p14:tracePt t="16224" x="3451225" y="1660525"/>
          <p14:tracePt t="16243" x="3467100" y="1668463"/>
          <p14:tracePt t="16263" x="3497263" y="1668463"/>
          <p14:tracePt t="16283" x="3505200" y="1668463"/>
          <p14:tracePt t="16303" x="3521075" y="1668463"/>
          <p14:tracePt t="16323" x="3527425" y="1660525"/>
          <p14:tracePt t="16343" x="3565525" y="1646238"/>
          <p14:tracePt t="16363" x="3619500" y="1622425"/>
          <p14:tracePt t="16384" x="3627438" y="1622425"/>
          <p14:tracePt t="16404" x="3641725" y="1600200"/>
          <p14:tracePt t="16423" x="3657600" y="1592263"/>
          <p14:tracePt t="16444" x="3665538" y="1577975"/>
          <p14:tracePt t="16464" x="3673475" y="1562100"/>
          <p14:tracePt t="16484" x="3695700" y="1516063"/>
          <p14:tracePt t="16503" x="3711575" y="1447800"/>
          <p14:tracePt t="16524" x="3717925" y="1387475"/>
          <p14:tracePt t="16544" x="3717925" y="1303338"/>
          <p14:tracePt t="16564" x="3711575" y="1235075"/>
          <p14:tracePt t="16584" x="3711575" y="1203325"/>
          <p14:tracePt t="16604" x="3687763" y="1150938"/>
          <p14:tracePt t="16624" x="3679825" y="1127125"/>
          <p14:tracePt t="16644" x="3641725" y="1074738"/>
          <p14:tracePt t="16664" x="3627438" y="1058863"/>
          <p14:tracePt t="16684" x="3589338" y="1036638"/>
          <p14:tracePt t="16704" x="3573463" y="1028700"/>
          <p14:tracePt t="16724" x="3551238" y="1012825"/>
          <p14:tracePt t="16744" x="3527425" y="1006475"/>
          <p14:tracePt t="16764" x="3513138" y="998538"/>
          <p14:tracePt t="16784" x="3505200" y="998538"/>
          <p14:tracePt t="16805" x="3467100" y="1006475"/>
          <p14:tracePt t="16824" x="3382963" y="1044575"/>
          <p14:tracePt t="16844" x="3292475" y="1074738"/>
          <p14:tracePt t="16864" x="3246438" y="1089025"/>
          <p14:tracePt t="16885" x="3208338" y="1112838"/>
          <p14:tracePt t="16886" x="3192463" y="1127125"/>
          <p14:tracePt t="16904" x="3178175" y="1143000"/>
          <p14:tracePt t="16924" x="3170238" y="1158875"/>
          <p14:tracePt t="16945" x="3146425" y="1211263"/>
          <p14:tracePt t="16965" x="3140075" y="1273175"/>
          <p14:tracePt t="16966" x="3132138" y="1303338"/>
          <p14:tracePt t="16984" x="3124200" y="1333500"/>
          <p14:tracePt t="17004" x="3124200" y="1355725"/>
          <p14:tracePt t="17025" x="3124200" y="1393825"/>
          <p14:tracePt t="17045" x="3124200" y="1439863"/>
          <p14:tracePt t="17046" x="3124200" y="1447800"/>
          <p14:tracePt t="17065" x="3132138" y="1485900"/>
          <p14:tracePt t="17085" x="3140075" y="1501775"/>
          <p14:tracePt t="17105" x="3146425" y="1516063"/>
          <p14:tracePt t="17125" x="3162300" y="1531938"/>
          <p14:tracePt t="17126" x="3170238" y="1539875"/>
          <p14:tracePt t="17145" x="3184525" y="1554163"/>
          <p14:tracePt t="17165" x="3208338" y="1570038"/>
          <p14:tracePt t="17167" x="3216275" y="1577975"/>
          <p14:tracePt t="17185" x="3238500" y="1584325"/>
          <p14:tracePt t="17205" x="3268663" y="1592263"/>
          <p14:tracePt t="17225" x="3314700" y="1608138"/>
          <p14:tracePt t="17245" x="3344863" y="1608138"/>
          <p14:tracePt t="17265" x="3421063" y="1622425"/>
          <p14:tracePt t="17285" x="3444875" y="1622425"/>
          <p14:tracePt t="17305" x="3459163" y="1622425"/>
          <p14:tracePt t="17325" x="3482975" y="1622425"/>
          <p14:tracePt t="17345" x="3513138" y="1592263"/>
          <p14:tracePt t="17365" x="3551238" y="1562100"/>
          <p14:tracePt t="17386" x="3581400" y="1531938"/>
          <p14:tracePt t="17405" x="3589338" y="1516063"/>
          <p14:tracePt t="17425" x="3603625" y="1493838"/>
          <p14:tracePt t="17446" x="3619500" y="1463675"/>
          <p14:tracePt t="17466" x="3619500" y="1425575"/>
          <p14:tracePt t="17485" x="3619500" y="1393825"/>
          <p14:tracePt t="17506" x="3627438" y="1355725"/>
          <p14:tracePt t="17526" x="3627438" y="1341438"/>
          <p14:tracePt t="18328" x="3627438" y="1349375"/>
          <p14:tracePt t="18336" x="3627438" y="1371600"/>
          <p14:tracePt t="18347" x="3635375" y="1431925"/>
          <p14:tracePt t="18367" x="3657600" y="1524000"/>
          <p14:tracePt t="18369" x="3673475" y="1570038"/>
          <p14:tracePt t="18387" x="3687763" y="1684338"/>
          <p14:tracePt t="18407" x="3687763" y="1744663"/>
          <p14:tracePt t="18409" x="3687763" y="1782763"/>
          <p14:tracePt t="18427" x="3695700" y="1851025"/>
          <p14:tracePt t="18448" x="3695700" y="1927225"/>
          <p14:tracePt t="18467" x="3703638" y="1981200"/>
          <p14:tracePt t="18487" x="3703638" y="2073275"/>
          <p14:tracePt t="18489" x="3703638" y="2125663"/>
          <p14:tracePt t="18507" x="3703638" y="2239963"/>
          <p14:tracePt t="18527" x="3687763" y="2301875"/>
          <p14:tracePt t="18529" x="3679825" y="2332038"/>
          <p14:tracePt t="18547" x="3673475" y="2362200"/>
          <p14:tracePt t="18567" x="3665538" y="2408238"/>
          <p14:tracePt t="18569" x="3665538" y="2446338"/>
          <p14:tracePt t="18588" x="3665538" y="2530475"/>
          <p14:tracePt t="18608" x="3657600" y="2598738"/>
          <p14:tracePt t="18628" x="3649663" y="2735263"/>
          <p14:tracePt t="18648" x="3641725" y="2789238"/>
          <p14:tracePt t="18668" x="3635375" y="2827338"/>
          <p14:tracePt t="18688" x="3635375" y="2865438"/>
          <p14:tracePt t="18708" x="3635375" y="2903538"/>
          <p14:tracePt t="18728" x="3635375" y="2955925"/>
          <p14:tracePt t="18748" x="3627438" y="3017838"/>
          <p14:tracePt t="18768" x="3627438" y="3063875"/>
          <p14:tracePt t="18788" x="3627438" y="3132138"/>
          <p14:tracePt t="18808" x="3619500" y="3154363"/>
          <p14:tracePt t="18828" x="3603625" y="3200400"/>
          <p14:tracePt t="18848" x="3597275" y="3216275"/>
          <p14:tracePt t="18868" x="3597275" y="3238500"/>
          <p14:tracePt t="18889" x="3589338" y="3254375"/>
          <p14:tracePt t="18908" x="3581400" y="3268663"/>
          <p14:tracePt t="18928" x="3581400" y="3284538"/>
          <p14:tracePt t="18948" x="3581400" y="3298825"/>
          <p14:tracePt t="18968" x="3581400" y="3306763"/>
          <p14:tracePt t="18988" x="3581400" y="3314700"/>
          <p14:tracePt t="19009" x="3581400" y="3330575"/>
          <p14:tracePt t="19029" x="3581400" y="3375025"/>
          <p14:tracePt t="19069" x="3581400" y="3382963"/>
          <p14:tracePt t="19107" x="3573463" y="3382963"/>
          <p14:tracePt t="20443" x="3565525" y="3382963"/>
          <p14:tracePt t="20467" x="3559175" y="3375025"/>
          <p14:tracePt t="21934" x="3559175" y="3368675"/>
          <p14:tracePt t="21944" x="3565525" y="3360738"/>
          <p14:tracePt t="21955" x="3581400" y="3352800"/>
          <p14:tracePt t="21974" x="3597275" y="3336925"/>
          <p14:tracePt t="22144" x="3589338" y="3336925"/>
          <p14:tracePt t="22155" x="3565525" y="3336925"/>
          <p14:tracePt t="22174" x="3527425" y="3336925"/>
          <p14:tracePt t="22195" x="3444875" y="3344863"/>
          <p14:tracePt t="22215" x="3413125" y="3352800"/>
          <p14:tracePt t="22235" x="3368675" y="3360738"/>
          <p14:tracePt t="22254" x="3360738" y="3360738"/>
          <p14:tracePt t="22275" x="3344863" y="3368675"/>
          <p14:tracePt t="22315" x="3330575" y="3375025"/>
          <p14:tracePt t="22335" x="3322638" y="3375025"/>
          <p14:tracePt t="22355" x="3314700" y="3390900"/>
          <p14:tracePt t="22375" x="3306763" y="3398838"/>
          <p14:tracePt t="22395" x="3292475" y="3413125"/>
          <p14:tracePt t="22415" x="3284538" y="3429000"/>
          <p14:tracePt t="22435" x="3276600" y="3451225"/>
          <p14:tracePt t="22455" x="3268663" y="3459163"/>
          <p14:tracePt t="22475" x="3254375" y="3475038"/>
          <p14:tracePt t="22495" x="3254375" y="3489325"/>
          <p14:tracePt t="22515" x="3246438" y="3505200"/>
          <p14:tracePt t="22535" x="3230563" y="3521075"/>
          <p14:tracePt t="22555" x="3216275" y="3551238"/>
          <p14:tracePt t="22575" x="3208338" y="3573463"/>
          <p14:tracePt t="22595" x="3192463" y="3603625"/>
          <p14:tracePt t="22615" x="3192463" y="3619500"/>
          <p14:tracePt t="22635" x="3184525" y="3635375"/>
          <p14:tracePt t="22655" x="3178175" y="3649663"/>
          <p14:tracePt t="22675" x="3178175" y="3673475"/>
          <p14:tracePt t="22677" x="3178175" y="3687763"/>
          <p14:tracePt t="22696" x="3170238" y="3703638"/>
          <p14:tracePt t="22716" x="3170238" y="3717925"/>
          <p14:tracePt t="22735" x="3162300" y="3733800"/>
          <p14:tracePt t="22755" x="3162300" y="3763963"/>
          <p14:tracePt t="22776" x="3162300" y="3779838"/>
          <p14:tracePt t="22796" x="3162300" y="3794125"/>
          <p14:tracePt t="22815" x="3162300" y="3802063"/>
          <p14:tracePt t="22836" x="3162300" y="3817938"/>
          <p14:tracePt t="22856" x="3162300" y="3825875"/>
          <p14:tracePt t="22876" x="3162300" y="3840163"/>
          <p14:tracePt t="22918" x="3162300" y="3848100"/>
          <p14:tracePt t="22936" x="3170238" y="3848100"/>
          <p14:tracePt t="22956" x="3178175" y="3856038"/>
          <p14:tracePt t="22996" x="3184525" y="3863975"/>
          <p14:tracePt t="23036" x="3184525" y="3870325"/>
          <p14:tracePt t="23056" x="3192463" y="3870325"/>
          <p14:tracePt t="23076" x="3200400" y="3870325"/>
          <p14:tracePt t="23096" x="3230563" y="3878263"/>
          <p14:tracePt t="23116" x="3268663" y="3878263"/>
          <p14:tracePt t="23136" x="3298825" y="3886200"/>
          <p14:tracePt t="23156" x="3314700" y="3894138"/>
          <p14:tracePt t="23176" x="3360738" y="3894138"/>
          <p14:tracePt t="23196" x="3382963" y="3894138"/>
          <p14:tracePt t="23216" x="3406775" y="3894138"/>
          <p14:tracePt t="23236" x="3421063" y="3894138"/>
          <p14:tracePt t="23256" x="3451225" y="3894138"/>
          <p14:tracePt t="23277" x="3482975" y="3894138"/>
          <p14:tracePt t="23297" x="3543300" y="3894138"/>
          <p14:tracePt t="23316" x="3589338" y="3886200"/>
          <p14:tracePt t="23337" x="3603625" y="3886200"/>
          <p14:tracePt t="23406" x="3603625" y="3878263"/>
          <p14:tracePt t="23420" x="3611563" y="3863975"/>
          <p14:tracePt t="23437" x="3619500" y="3848100"/>
          <p14:tracePt t="23457" x="3619500" y="3840163"/>
          <p14:tracePt t="23477" x="3619500" y="3832225"/>
          <p14:tracePt t="23497" x="3627438" y="3817938"/>
          <p14:tracePt t="23517" x="3627438" y="3810000"/>
          <p14:tracePt t="23518" x="3627438" y="3802063"/>
          <p14:tracePt t="23537" x="3627438" y="3794125"/>
          <p14:tracePt t="23557" x="3627438" y="3787775"/>
          <p14:tracePt t="23577" x="3627438" y="3771900"/>
          <p14:tracePt t="23597" x="3627438" y="3763963"/>
          <p14:tracePt t="23617" x="3627438" y="3756025"/>
          <p14:tracePt t="23638" x="3627438" y="3749675"/>
          <p14:tracePt t="23672" x="3627438" y="3741738"/>
          <p14:tracePt t="23788" x="3627438" y="3733800"/>
          <p14:tracePt t="23949" x="3627438" y="3725863"/>
          <p14:tracePt t="24489" x="3627438" y="3717925"/>
          <p14:tracePt t="24513" x="3627438" y="3711575"/>
          <p14:tracePt t="24529" x="3619500" y="3695700"/>
          <p14:tracePt t="24541" x="3619500" y="3687763"/>
          <p14:tracePt t="24559" x="3611563" y="3665538"/>
          <p14:tracePt t="24579" x="3603625" y="3649663"/>
          <p14:tracePt t="24599" x="3603625" y="3641725"/>
          <p14:tracePt t="24619" x="3589338" y="3627438"/>
          <p14:tracePt t="24643" x="3589338" y="3619500"/>
          <p14:tracePt t="24659" x="3581400" y="3611563"/>
          <p14:tracePt t="24679" x="3573463" y="3603625"/>
          <p14:tracePt t="24699" x="3559175" y="3581400"/>
          <p14:tracePt t="24719" x="3551238" y="3573463"/>
          <p14:tracePt t="24739" x="3543300" y="3565525"/>
          <p14:tracePt t="24760" x="3543300" y="3559175"/>
          <p14:tracePt t="24780" x="3527425" y="3551238"/>
          <p14:tracePt t="24819" x="3521075" y="3543300"/>
          <p14:tracePt t="24840" x="3513138" y="3543300"/>
          <p14:tracePt t="24859" x="3497263" y="3527425"/>
          <p14:tracePt t="24879" x="3482975" y="3521075"/>
          <p14:tracePt t="24900" x="3467100" y="3513138"/>
          <p14:tracePt t="24920" x="3451225" y="3505200"/>
          <p14:tracePt t="24960" x="3444875" y="3505200"/>
          <p14:tracePt t="25021" x="3436938" y="3505200"/>
          <p14:tracePt t="25127" x="3436938" y="3497263"/>
          <p14:tracePt t="25138" x="3429000" y="3497263"/>
          <p14:tracePt t="25151" x="3421063" y="3497263"/>
          <p14:tracePt t="25168" x="3413125" y="3489325"/>
          <p14:tracePt t="25180" x="3406775" y="3489325"/>
          <p14:tracePt t="25200" x="3390900" y="3475038"/>
          <p14:tracePt t="25220" x="3360738" y="3467100"/>
          <p14:tracePt t="25240" x="3336925" y="3459163"/>
          <p14:tracePt t="25260" x="3330575" y="3459163"/>
          <p14:tracePt t="25280" x="3322638" y="3459163"/>
          <p14:tracePt t="25321" x="3314700" y="3459163"/>
          <p14:tracePt t="25341" x="3298825" y="3459163"/>
          <p14:tracePt t="25361" x="3292475" y="3459163"/>
          <p14:tracePt t="25380" x="3276600" y="3467100"/>
          <p14:tracePt t="25401" x="3268663" y="3475038"/>
          <p14:tracePt t="25421" x="3246438" y="3489325"/>
          <p14:tracePt t="25440" x="3230563" y="3497263"/>
          <p14:tracePt t="25461" x="3216275" y="3505200"/>
          <p14:tracePt t="25481" x="3208338" y="3513138"/>
          <p14:tracePt t="25501" x="3200400" y="3527425"/>
          <p14:tracePt t="25521" x="3192463" y="3543300"/>
          <p14:tracePt t="25541" x="3184525" y="3551238"/>
          <p14:tracePt t="25561" x="3178175" y="3559175"/>
          <p14:tracePt t="25581" x="3170238" y="3589338"/>
          <p14:tracePt t="25601" x="3162300" y="3603625"/>
          <p14:tracePt t="25621" x="3162300" y="3635375"/>
          <p14:tracePt t="25641" x="3154363" y="3649663"/>
          <p14:tracePt t="25661" x="3154363" y="3673475"/>
          <p14:tracePt t="25681" x="3154363" y="3687763"/>
          <p14:tracePt t="25701" x="3154363" y="3703638"/>
          <p14:tracePt t="25721" x="3154363" y="3779838"/>
          <p14:tracePt t="25741" x="3154363" y="3794125"/>
          <p14:tracePt t="25762" x="3154363" y="3817938"/>
          <p14:tracePt t="25801" x="3162300" y="3832225"/>
          <p14:tracePt t="25821" x="3162300" y="3840163"/>
          <p14:tracePt t="25842" x="3162300" y="3848100"/>
          <p14:tracePt t="25861" x="3170238" y="3856038"/>
          <p14:tracePt t="25881" x="3170238" y="3863975"/>
          <p14:tracePt t="25902" x="3184525" y="3886200"/>
          <p14:tracePt t="25922" x="3222625" y="3924300"/>
          <p14:tracePt t="25941" x="3254375" y="3954463"/>
          <p14:tracePt t="25962" x="3268663" y="3962400"/>
          <p14:tracePt t="25982" x="3276600" y="3962400"/>
          <p14:tracePt t="26002" x="3284538" y="3962400"/>
          <p14:tracePt t="26022" x="3284538" y="3970338"/>
          <p14:tracePt t="26042" x="3298825" y="3970338"/>
          <p14:tracePt t="26062" x="3314700" y="3970338"/>
          <p14:tracePt t="26082" x="3352800" y="3970338"/>
          <p14:tracePt t="26102" x="3368675" y="3970338"/>
          <p14:tracePt t="26122" x="3382963" y="3970338"/>
          <p14:tracePt t="26142" x="3390900" y="3970338"/>
          <p14:tracePt t="26162" x="3413125" y="3962400"/>
          <p14:tracePt t="26182" x="3444875" y="3940175"/>
          <p14:tracePt t="26202" x="3489325" y="3916363"/>
          <p14:tracePt t="26222" x="3497263" y="3908425"/>
          <p14:tracePt t="26242" x="3513138" y="3902075"/>
          <p14:tracePt t="26283" x="3521075" y="3894138"/>
          <p14:tracePt t="26302" x="3535363" y="3878263"/>
          <p14:tracePt t="26323" x="3565525" y="3832225"/>
          <p14:tracePt t="26342" x="3573463" y="3817938"/>
          <p14:tracePt t="26363" x="3581400" y="3787775"/>
          <p14:tracePt t="26382" x="3589338" y="3763963"/>
          <p14:tracePt t="26403" x="3589338" y="3717925"/>
          <p14:tracePt t="26422" x="3589338" y="3687763"/>
          <p14:tracePt t="26443" x="3581400" y="3641725"/>
          <p14:tracePt t="26463" x="3565525" y="3597275"/>
          <p14:tracePt t="26483" x="3535363" y="3543300"/>
          <p14:tracePt t="26502" x="3527425" y="3527425"/>
          <p14:tracePt t="26523" x="3521075" y="3521075"/>
          <p14:tracePt t="27198" x="3527425" y="3543300"/>
          <p14:tracePt t="27210" x="3527425" y="3573463"/>
          <p14:tracePt t="27224" x="3527425" y="3665538"/>
          <p14:tracePt t="27244" x="3527425" y="3749675"/>
          <p14:tracePt t="27264" x="3527425" y="3840163"/>
          <p14:tracePt t="27284" x="3535363" y="3916363"/>
          <p14:tracePt t="27304" x="3543300" y="4022725"/>
          <p14:tracePt t="27324" x="3581400" y="4160838"/>
          <p14:tracePt t="27344" x="3641725" y="4327525"/>
          <p14:tracePt t="27364" x="3673475" y="4397375"/>
          <p14:tracePt t="27385" x="3717925" y="4525963"/>
          <p14:tracePt t="27405" x="3733800" y="4594225"/>
          <p14:tracePt t="27424" x="3749675" y="4664075"/>
          <p14:tracePt t="27444" x="3756025" y="4746625"/>
          <p14:tracePt t="27464" x="3756025" y="4876800"/>
          <p14:tracePt t="27485" x="3756025" y="4960938"/>
          <p14:tracePt t="27505" x="3756025" y="5021263"/>
          <p14:tracePt t="27524" x="3756025" y="5051425"/>
          <p14:tracePt t="27545" x="3756025" y="5097463"/>
          <p14:tracePt t="27565" x="3749675" y="5181600"/>
          <p14:tracePt t="27585" x="3749675" y="5364163"/>
          <p14:tracePt t="27605" x="3749675" y="5426075"/>
          <p14:tracePt t="27625" x="3749675" y="5464175"/>
          <p14:tracePt t="27645" x="3756025" y="5478463"/>
          <p14:tracePt t="27665" x="3756025" y="5532438"/>
          <p14:tracePt t="27685" x="3756025" y="5578475"/>
          <p14:tracePt t="27705" x="3756025" y="5622925"/>
          <p14:tracePt t="27725" x="3756025" y="5630863"/>
          <p14:tracePt t="27746" x="3756025" y="5638800"/>
          <p14:tracePt t="27765" x="3756025" y="5646738"/>
          <p14:tracePt t="27786" x="3756025" y="5654675"/>
          <p14:tracePt t="28012" x="3756025" y="5646738"/>
          <p14:tracePt t="28020" x="3749675" y="5646738"/>
          <p14:tracePt t="28028" x="3741738" y="5646738"/>
          <p14:tracePt t="28045" x="3741738" y="5638800"/>
          <p14:tracePt t="28065" x="3733800" y="5638800"/>
          <p14:tracePt t="28086" x="3717925" y="5638800"/>
          <p14:tracePt t="28106" x="3711575" y="5638800"/>
          <p14:tracePt t="28126" x="3695700" y="5638800"/>
          <p14:tracePt t="28166" x="3687763" y="5646738"/>
          <p14:tracePt t="28186" x="3673475" y="5646738"/>
          <p14:tracePt t="28206" x="3665538" y="5668963"/>
          <p14:tracePt t="28226" x="3649663" y="5676900"/>
          <p14:tracePt t="28246" x="3649663" y="5684838"/>
          <p14:tracePt t="28266" x="3641725" y="5684838"/>
          <p14:tracePt t="28286" x="3641725" y="5699125"/>
          <p14:tracePt t="28306" x="3635375" y="5715000"/>
          <p14:tracePt t="28326" x="3635375" y="5737225"/>
          <p14:tracePt t="28346" x="3627438" y="5745163"/>
          <p14:tracePt t="28366" x="3627438" y="5753100"/>
          <p14:tracePt t="28386" x="3627438" y="5761038"/>
          <p14:tracePt t="28406" x="3619500" y="5783263"/>
          <p14:tracePt t="28426" x="3619500" y="5807075"/>
          <p14:tracePt t="28446" x="3619500" y="5813425"/>
          <p14:tracePt t="28467" x="3619500" y="5829300"/>
          <p14:tracePt t="28506" x="3619500" y="5837238"/>
          <p14:tracePt t="28526" x="3619500" y="5845175"/>
          <p14:tracePt t="28546" x="3619500" y="5859463"/>
          <p14:tracePt t="28566" x="3619500" y="5883275"/>
          <p14:tracePt t="28586" x="3619500" y="5913438"/>
          <p14:tracePt t="28607" x="3619500" y="5921375"/>
          <p14:tracePt t="28627" x="3627438" y="5921375"/>
          <p14:tracePt t="28647" x="3627438" y="5927725"/>
          <p14:tracePt t="28667" x="3627438" y="5935663"/>
          <p14:tracePt t="28687" x="3627438" y="5943600"/>
          <p14:tracePt t="28707" x="3635375" y="5951538"/>
          <p14:tracePt t="28766" x="3641725" y="5951538"/>
          <p14:tracePt t="28774" x="3649663" y="5951538"/>
          <p14:tracePt t="28796" x="3657600" y="5959475"/>
          <p14:tracePt t="28807" x="3673475" y="5959475"/>
          <p14:tracePt t="28827" x="3679825" y="5959475"/>
          <p14:tracePt t="28847" x="3695700" y="5959475"/>
          <p14:tracePt t="28867" x="3711575" y="5959475"/>
          <p14:tracePt t="28888" x="3717925" y="5959475"/>
          <p14:tracePt t="28927" x="3741738" y="5943600"/>
          <p14:tracePt t="28947" x="3749675" y="5943600"/>
          <p14:tracePt t="28967" x="3763963" y="5927725"/>
          <p14:tracePt t="28987" x="3779838" y="5913438"/>
          <p14:tracePt t="29007" x="3810000" y="5905500"/>
          <p14:tracePt t="29027" x="3817938" y="5897563"/>
          <p14:tracePt t="29047" x="3840163" y="5889625"/>
          <p14:tracePt t="29067" x="3848100" y="5883275"/>
          <p14:tracePt t="29088" x="3856038" y="5859463"/>
          <p14:tracePt t="29108" x="3863975" y="5851525"/>
          <p14:tracePt t="29128" x="3878263" y="5821363"/>
          <p14:tracePt t="29148" x="3878263" y="5807075"/>
          <p14:tracePt t="29168" x="3878263" y="5768975"/>
          <p14:tracePt t="29188" x="3878263" y="5745163"/>
          <p14:tracePt t="29208" x="3886200" y="5692775"/>
          <p14:tracePt t="29228" x="3886200" y="5668963"/>
          <p14:tracePt t="29248" x="3886200" y="5661025"/>
          <p14:tracePt t="29272" x="3886200" y="5654675"/>
          <p14:tracePt t="29288" x="3886200" y="5646738"/>
          <p14:tracePt t="29308" x="3886200" y="5638800"/>
          <p14:tracePt t="29328" x="3886200" y="5616575"/>
          <p14:tracePt t="29348" x="3886200" y="5608638"/>
          <p14:tracePt t="29368" x="3886200" y="5584825"/>
          <p14:tracePt t="29389" x="3878263" y="5584825"/>
          <p14:tracePt t="29408" x="3870325" y="5570538"/>
          <p14:tracePt t="29428" x="3856038" y="5562600"/>
          <p14:tracePt t="29919" x="3848100" y="5562600"/>
          <p14:tracePt t="29943" x="3832225" y="5562600"/>
          <p14:tracePt t="29951" x="3794125" y="5562600"/>
          <p14:tracePt t="29959" x="3717925" y="5578475"/>
          <p14:tracePt t="29969" x="3641725" y="5592763"/>
          <p14:tracePt t="29989" x="3489325" y="5630863"/>
          <p14:tracePt t="30009" x="3132138" y="5722938"/>
          <p14:tracePt t="30029" x="2994025" y="5737225"/>
          <p14:tracePt t="30049" x="2895600" y="5753100"/>
          <p14:tracePt t="30069" x="2857500" y="5753100"/>
          <p14:tracePt t="30071" x="2849563" y="5753100"/>
          <p14:tracePt t="30090" x="2827338" y="5753100"/>
          <p14:tracePt t="30110" x="2781300" y="5753100"/>
          <p14:tracePt t="30130" x="2644775" y="5775325"/>
          <p14:tracePt t="30150" x="2544763" y="5775325"/>
          <p14:tracePt t="30152" x="2498725" y="5775325"/>
          <p14:tracePt t="30170" x="2384425" y="5775325"/>
          <p14:tracePt t="30190" x="2255838" y="5768975"/>
          <p14:tracePt t="30209" x="2171700" y="5768975"/>
          <p14:tracePt t="30230" x="2065338" y="5791200"/>
          <p14:tracePt t="30250" x="1965325" y="5799138"/>
          <p14:tracePt t="30270" x="1920875" y="5799138"/>
          <p14:tracePt t="30290" x="1866900" y="5799138"/>
          <p14:tracePt t="30310" x="1812925" y="5807075"/>
          <p14:tracePt t="30330" x="1730375" y="5821363"/>
          <p14:tracePt t="30350" x="1676400" y="5821363"/>
          <p14:tracePt t="30370" x="1630363" y="5821363"/>
          <p14:tracePt t="30390" x="1600200" y="5821363"/>
          <p14:tracePt t="30410" x="1570038" y="5821363"/>
          <p14:tracePt t="30430" x="1554163" y="5821363"/>
          <p14:tracePt t="30450" x="1546225" y="5821363"/>
          <p14:tracePt t="30470" x="1539875" y="5821363"/>
          <p14:tracePt t="30490" x="1493838" y="5821363"/>
          <p14:tracePt t="30510" x="1463675" y="5829300"/>
          <p14:tracePt t="30531" x="1447800" y="5829300"/>
          <p14:tracePt t="30570" x="1439863" y="5829300"/>
          <p14:tracePt t="30699" x="1447800" y="5829300"/>
          <p14:tracePt t="30715" x="1455738" y="5829300"/>
          <p14:tracePt t="30739" x="1463675" y="5829300"/>
          <p14:tracePt t="30765" x="1470025" y="5829300"/>
          <p14:tracePt t="30771" x="1477963" y="5829300"/>
          <p14:tracePt t="30789" x="1485900" y="5829300"/>
          <p14:tracePt t="30805" x="1493838" y="5829300"/>
          <p14:tracePt t="30813" x="1493838" y="5821363"/>
          <p14:tracePt t="30831" x="1508125" y="5821363"/>
          <p14:tracePt t="30851" x="1516063" y="5821363"/>
          <p14:tracePt t="30871" x="1546225" y="5813425"/>
          <p14:tracePt t="30891" x="1570038" y="5813425"/>
          <p14:tracePt t="30911" x="1584325" y="5813425"/>
          <p14:tracePt t="30931" x="1592263" y="5813425"/>
          <p14:tracePt t="30951" x="1600200" y="5813425"/>
          <p14:tracePt t="30971" x="1608138" y="5813425"/>
          <p14:tracePt t="30991" x="1622425" y="5813425"/>
          <p14:tracePt t="31032" x="1646238" y="5813425"/>
          <p14:tracePt t="31051" x="1660525" y="5821363"/>
          <p14:tracePt t="31071" x="1684338" y="5821363"/>
          <p14:tracePt t="31107" x="1692275" y="5821363"/>
          <p14:tracePt t="31139" x="1698625" y="5821363"/>
          <p14:tracePt t="31163" x="1706563" y="5821363"/>
          <p14:tracePt t="31223" x="1714500" y="5821363"/>
          <p14:tracePt t="31263" x="1722438" y="5821363"/>
          <p14:tracePt t="31321" x="1730375" y="5821363"/>
          <p14:tracePt t="31329" x="1736725" y="5821363"/>
          <p14:tracePt t="31397" x="1744663" y="5821363"/>
          <p14:tracePt t="31445" x="1752600" y="5821363"/>
          <p14:tracePt t="31485" x="1752600" y="5829300"/>
          <p14:tracePt t="31496" x="1760538" y="5829300"/>
          <p14:tracePt t="31503" x="1768475" y="5829300"/>
          <p14:tracePt t="31525" x="1774825" y="5829300"/>
          <p14:tracePt t="31535" x="1782763" y="5829300"/>
          <p14:tracePt t="31567" x="1790700" y="5829300"/>
          <p14:tracePt t="31592" x="1798638" y="5829300"/>
          <p14:tracePt t="31624" x="1806575" y="5829300"/>
          <p14:tracePt t="31675" x="1812925" y="5829300"/>
          <p14:tracePt t="31707" x="1820863" y="5829300"/>
          <p14:tracePt t="31724" x="1828800" y="5829300"/>
          <p14:tracePt t="31748" x="1836738" y="5829300"/>
          <p14:tracePt t="31789" x="1844675" y="5829300"/>
          <p14:tracePt t="31837" x="1851025" y="5829300"/>
          <p14:tracePt t="31845" x="1858963" y="5829300"/>
          <p14:tracePt t="31869" x="1866900" y="5829300"/>
          <p14:tracePt t="31901" x="1874838" y="5829300"/>
          <p14:tracePt t="31957" x="1882775" y="5829300"/>
          <p14:tracePt t="31983" x="1889125" y="5829300"/>
          <p14:tracePt t="32007" x="1897063" y="5829300"/>
          <p14:tracePt t="32015" x="1912938" y="5829300"/>
          <p14:tracePt t="32031" x="1927225" y="5829300"/>
          <p14:tracePt t="32039" x="1935163" y="5829300"/>
          <p14:tracePt t="32056" x="1943100" y="5829300"/>
          <p14:tracePt t="32073" x="1958975" y="5829300"/>
          <p14:tracePt t="32094" x="1981200" y="5837238"/>
          <p14:tracePt t="32113" x="2027238" y="5851525"/>
          <p14:tracePt t="32133" x="2065338" y="5859463"/>
          <p14:tracePt t="32153" x="2133600" y="5859463"/>
          <p14:tracePt t="32173" x="2141538" y="5859463"/>
          <p14:tracePt t="32193" x="2155825" y="5859463"/>
          <p14:tracePt t="32213" x="2163763" y="5859463"/>
          <p14:tracePt t="32234" x="2201863" y="5859463"/>
          <p14:tracePt t="32254" x="2217738" y="5859463"/>
          <p14:tracePt t="32273" x="2239963" y="5859463"/>
          <p14:tracePt t="32294" x="2293938" y="5859463"/>
          <p14:tracePt t="32314" x="2354263" y="5859463"/>
          <p14:tracePt t="32334" x="2378075" y="5859463"/>
          <p14:tracePt t="32354" x="2438400" y="5859463"/>
          <p14:tracePt t="32374" x="2498725" y="5859463"/>
          <p14:tracePt t="32394" x="2552700" y="5859463"/>
          <p14:tracePt t="32414" x="2574925" y="5859463"/>
          <p14:tracePt t="32434" x="2620963" y="5859463"/>
          <p14:tracePt t="32454" x="2674938" y="5859463"/>
          <p14:tracePt t="32474" x="2743200" y="5851525"/>
          <p14:tracePt t="32494" x="2765425" y="5851525"/>
          <p14:tracePt t="32514" x="2819400" y="5851525"/>
          <p14:tracePt t="32535" x="2865438" y="5851525"/>
          <p14:tracePt t="32554" x="2903538" y="5851525"/>
          <p14:tracePt t="32574" x="2925763" y="5851525"/>
          <p14:tracePt t="32594" x="2963863" y="5851525"/>
          <p14:tracePt t="32614" x="3009900" y="5851525"/>
          <p14:tracePt t="32634" x="3032125" y="5851525"/>
          <p14:tracePt t="32636" x="3055938" y="5851525"/>
          <p14:tracePt t="32655" x="3086100" y="5851525"/>
          <p14:tracePt t="32675" x="3140075" y="5851525"/>
          <p14:tracePt t="32694" x="3184525" y="5851525"/>
          <p14:tracePt t="32714" x="3208338" y="5851525"/>
          <p14:tracePt t="32716" x="3238500" y="5851525"/>
          <p14:tracePt t="32735" x="3268663" y="5851525"/>
          <p14:tracePt t="32755" x="3368675" y="5851525"/>
          <p14:tracePt t="32774" x="3382963" y="5851525"/>
          <p14:tracePt t="32795" x="3413125" y="5851525"/>
          <p14:tracePt t="32815" x="3429000" y="5851525"/>
          <p14:tracePt t="32835" x="3482975" y="5859463"/>
          <p14:tracePt t="32855" x="3505200" y="5859463"/>
          <p14:tracePt t="32875" x="3521075" y="5859463"/>
          <p14:tracePt t="32895" x="3551238" y="5859463"/>
          <p14:tracePt t="32915" x="3573463" y="5859463"/>
          <p14:tracePt t="32935" x="3603625" y="5859463"/>
          <p14:tracePt t="32955" x="3627438" y="5859463"/>
          <p14:tracePt t="32975" x="3679825" y="5859463"/>
          <p14:tracePt t="32995" x="3703638" y="5859463"/>
          <p14:tracePt t="33015" x="3725863" y="5859463"/>
          <p14:tracePt t="33035" x="3749675" y="5851525"/>
          <p14:tracePt t="33055" x="3794125" y="5851525"/>
          <p14:tracePt t="33075" x="3840163" y="5851525"/>
          <p14:tracePt t="33096" x="3924300" y="5845175"/>
          <p14:tracePt t="33115" x="3962400" y="5845175"/>
          <p14:tracePt t="33135" x="4030663" y="5837238"/>
          <p14:tracePt t="33155" x="4060825" y="5837238"/>
          <p14:tracePt t="33175" x="4130675" y="5837238"/>
          <p14:tracePt t="33195" x="4160838" y="5837238"/>
          <p14:tracePt t="33216" x="4183063" y="5837238"/>
          <p14:tracePt t="33236" x="4213225" y="5837238"/>
          <p14:tracePt t="33255" x="4259263" y="5837238"/>
          <p14:tracePt t="33275" x="4297363" y="5837238"/>
          <p14:tracePt t="33296" x="4343400" y="5829300"/>
          <p14:tracePt t="33315" x="4365625" y="5821363"/>
          <p14:tracePt t="33335" x="4373563" y="5821363"/>
          <p14:tracePt t="33356" x="4389438" y="5821363"/>
          <p14:tracePt t="33376" x="4411663" y="5813425"/>
          <p14:tracePt t="33396" x="4427538" y="5807075"/>
          <p14:tracePt t="33416" x="4457700" y="5783263"/>
          <p14:tracePt t="33436" x="4473575" y="5761038"/>
          <p14:tracePt t="33456" x="4479925" y="5737225"/>
          <p14:tracePt t="33476" x="4487863" y="5676900"/>
          <p14:tracePt t="33496" x="4487863" y="5646738"/>
          <p14:tracePt t="33516" x="4487863" y="5622925"/>
          <p14:tracePt t="33536" x="4473575" y="5584825"/>
          <p14:tracePt t="33556" x="4441825" y="5546725"/>
          <p14:tracePt t="33576" x="4411663" y="5516563"/>
          <p14:tracePt t="33596" x="4381500" y="5502275"/>
          <p14:tracePt t="33616" x="4343400" y="5494338"/>
          <p14:tracePt t="33636" x="4283075" y="5494338"/>
          <p14:tracePt t="33656" x="4267200" y="5494338"/>
          <p14:tracePt t="33658" x="4244975" y="5494338"/>
          <p14:tracePt t="33676" x="4206875" y="5494338"/>
          <p14:tracePt t="33696" x="4175125" y="5494338"/>
          <p14:tracePt t="33717" x="4098925" y="5494338"/>
          <p14:tracePt t="33737" x="4046538" y="5494338"/>
          <p14:tracePt t="33756" x="3970338" y="5494338"/>
          <p14:tracePt t="33776" x="3916363" y="5494338"/>
          <p14:tracePt t="33797" x="3856038" y="5494338"/>
          <p14:tracePt t="33816" x="3756025" y="5494338"/>
          <p14:tracePt t="33836" x="3597275" y="5494338"/>
          <p14:tracePt t="33857" x="3513138" y="5494338"/>
          <p14:tracePt t="33877" x="3406775" y="5502275"/>
          <p14:tracePt t="33897" x="3314700" y="5502275"/>
          <p14:tracePt t="33917" x="3162300" y="5502275"/>
          <p14:tracePt t="33937" x="3055938" y="5502275"/>
          <p14:tracePt t="33957" x="2917825" y="5486400"/>
          <p14:tracePt t="33977" x="2865438" y="5486400"/>
          <p14:tracePt t="33997" x="2765425" y="5486400"/>
          <p14:tracePt t="34017" x="2713038" y="5486400"/>
          <p14:tracePt t="34037" x="2628900" y="5486400"/>
          <p14:tracePt t="34038" x="2613025" y="5486400"/>
          <p14:tracePt t="34057" x="2544763" y="5486400"/>
          <p14:tracePt t="34077" x="2384425" y="5494338"/>
          <p14:tracePt t="34097" x="2232025" y="5516563"/>
          <p14:tracePt t="34117" x="2111375" y="5540375"/>
          <p14:tracePt t="34137" x="2041525" y="5546725"/>
          <p14:tracePt t="34157" x="1920875" y="5546725"/>
          <p14:tracePt t="34177" x="1836738" y="5540375"/>
          <p14:tracePt t="34197" x="1736725" y="5540375"/>
          <p14:tracePt t="34199" x="1692275" y="5540375"/>
          <p14:tracePt t="34217" x="1622425" y="5532438"/>
          <p14:tracePt t="34238" x="1554163" y="5532438"/>
          <p14:tracePt t="34257" x="1508125" y="5532438"/>
          <p14:tracePt t="34278" x="1387475" y="5532438"/>
          <p14:tracePt t="34297" x="1355725" y="5532438"/>
          <p14:tracePt t="34317" x="1333500" y="5532438"/>
          <p14:tracePt t="34337" x="1325563" y="5532438"/>
          <p14:tracePt t="34358" x="1311275" y="5532438"/>
          <p14:tracePt t="34378" x="1295400" y="5554663"/>
          <p14:tracePt t="34397" x="1279525" y="5584825"/>
          <p14:tracePt t="34418" x="1265238" y="5616575"/>
          <p14:tracePt t="34438" x="1265238" y="5638800"/>
          <p14:tracePt t="34458" x="1265238" y="5661025"/>
          <p14:tracePt t="34478" x="1265238" y="5676900"/>
          <p14:tracePt t="34498" x="1265238" y="5707063"/>
          <p14:tracePt t="34518" x="1273175" y="5737225"/>
          <p14:tracePt t="34538" x="1311275" y="5799138"/>
          <p14:tracePt t="34558" x="1341438" y="5821363"/>
          <p14:tracePt t="34578" x="1355725" y="5829300"/>
          <p14:tracePt t="34598" x="1371600" y="5845175"/>
          <p14:tracePt t="34618" x="1387475" y="5845175"/>
          <p14:tracePt t="34638" x="1409700" y="5845175"/>
          <p14:tracePt t="34658" x="1447800" y="5851525"/>
          <p14:tracePt t="34678" x="1463675" y="5851525"/>
          <p14:tracePt t="34698" x="1501775" y="5859463"/>
          <p14:tracePt t="34718" x="1516063" y="5859463"/>
          <p14:tracePt t="34738" x="1539875" y="5859463"/>
          <p14:tracePt t="34758" x="1546225" y="5859463"/>
          <p14:tracePt t="34778" x="1562100" y="5859463"/>
          <p14:tracePt t="36033" x="1570038" y="5859463"/>
          <p14:tracePt t="36057" x="1570038" y="5851525"/>
          <p14:tracePt t="36065" x="1570038" y="5837238"/>
          <p14:tracePt t="36081" x="1577975" y="5829300"/>
          <p14:tracePt t="36101" x="1577975" y="5821363"/>
          <p14:tracePt t="36705" x="1584325" y="5821363"/>
          <p14:tracePt t="36729" x="1592263" y="5821363"/>
          <p14:tracePt t="36745" x="1608138" y="5821363"/>
          <p14:tracePt t="36753" x="1630363" y="5821363"/>
          <p14:tracePt t="36762" x="1660525" y="5821363"/>
          <p14:tracePt t="36782" x="1768475" y="5837238"/>
          <p14:tracePt t="36803" x="2003425" y="5837238"/>
          <p14:tracePt t="36822" x="2293938" y="5837238"/>
          <p14:tracePt t="36842" x="2568575" y="5837238"/>
          <p14:tracePt t="36862" x="2759075" y="5859463"/>
          <p14:tracePt t="36882" x="3025775" y="5913438"/>
          <p14:tracePt t="36902" x="3162300" y="5959475"/>
          <p14:tracePt t="36922" x="3298825" y="5989638"/>
          <p14:tracePt t="36924" x="3322638" y="5997575"/>
          <p14:tracePt t="36942" x="3406775" y="6003925"/>
          <p14:tracePt t="36962" x="3467100" y="6011863"/>
          <p14:tracePt t="36983" x="3505200" y="6019800"/>
          <p14:tracePt t="37003" x="3573463" y="6035675"/>
          <p14:tracePt t="37023" x="3603625" y="6035675"/>
          <p14:tracePt t="37042" x="3619500" y="6035675"/>
          <p14:tracePt t="37063" x="3665538" y="6035675"/>
          <p14:tracePt t="37083" x="3902075" y="6042025"/>
          <p14:tracePt t="37103" x="4038600" y="6057900"/>
          <p14:tracePt t="37123" x="4251325" y="6042025"/>
          <p14:tracePt t="37143" x="4275138" y="6019800"/>
          <p14:tracePt t="37163" x="4275138" y="5989638"/>
          <p14:tracePt t="37183" x="4275138" y="5959475"/>
          <p14:tracePt t="37203" x="4275138" y="5927725"/>
          <p14:tracePt t="37223" x="4275138" y="5851525"/>
          <p14:tracePt t="37243" x="4251325" y="5807075"/>
          <p14:tracePt t="37263" x="4206875" y="5768975"/>
          <p14:tracePt t="37283" x="4137025" y="5737225"/>
          <p14:tracePt t="37303" x="4084638" y="5715000"/>
          <p14:tracePt t="37323" x="4022725" y="5692775"/>
          <p14:tracePt t="37343" x="3984625" y="5684838"/>
          <p14:tracePt t="37363" x="3932238" y="5676900"/>
          <p14:tracePt t="37383" x="3825875" y="5654675"/>
          <p14:tracePt t="37403" x="3756025" y="5622925"/>
          <p14:tracePt t="37423" x="3703638" y="5608638"/>
          <p14:tracePt t="37443" x="3679825" y="5608638"/>
          <p14:tracePt t="37463" x="3635375" y="5600700"/>
          <p14:tracePt t="37484" x="3527425" y="5562600"/>
          <p14:tracePt t="37504" x="3292475" y="5478463"/>
          <p14:tracePt t="37523" x="3154363" y="5426075"/>
          <p14:tracePt t="37544" x="3040063" y="5394325"/>
          <p14:tracePt t="37564" x="3025775" y="5387975"/>
          <p14:tracePt t="37604" x="3017838" y="5387975"/>
          <p14:tracePt t="37635" x="3009900" y="5387975"/>
          <p14:tracePt t="37659" x="3001963" y="5387975"/>
          <p14:tracePt t="37667" x="2994025" y="5387975"/>
          <p14:tracePt t="37684" x="2971800" y="5387975"/>
          <p14:tracePt t="37704" x="2917825" y="5394325"/>
          <p14:tracePt t="37724" x="2849563" y="5410200"/>
          <p14:tracePt t="37725" x="2835275" y="5410200"/>
          <p14:tracePt t="37744" x="2789238" y="5432425"/>
          <p14:tracePt t="37765" x="2773363" y="5440363"/>
          <p14:tracePt t="37784" x="2765425" y="5456238"/>
          <p14:tracePt t="37804" x="2751138" y="5486400"/>
          <p14:tracePt t="37805" x="2735263" y="5502275"/>
          <p14:tracePt t="37824" x="2720975" y="5546725"/>
          <p14:tracePt t="37845" x="2705100" y="5584825"/>
          <p14:tracePt t="37864" x="2705100" y="5608638"/>
          <p14:tracePt t="37884" x="2705100" y="5622925"/>
          <p14:tracePt t="37904" x="2705100" y="5654675"/>
          <p14:tracePt t="37925" x="2705100" y="5668963"/>
          <p14:tracePt t="37944" x="2705100" y="5676900"/>
          <p14:tracePt t="37964" x="2705100" y="5684838"/>
          <p14:tracePt t="37985" x="2720975" y="5684838"/>
          <p14:tracePt t="38005" x="2735263" y="5699125"/>
          <p14:tracePt t="38047" x="2743200" y="5699125"/>
          <p14:tracePt t="38076" x="2751138" y="5699125"/>
          <p14:tracePt t="38092" x="2759075" y="5699125"/>
          <p14:tracePt t="38104" x="2773363" y="5699125"/>
          <p14:tracePt t="38125" x="2841625" y="5699125"/>
          <p14:tracePt t="38145" x="2925763" y="5699125"/>
          <p14:tracePt t="38165" x="3078163" y="5699125"/>
          <p14:tracePt t="38185" x="3200400" y="5699125"/>
          <p14:tracePt t="38205" x="3276600" y="5699125"/>
          <p14:tracePt t="38225" x="3352800" y="5699125"/>
          <p14:tracePt t="38245" x="3459163" y="5699125"/>
          <p14:tracePt t="38265" x="3611563" y="5699125"/>
          <p14:tracePt t="38285" x="3725863" y="5699125"/>
          <p14:tracePt t="38305" x="3787775" y="5707063"/>
          <p14:tracePt t="38325" x="3825875" y="5707063"/>
          <p14:tracePt t="38345" x="3848100" y="5707063"/>
          <p14:tracePt t="38365" x="3946525" y="5707063"/>
          <p14:tracePt t="38385" x="4030663" y="5707063"/>
          <p14:tracePt t="38405" x="4221163" y="5737225"/>
          <p14:tracePt t="38425" x="4259263" y="5753100"/>
          <p14:tracePt t="38445" x="4313238" y="5753100"/>
          <p14:tracePt t="38465" x="4343400" y="5753100"/>
          <p14:tracePt t="38486" x="4381500" y="5761038"/>
          <p14:tracePt t="38505" x="4403725" y="5768975"/>
          <p14:tracePt t="38525" x="4411663" y="5768975"/>
          <p14:tracePt t="38546" x="4427538" y="5768975"/>
          <p14:tracePt t="38566" x="4435475" y="5768975"/>
          <p14:tracePt t="38586" x="4449763" y="5775325"/>
          <p14:tracePt t="38606" x="4465638" y="5783263"/>
          <p14:tracePt t="38626" x="4495800" y="5813425"/>
          <p14:tracePt t="38646" x="4533900" y="5837238"/>
          <p14:tracePt t="38647" x="4549775" y="5837238"/>
          <p14:tracePt t="38666" x="4594225" y="5851525"/>
          <p14:tracePt t="38686" x="4625975" y="5859463"/>
          <p14:tracePt t="38688" x="4656138" y="5867400"/>
          <p14:tracePt t="38706" x="4686300" y="5875338"/>
          <p14:tracePt t="38726" x="4732338" y="5889625"/>
          <p14:tracePt t="38746" x="4770438" y="5905500"/>
          <p14:tracePt t="38766" x="4778375" y="5905500"/>
          <p14:tracePt t="38986" x="4770438" y="5905500"/>
          <p14:tracePt t="39010" x="4762500" y="5905500"/>
          <p14:tracePt t="39026" x="4754563" y="5905500"/>
          <p14:tracePt t="39034" x="4746625" y="5905500"/>
          <p14:tracePt t="39047" x="4732338" y="5913438"/>
          <p14:tracePt t="39066" x="4678363" y="5959475"/>
          <p14:tracePt t="39086" x="4664075" y="5981700"/>
          <p14:tracePt t="39106" x="4632325" y="6003925"/>
          <p14:tracePt t="39127" x="4625975" y="6019800"/>
          <p14:tracePt t="39147" x="4618038" y="6035675"/>
          <p14:tracePt t="39167" x="4610100" y="6042025"/>
          <p14:tracePt t="39187" x="4602163" y="6065838"/>
          <p14:tracePt t="39207" x="4594225" y="6080125"/>
          <p14:tracePt t="39227" x="4587875" y="6103938"/>
          <p14:tracePt t="39247" x="4587875" y="6126163"/>
          <p14:tracePt t="39267" x="4579938" y="6156325"/>
          <p14:tracePt t="39287" x="4579938" y="6172200"/>
          <p14:tracePt t="39307" x="4572000" y="6188075"/>
          <p14:tracePt t="39327" x="4572000" y="6226175"/>
          <p14:tracePt t="39347" x="4572000" y="6256338"/>
          <p14:tracePt t="39367" x="4572000" y="6302375"/>
          <p14:tracePt t="39387" x="4579938" y="6332538"/>
          <p14:tracePt t="39407" x="4579938" y="6340475"/>
          <p14:tracePt t="39427" x="4579938" y="6346825"/>
          <p14:tracePt t="39428" x="4587875" y="6346825"/>
          <p14:tracePt t="39447" x="4587875" y="6354763"/>
          <p14:tracePt t="39467" x="4594225" y="6362700"/>
          <p14:tracePt t="39488" x="4602163" y="6370638"/>
          <p14:tracePt t="39507" x="4610100" y="6370638"/>
          <p14:tracePt t="39527" x="4640263" y="6384925"/>
          <p14:tracePt t="39547" x="4664075" y="6400800"/>
          <p14:tracePt t="39567" x="4670425" y="6400800"/>
          <p14:tracePt t="39587" x="4678363" y="6400800"/>
          <p14:tracePt t="39608" x="4686300" y="6400800"/>
          <p14:tracePt t="39627" x="4694238" y="6400800"/>
          <p14:tracePt t="39648" x="4724400" y="6400800"/>
          <p14:tracePt t="39667" x="4732338" y="6400800"/>
          <p14:tracePt t="39669" x="4740275" y="6400800"/>
          <p14:tracePt t="39688" x="4746625" y="6400800"/>
          <p14:tracePt t="39708" x="4770438" y="6400800"/>
          <p14:tracePt t="39728" x="4778375" y="6400800"/>
          <p14:tracePt t="39748" x="4784725" y="6392863"/>
          <p14:tracePt t="39768" x="4792663" y="6392863"/>
          <p14:tracePt t="39808" x="4792663" y="6378575"/>
          <p14:tracePt t="39828" x="4800600" y="6354763"/>
          <p14:tracePt t="39848" x="4816475" y="6308725"/>
          <p14:tracePt t="39868" x="4822825" y="6294438"/>
          <p14:tracePt t="39888" x="4822825" y="6270625"/>
          <p14:tracePt t="39928" x="4830763" y="6248400"/>
          <p14:tracePt t="39948" x="4830763" y="6240463"/>
          <p14:tracePt t="39968" x="4830763" y="6226175"/>
          <p14:tracePt t="39988" x="4830763" y="6218238"/>
          <p14:tracePt t="40008" x="4830763" y="6202363"/>
          <p14:tracePt t="40028" x="4830763" y="6188075"/>
          <p14:tracePt t="40048" x="4830763" y="6172200"/>
          <p14:tracePt t="40068" x="4830763" y="6142038"/>
          <p14:tracePt t="40109" x="4830763" y="6134100"/>
          <p14:tracePt t="40130" x="4830763" y="6126163"/>
          <p14:tracePt t="40730" x="4822825" y="6126163"/>
          <p14:tracePt t="40738" x="4816475" y="6118225"/>
          <p14:tracePt t="40750" x="4808538" y="6118225"/>
          <p14:tracePt t="40770" x="4800600" y="6111875"/>
          <p14:tracePt t="40790" x="4792663" y="6111875"/>
          <p14:tracePt t="40810" x="4784725" y="6111875"/>
          <p14:tracePt t="40830" x="4740275" y="6118225"/>
          <p14:tracePt t="40850" x="4594225" y="6156325"/>
          <p14:tracePt t="40870" x="4343400" y="6218238"/>
          <p14:tracePt t="40890" x="4259263" y="6240463"/>
          <p14:tracePt t="40910" x="4221163" y="6248400"/>
          <p14:tracePt t="40930" x="4213225" y="6248400"/>
          <p14:tracePt t="40950" x="4198938" y="6248400"/>
          <p14:tracePt t="40970" x="4168775" y="6248400"/>
          <p14:tracePt t="40990" x="4106863" y="6264275"/>
          <p14:tracePt t="41010" x="4092575" y="6264275"/>
          <p14:tracePt t="41030" x="4084638" y="6264275"/>
          <p14:tracePt t="41050" x="4076700" y="6264275"/>
          <p14:tracePt t="41070" x="4030663" y="6264275"/>
          <p14:tracePt t="41090" x="4000500" y="6264275"/>
          <p14:tracePt t="41111" x="3954463" y="6264275"/>
          <p14:tracePt t="41131" x="3940175" y="6264275"/>
          <p14:tracePt t="41150" x="3902075" y="6264275"/>
          <p14:tracePt t="41171" x="3848100" y="6264275"/>
          <p14:tracePt t="41191" x="3763963" y="6278563"/>
          <p14:tracePt t="41210" x="3725863" y="6278563"/>
          <p14:tracePt t="41230" x="3687763" y="6278563"/>
          <p14:tracePt t="41251" x="3673475" y="6278563"/>
          <p14:tracePt t="41271" x="3619500" y="6278563"/>
          <p14:tracePt t="41291" x="3573463" y="6278563"/>
          <p14:tracePt t="41311" x="3535363" y="6286500"/>
          <p14:tracePt t="41351" x="3527425" y="6286500"/>
          <p14:tracePt t="41371" x="3505200" y="6294438"/>
          <p14:tracePt t="41391" x="3459163" y="6302375"/>
          <p14:tracePt t="41411" x="3451225" y="6302375"/>
          <p14:tracePt t="41431" x="3436938" y="6302375"/>
          <p14:tracePt t="41473" x="3429000" y="6302375"/>
          <p14:tracePt t="41491" x="3421063" y="6302375"/>
          <p14:tracePt t="41511" x="3413125" y="6302375"/>
          <p14:tracePt t="41532" x="3406775" y="6308725"/>
          <p14:tracePt t="41763" x="3413125" y="6308725"/>
          <p14:tracePt t="41779" x="3421063" y="6308725"/>
          <p14:tracePt t="41787" x="3444875" y="6308725"/>
          <p14:tracePt t="41795" x="3467100" y="6316663"/>
          <p14:tracePt t="41812" x="3521075" y="6324600"/>
          <p14:tracePt t="41832" x="3573463" y="6332538"/>
          <p14:tracePt t="41852" x="3603625" y="6340475"/>
          <p14:tracePt t="41872" x="3619500" y="6340475"/>
          <p14:tracePt t="41892" x="3635375" y="6340475"/>
          <p14:tracePt t="41932" x="3657600" y="6340475"/>
          <p14:tracePt t="41952" x="3665538" y="6340475"/>
          <p14:tracePt t="41972" x="3679825" y="6340475"/>
          <p14:tracePt t="41992" x="3711575" y="6340475"/>
          <p14:tracePt t="42012" x="3725863" y="6340475"/>
          <p14:tracePt t="42032" x="3749675" y="6340475"/>
          <p14:tracePt t="42052" x="3763963" y="6340475"/>
          <p14:tracePt t="42072" x="3779838" y="6340475"/>
          <p14:tracePt t="42093" x="3840163" y="6340475"/>
          <p14:tracePt t="42113" x="3863975" y="6340475"/>
          <p14:tracePt t="42132" x="3916363" y="6340475"/>
          <p14:tracePt t="42152" x="3940175" y="6340475"/>
          <p14:tracePt t="42173" x="3992563" y="6340475"/>
          <p14:tracePt t="42192" x="4008438" y="6340475"/>
          <p14:tracePt t="42212" x="4016375" y="6340475"/>
          <p14:tracePt t="42236" x="4022725" y="6340475"/>
          <p14:tracePt t="42253" x="4030663" y="6340475"/>
          <p14:tracePt t="42272" x="4038600" y="6340475"/>
          <p14:tracePt t="42293" x="4046538" y="6340475"/>
          <p14:tracePt t="42315" x="4054475" y="6340475"/>
          <p14:tracePt t="42351" x="4060825" y="6340475"/>
          <p14:tracePt t="42399" x="4068763" y="6340475"/>
          <p14:tracePt t="42995" x="4076700" y="6346825"/>
          <p14:tracePt t="43011" x="4084638" y="6346825"/>
          <p14:tracePt t="43019" x="4092575" y="6346825"/>
          <p14:tracePt t="43036" x="4098925" y="6346825"/>
          <p14:tracePt t="43054" x="4114800" y="6346825"/>
          <p14:tracePt t="43074" x="4130675" y="6346825"/>
          <p14:tracePt t="43075" x="4137025" y="6346825"/>
          <p14:tracePt t="43095" x="4160838" y="6354763"/>
          <p14:tracePt t="43114" x="4175125" y="6354763"/>
          <p14:tracePt t="43134" x="4198938" y="6362700"/>
          <p14:tracePt t="43154" x="4206875" y="6362700"/>
          <p14:tracePt t="43175" x="4221163" y="6370638"/>
          <p14:tracePt t="43195" x="4251325" y="6378575"/>
          <p14:tracePt t="43214" x="4321175" y="6384925"/>
          <p14:tracePt t="43235" x="4365625" y="6384925"/>
          <p14:tracePt t="43255" x="4419600" y="6384925"/>
          <p14:tracePt t="43274" x="4441825" y="6384925"/>
          <p14:tracePt t="43294" x="4479925" y="6384925"/>
          <p14:tracePt t="43315" x="4518025" y="6384925"/>
          <p14:tracePt t="43334" x="4602163" y="6384925"/>
          <p14:tracePt t="43355" x="4632325" y="6384925"/>
          <p14:tracePt t="43375" x="4656138" y="6384925"/>
          <p14:tracePt t="43395" x="4664075" y="6384925"/>
          <p14:tracePt t="43415" x="4694238" y="6378575"/>
          <p14:tracePt t="43435" x="4746625" y="6370638"/>
          <p14:tracePt t="43455" x="4784725" y="6354763"/>
          <p14:tracePt t="43475" x="4800600" y="6340475"/>
          <p14:tracePt t="43495" x="4816475" y="6340475"/>
          <p14:tracePt t="43515" x="4822825" y="6324600"/>
          <p14:tracePt t="43535" x="4846638" y="6302375"/>
          <p14:tracePt t="43555" x="4854575" y="6286500"/>
          <p14:tracePt t="43575" x="4854575" y="6248400"/>
          <p14:tracePt t="43596" x="4854575" y="6218238"/>
          <p14:tracePt t="43615" x="4854575" y="6180138"/>
          <p14:tracePt t="43635" x="4846638" y="6172200"/>
          <p14:tracePt t="43655" x="4838700" y="6156325"/>
          <p14:tracePt t="43675" x="4838700" y="6149975"/>
          <p14:tracePt t="43695" x="4822825" y="6134100"/>
          <p14:tracePt t="43715" x="4784725" y="6103938"/>
          <p14:tracePt t="43736" x="4724400" y="6057900"/>
          <p14:tracePt t="43755" x="4664075" y="6035675"/>
          <p14:tracePt t="43775" x="4632325" y="6019800"/>
          <p14:tracePt t="43795" x="4602163" y="6011863"/>
          <p14:tracePt t="43816" x="4587875" y="6003925"/>
          <p14:tracePt t="43836" x="4556125" y="6003925"/>
          <p14:tracePt t="43856" x="4479925" y="6003925"/>
          <p14:tracePt t="43875" x="4373563" y="5997575"/>
          <p14:tracePt t="43896" x="4327525" y="5997575"/>
          <p14:tracePt t="43916" x="4283075" y="5997575"/>
          <p14:tracePt t="43936" x="4259263" y="6003925"/>
          <p14:tracePt t="43956" x="4221163" y="6003925"/>
          <p14:tracePt t="43976" x="4206875" y="6003925"/>
          <p14:tracePt t="43996" x="4175125" y="6003925"/>
          <p14:tracePt t="44016" x="4152900" y="6003925"/>
          <p14:tracePt t="44036" x="4114800" y="6019800"/>
          <p14:tracePt t="44056" x="4092575" y="6027738"/>
          <p14:tracePt t="44076" x="4046538" y="6042025"/>
          <p14:tracePt t="44097" x="4022725" y="6042025"/>
          <p14:tracePt t="44116" x="3984625" y="6057900"/>
          <p14:tracePt t="44136" x="3962400" y="6065838"/>
          <p14:tracePt t="44156" x="3932238" y="6080125"/>
          <p14:tracePt t="44176" x="3916363" y="6088063"/>
          <p14:tracePt t="44196" x="3908425" y="6103938"/>
          <p14:tracePt t="44216" x="3886200" y="6156325"/>
          <p14:tracePt t="44237" x="3863975" y="6194425"/>
          <p14:tracePt t="44256" x="3863975" y="6218238"/>
          <p14:tracePt t="44276" x="3863975" y="6226175"/>
          <p14:tracePt t="44278" x="3863975" y="6232525"/>
          <p14:tracePt t="44296" x="3863975" y="6256338"/>
          <p14:tracePt t="44316" x="3863975" y="6294438"/>
          <p14:tracePt t="44318" x="3870325" y="6316663"/>
          <p14:tracePt t="44336" x="3894138" y="6362700"/>
          <p14:tracePt t="44357" x="3908425" y="6378575"/>
          <p14:tracePt t="44377" x="3932238" y="6384925"/>
          <p14:tracePt t="44397" x="3946525" y="6400800"/>
          <p14:tracePt t="44417" x="3970338" y="6416675"/>
          <p14:tracePt t="44437" x="4038600" y="6454775"/>
          <p14:tracePt t="44457" x="4084638" y="6477000"/>
          <p14:tracePt t="44477" x="4144963" y="6477000"/>
          <p14:tracePt t="44497" x="4152900" y="6477000"/>
          <p14:tracePt t="44517" x="4175125" y="6477000"/>
          <p14:tracePt t="44537" x="4206875" y="6484938"/>
          <p14:tracePt t="44557" x="4259263" y="6499225"/>
          <p14:tracePt t="44577" x="4449763" y="6507163"/>
          <p14:tracePt t="44598" x="4503738" y="6507163"/>
          <p14:tracePt t="44617" x="4549775" y="6507163"/>
          <p14:tracePt t="44637" x="4572000" y="6507163"/>
          <p14:tracePt t="44657" x="4632325" y="6507163"/>
          <p14:tracePt t="44677" x="4708525" y="6499225"/>
          <p14:tracePt t="44697" x="4876800" y="6477000"/>
          <p14:tracePt t="44717" x="4922838" y="6461125"/>
          <p14:tracePt t="44738" x="4953000" y="6446838"/>
          <p14:tracePt t="44757" x="4960938" y="6438900"/>
          <p14:tracePt t="44777" x="4975225" y="6416675"/>
          <p14:tracePt t="44798" x="4999038" y="6400800"/>
          <p14:tracePt t="44818" x="5021263" y="6378575"/>
          <p14:tracePt t="44837" x="5037138" y="6362700"/>
          <p14:tracePt t="44857" x="5045075" y="6354763"/>
          <p14:tracePt t="44878" x="5045075" y="6340475"/>
          <p14:tracePt t="44898" x="5051425" y="6302375"/>
          <p14:tracePt t="44918" x="5051425" y="6270625"/>
          <p14:tracePt t="44938" x="5051425" y="6256338"/>
          <p14:tracePt t="44958" x="5051425" y="6240463"/>
          <p14:tracePt t="44978" x="5037138" y="6188075"/>
          <p14:tracePt t="44998" x="5021263" y="6156325"/>
          <p14:tracePt t="45018" x="4968875" y="6096000"/>
          <p14:tracePt t="45038" x="4945063" y="6073775"/>
          <p14:tracePt t="45058" x="4922838" y="6065838"/>
          <p14:tracePt t="45078" x="4906963" y="6049963"/>
          <p14:tracePt t="45098" x="4899025" y="6049963"/>
          <p14:tracePt t="45118" x="4876800" y="6035675"/>
          <p14:tracePt t="45138" x="4838700" y="6019800"/>
          <p14:tracePt t="45158" x="4784725" y="5997575"/>
          <p14:tracePt t="45178" x="4770438" y="5989638"/>
          <p14:tracePt t="45198" x="4746625" y="5989638"/>
          <p14:tracePt t="45218" x="4724400" y="5981700"/>
          <p14:tracePt t="45238" x="4670425" y="5973763"/>
          <p14:tracePt t="45258" x="4625975" y="5965825"/>
          <p14:tracePt t="45278" x="4572000" y="5965825"/>
          <p14:tracePt t="45299" x="4533900" y="5965825"/>
          <p14:tracePt t="45318" x="4495800" y="5965825"/>
          <p14:tracePt t="45338" x="4441825" y="5965825"/>
          <p14:tracePt t="45358" x="4343400" y="5981700"/>
          <p14:tracePt t="45379" x="4297363" y="5989638"/>
          <p14:tracePt t="45399" x="4237038" y="6003925"/>
          <p14:tracePt t="45418" x="4206875" y="6011863"/>
          <p14:tracePt t="45439" x="4144963" y="6027738"/>
          <p14:tracePt t="45459" x="4092575" y="6035675"/>
          <p14:tracePt t="45479" x="4022725" y="6057900"/>
          <p14:tracePt t="45499" x="4000500" y="6073775"/>
          <p14:tracePt t="45519" x="3978275" y="6080125"/>
          <p14:tracePt t="45539" x="3962400" y="6088063"/>
          <p14:tracePt t="45559" x="3924300" y="6103938"/>
          <p14:tracePt t="45579" x="3908425" y="6103938"/>
          <p14:tracePt t="45599" x="3886200" y="6118225"/>
          <p14:tracePt t="45619" x="3878263" y="6126163"/>
          <p14:tracePt t="45639" x="3863975" y="6134100"/>
          <p14:tracePt t="45659" x="3863975" y="6149975"/>
          <p14:tracePt t="45679" x="3856038" y="6149975"/>
          <p14:tracePt t="45699" x="3848100" y="6164263"/>
          <p14:tracePt t="45719" x="3848100" y="6172200"/>
          <p14:tracePt t="45739" x="3848100" y="6180138"/>
          <p14:tracePt t="45759" x="3840163" y="6202363"/>
          <p14:tracePt t="45779" x="3840163" y="6218238"/>
          <p14:tracePt t="45799" x="3840163" y="6232525"/>
          <p14:tracePt t="45800" x="3840163" y="6240463"/>
          <p14:tracePt t="45819" x="3840163" y="6248400"/>
          <p14:tracePt t="45840" x="3840163" y="6256338"/>
          <p14:tracePt t="45860" x="3840163" y="6264275"/>
          <p14:tracePt t="45880" x="3840163" y="6278563"/>
          <p14:tracePt t="45899" x="3840163" y="6286500"/>
          <p14:tracePt t="45939" x="3840163" y="62944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33CC"/>
                </a:solidFill>
                <a:ea typeface="黑体" panose="02010609060101010101" pitchFamily="49" charset="-122"/>
              </a:rPr>
              <a:t>表面积的测定：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8486775" cy="4114800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>
                <a:solidFill>
                  <a:srgbClr val="0033CC"/>
                </a:solidFill>
              </a:rPr>
              <a:t>吸附法</a:t>
            </a:r>
          </a:p>
          <a:p>
            <a:pPr lvl="1" algn="just" eaLnBrk="1" hangingPunct="1"/>
            <a:r>
              <a:rPr lang="zh-CN" altLang="en-US" sz="2400" dirty="0" smtClean="0">
                <a:solidFill>
                  <a:srgbClr val="0033CC"/>
                </a:solidFill>
              </a:rPr>
              <a:t>物理吸附    </a:t>
            </a:r>
            <a:r>
              <a:rPr lang="en-US" altLang="zh-CN" sz="2400" dirty="0" smtClean="0">
                <a:solidFill>
                  <a:srgbClr val="0033CC"/>
                </a:solidFill>
              </a:rPr>
              <a:t>N</a:t>
            </a:r>
            <a:r>
              <a:rPr lang="en-US" altLang="zh-CN" sz="2400" baseline="-25000" dirty="0" smtClean="0">
                <a:solidFill>
                  <a:srgbClr val="0033CC"/>
                </a:solidFill>
              </a:rPr>
              <a:t>2</a:t>
            </a:r>
            <a:r>
              <a:rPr lang="zh-CN" altLang="en-US" sz="2400" dirty="0" smtClean="0">
                <a:solidFill>
                  <a:srgbClr val="0033CC"/>
                </a:solidFill>
              </a:rPr>
              <a:t>吸附法</a:t>
            </a:r>
          </a:p>
          <a:p>
            <a:pPr marL="457200" lvl="1" indent="0" algn="just" eaLnBrk="1" hangingPunct="1">
              <a:buNone/>
            </a:pPr>
            <a:endParaRPr lang="zh-CN" altLang="en-US" sz="2400" dirty="0" smtClean="0">
              <a:solidFill>
                <a:schemeClr val="folHlin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66863"/>
            <a:ext cx="30765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31"/>
    </mc:Choice>
    <mc:Fallback xmlns="">
      <p:transition spd="slow" advTm="1563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70" x="4549775" y="3802063"/>
          <p14:tracePt t="786" x="4549775" y="3794125"/>
          <p14:tracePt t="793" x="4556125" y="3779838"/>
          <p14:tracePt t="809" x="4572000" y="3749675"/>
          <p14:tracePt t="830" x="4572000" y="3741738"/>
          <p14:tracePt t="850" x="4587875" y="3711575"/>
          <p14:tracePt t="870" x="4594225" y="3665538"/>
          <p14:tracePt t="890" x="4618038" y="3497263"/>
          <p14:tracePt t="910" x="4656138" y="3330575"/>
          <p14:tracePt t="930" x="4732338" y="3017838"/>
          <p14:tracePt t="950" x="4762500" y="2849563"/>
          <p14:tracePt t="970" x="4770438" y="2751138"/>
          <p14:tracePt t="990" x="4770438" y="2720975"/>
          <p14:tracePt t="1010" x="4770438" y="2713038"/>
          <p14:tracePt t="1050" x="4770438" y="2705100"/>
          <p14:tracePt t="1070" x="4770438" y="2697163"/>
          <p14:tracePt t="2030" x="4770438" y="2689225"/>
          <p14:tracePt t="2038" x="4762500" y="2689225"/>
          <p14:tracePt t="2052" x="4732338" y="2674938"/>
          <p14:tracePt t="2072" x="4549775" y="2636838"/>
          <p14:tracePt t="2092" x="4411663" y="2598738"/>
          <p14:tracePt t="2112" x="4191000" y="2506663"/>
          <p14:tracePt t="2132" x="4000500" y="2438400"/>
          <p14:tracePt t="2152" x="3810000" y="2378075"/>
          <p14:tracePt t="2172" x="3741738" y="2354263"/>
          <p14:tracePt t="2193" x="3695700" y="2332038"/>
          <p14:tracePt t="2212" x="3673475" y="2316163"/>
          <p14:tracePt t="2232" x="3627438" y="2270125"/>
          <p14:tracePt t="2252" x="3589338" y="2239963"/>
          <p14:tracePt t="2272" x="3497263" y="2163763"/>
          <p14:tracePt t="2292" x="3421063" y="2117725"/>
          <p14:tracePt t="2312" x="3344863" y="2087563"/>
          <p14:tracePt t="2333" x="3298825" y="2065338"/>
          <p14:tracePt t="2352" x="3276600" y="2049463"/>
          <p14:tracePt t="2372" x="3268663" y="2041525"/>
          <p14:tracePt t="2392" x="3246438" y="2011363"/>
          <p14:tracePt t="2413" x="3200400" y="1973263"/>
          <p14:tracePt t="2433" x="3132138" y="1935163"/>
          <p14:tracePt t="2453" x="3124200" y="1927225"/>
          <p14:tracePt t="2473" x="3116263" y="1927225"/>
          <p14:tracePt t="2493" x="3116263" y="1920875"/>
          <p14:tracePt t="2533" x="3116263" y="1912938"/>
          <p14:tracePt t="2554" x="3116263" y="1905000"/>
          <p14:tracePt t="2578" x="3116263" y="1897063"/>
          <p14:tracePt t="2593" x="3116263" y="1889125"/>
          <p14:tracePt t="2613" x="3116263" y="1866900"/>
          <p14:tracePt t="2633" x="3116263" y="1828800"/>
          <p14:tracePt t="2653" x="3116263" y="1812925"/>
          <p14:tracePt t="2673" x="3116263" y="1798638"/>
          <p14:tracePt t="2694" x="3116263" y="1790700"/>
          <p14:tracePt t="2736" x="3124200" y="1790700"/>
          <p14:tracePt t="4057" x="3132138" y="1820863"/>
          <p14:tracePt t="4065" x="3146425" y="1858963"/>
          <p14:tracePt t="4076" x="3170238" y="1935163"/>
          <p14:tracePt t="4096" x="3246438" y="2087563"/>
          <p14:tracePt t="4097" x="3276600" y="2141538"/>
          <p14:tracePt t="4116" x="3322638" y="2217738"/>
          <p14:tracePt t="4136" x="3368675" y="2301875"/>
          <p14:tracePt t="4137" x="3375025" y="2324100"/>
          <p14:tracePt t="4156" x="3421063" y="2400300"/>
          <p14:tracePt t="4176" x="3436938" y="2422525"/>
          <p14:tracePt t="4196" x="3475038" y="2492375"/>
          <p14:tracePt t="4216" x="3513138" y="2590800"/>
          <p14:tracePt t="4236" x="3603625" y="2781300"/>
          <p14:tracePt t="4256" x="3627438" y="2857500"/>
          <p14:tracePt t="4276" x="3649663" y="2925763"/>
          <p14:tracePt t="4296" x="3665538" y="2949575"/>
          <p14:tracePt t="4316" x="3665538" y="2963863"/>
          <p14:tracePt t="4359" x="3673475" y="2963863"/>
          <p14:tracePt t="4376" x="3673475" y="2971800"/>
          <p14:tracePt t="5721" x="3679825" y="2971800"/>
          <p14:tracePt t="5729" x="3679825" y="2979738"/>
          <p14:tracePt t="5745" x="3687763" y="2979738"/>
          <p14:tracePt t="5759" x="3695700" y="2987675"/>
          <p14:tracePt t="5779" x="3733800" y="3025775"/>
          <p14:tracePt t="5799" x="3794125" y="3025775"/>
          <p14:tracePt t="5819" x="4046538" y="3070225"/>
          <p14:tracePt t="5839" x="4313238" y="3116263"/>
          <p14:tracePt t="5859" x="5211763" y="3375025"/>
          <p14:tracePt t="5879" x="5875338" y="3573463"/>
          <p14:tracePt t="5900" x="6865938" y="3863975"/>
          <p14:tracePt t="5919" x="7170738" y="3940175"/>
          <p14:tracePt t="5939" x="7269163" y="3954463"/>
          <p14:tracePt t="9779" x="7261225" y="3954463"/>
          <p14:tracePt t="9786" x="7254875" y="3954463"/>
          <p14:tracePt t="9794" x="7223125" y="3932238"/>
          <p14:tracePt t="9807" x="7154863" y="3886200"/>
          <p14:tracePt t="9827" x="7026275" y="3787775"/>
          <p14:tracePt t="9847" x="7026275" y="3749675"/>
          <p14:tracePt t="9867" x="7064375" y="3619500"/>
          <p14:tracePt t="9887" x="7070725" y="3489325"/>
          <p14:tracePt t="9907" x="6896100" y="3276600"/>
          <p14:tracePt t="9927" x="6713538" y="3124200"/>
          <p14:tracePt t="9947" x="6507163" y="2971800"/>
          <p14:tracePt t="9967" x="6416675" y="2865438"/>
          <p14:tracePt t="9987" x="6354763" y="2727325"/>
          <p14:tracePt t="10007" x="6302375" y="2506663"/>
          <p14:tracePt t="10027" x="6256338" y="2362200"/>
          <p14:tracePt t="10029" x="6226175" y="2293938"/>
          <p14:tracePt t="10047" x="6202363" y="2201863"/>
          <p14:tracePt t="10067" x="6194425" y="2111375"/>
          <p14:tracePt t="10087" x="6210300" y="2041525"/>
          <p14:tracePt t="10108" x="6210300" y="2035175"/>
          <p14:tracePt t="10167" x="6218238" y="2035175"/>
          <p14:tracePt t="10173" x="6218238" y="2027238"/>
          <p14:tracePt t="10187" x="6248400" y="2027238"/>
          <p14:tracePt t="10207" x="6362700" y="2011363"/>
          <p14:tracePt t="10239" x="6370638" y="2011363"/>
          <p14:tracePt t="10247" x="6378575" y="2011363"/>
          <p14:tracePt t="10267" x="6438900" y="2003425"/>
          <p14:tracePt t="10287" x="6569075" y="1981200"/>
          <p14:tracePt t="10308" x="6667500" y="1951038"/>
          <p14:tracePt t="10328" x="6888163" y="1882775"/>
          <p14:tracePt t="10348" x="7040563" y="1866900"/>
          <p14:tracePt t="10368" x="7345363" y="1844675"/>
          <p14:tracePt t="10388" x="7612063" y="1820863"/>
          <p14:tracePt t="10408" x="7902575" y="1782763"/>
          <p14:tracePt t="10428" x="7962900" y="1774825"/>
          <p14:tracePt t="10448" x="7993063" y="1774825"/>
          <p14:tracePt t="10468" x="8016875" y="1774825"/>
          <p14:tracePt t="10488" x="8131175" y="1782763"/>
          <p14:tracePt t="10508" x="8267700" y="1806575"/>
          <p14:tracePt t="10529" x="8435975" y="1866900"/>
          <p14:tracePt t="10548" x="8488363" y="1889125"/>
          <p14:tracePt t="10568" x="8496300" y="1889125"/>
          <p14:tracePt t="10588" x="8504238" y="1935163"/>
          <p14:tracePt t="10609" x="8564563" y="2117725"/>
          <p14:tracePt t="10628" x="8602663" y="2217738"/>
          <p14:tracePt t="10648" x="8648700" y="2324100"/>
          <p14:tracePt t="10668" x="8656638" y="2346325"/>
          <p14:tracePt t="10688" x="8664575" y="2400300"/>
          <p14:tracePt t="10708" x="8702675" y="2582863"/>
          <p14:tracePt t="10729" x="8793163" y="2949575"/>
          <p14:tracePt t="10748" x="8839200" y="3094038"/>
          <p14:tracePt t="10768" x="8869363" y="3208338"/>
          <p14:tracePt t="10789" x="8869363" y="3246438"/>
          <p14:tracePt t="10809" x="8869363" y="3336925"/>
          <p14:tracePt t="10829" x="8869363" y="3489325"/>
          <p14:tracePt t="10848" x="8899525" y="3771900"/>
          <p14:tracePt t="10869" x="8975725" y="4092575"/>
          <p14:tracePt t="10889" x="8999538" y="4267200"/>
          <p14:tracePt t="10909" x="9007475" y="4403725"/>
          <p14:tracePt t="10929" x="8999538" y="4503738"/>
          <p14:tracePt t="10949" x="8975725" y="4784725"/>
          <p14:tracePt t="10969" x="8969375" y="4937125"/>
          <p14:tracePt t="10989" x="8945563" y="5097463"/>
          <p14:tracePt t="11009" x="8923338" y="5151438"/>
          <p14:tracePt t="11010" x="8915400" y="5173663"/>
          <p14:tracePt t="11029" x="8893175" y="5219700"/>
          <p14:tracePt t="11049" x="8861425" y="5318125"/>
          <p14:tracePt t="11069" x="8816975" y="5470525"/>
          <p14:tracePt t="11089" x="8793163" y="5554663"/>
          <p14:tracePt t="11090" x="8778875" y="5578475"/>
          <p14:tracePt t="11110" x="8740775" y="5654675"/>
          <p14:tracePt t="11129" x="8709025" y="5699125"/>
          <p14:tracePt t="11149" x="8656638" y="5799138"/>
          <p14:tracePt t="11169" x="8632825" y="5859463"/>
          <p14:tracePt t="11189" x="8588375" y="5981700"/>
          <p14:tracePt t="11209" x="8564563" y="6027738"/>
          <p14:tracePt t="11229" x="8534400" y="6065838"/>
          <p14:tracePt t="11249" x="8518525" y="6080125"/>
          <p14:tracePt t="11269" x="8496300" y="6103938"/>
          <p14:tracePt t="11290" x="8480425" y="6118225"/>
          <p14:tracePt t="11310" x="8435975" y="6156325"/>
          <p14:tracePt t="11329" x="8389938" y="6180138"/>
          <p14:tracePt t="11349" x="8343900" y="6188075"/>
          <p14:tracePt t="11370" x="8313738" y="6188075"/>
          <p14:tracePt t="11390" x="8245475" y="6210300"/>
          <p14:tracePt t="11410" x="8137525" y="6226175"/>
          <p14:tracePt t="11430" x="8069263" y="6226175"/>
          <p14:tracePt t="11450" x="7916863" y="6226175"/>
          <p14:tracePt t="11470" x="7772400" y="6226175"/>
          <p14:tracePt t="11471" x="7734300" y="6226175"/>
          <p14:tracePt t="11490" x="7535863" y="6232525"/>
          <p14:tracePt t="11510" x="7299325" y="6232525"/>
          <p14:tracePt t="11530" x="7170738" y="6232525"/>
          <p14:tracePt t="11550" x="7064375" y="6226175"/>
          <p14:tracePt t="11570" x="6904038" y="6194425"/>
          <p14:tracePt t="11590" x="6781800" y="6180138"/>
          <p14:tracePt t="11591" x="6721475" y="6180138"/>
          <p14:tracePt t="11610" x="6607175" y="6164263"/>
          <p14:tracePt t="11630" x="6499225" y="6142038"/>
          <p14:tracePt t="11631" x="6461125" y="6126163"/>
          <p14:tracePt t="11650" x="6400800" y="6080125"/>
          <p14:tracePt t="11670" x="6324600" y="6019800"/>
          <p14:tracePt t="11690" x="6202363" y="5921375"/>
          <p14:tracePt t="11710" x="6080125" y="5837238"/>
          <p14:tracePt t="11731" x="5927725" y="5745163"/>
          <p14:tracePt t="11751" x="5913438" y="5722938"/>
          <p14:tracePt t="11770" x="5897563" y="5676900"/>
          <p14:tracePt t="11791" x="5883275" y="5622925"/>
          <p14:tracePt t="11811" x="5851525" y="5486400"/>
          <p14:tracePt t="11830" x="5829300" y="5410200"/>
          <p14:tracePt t="11851" x="5807075" y="5280025"/>
          <p14:tracePt t="11871" x="5799138" y="5211763"/>
          <p14:tracePt t="11891" x="5768975" y="5089525"/>
          <p14:tracePt t="11911" x="5730875" y="4953000"/>
          <p14:tracePt t="11931" x="5616575" y="4587875"/>
          <p14:tracePt t="11951" x="5524500" y="4289425"/>
          <p14:tracePt t="11971" x="5448300" y="3984625"/>
          <p14:tracePt t="11991" x="5432425" y="3863975"/>
          <p14:tracePt t="12011" x="5432425" y="3717925"/>
          <p14:tracePt t="12031" x="5440363" y="3573463"/>
          <p14:tracePt t="12051" x="5464175" y="3216275"/>
          <p14:tracePt t="12071" x="5464175" y="3063875"/>
          <p14:tracePt t="12091" x="5464175" y="2979738"/>
          <p14:tracePt t="12111" x="5464175" y="2949575"/>
          <p14:tracePt t="12131" x="5464175" y="2895600"/>
          <p14:tracePt t="12151" x="5470525" y="2841625"/>
          <p14:tracePt t="12171" x="5470525" y="2765425"/>
          <p14:tracePt t="12191" x="5470525" y="2720975"/>
          <p14:tracePt t="12211" x="5464175" y="2628900"/>
          <p14:tracePt t="12232" x="5464175" y="2582863"/>
          <p14:tracePt t="12251" x="5464175" y="2560638"/>
          <p14:tracePt t="12271" x="5464175" y="2492375"/>
          <p14:tracePt t="12292" x="5464175" y="2416175"/>
          <p14:tracePt t="12312" x="5440363" y="2232025"/>
          <p14:tracePt t="12331" x="5432425" y="2179638"/>
          <p14:tracePt t="12351" x="5432425" y="2155825"/>
          <p14:tracePt t="12372" x="5432425" y="214153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03338" y="366713"/>
            <a:ext cx="7793037" cy="12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kern="0" dirty="0" smtClean="0">
                <a:ea typeface="黑体" panose="02010609060101010101" pitchFamily="49" charset="-122"/>
              </a:rPr>
              <a:t>体积和密度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55576" y="2060848"/>
            <a:ext cx="1584176" cy="2736484"/>
            <a:chOff x="755576" y="2060848"/>
            <a:chExt cx="1584176" cy="27364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2060848"/>
              <a:ext cx="1584176" cy="2736484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 bwMode="auto">
            <a:xfrm>
              <a:off x="1043608" y="4005064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547664" y="4005064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295636" y="3573016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043608" y="3140968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565666" y="3140968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043608" y="2636912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565666" y="2636912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椭圆 13"/>
          <p:cNvSpPr/>
          <p:nvPr/>
        </p:nvSpPr>
        <p:spPr bwMode="auto">
          <a:xfrm>
            <a:off x="3764760" y="3169539"/>
            <a:ext cx="850083" cy="77404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39850" y="2348880"/>
            <a:ext cx="2348573" cy="2414256"/>
            <a:chOff x="6012160" y="2381234"/>
            <a:chExt cx="2376264" cy="2381902"/>
          </a:xfrm>
        </p:grpSpPr>
        <p:sp>
          <p:nvSpPr>
            <p:cNvPr id="15" name="椭圆 14"/>
            <p:cNvSpPr/>
            <p:nvPr/>
          </p:nvSpPr>
          <p:spPr bwMode="auto">
            <a:xfrm>
              <a:off x="6012160" y="2382896"/>
              <a:ext cx="2376264" cy="238024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6346209" y="2640306"/>
              <a:ext cx="634774" cy="965931"/>
            </a:xfrm>
            <a:custGeom>
              <a:avLst/>
              <a:gdLst>
                <a:gd name="connsiteX0" fmla="*/ 129654 w 634774"/>
                <a:gd name="connsiteY0" fmla="*/ 536 h 965931"/>
                <a:gd name="connsiteX1" fmla="*/ 75063 w 634774"/>
                <a:gd name="connsiteY1" fmla="*/ 41479 h 965931"/>
                <a:gd name="connsiteX2" fmla="*/ 34119 w 634774"/>
                <a:gd name="connsiteY2" fmla="*/ 55127 h 965931"/>
                <a:gd name="connsiteX3" fmla="*/ 13648 w 634774"/>
                <a:gd name="connsiteY3" fmla="*/ 82422 h 965931"/>
                <a:gd name="connsiteX4" fmla="*/ 0 w 634774"/>
                <a:gd name="connsiteY4" fmla="*/ 184781 h 965931"/>
                <a:gd name="connsiteX5" fmla="*/ 6824 w 634774"/>
                <a:gd name="connsiteY5" fmla="*/ 218900 h 965931"/>
                <a:gd name="connsiteX6" fmla="*/ 13648 w 634774"/>
                <a:gd name="connsiteY6" fmla="*/ 239372 h 965931"/>
                <a:gd name="connsiteX7" fmla="*/ 34119 w 634774"/>
                <a:gd name="connsiteY7" fmla="*/ 246195 h 965931"/>
                <a:gd name="connsiteX8" fmla="*/ 81887 w 634774"/>
                <a:gd name="connsiteY8" fmla="*/ 273491 h 965931"/>
                <a:gd name="connsiteX9" fmla="*/ 122830 w 634774"/>
                <a:gd name="connsiteY9" fmla="*/ 287139 h 965931"/>
                <a:gd name="connsiteX10" fmla="*/ 150125 w 634774"/>
                <a:gd name="connsiteY10" fmla="*/ 328082 h 965931"/>
                <a:gd name="connsiteX11" fmla="*/ 191069 w 634774"/>
                <a:gd name="connsiteY11" fmla="*/ 389497 h 965931"/>
                <a:gd name="connsiteX12" fmla="*/ 204716 w 634774"/>
                <a:gd name="connsiteY12" fmla="*/ 409969 h 965931"/>
                <a:gd name="connsiteX13" fmla="*/ 211540 w 634774"/>
                <a:gd name="connsiteY13" fmla="*/ 430440 h 965931"/>
                <a:gd name="connsiteX14" fmla="*/ 252484 w 634774"/>
                <a:gd name="connsiteY14" fmla="*/ 457736 h 965931"/>
                <a:gd name="connsiteX15" fmla="*/ 279779 w 634774"/>
                <a:gd name="connsiteY15" fmla="*/ 498679 h 965931"/>
                <a:gd name="connsiteX16" fmla="*/ 293427 w 634774"/>
                <a:gd name="connsiteY16" fmla="*/ 519151 h 965931"/>
                <a:gd name="connsiteX17" fmla="*/ 307075 w 634774"/>
                <a:gd name="connsiteY17" fmla="*/ 546446 h 965931"/>
                <a:gd name="connsiteX18" fmla="*/ 334370 w 634774"/>
                <a:gd name="connsiteY18" fmla="*/ 594213 h 965931"/>
                <a:gd name="connsiteX19" fmla="*/ 341194 w 634774"/>
                <a:gd name="connsiteY19" fmla="*/ 628333 h 965931"/>
                <a:gd name="connsiteX20" fmla="*/ 361666 w 634774"/>
                <a:gd name="connsiteY20" fmla="*/ 641981 h 965931"/>
                <a:gd name="connsiteX21" fmla="*/ 382137 w 634774"/>
                <a:gd name="connsiteY21" fmla="*/ 662452 h 965931"/>
                <a:gd name="connsiteX22" fmla="*/ 409433 w 634774"/>
                <a:gd name="connsiteY22" fmla="*/ 737515 h 965931"/>
                <a:gd name="connsiteX23" fmla="*/ 423081 w 634774"/>
                <a:gd name="connsiteY23" fmla="*/ 764810 h 965931"/>
                <a:gd name="connsiteX24" fmla="*/ 464024 w 634774"/>
                <a:gd name="connsiteY24" fmla="*/ 839873 h 965931"/>
                <a:gd name="connsiteX25" fmla="*/ 511791 w 634774"/>
                <a:gd name="connsiteY25" fmla="*/ 887640 h 965931"/>
                <a:gd name="connsiteX26" fmla="*/ 518615 w 634774"/>
                <a:gd name="connsiteY26" fmla="*/ 962703 h 965931"/>
                <a:gd name="connsiteX27" fmla="*/ 545910 w 634774"/>
                <a:gd name="connsiteY27" fmla="*/ 955879 h 965931"/>
                <a:gd name="connsiteX28" fmla="*/ 559558 w 634774"/>
                <a:gd name="connsiteY28" fmla="*/ 935407 h 965931"/>
                <a:gd name="connsiteX29" fmla="*/ 580030 w 634774"/>
                <a:gd name="connsiteY29" fmla="*/ 901288 h 965931"/>
                <a:gd name="connsiteX30" fmla="*/ 607325 w 634774"/>
                <a:gd name="connsiteY30" fmla="*/ 880816 h 965931"/>
                <a:gd name="connsiteX31" fmla="*/ 627797 w 634774"/>
                <a:gd name="connsiteY31" fmla="*/ 839873 h 965931"/>
                <a:gd name="connsiteX32" fmla="*/ 634621 w 634774"/>
                <a:gd name="connsiteY32" fmla="*/ 819401 h 965931"/>
                <a:gd name="connsiteX33" fmla="*/ 614149 w 634774"/>
                <a:gd name="connsiteY33" fmla="*/ 696572 h 965931"/>
                <a:gd name="connsiteX34" fmla="*/ 593678 w 634774"/>
                <a:gd name="connsiteY34" fmla="*/ 676100 h 965931"/>
                <a:gd name="connsiteX35" fmla="*/ 573206 w 634774"/>
                <a:gd name="connsiteY35" fmla="*/ 635157 h 965931"/>
                <a:gd name="connsiteX36" fmla="*/ 545910 w 634774"/>
                <a:gd name="connsiteY36" fmla="*/ 587390 h 965931"/>
                <a:gd name="connsiteX37" fmla="*/ 539087 w 634774"/>
                <a:gd name="connsiteY37" fmla="*/ 566918 h 965931"/>
                <a:gd name="connsiteX38" fmla="*/ 525439 w 634774"/>
                <a:gd name="connsiteY38" fmla="*/ 546446 h 965931"/>
                <a:gd name="connsiteX39" fmla="*/ 518615 w 634774"/>
                <a:gd name="connsiteY39" fmla="*/ 519151 h 965931"/>
                <a:gd name="connsiteX40" fmla="*/ 511791 w 634774"/>
                <a:gd name="connsiteY40" fmla="*/ 498679 h 965931"/>
                <a:gd name="connsiteX41" fmla="*/ 484495 w 634774"/>
                <a:gd name="connsiteY41" fmla="*/ 450912 h 965931"/>
                <a:gd name="connsiteX42" fmla="*/ 457200 w 634774"/>
                <a:gd name="connsiteY42" fmla="*/ 403145 h 965931"/>
                <a:gd name="connsiteX43" fmla="*/ 443552 w 634774"/>
                <a:gd name="connsiteY43" fmla="*/ 382673 h 965931"/>
                <a:gd name="connsiteX44" fmla="*/ 402609 w 634774"/>
                <a:gd name="connsiteY44" fmla="*/ 341730 h 965931"/>
                <a:gd name="connsiteX45" fmla="*/ 382137 w 634774"/>
                <a:gd name="connsiteY45" fmla="*/ 321258 h 965931"/>
                <a:gd name="connsiteX46" fmla="*/ 348018 w 634774"/>
                <a:gd name="connsiteY46" fmla="*/ 280315 h 965931"/>
                <a:gd name="connsiteX47" fmla="*/ 307075 w 634774"/>
                <a:gd name="connsiteY47" fmla="*/ 246195 h 965931"/>
                <a:gd name="connsiteX48" fmla="*/ 300251 w 634774"/>
                <a:gd name="connsiteY48" fmla="*/ 218900 h 965931"/>
                <a:gd name="connsiteX49" fmla="*/ 279779 w 634774"/>
                <a:gd name="connsiteY49" fmla="*/ 198428 h 965931"/>
                <a:gd name="connsiteX50" fmla="*/ 266131 w 634774"/>
                <a:gd name="connsiteY50" fmla="*/ 177957 h 965931"/>
                <a:gd name="connsiteX51" fmla="*/ 259307 w 634774"/>
                <a:gd name="connsiteY51" fmla="*/ 150661 h 965931"/>
                <a:gd name="connsiteX52" fmla="*/ 238836 w 634774"/>
                <a:gd name="connsiteY52" fmla="*/ 123366 h 965931"/>
                <a:gd name="connsiteX53" fmla="*/ 225188 w 634774"/>
                <a:gd name="connsiteY53" fmla="*/ 102894 h 965931"/>
                <a:gd name="connsiteX54" fmla="*/ 204716 w 634774"/>
                <a:gd name="connsiteY54" fmla="*/ 82422 h 965931"/>
                <a:gd name="connsiteX55" fmla="*/ 177421 w 634774"/>
                <a:gd name="connsiteY55" fmla="*/ 41479 h 965931"/>
                <a:gd name="connsiteX56" fmla="*/ 156949 w 634774"/>
                <a:gd name="connsiteY56" fmla="*/ 21007 h 965931"/>
                <a:gd name="connsiteX57" fmla="*/ 129654 w 634774"/>
                <a:gd name="connsiteY57" fmla="*/ 536 h 96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4774" h="965931">
                  <a:moveTo>
                    <a:pt x="129654" y="536"/>
                  </a:moveTo>
                  <a:cubicBezTo>
                    <a:pt x="116006" y="3948"/>
                    <a:pt x="87280" y="36049"/>
                    <a:pt x="75063" y="41479"/>
                  </a:cubicBezTo>
                  <a:cubicBezTo>
                    <a:pt x="61917" y="47322"/>
                    <a:pt x="34119" y="55127"/>
                    <a:pt x="34119" y="55127"/>
                  </a:cubicBezTo>
                  <a:cubicBezTo>
                    <a:pt x="27295" y="64225"/>
                    <a:pt x="19290" y="72548"/>
                    <a:pt x="13648" y="82422"/>
                  </a:cubicBezTo>
                  <a:cubicBezTo>
                    <a:pt x="51" y="106217"/>
                    <a:pt x="230" y="182017"/>
                    <a:pt x="0" y="184781"/>
                  </a:cubicBezTo>
                  <a:cubicBezTo>
                    <a:pt x="2275" y="196154"/>
                    <a:pt x="4011" y="207648"/>
                    <a:pt x="6824" y="218900"/>
                  </a:cubicBezTo>
                  <a:cubicBezTo>
                    <a:pt x="8569" y="225878"/>
                    <a:pt x="8562" y="234286"/>
                    <a:pt x="13648" y="239372"/>
                  </a:cubicBezTo>
                  <a:cubicBezTo>
                    <a:pt x="18734" y="244458"/>
                    <a:pt x="27295" y="243921"/>
                    <a:pt x="34119" y="246195"/>
                  </a:cubicBezTo>
                  <a:cubicBezTo>
                    <a:pt x="52585" y="258506"/>
                    <a:pt x="60242" y="264833"/>
                    <a:pt x="81887" y="273491"/>
                  </a:cubicBezTo>
                  <a:cubicBezTo>
                    <a:pt x="95244" y="278834"/>
                    <a:pt x="122830" y="287139"/>
                    <a:pt x="122830" y="287139"/>
                  </a:cubicBezTo>
                  <a:cubicBezTo>
                    <a:pt x="135880" y="326288"/>
                    <a:pt x="120309" y="289747"/>
                    <a:pt x="150125" y="328082"/>
                  </a:cubicBezTo>
                  <a:cubicBezTo>
                    <a:pt x="150127" y="328084"/>
                    <a:pt x="184244" y="379260"/>
                    <a:pt x="191069" y="389497"/>
                  </a:cubicBezTo>
                  <a:cubicBezTo>
                    <a:pt x="195618" y="396321"/>
                    <a:pt x="202122" y="402189"/>
                    <a:pt x="204716" y="409969"/>
                  </a:cubicBezTo>
                  <a:cubicBezTo>
                    <a:pt x="206991" y="416793"/>
                    <a:pt x="206454" y="425354"/>
                    <a:pt x="211540" y="430440"/>
                  </a:cubicBezTo>
                  <a:cubicBezTo>
                    <a:pt x="223139" y="442038"/>
                    <a:pt x="252484" y="457736"/>
                    <a:pt x="252484" y="457736"/>
                  </a:cubicBezTo>
                  <a:lnTo>
                    <a:pt x="279779" y="498679"/>
                  </a:lnTo>
                  <a:cubicBezTo>
                    <a:pt x="284328" y="505503"/>
                    <a:pt x="289759" y="511815"/>
                    <a:pt x="293427" y="519151"/>
                  </a:cubicBezTo>
                  <a:cubicBezTo>
                    <a:pt x="297976" y="528249"/>
                    <a:pt x="302028" y="537614"/>
                    <a:pt x="307075" y="546446"/>
                  </a:cubicBezTo>
                  <a:cubicBezTo>
                    <a:pt x="345655" y="613962"/>
                    <a:pt x="293127" y="511730"/>
                    <a:pt x="334370" y="594213"/>
                  </a:cubicBezTo>
                  <a:cubicBezTo>
                    <a:pt x="336645" y="605586"/>
                    <a:pt x="335439" y="618263"/>
                    <a:pt x="341194" y="628333"/>
                  </a:cubicBezTo>
                  <a:cubicBezTo>
                    <a:pt x="345263" y="635454"/>
                    <a:pt x="355365" y="636731"/>
                    <a:pt x="361666" y="641981"/>
                  </a:cubicBezTo>
                  <a:cubicBezTo>
                    <a:pt x="369079" y="648159"/>
                    <a:pt x="376528" y="654599"/>
                    <a:pt x="382137" y="662452"/>
                  </a:cubicBezTo>
                  <a:cubicBezTo>
                    <a:pt x="399445" y="686683"/>
                    <a:pt x="399088" y="709066"/>
                    <a:pt x="409433" y="737515"/>
                  </a:cubicBezTo>
                  <a:cubicBezTo>
                    <a:pt x="412909" y="747075"/>
                    <a:pt x="418532" y="755712"/>
                    <a:pt x="423081" y="764810"/>
                  </a:cubicBezTo>
                  <a:cubicBezTo>
                    <a:pt x="433088" y="804842"/>
                    <a:pt x="427711" y="797508"/>
                    <a:pt x="464024" y="839873"/>
                  </a:cubicBezTo>
                  <a:cubicBezTo>
                    <a:pt x="478678" y="856970"/>
                    <a:pt x="511791" y="887640"/>
                    <a:pt x="511791" y="887640"/>
                  </a:cubicBezTo>
                  <a:cubicBezTo>
                    <a:pt x="514066" y="912661"/>
                    <a:pt x="507379" y="940231"/>
                    <a:pt x="518615" y="962703"/>
                  </a:cubicBezTo>
                  <a:cubicBezTo>
                    <a:pt x="522809" y="971091"/>
                    <a:pt x="538107" y="961081"/>
                    <a:pt x="545910" y="955879"/>
                  </a:cubicBezTo>
                  <a:cubicBezTo>
                    <a:pt x="552734" y="951330"/>
                    <a:pt x="555211" y="942362"/>
                    <a:pt x="559558" y="935407"/>
                  </a:cubicBezTo>
                  <a:cubicBezTo>
                    <a:pt x="566588" y="924160"/>
                    <a:pt x="571296" y="911270"/>
                    <a:pt x="580030" y="901288"/>
                  </a:cubicBezTo>
                  <a:cubicBezTo>
                    <a:pt x="587519" y="892729"/>
                    <a:pt x="598227" y="887640"/>
                    <a:pt x="607325" y="880816"/>
                  </a:cubicBezTo>
                  <a:cubicBezTo>
                    <a:pt x="624478" y="829359"/>
                    <a:pt x="601339" y="892789"/>
                    <a:pt x="627797" y="839873"/>
                  </a:cubicBezTo>
                  <a:cubicBezTo>
                    <a:pt x="631014" y="833439"/>
                    <a:pt x="632346" y="826225"/>
                    <a:pt x="634621" y="819401"/>
                  </a:cubicBezTo>
                  <a:cubicBezTo>
                    <a:pt x="630207" y="753195"/>
                    <a:pt x="646057" y="734862"/>
                    <a:pt x="614149" y="696572"/>
                  </a:cubicBezTo>
                  <a:cubicBezTo>
                    <a:pt x="607971" y="689158"/>
                    <a:pt x="600502" y="682924"/>
                    <a:pt x="593678" y="676100"/>
                  </a:cubicBezTo>
                  <a:cubicBezTo>
                    <a:pt x="581166" y="638564"/>
                    <a:pt x="594372" y="672197"/>
                    <a:pt x="573206" y="635157"/>
                  </a:cubicBezTo>
                  <a:cubicBezTo>
                    <a:pt x="538575" y="574553"/>
                    <a:pt x="579161" y="637264"/>
                    <a:pt x="545910" y="587390"/>
                  </a:cubicBezTo>
                  <a:cubicBezTo>
                    <a:pt x="543636" y="580566"/>
                    <a:pt x="542304" y="573352"/>
                    <a:pt x="539087" y="566918"/>
                  </a:cubicBezTo>
                  <a:cubicBezTo>
                    <a:pt x="535419" y="559582"/>
                    <a:pt x="528670" y="553984"/>
                    <a:pt x="525439" y="546446"/>
                  </a:cubicBezTo>
                  <a:cubicBezTo>
                    <a:pt x="521745" y="537826"/>
                    <a:pt x="521191" y="528169"/>
                    <a:pt x="518615" y="519151"/>
                  </a:cubicBezTo>
                  <a:cubicBezTo>
                    <a:pt x="516639" y="512235"/>
                    <a:pt x="514625" y="505291"/>
                    <a:pt x="511791" y="498679"/>
                  </a:cubicBezTo>
                  <a:cubicBezTo>
                    <a:pt x="501402" y="474439"/>
                    <a:pt x="498200" y="471470"/>
                    <a:pt x="484495" y="450912"/>
                  </a:cubicBezTo>
                  <a:cubicBezTo>
                    <a:pt x="473423" y="417690"/>
                    <a:pt x="483021" y="439293"/>
                    <a:pt x="457200" y="403145"/>
                  </a:cubicBezTo>
                  <a:cubicBezTo>
                    <a:pt x="452433" y="396471"/>
                    <a:pt x="449001" y="388803"/>
                    <a:pt x="443552" y="382673"/>
                  </a:cubicBezTo>
                  <a:cubicBezTo>
                    <a:pt x="430729" y="368247"/>
                    <a:pt x="416257" y="355378"/>
                    <a:pt x="402609" y="341730"/>
                  </a:cubicBezTo>
                  <a:lnTo>
                    <a:pt x="382137" y="321258"/>
                  </a:lnTo>
                  <a:cubicBezTo>
                    <a:pt x="322331" y="261452"/>
                    <a:pt x="395520" y="337318"/>
                    <a:pt x="348018" y="280315"/>
                  </a:cubicBezTo>
                  <a:cubicBezTo>
                    <a:pt x="331599" y="260612"/>
                    <a:pt x="327203" y="259614"/>
                    <a:pt x="307075" y="246195"/>
                  </a:cubicBezTo>
                  <a:cubicBezTo>
                    <a:pt x="304800" y="237097"/>
                    <a:pt x="304904" y="227043"/>
                    <a:pt x="300251" y="218900"/>
                  </a:cubicBezTo>
                  <a:cubicBezTo>
                    <a:pt x="295463" y="210521"/>
                    <a:pt x="285957" y="205842"/>
                    <a:pt x="279779" y="198428"/>
                  </a:cubicBezTo>
                  <a:cubicBezTo>
                    <a:pt x="274529" y="192128"/>
                    <a:pt x="270680" y="184781"/>
                    <a:pt x="266131" y="177957"/>
                  </a:cubicBezTo>
                  <a:cubicBezTo>
                    <a:pt x="263856" y="168858"/>
                    <a:pt x="263501" y="159050"/>
                    <a:pt x="259307" y="150661"/>
                  </a:cubicBezTo>
                  <a:cubicBezTo>
                    <a:pt x="254221" y="140489"/>
                    <a:pt x="245446" y="132621"/>
                    <a:pt x="238836" y="123366"/>
                  </a:cubicBezTo>
                  <a:cubicBezTo>
                    <a:pt x="234069" y="116692"/>
                    <a:pt x="230438" y="109195"/>
                    <a:pt x="225188" y="102894"/>
                  </a:cubicBezTo>
                  <a:cubicBezTo>
                    <a:pt x="219010" y="95480"/>
                    <a:pt x="210641" y="90040"/>
                    <a:pt x="204716" y="82422"/>
                  </a:cubicBezTo>
                  <a:cubicBezTo>
                    <a:pt x="194646" y="69475"/>
                    <a:pt x="189019" y="53077"/>
                    <a:pt x="177421" y="41479"/>
                  </a:cubicBezTo>
                  <a:cubicBezTo>
                    <a:pt x="170597" y="34655"/>
                    <a:pt x="164363" y="27185"/>
                    <a:pt x="156949" y="21007"/>
                  </a:cubicBezTo>
                  <a:cubicBezTo>
                    <a:pt x="144599" y="10715"/>
                    <a:pt x="143302" y="-2876"/>
                    <a:pt x="129654" y="536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 bwMode="auto">
            <a:xfrm>
              <a:off x="7130955" y="2381234"/>
              <a:ext cx="327546" cy="1611514"/>
            </a:xfrm>
            <a:custGeom>
              <a:avLst/>
              <a:gdLst>
                <a:gd name="connsiteX0" fmla="*/ 13648 w 327546"/>
                <a:gd name="connsiteY0" fmla="*/ 20772 h 1611514"/>
                <a:gd name="connsiteX1" fmla="*/ 0 w 327546"/>
                <a:gd name="connsiteY1" fmla="*/ 123130 h 1611514"/>
                <a:gd name="connsiteX2" fmla="*/ 6824 w 327546"/>
                <a:gd name="connsiteY2" fmla="*/ 266432 h 1611514"/>
                <a:gd name="connsiteX3" fmla="*/ 20472 w 327546"/>
                <a:gd name="connsiteY3" fmla="*/ 321023 h 1611514"/>
                <a:gd name="connsiteX4" fmla="*/ 27296 w 327546"/>
                <a:gd name="connsiteY4" fmla="*/ 361966 h 1611514"/>
                <a:gd name="connsiteX5" fmla="*/ 40944 w 327546"/>
                <a:gd name="connsiteY5" fmla="*/ 546211 h 1611514"/>
                <a:gd name="connsiteX6" fmla="*/ 47767 w 327546"/>
                <a:gd name="connsiteY6" fmla="*/ 573506 h 1611514"/>
                <a:gd name="connsiteX7" fmla="*/ 54591 w 327546"/>
                <a:gd name="connsiteY7" fmla="*/ 696336 h 1611514"/>
                <a:gd name="connsiteX8" fmla="*/ 40944 w 327546"/>
                <a:gd name="connsiteY8" fmla="*/ 819166 h 1611514"/>
                <a:gd name="connsiteX9" fmla="*/ 47767 w 327546"/>
                <a:gd name="connsiteY9" fmla="*/ 894229 h 1611514"/>
                <a:gd name="connsiteX10" fmla="*/ 61415 w 327546"/>
                <a:gd name="connsiteY10" fmla="*/ 996587 h 1611514"/>
                <a:gd name="connsiteX11" fmla="*/ 68239 w 327546"/>
                <a:gd name="connsiteY11" fmla="*/ 1051178 h 1611514"/>
                <a:gd name="connsiteX12" fmla="*/ 81887 w 327546"/>
                <a:gd name="connsiteY12" fmla="*/ 1098945 h 1611514"/>
                <a:gd name="connsiteX13" fmla="*/ 95535 w 327546"/>
                <a:gd name="connsiteY13" fmla="*/ 1262718 h 1611514"/>
                <a:gd name="connsiteX14" fmla="*/ 116006 w 327546"/>
                <a:gd name="connsiteY14" fmla="*/ 1317309 h 1611514"/>
                <a:gd name="connsiteX15" fmla="*/ 136478 w 327546"/>
                <a:gd name="connsiteY15" fmla="*/ 1406020 h 1611514"/>
                <a:gd name="connsiteX16" fmla="*/ 143302 w 327546"/>
                <a:gd name="connsiteY16" fmla="*/ 1426491 h 1611514"/>
                <a:gd name="connsiteX17" fmla="*/ 150126 w 327546"/>
                <a:gd name="connsiteY17" fmla="*/ 1446963 h 1611514"/>
                <a:gd name="connsiteX18" fmla="*/ 163773 w 327546"/>
                <a:gd name="connsiteY18" fmla="*/ 1528850 h 1611514"/>
                <a:gd name="connsiteX19" fmla="*/ 170597 w 327546"/>
                <a:gd name="connsiteY19" fmla="*/ 1569793 h 1611514"/>
                <a:gd name="connsiteX20" fmla="*/ 211541 w 327546"/>
                <a:gd name="connsiteY20" fmla="*/ 1610736 h 1611514"/>
                <a:gd name="connsiteX21" fmla="*/ 320723 w 327546"/>
                <a:gd name="connsiteY21" fmla="*/ 1556145 h 1611514"/>
                <a:gd name="connsiteX22" fmla="*/ 327546 w 327546"/>
                <a:gd name="connsiteY22" fmla="*/ 1528850 h 1611514"/>
                <a:gd name="connsiteX23" fmla="*/ 320723 w 327546"/>
                <a:gd name="connsiteY23" fmla="*/ 1392372 h 1611514"/>
                <a:gd name="connsiteX24" fmla="*/ 313899 w 327546"/>
                <a:gd name="connsiteY24" fmla="*/ 1358253 h 1611514"/>
                <a:gd name="connsiteX25" fmla="*/ 307075 w 327546"/>
                <a:gd name="connsiteY25" fmla="*/ 1317309 h 1611514"/>
                <a:gd name="connsiteX26" fmla="*/ 300251 w 327546"/>
                <a:gd name="connsiteY26" fmla="*/ 1296838 h 1611514"/>
                <a:gd name="connsiteX27" fmla="*/ 293427 w 327546"/>
                <a:gd name="connsiteY27" fmla="*/ 1262718 h 1611514"/>
                <a:gd name="connsiteX28" fmla="*/ 279779 w 327546"/>
                <a:gd name="connsiteY28" fmla="*/ 1221775 h 1611514"/>
                <a:gd name="connsiteX29" fmla="*/ 266132 w 327546"/>
                <a:gd name="connsiteY29" fmla="*/ 1064826 h 1611514"/>
                <a:gd name="connsiteX30" fmla="*/ 252484 w 327546"/>
                <a:gd name="connsiteY30" fmla="*/ 901053 h 1611514"/>
                <a:gd name="connsiteX31" fmla="*/ 245660 w 327546"/>
                <a:gd name="connsiteY31" fmla="*/ 880581 h 1611514"/>
                <a:gd name="connsiteX32" fmla="*/ 238836 w 327546"/>
                <a:gd name="connsiteY32" fmla="*/ 839638 h 1611514"/>
                <a:gd name="connsiteX33" fmla="*/ 225188 w 327546"/>
                <a:gd name="connsiteY33" fmla="*/ 805518 h 1611514"/>
                <a:gd name="connsiteX34" fmla="*/ 218364 w 327546"/>
                <a:gd name="connsiteY34" fmla="*/ 757751 h 1611514"/>
                <a:gd name="connsiteX35" fmla="*/ 191069 w 327546"/>
                <a:gd name="connsiteY35" fmla="*/ 703160 h 1611514"/>
                <a:gd name="connsiteX36" fmla="*/ 177421 w 327546"/>
                <a:gd name="connsiteY36" fmla="*/ 669041 h 1611514"/>
                <a:gd name="connsiteX37" fmla="*/ 170597 w 327546"/>
                <a:gd name="connsiteY37" fmla="*/ 648569 h 1611514"/>
                <a:gd name="connsiteX38" fmla="*/ 156949 w 327546"/>
                <a:gd name="connsiteY38" fmla="*/ 621273 h 1611514"/>
                <a:gd name="connsiteX39" fmla="*/ 150126 w 327546"/>
                <a:gd name="connsiteY39" fmla="*/ 593978 h 1611514"/>
                <a:gd name="connsiteX40" fmla="*/ 163773 w 327546"/>
                <a:gd name="connsiteY40" fmla="*/ 437029 h 1611514"/>
                <a:gd name="connsiteX41" fmla="*/ 170597 w 327546"/>
                <a:gd name="connsiteY41" fmla="*/ 300551 h 1611514"/>
                <a:gd name="connsiteX42" fmla="*/ 177421 w 327546"/>
                <a:gd name="connsiteY42" fmla="*/ 280079 h 1611514"/>
                <a:gd name="connsiteX43" fmla="*/ 191069 w 327546"/>
                <a:gd name="connsiteY43" fmla="*/ 205017 h 1611514"/>
                <a:gd name="connsiteX44" fmla="*/ 184245 w 327546"/>
                <a:gd name="connsiteY44" fmla="*/ 27596 h 1611514"/>
                <a:gd name="connsiteX45" fmla="*/ 163773 w 327546"/>
                <a:gd name="connsiteY45" fmla="*/ 20772 h 1611514"/>
                <a:gd name="connsiteX46" fmla="*/ 54591 w 327546"/>
                <a:gd name="connsiteY46" fmla="*/ 300 h 1611514"/>
                <a:gd name="connsiteX47" fmla="*/ 13648 w 327546"/>
                <a:gd name="connsiteY47" fmla="*/ 20772 h 16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7546" h="1611514">
                  <a:moveTo>
                    <a:pt x="13648" y="20772"/>
                  </a:moveTo>
                  <a:cubicBezTo>
                    <a:pt x="4550" y="41244"/>
                    <a:pt x="0" y="98074"/>
                    <a:pt x="0" y="123130"/>
                  </a:cubicBezTo>
                  <a:cubicBezTo>
                    <a:pt x="0" y="170951"/>
                    <a:pt x="1903" y="218864"/>
                    <a:pt x="6824" y="266432"/>
                  </a:cubicBezTo>
                  <a:cubicBezTo>
                    <a:pt x="8754" y="285089"/>
                    <a:pt x="17388" y="302521"/>
                    <a:pt x="20472" y="321023"/>
                  </a:cubicBezTo>
                  <a:lnTo>
                    <a:pt x="27296" y="361966"/>
                  </a:lnTo>
                  <a:cubicBezTo>
                    <a:pt x="30658" y="425845"/>
                    <a:pt x="30627" y="484308"/>
                    <a:pt x="40944" y="546211"/>
                  </a:cubicBezTo>
                  <a:cubicBezTo>
                    <a:pt x="42486" y="555462"/>
                    <a:pt x="45493" y="564408"/>
                    <a:pt x="47767" y="573506"/>
                  </a:cubicBezTo>
                  <a:cubicBezTo>
                    <a:pt x="50042" y="614449"/>
                    <a:pt x="54591" y="655330"/>
                    <a:pt x="54591" y="696336"/>
                  </a:cubicBezTo>
                  <a:cubicBezTo>
                    <a:pt x="54591" y="713623"/>
                    <a:pt x="43664" y="797405"/>
                    <a:pt x="40944" y="819166"/>
                  </a:cubicBezTo>
                  <a:cubicBezTo>
                    <a:pt x="43218" y="844187"/>
                    <a:pt x="45137" y="869243"/>
                    <a:pt x="47767" y="894229"/>
                  </a:cubicBezTo>
                  <a:cubicBezTo>
                    <a:pt x="52654" y="940663"/>
                    <a:pt x="55446" y="951818"/>
                    <a:pt x="61415" y="996587"/>
                  </a:cubicBezTo>
                  <a:cubicBezTo>
                    <a:pt x="63839" y="1014765"/>
                    <a:pt x="65224" y="1033089"/>
                    <a:pt x="68239" y="1051178"/>
                  </a:cubicBezTo>
                  <a:cubicBezTo>
                    <a:pt x="71095" y="1068313"/>
                    <a:pt x="76479" y="1082721"/>
                    <a:pt x="81887" y="1098945"/>
                  </a:cubicBezTo>
                  <a:cubicBezTo>
                    <a:pt x="85012" y="1155199"/>
                    <a:pt x="83476" y="1208451"/>
                    <a:pt x="95535" y="1262718"/>
                  </a:cubicBezTo>
                  <a:cubicBezTo>
                    <a:pt x="98211" y="1274762"/>
                    <a:pt x="113343" y="1310653"/>
                    <a:pt x="116006" y="1317309"/>
                  </a:cubicBezTo>
                  <a:cubicBezTo>
                    <a:pt x="124864" y="1379316"/>
                    <a:pt x="117744" y="1349819"/>
                    <a:pt x="136478" y="1406020"/>
                  </a:cubicBezTo>
                  <a:lnTo>
                    <a:pt x="143302" y="1426491"/>
                  </a:lnTo>
                  <a:lnTo>
                    <a:pt x="150126" y="1446963"/>
                  </a:lnTo>
                  <a:cubicBezTo>
                    <a:pt x="163198" y="1538477"/>
                    <a:pt x="150471" y="1455691"/>
                    <a:pt x="163773" y="1528850"/>
                  </a:cubicBezTo>
                  <a:cubicBezTo>
                    <a:pt x="166248" y="1542463"/>
                    <a:pt x="166222" y="1556667"/>
                    <a:pt x="170597" y="1569793"/>
                  </a:cubicBezTo>
                  <a:cubicBezTo>
                    <a:pt x="177250" y="1589750"/>
                    <a:pt x="196133" y="1599180"/>
                    <a:pt x="211541" y="1610736"/>
                  </a:cubicBezTo>
                  <a:cubicBezTo>
                    <a:pt x="336789" y="1602386"/>
                    <a:pt x="305845" y="1637978"/>
                    <a:pt x="320723" y="1556145"/>
                  </a:cubicBezTo>
                  <a:cubicBezTo>
                    <a:pt x="322401" y="1546918"/>
                    <a:pt x="325272" y="1537948"/>
                    <a:pt x="327546" y="1528850"/>
                  </a:cubicBezTo>
                  <a:cubicBezTo>
                    <a:pt x="325272" y="1483357"/>
                    <a:pt x="324355" y="1437776"/>
                    <a:pt x="320723" y="1392372"/>
                  </a:cubicBezTo>
                  <a:cubicBezTo>
                    <a:pt x="319798" y="1380811"/>
                    <a:pt x="315974" y="1369664"/>
                    <a:pt x="313899" y="1358253"/>
                  </a:cubicBezTo>
                  <a:cubicBezTo>
                    <a:pt x="311424" y="1344640"/>
                    <a:pt x="310077" y="1330816"/>
                    <a:pt x="307075" y="1317309"/>
                  </a:cubicBezTo>
                  <a:cubicBezTo>
                    <a:pt x="305515" y="1310287"/>
                    <a:pt x="301996" y="1303816"/>
                    <a:pt x="300251" y="1296838"/>
                  </a:cubicBezTo>
                  <a:cubicBezTo>
                    <a:pt x="297438" y="1285586"/>
                    <a:pt x="296479" y="1273908"/>
                    <a:pt x="293427" y="1262718"/>
                  </a:cubicBezTo>
                  <a:cubicBezTo>
                    <a:pt x="289642" y="1248839"/>
                    <a:pt x="279779" y="1221775"/>
                    <a:pt x="279779" y="1221775"/>
                  </a:cubicBezTo>
                  <a:cubicBezTo>
                    <a:pt x="261061" y="978448"/>
                    <a:pt x="283722" y="1264185"/>
                    <a:pt x="266132" y="1064826"/>
                  </a:cubicBezTo>
                  <a:cubicBezTo>
                    <a:pt x="261317" y="1010258"/>
                    <a:pt x="269807" y="953022"/>
                    <a:pt x="252484" y="901053"/>
                  </a:cubicBezTo>
                  <a:cubicBezTo>
                    <a:pt x="250209" y="894229"/>
                    <a:pt x="247220" y="887603"/>
                    <a:pt x="245660" y="880581"/>
                  </a:cubicBezTo>
                  <a:cubicBezTo>
                    <a:pt x="242659" y="867075"/>
                    <a:pt x="242477" y="852986"/>
                    <a:pt x="238836" y="839638"/>
                  </a:cubicBezTo>
                  <a:cubicBezTo>
                    <a:pt x="235613" y="827820"/>
                    <a:pt x="229737" y="816891"/>
                    <a:pt x="225188" y="805518"/>
                  </a:cubicBezTo>
                  <a:cubicBezTo>
                    <a:pt x="222913" y="789596"/>
                    <a:pt x="223450" y="773010"/>
                    <a:pt x="218364" y="757751"/>
                  </a:cubicBezTo>
                  <a:cubicBezTo>
                    <a:pt x="211930" y="738450"/>
                    <a:pt x="198625" y="722050"/>
                    <a:pt x="191069" y="703160"/>
                  </a:cubicBezTo>
                  <a:cubicBezTo>
                    <a:pt x="186520" y="691787"/>
                    <a:pt x="181722" y="680510"/>
                    <a:pt x="177421" y="669041"/>
                  </a:cubicBezTo>
                  <a:cubicBezTo>
                    <a:pt x="174895" y="662306"/>
                    <a:pt x="173431" y="655181"/>
                    <a:pt x="170597" y="648569"/>
                  </a:cubicBezTo>
                  <a:cubicBezTo>
                    <a:pt x="166590" y="639219"/>
                    <a:pt x="161498" y="630372"/>
                    <a:pt x="156949" y="621273"/>
                  </a:cubicBezTo>
                  <a:cubicBezTo>
                    <a:pt x="154675" y="612175"/>
                    <a:pt x="150126" y="603356"/>
                    <a:pt x="150126" y="593978"/>
                  </a:cubicBezTo>
                  <a:cubicBezTo>
                    <a:pt x="150126" y="509971"/>
                    <a:pt x="153308" y="499817"/>
                    <a:pt x="163773" y="437029"/>
                  </a:cubicBezTo>
                  <a:cubicBezTo>
                    <a:pt x="166048" y="391536"/>
                    <a:pt x="166651" y="345929"/>
                    <a:pt x="170597" y="300551"/>
                  </a:cubicBezTo>
                  <a:cubicBezTo>
                    <a:pt x="171220" y="293385"/>
                    <a:pt x="176010" y="287132"/>
                    <a:pt x="177421" y="280079"/>
                  </a:cubicBezTo>
                  <a:cubicBezTo>
                    <a:pt x="201870" y="157835"/>
                    <a:pt x="170840" y="285929"/>
                    <a:pt x="191069" y="205017"/>
                  </a:cubicBezTo>
                  <a:cubicBezTo>
                    <a:pt x="188794" y="145877"/>
                    <a:pt x="192918" y="86141"/>
                    <a:pt x="184245" y="27596"/>
                  </a:cubicBezTo>
                  <a:cubicBezTo>
                    <a:pt x="183191" y="20481"/>
                    <a:pt x="170782" y="22389"/>
                    <a:pt x="163773" y="20772"/>
                  </a:cubicBezTo>
                  <a:cubicBezTo>
                    <a:pt x="159516" y="19790"/>
                    <a:pt x="72160" y="1764"/>
                    <a:pt x="54591" y="300"/>
                  </a:cubicBezTo>
                  <a:cubicBezTo>
                    <a:pt x="40990" y="-833"/>
                    <a:pt x="22746" y="300"/>
                    <a:pt x="13648" y="20772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6530360" y="2643408"/>
              <a:ext cx="1470385" cy="1076327"/>
            </a:xfrm>
            <a:custGeom>
              <a:avLst/>
              <a:gdLst>
                <a:gd name="connsiteX0" fmla="*/ 1419461 w 1470385"/>
                <a:gd name="connsiteY0" fmla="*/ 4258 h 1076327"/>
                <a:gd name="connsiteX1" fmla="*/ 784840 w 1470385"/>
                <a:gd name="connsiteY1" fmla="*/ 120264 h 1076327"/>
                <a:gd name="connsiteX2" fmla="*/ 675658 w 1470385"/>
                <a:gd name="connsiteY2" fmla="*/ 140735 h 1076327"/>
                <a:gd name="connsiteX3" fmla="*/ 634715 w 1470385"/>
                <a:gd name="connsiteY3" fmla="*/ 154383 h 1076327"/>
                <a:gd name="connsiteX4" fmla="*/ 586947 w 1470385"/>
                <a:gd name="connsiteY4" fmla="*/ 161207 h 1076327"/>
                <a:gd name="connsiteX5" fmla="*/ 546004 w 1470385"/>
                <a:gd name="connsiteY5" fmla="*/ 195326 h 1076327"/>
                <a:gd name="connsiteX6" fmla="*/ 525533 w 1470385"/>
                <a:gd name="connsiteY6" fmla="*/ 202150 h 1076327"/>
                <a:gd name="connsiteX7" fmla="*/ 477765 w 1470385"/>
                <a:gd name="connsiteY7" fmla="*/ 243093 h 1076327"/>
                <a:gd name="connsiteX8" fmla="*/ 436822 w 1470385"/>
                <a:gd name="connsiteY8" fmla="*/ 270389 h 1076327"/>
                <a:gd name="connsiteX9" fmla="*/ 409527 w 1470385"/>
                <a:gd name="connsiteY9" fmla="*/ 277213 h 1076327"/>
                <a:gd name="connsiteX10" fmla="*/ 389055 w 1470385"/>
                <a:gd name="connsiteY10" fmla="*/ 290861 h 1076327"/>
                <a:gd name="connsiteX11" fmla="*/ 368583 w 1470385"/>
                <a:gd name="connsiteY11" fmla="*/ 311332 h 1076327"/>
                <a:gd name="connsiteX12" fmla="*/ 348112 w 1470385"/>
                <a:gd name="connsiteY12" fmla="*/ 318156 h 1076327"/>
                <a:gd name="connsiteX13" fmla="*/ 327640 w 1470385"/>
                <a:gd name="connsiteY13" fmla="*/ 338628 h 1076327"/>
                <a:gd name="connsiteX14" fmla="*/ 307168 w 1470385"/>
                <a:gd name="connsiteY14" fmla="*/ 352276 h 1076327"/>
                <a:gd name="connsiteX15" fmla="*/ 279873 w 1470385"/>
                <a:gd name="connsiteY15" fmla="*/ 372747 h 1076327"/>
                <a:gd name="connsiteX16" fmla="*/ 238930 w 1470385"/>
                <a:gd name="connsiteY16" fmla="*/ 406867 h 1076327"/>
                <a:gd name="connsiteX17" fmla="*/ 225282 w 1470385"/>
                <a:gd name="connsiteY17" fmla="*/ 427338 h 1076327"/>
                <a:gd name="connsiteX18" fmla="*/ 204810 w 1470385"/>
                <a:gd name="connsiteY18" fmla="*/ 447810 h 1076327"/>
                <a:gd name="connsiteX19" fmla="*/ 177515 w 1470385"/>
                <a:gd name="connsiteY19" fmla="*/ 481929 h 1076327"/>
                <a:gd name="connsiteX20" fmla="*/ 157043 w 1470385"/>
                <a:gd name="connsiteY20" fmla="*/ 502401 h 1076327"/>
                <a:gd name="connsiteX21" fmla="*/ 122924 w 1470385"/>
                <a:gd name="connsiteY21" fmla="*/ 536520 h 1076327"/>
                <a:gd name="connsiteX22" fmla="*/ 88804 w 1470385"/>
                <a:gd name="connsiteY22" fmla="*/ 604759 h 1076327"/>
                <a:gd name="connsiteX23" fmla="*/ 75156 w 1470385"/>
                <a:gd name="connsiteY23" fmla="*/ 645702 h 1076327"/>
                <a:gd name="connsiteX24" fmla="*/ 68333 w 1470385"/>
                <a:gd name="connsiteY24" fmla="*/ 666174 h 1076327"/>
                <a:gd name="connsiteX25" fmla="*/ 61509 w 1470385"/>
                <a:gd name="connsiteY25" fmla="*/ 748061 h 1076327"/>
                <a:gd name="connsiteX26" fmla="*/ 47861 w 1470385"/>
                <a:gd name="connsiteY26" fmla="*/ 789004 h 1076327"/>
                <a:gd name="connsiteX27" fmla="*/ 41037 w 1470385"/>
                <a:gd name="connsiteY27" fmla="*/ 843595 h 1076327"/>
                <a:gd name="connsiteX28" fmla="*/ 27389 w 1470385"/>
                <a:gd name="connsiteY28" fmla="*/ 884538 h 1076327"/>
                <a:gd name="connsiteX29" fmla="*/ 20565 w 1470385"/>
                <a:gd name="connsiteY29" fmla="*/ 1014192 h 1076327"/>
                <a:gd name="connsiteX30" fmla="*/ 6918 w 1470385"/>
                <a:gd name="connsiteY30" fmla="*/ 1055135 h 1076327"/>
                <a:gd name="connsiteX31" fmla="*/ 20565 w 1470385"/>
                <a:gd name="connsiteY31" fmla="*/ 1041488 h 1076327"/>
                <a:gd name="connsiteX32" fmla="*/ 27389 w 1470385"/>
                <a:gd name="connsiteY32" fmla="*/ 1007368 h 1076327"/>
                <a:gd name="connsiteX33" fmla="*/ 41037 w 1470385"/>
                <a:gd name="connsiteY33" fmla="*/ 966425 h 1076327"/>
                <a:gd name="connsiteX34" fmla="*/ 61509 w 1470385"/>
                <a:gd name="connsiteY34" fmla="*/ 918658 h 1076327"/>
                <a:gd name="connsiteX35" fmla="*/ 109276 w 1470385"/>
                <a:gd name="connsiteY35" fmla="*/ 884538 h 1076327"/>
                <a:gd name="connsiteX36" fmla="*/ 129747 w 1470385"/>
                <a:gd name="connsiteY36" fmla="*/ 877714 h 1076327"/>
                <a:gd name="connsiteX37" fmla="*/ 143395 w 1470385"/>
                <a:gd name="connsiteY37" fmla="*/ 857243 h 1076327"/>
                <a:gd name="connsiteX38" fmla="*/ 163867 w 1470385"/>
                <a:gd name="connsiteY38" fmla="*/ 850419 h 1076327"/>
                <a:gd name="connsiteX39" fmla="*/ 204810 w 1470385"/>
                <a:gd name="connsiteY39" fmla="*/ 823123 h 1076327"/>
                <a:gd name="connsiteX40" fmla="*/ 225282 w 1470385"/>
                <a:gd name="connsiteY40" fmla="*/ 816299 h 1076327"/>
                <a:gd name="connsiteX41" fmla="*/ 293521 w 1470385"/>
                <a:gd name="connsiteY41" fmla="*/ 775356 h 1076327"/>
                <a:gd name="connsiteX42" fmla="*/ 320816 w 1470385"/>
                <a:gd name="connsiteY42" fmla="*/ 768532 h 1076327"/>
                <a:gd name="connsiteX43" fmla="*/ 361759 w 1470385"/>
                <a:gd name="connsiteY43" fmla="*/ 741237 h 1076327"/>
                <a:gd name="connsiteX44" fmla="*/ 389055 w 1470385"/>
                <a:gd name="connsiteY44" fmla="*/ 727589 h 1076327"/>
                <a:gd name="connsiteX45" fmla="*/ 457294 w 1470385"/>
                <a:gd name="connsiteY45" fmla="*/ 672998 h 1076327"/>
                <a:gd name="connsiteX46" fmla="*/ 498237 w 1470385"/>
                <a:gd name="connsiteY46" fmla="*/ 638879 h 1076327"/>
                <a:gd name="connsiteX47" fmla="*/ 518709 w 1470385"/>
                <a:gd name="connsiteY47" fmla="*/ 632055 h 1076327"/>
                <a:gd name="connsiteX48" fmla="*/ 552828 w 1470385"/>
                <a:gd name="connsiteY48" fmla="*/ 597935 h 1076327"/>
                <a:gd name="connsiteX49" fmla="*/ 600595 w 1470385"/>
                <a:gd name="connsiteY49" fmla="*/ 550168 h 1076327"/>
                <a:gd name="connsiteX50" fmla="*/ 627891 w 1470385"/>
                <a:gd name="connsiteY50" fmla="*/ 509225 h 1076327"/>
                <a:gd name="connsiteX51" fmla="*/ 648362 w 1470385"/>
                <a:gd name="connsiteY51" fmla="*/ 488753 h 1076327"/>
                <a:gd name="connsiteX52" fmla="*/ 668834 w 1470385"/>
                <a:gd name="connsiteY52" fmla="*/ 461458 h 1076327"/>
                <a:gd name="connsiteX53" fmla="*/ 689306 w 1470385"/>
                <a:gd name="connsiteY53" fmla="*/ 447810 h 1076327"/>
                <a:gd name="connsiteX54" fmla="*/ 716601 w 1470385"/>
                <a:gd name="connsiteY54" fmla="*/ 427338 h 1076327"/>
                <a:gd name="connsiteX55" fmla="*/ 737073 w 1470385"/>
                <a:gd name="connsiteY55" fmla="*/ 406867 h 1076327"/>
                <a:gd name="connsiteX56" fmla="*/ 784840 w 1470385"/>
                <a:gd name="connsiteY56" fmla="*/ 379571 h 1076327"/>
                <a:gd name="connsiteX57" fmla="*/ 832607 w 1470385"/>
                <a:gd name="connsiteY57" fmla="*/ 345452 h 1076327"/>
                <a:gd name="connsiteX58" fmla="*/ 859903 w 1470385"/>
                <a:gd name="connsiteY58" fmla="*/ 338628 h 1076327"/>
                <a:gd name="connsiteX59" fmla="*/ 928141 w 1470385"/>
                <a:gd name="connsiteY59" fmla="*/ 304508 h 1076327"/>
                <a:gd name="connsiteX60" fmla="*/ 948613 w 1470385"/>
                <a:gd name="connsiteY60" fmla="*/ 290861 h 1076327"/>
                <a:gd name="connsiteX61" fmla="*/ 975909 w 1470385"/>
                <a:gd name="connsiteY61" fmla="*/ 277213 h 1076327"/>
                <a:gd name="connsiteX62" fmla="*/ 1050971 w 1470385"/>
                <a:gd name="connsiteY62" fmla="*/ 249917 h 1076327"/>
                <a:gd name="connsiteX63" fmla="*/ 1078267 w 1470385"/>
                <a:gd name="connsiteY63" fmla="*/ 243093 h 1076327"/>
                <a:gd name="connsiteX64" fmla="*/ 1098739 w 1470385"/>
                <a:gd name="connsiteY64" fmla="*/ 236270 h 1076327"/>
                <a:gd name="connsiteX65" fmla="*/ 1126034 w 1470385"/>
                <a:gd name="connsiteY65" fmla="*/ 229446 h 1076327"/>
                <a:gd name="connsiteX66" fmla="*/ 1160153 w 1470385"/>
                <a:gd name="connsiteY66" fmla="*/ 215798 h 1076327"/>
                <a:gd name="connsiteX67" fmla="*/ 1248864 w 1470385"/>
                <a:gd name="connsiteY67" fmla="*/ 202150 h 1076327"/>
                <a:gd name="connsiteX68" fmla="*/ 1317103 w 1470385"/>
                <a:gd name="connsiteY68" fmla="*/ 188502 h 1076327"/>
                <a:gd name="connsiteX69" fmla="*/ 1371694 w 1470385"/>
                <a:gd name="connsiteY69" fmla="*/ 174855 h 1076327"/>
                <a:gd name="connsiteX70" fmla="*/ 1385341 w 1470385"/>
                <a:gd name="connsiteY70" fmla="*/ 127088 h 1076327"/>
                <a:gd name="connsiteX71" fmla="*/ 1405813 w 1470385"/>
                <a:gd name="connsiteY71" fmla="*/ 113440 h 1076327"/>
                <a:gd name="connsiteX72" fmla="*/ 1439933 w 1470385"/>
                <a:gd name="connsiteY72" fmla="*/ 65673 h 1076327"/>
                <a:gd name="connsiteX73" fmla="*/ 1433109 w 1470385"/>
                <a:gd name="connsiteY73" fmla="*/ 24729 h 1076327"/>
                <a:gd name="connsiteX74" fmla="*/ 1419461 w 1470385"/>
                <a:gd name="connsiteY74" fmla="*/ 4258 h 107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470385" h="1076327">
                  <a:moveTo>
                    <a:pt x="1419461" y="4258"/>
                  </a:moveTo>
                  <a:cubicBezTo>
                    <a:pt x="1311416" y="20181"/>
                    <a:pt x="996106" y="80124"/>
                    <a:pt x="784840" y="120264"/>
                  </a:cubicBezTo>
                  <a:cubicBezTo>
                    <a:pt x="635293" y="148678"/>
                    <a:pt x="855497" y="120753"/>
                    <a:pt x="675658" y="140735"/>
                  </a:cubicBezTo>
                  <a:cubicBezTo>
                    <a:pt x="662010" y="145284"/>
                    <a:pt x="648733" y="151148"/>
                    <a:pt x="634715" y="154383"/>
                  </a:cubicBezTo>
                  <a:cubicBezTo>
                    <a:pt x="619043" y="158000"/>
                    <a:pt x="602353" y="156585"/>
                    <a:pt x="586947" y="161207"/>
                  </a:cubicBezTo>
                  <a:cubicBezTo>
                    <a:pt x="566656" y="167295"/>
                    <a:pt x="562616" y="184252"/>
                    <a:pt x="546004" y="195326"/>
                  </a:cubicBezTo>
                  <a:cubicBezTo>
                    <a:pt x="540019" y="199316"/>
                    <a:pt x="532357" y="199875"/>
                    <a:pt x="525533" y="202150"/>
                  </a:cubicBezTo>
                  <a:cubicBezTo>
                    <a:pt x="501968" y="225715"/>
                    <a:pt x="506949" y="222664"/>
                    <a:pt x="477765" y="243093"/>
                  </a:cubicBezTo>
                  <a:cubicBezTo>
                    <a:pt x="464327" y="252499"/>
                    <a:pt x="452735" y="266411"/>
                    <a:pt x="436822" y="270389"/>
                  </a:cubicBezTo>
                  <a:lnTo>
                    <a:pt x="409527" y="277213"/>
                  </a:lnTo>
                  <a:cubicBezTo>
                    <a:pt x="402703" y="281762"/>
                    <a:pt x="395356" y="285611"/>
                    <a:pt x="389055" y="290861"/>
                  </a:cubicBezTo>
                  <a:cubicBezTo>
                    <a:pt x="381641" y="297039"/>
                    <a:pt x="376613" y="305979"/>
                    <a:pt x="368583" y="311332"/>
                  </a:cubicBezTo>
                  <a:cubicBezTo>
                    <a:pt x="362598" y="315322"/>
                    <a:pt x="354936" y="315881"/>
                    <a:pt x="348112" y="318156"/>
                  </a:cubicBezTo>
                  <a:cubicBezTo>
                    <a:pt x="341288" y="324980"/>
                    <a:pt x="335054" y="332450"/>
                    <a:pt x="327640" y="338628"/>
                  </a:cubicBezTo>
                  <a:cubicBezTo>
                    <a:pt x="321339" y="343878"/>
                    <a:pt x="313842" y="347509"/>
                    <a:pt x="307168" y="352276"/>
                  </a:cubicBezTo>
                  <a:cubicBezTo>
                    <a:pt x="297913" y="358886"/>
                    <a:pt x="289128" y="366137"/>
                    <a:pt x="279873" y="372747"/>
                  </a:cubicBezTo>
                  <a:cubicBezTo>
                    <a:pt x="257768" y="388536"/>
                    <a:pt x="257673" y="384375"/>
                    <a:pt x="238930" y="406867"/>
                  </a:cubicBezTo>
                  <a:cubicBezTo>
                    <a:pt x="233680" y="413167"/>
                    <a:pt x="230532" y="421038"/>
                    <a:pt x="225282" y="427338"/>
                  </a:cubicBezTo>
                  <a:cubicBezTo>
                    <a:pt x="219104" y="434752"/>
                    <a:pt x="211165" y="440547"/>
                    <a:pt x="204810" y="447810"/>
                  </a:cubicBezTo>
                  <a:cubicBezTo>
                    <a:pt x="195219" y="458771"/>
                    <a:pt x="187106" y="470968"/>
                    <a:pt x="177515" y="481929"/>
                  </a:cubicBezTo>
                  <a:cubicBezTo>
                    <a:pt x="171160" y="489192"/>
                    <a:pt x="163221" y="494987"/>
                    <a:pt x="157043" y="502401"/>
                  </a:cubicBezTo>
                  <a:cubicBezTo>
                    <a:pt x="128610" y="536520"/>
                    <a:pt x="160454" y="511501"/>
                    <a:pt x="122924" y="536520"/>
                  </a:cubicBezTo>
                  <a:cubicBezTo>
                    <a:pt x="83556" y="595573"/>
                    <a:pt x="103534" y="555659"/>
                    <a:pt x="88804" y="604759"/>
                  </a:cubicBezTo>
                  <a:cubicBezTo>
                    <a:pt x="84670" y="618538"/>
                    <a:pt x="79705" y="632054"/>
                    <a:pt x="75156" y="645702"/>
                  </a:cubicBezTo>
                  <a:lnTo>
                    <a:pt x="68333" y="666174"/>
                  </a:lnTo>
                  <a:cubicBezTo>
                    <a:pt x="66058" y="693470"/>
                    <a:pt x="66012" y="721043"/>
                    <a:pt x="61509" y="748061"/>
                  </a:cubicBezTo>
                  <a:cubicBezTo>
                    <a:pt x="59144" y="762251"/>
                    <a:pt x="47861" y="789004"/>
                    <a:pt x="47861" y="789004"/>
                  </a:cubicBezTo>
                  <a:cubicBezTo>
                    <a:pt x="45586" y="807201"/>
                    <a:pt x="44880" y="825663"/>
                    <a:pt x="41037" y="843595"/>
                  </a:cubicBezTo>
                  <a:cubicBezTo>
                    <a:pt x="38023" y="857662"/>
                    <a:pt x="27389" y="884538"/>
                    <a:pt x="27389" y="884538"/>
                  </a:cubicBezTo>
                  <a:cubicBezTo>
                    <a:pt x="25114" y="927756"/>
                    <a:pt x="25721" y="971222"/>
                    <a:pt x="20565" y="1014192"/>
                  </a:cubicBezTo>
                  <a:cubicBezTo>
                    <a:pt x="18851" y="1028475"/>
                    <a:pt x="11467" y="1041487"/>
                    <a:pt x="6918" y="1055135"/>
                  </a:cubicBezTo>
                  <a:cubicBezTo>
                    <a:pt x="-4099" y="1088188"/>
                    <a:pt x="-3608" y="1081778"/>
                    <a:pt x="20565" y="1041488"/>
                  </a:cubicBezTo>
                  <a:cubicBezTo>
                    <a:pt x="22840" y="1030115"/>
                    <a:pt x="24337" y="1018558"/>
                    <a:pt x="27389" y="1007368"/>
                  </a:cubicBezTo>
                  <a:cubicBezTo>
                    <a:pt x="31174" y="993489"/>
                    <a:pt x="37548" y="980381"/>
                    <a:pt x="41037" y="966425"/>
                  </a:cubicBezTo>
                  <a:cubicBezTo>
                    <a:pt x="46258" y="945542"/>
                    <a:pt x="45800" y="934367"/>
                    <a:pt x="61509" y="918658"/>
                  </a:cubicBezTo>
                  <a:cubicBezTo>
                    <a:pt x="64602" y="915565"/>
                    <a:pt x="101525" y="888414"/>
                    <a:pt x="109276" y="884538"/>
                  </a:cubicBezTo>
                  <a:cubicBezTo>
                    <a:pt x="115709" y="881321"/>
                    <a:pt x="122923" y="879989"/>
                    <a:pt x="129747" y="877714"/>
                  </a:cubicBezTo>
                  <a:cubicBezTo>
                    <a:pt x="134296" y="870890"/>
                    <a:pt x="136991" y="862366"/>
                    <a:pt x="143395" y="857243"/>
                  </a:cubicBezTo>
                  <a:cubicBezTo>
                    <a:pt x="149012" y="852750"/>
                    <a:pt x="157579" y="853912"/>
                    <a:pt x="163867" y="850419"/>
                  </a:cubicBezTo>
                  <a:cubicBezTo>
                    <a:pt x="178205" y="842453"/>
                    <a:pt x="189249" y="828310"/>
                    <a:pt x="204810" y="823123"/>
                  </a:cubicBezTo>
                  <a:cubicBezTo>
                    <a:pt x="211634" y="820848"/>
                    <a:pt x="218994" y="819792"/>
                    <a:pt x="225282" y="816299"/>
                  </a:cubicBezTo>
                  <a:cubicBezTo>
                    <a:pt x="258248" y="797985"/>
                    <a:pt x="261751" y="787270"/>
                    <a:pt x="293521" y="775356"/>
                  </a:cubicBezTo>
                  <a:cubicBezTo>
                    <a:pt x="302302" y="772063"/>
                    <a:pt x="311718" y="770807"/>
                    <a:pt x="320816" y="768532"/>
                  </a:cubicBezTo>
                  <a:cubicBezTo>
                    <a:pt x="334464" y="759434"/>
                    <a:pt x="347088" y="748572"/>
                    <a:pt x="361759" y="741237"/>
                  </a:cubicBezTo>
                  <a:cubicBezTo>
                    <a:pt x="370858" y="736688"/>
                    <a:pt x="380777" y="733502"/>
                    <a:pt x="389055" y="727589"/>
                  </a:cubicBezTo>
                  <a:cubicBezTo>
                    <a:pt x="412759" y="710658"/>
                    <a:pt x="436697" y="693596"/>
                    <a:pt x="457294" y="672998"/>
                  </a:cubicBezTo>
                  <a:cubicBezTo>
                    <a:pt x="472388" y="657903"/>
                    <a:pt x="479233" y="648381"/>
                    <a:pt x="498237" y="638879"/>
                  </a:cubicBezTo>
                  <a:cubicBezTo>
                    <a:pt x="504671" y="635662"/>
                    <a:pt x="511885" y="634330"/>
                    <a:pt x="518709" y="632055"/>
                  </a:cubicBezTo>
                  <a:cubicBezTo>
                    <a:pt x="573305" y="595656"/>
                    <a:pt x="507329" y="643433"/>
                    <a:pt x="552828" y="597935"/>
                  </a:cubicBezTo>
                  <a:cubicBezTo>
                    <a:pt x="604391" y="546373"/>
                    <a:pt x="558132" y="610830"/>
                    <a:pt x="600595" y="550168"/>
                  </a:cubicBezTo>
                  <a:cubicBezTo>
                    <a:pt x="610001" y="536730"/>
                    <a:pt x="616293" y="520824"/>
                    <a:pt x="627891" y="509225"/>
                  </a:cubicBezTo>
                  <a:cubicBezTo>
                    <a:pt x="634715" y="502401"/>
                    <a:pt x="642082" y="496080"/>
                    <a:pt x="648362" y="488753"/>
                  </a:cubicBezTo>
                  <a:cubicBezTo>
                    <a:pt x="655763" y="480118"/>
                    <a:pt x="660792" y="469500"/>
                    <a:pt x="668834" y="461458"/>
                  </a:cubicBezTo>
                  <a:cubicBezTo>
                    <a:pt x="674633" y="455659"/>
                    <a:pt x="682632" y="452577"/>
                    <a:pt x="689306" y="447810"/>
                  </a:cubicBezTo>
                  <a:cubicBezTo>
                    <a:pt x="698561" y="441199"/>
                    <a:pt x="707966" y="434739"/>
                    <a:pt x="716601" y="427338"/>
                  </a:cubicBezTo>
                  <a:cubicBezTo>
                    <a:pt x="723928" y="421058"/>
                    <a:pt x="729659" y="413045"/>
                    <a:pt x="737073" y="406867"/>
                  </a:cubicBezTo>
                  <a:cubicBezTo>
                    <a:pt x="759617" y="388081"/>
                    <a:pt x="758136" y="396261"/>
                    <a:pt x="784840" y="379571"/>
                  </a:cubicBezTo>
                  <a:cubicBezTo>
                    <a:pt x="789925" y="376393"/>
                    <a:pt x="823419" y="349390"/>
                    <a:pt x="832607" y="345452"/>
                  </a:cubicBezTo>
                  <a:cubicBezTo>
                    <a:pt x="841227" y="341758"/>
                    <a:pt x="850804" y="340903"/>
                    <a:pt x="859903" y="338628"/>
                  </a:cubicBezTo>
                  <a:cubicBezTo>
                    <a:pt x="928101" y="284068"/>
                    <a:pt x="859814" y="330130"/>
                    <a:pt x="928141" y="304508"/>
                  </a:cubicBezTo>
                  <a:cubicBezTo>
                    <a:pt x="935820" y="301628"/>
                    <a:pt x="941492" y="294930"/>
                    <a:pt x="948613" y="290861"/>
                  </a:cubicBezTo>
                  <a:cubicBezTo>
                    <a:pt x="957445" y="285814"/>
                    <a:pt x="966613" y="281345"/>
                    <a:pt x="975909" y="277213"/>
                  </a:cubicBezTo>
                  <a:cubicBezTo>
                    <a:pt x="993352" y="269460"/>
                    <a:pt x="1033679" y="254240"/>
                    <a:pt x="1050971" y="249917"/>
                  </a:cubicBezTo>
                  <a:cubicBezTo>
                    <a:pt x="1060070" y="247642"/>
                    <a:pt x="1069249" y="245669"/>
                    <a:pt x="1078267" y="243093"/>
                  </a:cubicBezTo>
                  <a:cubicBezTo>
                    <a:pt x="1085183" y="241117"/>
                    <a:pt x="1091823" y="238246"/>
                    <a:pt x="1098739" y="236270"/>
                  </a:cubicBezTo>
                  <a:cubicBezTo>
                    <a:pt x="1107757" y="233694"/>
                    <a:pt x="1117137" y="232412"/>
                    <a:pt x="1126034" y="229446"/>
                  </a:cubicBezTo>
                  <a:cubicBezTo>
                    <a:pt x="1137655" y="225572"/>
                    <a:pt x="1148420" y="219318"/>
                    <a:pt x="1160153" y="215798"/>
                  </a:cubicBezTo>
                  <a:cubicBezTo>
                    <a:pt x="1186242" y="207971"/>
                    <a:pt x="1223895" y="206312"/>
                    <a:pt x="1248864" y="202150"/>
                  </a:cubicBezTo>
                  <a:cubicBezTo>
                    <a:pt x="1271745" y="198336"/>
                    <a:pt x="1294357" y="193051"/>
                    <a:pt x="1317103" y="188502"/>
                  </a:cubicBezTo>
                  <a:cubicBezTo>
                    <a:pt x="1358281" y="180267"/>
                    <a:pt x="1340216" y="185348"/>
                    <a:pt x="1371694" y="174855"/>
                  </a:cubicBezTo>
                  <a:cubicBezTo>
                    <a:pt x="1372139" y="173075"/>
                    <a:pt x="1381783" y="131536"/>
                    <a:pt x="1385341" y="127088"/>
                  </a:cubicBezTo>
                  <a:cubicBezTo>
                    <a:pt x="1390464" y="120684"/>
                    <a:pt x="1398989" y="117989"/>
                    <a:pt x="1405813" y="113440"/>
                  </a:cubicBezTo>
                  <a:cubicBezTo>
                    <a:pt x="1421736" y="65672"/>
                    <a:pt x="1405813" y="77045"/>
                    <a:pt x="1439933" y="65673"/>
                  </a:cubicBezTo>
                  <a:cubicBezTo>
                    <a:pt x="1446255" y="46703"/>
                    <a:pt x="1454273" y="40603"/>
                    <a:pt x="1433109" y="24729"/>
                  </a:cubicBezTo>
                  <a:cubicBezTo>
                    <a:pt x="1429470" y="21999"/>
                    <a:pt x="1527506" y="-11665"/>
                    <a:pt x="1419461" y="4258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 bwMode="auto">
            <a:xfrm>
              <a:off x="6012160" y="3746876"/>
              <a:ext cx="1336560" cy="1006563"/>
            </a:xfrm>
            <a:custGeom>
              <a:avLst/>
              <a:gdLst>
                <a:gd name="connsiteX0" fmla="*/ 40023 w 1336560"/>
                <a:gd name="connsiteY0" fmla="*/ 10276 h 1006563"/>
                <a:gd name="connsiteX1" fmla="*/ 504046 w 1336560"/>
                <a:gd name="connsiteY1" fmla="*/ 296879 h 1006563"/>
                <a:gd name="connsiteX2" fmla="*/ 524518 w 1336560"/>
                <a:gd name="connsiteY2" fmla="*/ 317350 h 1006563"/>
                <a:gd name="connsiteX3" fmla="*/ 544990 w 1336560"/>
                <a:gd name="connsiteY3" fmla="*/ 330998 h 1006563"/>
                <a:gd name="connsiteX4" fmla="*/ 585933 w 1336560"/>
                <a:gd name="connsiteY4" fmla="*/ 365118 h 1006563"/>
                <a:gd name="connsiteX5" fmla="*/ 606405 w 1336560"/>
                <a:gd name="connsiteY5" fmla="*/ 371942 h 1006563"/>
                <a:gd name="connsiteX6" fmla="*/ 640524 w 1336560"/>
                <a:gd name="connsiteY6" fmla="*/ 385589 h 1006563"/>
                <a:gd name="connsiteX7" fmla="*/ 715587 w 1336560"/>
                <a:gd name="connsiteY7" fmla="*/ 399237 h 1006563"/>
                <a:gd name="connsiteX8" fmla="*/ 817945 w 1336560"/>
                <a:gd name="connsiteY8" fmla="*/ 412885 h 1006563"/>
                <a:gd name="connsiteX9" fmla="*/ 865712 w 1336560"/>
                <a:gd name="connsiteY9" fmla="*/ 460652 h 1006563"/>
                <a:gd name="connsiteX10" fmla="*/ 886184 w 1336560"/>
                <a:gd name="connsiteY10" fmla="*/ 487948 h 1006563"/>
                <a:gd name="connsiteX11" fmla="*/ 940775 w 1336560"/>
                <a:gd name="connsiteY11" fmla="*/ 528891 h 1006563"/>
                <a:gd name="connsiteX12" fmla="*/ 981718 w 1336560"/>
                <a:gd name="connsiteY12" fmla="*/ 549362 h 1006563"/>
                <a:gd name="connsiteX13" fmla="*/ 1036309 w 1336560"/>
                <a:gd name="connsiteY13" fmla="*/ 610777 h 1006563"/>
                <a:gd name="connsiteX14" fmla="*/ 1063605 w 1336560"/>
                <a:gd name="connsiteY14" fmla="*/ 624425 h 1006563"/>
                <a:gd name="connsiteX15" fmla="*/ 1111372 w 1336560"/>
                <a:gd name="connsiteY15" fmla="*/ 672192 h 1006563"/>
                <a:gd name="connsiteX16" fmla="*/ 1152315 w 1336560"/>
                <a:gd name="connsiteY16" fmla="*/ 706312 h 1006563"/>
                <a:gd name="connsiteX17" fmla="*/ 1172787 w 1336560"/>
                <a:gd name="connsiteY17" fmla="*/ 719959 h 1006563"/>
                <a:gd name="connsiteX18" fmla="*/ 1241026 w 1336560"/>
                <a:gd name="connsiteY18" fmla="*/ 774550 h 1006563"/>
                <a:gd name="connsiteX19" fmla="*/ 1261497 w 1336560"/>
                <a:gd name="connsiteY19" fmla="*/ 795022 h 1006563"/>
                <a:gd name="connsiteX20" fmla="*/ 1288793 w 1336560"/>
                <a:gd name="connsiteY20" fmla="*/ 808670 h 1006563"/>
                <a:gd name="connsiteX21" fmla="*/ 1309264 w 1336560"/>
                <a:gd name="connsiteY21" fmla="*/ 829142 h 1006563"/>
                <a:gd name="connsiteX22" fmla="*/ 1329736 w 1336560"/>
                <a:gd name="connsiteY22" fmla="*/ 842789 h 1006563"/>
                <a:gd name="connsiteX23" fmla="*/ 1336560 w 1336560"/>
                <a:gd name="connsiteY23" fmla="*/ 863261 h 1006563"/>
                <a:gd name="connsiteX24" fmla="*/ 1329736 w 1336560"/>
                <a:gd name="connsiteY24" fmla="*/ 999739 h 1006563"/>
                <a:gd name="connsiteX25" fmla="*/ 1309264 w 1336560"/>
                <a:gd name="connsiteY25" fmla="*/ 1006562 h 1006563"/>
                <a:gd name="connsiteX26" fmla="*/ 1247849 w 1336560"/>
                <a:gd name="connsiteY26" fmla="*/ 986091 h 1006563"/>
                <a:gd name="connsiteX27" fmla="*/ 1206906 w 1336560"/>
                <a:gd name="connsiteY27" fmla="*/ 979267 h 1006563"/>
                <a:gd name="connsiteX28" fmla="*/ 1179611 w 1336560"/>
                <a:gd name="connsiteY28" fmla="*/ 972443 h 1006563"/>
                <a:gd name="connsiteX29" fmla="*/ 1159139 w 1336560"/>
                <a:gd name="connsiteY29" fmla="*/ 965619 h 1006563"/>
                <a:gd name="connsiteX30" fmla="*/ 1104548 w 1336560"/>
                <a:gd name="connsiteY30" fmla="*/ 931500 h 1006563"/>
                <a:gd name="connsiteX31" fmla="*/ 1063605 w 1336560"/>
                <a:gd name="connsiteY31" fmla="*/ 917852 h 1006563"/>
                <a:gd name="connsiteX32" fmla="*/ 981718 w 1336560"/>
                <a:gd name="connsiteY32" fmla="*/ 883733 h 1006563"/>
                <a:gd name="connsiteX33" fmla="*/ 899832 w 1336560"/>
                <a:gd name="connsiteY33" fmla="*/ 849613 h 1006563"/>
                <a:gd name="connsiteX34" fmla="*/ 865712 w 1336560"/>
                <a:gd name="connsiteY34" fmla="*/ 842789 h 1006563"/>
                <a:gd name="connsiteX35" fmla="*/ 845240 w 1336560"/>
                <a:gd name="connsiteY35" fmla="*/ 835965 h 1006563"/>
                <a:gd name="connsiteX36" fmla="*/ 831593 w 1336560"/>
                <a:gd name="connsiteY36" fmla="*/ 815494 h 1006563"/>
                <a:gd name="connsiteX37" fmla="*/ 783826 w 1336560"/>
                <a:gd name="connsiteY37" fmla="*/ 767727 h 1006563"/>
                <a:gd name="connsiteX38" fmla="*/ 736058 w 1336560"/>
                <a:gd name="connsiteY38" fmla="*/ 733607 h 1006563"/>
                <a:gd name="connsiteX39" fmla="*/ 695115 w 1336560"/>
                <a:gd name="connsiteY39" fmla="*/ 706312 h 1006563"/>
                <a:gd name="connsiteX40" fmla="*/ 654172 w 1336560"/>
                <a:gd name="connsiteY40" fmla="*/ 672192 h 1006563"/>
                <a:gd name="connsiteX41" fmla="*/ 633700 w 1336560"/>
                <a:gd name="connsiteY41" fmla="*/ 651721 h 1006563"/>
                <a:gd name="connsiteX42" fmla="*/ 613229 w 1336560"/>
                <a:gd name="connsiteY42" fmla="*/ 644897 h 1006563"/>
                <a:gd name="connsiteX43" fmla="*/ 572285 w 1336560"/>
                <a:gd name="connsiteY43" fmla="*/ 610777 h 1006563"/>
                <a:gd name="connsiteX44" fmla="*/ 524518 w 1336560"/>
                <a:gd name="connsiteY44" fmla="*/ 576658 h 1006563"/>
                <a:gd name="connsiteX45" fmla="*/ 483575 w 1336560"/>
                <a:gd name="connsiteY45" fmla="*/ 563010 h 1006563"/>
                <a:gd name="connsiteX46" fmla="*/ 456279 w 1336560"/>
                <a:gd name="connsiteY46" fmla="*/ 542539 h 1006563"/>
                <a:gd name="connsiteX47" fmla="*/ 435808 w 1336560"/>
                <a:gd name="connsiteY47" fmla="*/ 528891 h 1006563"/>
                <a:gd name="connsiteX48" fmla="*/ 388040 w 1336560"/>
                <a:gd name="connsiteY48" fmla="*/ 481124 h 1006563"/>
                <a:gd name="connsiteX49" fmla="*/ 367569 w 1336560"/>
                <a:gd name="connsiteY49" fmla="*/ 460652 h 1006563"/>
                <a:gd name="connsiteX50" fmla="*/ 326626 w 1336560"/>
                <a:gd name="connsiteY50" fmla="*/ 426533 h 1006563"/>
                <a:gd name="connsiteX51" fmla="*/ 285682 w 1336560"/>
                <a:gd name="connsiteY51" fmla="*/ 399237 h 1006563"/>
                <a:gd name="connsiteX52" fmla="*/ 251563 w 1336560"/>
                <a:gd name="connsiteY52" fmla="*/ 358294 h 1006563"/>
                <a:gd name="connsiteX53" fmla="*/ 210620 w 1336560"/>
                <a:gd name="connsiteY53" fmla="*/ 324174 h 1006563"/>
                <a:gd name="connsiteX54" fmla="*/ 176500 w 1336560"/>
                <a:gd name="connsiteY54" fmla="*/ 283231 h 1006563"/>
                <a:gd name="connsiteX55" fmla="*/ 156029 w 1336560"/>
                <a:gd name="connsiteY55" fmla="*/ 262759 h 1006563"/>
                <a:gd name="connsiteX56" fmla="*/ 142381 w 1336560"/>
                <a:gd name="connsiteY56" fmla="*/ 242288 h 1006563"/>
                <a:gd name="connsiteX57" fmla="*/ 101437 w 1336560"/>
                <a:gd name="connsiteY57" fmla="*/ 208168 h 1006563"/>
                <a:gd name="connsiteX58" fmla="*/ 60494 w 1336560"/>
                <a:gd name="connsiteY58" fmla="*/ 174049 h 1006563"/>
                <a:gd name="connsiteX59" fmla="*/ 53670 w 1336560"/>
                <a:gd name="connsiteY59" fmla="*/ 153577 h 1006563"/>
                <a:gd name="connsiteX60" fmla="*/ 19551 w 1336560"/>
                <a:gd name="connsiteY60" fmla="*/ 92162 h 1006563"/>
                <a:gd name="connsiteX61" fmla="*/ 40023 w 1336560"/>
                <a:gd name="connsiteY61" fmla="*/ 10276 h 10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336560" h="1006563">
                  <a:moveTo>
                    <a:pt x="40023" y="10276"/>
                  </a:moveTo>
                  <a:cubicBezTo>
                    <a:pt x="120772" y="44396"/>
                    <a:pt x="350491" y="199556"/>
                    <a:pt x="504046" y="296879"/>
                  </a:cubicBezTo>
                  <a:cubicBezTo>
                    <a:pt x="512197" y="302045"/>
                    <a:pt x="517104" y="311172"/>
                    <a:pt x="524518" y="317350"/>
                  </a:cubicBezTo>
                  <a:cubicBezTo>
                    <a:pt x="530819" y="322600"/>
                    <a:pt x="538690" y="325747"/>
                    <a:pt x="544990" y="330998"/>
                  </a:cubicBezTo>
                  <a:cubicBezTo>
                    <a:pt x="567629" y="349864"/>
                    <a:pt x="560517" y="352410"/>
                    <a:pt x="585933" y="365118"/>
                  </a:cubicBezTo>
                  <a:cubicBezTo>
                    <a:pt x="592367" y="368335"/>
                    <a:pt x="599670" y="369416"/>
                    <a:pt x="606405" y="371942"/>
                  </a:cubicBezTo>
                  <a:cubicBezTo>
                    <a:pt x="617874" y="376243"/>
                    <a:pt x="628792" y="382069"/>
                    <a:pt x="640524" y="385589"/>
                  </a:cubicBezTo>
                  <a:cubicBezTo>
                    <a:pt x="653493" y="389480"/>
                    <a:pt x="704619" y="397243"/>
                    <a:pt x="715587" y="399237"/>
                  </a:cubicBezTo>
                  <a:cubicBezTo>
                    <a:pt x="784687" y="411801"/>
                    <a:pt x="713399" y="402430"/>
                    <a:pt x="817945" y="412885"/>
                  </a:cubicBezTo>
                  <a:cubicBezTo>
                    <a:pt x="833867" y="428807"/>
                    <a:pt x="852201" y="442638"/>
                    <a:pt x="865712" y="460652"/>
                  </a:cubicBezTo>
                  <a:cubicBezTo>
                    <a:pt x="872536" y="469751"/>
                    <a:pt x="877768" y="480297"/>
                    <a:pt x="886184" y="487948"/>
                  </a:cubicBezTo>
                  <a:cubicBezTo>
                    <a:pt x="903015" y="503249"/>
                    <a:pt x="919196" y="521698"/>
                    <a:pt x="940775" y="528891"/>
                  </a:cubicBezTo>
                  <a:cubicBezTo>
                    <a:pt x="961290" y="535730"/>
                    <a:pt x="964082" y="534666"/>
                    <a:pt x="981718" y="549362"/>
                  </a:cubicBezTo>
                  <a:cubicBezTo>
                    <a:pt x="1038216" y="596443"/>
                    <a:pt x="952818" y="536563"/>
                    <a:pt x="1036309" y="610777"/>
                  </a:cubicBezTo>
                  <a:cubicBezTo>
                    <a:pt x="1043912" y="617535"/>
                    <a:pt x="1054506" y="619876"/>
                    <a:pt x="1063605" y="624425"/>
                  </a:cubicBezTo>
                  <a:cubicBezTo>
                    <a:pt x="1079527" y="640347"/>
                    <a:pt x="1094074" y="657776"/>
                    <a:pt x="1111372" y="672192"/>
                  </a:cubicBezTo>
                  <a:cubicBezTo>
                    <a:pt x="1125020" y="683565"/>
                    <a:pt x="1138292" y="695405"/>
                    <a:pt x="1152315" y="706312"/>
                  </a:cubicBezTo>
                  <a:cubicBezTo>
                    <a:pt x="1158789" y="711347"/>
                    <a:pt x="1166286" y="714959"/>
                    <a:pt x="1172787" y="719959"/>
                  </a:cubicBezTo>
                  <a:cubicBezTo>
                    <a:pt x="1195876" y="737719"/>
                    <a:pt x="1220429" y="753952"/>
                    <a:pt x="1241026" y="774550"/>
                  </a:cubicBezTo>
                  <a:cubicBezTo>
                    <a:pt x="1247850" y="781374"/>
                    <a:pt x="1253644" y="789413"/>
                    <a:pt x="1261497" y="795022"/>
                  </a:cubicBezTo>
                  <a:cubicBezTo>
                    <a:pt x="1269775" y="800935"/>
                    <a:pt x="1279694" y="804121"/>
                    <a:pt x="1288793" y="808670"/>
                  </a:cubicBezTo>
                  <a:cubicBezTo>
                    <a:pt x="1295617" y="815494"/>
                    <a:pt x="1301850" y="822964"/>
                    <a:pt x="1309264" y="829142"/>
                  </a:cubicBezTo>
                  <a:cubicBezTo>
                    <a:pt x="1315564" y="834392"/>
                    <a:pt x="1324613" y="836385"/>
                    <a:pt x="1329736" y="842789"/>
                  </a:cubicBezTo>
                  <a:cubicBezTo>
                    <a:pt x="1334230" y="848406"/>
                    <a:pt x="1334285" y="856437"/>
                    <a:pt x="1336560" y="863261"/>
                  </a:cubicBezTo>
                  <a:cubicBezTo>
                    <a:pt x="1334285" y="908754"/>
                    <a:pt x="1338259" y="954994"/>
                    <a:pt x="1329736" y="999739"/>
                  </a:cubicBezTo>
                  <a:cubicBezTo>
                    <a:pt x="1328390" y="1006805"/>
                    <a:pt x="1316457" y="1006562"/>
                    <a:pt x="1309264" y="1006562"/>
                  </a:cubicBezTo>
                  <a:cubicBezTo>
                    <a:pt x="1290694" y="1006562"/>
                    <a:pt x="1263759" y="990430"/>
                    <a:pt x="1247849" y="986091"/>
                  </a:cubicBezTo>
                  <a:cubicBezTo>
                    <a:pt x="1234501" y="982450"/>
                    <a:pt x="1220473" y="981981"/>
                    <a:pt x="1206906" y="979267"/>
                  </a:cubicBezTo>
                  <a:cubicBezTo>
                    <a:pt x="1197710" y="977428"/>
                    <a:pt x="1188629" y="975019"/>
                    <a:pt x="1179611" y="972443"/>
                  </a:cubicBezTo>
                  <a:cubicBezTo>
                    <a:pt x="1172695" y="970467"/>
                    <a:pt x="1165573" y="968836"/>
                    <a:pt x="1159139" y="965619"/>
                  </a:cubicBezTo>
                  <a:cubicBezTo>
                    <a:pt x="1093529" y="932814"/>
                    <a:pt x="1200849" y="975273"/>
                    <a:pt x="1104548" y="931500"/>
                  </a:cubicBezTo>
                  <a:cubicBezTo>
                    <a:pt x="1091452" y="925547"/>
                    <a:pt x="1077253" y="922401"/>
                    <a:pt x="1063605" y="917852"/>
                  </a:cubicBezTo>
                  <a:cubicBezTo>
                    <a:pt x="1018242" y="883830"/>
                    <a:pt x="1052392" y="903925"/>
                    <a:pt x="981718" y="883733"/>
                  </a:cubicBezTo>
                  <a:cubicBezTo>
                    <a:pt x="871395" y="852213"/>
                    <a:pt x="1011877" y="890357"/>
                    <a:pt x="899832" y="849613"/>
                  </a:cubicBezTo>
                  <a:cubicBezTo>
                    <a:pt x="888932" y="845649"/>
                    <a:pt x="876964" y="845602"/>
                    <a:pt x="865712" y="842789"/>
                  </a:cubicBezTo>
                  <a:cubicBezTo>
                    <a:pt x="858734" y="841044"/>
                    <a:pt x="852064" y="838240"/>
                    <a:pt x="845240" y="835965"/>
                  </a:cubicBezTo>
                  <a:cubicBezTo>
                    <a:pt x="840691" y="829141"/>
                    <a:pt x="837079" y="821590"/>
                    <a:pt x="831593" y="815494"/>
                  </a:cubicBezTo>
                  <a:cubicBezTo>
                    <a:pt x="816530" y="798757"/>
                    <a:pt x="802562" y="780218"/>
                    <a:pt x="783826" y="767727"/>
                  </a:cubicBezTo>
                  <a:cubicBezTo>
                    <a:pt x="717261" y="723350"/>
                    <a:pt x="820712" y="792864"/>
                    <a:pt x="736058" y="733607"/>
                  </a:cubicBezTo>
                  <a:cubicBezTo>
                    <a:pt x="722621" y="724201"/>
                    <a:pt x="706713" y="717910"/>
                    <a:pt x="695115" y="706312"/>
                  </a:cubicBezTo>
                  <a:cubicBezTo>
                    <a:pt x="635314" y="646511"/>
                    <a:pt x="711166" y="719687"/>
                    <a:pt x="654172" y="672192"/>
                  </a:cubicBezTo>
                  <a:cubicBezTo>
                    <a:pt x="646758" y="666014"/>
                    <a:pt x="641730" y="657074"/>
                    <a:pt x="633700" y="651721"/>
                  </a:cubicBezTo>
                  <a:cubicBezTo>
                    <a:pt x="627715" y="647731"/>
                    <a:pt x="619662" y="648114"/>
                    <a:pt x="613229" y="644897"/>
                  </a:cubicBezTo>
                  <a:cubicBezTo>
                    <a:pt x="589097" y="632830"/>
                    <a:pt x="593415" y="628888"/>
                    <a:pt x="572285" y="610777"/>
                  </a:cubicBezTo>
                  <a:cubicBezTo>
                    <a:pt x="569571" y="608450"/>
                    <a:pt x="531995" y="579981"/>
                    <a:pt x="524518" y="576658"/>
                  </a:cubicBezTo>
                  <a:cubicBezTo>
                    <a:pt x="511372" y="570815"/>
                    <a:pt x="483575" y="563010"/>
                    <a:pt x="483575" y="563010"/>
                  </a:cubicBezTo>
                  <a:cubicBezTo>
                    <a:pt x="474476" y="556186"/>
                    <a:pt x="465534" y="549149"/>
                    <a:pt x="456279" y="542539"/>
                  </a:cubicBezTo>
                  <a:cubicBezTo>
                    <a:pt x="449605" y="537772"/>
                    <a:pt x="441904" y="534377"/>
                    <a:pt x="435808" y="528891"/>
                  </a:cubicBezTo>
                  <a:cubicBezTo>
                    <a:pt x="419071" y="513827"/>
                    <a:pt x="403963" y="497047"/>
                    <a:pt x="388040" y="481124"/>
                  </a:cubicBezTo>
                  <a:cubicBezTo>
                    <a:pt x="381216" y="474300"/>
                    <a:pt x="375599" y="466005"/>
                    <a:pt x="367569" y="460652"/>
                  </a:cubicBezTo>
                  <a:cubicBezTo>
                    <a:pt x="294412" y="411881"/>
                    <a:pt x="405439" y="487832"/>
                    <a:pt x="326626" y="426533"/>
                  </a:cubicBezTo>
                  <a:cubicBezTo>
                    <a:pt x="313678" y="416463"/>
                    <a:pt x="297280" y="410836"/>
                    <a:pt x="285682" y="399237"/>
                  </a:cubicBezTo>
                  <a:cubicBezTo>
                    <a:pt x="225866" y="339418"/>
                    <a:pt x="299073" y="415305"/>
                    <a:pt x="251563" y="358294"/>
                  </a:cubicBezTo>
                  <a:cubicBezTo>
                    <a:pt x="224378" y="325673"/>
                    <a:pt x="239897" y="348571"/>
                    <a:pt x="210620" y="324174"/>
                  </a:cubicBezTo>
                  <a:cubicBezTo>
                    <a:pt x="177997" y="296988"/>
                    <a:pt x="200899" y="312511"/>
                    <a:pt x="176500" y="283231"/>
                  </a:cubicBezTo>
                  <a:cubicBezTo>
                    <a:pt x="170322" y="275817"/>
                    <a:pt x="162207" y="270173"/>
                    <a:pt x="156029" y="262759"/>
                  </a:cubicBezTo>
                  <a:cubicBezTo>
                    <a:pt x="150779" y="256459"/>
                    <a:pt x="147631" y="248588"/>
                    <a:pt x="142381" y="242288"/>
                  </a:cubicBezTo>
                  <a:cubicBezTo>
                    <a:pt x="115193" y="209663"/>
                    <a:pt x="130718" y="232568"/>
                    <a:pt x="101437" y="208168"/>
                  </a:cubicBezTo>
                  <a:cubicBezTo>
                    <a:pt x="48895" y="164383"/>
                    <a:pt x="111323" y="207935"/>
                    <a:pt x="60494" y="174049"/>
                  </a:cubicBezTo>
                  <a:cubicBezTo>
                    <a:pt x="58219" y="167225"/>
                    <a:pt x="57163" y="159865"/>
                    <a:pt x="53670" y="153577"/>
                  </a:cubicBezTo>
                  <a:cubicBezTo>
                    <a:pt x="14563" y="83184"/>
                    <a:pt x="34992" y="138485"/>
                    <a:pt x="19551" y="92162"/>
                  </a:cubicBezTo>
                  <a:cubicBezTo>
                    <a:pt x="26939" y="33057"/>
                    <a:pt x="-40726" y="-23844"/>
                    <a:pt x="40023" y="10276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>
              <a:off x="7492494" y="3107310"/>
              <a:ext cx="871796" cy="1314843"/>
            </a:xfrm>
            <a:custGeom>
              <a:avLst/>
              <a:gdLst>
                <a:gd name="connsiteX0" fmla="*/ 798521 w 871796"/>
                <a:gd name="connsiteY0" fmla="*/ 18027 h 1314843"/>
                <a:gd name="connsiteX1" fmla="*/ 211667 w 871796"/>
                <a:gd name="connsiteY1" fmla="*/ 400165 h 1314843"/>
                <a:gd name="connsiteX2" fmla="*/ 204843 w 871796"/>
                <a:gd name="connsiteY2" fmla="*/ 434284 h 1314843"/>
                <a:gd name="connsiteX3" fmla="*/ 184372 w 871796"/>
                <a:gd name="connsiteY3" fmla="*/ 468403 h 1314843"/>
                <a:gd name="connsiteX4" fmla="*/ 163900 w 871796"/>
                <a:gd name="connsiteY4" fmla="*/ 543466 h 1314843"/>
                <a:gd name="connsiteX5" fmla="*/ 150252 w 871796"/>
                <a:gd name="connsiteY5" fmla="*/ 584409 h 1314843"/>
                <a:gd name="connsiteX6" fmla="*/ 136605 w 871796"/>
                <a:gd name="connsiteY6" fmla="*/ 604881 h 1314843"/>
                <a:gd name="connsiteX7" fmla="*/ 122957 w 871796"/>
                <a:gd name="connsiteY7" fmla="*/ 645824 h 1314843"/>
                <a:gd name="connsiteX8" fmla="*/ 95661 w 871796"/>
                <a:gd name="connsiteY8" fmla="*/ 693591 h 1314843"/>
                <a:gd name="connsiteX9" fmla="*/ 82013 w 871796"/>
                <a:gd name="connsiteY9" fmla="*/ 734535 h 1314843"/>
                <a:gd name="connsiteX10" fmla="*/ 68366 w 871796"/>
                <a:gd name="connsiteY10" fmla="*/ 761830 h 1314843"/>
                <a:gd name="connsiteX11" fmla="*/ 61542 w 871796"/>
                <a:gd name="connsiteY11" fmla="*/ 789126 h 1314843"/>
                <a:gd name="connsiteX12" fmla="*/ 54718 w 871796"/>
                <a:gd name="connsiteY12" fmla="*/ 809597 h 1314843"/>
                <a:gd name="connsiteX13" fmla="*/ 41070 w 871796"/>
                <a:gd name="connsiteY13" fmla="*/ 864189 h 1314843"/>
                <a:gd name="connsiteX14" fmla="*/ 27422 w 871796"/>
                <a:gd name="connsiteY14" fmla="*/ 959723 h 1314843"/>
                <a:gd name="connsiteX15" fmla="*/ 20599 w 871796"/>
                <a:gd name="connsiteY15" fmla="*/ 1014314 h 1314843"/>
                <a:gd name="connsiteX16" fmla="*/ 6951 w 871796"/>
                <a:gd name="connsiteY16" fmla="*/ 1062081 h 1314843"/>
                <a:gd name="connsiteX17" fmla="*/ 127 w 871796"/>
                <a:gd name="connsiteY17" fmla="*/ 1130320 h 1314843"/>
                <a:gd name="connsiteX18" fmla="*/ 27422 w 871796"/>
                <a:gd name="connsiteY18" fmla="*/ 1239502 h 1314843"/>
                <a:gd name="connsiteX19" fmla="*/ 47894 w 871796"/>
                <a:gd name="connsiteY19" fmla="*/ 1259974 h 1314843"/>
                <a:gd name="connsiteX20" fmla="*/ 68366 w 871796"/>
                <a:gd name="connsiteY20" fmla="*/ 1273621 h 1314843"/>
                <a:gd name="connsiteX21" fmla="*/ 88837 w 871796"/>
                <a:gd name="connsiteY21" fmla="*/ 1280445 h 1314843"/>
                <a:gd name="connsiteX22" fmla="*/ 116133 w 871796"/>
                <a:gd name="connsiteY22" fmla="*/ 1300917 h 1314843"/>
                <a:gd name="connsiteX23" fmla="*/ 136605 w 871796"/>
                <a:gd name="connsiteY23" fmla="*/ 1314565 h 1314843"/>
                <a:gd name="connsiteX24" fmla="*/ 191196 w 871796"/>
                <a:gd name="connsiteY24" fmla="*/ 1307741 h 1314843"/>
                <a:gd name="connsiteX25" fmla="*/ 204843 w 871796"/>
                <a:gd name="connsiteY25" fmla="*/ 1287269 h 1314843"/>
                <a:gd name="connsiteX26" fmla="*/ 218491 w 871796"/>
                <a:gd name="connsiteY26" fmla="*/ 1239502 h 1314843"/>
                <a:gd name="connsiteX27" fmla="*/ 225315 w 871796"/>
                <a:gd name="connsiteY27" fmla="*/ 1219030 h 1314843"/>
                <a:gd name="connsiteX28" fmla="*/ 232139 w 871796"/>
                <a:gd name="connsiteY28" fmla="*/ 1089377 h 1314843"/>
                <a:gd name="connsiteX29" fmla="*/ 245787 w 871796"/>
                <a:gd name="connsiteY29" fmla="*/ 1027962 h 1314843"/>
                <a:gd name="connsiteX30" fmla="*/ 259434 w 871796"/>
                <a:gd name="connsiteY30" fmla="*/ 966547 h 1314843"/>
                <a:gd name="connsiteX31" fmla="*/ 273082 w 871796"/>
                <a:gd name="connsiteY31" fmla="*/ 877836 h 1314843"/>
                <a:gd name="connsiteX32" fmla="*/ 279906 w 871796"/>
                <a:gd name="connsiteY32" fmla="*/ 836893 h 1314843"/>
                <a:gd name="connsiteX33" fmla="*/ 286730 w 871796"/>
                <a:gd name="connsiteY33" fmla="*/ 816421 h 1314843"/>
                <a:gd name="connsiteX34" fmla="*/ 293554 w 871796"/>
                <a:gd name="connsiteY34" fmla="*/ 789126 h 1314843"/>
                <a:gd name="connsiteX35" fmla="*/ 300378 w 871796"/>
                <a:gd name="connsiteY35" fmla="*/ 768654 h 1314843"/>
                <a:gd name="connsiteX36" fmla="*/ 307202 w 871796"/>
                <a:gd name="connsiteY36" fmla="*/ 734535 h 1314843"/>
                <a:gd name="connsiteX37" fmla="*/ 334497 w 871796"/>
                <a:gd name="connsiteY37" fmla="*/ 673120 h 1314843"/>
                <a:gd name="connsiteX38" fmla="*/ 395912 w 871796"/>
                <a:gd name="connsiteY38" fmla="*/ 618529 h 1314843"/>
                <a:gd name="connsiteX39" fmla="*/ 416384 w 871796"/>
                <a:gd name="connsiteY39" fmla="*/ 598057 h 1314843"/>
                <a:gd name="connsiteX40" fmla="*/ 436855 w 871796"/>
                <a:gd name="connsiteY40" fmla="*/ 584409 h 1314843"/>
                <a:gd name="connsiteX41" fmla="*/ 498270 w 871796"/>
                <a:gd name="connsiteY41" fmla="*/ 522994 h 1314843"/>
                <a:gd name="connsiteX42" fmla="*/ 518742 w 871796"/>
                <a:gd name="connsiteY42" fmla="*/ 502523 h 1314843"/>
                <a:gd name="connsiteX43" fmla="*/ 539213 w 871796"/>
                <a:gd name="connsiteY43" fmla="*/ 495699 h 1314843"/>
                <a:gd name="connsiteX44" fmla="*/ 566509 w 871796"/>
                <a:gd name="connsiteY44" fmla="*/ 475227 h 1314843"/>
                <a:gd name="connsiteX45" fmla="*/ 586981 w 871796"/>
                <a:gd name="connsiteY45" fmla="*/ 468403 h 1314843"/>
                <a:gd name="connsiteX46" fmla="*/ 614276 w 871796"/>
                <a:gd name="connsiteY46" fmla="*/ 454756 h 1314843"/>
                <a:gd name="connsiteX47" fmla="*/ 634748 w 871796"/>
                <a:gd name="connsiteY47" fmla="*/ 441108 h 1314843"/>
                <a:gd name="connsiteX48" fmla="*/ 655219 w 871796"/>
                <a:gd name="connsiteY48" fmla="*/ 434284 h 1314843"/>
                <a:gd name="connsiteX49" fmla="*/ 675691 w 871796"/>
                <a:gd name="connsiteY49" fmla="*/ 420636 h 1314843"/>
                <a:gd name="connsiteX50" fmla="*/ 696163 w 871796"/>
                <a:gd name="connsiteY50" fmla="*/ 413812 h 1314843"/>
                <a:gd name="connsiteX51" fmla="*/ 716634 w 871796"/>
                <a:gd name="connsiteY51" fmla="*/ 400165 h 1314843"/>
                <a:gd name="connsiteX52" fmla="*/ 737106 w 871796"/>
                <a:gd name="connsiteY52" fmla="*/ 393341 h 1314843"/>
                <a:gd name="connsiteX53" fmla="*/ 778049 w 871796"/>
                <a:gd name="connsiteY53" fmla="*/ 366045 h 1314843"/>
                <a:gd name="connsiteX54" fmla="*/ 798521 w 871796"/>
                <a:gd name="connsiteY54" fmla="*/ 352397 h 1314843"/>
                <a:gd name="connsiteX55" fmla="*/ 818993 w 871796"/>
                <a:gd name="connsiteY55" fmla="*/ 338750 h 1314843"/>
                <a:gd name="connsiteX56" fmla="*/ 859936 w 871796"/>
                <a:gd name="connsiteY56" fmla="*/ 304630 h 1314843"/>
                <a:gd name="connsiteX57" fmla="*/ 859936 w 871796"/>
                <a:gd name="connsiteY57" fmla="*/ 168153 h 1314843"/>
                <a:gd name="connsiteX58" fmla="*/ 825816 w 871796"/>
                <a:gd name="connsiteY58" fmla="*/ 113562 h 1314843"/>
                <a:gd name="connsiteX59" fmla="*/ 812169 w 871796"/>
                <a:gd name="connsiteY59" fmla="*/ 72618 h 1314843"/>
                <a:gd name="connsiteX60" fmla="*/ 798521 w 871796"/>
                <a:gd name="connsiteY60" fmla="*/ 18027 h 131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71796" h="1314843">
                  <a:moveTo>
                    <a:pt x="798521" y="18027"/>
                  </a:moveTo>
                  <a:cubicBezTo>
                    <a:pt x="698437" y="72618"/>
                    <a:pt x="402801" y="266151"/>
                    <a:pt x="211667" y="400165"/>
                  </a:cubicBezTo>
                  <a:cubicBezTo>
                    <a:pt x="202170" y="406823"/>
                    <a:pt x="209150" y="423515"/>
                    <a:pt x="204843" y="434284"/>
                  </a:cubicBezTo>
                  <a:cubicBezTo>
                    <a:pt x="199917" y="446598"/>
                    <a:pt x="191196" y="457030"/>
                    <a:pt x="184372" y="468403"/>
                  </a:cubicBezTo>
                  <a:cubicBezTo>
                    <a:pt x="174727" y="516630"/>
                    <a:pt x="181216" y="491519"/>
                    <a:pt x="163900" y="543466"/>
                  </a:cubicBezTo>
                  <a:cubicBezTo>
                    <a:pt x="163900" y="543467"/>
                    <a:pt x="150253" y="584408"/>
                    <a:pt x="150252" y="584409"/>
                  </a:cubicBezTo>
                  <a:cubicBezTo>
                    <a:pt x="145703" y="591233"/>
                    <a:pt x="139936" y="597387"/>
                    <a:pt x="136605" y="604881"/>
                  </a:cubicBezTo>
                  <a:cubicBezTo>
                    <a:pt x="130762" y="618027"/>
                    <a:pt x="129391" y="632957"/>
                    <a:pt x="122957" y="645824"/>
                  </a:cubicBezTo>
                  <a:cubicBezTo>
                    <a:pt x="105641" y="680455"/>
                    <a:pt x="114952" y="664656"/>
                    <a:pt x="95661" y="693591"/>
                  </a:cubicBezTo>
                  <a:cubicBezTo>
                    <a:pt x="91112" y="707239"/>
                    <a:pt x="88447" y="721667"/>
                    <a:pt x="82013" y="734535"/>
                  </a:cubicBezTo>
                  <a:cubicBezTo>
                    <a:pt x="77464" y="743633"/>
                    <a:pt x="71938" y="752305"/>
                    <a:pt x="68366" y="761830"/>
                  </a:cubicBezTo>
                  <a:cubicBezTo>
                    <a:pt x="65073" y="770612"/>
                    <a:pt x="64119" y="780108"/>
                    <a:pt x="61542" y="789126"/>
                  </a:cubicBezTo>
                  <a:cubicBezTo>
                    <a:pt x="59566" y="796042"/>
                    <a:pt x="56463" y="802619"/>
                    <a:pt x="54718" y="809597"/>
                  </a:cubicBezTo>
                  <a:lnTo>
                    <a:pt x="41070" y="864189"/>
                  </a:lnTo>
                  <a:cubicBezTo>
                    <a:pt x="36521" y="896034"/>
                    <a:pt x="31411" y="927803"/>
                    <a:pt x="27422" y="959723"/>
                  </a:cubicBezTo>
                  <a:cubicBezTo>
                    <a:pt x="25148" y="977920"/>
                    <a:pt x="23614" y="996225"/>
                    <a:pt x="20599" y="1014314"/>
                  </a:cubicBezTo>
                  <a:cubicBezTo>
                    <a:pt x="17743" y="1031448"/>
                    <a:pt x="12359" y="1045858"/>
                    <a:pt x="6951" y="1062081"/>
                  </a:cubicBezTo>
                  <a:cubicBezTo>
                    <a:pt x="4676" y="1084827"/>
                    <a:pt x="-911" y="1107484"/>
                    <a:pt x="127" y="1130320"/>
                  </a:cubicBezTo>
                  <a:cubicBezTo>
                    <a:pt x="1486" y="1160215"/>
                    <a:pt x="6533" y="1210256"/>
                    <a:pt x="27422" y="1239502"/>
                  </a:cubicBezTo>
                  <a:cubicBezTo>
                    <a:pt x="33031" y="1247355"/>
                    <a:pt x="40480" y="1253796"/>
                    <a:pt x="47894" y="1259974"/>
                  </a:cubicBezTo>
                  <a:cubicBezTo>
                    <a:pt x="54194" y="1265224"/>
                    <a:pt x="61031" y="1269953"/>
                    <a:pt x="68366" y="1273621"/>
                  </a:cubicBezTo>
                  <a:cubicBezTo>
                    <a:pt x="74799" y="1276838"/>
                    <a:pt x="82013" y="1278170"/>
                    <a:pt x="88837" y="1280445"/>
                  </a:cubicBezTo>
                  <a:cubicBezTo>
                    <a:pt x="97936" y="1287269"/>
                    <a:pt x="106878" y="1294306"/>
                    <a:pt x="116133" y="1300917"/>
                  </a:cubicBezTo>
                  <a:cubicBezTo>
                    <a:pt x="122807" y="1305684"/>
                    <a:pt x="128437" y="1313822"/>
                    <a:pt x="136605" y="1314565"/>
                  </a:cubicBezTo>
                  <a:cubicBezTo>
                    <a:pt x="154868" y="1316225"/>
                    <a:pt x="172999" y="1310016"/>
                    <a:pt x="191196" y="1307741"/>
                  </a:cubicBezTo>
                  <a:cubicBezTo>
                    <a:pt x="195745" y="1300917"/>
                    <a:pt x="201175" y="1294604"/>
                    <a:pt x="204843" y="1287269"/>
                  </a:cubicBezTo>
                  <a:cubicBezTo>
                    <a:pt x="210297" y="1276361"/>
                    <a:pt x="215576" y="1249706"/>
                    <a:pt x="218491" y="1239502"/>
                  </a:cubicBezTo>
                  <a:cubicBezTo>
                    <a:pt x="220467" y="1232586"/>
                    <a:pt x="223040" y="1225854"/>
                    <a:pt x="225315" y="1219030"/>
                  </a:cubicBezTo>
                  <a:cubicBezTo>
                    <a:pt x="227590" y="1175812"/>
                    <a:pt x="228545" y="1132505"/>
                    <a:pt x="232139" y="1089377"/>
                  </a:cubicBezTo>
                  <a:cubicBezTo>
                    <a:pt x="233512" y="1072907"/>
                    <a:pt x="242045" y="1044802"/>
                    <a:pt x="245787" y="1027962"/>
                  </a:cubicBezTo>
                  <a:cubicBezTo>
                    <a:pt x="263112" y="949994"/>
                    <a:pt x="242792" y="1033113"/>
                    <a:pt x="259434" y="966547"/>
                  </a:cubicBezTo>
                  <a:cubicBezTo>
                    <a:pt x="273783" y="837408"/>
                    <a:pt x="258308" y="951707"/>
                    <a:pt x="273082" y="877836"/>
                  </a:cubicBezTo>
                  <a:cubicBezTo>
                    <a:pt x="275795" y="864269"/>
                    <a:pt x="276905" y="850399"/>
                    <a:pt x="279906" y="836893"/>
                  </a:cubicBezTo>
                  <a:cubicBezTo>
                    <a:pt x="281466" y="829871"/>
                    <a:pt x="284754" y="823337"/>
                    <a:pt x="286730" y="816421"/>
                  </a:cubicBezTo>
                  <a:cubicBezTo>
                    <a:pt x="289306" y="807403"/>
                    <a:pt x="290978" y="798144"/>
                    <a:pt x="293554" y="789126"/>
                  </a:cubicBezTo>
                  <a:cubicBezTo>
                    <a:pt x="295530" y="782210"/>
                    <a:pt x="298633" y="775632"/>
                    <a:pt x="300378" y="768654"/>
                  </a:cubicBezTo>
                  <a:cubicBezTo>
                    <a:pt x="303191" y="757402"/>
                    <a:pt x="304150" y="745725"/>
                    <a:pt x="307202" y="734535"/>
                  </a:cubicBezTo>
                  <a:cubicBezTo>
                    <a:pt x="313587" y="711123"/>
                    <a:pt x="318487" y="691131"/>
                    <a:pt x="334497" y="673120"/>
                  </a:cubicBezTo>
                  <a:cubicBezTo>
                    <a:pt x="410337" y="587801"/>
                    <a:pt x="347016" y="659275"/>
                    <a:pt x="395912" y="618529"/>
                  </a:cubicBezTo>
                  <a:cubicBezTo>
                    <a:pt x="403326" y="612351"/>
                    <a:pt x="408970" y="604235"/>
                    <a:pt x="416384" y="598057"/>
                  </a:cubicBezTo>
                  <a:cubicBezTo>
                    <a:pt x="422684" y="592807"/>
                    <a:pt x="430725" y="589858"/>
                    <a:pt x="436855" y="584409"/>
                  </a:cubicBezTo>
                  <a:cubicBezTo>
                    <a:pt x="436895" y="584373"/>
                    <a:pt x="488015" y="533249"/>
                    <a:pt x="498270" y="522994"/>
                  </a:cubicBezTo>
                  <a:cubicBezTo>
                    <a:pt x="505094" y="516170"/>
                    <a:pt x="509587" y="505575"/>
                    <a:pt x="518742" y="502523"/>
                  </a:cubicBezTo>
                  <a:lnTo>
                    <a:pt x="539213" y="495699"/>
                  </a:lnTo>
                  <a:cubicBezTo>
                    <a:pt x="548312" y="488875"/>
                    <a:pt x="556634" y="480870"/>
                    <a:pt x="566509" y="475227"/>
                  </a:cubicBezTo>
                  <a:cubicBezTo>
                    <a:pt x="572754" y="471658"/>
                    <a:pt x="580369" y="471236"/>
                    <a:pt x="586981" y="468403"/>
                  </a:cubicBezTo>
                  <a:cubicBezTo>
                    <a:pt x="596331" y="464396"/>
                    <a:pt x="605444" y="459803"/>
                    <a:pt x="614276" y="454756"/>
                  </a:cubicBezTo>
                  <a:cubicBezTo>
                    <a:pt x="621397" y="450687"/>
                    <a:pt x="627412" y="444776"/>
                    <a:pt x="634748" y="441108"/>
                  </a:cubicBezTo>
                  <a:cubicBezTo>
                    <a:pt x="641181" y="437891"/>
                    <a:pt x="648786" y="437501"/>
                    <a:pt x="655219" y="434284"/>
                  </a:cubicBezTo>
                  <a:cubicBezTo>
                    <a:pt x="662555" y="430616"/>
                    <a:pt x="668355" y="424304"/>
                    <a:pt x="675691" y="420636"/>
                  </a:cubicBezTo>
                  <a:cubicBezTo>
                    <a:pt x="682125" y="417419"/>
                    <a:pt x="689729" y="417029"/>
                    <a:pt x="696163" y="413812"/>
                  </a:cubicBezTo>
                  <a:cubicBezTo>
                    <a:pt x="703498" y="410144"/>
                    <a:pt x="709299" y="403833"/>
                    <a:pt x="716634" y="400165"/>
                  </a:cubicBezTo>
                  <a:cubicBezTo>
                    <a:pt x="723068" y="396948"/>
                    <a:pt x="730818" y="396834"/>
                    <a:pt x="737106" y="393341"/>
                  </a:cubicBezTo>
                  <a:cubicBezTo>
                    <a:pt x="751444" y="385375"/>
                    <a:pt x="764401" y="375144"/>
                    <a:pt x="778049" y="366045"/>
                  </a:cubicBezTo>
                  <a:lnTo>
                    <a:pt x="798521" y="352397"/>
                  </a:lnTo>
                  <a:cubicBezTo>
                    <a:pt x="805345" y="347848"/>
                    <a:pt x="813194" y="344549"/>
                    <a:pt x="818993" y="338750"/>
                  </a:cubicBezTo>
                  <a:cubicBezTo>
                    <a:pt x="845263" y="312479"/>
                    <a:pt x="831434" y="323631"/>
                    <a:pt x="859936" y="304630"/>
                  </a:cubicBezTo>
                  <a:cubicBezTo>
                    <a:pt x="877832" y="250943"/>
                    <a:pt x="873523" y="272319"/>
                    <a:pt x="859936" y="168153"/>
                  </a:cubicBezTo>
                  <a:cubicBezTo>
                    <a:pt x="854522" y="126646"/>
                    <a:pt x="852086" y="131074"/>
                    <a:pt x="825816" y="113562"/>
                  </a:cubicBezTo>
                  <a:cubicBezTo>
                    <a:pt x="821267" y="99914"/>
                    <a:pt x="820149" y="84588"/>
                    <a:pt x="812169" y="72618"/>
                  </a:cubicBezTo>
                  <a:cubicBezTo>
                    <a:pt x="795700" y="47915"/>
                    <a:pt x="898605" y="-36564"/>
                    <a:pt x="798521" y="18027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1449" y="5405133"/>
            <a:ext cx="8586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催化剂的表观体积（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颗粒之间的空隙（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）＋颗粒内部孔体积（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）＋骨架实体积（</a:t>
            </a:r>
            <a:r>
              <a:rPr lang="en-US" altLang="zh-C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200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419872" y="6167133"/>
            <a:ext cx="52565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152503" y="6214109"/>
            <a:ext cx="1504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颗粒体积</a:t>
            </a:r>
          </a:p>
        </p:txBody>
      </p:sp>
    </p:spTree>
    <p:extLst>
      <p:ext uri="{BB962C8B-B14F-4D97-AF65-F5344CB8AC3E}">
        <p14:creationId xmlns:p14="http://schemas.microsoft.com/office/powerpoint/2010/main" val="21866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044"/>
    </mc:Choice>
    <mc:Fallback xmlns="">
      <p:transition spd="slow" advTm="1020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337" x="5037138" y="2049463"/>
          <p14:tracePt t="3360" x="5029200" y="2049463"/>
          <p14:tracePt t="3367" x="4968875" y="2049463"/>
          <p14:tracePt t="3376" x="4906963" y="2065338"/>
          <p14:tracePt t="3389" x="4792663" y="2073275"/>
          <p14:tracePt t="3409" x="4389438" y="2087563"/>
          <p14:tracePt t="3428" x="4106863" y="2087563"/>
          <p14:tracePt t="3449" x="3551238" y="2065338"/>
          <p14:tracePt t="3469" x="3222625" y="2035175"/>
          <p14:tracePt t="3488" x="2879725" y="1989138"/>
          <p14:tracePt t="3509" x="2705100" y="1965325"/>
          <p14:tracePt t="3529" x="2536825" y="1951038"/>
          <p14:tracePt t="3549" x="2484438" y="1951038"/>
          <p14:tracePt t="3569" x="2468563" y="1951038"/>
          <p14:tracePt t="3589" x="2468563" y="1943100"/>
          <p14:tracePt t="3609" x="2460625" y="1943100"/>
          <p14:tracePt t="3629" x="2454275" y="1935163"/>
          <p14:tracePt t="3649" x="2446338" y="1927225"/>
          <p14:tracePt t="3650" x="2438400" y="1927225"/>
          <p14:tracePt t="3669" x="2430463" y="1920875"/>
          <p14:tracePt t="3689" x="2422525" y="1920875"/>
          <p14:tracePt t="3709" x="2422525" y="1912938"/>
          <p14:tracePt t="3729" x="2416175" y="1912938"/>
          <p14:tracePt t="3752" x="2408238" y="1912938"/>
          <p14:tracePt t="3785" x="2408238" y="1905000"/>
          <p14:tracePt t="3790" x="2400300" y="1905000"/>
          <p14:tracePt t="3809" x="2392363" y="1897063"/>
          <p14:tracePt t="3830" x="2378075" y="1889125"/>
          <p14:tracePt t="3849" x="2339975" y="1882775"/>
          <p14:tracePt t="3869" x="2316163" y="1874838"/>
          <p14:tracePt t="3890" x="2270125" y="1858963"/>
          <p14:tracePt t="3909" x="2225675" y="1844675"/>
          <p14:tracePt t="3929" x="2171700" y="1828800"/>
          <p14:tracePt t="3950" x="2155825" y="1820863"/>
          <p14:tracePt t="3970" x="2149475" y="1812925"/>
          <p14:tracePt t="3989" x="2141538" y="1812925"/>
          <p14:tracePt t="4010" x="2141538" y="1798638"/>
          <p14:tracePt t="4030" x="2133600" y="1790700"/>
          <p14:tracePt t="4050" x="2125663" y="1782763"/>
          <p14:tracePt t="4070" x="2117725" y="1782763"/>
          <p14:tracePt t="4090" x="2117725" y="1774825"/>
          <p14:tracePt t="4110" x="2117725" y="1768475"/>
          <p14:tracePt t="4130" x="2111375" y="1760538"/>
          <p14:tracePt t="4316" x="2111375" y="1752600"/>
          <p14:tracePt t="5875" x="2117725" y="1760538"/>
          <p14:tracePt t="5882" x="2125663" y="1760538"/>
          <p14:tracePt t="5898" x="2133600" y="1768475"/>
          <p14:tracePt t="5913" x="2149475" y="1768475"/>
          <p14:tracePt t="5933" x="2209800" y="1768475"/>
          <p14:tracePt t="5954" x="2293938" y="1768475"/>
          <p14:tracePt t="5973" x="2362200" y="1768475"/>
          <p14:tracePt t="5993" x="2454275" y="1768475"/>
          <p14:tracePt t="6014" x="2568575" y="1768475"/>
          <p14:tracePt t="6034" x="2674938" y="1768475"/>
          <p14:tracePt t="6053" x="2735263" y="1768475"/>
          <p14:tracePt t="6074" x="2781300" y="1768475"/>
          <p14:tracePt t="6094" x="2819400" y="1768475"/>
          <p14:tracePt t="6114" x="2865438" y="1768475"/>
          <p14:tracePt t="6134" x="2955925" y="1774825"/>
          <p14:tracePt t="6154" x="3017838" y="1774825"/>
          <p14:tracePt t="6174" x="3086100" y="1774825"/>
          <p14:tracePt t="6194" x="3124200" y="1774825"/>
          <p14:tracePt t="6214" x="3184525" y="1774825"/>
          <p14:tracePt t="6234" x="3216275" y="1774825"/>
          <p14:tracePt t="6254" x="3298825" y="1774825"/>
          <p14:tracePt t="6274" x="3344863" y="1774825"/>
          <p14:tracePt t="6294" x="3406775" y="1774825"/>
          <p14:tracePt t="6314" x="3436938" y="1768475"/>
          <p14:tracePt t="6334" x="3459163" y="1768475"/>
          <p14:tracePt t="6426" x="3467100" y="1768475"/>
          <p14:tracePt t="11751" x="3467100" y="1774825"/>
          <p14:tracePt t="11758" x="3459163" y="1790700"/>
          <p14:tracePt t="11766" x="3444875" y="1820863"/>
          <p14:tracePt t="11784" x="3429000" y="1858963"/>
          <p14:tracePt t="11804" x="3375025" y="1935163"/>
          <p14:tracePt t="11824" x="3306763" y="2027238"/>
          <p14:tracePt t="11845" x="3276600" y="2049463"/>
          <p14:tracePt t="11864" x="3238500" y="2095500"/>
          <p14:tracePt t="11884" x="3222625" y="2103438"/>
          <p14:tracePt t="11905" x="3200400" y="2133600"/>
          <p14:tracePt t="11925" x="3170238" y="2155825"/>
          <p14:tracePt t="11945" x="3124200" y="2187575"/>
          <p14:tracePt t="11965" x="3078163" y="2217738"/>
          <p14:tracePt t="11985" x="3017838" y="2255838"/>
          <p14:tracePt t="12005" x="2955925" y="2293938"/>
          <p14:tracePt t="12025" x="2865438" y="2339975"/>
          <p14:tracePt t="12045" x="2849563" y="2354263"/>
          <p14:tracePt t="12065" x="2819400" y="2378075"/>
          <p14:tracePt t="12085" x="2765425" y="2408238"/>
          <p14:tracePt t="12105" x="2667000" y="2468563"/>
          <p14:tracePt t="12125" x="2590800" y="2514600"/>
          <p14:tracePt t="12145" x="2514600" y="2544763"/>
          <p14:tracePt t="12147" x="2498725" y="2552700"/>
          <p14:tracePt t="12165" x="2446338" y="2568575"/>
          <p14:tracePt t="12185" x="2332038" y="2613025"/>
          <p14:tracePt t="12205" x="2278063" y="2628900"/>
          <p14:tracePt t="12226" x="2163763" y="2659063"/>
          <p14:tracePt t="12245" x="2149475" y="2659063"/>
          <p14:tracePt t="12266" x="2103438" y="2667000"/>
          <p14:tracePt t="12286" x="2049463" y="2682875"/>
          <p14:tracePt t="12305" x="2019300" y="2689225"/>
          <p14:tracePt t="12325" x="1981200" y="2697163"/>
          <p14:tracePt t="12346" x="1943100" y="2697163"/>
          <p14:tracePt t="12366" x="1927225" y="2697163"/>
          <p14:tracePt t="12385" x="1851025" y="2697163"/>
          <p14:tracePt t="12387" x="1782763" y="2697163"/>
          <p14:tracePt t="12406" x="1638300" y="2682875"/>
          <p14:tracePt t="12426" x="1531938" y="2659063"/>
          <p14:tracePt t="12446" x="1417638" y="2628900"/>
          <p14:tracePt t="12466" x="1333500" y="2582863"/>
          <p14:tracePt t="12486" x="1311275" y="2568575"/>
          <p14:tracePt t="12506" x="1279525" y="2536825"/>
          <p14:tracePt t="12526" x="1265238" y="2506663"/>
          <p14:tracePt t="12546" x="1249363" y="2468563"/>
          <p14:tracePt t="12566" x="1235075" y="2416175"/>
          <p14:tracePt t="12586" x="1235075" y="2384425"/>
          <p14:tracePt t="12606" x="1235075" y="2362200"/>
          <p14:tracePt t="12626" x="1235075" y="2332038"/>
          <p14:tracePt t="12646" x="1235075" y="2316163"/>
          <p14:tracePt t="12666" x="1241425" y="2301875"/>
          <p14:tracePt t="12686" x="1241425" y="2286000"/>
          <p14:tracePt t="12706" x="1249363" y="2286000"/>
          <p14:tracePt t="12726" x="1257300" y="2278063"/>
          <p14:tracePt t="12746" x="1273175" y="2278063"/>
          <p14:tracePt t="12766" x="1287463" y="2263775"/>
          <p14:tracePt t="12786" x="1311275" y="2263775"/>
          <p14:tracePt t="12788" x="1333500" y="2247900"/>
          <p14:tracePt t="12807" x="1341438" y="2247900"/>
          <p14:tracePt t="12826" x="1355725" y="2247900"/>
          <p14:tracePt t="12846" x="1379538" y="2247900"/>
          <p14:tracePt t="12866" x="1387475" y="2247900"/>
          <p14:tracePt t="12887" x="1393825" y="2247900"/>
          <p14:tracePt t="12907" x="1417638" y="2263775"/>
          <p14:tracePt t="12927" x="1431925" y="2270125"/>
          <p14:tracePt t="12947" x="1447800" y="2270125"/>
          <p14:tracePt t="12967" x="1470025" y="2270125"/>
          <p14:tracePt t="12987" x="1485900" y="2270125"/>
          <p14:tracePt t="13007" x="1493838" y="2278063"/>
          <p14:tracePt t="13027" x="1508125" y="2286000"/>
          <p14:tracePt t="13047" x="1531938" y="2293938"/>
          <p14:tracePt t="13067" x="1570038" y="2308225"/>
          <p14:tracePt t="13087" x="1630363" y="2324100"/>
          <p14:tracePt t="13107" x="1676400" y="2339975"/>
          <p14:tracePt t="13127" x="1736725" y="2346325"/>
          <p14:tracePt t="13147" x="1798638" y="2378075"/>
          <p14:tracePt t="13167" x="1851025" y="2392363"/>
          <p14:tracePt t="13187" x="1912938" y="2422525"/>
          <p14:tracePt t="13207" x="1958975" y="2454275"/>
          <p14:tracePt t="13227" x="2011363" y="2484438"/>
          <p14:tracePt t="13247" x="2027238" y="2498725"/>
          <p14:tracePt t="13267" x="2057400" y="2536825"/>
          <p14:tracePt t="13287" x="2095500" y="2582863"/>
          <p14:tracePt t="13289" x="2117725" y="2613025"/>
          <p14:tracePt t="13307" x="2133600" y="2636838"/>
          <p14:tracePt t="13327" x="2155825" y="2674938"/>
          <p14:tracePt t="13348" x="2193925" y="2759075"/>
          <p14:tracePt t="13367" x="2209800" y="2819400"/>
          <p14:tracePt t="13387" x="2217738" y="2911475"/>
          <p14:tracePt t="13408" x="2217738" y="2971800"/>
          <p14:tracePt t="13428" x="2217738" y="3078163"/>
          <p14:tracePt t="13447" x="2217738" y="3101975"/>
          <p14:tracePt t="13468" x="2217738" y="3184525"/>
          <p14:tracePt t="13488" x="2217738" y="3246438"/>
          <p14:tracePt t="13508" x="2255838" y="3390900"/>
          <p14:tracePt t="13528" x="2263775" y="3505200"/>
          <p14:tracePt t="13548" x="2263775" y="3635375"/>
          <p14:tracePt t="13568" x="2263775" y="3679825"/>
          <p14:tracePt t="13588" x="2263775" y="3725863"/>
          <p14:tracePt t="13608" x="2263775" y="3771900"/>
          <p14:tracePt t="13628" x="2247900" y="3886200"/>
          <p14:tracePt t="13648" x="2217738" y="3984625"/>
          <p14:tracePt t="13668" x="2179638" y="4106863"/>
          <p14:tracePt t="13688" x="2155825" y="4152900"/>
          <p14:tracePt t="13708" x="2149475" y="4183063"/>
          <p14:tracePt t="13709" x="2141538" y="4198938"/>
          <p14:tracePt t="13728" x="2133600" y="4213225"/>
          <p14:tracePt t="13748" x="2125663" y="4244975"/>
          <p14:tracePt t="13749" x="2103438" y="4275138"/>
          <p14:tracePt t="13768" x="2079625" y="4313238"/>
          <p14:tracePt t="13788" x="2011363" y="4365625"/>
          <p14:tracePt t="13808" x="1981200" y="4381500"/>
          <p14:tracePt t="13829" x="1943100" y="4397375"/>
          <p14:tracePt t="13849" x="1920875" y="4397375"/>
          <p14:tracePt t="13868" x="1866900" y="4397375"/>
          <p14:tracePt t="13888" x="1820863" y="4397375"/>
          <p14:tracePt t="13908" x="1760538" y="4397375"/>
          <p14:tracePt t="13929" x="1706563" y="4397375"/>
          <p14:tracePt t="13948" x="1676400" y="4381500"/>
          <p14:tracePt t="13969" x="1600200" y="4335463"/>
          <p14:tracePt t="13989" x="1577975" y="4313238"/>
          <p14:tracePt t="14009" x="1508125" y="4251325"/>
          <p14:tracePt t="14029" x="1447800" y="4191000"/>
          <p14:tracePt t="14049" x="1325563" y="4000500"/>
          <p14:tracePt t="14069" x="1273175" y="3924300"/>
          <p14:tracePt t="14089" x="1181100" y="3756025"/>
          <p14:tracePt t="14109" x="1165225" y="3679825"/>
          <p14:tracePt t="14129" x="1135063" y="3475038"/>
          <p14:tracePt t="14149" x="1127125" y="3330575"/>
          <p14:tracePt t="14169" x="1143000" y="3184525"/>
          <p14:tracePt t="14189" x="1165225" y="3078163"/>
          <p14:tracePt t="14191" x="1173163" y="3048000"/>
          <p14:tracePt t="14209" x="1196975" y="2979738"/>
          <p14:tracePt t="14229" x="1203325" y="2955925"/>
          <p14:tracePt t="14249" x="1235075" y="2911475"/>
          <p14:tracePt t="14269" x="1279525" y="2835275"/>
          <p14:tracePt t="14289" x="1355725" y="2713038"/>
          <p14:tracePt t="14309" x="1393825" y="2659063"/>
          <p14:tracePt t="14330" x="1425575" y="2620963"/>
          <p14:tracePt t="14349" x="1447800" y="2590800"/>
          <p14:tracePt t="14369" x="1470025" y="2574925"/>
          <p14:tracePt t="14390" x="1485900" y="2568575"/>
          <p14:tracePt t="14409" x="1562100" y="2522538"/>
          <p14:tracePt t="14429" x="1608138" y="2498725"/>
          <p14:tracePt t="14449" x="1660525" y="2476500"/>
          <p14:tracePt t="14470" x="1684338" y="2468563"/>
          <p14:tracePt t="14489" x="1730375" y="2454275"/>
          <p14:tracePt t="14509" x="1744663" y="2454275"/>
          <p14:tracePt t="14530" x="1768475" y="2446338"/>
          <p14:tracePt t="14550" x="1806575" y="2446338"/>
          <p14:tracePt t="14570" x="1820863" y="2446338"/>
          <p14:tracePt t="14590" x="1851025" y="2446338"/>
          <p14:tracePt t="14610" x="1882775" y="2454275"/>
          <p14:tracePt t="14611" x="1889125" y="2460625"/>
          <p14:tracePt t="14630" x="1920875" y="2476500"/>
          <p14:tracePt t="14650" x="1973263" y="2506663"/>
          <p14:tracePt t="14670" x="2019300" y="2522538"/>
          <p14:tracePt t="14690" x="2035175" y="2536825"/>
          <p14:tracePt t="14692" x="2041525" y="2536825"/>
          <p14:tracePt t="14710" x="2049463" y="2544763"/>
          <p14:tracePt t="14730" x="2065338" y="2560638"/>
          <p14:tracePt t="14750" x="2095500" y="2590800"/>
          <p14:tracePt t="14770" x="2103438" y="2613025"/>
          <p14:tracePt t="14790" x="2117725" y="2644775"/>
          <p14:tracePt t="14810" x="2125663" y="2682875"/>
          <p14:tracePt t="14830" x="2133600" y="2735263"/>
          <p14:tracePt t="14850" x="2133600" y="2765425"/>
          <p14:tracePt t="14870" x="2133600" y="2803525"/>
          <p14:tracePt t="14891" x="2133600" y="2835275"/>
          <p14:tracePt t="14910" x="2133600" y="2873375"/>
          <p14:tracePt t="14930" x="2117725" y="2917825"/>
          <p14:tracePt t="14950" x="2073275" y="3070225"/>
          <p14:tracePt t="14971" x="2065338" y="3108325"/>
          <p14:tracePt t="14991" x="2049463" y="3184525"/>
          <p14:tracePt t="15010" x="2049463" y="3254375"/>
          <p14:tracePt t="15031" x="2041525" y="3382963"/>
          <p14:tracePt t="15051" x="2035175" y="3429000"/>
          <p14:tracePt t="15071" x="2027238" y="3521075"/>
          <p14:tracePt t="15091" x="2019300" y="3573463"/>
          <p14:tracePt t="15111" x="2019300" y="3611563"/>
          <p14:tracePt t="15112" x="2019300" y="3635375"/>
          <p14:tracePt t="15131" x="2011363" y="3687763"/>
          <p14:tracePt t="15151" x="2003425" y="3787775"/>
          <p14:tracePt t="15152" x="1981200" y="3856038"/>
          <p14:tracePt t="15171" x="1927225" y="3970338"/>
          <p14:tracePt t="15191" x="1812925" y="4160838"/>
          <p14:tracePt t="15211" x="1774825" y="4221163"/>
          <p14:tracePt t="15231" x="1768475" y="4237038"/>
          <p14:tracePt t="15232" x="1760538" y="4237038"/>
          <p14:tracePt t="15251" x="1752600" y="4251325"/>
          <p14:tracePt t="15271" x="1730375" y="4289425"/>
          <p14:tracePt t="15291" x="1676400" y="4381500"/>
          <p14:tracePt t="15311" x="1584325" y="4495800"/>
          <p14:tracePt t="15331" x="1554163" y="4533900"/>
          <p14:tracePt t="15351" x="1539875" y="4549775"/>
          <p14:tracePt t="15371" x="1516063" y="4564063"/>
          <p14:tracePt t="15392" x="1493838" y="4587875"/>
          <p14:tracePt t="15412" x="1425575" y="4602163"/>
          <p14:tracePt t="15431" x="1363663" y="4602163"/>
          <p14:tracePt t="15451" x="1279525" y="4594225"/>
          <p14:tracePt t="15472" x="1196975" y="4556125"/>
          <p14:tracePt t="15491" x="1050925" y="4449763"/>
          <p14:tracePt t="15511" x="990600" y="4403725"/>
          <p14:tracePt t="15532" x="936625" y="4365625"/>
          <p14:tracePt t="15552" x="922338" y="4343400"/>
          <p14:tracePt t="15572" x="922338" y="4327525"/>
          <p14:tracePt t="15591" x="922338" y="4289425"/>
          <p14:tracePt t="15593" x="922338" y="4267200"/>
          <p14:tracePt t="15612" x="952500" y="4183063"/>
          <p14:tracePt t="15632" x="982663" y="4046538"/>
          <p14:tracePt t="15652" x="1012825" y="3886200"/>
          <p14:tracePt t="15672" x="1036638" y="3771900"/>
          <p14:tracePt t="15692" x="1058863" y="3657600"/>
          <p14:tracePt t="15712" x="1096963" y="3497263"/>
          <p14:tracePt t="15732" x="1127125" y="3284538"/>
          <p14:tracePt t="15752" x="1150938" y="3154363"/>
          <p14:tracePt t="15772" x="1189038" y="3025775"/>
          <p14:tracePt t="15792" x="1196975" y="2987675"/>
          <p14:tracePt t="15813" x="1219200" y="2925763"/>
          <p14:tracePt t="15832" x="1241425" y="2827338"/>
          <p14:tracePt t="15852" x="1279525" y="2598738"/>
          <p14:tracePt t="15872" x="1317625" y="2454275"/>
          <p14:tracePt t="15892" x="1349375" y="2392363"/>
          <p14:tracePt t="15912" x="1363663" y="2370138"/>
          <p14:tracePt t="15932" x="1379538" y="2332038"/>
          <p14:tracePt t="15952" x="1417638" y="2286000"/>
          <p14:tracePt t="15973" x="1431925" y="2247900"/>
          <p14:tracePt t="15974" x="1447800" y="2239963"/>
          <p14:tracePt t="15993" x="1463675" y="2232025"/>
          <p14:tracePt t="16012" x="1470025" y="2217738"/>
          <p14:tracePt t="16033" x="1477963" y="2217738"/>
          <p14:tracePt t="16052" x="1485900" y="2217738"/>
          <p14:tracePt t="16072" x="1493838" y="2209800"/>
          <p14:tracePt t="16092" x="1524000" y="2201863"/>
          <p14:tracePt t="16113" x="1600200" y="2179638"/>
          <p14:tracePt t="16133" x="1630363" y="2171700"/>
          <p14:tracePt t="16134" x="1684338" y="2163763"/>
          <p14:tracePt t="16153" x="1752600" y="2163763"/>
          <p14:tracePt t="16173" x="1812925" y="2163763"/>
          <p14:tracePt t="16193" x="1844675" y="2163763"/>
          <p14:tracePt t="16213" x="1858963" y="2163763"/>
          <p14:tracePt t="16233" x="1882775" y="2171700"/>
          <p14:tracePt t="16253" x="1889125" y="2171700"/>
          <p14:tracePt t="16273" x="1912938" y="2187575"/>
          <p14:tracePt t="16293" x="1943100" y="2187575"/>
          <p14:tracePt t="16313" x="2003425" y="2201863"/>
          <p14:tracePt t="16333" x="2019300" y="2201863"/>
          <p14:tracePt t="16353" x="2073275" y="2209800"/>
          <p14:tracePt t="16373" x="2095500" y="2209800"/>
          <p14:tracePt t="16394" x="2149475" y="2225675"/>
          <p14:tracePt t="16413" x="2163763" y="2232025"/>
          <p14:tracePt t="16433" x="2163763" y="2239963"/>
          <p14:tracePt t="16453" x="2171700" y="2239963"/>
          <p14:tracePt t="16473" x="2171700" y="2247900"/>
          <p14:tracePt t="16493" x="2179638" y="2270125"/>
          <p14:tracePt t="16513" x="2179638" y="2293938"/>
          <p14:tracePt t="16515" x="2179638" y="2316163"/>
          <p14:tracePt t="16534" x="2187575" y="2362200"/>
          <p14:tracePt t="16554" x="2193925" y="2544763"/>
          <p14:tracePt t="16573" x="2193925" y="2613025"/>
          <p14:tracePt t="16593" x="2193925" y="2674938"/>
          <p14:tracePt t="16595" x="2187575" y="2689225"/>
          <p14:tracePt t="16613" x="2187575" y="2713038"/>
          <p14:tracePt t="16634" x="2171700" y="2765425"/>
          <p14:tracePt t="16654" x="2155825" y="2827338"/>
          <p14:tracePt t="16674" x="2141538" y="2873375"/>
          <p14:tracePt t="16694" x="2133600" y="2903538"/>
          <p14:tracePt t="16714" x="2117725" y="2949575"/>
          <p14:tracePt t="16734" x="2117725" y="2979738"/>
          <p14:tracePt t="16754" x="2117725" y="3094038"/>
          <p14:tracePt t="16774" x="2111375" y="3178175"/>
          <p14:tracePt t="16794" x="2103438" y="3268663"/>
          <p14:tracePt t="16814" x="2103438" y="3292475"/>
          <p14:tracePt t="16834" x="2103438" y="3298825"/>
          <p14:tracePt t="16854" x="2103438" y="3336925"/>
          <p14:tracePt t="16874" x="2103438" y="3398838"/>
          <p14:tracePt t="16894" x="2111375" y="3467100"/>
          <p14:tracePt t="16914" x="2111375" y="3505200"/>
          <p14:tracePt t="16934" x="2111375" y="3573463"/>
          <p14:tracePt t="16954" x="2111375" y="3619500"/>
          <p14:tracePt t="16974" x="2133600" y="3771900"/>
          <p14:tracePt t="16994" x="2141538" y="3848100"/>
          <p14:tracePt t="17014" x="2149475" y="3908425"/>
          <p14:tracePt t="17034" x="2149475" y="3924300"/>
          <p14:tracePt t="17054" x="2149475" y="3940175"/>
          <p14:tracePt t="17074" x="2133600" y="4060825"/>
          <p14:tracePt t="17095" x="2111375" y="4297363"/>
          <p14:tracePt t="17115" x="2087563" y="4427538"/>
          <p14:tracePt t="17134" x="2073275" y="4479925"/>
          <p14:tracePt t="17216" x="2073275" y="4487863"/>
          <p14:tracePt t="17223" x="2065338" y="4487863"/>
          <p14:tracePt t="17235" x="2065338" y="4495800"/>
          <p14:tracePt t="17255" x="2057400" y="4495800"/>
          <p14:tracePt t="17299" x="2057400" y="4503738"/>
          <p14:tracePt t="17306" x="2057400" y="4511675"/>
          <p14:tracePt t="17315" x="2049463" y="4511675"/>
          <p14:tracePt t="17347" x="2041525" y="4511675"/>
          <p14:tracePt t="17372" x="2035175" y="4533900"/>
          <p14:tracePt t="17380" x="2027238" y="4556125"/>
          <p14:tracePt t="17396" x="2003425" y="4587875"/>
          <p14:tracePt t="17415" x="1981200" y="4632325"/>
          <p14:tracePt t="17435" x="1973263" y="4632325"/>
          <p14:tracePt t="17567" x="1965325" y="4632325"/>
          <p14:tracePt t="17581" x="1958975" y="4632325"/>
          <p14:tracePt t="17589" x="1943100" y="4632325"/>
          <p14:tracePt t="17605" x="1927225" y="4625975"/>
          <p14:tracePt t="17615" x="1912938" y="4618038"/>
          <p14:tracePt t="17636" x="1858963" y="4602163"/>
          <p14:tracePt t="17655" x="1820863" y="4579938"/>
          <p14:tracePt t="17676" x="1730375" y="4556125"/>
          <p14:tracePt t="17696" x="1616075" y="4549775"/>
          <p14:tracePt t="17716" x="1470025" y="4533900"/>
          <p14:tracePt t="17736" x="1311275" y="4495800"/>
          <p14:tracePt t="17756" x="1273175" y="4473575"/>
          <p14:tracePt t="17776" x="1219200" y="4435475"/>
          <p14:tracePt t="17796" x="1173163" y="4389438"/>
          <p14:tracePt t="17798" x="1158875" y="4381500"/>
          <p14:tracePt t="17816" x="1120775" y="4335463"/>
          <p14:tracePt t="17836" x="1082675" y="4289425"/>
          <p14:tracePt t="17856" x="1036638" y="4175125"/>
          <p14:tracePt t="17876" x="1020763" y="4130675"/>
          <p14:tracePt t="17896" x="1020763" y="4000500"/>
          <p14:tracePt t="17916" x="1058863" y="3848100"/>
          <p14:tracePt t="17936" x="1089025" y="3717925"/>
          <p14:tracePt t="17956" x="1104900" y="3641725"/>
          <p14:tracePt t="17976" x="1127125" y="3543300"/>
          <p14:tracePt t="17996" x="1150938" y="3467100"/>
          <p14:tracePt t="18016" x="1173163" y="3330575"/>
          <p14:tracePt t="18036" x="1189038" y="3260725"/>
          <p14:tracePt t="18056" x="1227138" y="3140075"/>
          <p14:tracePt t="18076" x="1241425" y="3086100"/>
          <p14:tracePt t="18097" x="1279525" y="3017838"/>
          <p14:tracePt t="18117" x="1287463" y="2994025"/>
          <p14:tracePt t="18136" x="1311275" y="2925763"/>
          <p14:tracePt t="18157" x="1333500" y="2857500"/>
          <p14:tracePt t="18177" x="1371600" y="2765425"/>
          <p14:tracePt t="18197" x="1409700" y="2697163"/>
          <p14:tracePt t="18217" x="1417638" y="2667000"/>
          <p14:tracePt t="18237" x="1431925" y="2620963"/>
          <p14:tracePt t="18257" x="1431925" y="2598738"/>
          <p14:tracePt t="18277" x="1439863" y="2552700"/>
          <p14:tracePt t="18297" x="1455738" y="2484438"/>
          <p14:tracePt t="18298" x="1477963" y="2430463"/>
          <p14:tracePt t="18317" x="1501775" y="2354263"/>
          <p14:tracePt t="18337" x="1524000" y="2308225"/>
          <p14:tracePt t="18357" x="1524000" y="2278063"/>
          <p14:tracePt t="18377" x="1524000" y="2270125"/>
          <p14:tracePt t="18397" x="1531938" y="2247900"/>
          <p14:tracePt t="18417" x="1531938" y="2232025"/>
          <p14:tracePt t="18509" x="1539875" y="2232025"/>
          <p14:tracePt t="18518" x="1546225" y="2225675"/>
          <p14:tracePt t="18525" x="1554163" y="2225675"/>
          <p14:tracePt t="18537" x="1554163" y="2217738"/>
          <p14:tracePt t="18557" x="1584325" y="2209800"/>
          <p14:tracePt t="18577" x="1600200" y="2201863"/>
          <p14:tracePt t="18597" x="1638300" y="2193925"/>
          <p14:tracePt t="18618" x="1660525" y="2193925"/>
          <p14:tracePt t="18637" x="1706563" y="2193925"/>
          <p14:tracePt t="18658" x="1790700" y="2201863"/>
          <p14:tracePt t="18678" x="1882775" y="2217738"/>
          <p14:tracePt t="18698" x="1951038" y="2225675"/>
          <p14:tracePt t="18717" x="2073275" y="2239963"/>
          <p14:tracePt t="18738" x="2117725" y="2247900"/>
          <p14:tracePt t="18758" x="2133600" y="2247900"/>
          <p14:tracePt t="18937" x="2133600" y="2255838"/>
          <p14:tracePt t="18995" x="2141538" y="2263775"/>
          <p14:tracePt t="19003" x="2141538" y="2278063"/>
          <p14:tracePt t="19018" x="2141538" y="2293938"/>
          <p14:tracePt t="19038" x="2149475" y="2316163"/>
          <p14:tracePt t="19058" x="2149475" y="2332038"/>
          <p14:tracePt t="19078" x="2155825" y="2378075"/>
          <p14:tracePt t="19098" x="2155825" y="2408238"/>
          <p14:tracePt t="19119" x="2155825" y="2468563"/>
          <p14:tracePt t="19138" x="2149475" y="2498725"/>
          <p14:tracePt t="19158" x="2141538" y="2536825"/>
          <p14:tracePt t="19179" x="2141538" y="2560638"/>
          <p14:tracePt t="19198" x="2125663" y="2613025"/>
          <p14:tracePt t="19218" x="2125663" y="2659063"/>
          <p14:tracePt t="19239" x="2125663" y="2697163"/>
          <p14:tracePt t="19259" x="2117725" y="2720975"/>
          <p14:tracePt t="19279" x="2117725" y="2759075"/>
          <p14:tracePt t="19299" x="2117725" y="2803525"/>
          <p14:tracePt t="19301" x="2111375" y="2827338"/>
          <p14:tracePt t="19319" x="2103438" y="2903538"/>
          <p14:tracePt t="19339" x="2095500" y="2979738"/>
          <p14:tracePt t="19359" x="2087563" y="3063875"/>
          <p14:tracePt t="19379" x="2087563" y="3108325"/>
          <p14:tracePt t="19399" x="2079625" y="3162300"/>
          <p14:tracePt t="19419" x="2079625" y="3184525"/>
          <p14:tracePt t="19439" x="2073275" y="3254375"/>
          <p14:tracePt t="19459" x="2065338" y="3322638"/>
          <p14:tracePt t="19479" x="2057400" y="3398838"/>
          <p14:tracePt t="19499" x="2049463" y="3451225"/>
          <p14:tracePt t="19520" x="2049463" y="3513138"/>
          <p14:tracePt t="19539" x="2049463" y="3559175"/>
          <p14:tracePt t="19559" x="2049463" y="3619500"/>
          <p14:tracePt t="19579" x="2041525" y="3641725"/>
          <p14:tracePt t="19600" x="2035175" y="3711575"/>
          <p14:tracePt t="19620" x="2035175" y="3771900"/>
          <p14:tracePt t="19639" x="2035175" y="3810000"/>
          <p14:tracePt t="19659" x="2035175" y="3832225"/>
          <p14:tracePt t="19679" x="2035175" y="3870325"/>
          <p14:tracePt t="19699" x="2027238" y="3940175"/>
          <p14:tracePt t="19719" x="2011363" y="3984625"/>
          <p14:tracePt t="19739" x="2003425" y="4030663"/>
          <p14:tracePt t="19759" x="2003425" y="4038600"/>
          <p14:tracePt t="19780" x="1997075" y="4054475"/>
          <p14:tracePt t="19800" x="1997075" y="4060825"/>
          <p14:tracePt t="19802" x="1997075" y="4076700"/>
          <p14:tracePt t="19820" x="1997075" y="4098925"/>
          <p14:tracePt t="19840" x="1989138" y="4160838"/>
          <p14:tracePt t="19860" x="1989138" y="4267200"/>
          <p14:tracePt t="19880" x="1989138" y="4283075"/>
          <p14:tracePt t="19900" x="1989138" y="4289425"/>
          <p14:tracePt t="19920" x="1981200" y="4305300"/>
          <p14:tracePt t="19940" x="1958975" y="4335463"/>
          <p14:tracePt t="19960" x="1943100" y="4351338"/>
          <p14:tracePt t="19980" x="1927225" y="4359275"/>
          <p14:tracePt t="20000" x="1927225" y="4365625"/>
          <p14:tracePt t="20040" x="1920875" y="4365625"/>
          <p14:tracePt t="20060" x="1905000" y="4373563"/>
          <p14:tracePt t="20080" x="1897063" y="4373563"/>
          <p14:tracePt t="20100" x="1836738" y="4397375"/>
          <p14:tracePt t="20120" x="1736725" y="4419600"/>
          <p14:tracePt t="20140" x="1470025" y="4441825"/>
          <p14:tracePt t="20161" x="1401763" y="4441825"/>
          <p14:tracePt t="20181" x="1333500" y="4441825"/>
          <p14:tracePt t="20200" x="1273175" y="4427538"/>
          <p14:tracePt t="20221" x="1227138" y="4411663"/>
          <p14:tracePt t="20241" x="1181100" y="4411663"/>
          <p14:tracePt t="20261" x="1135063" y="4403725"/>
          <p14:tracePt t="20280" x="1096963" y="4389438"/>
          <p14:tracePt t="20301" x="1044575" y="4373563"/>
          <p14:tracePt t="20321" x="990600" y="4359275"/>
          <p14:tracePt t="20341" x="930275" y="4335463"/>
          <p14:tracePt t="20361" x="898525" y="4335463"/>
          <p14:tracePt t="20381" x="876300" y="4327525"/>
          <p14:tracePt t="20401" x="868363" y="4321175"/>
          <p14:tracePt t="20421" x="868363" y="4313238"/>
          <p14:tracePt t="20441" x="860425" y="4313238"/>
          <p14:tracePt t="20461" x="860425" y="4305300"/>
          <p14:tracePt t="20481" x="860425" y="4289425"/>
          <p14:tracePt t="20501" x="860425" y="4229100"/>
          <p14:tracePt t="20521" x="868363" y="4191000"/>
          <p14:tracePt t="20541" x="906463" y="4060825"/>
          <p14:tracePt t="20561" x="974725" y="3886200"/>
          <p14:tracePt t="20581" x="1020763" y="3733800"/>
          <p14:tracePt t="20601" x="1044575" y="3657600"/>
          <p14:tracePt t="20621" x="1050925" y="3627438"/>
          <p14:tracePt t="20641" x="1066800" y="3589338"/>
          <p14:tracePt t="20662" x="1096963" y="3505200"/>
          <p14:tracePt t="20681" x="1104900" y="3451225"/>
          <p14:tracePt t="20701" x="1120775" y="3344863"/>
          <p14:tracePt t="20721" x="1127125" y="3260725"/>
          <p14:tracePt t="20741" x="1127125" y="3200400"/>
          <p14:tracePt t="20762" x="1127125" y="3140075"/>
          <p14:tracePt t="20781" x="1135063" y="3048000"/>
          <p14:tracePt t="20802" x="1150938" y="2925763"/>
          <p14:tracePt t="20822" x="1173163" y="2720975"/>
          <p14:tracePt t="20842" x="1181100" y="2667000"/>
          <p14:tracePt t="20862" x="1189038" y="2620963"/>
          <p14:tracePt t="20882" x="1203325" y="2590800"/>
          <p14:tracePt t="20902" x="1219200" y="2544763"/>
          <p14:tracePt t="20922" x="1227138" y="2522538"/>
          <p14:tracePt t="20942" x="1279525" y="2370138"/>
          <p14:tracePt t="20962" x="1317625" y="2286000"/>
          <p14:tracePt t="20982" x="1349375" y="2201863"/>
          <p14:tracePt t="21002" x="1363663" y="2163763"/>
          <p14:tracePt t="21022" x="1379538" y="2141538"/>
          <p14:tracePt t="21042" x="1379538" y="2125663"/>
          <p14:tracePt t="21062" x="1387475" y="2117725"/>
          <p14:tracePt t="21082" x="1387475" y="2111375"/>
          <p14:tracePt t="21102" x="1393825" y="2103438"/>
          <p14:tracePt t="21122" x="1401763" y="2103438"/>
          <p14:tracePt t="21142" x="1409700" y="2095500"/>
          <p14:tracePt t="21144" x="1409700" y="2087563"/>
          <p14:tracePt t="21162" x="1417638" y="2087563"/>
          <p14:tracePt t="21182" x="1431925" y="2079625"/>
          <p14:tracePt t="21202" x="1463675" y="2065338"/>
          <p14:tracePt t="21223" x="1516063" y="2049463"/>
          <p14:tracePt t="21243" x="1539875" y="2041525"/>
          <p14:tracePt t="21262" x="1584325" y="2041525"/>
          <p14:tracePt t="21264" x="1600200" y="2041525"/>
          <p14:tracePt t="21283" x="1646238" y="2041525"/>
          <p14:tracePt t="21303" x="1684338" y="2041525"/>
          <p14:tracePt t="21322" x="1722438" y="2049463"/>
          <p14:tracePt t="21343" x="1744663" y="2057400"/>
          <p14:tracePt t="21363" x="1812925" y="2065338"/>
          <p14:tracePt t="21383" x="1858963" y="2065338"/>
          <p14:tracePt t="21403" x="1927225" y="2073275"/>
          <p14:tracePt t="21423" x="1935163" y="2079625"/>
          <p14:tracePt t="21443" x="1951038" y="2079625"/>
          <p14:tracePt t="21463" x="1965325" y="2087563"/>
          <p14:tracePt t="21483" x="1973263" y="2087563"/>
          <p14:tracePt t="21503" x="1981200" y="2095500"/>
          <p14:tracePt t="21523" x="1997075" y="2111375"/>
          <p14:tracePt t="21543" x="2011363" y="2133600"/>
          <p14:tracePt t="21563" x="2035175" y="2171700"/>
          <p14:tracePt t="21583" x="2049463" y="2201863"/>
          <p14:tracePt t="21603" x="2057400" y="2247900"/>
          <p14:tracePt t="21623" x="2065338" y="2286000"/>
          <p14:tracePt t="21643" x="2065338" y="2324100"/>
          <p14:tracePt t="21664" x="2073275" y="2392363"/>
          <p14:tracePt t="21683" x="2073275" y="2454275"/>
          <p14:tracePt t="21703" x="2073275" y="2628900"/>
          <p14:tracePt t="21724" x="2073275" y="2689225"/>
          <p14:tracePt t="21744" x="2073275" y="2743200"/>
          <p14:tracePt t="21763" x="2073275" y="2797175"/>
          <p14:tracePt t="21783" x="2073275" y="2835275"/>
          <p14:tracePt t="21804" x="2073275" y="2887663"/>
          <p14:tracePt t="21823" x="2073275" y="2925763"/>
          <p14:tracePt t="21843" x="2073275" y="3009900"/>
          <p14:tracePt t="21864" x="2073275" y="3094038"/>
          <p14:tracePt t="21884" x="2065338" y="3200400"/>
          <p14:tracePt t="21904" x="2057400" y="3246438"/>
          <p14:tracePt t="21924" x="2041525" y="3298825"/>
          <p14:tracePt t="21944" x="2019300" y="3398838"/>
          <p14:tracePt t="21964" x="2003425" y="3451225"/>
          <p14:tracePt t="21984" x="2003425" y="3527425"/>
          <p14:tracePt t="22004" x="1997075" y="3589338"/>
          <p14:tracePt t="22024" x="1981200" y="3649663"/>
          <p14:tracePt t="22044" x="1973263" y="3673475"/>
          <p14:tracePt t="22064" x="1973263" y="3695700"/>
          <p14:tracePt t="22084" x="1958975" y="3733800"/>
          <p14:tracePt t="22104" x="1951038" y="3810000"/>
          <p14:tracePt t="22124" x="1943100" y="3832225"/>
          <p14:tracePt t="22144" x="1935163" y="3870325"/>
          <p14:tracePt t="22165" x="1935163" y="3886200"/>
          <p14:tracePt t="22184" x="1935163" y="3954463"/>
          <p14:tracePt t="22204" x="1935163" y="3992563"/>
          <p14:tracePt t="22225" x="1935163" y="4030663"/>
          <p14:tracePt t="22264" x="1935163" y="4038600"/>
          <p14:tracePt t="22284" x="1935163" y="4054475"/>
          <p14:tracePt t="22304" x="1927225" y="4092575"/>
          <p14:tracePt t="22324" x="1927225" y="4106863"/>
          <p14:tracePt t="22344" x="1920875" y="4114800"/>
          <p14:tracePt t="22365" x="1920875" y="4122738"/>
          <p14:tracePt t="22385" x="1920875" y="4183063"/>
          <p14:tracePt t="22404" x="1927225" y="4221163"/>
          <p14:tracePt t="22425" x="1935163" y="4237038"/>
          <p14:tracePt t="22475" x="1935163" y="4244975"/>
          <p14:tracePt t="22491" x="1935163" y="4251325"/>
          <p14:tracePt t="22505" x="1935163" y="4259263"/>
          <p14:tracePt t="23083" x="1943100" y="4259263"/>
          <p14:tracePt t="23503" x="1943100" y="4251325"/>
          <p14:tracePt t="23517" x="1943100" y="4244975"/>
          <p14:tracePt t="23527" x="1943100" y="4237038"/>
          <p14:tracePt t="23547" x="1951038" y="4206875"/>
          <p14:tracePt t="23567" x="1951038" y="4152900"/>
          <p14:tracePt t="23587" x="1951038" y="4106863"/>
          <p14:tracePt t="23607" x="1935163" y="4046538"/>
          <p14:tracePt t="23627" x="1905000" y="4008438"/>
          <p14:tracePt t="23647" x="1858963" y="3946525"/>
          <p14:tracePt t="23667" x="1828800" y="3902075"/>
          <p14:tracePt t="23687" x="1790700" y="3840163"/>
          <p14:tracePt t="23707" x="1744663" y="3741738"/>
          <p14:tracePt t="23728" x="1692275" y="3603625"/>
          <p14:tracePt t="23747" x="1660525" y="3521075"/>
          <p14:tracePt t="23767" x="1616075" y="3382963"/>
          <p14:tracePt t="23787" x="1592263" y="3314700"/>
          <p14:tracePt t="23808" x="1531938" y="3200400"/>
          <p14:tracePt t="23827" x="1455738" y="3116263"/>
          <p14:tracePt t="23848" x="1273175" y="2933700"/>
          <p14:tracePt t="23868" x="1235075" y="2879725"/>
          <p14:tracePt t="23887" x="1189038" y="2811463"/>
          <p14:tracePt t="23907" x="1165225" y="2789238"/>
          <p14:tracePt t="23928" x="1158875" y="2773363"/>
          <p14:tracePt t="23948" x="1135063" y="2735263"/>
          <p14:tracePt t="23968" x="1120775" y="2720975"/>
          <p14:tracePt t="23988" x="1120775" y="2713038"/>
          <p14:tracePt t="24008" x="1120775" y="2705100"/>
          <p14:tracePt t="24028" x="1112838" y="2705100"/>
          <p14:tracePt t="24091" x="1112838" y="2713038"/>
          <p14:tracePt t="24097" x="1120775" y="2735263"/>
          <p14:tracePt t="24108" x="1143000" y="2773363"/>
          <p14:tracePt t="24128" x="1241425" y="2887663"/>
          <p14:tracePt t="24148" x="1273175" y="2911475"/>
          <p14:tracePt t="24168" x="1295400" y="2933700"/>
          <p14:tracePt t="24188" x="1325563" y="2933700"/>
          <p14:tracePt t="24208" x="1349375" y="2933700"/>
          <p14:tracePt t="24228" x="1371600" y="2933700"/>
          <p14:tracePt t="24286" x="1379538" y="2933700"/>
          <p14:tracePt t="24307" x="1387475" y="2925763"/>
          <p14:tracePt t="24315" x="1401763" y="2911475"/>
          <p14:tracePt t="24328" x="1409700" y="2895600"/>
          <p14:tracePt t="24348" x="1447800" y="2857500"/>
          <p14:tracePt t="24369" x="1470025" y="2841625"/>
          <p14:tracePt t="24388" x="1501775" y="2827338"/>
          <p14:tracePt t="24408" x="1508125" y="2827338"/>
          <p14:tracePt t="24429" x="1524000" y="2827338"/>
          <p14:tracePt t="24449" x="1539875" y="2827338"/>
          <p14:tracePt t="24468" x="1562100" y="2827338"/>
          <p14:tracePt t="24489" x="1608138" y="2827338"/>
          <p14:tracePt t="24509" x="1660525" y="2857500"/>
          <p14:tracePt t="24529" x="1714500" y="2879725"/>
          <p14:tracePt t="24549" x="1752600" y="2903538"/>
          <p14:tracePt t="24569" x="1774825" y="2917825"/>
          <p14:tracePt t="24589" x="1782763" y="2933700"/>
          <p14:tracePt t="24609" x="1782763" y="2949575"/>
          <p14:tracePt t="24629" x="1782763" y="2971800"/>
          <p14:tracePt t="24649" x="1782763" y="2987675"/>
          <p14:tracePt t="24669" x="1790700" y="3040063"/>
          <p14:tracePt t="24689" x="1790700" y="3055938"/>
          <p14:tracePt t="24709" x="1806575" y="3094038"/>
          <p14:tracePt t="24729" x="1806575" y="3116263"/>
          <p14:tracePt t="24749" x="1812925" y="3140075"/>
          <p14:tracePt t="24769" x="1812925" y="3162300"/>
          <p14:tracePt t="24789" x="1812925" y="3184525"/>
          <p14:tracePt t="24792" x="1812925" y="3192463"/>
          <p14:tracePt t="24809" x="1812925" y="3230563"/>
          <p14:tracePt t="24829" x="1812925" y="3254375"/>
          <p14:tracePt t="24849" x="1798638" y="3298825"/>
          <p14:tracePt t="24869" x="1774825" y="3344863"/>
          <p14:tracePt t="24889" x="1736725" y="3429000"/>
          <p14:tracePt t="24910" x="1706563" y="3482975"/>
          <p14:tracePt t="24911" x="1698625" y="3497263"/>
          <p14:tracePt t="24929" x="1676400" y="3527425"/>
          <p14:tracePt t="24949" x="1668463" y="3535363"/>
          <p14:tracePt t="24969" x="1646238" y="3551238"/>
          <p14:tracePt t="24990" x="1616075" y="3551238"/>
          <p14:tracePt t="25009" x="1570038" y="3565525"/>
          <p14:tracePt t="25029" x="1539875" y="3565525"/>
          <p14:tracePt t="25050" x="1508125" y="3573463"/>
          <p14:tracePt t="25070" x="1493838" y="3581400"/>
          <p14:tracePt t="25090" x="1455738" y="3611563"/>
          <p14:tracePt t="25110" x="1431925" y="3627438"/>
          <p14:tracePt t="25130" x="1425575" y="3635375"/>
          <p14:tracePt t="25150" x="1417638" y="3641725"/>
          <p14:tracePt t="25170" x="1417638" y="3711575"/>
          <p14:tracePt t="25190" x="1409700" y="3749675"/>
          <p14:tracePt t="25210" x="1401763" y="3779838"/>
          <p14:tracePt t="25230" x="1401763" y="3787775"/>
          <p14:tracePt t="25250" x="1393825" y="3802063"/>
          <p14:tracePt t="25270" x="1387475" y="3848100"/>
          <p14:tracePt t="25290" x="1371600" y="3962400"/>
          <p14:tracePt t="25310" x="1371600" y="3978275"/>
          <p14:tracePt t="25330" x="1363663" y="4000500"/>
          <p14:tracePt t="25350" x="1363663" y="4008438"/>
          <p14:tracePt t="25403" x="1363663" y="4016375"/>
          <p14:tracePt t="25463" x="1363663" y="4022725"/>
          <p14:tracePt t="25479" x="1355725" y="4030663"/>
          <p14:tracePt t="25487" x="1355725" y="4038600"/>
          <p14:tracePt t="25573" x="1355725" y="4046538"/>
          <p14:tracePt t="25673" x="1349375" y="4038600"/>
          <p14:tracePt t="25681" x="1349375" y="4030663"/>
          <p14:tracePt t="25691" x="1341438" y="4008438"/>
          <p14:tracePt t="25711" x="1311275" y="3932238"/>
          <p14:tracePt t="25731" x="1279525" y="3794125"/>
          <p14:tracePt t="25751" x="1273175" y="3725863"/>
          <p14:tracePt t="25771" x="1249363" y="3597275"/>
          <p14:tracePt t="25791" x="1227138" y="3513138"/>
          <p14:tracePt t="25793" x="1211263" y="3421063"/>
          <p14:tracePt t="25811" x="1189038" y="3306763"/>
          <p14:tracePt t="25831" x="1150938" y="3178175"/>
          <p14:tracePt t="25851" x="1135063" y="3078163"/>
          <p14:tracePt t="25871" x="1127125" y="3032125"/>
          <p14:tracePt t="25891" x="1120775" y="2979738"/>
          <p14:tracePt t="25911" x="1112838" y="2949575"/>
          <p14:tracePt t="25932" x="1104900" y="2917825"/>
          <p14:tracePt t="25951" x="1104900" y="2903538"/>
          <p14:tracePt t="25971" x="1096963" y="2865438"/>
          <p14:tracePt t="25992" x="1096963" y="2849563"/>
          <p14:tracePt t="26012" x="1096963" y="2827338"/>
          <p14:tracePt t="26031" x="1096963" y="2819400"/>
          <p14:tracePt t="26052" x="1096963" y="2811463"/>
          <p14:tracePt t="26072" x="1096963" y="2789238"/>
          <p14:tracePt t="26092" x="1096963" y="2759075"/>
          <p14:tracePt t="26112" x="1096963" y="2751138"/>
          <p14:tracePt t="26132" x="1096963" y="2735263"/>
          <p14:tracePt t="26238" x="1096963" y="2727325"/>
          <p14:tracePt t="26308" x="1096963" y="2720975"/>
          <p14:tracePt t="26355" x="1096963" y="2713038"/>
          <p14:tracePt t="26364" x="1096963" y="2705100"/>
          <p14:tracePt t="26411" x="1096963" y="2697163"/>
          <p14:tracePt t="26436" x="1104900" y="2697163"/>
          <p14:tracePt t="26444" x="1104900" y="2689225"/>
          <p14:tracePt t="26476" x="1112838" y="2682875"/>
          <p14:tracePt t="26516" x="1112838" y="2674938"/>
          <p14:tracePt t="26540" x="1120775" y="2674938"/>
          <p14:tracePt t="26556" x="1120775" y="2667000"/>
          <p14:tracePt t="26572" x="1127125" y="2667000"/>
          <p14:tracePt t="26634" x="1135063" y="2667000"/>
          <p14:tracePt t="26648" x="1143000" y="2659063"/>
          <p14:tracePt t="26666" x="1150938" y="2659063"/>
          <p14:tracePt t="26682" x="1158875" y="2659063"/>
          <p14:tracePt t="26693" x="1165225" y="2659063"/>
          <p14:tracePt t="26713" x="1196975" y="2659063"/>
          <p14:tracePt t="26733" x="1211263" y="2659063"/>
          <p14:tracePt t="26753" x="1257300" y="2659063"/>
          <p14:tracePt t="26773" x="1303338" y="2667000"/>
          <p14:tracePt t="26793" x="1341438" y="2674938"/>
          <p14:tracePt t="26813" x="1401763" y="2689225"/>
          <p14:tracePt t="26833" x="1447800" y="2689225"/>
          <p14:tracePt t="26834" x="1470025" y="2697163"/>
          <p14:tracePt t="26853" x="1493838" y="2697163"/>
          <p14:tracePt t="26873" x="1508125" y="2697163"/>
          <p14:tracePt t="26893" x="1531938" y="2697163"/>
          <p14:tracePt t="26913" x="1539875" y="2697163"/>
          <p14:tracePt t="26934" x="1546225" y="2697163"/>
          <p14:tracePt t="26953" x="1562100" y="2697163"/>
          <p14:tracePt t="26973" x="1577975" y="2697163"/>
          <p14:tracePt t="26994" x="1592263" y="2697163"/>
          <p14:tracePt t="27013" x="1616075" y="2697163"/>
          <p14:tracePt t="27033" x="1630363" y="2697163"/>
          <p14:tracePt t="27053" x="1660525" y="2697163"/>
          <p14:tracePt t="27093" x="1676400" y="2697163"/>
          <p14:tracePt t="27134" x="1714500" y="2697163"/>
          <p14:tracePt t="27154" x="1722438" y="2697163"/>
          <p14:tracePt t="27174" x="1752600" y="2697163"/>
          <p14:tracePt t="27194" x="1760538" y="2697163"/>
          <p14:tracePt t="27214" x="1774825" y="2697163"/>
          <p14:tracePt t="27234" x="1790700" y="2697163"/>
          <p14:tracePt t="27254" x="1806575" y="2697163"/>
          <p14:tracePt t="27294" x="1812925" y="2697163"/>
          <p14:tracePt t="27314" x="1820863" y="2697163"/>
          <p14:tracePt t="27334" x="1836738" y="2697163"/>
          <p14:tracePt t="27374" x="1858963" y="2697163"/>
          <p14:tracePt t="27394" x="1874838" y="2705100"/>
          <p14:tracePt t="27414" x="1889125" y="2713038"/>
          <p14:tracePt t="27435" x="1912938" y="2713038"/>
          <p14:tracePt t="27454" x="1965325" y="2713038"/>
          <p14:tracePt t="27474" x="1981200" y="2720975"/>
          <p14:tracePt t="27494" x="2011363" y="2727325"/>
          <p14:tracePt t="27514" x="2035175" y="2735263"/>
          <p14:tracePt t="27554" x="2041525" y="2735263"/>
          <p14:tracePt t="27592" x="2049463" y="2735263"/>
          <p14:tracePt t="27617" x="2057400" y="2743200"/>
          <p14:tracePt t="27640" x="2065338" y="2743200"/>
          <p14:tracePt t="27648" x="2073275" y="2751138"/>
          <p14:tracePt t="27718" x="2079625" y="2773363"/>
          <p14:tracePt t="27732" x="2079625" y="2789238"/>
          <p14:tracePt t="27740" x="2087563" y="2797175"/>
          <p14:tracePt t="27755" x="2087563" y="2811463"/>
          <p14:tracePt t="27775" x="2087563" y="2857500"/>
          <p14:tracePt t="27795" x="2087563" y="2879725"/>
          <p14:tracePt t="27815" x="2087563" y="2925763"/>
          <p14:tracePt t="27835" x="2087563" y="2955925"/>
          <p14:tracePt t="27855" x="2079625" y="2994025"/>
          <p14:tracePt t="27875" x="2079625" y="3017838"/>
          <p14:tracePt t="27895" x="2065338" y="3086100"/>
          <p14:tracePt t="27915" x="2065338" y="3124200"/>
          <p14:tracePt t="27935" x="2065338" y="3154363"/>
          <p14:tracePt t="27955" x="2065338" y="3162300"/>
          <p14:tracePt t="27975" x="2065338" y="3178175"/>
          <p14:tracePt t="27995" x="2065338" y="3192463"/>
          <p14:tracePt t="28015" x="2073275" y="3268663"/>
          <p14:tracePt t="28035" x="2095500" y="3360738"/>
          <p14:tracePt t="28055" x="2117725" y="3475038"/>
          <p14:tracePt t="28075" x="2141538" y="3703638"/>
          <p14:tracePt t="28095" x="2149475" y="3733800"/>
          <p14:tracePt t="28116" x="2149475" y="3741738"/>
          <p14:tracePt t="28136" x="2149475" y="3771900"/>
          <p14:tracePt t="28155" x="2149475" y="3802063"/>
          <p14:tracePt t="28176" x="2149475" y="3832225"/>
          <p14:tracePt t="28196" x="2149475" y="3863975"/>
          <p14:tracePt t="28216" x="2149475" y="3902075"/>
          <p14:tracePt t="28236" x="2149475" y="3916363"/>
          <p14:tracePt t="28256" x="2149475" y="3940175"/>
          <p14:tracePt t="28276" x="2149475" y="3954463"/>
          <p14:tracePt t="28296" x="2155825" y="3978275"/>
          <p14:tracePt t="28316" x="2163763" y="4000500"/>
          <p14:tracePt t="28336" x="2171700" y="4030663"/>
          <p14:tracePt t="28356" x="2179638" y="4046538"/>
          <p14:tracePt t="28376" x="2187575" y="4060825"/>
          <p14:tracePt t="28396" x="2201863" y="4122738"/>
          <p14:tracePt t="28416" x="2217738" y="4144963"/>
          <p14:tracePt t="28436" x="2217738" y="4198938"/>
          <p14:tracePt t="28456" x="2217738" y="4213225"/>
          <p14:tracePt t="28476" x="2217738" y="4237038"/>
          <p14:tracePt t="28496" x="2217738" y="4251325"/>
          <p14:tracePt t="28516" x="2217738" y="4289425"/>
          <p14:tracePt t="28536" x="2217738" y="4321175"/>
          <p14:tracePt t="28557" x="2217738" y="4351338"/>
          <p14:tracePt t="28576" x="2217738" y="4365625"/>
          <p14:tracePt t="28596" x="2217738" y="4389438"/>
          <p14:tracePt t="28617" x="2209800" y="4419600"/>
          <p14:tracePt t="28637" x="2201863" y="4465638"/>
          <p14:tracePt t="28656" x="2201863" y="4473575"/>
          <p14:tracePt t="28700" x="2201863" y="4479925"/>
          <p14:tracePt t="28716" x="2193925" y="4487863"/>
          <p14:tracePt t="28724" x="2187575" y="4487863"/>
          <p14:tracePt t="28736" x="2187575" y="4495800"/>
          <p14:tracePt t="28757" x="2179638" y="4511675"/>
          <p14:tracePt t="28797" x="2163763" y="4511675"/>
          <p14:tracePt t="28817" x="2133600" y="4525963"/>
          <p14:tracePt t="28837" x="2079625" y="4525963"/>
          <p14:tracePt t="28857" x="2035175" y="4525963"/>
          <p14:tracePt t="28877" x="2027238" y="4525963"/>
          <p14:tracePt t="28897" x="2019300" y="4525963"/>
          <p14:tracePt t="28917" x="1997075" y="4525963"/>
          <p14:tracePt t="28937" x="1989138" y="4525963"/>
          <p14:tracePt t="28957" x="1973263" y="4525963"/>
          <p14:tracePt t="28977" x="1935163" y="4525963"/>
          <p14:tracePt t="28997" x="1722438" y="4525963"/>
          <p14:tracePt t="29017" x="1531938" y="4525963"/>
          <p14:tracePt t="29019" x="1431925" y="4525963"/>
          <p14:tracePt t="29037" x="1333500" y="4525963"/>
          <p14:tracePt t="29058" x="1295400" y="4518025"/>
          <p14:tracePt t="29077" x="1287463" y="4518025"/>
          <p14:tracePt t="29118" x="1279525" y="4518025"/>
          <p14:tracePt t="29138" x="1265238" y="4518025"/>
          <p14:tracePt t="29157" x="1235075" y="4503738"/>
          <p14:tracePt t="29178" x="1211263" y="4495800"/>
          <p14:tracePt t="29197" x="1158875" y="4473575"/>
          <p14:tracePt t="29217" x="1127125" y="4457700"/>
          <p14:tracePt t="29238" x="982663" y="4381500"/>
          <p14:tracePt t="29258" x="930275" y="4343400"/>
          <p14:tracePt t="29278" x="906463" y="4327525"/>
          <p14:tracePt t="29298" x="906463" y="4321175"/>
          <p14:tracePt t="29318" x="944563" y="4297363"/>
          <p14:tracePt t="29338" x="974725" y="4289425"/>
          <p14:tracePt t="29358" x="990600" y="4283075"/>
          <p14:tracePt t="29398" x="1006475" y="4275138"/>
          <p14:tracePt t="29418" x="1006475" y="4259263"/>
          <p14:tracePt t="29438" x="1006475" y="4251325"/>
          <p14:tracePt t="29458" x="1012825" y="4191000"/>
          <p14:tracePt t="29478" x="1012825" y="4092575"/>
          <p14:tracePt t="29498" x="1012825" y="4022725"/>
          <p14:tracePt t="29518" x="1020763" y="3863975"/>
          <p14:tracePt t="29538" x="1028700" y="3749675"/>
          <p14:tracePt t="29558" x="1036638" y="3673475"/>
          <p14:tracePt t="29578" x="1036638" y="3611563"/>
          <p14:tracePt t="29598" x="1036638" y="3505200"/>
          <p14:tracePt t="29619" x="1036638" y="3451225"/>
          <p14:tracePt t="29638" x="1050925" y="3292475"/>
          <p14:tracePt t="29658" x="1066800" y="3200400"/>
          <p14:tracePt t="29679" x="1082675" y="3140075"/>
          <p14:tracePt t="29698" x="1082675" y="3078163"/>
          <p14:tracePt t="29718" x="1089025" y="3025775"/>
          <p14:tracePt t="29738" x="1089025" y="3009900"/>
          <p14:tracePt t="29759" x="1096963" y="2979738"/>
          <p14:tracePt t="29760" x="1096963" y="2963863"/>
          <p14:tracePt t="29779" x="1104900" y="2941638"/>
          <p14:tracePt t="29799" x="1104900" y="2911475"/>
          <p14:tracePt t="29801" x="1104900" y="2879725"/>
          <p14:tracePt t="29819" x="1104900" y="2857500"/>
          <p14:tracePt t="29839" x="1104900" y="2835275"/>
          <p14:tracePt t="29859" x="1104900" y="2797175"/>
          <p14:tracePt t="29879" x="1112838" y="2773363"/>
          <p14:tracePt t="29899" x="1112838" y="2759075"/>
          <p14:tracePt t="29919" x="1112838" y="2751138"/>
          <p14:tracePt t="29939" x="1120775" y="2751138"/>
          <p14:tracePt t="29959" x="1120775" y="2735263"/>
          <p14:tracePt t="29979" x="1120775" y="2727325"/>
          <p14:tracePt t="30001" x="1120775" y="2720975"/>
          <p14:tracePt t="30019" x="1127125" y="2720975"/>
          <p14:tracePt t="30333" x="1120775" y="2720975"/>
          <p14:tracePt t="30341" x="1120775" y="2735263"/>
          <p14:tracePt t="30349" x="1112838" y="2759075"/>
          <p14:tracePt t="30360" x="1112838" y="2773363"/>
          <p14:tracePt t="30380" x="1112838" y="2827338"/>
          <p14:tracePt t="30400" x="1112838" y="2857500"/>
          <p14:tracePt t="30420" x="1104900" y="2873375"/>
          <p14:tracePt t="30440" x="1104900" y="2887663"/>
          <p14:tracePt t="30460" x="1104900" y="2925763"/>
          <p14:tracePt t="30480" x="1096963" y="2941638"/>
          <p14:tracePt t="30500" x="1096963" y="2955925"/>
          <p14:tracePt t="30520" x="1089025" y="2979738"/>
          <p14:tracePt t="30540" x="1089025" y="2987675"/>
          <p14:tracePt t="30560" x="1089025" y="2994025"/>
          <p14:tracePt t="30580" x="1089025" y="3001963"/>
          <p14:tracePt t="30620" x="1089025" y="3009900"/>
          <p14:tracePt t="30643" x="1089025" y="3017838"/>
          <p14:tracePt t="30660" x="1089025" y="3032125"/>
          <p14:tracePt t="30680" x="1089025" y="3063875"/>
          <p14:tracePt t="30700" x="1089025" y="3078163"/>
          <p14:tracePt t="30720" x="1089025" y="3086100"/>
          <p14:tracePt t="30741" x="1089025" y="3094038"/>
          <p14:tracePt t="30761" x="1089025" y="3101975"/>
          <p14:tracePt t="30845" x="1089025" y="3108325"/>
          <p14:tracePt t="30851" x="1096963" y="3108325"/>
          <p14:tracePt t="30860" x="1104900" y="3116263"/>
          <p14:tracePt t="30881" x="1120775" y="3124200"/>
          <p14:tracePt t="30901" x="1150938" y="3140075"/>
          <p14:tracePt t="30921" x="1165225" y="3140075"/>
          <p14:tracePt t="30941" x="1173163" y="3146425"/>
          <p14:tracePt t="30961" x="1181100" y="3146425"/>
          <p14:tracePt t="30981" x="1203325" y="3146425"/>
          <p14:tracePt t="31001" x="1227138" y="3162300"/>
          <p14:tracePt t="31021" x="1279525" y="3162300"/>
          <p14:tracePt t="31041" x="1303338" y="3170238"/>
          <p14:tracePt t="31061" x="1355725" y="3170238"/>
          <p14:tracePt t="31081" x="1393825" y="3170238"/>
          <p14:tracePt t="31101" x="1439863" y="3170238"/>
          <p14:tracePt t="31121" x="1455738" y="3170238"/>
          <p14:tracePt t="31191" x="1463675" y="3170238"/>
          <p14:tracePt t="31216" x="1477963" y="3170238"/>
          <p14:tracePt t="31231" x="1485900" y="3170238"/>
          <p14:tracePt t="31241" x="1493838" y="3162300"/>
          <p14:tracePt t="31261" x="1501775" y="3162300"/>
          <p14:tracePt t="31281" x="1524000" y="3162300"/>
          <p14:tracePt t="31301" x="1546225" y="3154363"/>
          <p14:tracePt t="31322" x="1562100" y="3154363"/>
          <p14:tracePt t="31341" x="1570038" y="3154363"/>
          <p14:tracePt t="31494" x="1570038" y="3170238"/>
          <p14:tracePt t="31501" x="1562100" y="3200400"/>
          <p14:tracePt t="31509" x="1554163" y="3222625"/>
          <p14:tracePt t="31522" x="1546225" y="3238500"/>
          <p14:tracePt t="31542" x="1524000" y="3284538"/>
          <p14:tracePt t="31562" x="1508125" y="3298825"/>
          <p14:tracePt t="31582" x="1485900" y="3314700"/>
          <p14:tracePt t="31602" x="1463675" y="3322638"/>
          <p14:tracePt t="31622" x="1431925" y="3344863"/>
          <p14:tracePt t="31642" x="1393825" y="3375025"/>
          <p14:tracePt t="31662" x="1203325" y="3505200"/>
          <p14:tracePt t="31682" x="1127125" y="3535363"/>
          <p14:tracePt t="31702" x="1074738" y="3565525"/>
          <p14:tracePt t="31722" x="1050925" y="3581400"/>
          <p14:tracePt t="31743" x="1012825" y="3597275"/>
          <p14:tracePt t="31762" x="982663" y="3619500"/>
          <p14:tracePt t="31782" x="968375" y="3641725"/>
          <p14:tracePt t="31803" x="960438" y="3673475"/>
          <p14:tracePt t="31823" x="960438" y="3687763"/>
          <p14:tracePt t="31843" x="960438" y="3703638"/>
          <p14:tracePt t="31863" x="960438" y="3763963"/>
          <p14:tracePt t="31883" x="960438" y="3802063"/>
          <p14:tracePt t="31903" x="960438" y="3840163"/>
          <p14:tracePt t="31943" x="960438" y="3848100"/>
          <p14:tracePt t="31963" x="960438" y="3856038"/>
          <p14:tracePt t="31983" x="968375" y="3870325"/>
          <p14:tracePt t="31984" x="982663" y="3878263"/>
          <p14:tracePt t="32003" x="990600" y="3886200"/>
          <p14:tracePt t="32023" x="1006475" y="3886200"/>
          <p14:tracePt t="32043" x="1012825" y="3886200"/>
          <p14:tracePt t="32063" x="1020763" y="3886200"/>
          <p14:tracePt t="32083" x="1058863" y="3908425"/>
          <p14:tracePt t="32103" x="1074738" y="3916363"/>
          <p14:tracePt t="32124" x="1089025" y="3924300"/>
          <p14:tracePt t="32186" x="1096963" y="3924300"/>
          <p14:tracePt t="32248" x="1112838" y="3924300"/>
          <p14:tracePt t="32262" x="1120775" y="3924300"/>
          <p14:tracePt t="32288" x="1127125" y="3924300"/>
          <p14:tracePt t="32574" x="1127125" y="3916363"/>
          <p14:tracePt t="32582" x="1135063" y="3902075"/>
          <p14:tracePt t="32590" x="1135063" y="3886200"/>
          <p14:tracePt t="32604" x="1143000" y="3863975"/>
          <p14:tracePt t="32624" x="1189038" y="3802063"/>
          <p14:tracePt t="32644" x="1227138" y="3749675"/>
          <p14:tracePt t="32664" x="1273175" y="3687763"/>
          <p14:tracePt t="32684" x="1295400" y="3673475"/>
          <p14:tracePt t="32704" x="1325563" y="3635375"/>
          <p14:tracePt t="32724" x="1341438" y="3603625"/>
          <p14:tracePt t="32725" x="1341438" y="3581400"/>
          <p14:tracePt t="32744" x="1355725" y="3521075"/>
          <p14:tracePt t="32764" x="1363663" y="3497263"/>
          <p14:tracePt t="32765" x="1363663" y="3489325"/>
          <p14:tracePt t="32896" x="1371600" y="3489325"/>
          <p14:tracePt t="32920" x="1379538" y="3489325"/>
          <p14:tracePt t="32952" x="1379538" y="3505200"/>
          <p14:tracePt t="32960" x="1379538" y="3513138"/>
          <p14:tracePt t="32968" x="1379538" y="3527425"/>
          <p14:tracePt t="32985" x="1371600" y="3559175"/>
          <p14:tracePt t="33005" x="1355725" y="3589338"/>
          <p14:tracePt t="33025" x="1325563" y="3619500"/>
          <p14:tracePt t="33045" x="1311275" y="3635375"/>
          <p14:tracePt t="33065" x="1295400" y="3657600"/>
          <p14:tracePt t="33085" x="1287463" y="3673475"/>
          <p14:tracePt t="33105" x="1279525" y="3679825"/>
          <p14:tracePt t="33125" x="1273175" y="3687763"/>
          <p14:tracePt t="33145" x="1257300" y="3711575"/>
          <p14:tracePt t="33165" x="1241425" y="3725863"/>
          <p14:tracePt t="33185" x="1235075" y="3741738"/>
          <p14:tracePt t="33205" x="1235075" y="3749675"/>
          <p14:tracePt t="33226" x="1235075" y="3756025"/>
          <p14:tracePt t="33245" x="1235075" y="3763963"/>
          <p14:tracePt t="33265" x="1235075" y="3779838"/>
          <p14:tracePt t="33285" x="1235075" y="3787775"/>
          <p14:tracePt t="33306" x="1235075" y="3794125"/>
          <p14:tracePt t="33396" x="1235075" y="3802063"/>
          <p14:tracePt t="33420" x="1227138" y="3810000"/>
          <p14:tracePt t="33429" x="1227138" y="3832225"/>
          <p14:tracePt t="33436" x="1219200" y="3856038"/>
          <p14:tracePt t="33445" x="1219200" y="3863975"/>
          <p14:tracePt t="33465" x="1219200" y="3878263"/>
          <p14:tracePt t="33486" x="1211263" y="3878263"/>
          <p14:tracePt t="33506" x="1211263" y="3886200"/>
          <p14:tracePt t="33856" x="1211263" y="3894138"/>
          <p14:tracePt t="33870" x="1203325" y="3902075"/>
          <p14:tracePt t="33878" x="1203325" y="3908425"/>
          <p14:tracePt t="33894" x="1196975" y="3916363"/>
          <p14:tracePt t="33910" x="1196975" y="3924300"/>
          <p14:tracePt t="33936" x="1196975" y="3932238"/>
          <p14:tracePt t="33947" x="1196975" y="3940175"/>
          <p14:tracePt t="33966" x="1189038" y="3946525"/>
          <p14:tracePt t="33987" x="1189038" y="3978275"/>
          <p14:tracePt t="34007" x="1181100" y="4000500"/>
          <p14:tracePt t="34008" x="1181100" y="4008438"/>
          <p14:tracePt t="34027" x="1181100" y="4046538"/>
          <p14:tracePt t="34047" x="1181100" y="4076700"/>
          <p14:tracePt t="34067" x="1181100" y="4122738"/>
          <p14:tracePt t="34087" x="1181100" y="4160838"/>
          <p14:tracePt t="34088" x="1181100" y="4191000"/>
          <p14:tracePt t="34107" x="1181100" y="4259263"/>
          <p14:tracePt t="34127" x="1181100" y="4389438"/>
          <p14:tracePt t="34147" x="1181100" y="4549775"/>
          <p14:tracePt t="34168" x="1196975" y="4670425"/>
          <p14:tracePt t="34187" x="1211263" y="4778375"/>
          <p14:tracePt t="34207" x="1219200" y="4860925"/>
          <p14:tracePt t="34228" x="1219200" y="4991100"/>
          <p14:tracePt t="34247" x="1235075" y="5051425"/>
          <p14:tracePt t="34267" x="1279525" y="5189538"/>
          <p14:tracePt t="34287" x="1303338" y="5311775"/>
          <p14:tracePt t="34307" x="1349375" y="5502275"/>
          <p14:tracePt t="34328" x="1371600" y="5570538"/>
          <p14:tracePt t="34347" x="1393825" y="5661025"/>
          <p14:tracePt t="34367" x="1417638" y="5699125"/>
          <p14:tracePt t="34387" x="1431925" y="5768975"/>
          <p14:tracePt t="34407" x="1439863" y="5783263"/>
          <p14:tracePt t="34427" x="1439863" y="5799138"/>
          <p14:tracePt t="34448" x="1439863" y="5807075"/>
          <p14:tracePt t="34468" x="1447800" y="5845175"/>
          <p14:tracePt t="34488" x="1455738" y="5935663"/>
          <p14:tracePt t="34508" x="1455738" y="6096000"/>
          <p14:tracePt t="34528" x="1455738" y="6134100"/>
          <p14:tracePt t="34548" x="1455738" y="6149975"/>
          <p14:tracePt t="34568" x="1455738" y="6164263"/>
          <p14:tracePt t="34588" x="1470025" y="6188075"/>
          <p14:tracePt t="34608" x="1477963" y="6194425"/>
          <p14:tracePt t="34628" x="1485900" y="6194425"/>
          <p14:tracePt t="34629" x="1493838" y="6194425"/>
          <p14:tracePt t="34648" x="1501775" y="6194425"/>
          <p14:tracePt t="34668" x="1546225" y="6194425"/>
          <p14:tracePt t="34688" x="1622425" y="6194425"/>
          <p14:tracePt t="34708" x="1774825" y="6232525"/>
          <p14:tracePt t="34728" x="1851025" y="6248400"/>
          <p14:tracePt t="34748" x="1882775" y="6256338"/>
          <p14:tracePt t="34768" x="1889125" y="6256338"/>
          <p14:tracePt t="34808" x="1897063" y="6256338"/>
          <p14:tracePt t="34938" x="1897063" y="6248400"/>
          <p14:tracePt t="34947" x="1889125" y="6226175"/>
          <p14:tracePt t="34954" x="1882775" y="6202363"/>
          <p14:tracePt t="34968" x="1858963" y="6126163"/>
          <p14:tracePt t="34988" x="1768475" y="5889625"/>
          <p14:tracePt t="35009" x="1714500" y="5753100"/>
          <p14:tracePt t="35029" x="1630363" y="5592763"/>
          <p14:tracePt t="35049" x="1570038" y="5456238"/>
          <p14:tracePt t="35069" x="1470025" y="5257800"/>
          <p14:tracePt t="35089" x="1409700" y="5097463"/>
          <p14:tracePt t="35109" x="1379538" y="4991100"/>
          <p14:tracePt t="35129" x="1371600" y="4960938"/>
          <p14:tracePt t="35149" x="1355725" y="4876800"/>
          <p14:tracePt t="35169" x="1349375" y="4816475"/>
          <p14:tracePt t="35189" x="1325563" y="4724400"/>
          <p14:tracePt t="35209" x="1317625" y="4670425"/>
          <p14:tracePt t="35230" x="1295400" y="4572000"/>
          <p14:tracePt t="35249" x="1287463" y="4487863"/>
          <p14:tracePt t="35269" x="1265238" y="4365625"/>
          <p14:tracePt t="35289" x="1249363" y="4321175"/>
          <p14:tracePt t="35309" x="1235075" y="4259263"/>
          <p14:tracePt t="35329" x="1235075" y="4168775"/>
          <p14:tracePt t="35349" x="1235075" y="4098925"/>
          <p14:tracePt t="35370" x="1235075" y="4038600"/>
          <p14:tracePt t="35389" x="1235075" y="4016375"/>
          <p14:tracePt t="35409" x="1235075" y="3932238"/>
          <p14:tracePt t="35430" x="1235075" y="3886200"/>
          <p14:tracePt t="35450" x="1241425" y="3840163"/>
          <p14:tracePt t="35469" x="1241425" y="3832225"/>
          <p14:tracePt t="35489" x="1241425" y="3817938"/>
          <p14:tracePt t="35510" x="1241425" y="3810000"/>
          <p14:tracePt t="35530" x="1241425" y="3802063"/>
          <p14:tracePt t="35550" x="1241425" y="3794125"/>
          <p14:tracePt t="35551" x="1241425" y="3787775"/>
          <p14:tracePt t="35570" x="1249363" y="3787775"/>
          <p14:tracePt t="35590" x="1265238" y="3756025"/>
          <p14:tracePt t="35610" x="1287463" y="3717925"/>
          <p14:tracePt t="35630" x="1333500" y="3657600"/>
          <p14:tracePt t="35650" x="1401763" y="3565525"/>
          <p14:tracePt t="35670" x="1455738" y="3521075"/>
          <p14:tracePt t="35690" x="1524000" y="3459163"/>
          <p14:tracePt t="35710" x="1562100" y="3429000"/>
          <p14:tracePt t="35730" x="1608138" y="3382963"/>
          <p14:tracePt t="35750" x="1638300" y="3360738"/>
          <p14:tracePt t="35770" x="1646238" y="3344863"/>
          <p14:tracePt t="35790" x="1654175" y="3344863"/>
          <p14:tracePt t="35810" x="1660525" y="3344863"/>
          <p14:tracePt t="35887" x="1668463" y="3344863"/>
          <p14:tracePt t="35901" x="1676400" y="3352800"/>
          <p14:tracePt t="35910" x="1684338" y="3360738"/>
          <p14:tracePt t="35931" x="1698625" y="3375025"/>
          <p14:tracePt t="35951" x="1706563" y="3390900"/>
          <p14:tracePt t="35970" x="1714500" y="3406775"/>
          <p14:tracePt t="35990" x="1722438" y="3459163"/>
          <p14:tracePt t="36011" x="1730375" y="3489325"/>
          <p14:tracePt t="36031" x="1760538" y="3565525"/>
          <p14:tracePt t="36051" x="1782763" y="3597275"/>
          <p14:tracePt t="36071" x="1812925" y="3635375"/>
          <p14:tracePt t="36091" x="1820863" y="3649663"/>
          <p14:tracePt t="36111" x="1828800" y="3679825"/>
          <p14:tracePt t="36131" x="1844675" y="3711575"/>
          <p14:tracePt t="36151" x="1844675" y="3725863"/>
          <p14:tracePt t="36171" x="1851025" y="3733800"/>
          <p14:tracePt t="36191" x="1858963" y="3756025"/>
          <p14:tracePt t="36211" x="1866900" y="3771900"/>
          <p14:tracePt t="36231" x="1874838" y="3794125"/>
          <p14:tracePt t="36251" x="1882775" y="3802063"/>
          <p14:tracePt t="36274" x="1882775" y="3810000"/>
          <p14:tracePt t="36291" x="1889125" y="3810000"/>
          <p14:tracePt t="36311" x="1897063" y="3825875"/>
          <p14:tracePt t="36312" x="1912938" y="3840163"/>
          <p14:tracePt t="36331" x="1920875" y="3856038"/>
          <p14:tracePt t="36353" x="1927225" y="3856038"/>
          <p14:tracePt t="38292" x="1927225" y="3825875"/>
          <p14:tracePt t="38300" x="1927225" y="3787775"/>
          <p14:tracePt t="38315" x="1935163" y="3741738"/>
          <p14:tracePt t="38335" x="1935163" y="3695700"/>
          <p14:tracePt t="38355" x="1935163" y="3649663"/>
          <p14:tracePt t="38375" x="1935163" y="3635375"/>
          <p14:tracePt t="38395" x="1935163" y="3627438"/>
          <p14:tracePt t="38415" x="1935163" y="3611563"/>
          <p14:tracePt t="38436" x="1935163" y="3559175"/>
          <p14:tracePt t="38455" x="1935163" y="3527425"/>
          <p14:tracePt t="38475" x="1935163" y="3505200"/>
          <p14:tracePt t="38476" x="1943100" y="3489325"/>
          <p14:tracePt t="38495" x="1943100" y="3467100"/>
          <p14:tracePt t="38515" x="1951038" y="3429000"/>
          <p14:tracePt t="38535" x="1951038" y="3413125"/>
          <p14:tracePt t="38555" x="1951038" y="3382963"/>
          <p14:tracePt t="38576" x="1951038" y="3330575"/>
          <p14:tracePt t="38595" x="1951038" y="3306763"/>
          <p14:tracePt t="38615" x="1951038" y="3284538"/>
          <p14:tracePt t="38636" x="1951038" y="3268663"/>
          <p14:tracePt t="38655" x="1951038" y="3222625"/>
          <p14:tracePt t="38675" x="1951038" y="3178175"/>
          <p14:tracePt t="38696" x="1951038" y="3132138"/>
          <p14:tracePt t="38716" x="1951038" y="3116263"/>
          <p14:tracePt t="38736" x="1951038" y="3101975"/>
          <p14:tracePt t="38756" x="1935163" y="3070225"/>
          <p14:tracePt t="38776" x="1912938" y="2933700"/>
          <p14:tracePt t="38796" x="1897063" y="2827338"/>
          <p14:tracePt t="38798" x="1882775" y="2773363"/>
          <p14:tracePt t="38816" x="1882775" y="2735263"/>
          <p14:tracePt t="38836" x="1866900" y="2713038"/>
          <p14:tracePt t="38856" x="1858963" y="2689225"/>
          <p14:tracePt t="38876" x="1851025" y="2674938"/>
          <p14:tracePt t="38896" x="1836738" y="2628900"/>
          <p14:tracePt t="38916" x="1812925" y="2606675"/>
          <p14:tracePt t="38936" x="1798638" y="2590800"/>
          <p14:tracePt t="38956" x="1790700" y="2574925"/>
          <p14:tracePt t="38976" x="1752600" y="2552700"/>
          <p14:tracePt t="38996" x="1736725" y="2536825"/>
          <p14:tracePt t="39016" x="1706563" y="2522538"/>
          <p14:tracePt t="39040" x="1698625" y="2522538"/>
          <p14:tracePt t="39064" x="1684338" y="2530475"/>
          <p14:tracePt t="39076" x="1684338" y="2536825"/>
          <p14:tracePt t="39096" x="1660525" y="2568575"/>
          <p14:tracePt t="39116" x="1646238" y="2582863"/>
          <p14:tracePt t="39137" x="1630363" y="2606675"/>
          <p14:tracePt t="39156" x="1622425" y="2613025"/>
          <p14:tracePt t="39176" x="1616075" y="2628900"/>
          <p14:tracePt t="39178" x="1616075" y="2636838"/>
          <p14:tracePt t="39196" x="1608138" y="2659063"/>
          <p14:tracePt t="39217" x="1600200" y="2697163"/>
          <p14:tracePt t="39237" x="1570038" y="2781300"/>
          <p14:tracePt t="39257" x="1562100" y="2797175"/>
          <p14:tracePt t="39277" x="1554163" y="2827338"/>
          <p14:tracePt t="39297" x="1554163" y="2865438"/>
          <p14:tracePt t="39317" x="1554163" y="2879725"/>
          <p14:tracePt t="39337" x="1554163" y="2895600"/>
          <p14:tracePt t="39357" x="1554163" y="2903538"/>
          <p14:tracePt t="39377" x="1554163" y="2917825"/>
          <p14:tracePt t="39397" x="1554163" y="2925763"/>
          <p14:tracePt t="39417" x="1554163" y="2955925"/>
          <p14:tracePt t="39437" x="1570038" y="2994025"/>
          <p14:tracePt t="39457" x="1584325" y="3025775"/>
          <p14:tracePt t="39477" x="1608138" y="3048000"/>
          <p14:tracePt t="39497" x="1616075" y="3048000"/>
          <p14:tracePt t="39517" x="1622425" y="3055938"/>
          <p14:tracePt t="39537" x="1630363" y="3055938"/>
          <p14:tracePt t="39557" x="1654175" y="3055938"/>
          <p14:tracePt t="39577" x="1660525" y="3055938"/>
          <p14:tracePt t="39597" x="1684338" y="3055938"/>
          <p14:tracePt t="39617" x="1698625" y="3055938"/>
          <p14:tracePt t="39638" x="1744663" y="3063875"/>
          <p14:tracePt t="39657" x="1752600" y="3063875"/>
          <p14:tracePt t="39677" x="1774825" y="3063875"/>
          <p14:tracePt t="39697" x="1782763" y="3063875"/>
          <p14:tracePt t="39718" x="1798638" y="3055938"/>
          <p14:tracePt t="39738" x="1798638" y="3048000"/>
          <p14:tracePt t="39758" x="1812925" y="3048000"/>
          <p14:tracePt t="39778" x="1820863" y="3040063"/>
          <p14:tracePt t="39798" x="1836738" y="3032125"/>
          <p14:tracePt t="39818" x="1836738" y="3025775"/>
          <p14:tracePt t="39838" x="1851025" y="3017838"/>
          <p14:tracePt t="39858" x="1858963" y="3001963"/>
          <p14:tracePt t="39878" x="1874838" y="2979738"/>
          <p14:tracePt t="39898" x="1882775" y="2955925"/>
          <p14:tracePt t="39918" x="1897063" y="2903538"/>
          <p14:tracePt t="39938" x="1897063" y="2887663"/>
          <p14:tracePt t="39958" x="1905000" y="2841625"/>
          <p14:tracePt t="39978" x="1905000" y="2827338"/>
          <p14:tracePt t="40018" x="1905000" y="2781300"/>
          <p14:tracePt t="40038" x="1897063" y="2759075"/>
          <p14:tracePt t="40058" x="1889125" y="2735263"/>
          <p14:tracePt t="40078" x="1882775" y="2720975"/>
          <p14:tracePt t="40119" x="1866900" y="2713038"/>
          <p14:tracePt t="40138" x="1858963" y="2705100"/>
          <p14:tracePt t="40158" x="1844675" y="2697163"/>
          <p14:tracePt t="40178" x="1820863" y="2682875"/>
          <p14:tracePt t="40199" x="1798638" y="2674938"/>
          <p14:tracePt t="40219" x="1782763" y="2674938"/>
          <p14:tracePt t="40238" x="1774825" y="2674938"/>
          <p14:tracePt t="40258" x="1736725" y="2674938"/>
          <p14:tracePt t="40299" x="1730375" y="2674938"/>
          <p14:tracePt t="40318" x="1722438" y="2674938"/>
          <p14:tracePt t="40339" x="1714500" y="2682875"/>
          <p14:tracePt t="40359" x="1706563" y="2682875"/>
          <p14:tracePt t="40403" x="1706563" y="2689225"/>
          <p14:tracePt t="40410" x="1698625" y="2689225"/>
          <p14:tracePt t="40435" x="1698625" y="2697163"/>
          <p14:tracePt t="40443" x="1698625" y="2705100"/>
          <p14:tracePt t="40459" x="1684338" y="2713038"/>
          <p14:tracePt t="40479" x="1684338" y="2727325"/>
          <p14:tracePt t="40499" x="1668463" y="2765425"/>
          <p14:tracePt t="40519" x="1668463" y="2773363"/>
          <p14:tracePt t="40539" x="1660525" y="2789238"/>
          <p14:tracePt t="40540" x="1654175" y="2819400"/>
          <p14:tracePt t="40559" x="1630363" y="2873375"/>
          <p14:tracePt t="40579" x="1630363" y="2895600"/>
          <p14:tracePt t="40599" x="1616075" y="2941638"/>
          <p14:tracePt t="40620" x="1608138" y="2963863"/>
          <p14:tracePt t="40639" x="1608138" y="2987675"/>
          <p14:tracePt t="40659" x="1608138" y="3001963"/>
          <p14:tracePt t="40660" x="1608138" y="3017838"/>
          <p14:tracePt t="40679" x="1622425" y="3048000"/>
          <p14:tracePt t="40700" x="1638300" y="3078163"/>
          <p14:tracePt t="40719" x="1654175" y="3086100"/>
          <p14:tracePt t="40739" x="1654175" y="3101975"/>
          <p14:tracePt t="40741" x="1660525" y="3108325"/>
          <p14:tracePt t="40760" x="1668463" y="3108325"/>
          <p14:tracePt t="40780" x="1692275" y="3124200"/>
          <p14:tracePt t="40800" x="1698625" y="3140075"/>
          <p14:tracePt t="40820" x="1722438" y="3146425"/>
          <p14:tracePt t="40840" x="1744663" y="3154363"/>
          <p14:tracePt t="40860" x="1752600" y="3154363"/>
          <p14:tracePt t="40880" x="1790700" y="3162300"/>
          <p14:tracePt t="40900" x="1820863" y="3162300"/>
          <p14:tracePt t="40920" x="1851025" y="3170238"/>
          <p14:tracePt t="40940" x="1866900" y="3170238"/>
          <p14:tracePt t="40980" x="1874838" y="3170238"/>
          <p14:tracePt t="41000" x="1897063" y="3140075"/>
          <p14:tracePt t="41020" x="1912938" y="3101975"/>
          <p14:tracePt t="41040" x="1981200" y="2979738"/>
          <p14:tracePt t="41060" x="1997075" y="2955925"/>
          <p14:tracePt t="41080" x="2011363" y="2925763"/>
          <p14:tracePt t="41100" x="2019300" y="2903538"/>
          <p14:tracePt t="41121" x="2027238" y="2873375"/>
          <p14:tracePt t="41140" x="2035175" y="2849563"/>
          <p14:tracePt t="41160" x="2041525" y="2819400"/>
          <p14:tracePt t="41180" x="2041525" y="2811463"/>
          <p14:tracePt t="41200" x="2041525" y="2781300"/>
          <p14:tracePt t="41220" x="2041525" y="2773363"/>
          <p14:tracePt t="41241" x="2041525" y="2765425"/>
          <p14:tracePt t="41261" x="2035175" y="2765425"/>
          <p14:tracePt t="41281" x="2019300" y="2751138"/>
          <p14:tracePt t="41300" x="2003425" y="2743200"/>
          <p14:tracePt t="41321" x="1989138" y="2727325"/>
          <p14:tracePt t="41340" x="1981200" y="2727325"/>
          <p14:tracePt t="41721" x="1973263" y="2727325"/>
          <p14:tracePt t="41745" x="1965325" y="2720975"/>
          <p14:tracePt t="41753" x="1958975" y="2720975"/>
          <p14:tracePt t="41762" x="1943100" y="2713038"/>
          <p14:tracePt t="41781" x="1897063" y="2697163"/>
          <p14:tracePt t="41801" x="1798638" y="2667000"/>
          <p14:tracePt t="41822" x="1760538" y="2659063"/>
          <p14:tracePt t="41842" x="1714500" y="2659063"/>
          <p14:tracePt t="41862" x="1706563" y="2659063"/>
          <p14:tracePt t="41882" x="1692275" y="2659063"/>
          <p14:tracePt t="41902" x="1684338" y="2659063"/>
          <p14:tracePt t="41922" x="1676400" y="2667000"/>
          <p14:tracePt t="41942" x="1668463" y="2682875"/>
          <p14:tracePt t="41962" x="1660525" y="2697163"/>
          <p14:tracePt t="41963" x="1646238" y="2697163"/>
          <p14:tracePt t="41982" x="1638300" y="2720975"/>
          <p14:tracePt t="42002" x="1630363" y="2735263"/>
          <p14:tracePt t="42022" x="1622425" y="2751138"/>
          <p14:tracePt t="42042" x="1622425" y="2759075"/>
          <p14:tracePt t="42062" x="1622425" y="2773363"/>
          <p14:tracePt t="42082" x="1622425" y="2789238"/>
          <p14:tracePt t="42083" x="1622425" y="2803525"/>
          <p14:tracePt t="42102" x="1630363" y="2819400"/>
          <p14:tracePt t="42123" x="1668463" y="2865438"/>
          <p14:tracePt t="42142" x="1676400" y="2879725"/>
          <p14:tracePt t="42162" x="1706563" y="2887663"/>
          <p14:tracePt t="42182" x="1736725" y="2895600"/>
          <p14:tracePt t="42203" x="1874838" y="2925763"/>
          <p14:tracePt t="42222" x="1943100" y="2949575"/>
          <p14:tracePt t="42242" x="2087563" y="2979738"/>
          <p14:tracePt t="42262" x="2339975" y="3048000"/>
          <p14:tracePt t="42282" x="2492375" y="3086100"/>
          <p14:tracePt t="42302" x="2682875" y="3140075"/>
          <p14:tracePt t="42323" x="2835275" y="3178175"/>
          <p14:tracePt t="42343" x="2994025" y="3216275"/>
          <p14:tracePt t="42362" x="3048000" y="3222625"/>
          <p14:tracePt t="42383" x="3116263" y="3238500"/>
          <p14:tracePt t="42403" x="3132138" y="3246438"/>
          <p14:tracePt t="42423" x="3162300" y="3246438"/>
          <p14:tracePt t="42443" x="3192463" y="3246438"/>
          <p14:tracePt t="42463" x="3292475" y="3254375"/>
          <p14:tracePt t="42483" x="3344863" y="3276600"/>
          <p14:tracePt t="42503" x="3444875" y="3292475"/>
          <p14:tracePt t="42523" x="3497263" y="3298825"/>
          <p14:tracePt t="42543" x="3573463" y="3298825"/>
          <p14:tracePt t="42563" x="3635375" y="3298825"/>
          <p14:tracePt t="42583" x="3741738" y="3298825"/>
          <p14:tracePt t="42603" x="3787775" y="3314700"/>
          <p14:tracePt t="42623" x="3840163" y="3314700"/>
          <p14:tracePt t="42643" x="3863975" y="3314700"/>
          <p14:tracePt t="42663" x="3878263" y="3314700"/>
          <p14:tracePt t="42683" x="3908425" y="3322638"/>
          <p14:tracePt t="42703" x="3962400" y="3336925"/>
          <p14:tracePt t="42723" x="4008438" y="3344863"/>
          <p14:tracePt t="42743" x="4092575" y="3352800"/>
          <p14:tracePt t="42763" x="4152900" y="3360738"/>
          <p14:tracePt t="42783" x="4206875" y="3360738"/>
          <p14:tracePt t="42803" x="4221163" y="3360738"/>
          <p14:tracePt t="42894" x="4229100" y="3360738"/>
          <p14:tracePt t="42909" x="4229100" y="3352800"/>
          <p14:tracePt t="42925" x="4229100" y="3344863"/>
          <p14:tracePt t="42934" x="4229100" y="3336925"/>
          <p14:tracePt t="42944" x="4229100" y="3322638"/>
          <p14:tracePt t="42964" x="4221163" y="3314700"/>
          <p14:tracePt t="42984" x="4213225" y="3314700"/>
          <p14:tracePt t="43004" x="4213225" y="3306763"/>
          <p14:tracePt t="43024" x="4191000" y="3298825"/>
          <p14:tracePt t="43044" x="4160838" y="3292475"/>
          <p14:tracePt t="43064" x="4114800" y="3276600"/>
          <p14:tracePt t="43084" x="4098925" y="3276600"/>
          <p14:tracePt t="43104" x="4076700" y="3276600"/>
          <p14:tracePt t="43124" x="4054475" y="3276600"/>
          <p14:tracePt t="43144" x="4030663" y="3284538"/>
          <p14:tracePt t="43164" x="4016375" y="3292475"/>
          <p14:tracePt t="43184" x="3992563" y="3306763"/>
          <p14:tracePt t="43204" x="3984625" y="3314700"/>
          <p14:tracePt t="43224" x="3962400" y="3336925"/>
          <p14:tracePt t="43244" x="3954463" y="3344863"/>
          <p14:tracePt t="43264" x="3940175" y="3352800"/>
          <p14:tracePt t="43284" x="3932238" y="3368675"/>
          <p14:tracePt t="43304" x="3908425" y="3375025"/>
          <p14:tracePt t="43325" x="3894138" y="3398838"/>
          <p14:tracePt t="43344" x="3863975" y="3451225"/>
          <p14:tracePt t="43364" x="3840163" y="3482975"/>
          <p14:tracePt t="43384" x="3817938" y="3513138"/>
          <p14:tracePt t="43386" x="3810000" y="3521075"/>
          <p14:tracePt t="43405" x="3802063" y="3543300"/>
          <p14:tracePt t="43425" x="3802063" y="3551238"/>
          <p14:tracePt t="43445" x="3779838" y="3603625"/>
          <p14:tracePt t="43465" x="3779838" y="3649663"/>
          <p14:tracePt t="43485" x="3779838" y="3679825"/>
          <p14:tracePt t="43505" x="3779838" y="3703638"/>
          <p14:tracePt t="43525" x="3794125" y="3741738"/>
          <p14:tracePt t="43545" x="3810000" y="3779838"/>
          <p14:tracePt t="43565" x="3817938" y="3787775"/>
          <p14:tracePt t="43585" x="3825875" y="3810000"/>
          <p14:tracePt t="43586" x="3832225" y="3817938"/>
          <p14:tracePt t="43605" x="3840163" y="3825875"/>
          <p14:tracePt t="43626" x="3870325" y="3856038"/>
          <p14:tracePt t="43645" x="3916363" y="3902075"/>
          <p14:tracePt t="43665" x="3940175" y="3932238"/>
          <p14:tracePt t="43685" x="3978275" y="3962400"/>
          <p14:tracePt t="43705" x="3992563" y="3970338"/>
          <p14:tracePt t="43725" x="4000500" y="3978275"/>
          <p14:tracePt t="43745" x="4022725" y="3992563"/>
          <p14:tracePt t="43765" x="4046538" y="4008438"/>
          <p14:tracePt t="43785" x="4060825" y="4016375"/>
          <p14:tracePt t="43805" x="4076700" y="4022725"/>
          <p14:tracePt t="43826" x="4122738" y="4030663"/>
          <p14:tracePt t="43846" x="4175125" y="4038600"/>
          <p14:tracePt t="43865" x="4237038" y="4060825"/>
          <p14:tracePt t="43886" x="4283075" y="4084638"/>
          <p14:tracePt t="43905" x="4321175" y="4084638"/>
          <p14:tracePt t="43925" x="4359275" y="4084638"/>
          <p14:tracePt t="43945" x="4411663" y="4068763"/>
          <p14:tracePt t="43966" x="4473575" y="4038600"/>
          <p14:tracePt t="43986" x="4511675" y="4030663"/>
          <p14:tracePt t="44006" x="4525963" y="4022725"/>
          <p14:tracePt t="44026" x="4549775" y="4016375"/>
          <p14:tracePt t="44046" x="4602163" y="3970338"/>
          <p14:tracePt t="44066" x="4618038" y="3946525"/>
          <p14:tracePt t="44086" x="4648200" y="3894138"/>
          <p14:tracePt t="44106" x="4664075" y="3870325"/>
          <p14:tracePt t="44126" x="4678363" y="3856038"/>
          <p14:tracePt t="44146" x="4686300" y="3840163"/>
          <p14:tracePt t="44166" x="4694238" y="3794125"/>
          <p14:tracePt t="44186" x="4702175" y="3756025"/>
          <p14:tracePt t="44206" x="4708525" y="3695700"/>
          <p14:tracePt t="44226" x="4708525" y="3635375"/>
          <p14:tracePt t="44247" x="4708525" y="3611563"/>
          <p14:tracePt t="44248" x="4708525" y="3597275"/>
          <p14:tracePt t="44266" x="4702175" y="3551238"/>
          <p14:tracePt t="44286" x="4702175" y="3527425"/>
          <p14:tracePt t="44306" x="4686300" y="3467100"/>
          <p14:tracePt t="44327" x="4678363" y="3444875"/>
          <p14:tracePt t="44347" x="4656138" y="3398838"/>
          <p14:tracePt t="44366" x="4648200" y="3382963"/>
          <p14:tracePt t="44387" x="4632325" y="3360738"/>
          <p14:tracePt t="44407" x="4602163" y="3314700"/>
          <p14:tracePt t="44408" x="4587875" y="3298825"/>
          <p14:tracePt t="44426" x="4564063" y="3260725"/>
          <p14:tracePt t="44446" x="4533900" y="3238500"/>
          <p14:tracePt t="44467" x="4479925" y="3184525"/>
          <p14:tracePt t="44487" x="4449763" y="3178175"/>
          <p14:tracePt t="44507" x="4403725" y="3154363"/>
          <p14:tracePt t="44527" x="4359275" y="3140075"/>
          <p14:tracePt t="44547" x="4305300" y="3116263"/>
          <p14:tracePt t="44567" x="4259263" y="3101975"/>
          <p14:tracePt t="44587" x="4183063" y="3086100"/>
          <p14:tracePt t="44607" x="4160838" y="3086100"/>
          <p14:tracePt t="44627" x="4114800" y="3078163"/>
          <p14:tracePt t="44647" x="4098925" y="3078163"/>
          <p14:tracePt t="44667" x="4076700" y="3078163"/>
          <p14:tracePt t="44687" x="4054475" y="3086100"/>
          <p14:tracePt t="44707" x="3962400" y="3140075"/>
          <p14:tracePt t="44727" x="3924300" y="3154363"/>
          <p14:tracePt t="44747" x="3870325" y="3170238"/>
          <p14:tracePt t="44767" x="3848100" y="3184525"/>
          <p14:tracePt t="44787" x="3825875" y="3192463"/>
          <p14:tracePt t="44808" x="3810000" y="3200400"/>
          <p14:tracePt t="44828" x="3794125" y="3222625"/>
          <p14:tracePt t="44847" x="3779838" y="3238500"/>
          <p14:tracePt t="44867" x="3756025" y="3284538"/>
          <p14:tracePt t="44888" x="3741738" y="3322638"/>
          <p14:tracePt t="44907" x="3733800" y="3360738"/>
          <p14:tracePt t="44909" x="3725863" y="3375025"/>
          <p14:tracePt t="44927" x="3717925" y="3406775"/>
          <p14:tracePt t="44948" x="3711575" y="3467100"/>
          <p14:tracePt t="44968" x="3711575" y="3505200"/>
          <p14:tracePt t="44988" x="3711575" y="3551238"/>
          <p14:tracePt t="45007" x="3711575" y="3589338"/>
          <p14:tracePt t="45028" x="3717925" y="3635375"/>
          <p14:tracePt t="45048" x="3733800" y="3673475"/>
          <p14:tracePt t="45067" x="3749675" y="3717925"/>
          <p14:tracePt t="45088" x="3771900" y="3756025"/>
          <p14:tracePt t="45108" x="3787775" y="3787775"/>
          <p14:tracePt t="45128" x="3817938" y="3832225"/>
          <p14:tracePt t="45148" x="3825875" y="3848100"/>
          <p14:tracePt t="45168" x="3840163" y="3863975"/>
          <p14:tracePt t="45188" x="3848100" y="3870325"/>
          <p14:tracePt t="45208" x="3863975" y="3886200"/>
          <p14:tracePt t="45228" x="3878263" y="3902075"/>
          <p14:tracePt t="45248" x="3894138" y="3932238"/>
          <p14:tracePt t="45268" x="3908425" y="3940175"/>
          <p14:tracePt t="45288" x="3932238" y="3954463"/>
          <p14:tracePt t="45308" x="3946525" y="3962400"/>
          <p14:tracePt t="45310" x="3954463" y="3978275"/>
          <p14:tracePt t="45328" x="3970338" y="3992563"/>
          <p14:tracePt t="45348" x="3984625" y="4000500"/>
          <p14:tracePt t="45368" x="4000500" y="4000500"/>
          <p14:tracePt t="45388" x="4016375" y="4008438"/>
          <p14:tracePt t="45408" x="4022725" y="4016375"/>
          <p14:tracePt t="45428" x="4030663" y="4016375"/>
          <p14:tracePt t="45449" x="4046538" y="4016375"/>
          <p14:tracePt t="45469" x="4060825" y="4016375"/>
          <p14:tracePt t="45488" x="4084638" y="4022725"/>
          <p14:tracePt t="45508" x="4098925" y="4030663"/>
          <p14:tracePt t="45529" x="4114800" y="4030663"/>
          <p14:tracePt t="45548" x="4144963" y="4030663"/>
          <p14:tracePt t="45569" x="4168775" y="4038600"/>
          <p14:tracePt t="45589" x="4198938" y="4038600"/>
          <p14:tracePt t="45609" x="4221163" y="4038600"/>
          <p14:tracePt t="45629" x="4244975" y="4038600"/>
          <p14:tracePt t="45649" x="4275138" y="4038600"/>
          <p14:tracePt t="45669" x="4289425" y="4038600"/>
          <p14:tracePt t="45689" x="4313238" y="4038600"/>
          <p14:tracePt t="45709" x="4335463" y="4030663"/>
          <p14:tracePt t="45729" x="4343400" y="4022725"/>
          <p14:tracePt t="45749" x="4373563" y="4008438"/>
          <p14:tracePt t="45769" x="4381500" y="4008438"/>
          <p14:tracePt t="45789" x="4389438" y="4000500"/>
          <p14:tracePt t="45810" x="4403725" y="3992563"/>
          <p14:tracePt t="45829" x="4411663" y="3984625"/>
          <p14:tracePt t="45849" x="4427538" y="3978275"/>
          <p14:tracePt t="45869" x="4427538" y="3962400"/>
          <p14:tracePt t="45889" x="4441825" y="3954463"/>
          <p14:tracePt t="45890" x="4441825" y="3946525"/>
          <p14:tracePt t="45909" x="4449763" y="3932238"/>
          <p14:tracePt t="45929" x="4465638" y="3916363"/>
          <p14:tracePt t="45950" x="4473575" y="3902075"/>
          <p14:tracePt t="45969" x="4479925" y="3886200"/>
          <p14:tracePt t="45989" x="4487863" y="3870325"/>
          <p14:tracePt t="46009" x="4495800" y="3863975"/>
          <p14:tracePt t="46030" x="4503738" y="3840163"/>
          <p14:tracePt t="46049" x="4511675" y="3825875"/>
          <p14:tracePt t="46069" x="4518025" y="3802063"/>
          <p14:tracePt t="46090" x="4525963" y="3787775"/>
          <p14:tracePt t="46110" x="4541838" y="3741738"/>
          <p14:tracePt t="46130" x="4541838" y="3695700"/>
          <p14:tracePt t="46150" x="4549775" y="3635375"/>
          <p14:tracePt t="46170" x="4556125" y="3611563"/>
          <p14:tracePt t="46190" x="4556125" y="3565525"/>
          <p14:tracePt t="46210" x="4556125" y="3543300"/>
          <p14:tracePt t="46231" x="4556125" y="3513138"/>
          <p14:tracePt t="46250" x="4556125" y="3489325"/>
          <p14:tracePt t="46270" x="4556125" y="3482975"/>
          <p14:tracePt t="46271" x="4556125" y="3475038"/>
          <p14:tracePt t="46290" x="4556125" y="3451225"/>
          <p14:tracePt t="46310" x="4556125" y="3406775"/>
          <p14:tracePt t="46330" x="4549775" y="3390900"/>
          <p14:tracePt t="46350" x="4541838" y="3352800"/>
          <p14:tracePt t="46370" x="4533900" y="3330575"/>
          <p14:tracePt t="46391" x="4518025" y="3298825"/>
          <p14:tracePt t="46410" x="4511675" y="3284538"/>
          <p14:tracePt t="46430" x="4495800" y="3268663"/>
          <p14:tracePt t="46450" x="4487863" y="3260725"/>
          <p14:tracePt t="46471" x="4465638" y="3238500"/>
          <p14:tracePt t="46490" x="4457700" y="3230563"/>
          <p14:tracePt t="46510" x="4449763" y="3222625"/>
          <p14:tracePt t="46531" x="4427538" y="3216275"/>
          <p14:tracePt t="46550" x="4419600" y="3208338"/>
          <p14:tracePt t="46570" x="4397375" y="3200400"/>
          <p14:tracePt t="46590" x="4373563" y="3192463"/>
          <p14:tracePt t="46611" x="4335463" y="3184525"/>
          <p14:tracePt t="46631" x="4297363" y="3184525"/>
          <p14:tracePt t="46632" x="4275138" y="3184525"/>
          <p14:tracePt t="46650" x="4244975" y="3184525"/>
          <p14:tracePt t="46671" x="4221163" y="3184525"/>
          <p14:tracePt t="46691" x="4191000" y="3184525"/>
          <p14:tracePt t="46711" x="4175125" y="3184525"/>
          <p14:tracePt t="46731" x="4168775" y="3184525"/>
          <p14:tracePt t="46751" x="4160838" y="3184525"/>
          <p14:tracePt t="46771" x="4144963" y="3184525"/>
          <p14:tracePt t="46791" x="4122738" y="3184525"/>
          <p14:tracePt t="46811" x="4092575" y="3200400"/>
          <p14:tracePt t="46831" x="4084638" y="3208338"/>
          <p14:tracePt t="46851" x="4068763" y="3216275"/>
          <p14:tracePt t="46871" x="4060825" y="3222625"/>
          <p14:tracePt t="46891" x="4046538" y="3246438"/>
          <p14:tracePt t="46911" x="4030663" y="3276600"/>
          <p14:tracePt t="46931" x="4022725" y="3292475"/>
          <p14:tracePt t="46951" x="4016375" y="3298825"/>
          <p14:tracePt t="46971" x="4008438" y="3322638"/>
          <p14:tracePt t="46991" x="3992563" y="3336925"/>
          <p14:tracePt t="47012" x="3984625" y="3352800"/>
          <p14:tracePt t="47032" x="3984625" y="3368675"/>
          <p14:tracePt t="47051" x="3978275" y="3390900"/>
          <p14:tracePt t="47071" x="3970338" y="3398838"/>
          <p14:tracePt t="47092" x="3962400" y="3421063"/>
          <p14:tracePt t="47112" x="3954463" y="3451225"/>
          <p14:tracePt t="47132" x="3946525" y="3475038"/>
          <p14:tracePt t="47133" x="3940175" y="3489325"/>
          <p14:tracePt t="47151" x="3932238" y="3535363"/>
          <p14:tracePt t="47173" x="3924300" y="3573463"/>
          <p14:tracePt t="47192" x="3916363" y="3597275"/>
          <p14:tracePt t="47212" x="3908425" y="3611563"/>
          <p14:tracePt t="47213" x="3908425" y="3619500"/>
          <p14:tracePt t="47232" x="3908425" y="3641725"/>
          <p14:tracePt t="47252" x="3908425" y="3657600"/>
          <p14:tracePt t="47272" x="3908425" y="3703638"/>
          <p14:tracePt t="47292" x="3908425" y="3717925"/>
          <p14:tracePt t="47312" x="3908425" y="3733800"/>
          <p14:tracePt t="47332" x="3908425" y="3741738"/>
          <p14:tracePt t="47352" x="3908425" y="3756025"/>
          <p14:tracePt t="47372" x="3908425" y="3763963"/>
          <p14:tracePt t="47392" x="3916363" y="3787775"/>
          <p14:tracePt t="47432" x="3916363" y="3794125"/>
          <p14:tracePt t="47452" x="3924300" y="3810000"/>
          <p14:tracePt t="47492" x="3932238" y="3817938"/>
          <p14:tracePt t="47512" x="3932238" y="3825875"/>
          <p14:tracePt t="47533" x="3940175" y="3832225"/>
          <p14:tracePt t="47552" x="3946525" y="3840163"/>
          <p14:tracePt t="47593" x="3946525" y="3848100"/>
          <p14:tracePt t="47612" x="3954463" y="3848100"/>
          <p14:tracePt t="47632" x="3954463" y="3856038"/>
          <p14:tracePt t="47653" x="3962400" y="3856038"/>
          <p14:tracePt t="47709" x="3962400" y="3863975"/>
          <p14:tracePt t="47733" x="3970338" y="3863975"/>
          <p14:tracePt t="47750" x="3978275" y="3870325"/>
          <p14:tracePt t="47789" x="3978275" y="3878263"/>
          <p14:tracePt t="48627" x="3984625" y="3878263"/>
          <p14:tracePt t="48643" x="4000500" y="3886200"/>
          <p14:tracePt t="48652" x="4016375" y="3894138"/>
          <p14:tracePt t="48659" x="4022725" y="3902075"/>
          <p14:tracePt t="48675" x="4038600" y="3916363"/>
          <p14:tracePt t="48694" x="4098925" y="3940175"/>
          <p14:tracePt t="48715" x="4168775" y="3962400"/>
          <p14:tracePt t="48735" x="4267200" y="3970338"/>
          <p14:tracePt t="48755" x="4321175" y="3970338"/>
          <p14:tracePt t="48756" x="4351338" y="3970338"/>
          <p14:tracePt t="48775" x="4389438" y="3970338"/>
          <p14:tracePt t="48795" x="4411663" y="3970338"/>
          <p14:tracePt t="48797" x="4427538" y="3970338"/>
          <p14:tracePt t="48815" x="4449763" y="3946525"/>
          <p14:tracePt t="48835" x="4487863" y="3924300"/>
          <p14:tracePt t="48855" x="4579938" y="3878263"/>
          <p14:tracePt t="48875" x="4648200" y="3848100"/>
          <p14:tracePt t="48895" x="4716463" y="3802063"/>
          <p14:tracePt t="48915" x="4754563" y="3771900"/>
          <p14:tracePt t="48935" x="4792663" y="3741738"/>
          <p14:tracePt t="48955" x="4816475" y="3717925"/>
          <p14:tracePt t="48975" x="4868863" y="3657600"/>
          <p14:tracePt t="48995" x="4922838" y="3597275"/>
          <p14:tracePt t="49015" x="5006975" y="3513138"/>
          <p14:tracePt t="49036" x="5037138" y="3482975"/>
          <p14:tracePt t="49055" x="5097463" y="3421063"/>
          <p14:tracePt t="49075" x="5143500" y="3382963"/>
          <p14:tracePt t="49096" x="5219700" y="3292475"/>
          <p14:tracePt t="49115" x="5287963" y="3230563"/>
          <p14:tracePt t="49135" x="5387975" y="3146425"/>
          <p14:tracePt t="49156" x="5440363" y="3116263"/>
          <p14:tracePt t="49175" x="5494338" y="3086100"/>
          <p14:tracePt t="49195" x="5540375" y="3063875"/>
          <p14:tracePt t="49216" x="5654675" y="3009900"/>
          <p14:tracePt t="49236" x="5768975" y="2971800"/>
          <p14:tracePt t="49256" x="5943600" y="2941638"/>
          <p14:tracePt t="49276" x="5997575" y="2941638"/>
          <p14:tracePt t="49296" x="6172200" y="2941638"/>
          <p14:tracePt t="49316" x="6240463" y="2941638"/>
          <p14:tracePt t="49336" x="6454775" y="2917825"/>
          <p14:tracePt t="49356" x="6583363" y="2873375"/>
          <p14:tracePt t="49376" x="6645275" y="2857500"/>
          <p14:tracePt t="49396" x="6850063" y="2803525"/>
          <p14:tracePt t="49416" x="6888163" y="2803525"/>
          <p14:tracePt t="49436" x="6972300" y="2797175"/>
          <p14:tracePt t="49456" x="7002463" y="2797175"/>
          <p14:tracePt t="49476" x="7032625" y="2797175"/>
          <p14:tracePt t="49756" x="7032625" y="2803525"/>
          <p14:tracePt t="49764" x="7032625" y="2819400"/>
          <p14:tracePt t="49776" x="7032625" y="2835275"/>
          <p14:tracePt t="49797" x="6988175" y="2933700"/>
          <p14:tracePt t="49817" x="6888163" y="3017838"/>
          <p14:tracePt t="49837" x="6545263" y="3070225"/>
          <p14:tracePt t="49857" x="6080125" y="2994025"/>
          <p14:tracePt t="49877" x="5905500" y="2955925"/>
          <p14:tracePt t="50150" x="5897563" y="2955925"/>
          <p14:tracePt t="50158" x="5897563" y="2941638"/>
          <p14:tracePt t="50166" x="5883275" y="2941638"/>
          <p14:tracePt t="50177" x="5875338" y="2941638"/>
          <p14:tracePt t="50197" x="5829300" y="2955925"/>
          <p14:tracePt t="50248" x="5837238" y="2963863"/>
          <p14:tracePt t="50264" x="5837238" y="2971800"/>
          <p14:tracePt t="50288" x="5845175" y="2971800"/>
          <p14:tracePt t="50297" x="5845175" y="2979738"/>
          <p14:tracePt t="50318" x="5851525" y="3025775"/>
          <p14:tracePt t="50338" x="5905500" y="3216275"/>
          <p14:tracePt t="50358" x="5943600" y="3382963"/>
          <p14:tracePt t="50378" x="6011863" y="3611563"/>
          <p14:tracePt t="50398" x="6049963" y="3717925"/>
          <p14:tracePt t="50418" x="6096000" y="3817938"/>
          <p14:tracePt t="50438" x="6149975" y="3886200"/>
          <p14:tracePt t="50458" x="6188075" y="3946525"/>
          <p14:tracePt t="50478" x="6194425" y="3970338"/>
          <p14:tracePt t="50498" x="6202363" y="3984625"/>
          <p14:tracePt t="50518" x="6210300" y="3992563"/>
          <p14:tracePt t="50538" x="6226175" y="4046538"/>
          <p14:tracePt t="50558" x="6240463" y="4084638"/>
          <p14:tracePt t="50578" x="6240463" y="4106863"/>
          <p14:tracePt t="50626" x="6248400" y="4114800"/>
          <p14:tracePt t="50650" x="6264275" y="4122738"/>
          <p14:tracePt t="50666" x="6278563" y="4130675"/>
          <p14:tracePt t="50678" x="6286500" y="4130675"/>
          <p14:tracePt t="50698" x="6340475" y="4130675"/>
          <p14:tracePt t="50719" x="6370638" y="4122738"/>
          <p14:tracePt t="50739" x="6392863" y="4114800"/>
          <p14:tracePt t="50758" x="6392863" y="4106863"/>
          <p14:tracePt t="50798" x="6392863" y="4092575"/>
          <p14:tracePt t="50819" x="6392863" y="4084638"/>
          <p14:tracePt t="50838" x="6392863" y="4068763"/>
          <p14:tracePt t="50879" x="6392863" y="4060825"/>
          <p14:tracePt t="50899" x="6392863" y="4054475"/>
          <p14:tracePt t="51102" x="6408738" y="4060825"/>
          <p14:tracePt t="51111" x="6430963" y="4060825"/>
          <p14:tracePt t="51119" x="6454775" y="4076700"/>
          <p14:tracePt t="51139" x="6477000" y="4092575"/>
          <p14:tracePt t="51159" x="6553200" y="4130675"/>
          <p14:tracePt t="51179" x="6607175" y="4152900"/>
          <p14:tracePt t="51199" x="6683375" y="4191000"/>
          <p14:tracePt t="51219" x="6721475" y="4206875"/>
          <p14:tracePt t="51240" x="6751638" y="4221163"/>
          <p14:tracePt t="51259" x="6759575" y="4221163"/>
          <p14:tracePt t="51300" x="6765925" y="4221163"/>
          <p14:tracePt t="51320" x="6773863" y="4229100"/>
          <p14:tracePt t="51340" x="6781800" y="4229100"/>
          <p14:tracePt t="51360" x="6797675" y="4237038"/>
          <p14:tracePt t="51380" x="6811963" y="4251325"/>
          <p14:tracePt t="51400" x="6842125" y="4267200"/>
          <p14:tracePt t="51420" x="6873875" y="4289425"/>
          <p14:tracePt t="51440" x="6926263" y="4321175"/>
          <p14:tracePt t="51460" x="6964363" y="4335463"/>
          <p14:tracePt t="51480" x="6994525" y="4359275"/>
          <p14:tracePt t="51500" x="7018338" y="4365625"/>
          <p14:tracePt t="51520" x="7026275" y="4381500"/>
          <p14:tracePt t="51560" x="7040563" y="4411663"/>
          <p14:tracePt t="51580" x="7086600" y="4465638"/>
          <p14:tracePt t="51600" x="7170738" y="4541838"/>
          <p14:tracePt t="51620" x="7200900" y="4572000"/>
          <p14:tracePt t="51640" x="7208838" y="4579938"/>
          <p14:tracePt t="51948" x="7208838" y="4564063"/>
          <p14:tracePt t="51956" x="7200900" y="4511675"/>
          <p14:tracePt t="51965" x="7185025" y="4473575"/>
          <p14:tracePt t="51981" x="7146925" y="4389438"/>
          <p14:tracePt t="52001" x="7116763" y="4321175"/>
          <p14:tracePt t="52021" x="7078663" y="4244975"/>
          <p14:tracePt t="52041" x="7064375" y="4206875"/>
          <p14:tracePt t="52061" x="7048500" y="4168775"/>
          <p14:tracePt t="52081" x="7040563" y="4144963"/>
          <p14:tracePt t="52101" x="7002463" y="4076700"/>
          <p14:tracePt t="52121" x="6972300" y="4030663"/>
          <p14:tracePt t="52141" x="6911975" y="3932238"/>
          <p14:tracePt t="52161" x="6904038" y="3916363"/>
          <p14:tracePt t="52181" x="6888163" y="3894138"/>
          <p14:tracePt t="52201" x="6873875" y="3878263"/>
          <p14:tracePt t="52221" x="6781800" y="3794125"/>
          <p14:tracePt t="52223" x="6721475" y="3749675"/>
          <p14:tracePt t="52241" x="6637338" y="3679825"/>
          <p14:tracePt t="52261" x="6553200" y="3619500"/>
          <p14:tracePt t="52282" x="6515100" y="3589338"/>
          <p14:tracePt t="52301" x="6507163" y="3589338"/>
          <p14:tracePt t="52321" x="6499225" y="3573463"/>
          <p14:tracePt t="52341" x="6477000" y="3565525"/>
          <p14:tracePt t="52343" x="6469063" y="3565525"/>
          <p14:tracePt t="52362" x="6446838" y="3551238"/>
          <p14:tracePt t="52382" x="6408738" y="3527425"/>
          <p14:tracePt t="52401" x="6392863" y="3513138"/>
          <p14:tracePt t="52422" x="6362700" y="3489325"/>
          <p14:tracePt t="52442" x="6316663" y="3459163"/>
          <p14:tracePt t="52462" x="6256338" y="3413125"/>
          <p14:tracePt t="52482" x="6226175" y="3390900"/>
          <p14:tracePt t="52573" x="6226175" y="3382963"/>
          <p14:tracePt t="52589" x="6256338" y="3352800"/>
          <p14:tracePt t="52597" x="6278563" y="3330575"/>
          <p14:tracePt t="52605" x="6308725" y="3314700"/>
          <p14:tracePt t="52622" x="6332538" y="3292475"/>
          <p14:tracePt t="52642" x="6362700" y="3268663"/>
          <p14:tracePt t="52662" x="6384925" y="3260725"/>
          <p14:tracePt t="52682" x="6392863" y="3246438"/>
          <p14:tracePt t="52843" x="6392863" y="3254375"/>
          <p14:tracePt t="52859" x="6392863" y="3276600"/>
          <p14:tracePt t="52867" x="6392863" y="3292475"/>
          <p14:tracePt t="52882" x="6392863" y="3336925"/>
          <p14:tracePt t="52902" x="6392863" y="3375025"/>
          <p14:tracePt t="52923" x="6392863" y="3429000"/>
          <p14:tracePt t="52943" x="6400800" y="3451225"/>
          <p14:tracePt t="52963" x="6408738" y="3475038"/>
          <p14:tracePt t="52983" x="6408738" y="3497263"/>
          <p14:tracePt t="53003" x="6423025" y="3527425"/>
          <p14:tracePt t="53023" x="6430963" y="3543300"/>
          <p14:tracePt t="53043" x="6438900" y="3559175"/>
          <p14:tracePt t="53063" x="6454775" y="3581400"/>
          <p14:tracePt t="53083" x="6469063" y="3597275"/>
          <p14:tracePt t="53103" x="6523038" y="3649663"/>
          <p14:tracePt t="53123" x="6553200" y="3679825"/>
          <p14:tracePt t="53125" x="6569075" y="3695700"/>
          <p14:tracePt t="53143" x="6621463" y="3733800"/>
          <p14:tracePt t="53163" x="6667500" y="3763963"/>
          <p14:tracePt t="53183" x="6727825" y="3810000"/>
          <p14:tracePt t="53203" x="6743700" y="3817938"/>
          <p14:tracePt t="53223" x="6765925" y="3832225"/>
          <p14:tracePt t="53263" x="6781800" y="3832225"/>
          <p14:tracePt t="53284" x="6804025" y="3832225"/>
          <p14:tracePt t="53303" x="6835775" y="3840163"/>
          <p14:tracePt t="53323" x="6842125" y="3840163"/>
          <p14:tracePt t="53351" x="6850063" y="3840163"/>
          <p14:tracePt t="53367" x="6858000" y="3840163"/>
          <p14:tracePt t="53383" x="6865938" y="3840163"/>
          <p14:tracePt t="53404" x="6880225" y="3840163"/>
          <p14:tracePt t="53423" x="6911975" y="3840163"/>
          <p14:tracePt t="53444" x="6926263" y="3840163"/>
          <p14:tracePt t="53463" x="6950075" y="3817938"/>
          <p14:tracePt t="53484" x="6964363" y="3810000"/>
          <p14:tracePt t="53504" x="6994525" y="3779838"/>
          <p14:tracePt t="53524" x="7018338" y="3756025"/>
          <p14:tracePt t="53544" x="7056438" y="3717925"/>
          <p14:tracePt t="53564" x="7086600" y="3687763"/>
          <p14:tracePt t="53584" x="7102475" y="3673475"/>
          <p14:tracePt t="53624" x="7102475" y="3665538"/>
          <p14:tracePt t="53987" x="7102475" y="3673475"/>
          <p14:tracePt t="54011" x="7102475" y="3679825"/>
          <p14:tracePt t="54019" x="7102475" y="3695700"/>
          <p14:tracePt t="54027" x="7116763" y="3717925"/>
          <p14:tracePt t="54045" x="7116763" y="3749675"/>
          <p14:tracePt t="54065" x="7124700" y="3756025"/>
          <p14:tracePt t="54085" x="7124700" y="3763963"/>
          <p14:tracePt t="54129" x="7124700" y="3771900"/>
          <p14:tracePt t="54162" x="7132638" y="3779838"/>
          <p14:tracePt t="54178" x="7132638" y="3787775"/>
          <p14:tracePt t="54186" x="7132638" y="3794125"/>
          <p14:tracePt t="54205" x="7140575" y="3817938"/>
          <p14:tracePt t="54225" x="7154863" y="3840163"/>
          <p14:tracePt t="54245" x="7154863" y="3848100"/>
          <p14:tracePt t="54265" x="7170738" y="3870325"/>
          <p14:tracePt t="54289" x="7178675" y="3870325"/>
          <p14:tracePt t="54332" x="7178675" y="3878263"/>
          <p14:tracePt t="54475" x="7178675" y="3886200"/>
          <p14:tracePt t="54484" x="7178675" y="3894138"/>
          <p14:tracePt t="54491" x="7185025" y="3908425"/>
          <p14:tracePt t="54506" x="7192963" y="3924300"/>
          <p14:tracePt t="54526" x="7200900" y="3962400"/>
          <p14:tracePt t="54546" x="7200900" y="3970338"/>
          <p14:tracePt t="54566" x="7208838" y="3978275"/>
          <p14:tracePt t="54586" x="7208838" y="3984625"/>
          <p14:tracePt t="54606" x="7223125" y="4022725"/>
          <p14:tracePt t="54626" x="7223125" y="4030663"/>
          <p14:tracePt t="54646" x="7231063" y="4054475"/>
          <p14:tracePt t="54666" x="7239000" y="4068763"/>
          <p14:tracePt t="54686" x="7246938" y="4084638"/>
          <p14:tracePt t="54706" x="7261225" y="4106863"/>
          <p14:tracePt t="54726" x="7261225" y="4114800"/>
          <p14:tracePt t="54746" x="7261225" y="4122738"/>
          <p14:tracePt t="57090" x="7254875" y="4122738"/>
          <p14:tracePt t="57115" x="7246938" y="4122738"/>
          <p14:tracePt t="57130" x="7239000" y="4122738"/>
          <p14:tracePt t="57138" x="7231063" y="4130675"/>
          <p14:tracePt t="57150" x="7192963" y="4152900"/>
          <p14:tracePt t="57171" x="7146925" y="4175125"/>
          <p14:tracePt t="57191" x="7124700" y="4191000"/>
          <p14:tracePt t="57211" x="7078663" y="4206875"/>
          <p14:tracePt t="57231" x="7056438" y="4206875"/>
          <p14:tracePt t="57251" x="7048500" y="4206875"/>
          <p14:tracePt t="57271" x="7040563" y="4206875"/>
          <p14:tracePt t="57291" x="7032625" y="4206875"/>
          <p14:tracePt t="57311" x="6865938" y="4213225"/>
          <p14:tracePt t="57331" x="6683375" y="4213225"/>
          <p14:tracePt t="57351" x="6240463" y="4144963"/>
          <p14:tracePt t="57371" x="5989638" y="4084638"/>
          <p14:tracePt t="57372" x="5889625" y="4046538"/>
          <p14:tracePt t="57392" x="5799138" y="4008438"/>
          <p14:tracePt t="57411" x="5783263" y="4000500"/>
          <p14:tracePt t="57451" x="5783263" y="3992563"/>
          <p14:tracePt t="57471" x="5783263" y="3978275"/>
          <p14:tracePt t="57491" x="5791200" y="3970338"/>
          <p14:tracePt t="57511" x="5807075" y="3954463"/>
          <p14:tracePt t="57531" x="5821363" y="3940175"/>
          <p14:tracePt t="57533" x="5845175" y="3932238"/>
          <p14:tracePt t="57551" x="5875338" y="3924300"/>
          <p14:tracePt t="57572" x="5897563" y="3916363"/>
          <p14:tracePt t="57591" x="5921375" y="3902075"/>
          <p14:tracePt t="57687" x="5927725" y="3902075"/>
          <p14:tracePt t="57711" x="5927725" y="3894138"/>
          <p14:tracePt t="57719" x="5943600" y="3894138"/>
          <p14:tracePt t="57735" x="5951538" y="3894138"/>
          <p14:tracePt t="57752" x="5973763" y="3894138"/>
          <p14:tracePt t="57772" x="6011863" y="3894138"/>
          <p14:tracePt t="57792" x="6049963" y="3894138"/>
          <p14:tracePt t="57812" x="6096000" y="3908425"/>
          <p14:tracePt t="57814" x="6103938" y="3908425"/>
          <p14:tracePt t="57832" x="6126163" y="3908425"/>
          <p14:tracePt t="57852" x="6142038" y="3908425"/>
          <p14:tracePt t="57872" x="6156325" y="3916363"/>
          <p14:tracePt t="57892" x="6164263" y="3916363"/>
          <p14:tracePt t="57912" x="6188075" y="3924300"/>
          <p14:tracePt t="57932" x="6194425" y="3924300"/>
          <p14:tracePt t="57952" x="6202363" y="3932238"/>
          <p14:tracePt t="57992" x="6226175" y="3946525"/>
          <p14:tracePt t="58012" x="6264275" y="3954463"/>
          <p14:tracePt t="58033" x="6308725" y="3978275"/>
          <p14:tracePt t="58052" x="6340475" y="3992563"/>
          <p14:tracePt t="58072" x="6370638" y="4008438"/>
          <p14:tracePt t="58092" x="6416675" y="4030663"/>
          <p14:tracePt t="58113" x="6430963" y="4038600"/>
          <p14:tracePt t="58152" x="6438900" y="4038600"/>
          <p14:tracePt t="58172" x="6461125" y="4060825"/>
          <p14:tracePt t="58193" x="6477000" y="4084638"/>
          <p14:tracePt t="58213" x="6507163" y="4098925"/>
          <p14:tracePt t="58233" x="6523038" y="4114800"/>
          <p14:tracePt t="58253" x="6561138" y="4137025"/>
          <p14:tracePt t="58273" x="6575425" y="4152900"/>
          <p14:tracePt t="58293" x="6629400" y="4183063"/>
          <p14:tracePt t="58313" x="6667500" y="4206875"/>
          <p14:tracePt t="58315" x="6675438" y="4213225"/>
          <p14:tracePt t="58333" x="6705600" y="4237038"/>
          <p14:tracePt t="58353" x="6721475" y="4237038"/>
          <p14:tracePt t="58373" x="6735763" y="4251325"/>
          <p14:tracePt t="58393" x="6743700" y="4251325"/>
          <p14:tracePt t="58413" x="6759575" y="4275138"/>
          <p14:tracePt t="58433" x="6773863" y="4283075"/>
          <p14:tracePt t="58434" x="6773863" y="4297363"/>
          <p14:tracePt t="58453" x="6804025" y="4321175"/>
          <p14:tracePt t="58473" x="6835775" y="4351338"/>
          <p14:tracePt t="58493" x="6873875" y="4381500"/>
          <p14:tracePt t="58513" x="6911975" y="4403725"/>
          <p14:tracePt t="58534" x="6926263" y="4419600"/>
          <p14:tracePt t="58553" x="6934200" y="4419600"/>
          <p14:tracePt t="58573" x="6950075" y="4427538"/>
          <p14:tracePt t="58594" x="6964363" y="4449763"/>
          <p14:tracePt t="58614" x="6980238" y="4457700"/>
          <p14:tracePt t="58634" x="6988175" y="4473575"/>
          <p14:tracePt t="58653" x="6994525" y="4473575"/>
          <p14:tracePt t="58674" x="7002463" y="4479925"/>
          <p14:tracePt t="58714" x="7026275" y="4495800"/>
          <p14:tracePt t="58734" x="7026275" y="4503738"/>
          <p14:tracePt t="58754" x="7032625" y="4503738"/>
          <p14:tracePt t="58794" x="7032625" y="4511675"/>
          <p14:tracePt t="58815" x="7048500" y="4525963"/>
          <p14:tracePt t="58834" x="7064375" y="4541838"/>
          <p14:tracePt t="58854" x="7078663" y="4556125"/>
          <p14:tracePt t="58874" x="7086600" y="4564063"/>
          <p14:tracePt t="58929" x="7094538" y="4564063"/>
          <p14:tracePt t="58943" x="7094538" y="4572000"/>
          <p14:tracePt t="58985" x="7102475" y="4572000"/>
          <p14:tracePt t="59617" x="7102475" y="4579938"/>
          <p14:tracePt t="59633" x="7094538" y="4579938"/>
          <p14:tracePt t="59642" x="7048500" y="4602163"/>
          <p14:tracePt t="59655" x="7018338" y="4625975"/>
          <p14:tracePt t="59676" x="6934200" y="4716463"/>
          <p14:tracePt t="59696" x="6865938" y="4792663"/>
          <p14:tracePt t="59715" x="6727825" y="4876800"/>
          <p14:tracePt t="59736" x="6607175" y="4930775"/>
          <p14:tracePt t="59755" x="6392863" y="5029200"/>
          <p14:tracePt t="59775" x="6308725" y="5067300"/>
          <p14:tracePt t="59796" x="6202363" y="5121275"/>
          <p14:tracePt t="59816" x="6088063" y="5173663"/>
          <p14:tracePt t="59818" x="6057900" y="5189538"/>
          <p14:tracePt t="59836" x="5921375" y="5235575"/>
          <p14:tracePt t="59856" x="5768975" y="5295900"/>
          <p14:tracePt t="59876" x="5440363" y="5402263"/>
          <p14:tracePt t="59896" x="5326063" y="5448300"/>
          <p14:tracePt t="59916" x="5189538" y="5478463"/>
          <p14:tracePt t="59936" x="5089525" y="5516563"/>
          <p14:tracePt t="59956" x="4999038" y="5570538"/>
          <p14:tracePt t="59976" x="4922838" y="5600700"/>
          <p14:tracePt t="59996" x="4800600" y="5654675"/>
          <p14:tracePt t="60016" x="4770438" y="5668963"/>
          <p14:tracePt t="60036" x="4754563" y="5676900"/>
          <p14:tracePt t="60056" x="4746625" y="5684838"/>
          <p14:tracePt t="60076" x="4702175" y="5707063"/>
          <p14:tracePt t="60096" x="4625975" y="5745163"/>
          <p14:tracePt t="60116" x="4465638" y="5813425"/>
          <p14:tracePt t="60136" x="4365625" y="5837238"/>
          <p14:tracePt t="60156" x="4327525" y="5837238"/>
          <p14:tracePt t="60176" x="4244975" y="5851525"/>
          <p14:tracePt t="60197" x="4068763" y="5913438"/>
          <p14:tracePt t="60216" x="3916363" y="5959475"/>
          <p14:tracePt t="60237" x="3779838" y="5981700"/>
          <p14:tracePt t="60257" x="3665538" y="5989638"/>
          <p14:tracePt t="60277" x="3619500" y="5989638"/>
          <p14:tracePt t="60297" x="3603625" y="5989638"/>
          <p14:tracePt t="60317" x="3565525" y="5997575"/>
          <p14:tracePt t="60337" x="3551238" y="6003925"/>
          <p14:tracePt t="60357" x="3535363" y="6011863"/>
          <p14:tracePt t="60424" x="3535363" y="6019800"/>
          <p14:tracePt t="60431" x="3527425" y="6019800"/>
          <p14:tracePt t="60508" x="3527425" y="6027738"/>
          <p14:tracePt t="60532" x="3527425" y="6035675"/>
          <p14:tracePt t="61000" x="3527425" y="6042025"/>
          <p14:tracePt t="61024" x="3535363" y="6049963"/>
          <p14:tracePt t="61032" x="3551238" y="6057900"/>
          <p14:tracePt t="61040" x="3565525" y="6065838"/>
          <p14:tracePt t="61058" x="3589338" y="6080125"/>
          <p14:tracePt t="61078" x="3611563" y="6088063"/>
          <p14:tracePt t="61098" x="3673475" y="6103938"/>
          <p14:tracePt t="61118" x="3717925" y="6126163"/>
          <p14:tracePt t="61138" x="3794125" y="6149975"/>
          <p14:tracePt t="61158" x="3886200" y="6164263"/>
          <p14:tracePt t="61160" x="3940175" y="6172200"/>
          <p14:tracePt t="61179" x="4016375" y="6188075"/>
          <p14:tracePt t="61198" x="4038600" y="6194425"/>
          <p14:tracePt t="61218" x="4076700" y="6202363"/>
          <p14:tracePt t="61239" x="4084638" y="6202363"/>
          <p14:tracePt t="61278" x="4092575" y="6202363"/>
          <p14:tracePt t="61299" x="4122738" y="6202363"/>
          <p14:tracePt t="61318" x="4144963" y="6202363"/>
          <p14:tracePt t="61338" x="4168775" y="6202363"/>
          <p14:tracePt t="61359" x="4183063" y="6202363"/>
          <p14:tracePt t="61379" x="4198938" y="6202363"/>
          <p14:tracePt t="61399" x="4206875" y="6202363"/>
          <p14:tracePt t="61419" x="4221163" y="6202363"/>
          <p14:tracePt t="61439" x="4229100" y="6202363"/>
          <p14:tracePt t="61459" x="4251325" y="6202363"/>
          <p14:tracePt t="61479" x="4289425" y="6202363"/>
          <p14:tracePt t="61499" x="4351338" y="6202363"/>
          <p14:tracePt t="61519" x="4389438" y="6202363"/>
          <p14:tracePt t="61539" x="4487863" y="6202363"/>
          <p14:tracePt t="61559" x="4549775" y="6202363"/>
          <p14:tracePt t="61579" x="4610100" y="6188075"/>
          <p14:tracePt t="61599" x="4625975" y="6188075"/>
          <p14:tracePt t="61619" x="4664075" y="6188075"/>
          <p14:tracePt t="61639" x="4678363" y="6188075"/>
          <p14:tracePt t="61660" x="4694238" y="6180138"/>
          <p14:tracePt t="61679" x="4716463" y="6180138"/>
          <p14:tracePt t="61699" x="4740275" y="6180138"/>
          <p14:tracePt t="61720" x="4792663" y="6172200"/>
          <p14:tracePt t="61740" x="4876800" y="6164263"/>
          <p14:tracePt t="61759" x="4914900" y="6164263"/>
          <p14:tracePt t="61779" x="4983163" y="6149975"/>
          <p14:tracePt t="61799" x="5045075" y="6149975"/>
          <p14:tracePt t="61819" x="5067300" y="6149975"/>
          <p14:tracePt t="61839" x="5089525" y="6149975"/>
          <p14:tracePt t="61859" x="5097463" y="6149975"/>
          <p14:tracePt t="61880" x="5127625" y="6149975"/>
          <p14:tracePt t="61900" x="5143500" y="6142038"/>
          <p14:tracePt t="61920" x="5197475" y="6126163"/>
          <p14:tracePt t="61940" x="5241925" y="6111875"/>
          <p14:tracePt t="61960" x="5326063" y="6096000"/>
          <p14:tracePt t="61980" x="5410200" y="6080125"/>
          <p14:tracePt t="62000" x="5456238" y="6080125"/>
          <p14:tracePt t="62020" x="5470525" y="6080125"/>
          <p14:tracePt t="62040" x="5478463" y="6080125"/>
          <p14:tracePt t="62060" x="5478463" y="6073775"/>
          <p14:tracePt t="62872" x="5486400" y="6065838"/>
          <p14:tracePt t="62880" x="5508625" y="6011863"/>
          <p14:tracePt t="62888" x="5546725" y="5935663"/>
          <p14:tracePt t="62901" x="5608638" y="5851525"/>
          <p14:tracePt t="62921" x="5753100" y="5661025"/>
          <p14:tracePt t="62942" x="5851525" y="5554663"/>
          <p14:tracePt t="62962" x="5989638" y="5432425"/>
          <p14:tracePt t="62982" x="6080125" y="5334000"/>
          <p14:tracePt t="63002" x="6142038" y="5241925"/>
          <p14:tracePt t="63022" x="6210300" y="5097463"/>
          <p14:tracePt t="63042" x="6270625" y="4922838"/>
          <p14:tracePt t="63062" x="6294438" y="4838700"/>
          <p14:tracePt t="63082" x="6340475" y="4732338"/>
          <p14:tracePt t="63102" x="6362700" y="4640263"/>
          <p14:tracePt t="63122" x="6400800" y="4541838"/>
          <p14:tracePt t="63142" x="6423025" y="4473575"/>
          <p14:tracePt t="63162" x="6430963" y="4389438"/>
          <p14:tracePt t="63182" x="6438900" y="4313238"/>
          <p14:tracePt t="63202" x="6461125" y="4221163"/>
          <p14:tracePt t="63222" x="6469063" y="4175125"/>
          <p14:tracePt t="63243" x="6469063" y="4122738"/>
          <p14:tracePt t="63262" x="6469063" y="4092575"/>
          <p14:tracePt t="63282" x="6469063" y="4068763"/>
          <p14:tracePt t="63302" x="6469063" y="3984625"/>
          <p14:tracePt t="63322" x="6477000" y="3932238"/>
          <p14:tracePt t="63342" x="6477000" y="3870325"/>
          <p14:tracePt t="63362" x="6477000" y="3848100"/>
          <p14:tracePt t="63382" x="6477000" y="3802063"/>
          <p14:tracePt t="63402" x="6477000" y="3787775"/>
          <p14:tracePt t="63422" x="6469063" y="3763963"/>
          <p14:tracePt t="63442" x="6461125" y="3741738"/>
          <p14:tracePt t="63463" x="6454775" y="3703638"/>
          <p14:tracePt t="63483" x="6446838" y="3673475"/>
          <p14:tracePt t="63503" x="6423025" y="3611563"/>
          <p14:tracePt t="63523" x="6416675" y="3589338"/>
          <p14:tracePt t="63543" x="6408738" y="3565525"/>
          <p14:tracePt t="63563" x="6400800" y="3551238"/>
          <p14:tracePt t="63583" x="6378575" y="3497263"/>
          <p14:tracePt t="63603" x="6378575" y="3475038"/>
          <p14:tracePt t="63623" x="6370638" y="3467100"/>
          <p14:tracePt t="64313" x="6370638" y="3475038"/>
          <p14:tracePt t="64351" x="6370638" y="3482975"/>
          <p14:tracePt t="64359" x="6378575" y="3482975"/>
          <p14:tracePt t="64375" x="6416675" y="3521075"/>
          <p14:tracePt t="64385" x="6446838" y="3559175"/>
          <p14:tracePt t="64404" x="6499225" y="3597275"/>
          <p14:tracePt t="64425" x="6583363" y="3649663"/>
          <p14:tracePt t="64445" x="6645275" y="3679825"/>
          <p14:tracePt t="64464" x="6659563" y="3695700"/>
          <p14:tracePt t="64484" x="6667500" y="3695700"/>
          <p14:tracePt t="64524" x="6675438" y="3695700"/>
          <p14:tracePt t="64545" x="6697663" y="3711575"/>
          <p14:tracePt t="64565" x="6713538" y="3717925"/>
          <p14:tracePt t="64585" x="6735763" y="3733800"/>
          <p14:tracePt t="64605" x="6759575" y="3733800"/>
          <p14:tracePt t="64625" x="6797675" y="3749675"/>
          <p14:tracePt t="64645" x="6819900" y="3756025"/>
          <p14:tracePt t="64665" x="6827838" y="3756025"/>
          <p14:tracePt t="64685" x="6835775" y="3756025"/>
          <p14:tracePt t="64705" x="6842125" y="3756025"/>
          <p14:tracePt t="64731" x="6850063" y="3756025"/>
          <p14:tracePt t="64747" x="6858000" y="3756025"/>
          <p14:tracePt t="64771" x="6865938" y="3756025"/>
          <p14:tracePt t="64787" x="6880225" y="3756025"/>
          <p14:tracePt t="64805" x="6904038" y="3756025"/>
          <p14:tracePt t="64825" x="6942138" y="3749675"/>
          <p14:tracePt t="64845" x="6980238" y="3733800"/>
          <p14:tracePt t="64866" x="7018338" y="3711575"/>
          <p14:tracePt t="64886" x="7040563" y="3695700"/>
          <p14:tracePt t="64933" x="7040563" y="3687763"/>
          <p14:tracePt t="64957" x="7048500" y="3679825"/>
          <p14:tracePt t="64973" x="7056438" y="3665538"/>
          <p14:tracePt t="64985" x="7064375" y="3657600"/>
          <p14:tracePt t="65006" x="7078663" y="3619500"/>
          <p14:tracePt t="65026" x="7078663" y="3603625"/>
          <p14:tracePt t="65046" x="7086600" y="3589338"/>
          <p14:tracePt t="65066" x="7102475" y="3573463"/>
          <p14:tracePt t="65086" x="7108825" y="3565525"/>
          <p14:tracePt t="65510" x="7108825" y="3573463"/>
          <p14:tracePt t="65518" x="7108825" y="3581400"/>
          <p14:tracePt t="65526" x="7108825" y="3597275"/>
          <p14:tracePt t="65573" x="7102475" y="3597275"/>
          <p14:tracePt t="65582" x="7102475" y="3603625"/>
          <p14:tracePt t="65597" x="7094538" y="3603625"/>
          <p14:tracePt t="65607" x="7094538" y="3611563"/>
          <p14:tracePt t="65653" x="7086600" y="3611563"/>
          <p14:tracePt t="65693" x="7078663" y="3611563"/>
          <p14:tracePt t="65717" x="7070725" y="3611563"/>
          <p14:tracePt t="65725" x="7064375" y="3611563"/>
          <p14:tracePt t="65743" x="7056438" y="3611563"/>
          <p14:tracePt t="65749" x="7056438" y="3603625"/>
          <p14:tracePt t="65767" x="7048500" y="3603625"/>
          <p14:tracePt t="65787" x="7032625" y="3589338"/>
          <p14:tracePt t="65807" x="6956425" y="3559175"/>
          <p14:tracePt t="65827" x="6835775" y="3521075"/>
          <p14:tracePt t="65847" x="6727825" y="3475038"/>
          <p14:tracePt t="65867" x="6705600" y="3459163"/>
          <p14:tracePt t="65887" x="6697663" y="3459163"/>
          <p14:tracePt t="65907" x="6697663" y="3451225"/>
          <p14:tracePt t="65928" x="6689725" y="3451225"/>
          <p14:tracePt t="65967" x="6683375" y="3444875"/>
          <p14:tracePt t="65994" x="6675438" y="3444875"/>
          <p14:tracePt t="66008" x="6675438" y="3436938"/>
          <p14:tracePt t="66027" x="6667500" y="3429000"/>
          <p14:tracePt t="66047" x="6629400" y="3375025"/>
          <p14:tracePt t="66067" x="6599238" y="3352800"/>
          <p14:tracePt t="66171" x="6591300" y="3352800"/>
          <p14:tracePt t="66186" x="6583363" y="3360738"/>
          <p14:tracePt t="66194" x="6583363" y="3375025"/>
          <p14:tracePt t="66208" x="6561138" y="3421063"/>
          <p14:tracePt t="66228" x="6515100" y="3527425"/>
          <p14:tracePt t="66248" x="6507163" y="3573463"/>
          <p14:tracePt t="66268" x="6507163" y="3635375"/>
          <p14:tracePt t="66288" x="6507163" y="3641725"/>
          <p14:tracePt t="66308" x="6523038" y="3679825"/>
          <p14:tracePt t="66328" x="6561138" y="3717925"/>
          <p14:tracePt t="66348" x="6651625" y="3763963"/>
          <p14:tracePt t="66368" x="6727825" y="3779838"/>
          <p14:tracePt t="66388" x="6811963" y="3787775"/>
          <p14:tracePt t="66409" x="6865938" y="3787775"/>
          <p14:tracePt t="66428" x="6911975" y="3787775"/>
          <p14:tracePt t="66710" x="6911975" y="3794125"/>
          <p14:tracePt t="66726" x="6911975" y="3802063"/>
          <p14:tracePt t="66734" x="6918325" y="3810000"/>
          <p14:tracePt t="66749" x="6918325" y="3817938"/>
          <p14:tracePt t="66769" x="6911975" y="4168775"/>
          <p14:tracePt t="66789" x="6896100" y="4449763"/>
          <p14:tracePt t="66809" x="6896100" y="4533900"/>
          <p14:tracePt t="66829" x="6896100" y="4618038"/>
          <p14:tracePt t="66830" x="6896100" y="4656138"/>
          <p14:tracePt t="66849" x="6896100" y="4762500"/>
          <p14:tracePt t="66869" x="6880225" y="4937125"/>
          <p14:tracePt t="66889" x="6880225" y="5021263"/>
          <p14:tracePt t="66909" x="6880225" y="5097463"/>
          <p14:tracePt t="66929" x="6888163" y="5219700"/>
          <p14:tracePt t="66949" x="6888163" y="5295900"/>
          <p14:tracePt t="66969" x="6888163" y="5394325"/>
          <p14:tracePt t="66989" x="6888163" y="5478463"/>
          <p14:tracePt t="67009" x="6880225" y="5592763"/>
          <p14:tracePt t="67029" x="6880225" y="5646738"/>
          <p14:tracePt t="67049" x="6880225" y="5699125"/>
          <p14:tracePt t="67070" x="6880225" y="5722938"/>
          <p14:tracePt t="67090" x="6873875" y="5761038"/>
          <p14:tracePt t="67109" x="6873875" y="5768975"/>
          <p14:tracePt t="67130" x="6873875" y="5783263"/>
          <p14:tracePt t="67150" x="6873875" y="5813425"/>
          <p14:tracePt t="67170" x="6873875" y="5913438"/>
          <p14:tracePt t="67190" x="6873875" y="5959475"/>
          <p14:tracePt t="67210" x="6873875" y="5965825"/>
          <p14:tracePt t="67230" x="6873875" y="5973763"/>
          <p14:tracePt t="67250" x="6873875" y="5989638"/>
          <p14:tracePt t="67270" x="6873875" y="6003925"/>
          <p14:tracePt t="67290" x="6873875" y="6019800"/>
          <p14:tracePt t="67334" x="6873875" y="6027738"/>
          <p14:tracePt t="67350" x="6873875" y="6042025"/>
          <p14:tracePt t="67370" x="6873875" y="6057900"/>
          <p14:tracePt t="67882" x="6880225" y="6057900"/>
          <p14:tracePt t="67890" x="6880225" y="6065838"/>
          <p14:tracePt t="67898" x="6888163" y="6065838"/>
          <p14:tracePt t="67911" x="6904038" y="6065838"/>
          <p14:tracePt t="67931" x="6942138" y="6080125"/>
          <p14:tracePt t="67951" x="6972300" y="6088063"/>
          <p14:tracePt t="67971" x="7002463" y="6088063"/>
          <p14:tracePt t="67992" x="7018338" y="6088063"/>
          <p14:tracePt t="68011" x="7026275" y="6096000"/>
          <p14:tracePt t="68031" x="7032625" y="6096000"/>
          <p14:tracePt t="68052" x="7048500" y="6096000"/>
          <p14:tracePt t="68072" x="7056438" y="6096000"/>
          <p14:tracePt t="68091" x="7086600" y="6096000"/>
          <p14:tracePt t="68093" x="7102475" y="6096000"/>
          <p14:tracePt t="68111" x="7132638" y="6096000"/>
          <p14:tracePt t="68132" x="7216775" y="6096000"/>
          <p14:tracePt t="68151" x="7261225" y="6096000"/>
          <p14:tracePt t="68172" x="7307263" y="6096000"/>
          <p14:tracePt t="68173" x="7337425" y="6096000"/>
          <p14:tracePt t="68192" x="7383463" y="6088063"/>
          <p14:tracePt t="68212" x="7421563" y="6088063"/>
          <p14:tracePt t="68213" x="7451725" y="6088063"/>
          <p14:tracePt t="68232" x="7497763" y="6088063"/>
          <p14:tracePt t="68252" x="7543800" y="6088063"/>
          <p14:tracePt t="68272" x="7573963" y="6088063"/>
          <p14:tracePt t="68292" x="7597775" y="6088063"/>
          <p14:tracePt t="68312" x="7604125" y="6088063"/>
          <p14:tracePt t="68334" x="7612063" y="6088063"/>
          <p14:tracePt t="69441" x="7597775" y="6088063"/>
          <p14:tracePt t="69451" x="7527925" y="6096000"/>
          <p14:tracePt t="69459" x="7437438" y="6103938"/>
          <p14:tracePt t="69474" x="7162800" y="6134100"/>
          <p14:tracePt t="69494" x="6888163" y="6149975"/>
          <p14:tracePt t="69514" x="6613525" y="6126163"/>
          <p14:tracePt t="69515" x="6523038" y="6111875"/>
          <p14:tracePt t="69535" x="6346825" y="6073775"/>
          <p14:tracePt t="69554" x="6240463" y="6035675"/>
          <p14:tracePt t="69574" x="6226175" y="6027738"/>
          <p14:tracePt t="69594" x="6218238" y="6003925"/>
          <p14:tracePt t="69614" x="6149975" y="5943600"/>
          <p14:tracePt t="69634" x="5989638" y="5813425"/>
          <p14:tracePt t="69654" x="5837238" y="5715000"/>
          <p14:tracePt t="69674" x="5554663" y="5508625"/>
          <p14:tracePt t="69695" x="5456238" y="5432425"/>
          <p14:tracePt t="69715" x="5380038" y="5372100"/>
          <p14:tracePt t="69734" x="5303838" y="5326063"/>
          <p14:tracePt t="69755" x="5235575" y="5311775"/>
          <p14:tracePt t="69775" x="5127625" y="5303838"/>
          <p14:tracePt t="69795" x="5105400" y="5303838"/>
          <p14:tracePt t="69814" x="5075238" y="5311775"/>
          <p14:tracePt t="69836" x="5006975" y="5349875"/>
          <p14:tracePt t="69837" x="4945063" y="5372100"/>
          <p14:tracePt t="69855" x="4860925" y="5394325"/>
          <p14:tracePt t="69875" x="4746625" y="5402263"/>
          <p14:tracePt t="69895" x="4656138" y="5410200"/>
          <p14:tracePt t="69915" x="4625975" y="5410200"/>
          <p14:tracePt t="69935" x="4511675" y="5464175"/>
          <p14:tracePt t="69955" x="4373563" y="5516563"/>
          <p14:tracePt t="69975" x="4327525" y="5532438"/>
          <p14:tracePt t="69995" x="4327525" y="5540375"/>
          <p14:tracePt t="70015" x="4313238" y="5546725"/>
          <p14:tracePt t="70036" x="4305300" y="5584825"/>
          <p14:tracePt t="70055" x="4283075" y="5654675"/>
          <p14:tracePt t="70075" x="4275138" y="5661025"/>
          <p14:tracePt t="70095" x="4275138" y="5668963"/>
          <p14:tracePt t="70116" x="4275138" y="5676900"/>
          <p14:tracePt t="70136" x="4289425" y="5722938"/>
          <p14:tracePt t="70155" x="4305300" y="5737225"/>
          <p14:tracePt t="70176" x="4411663" y="5761038"/>
          <p14:tracePt t="70196" x="4549775" y="5761038"/>
          <p14:tracePt t="70215" x="4808538" y="5761038"/>
          <p14:tracePt t="70235" x="4991100" y="5768975"/>
          <p14:tracePt t="70255" x="5197475" y="5783263"/>
          <p14:tracePt t="70276" x="5318125" y="5799138"/>
          <p14:tracePt t="70295" x="5418138" y="5807075"/>
          <p14:tracePt t="70316" x="5486400" y="5821363"/>
          <p14:tracePt t="70336" x="5570538" y="5851525"/>
          <p14:tracePt t="70337" x="5630863" y="5867400"/>
          <p14:tracePt t="70356" x="5768975" y="5889625"/>
          <p14:tracePt t="70376" x="5913438" y="5905500"/>
          <p14:tracePt t="70377" x="5997575" y="5913438"/>
          <p14:tracePt t="70396" x="6149975" y="5927725"/>
          <p14:tracePt t="70416" x="6378575" y="5981700"/>
          <p14:tracePt t="70436" x="6438900" y="6011863"/>
          <p14:tracePt t="70456" x="6492875" y="6042025"/>
          <p14:tracePt t="70476" x="6515100" y="6073775"/>
          <p14:tracePt t="70496" x="6523038" y="6088063"/>
          <p14:tracePt t="70516" x="6523038" y="6096000"/>
          <p14:tracePt t="70537" x="6523038" y="6118225"/>
          <p14:tracePt t="70556" x="6523038" y="6142038"/>
          <p14:tracePt t="70576" x="6515100" y="6156325"/>
          <p14:tracePt t="70596" x="6446838" y="6202363"/>
          <p14:tracePt t="70616" x="6332538" y="6256338"/>
          <p14:tracePt t="70637" x="6156325" y="6302375"/>
          <p14:tracePt t="70656" x="6118225" y="6302375"/>
          <p14:tracePt t="70677" x="6088063" y="6302375"/>
          <p14:tracePt t="70716" x="6073775" y="6294438"/>
          <p14:tracePt t="70757" x="6065838" y="6286500"/>
          <p14:tracePt t="70776" x="6057900" y="6286500"/>
          <p14:tracePt t="70796" x="6027738" y="6256338"/>
          <p14:tracePt t="70817" x="5959475" y="6202363"/>
          <p14:tracePt t="70819" x="5943600" y="6194425"/>
          <p14:tracePt t="70837" x="5867400" y="6156325"/>
          <p14:tracePt t="70857" x="5837238" y="6142038"/>
          <p14:tracePt t="70877" x="5829300" y="6134100"/>
          <p14:tracePt t="70897" x="5821363" y="6134100"/>
          <p14:tracePt t="70949" x="5821363" y="6126163"/>
          <p14:tracePt t="70981" x="5821363" y="6118225"/>
          <p14:tracePt t="70989" x="5813425" y="6118225"/>
          <p14:tracePt t="70997" x="5813425" y="6111875"/>
          <p14:tracePt t="71017" x="5799138" y="6096000"/>
          <p14:tracePt t="71038" x="5791200" y="6088063"/>
          <p14:tracePt t="71057" x="5775325" y="6080125"/>
          <p14:tracePt t="71077" x="5753100" y="6073775"/>
          <p14:tracePt t="71097" x="5715000" y="6049963"/>
          <p14:tracePt t="71117" x="5630863" y="6019800"/>
          <p14:tracePt t="71138" x="5584825" y="6003925"/>
          <p14:tracePt t="71157" x="5494338" y="5959475"/>
          <p14:tracePt t="71178" x="5440363" y="5935663"/>
          <p14:tracePt t="71197" x="5380038" y="5905500"/>
          <p14:tracePt t="71217" x="5364163" y="5905500"/>
          <p14:tracePt t="71251" x="5364163" y="5897563"/>
          <p14:tracePt t="71267" x="5372100" y="5889625"/>
          <p14:tracePt t="71277" x="5387975" y="5875338"/>
          <p14:tracePt t="71298" x="5470525" y="5851525"/>
          <p14:tracePt t="71317" x="5546725" y="5845175"/>
          <p14:tracePt t="71338" x="5630863" y="5845175"/>
          <p14:tracePt t="71358" x="5753100" y="5867400"/>
          <p14:tracePt t="71378" x="5799138" y="5867400"/>
          <p14:tracePt t="71398" x="5851525" y="5883275"/>
          <p14:tracePt t="71494" x="5837238" y="5883275"/>
          <p14:tracePt t="71509" x="5821363" y="5875338"/>
          <p14:tracePt t="71518" x="5821363" y="5867400"/>
          <p14:tracePt t="71538" x="5799138" y="5859463"/>
          <p14:tracePt t="71558" x="5616575" y="5753100"/>
          <p14:tracePt t="71578" x="5448300" y="5646738"/>
          <p14:tracePt t="71598" x="5273675" y="5508625"/>
          <p14:tracePt t="71618" x="5143500" y="5364163"/>
          <p14:tracePt t="71638" x="4930775" y="5097463"/>
          <p14:tracePt t="71658" x="4816475" y="4960938"/>
          <p14:tracePt t="71678" x="4465638" y="4564063"/>
          <p14:tracePt t="71698" x="4137025" y="4275138"/>
          <p14:tracePt t="71719" x="3848100" y="4038600"/>
          <p14:tracePt t="71738" x="3619500" y="3856038"/>
          <p14:tracePt t="71759" x="3559175" y="3787775"/>
          <p14:tracePt t="71778" x="3551238" y="3756025"/>
          <p14:tracePt t="71798" x="3551238" y="3733800"/>
          <p14:tracePt t="71819" x="3543300" y="3695700"/>
          <p14:tracePt t="71839" x="3543300" y="3627438"/>
          <p14:tracePt t="71859" x="3543300" y="3581400"/>
          <p14:tracePt t="71879" x="3535363" y="3521075"/>
          <p14:tracePt t="71899" x="3513138" y="3467100"/>
          <p14:tracePt t="71919" x="3505200" y="3390900"/>
          <p14:tracePt t="71939" x="3482975" y="3292475"/>
          <p14:tracePt t="71959" x="3429000" y="3108325"/>
          <p14:tracePt t="71979" x="3406775" y="3070225"/>
          <p14:tracePt t="71999" x="3406775" y="3063875"/>
          <p14:tracePt t="72019" x="3406775" y="3055938"/>
          <p14:tracePt t="72039" x="3413125" y="3048000"/>
          <p14:tracePt t="72059" x="3467100" y="3017838"/>
          <p14:tracePt t="72079" x="3521075" y="2994025"/>
          <p14:tracePt t="72099" x="3665538" y="2941638"/>
          <p14:tracePt t="72119" x="3779838" y="2933700"/>
          <p14:tracePt t="72139" x="3878263" y="2925763"/>
          <p14:tracePt t="72159" x="3916363" y="2925763"/>
          <p14:tracePt t="72179" x="3954463" y="2925763"/>
          <p14:tracePt t="72199" x="3978275" y="2917825"/>
          <p14:tracePt t="72219" x="4000500" y="2911475"/>
          <p14:tracePt t="72240" x="4022725" y="2911475"/>
          <p14:tracePt t="72260" x="4054475" y="2911475"/>
          <p14:tracePt t="72279" x="4084638" y="2911475"/>
          <p14:tracePt t="72299" x="4137025" y="2911475"/>
          <p14:tracePt t="72320" x="4160838" y="2911475"/>
          <p14:tracePt t="72340" x="4198938" y="2925763"/>
          <p14:tracePt t="72359" x="4244975" y="2933700"/>
          <p14:tracePt t="72380" x="4283075" y="2955925"/>
          <p14:tracePt t="72400" x="4327525" y="2979738"/>
          <p14:tracePt t="72420" x="4365625" y="3009900"/>
          <p14:tracePt t="72440" x="4381500" y="3017838"/>
          <p14:tracePt t="72460" x="4397375" y="3032125"/>
          <p14:tracePt t="72480" x="4403725" y="3032125"/>
          <p14:tracePt t="72500" x="4411663" y="3040063"/>
          <p14:tracePt t="72520" x="4419600" y="3070225"/>
          <p14:tracePt t="72540" x="4449763" y="3124200"/>
          <p14:tracePt t="72560" x="4473575" y="3170238"/>
          <p14:tracePt t="72580" x="4511675" y="3238500"/>
          <p14:tracePt t="72600" x="4525963" y="3268663"/>
          <p14:tracePt t="72620" x="4541838" y="3314700"/>
          <p14:tracePt t="72621" x="4549775" y="3336925"/>
          <p14:tracePt t="72640" x="4572000" y="3398838"/>
          <p14:tracePt t="72660" x="4587875" y="3421063"/>
          <p14:tracePt t="72681" x="4594225" y="3459163"/>
          <p14:tracePt t="72700" x="4610100" y="3513138"/>
          <p14:tracePt t="72701" x="4610100" y="3527425"/>
          <p14:tracePt t="72720" x="4610100" y="3559175"/>
          <p14:tracePt t="72741" x="4610100" y="3581400"/>
          <p14:tracePt t="72760" x="4610100" y="3635375"/>
          <p14:tracePt t="72780" x="4610100" y="3657600"/>
          <p14:tracePt t="72800" x="4594225" y="3687763"/>
          <p14:tracePt t="72821" x="4587875" y="3717925"/>
          <p14:tracePt t="72823" x="4579938" y="3725863"/>
          <p14:tracePt t="72841" x="4564063" y="3756025"/>
          <p14:tracePt t="72860" x="4549775" y="3779838"/>
          <p14:tracePt t="72881" x="4503738" y="3817938"/>
          <p14:tracePt t="72901" x="4457700" y="3848100"/>
          <p14:tracePt t="72920" x="4389438" y="3878263"/>
          <p14:tracePt t="72941" x="4359275" y="3894138"/>
          <p14:tracePt t="72961" x="4313238" y="3902075"/>
          <p14:tracePt t="72981" x="4244975" y="3908425"/>
          <p14:tracePt t="73001" x="4076700" y="3908425"/>
          <p14:tracePt t="73021" x="3970338" y="3886200"/>
          <p14:tracePt t="73041" x="3878263" y="3848100"/>
          <p14:tracePt t="73061" x="3870325" y="3840163"/>
          <p14:tracePt t="73081" x="3863975" y="3840163"/>
          <p14:tracePt t="73101" x="3856038" y="3832225"/>
          <p14:tracePt t="73121" x="3825875" y="3763963"/>
          <p14:tracePt t="73141" x="3802063" y="3717925"/>
          <p14:tracePt t="73161" x="3779838" y="3673475"/>
          <p14:tracePt t="73181" x="3779838" y="3649663"/>
          <p14:tracePt t="73201" x="3779838" y="3611563"/>
          <p14:tracePt t="73221" x="3779838" y="3589338"/>
          <p14:tracePt t="73242" x="3787775" y="3535363"/>
          <p14:tracePt t="73261" x="3802063" y="3505200"/>
          <p14:tracePt t="73281" x="3810000" y="3482975"/>
          <p14:tracePt t="73283" x="3817938" y="3467100"/>
          <p14:tracePt t="73302" x="3832225" y="3444875"/>
          <p14:tracePt t="73322" x="3863975" y="3406775"/>
          <p14:tracePt t="73342" x="3878263" y="3390900"/>
          <p14:tracePt t="73361" x="3924300" y="3368675"/>
          <p14:tracePt t="73363" x="3932238" y="3360738"/>
          <p14:tracePt t="73382" x="3970338" y="3352800"/>
          <p14:tracePt t="73401" x="4000500" y="3336925"/>
          <p14:tracePt t="73403" x="4038600" y="3330575"/>
          <p14:tracePt t="73421" x="4060825" y="3314700"/>
          <p14:tracePt t="73442" x="4076700" y="3314700"/>
          <p14:tracePt t="73462" x="4098925" y="3306763"/>
          <p14:tracePt t="73482" x="4114800" y="3306763"/>
          <p14:tracePt t="73502" x="4130675" y="3306763"/>
          <p14:tracePt t="73522" x="4137025" y="3306763"/>
          <p14:tracePt t="73542" x="4152900" y="3298825"/>
          <p14:tracePt t="73562" x="4168775" y="3298825"/>
          <p14:tracePt t="73582" x="4191000" y="3298825"/>
          <p14:tracePt t="73602" x="4198938" y="3298825"/>
          <p14:tracePt t="73622" x="4213225" y="3298825"/>
          <p14:tracePt t="73642" x="4221163" y="3298825"/>
          <p14:tracePt t="73662" x="4244975" y="3298825"/>
          <p14:tracePt t="73682" x="4251325" y="3298825"/>
          <p14:tracePt t="73702" x="4259263" y="3298825"/>
          <p14:tracePt t="73742" x="4267200" y="3298825"/>
          <p14:tracePt t="73782" x="4275138" y="3298825"/>
          <p14:tracePt t="73819" x="4283075" y="3298825"/>
          <p14:tracePt t="73842" x="4289425" y="3298825"/>
          <p14:tracePt t="73858" x="4289425" y="3306763"/>
          <p14:tracePt t="73867" x="4305300" y="3314700"/>
          <p14:tracePt t="73883" x="4321175" y="3330575"/>
          <p14:tracePt t="73902" x="4343400" y="3352800"/>
          <p14:tracePt t="73922" x="4373563" y="3375025"/>
          <p14:tracePt t="73943" x="4389438" y="3390900"/>
          <p14:tracePt t="73962" x="4403725" y="3421063"/>
          <p14:tracePt t="73983" x="4411663" y="3429000"/>
          <p14:tracePt t="74003" x="4419600" y="3436938"/>
          <p14:tracePt t="74023" x="4419600" y="3451225"/>
          <p14:tracePt t="74043" x="4427538" y="3467100"/>
          <p14:tracePt t="74044" x="4427538" y="3489325"/>
          <p14:tracePt t="74063" x="4427538" y="3513138"/>
          <p14:tracePt t="74083" x="4427538" y="3543300"/>
          <p14:tracePt t="74103" x="4427538" y="3581400"/>
          <p14:tracePt t="74123" x="4427538" y="3611563"/>
          <p14:tracePt t="74143" x="4427538" y="3649663"/>
          <p14:tracePt t="74163" x="4419600" y="3665538"/>
          <p14:tracePt t="74183" x="4403725" y="3711575"/>
          <p14:tracePt t="74203" x="4403725" y="3717925"/>
          <p14:tracePt t="74223" x="4389438" y="3741738"/>
          <p14:tracePt t="74244" x="4381500" y="3741738"/>
          <p14:tracePt t="74263" x="4373563" y="3749675"/>
          <p14:tracePt t="74283" x="4365625" y="3756025"/>
          <p14:tracePt t="74303" x="4351338" y="3771900"/>
          <p14:tracePt t="74323" x="4335463" y="3779838"/>
          <p14:tracePt t="74343" x="4327525" y="3787775"/>
          <p14:tracePt t="74363" x="4321175" y="3787775"/>
          <p14:tracePt t="74384" x="4313238" y="3794125"/>
          <p14:tracePt t="74423" x="4289425" y="3802063"/>
          <p14:tracePt t="74464" x="4283075" y="3802063"/>
          <p14:tracePt t="74483" x="4267200" y="3810000"/>
          <p14:tracePt t="74503" x="4251325" y="3810000"/>
          <p14:tracePt t="74524" x="4244975" y="3810000"/>
          <p14:tracePt t="74544" x="4221163" y="3810000"/>
          <p14:tracePt t="74564" x="4206875" y="3810000"/>
          <p14:tracePt t="74584" x="4198938" y="3810000"/>
          <p14:tracePt t="74604" x="4191000" y="3810000"/>
          <p14:tracePt t="74624" x="4183063" y="3810000"/>
          <p14:tracePt t="74644" x="4168775" y="3802063"/>
          <p14:tracePt t="74664" x="4160838" y="3802063"/>
          <p14:tracePt t="74684" x="4152900" y="3794125"/>
          <p14:tracePt t="74704" x="4130675" y="3787775"/>
          <p14:tracePt t="74724" x="4114800" y="3779838"/>
          <p14:tracePt t="74744" x="4092575" y="3763963"/>
          <p14:tracePt t="74764" x="4068763" y="3741738"/>
          <p14:tracePt t="74784" x="3970338" y="3665538"/>
          <p14:tracePt t="74804" x="3932238" y="3635375"/>
          <p14:tracePt t="74824" x="3894138" y="3603625"/>
          <p14:tracePt t="74844" x="3886200" y="3589338"/>
          <p14:tracePt t="74895" x="3886200" y="3581400"/>
          <p14:tracePt t="74904" x="3886200" y="3573463"/>
          <p14:tracePt t="74924" x="3886200" y="3543300"/>
          <p14:tracePt t="74945" x="3886200" y="3489325"/>
          <p14:tracePt t="74965" x="3886200" y="3467100"/>
          <p14:tracePt t="74984" x="3886200" y="3429000"/>
          <p14:tracePt t="75004" x="3886200" y="3406775"/>
          <p14:tracePt t="75025" x="3894138" y="3368675"/>
          <p14:tracePt t="75045" x="3894138" y="3360738"/>
          <p14:tracePt t="75065" x="3902075" y="3344863"/>
          <p14:tracePt t="75085" x="3908425" y="3330575"/>
          <p14:tracePt t="75105" x="3932238" y="3298825"/>
          <p14:tracePt t="75125" x="3954463" y="3276600"/>
          <p14:tracePt t="75145" x="3992563" y="3246438"/>
          <p14:tracePt t="75165" x="4008438" y="3238500"/>
          <p14:tracePt t="75185" x="4022725" y="3238500"/>
          <p14:tracePt t="75205" x="4030663" y="3222625"/>
          <p14:tracePt t="75225" x="4046538" y="3222625"/>
          <p14:tracePt t="75245" x="4054475" y="3216275"/>
          <p14:tracePt t="75265" x="4060825" y="3216275"/>
          <p14:tracePt t="75285" x="4068763" y="3216275"/>
          <p14:tracePt t="75305" x="4076700" y="3216275"/>
          <p14:tracePt t="75339" x="4084638" y="3216275"/>
          <p14:tracePt t="75379" x="4092575" y="3216275"/>
          <p14:tracePt t="75411" x="4098925" y="3216275"/>
          <p14:tracePt t="75427" x="4106863" y="3216275"/>
          <p14:tracePt t="75443" x="4114800" y="3216275"/>
          <p14:tracePt t="75467" x="4122738" y="3216275"/>
          <p14:tracePt t="75475" x="4130675" y="3216275"/>
          <p14:tracePt t="75485" x="4137025" y="3216275"/>
          <p14:tracePt t="75505" x="4144963" y="3216275"/>
          <p14:tracePt t="75526" x="4160838" y="3222625"/>
          <p14:tracePt t="75546" x="4160838" y="3230563"/>
          <p14:tracePt t="75565" x="4168775" y="3230563"/>
          <p14:tracePt t="75586" x="4175125" y="3230563"/>
          <p14:tracePt t="75587" x="4183063" y="3238500"/>
          <p14:tracePt t="75606" x="4213225" y="3246438"/>
          <p14:tracePt t="75626" x="4229100" y="3260725"/>
          <p14:tracePt t="75646" x="4283075" y="3284538"/>
          <p14:tracePt t="75666" x="4289425" y="3298825"/>
          <p14:tracePt t="75686" x="4297363" y="3298825"/>
          <p14:tracePt t="75706" x="4305300" y="3306763"/>
          <p14:tracePt t="75733" x="4305300" y="3314700"/>
          <p14:tracePt t="75746" x="4313238" y="3314700"/>
          <p14:tracePt t="75766" x="4335463" y="3330575"/>
          <p14:tracePt t="75786" x="4351338" y="3344863"/>
          <p14:tracePt t="75806" x="4359275" y="3352800"/>
          <p14:tracePt t="75826" x="4365625" y="3352800"/>
          <p14:tracePt t="75846" x="4365625" y="3360738"/>
          <p14:tracePt t="75866" x="4373563" y="3368675"/>
          <p14:tracePt t="75911" x="4381500" y="3368675"/>
          <p14:tracePt t="75917" x="4381500" y="3375025"/>
          <p14:tracePt t="75976" x="4381500" y="3382963"/>
          <p14:tracePt t="76023" x="4381500" y="3390900"/>
          <p14:tracePt t="78752" x="4389438" y="3398838"/>
          <p14:tracePt t="78758" x="4397375" y="3398838"/>
          <p14:tracePt t="78772" x="4411663" y="3413125"/>
          <p14:tracePt t="78792" x="4441825" y="3444875"/>
          <p14:tracePt t="78832" x="4435475" y="3451225"/>
          <p14:tracePt t="78852" x="4389438" y="3459163"/>
          <p14:tracePt t="78872" x="4297363" y="3436938"/>
          <p14:tracePt t="78892" x="4168775" y="3382963"/>
          <p14:tracePt t="78912" x="3946525" y="3238500"/>
          <p14:tracePt t="78932" x="3840163" y="3170238"/>
          <p14:tracePt t="78953" x="3687763" y="3070225"/>
          <p14:tracePt t="78972" x="3535363" y="3017838"/>
          <p14:tracePt t="78992" x="3292475" y="3017838"/>
          <p14:tracePt t="79012" x="3086100" y="3040063"/>
          <p14:tracePt t="79032" x="2636838" y="3017838"/>
          <p14:tracePt t="79052" x="2416175" y="2963863"/>
          <p14:tracePt t="79073" x="2217738" y="2887663"/>
          <p14:tracePt t="79092" x="2149475" y="2849563"/>
          <p14:tracePt t="79112" x="2117725" y="2827338"/>
          <p14:tracePt t="79133" x="2041525" y="2781300"/>
          <p14:tracePt t="79152" x="1828800" y="2720975"/>
          <p14:tracePt t="79172" x="1539875" y="2628900"/>
          <p14:tracePt t="79192" x="1349375" y="2544763"/>
          <p14:tracePt t="79213" x="1096963" y="2438400"/>
          <p14:tracePt t="79233" x="998538" y="2392363"/>
          <p14:tracePt t="79234" x="952500" y="2378075"/>
          <p14:tracePt t="79253" x="898525" y="2362200"/>
          <p14:tracePt t="79273" x="860425" y="2362200"/>
          <p14:tracePt t="79274" x="846138" y="2362200"/>
          <p14:tracePt t="79504" x="854075" y="2362200"/>
          <p14:tracePt t="79512" x="860425" y="2362200"/>
          <p14:tracePt t="79520" x="884238" y="2370138"/>
          <p14:tracePt t="79533" x="922338" y="2408238"/>
          <p14:tracePt t="79553" x="1066800" y="2498725"/>
          <p14:tracePt t="79573" x="1143000" y="2544763"/>
          <p14:tracePt t="79593" x="1235075" y="2574925"/>
          <p14:tracePt t="79613" x="1249363" y="2574925"/>
          <p14:tracePt t="79653" x="1257300" y="2574925"/>
          <p14:tracePt t="79674" x="1265238" y="2574925"/>
          <p14:tracePt t="79693" x="1279525" y="2560638"/>
          <p14:tracePt t="79714" x="1303338" y="2560638"/>
          <p14:tracePt t="79733" x="1333500" y="2544763"/>
          <p14:tracePt t="79754" x="1393825" y="2530475"/>
          <p14:tracePt t="79774" x="1508125" y="2498725"/>
          <p14:tracePt t="79794" x="1577975" y="2492375"/>
          <p14:tracePt t="79814" x="1654175" y="2484438"/>
          <p14:tracePt t="79834" x="1692275" y="2484438"/>
          <p14:tracePt t="79854" x="1714500" y="2484438"/>
          <p14:tracePt t="79874" x="1730375" y="2484438"/>
          <p14:tracePt t="79894" x="1736725" y="2476500"/>
          <p14:tracePt t="79914" x="1752600" y="2476500"/>
          <p14:tracePt t="79934" x="1790700" y="2476500"/>
          <p14:tracePt t="79954" x="1828800" y="2476500"/>
          <p14:tracePt t="79974" x="1851025" y="2476500"/>
          <p14:tracePt t="79994" x="1866900" y="2476500"/>
          <p14:tracePt t="80014" x="1935163" y="2492375"/>
          <p14:tracePt t="80034" x="2003425" y="2522538"/>
          <p14:tracePt t="80054" x="2065338" y="2536825"/>
          <p14:tracePt t="80074" x="2073275" y="2536825"/>
          <p14:tracePt t="80234" x="2073275" y="2544763"/>
          <p14:tracePt t="80243" x="2073275" y="2552700"/>
          <p14:tracePt t="80254" x="2073275" y="2568575"/>
          <p14:tracePt t="80275" x="2073275" y="2659063"/>
          <p14:tracePt t="80295" x="2073275" y="2697163"/>
          <p14:tracePt t="80315" x="2073275" y="2773363"/>
          <p14:tracePt t="80335" x="2073275" y="2873375"/>
          <p14:tracePt t="80355" x="2065338" y="2987675"/>
          <p14:tracePt t="80375" x="2065338" y="3009900"/>
          <p14:tracePt t="80395" x="2065338" y="3040063"/>
          <p14:tracePt t="80415" x="2065338" y="3055938"/>
          <p14:tracePt t="80435" x="2065338" y="3094038"/>
          <p14:tracePt t="80455" x="2065338" y="3140075"/>
          <p14:tracePt t="80475" x="2049463" y="3246438"/>
          <p14:tracePt t="80495" x="2049463" y="3322638"/>
          <p14:tracePt t="80515" x="2049463" y="3429000"/>
          <p14:tracePt t="80535" x="2049463" y="3459163"/>
          <p14:tracePt t="80555" x="2049463" y="3489325"/>
          <p14:tracePt t="80575" x="2049463" y="3513138"/>
          <p14:tracePt t="80595" x="2049463" y="3551238"/>
          <p14:tracePt t="80615" x="2049463" y="3611563"/>
          <p14:tracePt t="80636" x="2049463" y="3695700"/>
          <p14:tracePt t="80655" x="2049463" y="3779838"/>
          <p14:tracePt t="80675" x="2049463" y="3817938"/>
          <p14:tracePt t="80677" x="2041525" y="3840163"/>
          <p14:tracePt t="80696" x="2027238" y="3916363"/>
          <p14:tracePt t="80716" x="2011363" y="3970338"/>
          <p14:tracePt t="80735" x="2003425" y="4046538"/>
          <p14:tracePt t="80756" x="2003425" y="4106863"/>
          <p14:tracePt t="80757" x="2003425" y="4130675"/>
          <p14:tracePt t="80776" x="2003425" y="4175125"/>
          <p14:tracePt t="80796" x="2011363" y="4198938"/>
          <p14:tracePt t="80797" x="2011363" y="4206875"/>
          <p14:tracePt t="80815" x="2011363" y="4237038"/>
          <p14:tracePt t="80836" x="2011363" y="4267200"/>
          <p14:tracePt t="80856" x="2011363" y="4313238"/>
          <p14:tracePt t="80876" x="2011363" y="4327525"/>
          <p14:tracePt t="80896" x="2011363" y="4343400"/>
          <p14:tracePt t="80916" x="2011363" y="4359275"/>
          <p14:tracePt t="80936" x="2003425" y="4419600"/>
          <p14:tracePt t="80956" x="1997075" y="4457700"/>
          <p14:tracePt t="80976" x="1997075" y="4487863"/>
          <p14:tracePt t="81051" x="1989138" y="4495800"/>
          <p14:tracePt t="81059" x="1981200" y="4495800"/>
          <p14:tracePt t="81076" x="1973263" y="4495800"/>
          <p14:tracePt t="81118" x="1965325" y="4495800"/>
          <p14:tracePt t="81133" x="1958975" y="4495800"/>
          <p14:tracePt t="81141" x="1951038" y="4503738"/>
          <p14:tracePt t="81156" x="1935163" y="4503738"/>
          <p14:tracePt t="81176" x="1889125" y="4503738"/>
          <p14:tracePt t="81197" x="1844675" y="4503738"/>
          <p14:tracePt t="81217" x="1798638" y="4503738"/>
          <p14:tracePt t="81236" x="1706563" y="4503738"/>
          <p14:tracePt t="81256" x="1676400" y="4495800"/>
          <p14:tracePt t="81277" x="1638300" y="4495800"/>
          <p14:tracePt t="81297" x="1616075" y="4479925"/>
          <p14:tracePt t="81317" x="1485900" y="4441825"/>
          <p14:tracePt t="81337" x="1363663" y="4435475"/>
          <p14:tracePt t="81357" x="1265238" y="4419600"/>
          <p14:tracePt t="81377" x="1235075" y="4411663"/>
          <p14:tracePt t="81397" x="1227138" y="4411663"/>
          <p14:tracePt t="81417" x="1219200" y="4403725"/>
          <p14:tracePt t="81437" x="1211263" y="4403725"/>
          <p14:tracePt t="81438" x="1203325" y="4403725"/>
          <p14:tracePt t="81457" x="1196975" y="4397375"/>
          <p14:tracePt t="81477" x="1189038" y="4397375"/>
          <p14:tracePt t="81497" x="1181100" y="4397375"/>
          <p14:tracePt t="81517" x="1173163" y="4389438"/>
          <p14:tracePt t="81537" x="1089025" y="4365625"/>
          <p14:tracePt t="81557" x="1012825" y="4335463"/>
          <p14:tracePt t="81577" x="990600" y="4327525"/>
          <p14:tracePt t="81637" x="990600" y="4321175"/>
          <p14:tracePt t="81653" x="982663" y="4321175"/>
          <p14:tracePt t="81661" x="982663" y="4313238"/>
          <p14:tracePt t="81677" x="974725" y="4289425"/>
          <p14:tracePt t="81698" x="960438" y="4267200"/>
          <p14:tracePt t="81717" x="952500" y="4251325"/>
          <p14:tracePt t="81737" x="952500" y="4229100"/>
          <p14:tracePt t="81757" x="936625" y="4198938"/>
          <p14:tracePt t="81777" x="936625" y="4168775"/>
          <p14:tracePt t="81797" x="914400" y="4092575"/>
          <p14:tracePt t="81817" x="914400" y="4060825"/>
          <p14:tracePt t="81837" x="914400" y="4016375"/>
          <p14:tracePt t="81858" x="914400" y="3946525"/>
          <p14:tracePt t="81878" x="906463" y="3848100"/>
          <p14:tracePt t="81898" x="906463" y="3787775"/>
          <p14:tracePt t="81918" x="898525" y="3649663"/>
          <p14:tracePt t="81938" x="898525" y="3603625"/>
          <p14:tracePt t="81958" x="898525" y="3565525"/>
          <p14:tracePt t="81959" x="898525" y="3543300"/>
          <p14:tracePt t="81978" x="898525" y="3459163"/>
          <p14:tracePt t="81998" x="898525" y="3413125"/>
          <p14:tracePt t="81999" x="898525" y="3390900"/>
          <p14:tracePt t="82018" x="906463" y="3344863"/>
          <p14:tracePt t="82038" x="914400" y="3246438"/>
          <p14:tracePt t="82039" x="922338" y="3200400"/>
          <p14:tracePt t="82058" x="930275" y="3132138"/>
          <p14:tracePt t="82079" x="930275" y="3040063"/>
          <p14:tracePt t="82098" x="936625" y="2971800"/>
          <p14:tracePt t="82118" x="952500" y="2873375"/>
          <p14:tracePt t="82139" x="960438" y="2811463"/>
          <p14:tracePt t="82158" x="974725" y="2674938"/>
          <p14:tracePt t="82178" x="974725" y="2636838"/>
          <p14:tracePt t="82199" x="982663" y="2613025"/>
          <p14:tracePt t="82218" x="1006475" y="2560638"/>
          <p14:tracePt t="82238" x="1012825" y="2536825"/>
          <p14:tracePt t="82259" x="1012825" y="2522538"/>
          <p14:tracePt t="82279" x="1012825" y="2506663"/>
          <p14:tracePt t="82298" x="1020763" y="2484438"/>
          <p14:tracePt t="82318" x="1028700" y="2468563"/>
          <p14:tracePt t="82339" x="1028700" y="2454275"/>
          <p14:tracePt t="82358" x="1036638" y="2438400"/>
          <p14:tracePt t="82378" x="1044575" y="2422525"/>
          <p14:tracePt t="82399" x="1050925" y="2408238"/>
          <p14:tracePt t="82419" x="1058863" y="2392363"/>
          <p14:tracePt t="82439" x="1058863" y="2384425"/>
          <p14:tracePt t="82459" x="1066800" y="2370138"/>
          <p14:tracePt t="82479" x="1074738" y="2362200"/>
          <p14:tracePt t="82499" x="1074738" y="2354263"/>
          <p14:tracePt t="82519" x="1082675" y="2346325"/>
          <p14:tracePt t="82826" x="1089025" y="2346325"/>
          <p14:tracePt t="82877" x="1104900" y="2346325"/>
          <p14:tracePt t="82893" x="1143000" y="2354263"/>
          <p14:tracePt t="82902" x="1173163" y="2370138"/>
          <p14:tracePt t="82920" x="1257300" y="2392363"/>
          <p14:tracePt t="82940" x="1355725" y="2430463"/>
          <p14:tracePt t="82960" x="1477963" y="2476500"/>
          <p14:tracePt t="82980" x="1570038" y="2498725"/>
          <p14:tracePt t="83000" x="1730375" y="2530475"/>
          <p14:tracePt t="83020" x="1782763" y="2536825"/>
          <p14:tracePt t="83021" x="1798638" y="2536825"/>
          <p14:tracePt t="83040" x="1828800" y="2544763"/>
          <p14:tracePt t="83060" x="1851025" y="2544763"/>
          <p14:tracePt t="83080" x="1874838" y="2552700"/>
          <p14:tracePt t="83100" x="1882775" y="2552700"/>
          <p14:tracePt t="83120" x="1889125" y="2552700"/>
          <p14:tracePt t="83160" x="1889125" y="2560638"/>
          <p14:tracePt t="83180" x="1897063" y="2560638"/>
          <p14:tracePt t="83200" x="1897063" y="2568575"/>
          <p14:tracePt t="83220" x="1905000" y="2598738"/>
          <p14:tracePt t="83240" x="1920875" y="2636838"/>
          <p14:tracePt t="83261" x="1943100" y="2674938"/>
          <p14:tracePt t="83280" x="1951038" y="2689225"/>
          <p14:tracePt t="83320" x="1951038" y="2713038"/>
          <p14:tracePt t="83341" x="1951038" y="2819400"/>
          <p14:tracePt t="83360" x="1943100" y="3070225"/>
          <p14:tracePt t="83381" x="1943100" y="3146425"/>
          <p14:tracePt t="83401" x="1943100" y="3200400"/>
          <p14:tracePt t="83421" x="1943100" y="3216275"/>
          <p14:tracePt t="83440" x="1935163" y="3292475"/>
          <p14:tracePt t="83461" x="1905000" y="3436938"/>
          <p14:tracePt t="83462" x="1889125" y="3535363"/>
          <p14:tracePt t="83481" x="1882775" y="3665538"/>
          <p14:tracePt t="83501" x="1874838" y="3725863"/>
          <p14:tracePt t="83521" x="1874838" y="3749675"/>
          <p14:tracePt t="83541" x="1851025" y="3794125"/>
          <p14:tracePt t="83561" x="1844675" y="3832225"/>
          <p14:tracePt t="83581" x="1836738" y="3848100"/>
          <p14:tracePt t="83621" x="1836738" y="3856038"/>
          <p14:tracePt t="83641" x="1806575" y="3916363"/>
          <p14:tracePt t="83661" x="1790700" y="3962400"/>
          <p14:tracePt t="83681" x="1790700" y="3970338"/>
          <p14:tracePt t="83804" x="1806575" y="3962400"/>
          <p14:tracePt t="83812" x="1851025" y="3940175"/>
          <p14:tracePt t="83821" x="1927225" y="3932238"/>
          <p14:tracePt t="83842" x="2111375" y="3916363"/>
          <p14:tracePt t="83843" x="2239963" y="3894138"/>
          <p14:tracePt t="83861" x="2590800" y="3840163"/>
          <p14:tracePt t="83881" x="3070225" y="3779838"/>
          <p14:tracePt t="83902" x="3589338" y="3703638"/>
          <p14:tracePt t="83922" x="3733800" y="3649663"/>
          <p14:tracePt t="83942" x="3817938" y="3581400"/>
          <p14:tracePt t="83962" x="3817938" y="3565525"/>
          <p14:tracePt t="83982" x="3825875" y="3559175"/>
          <p14:tracePt t="84022" x="3840163" y="3543300"/>
          <p14:tracePt t="84042" x="3848100" y="3527425"/>
          <p14:tracePt t="84062" x="3870325" y="3489325"/>
          <p14:tracePt t="84082" x="3894138" y="3467100"/>
          <p14:tracePt t="84102" x="4022725" y="3421063"/>
          <p14:tracePt t="84122" x="4130675" y="3398838"/>
          <p14:tracePt t="84142" x="4389438" y="3352800"/>
          <p14:tracePt t="84162" x="4441825" y="3330575"/>
          <p14:tracePt t="84366" x="4441825" y="3322638"/>
          <p14:tracePt t="84372" x="4441825" y="3314700"/>
          <p14:tracePt t="84382" x="4449763" y="3306763"/>
          <p14:tracePt t="84402" x="4465638" y="3276600"/>
          <p14:tracePt t="84422" x="4479925" y="3260725"/>
          <p14:tracePt t="84442" x="4495800" y="3254375"/>
          <p14:tracePt t="84463" x="4525963" y="3238500"/>
          <p14:tracePt t="84483" x="4541838" y="3238500"/>
          <p14:tracePt t="84503" x="4549775" y="3238500"/>
          <p14:tracePt t="84602" x="4549775" y="3246438"/>
          <p14:tracePt t="84618" x="4556125" y="3254375"/>
          <p14:tracePt t="84626" x="4564063" y="3276600"/>
          <p14:tracePt t="84643" x="4579938" y="3336925"/>
          <p14:tracePt t="84663" x="4587875" y="3375025"/>
          <p14:tracePt t="84683" x="4594225" y="3429000"/>
          <p14:tracePt t="84703" x="4594225" y="3451225"/>
          <p14:tracePt t="84723" x="4602163" y="3475038"/>
          <p14:tracePt t="84743" x="4602163" y="3497263"/>
          <p14:tracePt t="84763" x="4602163" y="3521075"/>
          <p14:tracePt t="84783" x="4602163" y="3565525"/>
          <p14:tracePt t="84803" x="4587875" y="3619500"/>
          <p14:tracePt t="84824" x="4579938" y="3649663"/>
          <p14:tracePt t="84843" x="4564063" y="3679825"/>
          <p14:tracePt t="84863" x="4556125" y="3703638"/>
          <p14:tracePt t="84883" x="4541838" y="3733800"/>
          <p14:tracePt t="84904" x="4525963" y="3763963"/>
          <p14:tracePt t="84924" x="4511675" y="3779838"/>
          <p14:tracePt t="84943" x="4503738" y="3794125"/>
          <p14:tracePt t="84964" x="4479925" y="3810000"/>
          <p14:tracePt t="84983" x="4465638" y="3832225"/>
          <p14:tracePt t="85004" x="4427538" y="3856038"/>
          <p14:tracePt t="85023" x="4419600" y="3863975"/>
          <p14:tracePt t="85044" x="4403725" y="3863975"/>
          <p14:tracePt t="85064" x="4397375" y="3878263"/>
          <p14:tracePt t="85084" x="4373563" y="3886200"/>
          <p14:tracePt t="85104" x="4335463" y="3894138"/>
          <p14:tracePt t="85124" x="4327525" y="3902075"/>
          <p14:tracePt t="85144" x="4297363" y="3902075"/>
          <p14:tracePt t="85164" x="4259263" y="3902075"/>
          <p14:tracePt t="85184" x="4106863" y="3908425"/>
          <p14:tracePt t="85204" x="4068763" y="3908425"/>
          <p14:tracePt t="85224" x="4046538" y="3908425"/>
          <p14:tracePt t="85245" x="4038600" y="3908425"/>
          <p14:tracePt t="85264" x="4016375" y="3908425"/>
          <p14:tracePt t="85284" x="3978275" y="3902075"/>
          <p14:tracePt t="85304" x="3848100" y="3863975"/>
          <p14:tracePt t="85324" x="3787775" y="3832225"/>
          <p14:tracePt t="85345" x="3717925" y="3802063"/>
          <p14:tracePt t="85364" x="3695700" y="3787775"/>
          <p14:tracePt t="85385" x="3649663" y="3763963"/>
          <p14:tracePt t="85404" x="3649663" y="3756025"/>
          <p14:tracePt t="85424" x="3641725" y="3749675"/>
          <p14:tracePt t="85444" x="3641725" y="3741738"/>
          <p14:tracePt t="85465" x="3635375" y="3717925"/>
          <p14:tracePt t="85485" x="3627438" y="3703638"/>
          <p14:tracePt t="85504" x="3627438" y="3679825"/>
          <p14:tracePt t="85524" x="3627438" y="3665538"/>
          <p14:tracePt t="85545" x="3627438" y="3641725"/>
          <p14:tracePt t="85565" x="3627438" y="3635375"/>
          <p14:tracePt t="85585" x="3627438" y="3597275"/>
          <p14:tracePt t="85605" x="3635375" y="3573463"/>
          <p14:tracePt t="85625" x="3635375" y="3565525"/>
          <p14:tracePt t="85645" x="3635375" y="3551238"/>
          <p14:tracePt t="85665" x="3641725" y="3543300"/>
          <p14:tracePt t="85685" x="3665538" y="3505200"/>
          <p14:tracePt t="85705" x="3687763" y="3467100"/>
          <p14:tracePt t="85706" x="3687763" y="3459163"/>
          <p14:tracePt t="85725" x="3703638" y="3436938"/>
          <p14:tracePt t="85746" x="3717925" y="3421063"/>
          <p14:tracePt t="85765" x="3725863" y="3406775"/>
          <p14:tracePt t="85785" x="3741738" y="3390900"/>
          <p14:tracePt t="85805" x="3771900" y="3360738"/>
          <p14:tracePt t="85825" x="3787775" y="3352800"/>
          <p14:tracePt t="85827" x="3794125" y="3336925"/>
          <p14:tracePt t="85845" x="3817938" y="3322638"/>
          <p14:tracePt t="85865" x="3832225" y="3314700"/>
          <p14:tracePt t="85885" x="3848100" y="3298825"/>
          <p14:tracePt t="85906" x="3856038" y="3298825"/>
          <p14:tracePt t="85925" x="3878263" y="3284538"/>
          <p14:tracePt t="85945" x="3908425" y="3268663"/>
          <p14:tracePt t="85966" x="3932238" y="3254375"/>
          <p14:tracePt t="85986" x="3946525" y="3238500"/>
          <p14:tracePt t="86005" x="3962400" y="3230563"/>
          <p14:tracePt t="86025" x="3970338" y="3222625"/>
          <p14:tracePt t="86046" x="4008438" y="3216275"/>
          <p14:tracePt t="86065" x="4030663" y="3208338"/>
          <p14:tracePt t="86085" x="4038600" y="3208338"/>
          <p14:tracePt t="86106" x="4054475" y="3208338"/>
          <p14:tracePt t="86146" x="4060825" y="3208338"/>
          <p14:tracePt t="86166" x="4068763" y="3208338"/>
          <p14:tracePt t="86186" x="4092575" y="3208338"/>
          <p14:tracePt t="86206" x="4098925" y="3208338"/>
          <p14:tracePt t="86207" x="4106863" y="3208338"/>
          <p14:tracePt t="86226" x="4114800" y="3208338"/>
          <p14:tracePt t="86247" x="4130675" y="3208338"/>
          <p14:tracePt t="86266" x="4137025" y="3208338"/>
          <p14:tracePt t="86286" x="4160838" y="3208338"/>
          <p14:tracePt t="86287" x="4168775" y="3208338"/>
          <p14:tracePt t="86306" x="4175125" y="3216275"/>
          <p14:tracePt t="86326" x="4191000" y="3216275"/>
          <p14:tracePt t="86347" x="4213225" y="3222625"/>
          <p14:tracePt t="86366" x="4244975" y="3230563"/>
          <p14:tracePt t="86386" x="4283075" y="3230563"/>
          <p14:tracePt t="86407" x="4327525" y="3238500"/>
          <p14:tracePt t="86426" x="4351338" y="3238500"/>
          <p14:tracePt t="86446" x="4381500" y="3238500"/>
          <p14:tracePt t="86466" x="4389438" y="3246438"/>
          <p14:tracePt t="86506" x="4397375" y="3246438"/>
          <p14:tracePt t="86529" x="4403725" y="3246438"/>
          <p14:tracePt t="86553" x="4411663" y="3246438"/>
          <p14:tracePt t="86566" x="4419600" y="3254375"/>
          <p14:tracePt t="86586" x="4435475" y="3260725"/>
          <p14:tracePt t="86607" x="4435475" y="3268663"/>
          <p14:tracePt t="86627" x="4457700" y="3284538"/>
          <p14:tracePt t="86647" x="4479925" y="3306763"/>
          <p14:tracePt t="86667" x="4487863" y="3314700"/>
          <p14:tracePt t="86687" x="4495800" y="3314700"/>
          <p14:tracePt t="86707" x="4511675" y="3352800"/>
          <p14:tracePt t="86727" x="4518025" y="3368675"/>
          <p14:tracePt t="86747" x="4533900" y="3398838"/>
          <p14:tracePt t="86767" x="4541838" y="3406775"/>
          <p14:tracePt t="86787" x="4556125" y="3436938"/>
          <p14:tracePt t="86807" x="4556125" y="3444875"/>
          <p14:tracePt t="86827" x="4556125" y="3451225"/>
          <p14:tracePt t="86847" x="4556125" y="3459163"/>
          <p14:tracePt t="86867" x="4564063" y="3482975"/>
          <p14:tracePt t="86887" x="4564063" y="3505200"/>
          <p14:tracePt t="86907" x="4564063" y="3521075"/>
          <p14:tracePt t="86927" x="4564063" y="3551238"/>
          <p14:tracePt t="86948" x="4564063" y="3573463"/>
          <p14:tracePt t="86968" x="4549775" y="3641725"/>
          <p14:tracePt t="86988" x="4533900" y="3679825"/>
          <p14:tracePt t="87007" x="4533900" y="3695700"/>
          <p14:tracePt t="87028" x="4533900" y="3703638"/>
          <p14:tracePt t="87029" x="4533900" y="3711575"/>
          <p14:tracePt t="87047" x="4525963" y="3717925"/>
          <p14:tracePt t="87067" x="4518025" y="3725863"/>
          <p14:tracePt t="87087" x="4518025" y="3741738"/>
          <p14:tracePt t="87108" x="4511675" y="3741738"/>
          <p14:tracePt t="87109" x="4503738" y="3749675"/>
          <p14:tracePt t="87128" x="4495800" y="3771900"/>
          <p14:tracePt t="87148" x="4473575" y="3802063"/>
          <p14:tracePt t="87149" x="4465638" y="3817938"/>
          <p14:tracePt t="87168" x="4435475" y="3856038"/>
          <p14:tracePt t="87188" x="4419600" y="3856038"/>
          <p14:tracePt t="87189" x="4419600" y="3863975"/>
          <p14:tracePt t="87215" x="4419600" y="3870325"/>
          <p14:tracePt t="87228" x="4411663" y="3878263"/>
          <p14:tracePt t="87249" x="4389438" y="3902075"/>
          <p14:tracePt t="87268" x="4373563" y="3916363"/>
          <p14:tracePt t="87288" x="4351338" y="3932238"/>
          <p14:tracePt t="87328" x="4321175" y="3940175"/>
          <p14:tracePt t="87348" x="4289425" y="3940175"/>
          <p14:tracePt t="87368" x="4251325" y="3946525"/>
          <p14:tracePt t="87388" x="4237038" y="3946525"/>
          <p14:tracePt t="87408" x="4229100" y="3946525"/>
          <p14:tracePt t="87428" x="4198938" y="3946525"/>
          <p14:tracePt t="87449" x="4098925" y="3946525"/>
          <p14:tracePt t="87468" x="4030663" y="3946525"/>
          <p14:tracePt t="87488" x="4016375" y="3946525"/>
          <p14:tracePt t="87789" x="4022725" y="3940175"/>
          <p14:tracePt t="87797" x="4054475" y="3908425"/>
          <p14:tracePt t="87809" x="4092575" y="3878263"/>
          <p14:tracePt t="87829" x="4267200" y="3825875"/>
          <p14:tracePt t="87849" x="4411663" y="3802063"/>
          <p14:tracePt t="87869" x="4579938" y="3779838"/>
          <p14:tracePt t="87889" x="4694238" y="3756025"/>
          <p14:tracePt t="87909" x="4708525" y="3733800"/>
          <p14:tracePt t="87929" x="4740275" y="3717925"/>
          <p14:tracePt t="87950" x="4816475" y="3717925"/>
          <p14:tracePt t="87951" x="4884738" y="3717925"/>
          <p14:tracePt t="87969" x="4999038" y="3725863"/>
          <p14:tracePt t="87989" x="5059363" y="3725863"/>
          <p14:tracePt t="88009" x="5067300" y="3725863"/>
          <p14:tracePt t="88030" x="5075238" y="3725863"/>
          <p14:tracePt t="88165" x="5083175" y="3725863"/>
          <p14:tracePt t="88173" x="5083175" y="3733800"/>
          <p14:tracePt t="88181" x="5089525" y="3733800"/>
          <p14:tracePt t="88190" x="5105400" y="3741738"/>
          <p14:tracePt t="88210" x="5295900" y="3856038"/>
          <p14:tracePt t="88230" x="5737225" y="4068763"/>
          <p14:tracePt t="88250" x="5959475" y="4130675"/>
          <p14:tracePt t="88270" x="6103938" y="4144963"/>
          <p14:tracePt t="88290" x="6118225" y="4152900"/>
          <p14:tracePt t="88310" x="6126163" y="4152900"/>
          <p14:tracePt t="88330" x="6164263" y="4168775"/>
          <p14:tracePt t="88350" x="6188075" y="4168775"/>
          <p14:tracePt t="88468" x="6194425" y="4168775"/>
          <p14:tracePt t="88484" x="6202363" y="4168775"/>
          <p14:tracePt t="88491" x="6218238" y="4160838"/>
          <p14:tracePt t="88510" x="6256338" y="4130675"/>
          <p14:tracePt t="88531" x="6278563" y="4098925"/>
          <p14:tracePt t="88551" x="6302375" y="4054475"/>
          <p14:tracePt t="88570" x="6308725" y="4022725"/>
          <p14:tracePt t="88591" x="6308725" y="4008438"/>
          <p14:tracePt t="88611" x="6308725" y="3992563"/>
          <p14:tracePt t="88630" x="6308725" y="3984625"/>
          <p14:tracePt t="88651" x="6308725" y="3970338"/>
          <p14:tracePt t="88670" x="6302375" y="3962400"/>
          <p14:tracePt t="88691" x="6302375" y="3954463"/>
          <p14:tracePt t="88731" x="6302375" y="3946525"/>
          <p14:tracePt t="88842" x="6308725" y="3946525"/>
          <p14:tracePt t="88858" x="6316663" y="3954463"/>
          <p14:tracePt t="88890" x="6324600" y="3954463"/>
          <p14:tracePt t="88928" x="6324600" y="3962400"/>
          <p14:tracePt t="88934" x="6332538" y="3962400"/>
          <p14:tracePt t="88942" x="6346825" y="3970338"/>
          <p14:tracePt t="88951" x="6354763" y="3978275"/>
          <p14:tracePt t="88971" x="6384925" y="3984625"/>
          <p14:tracePt t="88991" x="6438900" y="4016375"/>
          <p14:tracePt t="89012" x="6454775" y="4022725"/>
          <p14:tracePt t="89031" x="6461125" y="4022725"/>
          <p14:tracePt t="89092" x="6477000" y="4022725"/>
          <p14:tracePt t="89100" x="6477000" y="4030663"/>
          <p14:tracePt t="89111" x="6492875" y="4030663"/>
          <p14:tracePt t="89131" x="6523038" y="4046538"/>
          <p14:tracePt t="89152" x="6537325" y="4046538"/>
          <p14:tracePt t="89191" x="6545263" y="4054475"/>
          <p14:tracePt t="89230" x="6553200" y="4054475"/>
          <p14:tracePt t="89238" x="6561138" y="4054475"/>
          <p14:tracePt t="89251" x="6561138" y="4060825"/>
          <p14:tracePt t="89272" x="6569075" y="4068763"/>
          <p14:tracePt t="89292" x="6575425" y="4068763"/>
          <p14:tracePt t="89312" x="6591300" y="4076700"/>
          <p14:tracePt t="89332" x="6607175" y="4084638"/>
          <p14:tracePt t="89333" x="6613525" y="4084638"/>
          <p14:tracePt t="89352" x="6621463" y="4098925"/>
          <p14:tracePt t="89372" x="6629400" y="4106863"/>
          <p14:tracePt t="89392" x="6637338" y="4106863"/>
          <p14:tracePt t="89412" x="6645275" y="4114800"/>
          <p14:tracePt t="89432" x="6659563" y="4130675"/>
          <p14:tracePt t="89453" x="6697663" y="4168775"/>
          <p14:tracePt t="89472" x="6721475" y="4183063"/>
          <p14:tracePt t="89492" x="6727825" y="4191000"/>
          <p14:tracePt t="89512" x="6743700" y="4206875"/>
          <p14:tracePt t="89532" x="6751638" y="4213225"/>
          <p14:tracePt t="89552" x="6781800" y="4237038"/>
          <p14:tracePt t="89572" x="6789738" y="4244975"/>
          <p14:tracePt t="89593" x="6804025" y="4259263"/>
          <p14:tracePt t="89612" x="6811963" y="4267200"/>
          <p14:tracePt t="89632" x="6827838" y="4289425"/>
          <p14:tracePt t="89652" x="6842125" y="4297363"/>
          <p14:tracePt t="89672" x="6850063" y="4305300"/>
          <p14:tracePt t="89692" x="6858000" y="4313238"/>
          <p14:tracePt t="89712" x="6880225" y="4335463"/>
          <p14:tracePt t="89733" x="6896100" y="4351338"/>
          <p14:tracePt t="89753" x="6911975" y="4359275"/>
          <p14:tracePt t="89773" x="6911975" y="4365625"/>
          <p14:tracePt t="89793" x="6926263" y="4381500"/>
          <p14:tracePt t="89813" x="6934200" y="4381500"/>
          <p14:tracePt t="89833" x="6942138" y="4389438"/>
          <p14:tracePt t="89834" x="6942138" y="4397375"/>
          <p14:tracePt t="89853" x="6950075" y="4403725"/>
          <p14:tracePt t="89873" x="6964363" y="4411663"/>
          <p14:tracePt t="89893" x="6972300" y="4419600"/>
          <p14:tracePt t="89933" x="6980238" y="4427538"/>
          <p14:tracePt t="89954" x="6994525" y="4441825"/>
          <p14:tracePt t="89973" x="6994525" y="4449763"/>
          <p14:tracePt t="89993" x="7026275" y="4487863"/>
          <p14:tracePt t="90013" x="7032625" y="4487863"/>
          <p14:tracePt t="90033" x="7048500" y="4495800"/>
          <p14:tracePt t="90053" x="7048500" y="4511675"/>
          <p14:tracePt t="90074" x="7056438" y="4518025"/>
          <p14:tracePt t="90093" x="7070725" y="4525963"/>
          <p14:tracePt t="90114" x="7070725" y="4533900"/>
          <p14:tracePt t="90133" x="7078663" y="4533900"/>
          <p14:tracePt t="90174" x="7086600" y="4541838"/>
          <p14:tracePt t="90193" x="7102475" y="4549775"/>
          <p14:tracePt t="90282" x="7108825" y="4549775"/>
          <p14:tracePt t="90297" x="7116763" y="4549775"/>
          <p14:tracePt t="90304" x="7140575" y="4518025"/>
          <p14:tracePt t="90313" x="7154863" y="4473575"/>
          <p14:tracePt t="90334" x="7178675" y="4403725"/>
          <p14:tracePt t="90354" x="7200900" y="4244975"/>
          <p14:tracePt t="90374" x="7216775" y="4160838"/>
          <p14:tracePt t="90394" x="7254875" y="4068763"/>
          <p14:tracePt t="90414" x="7269163" y="4046538"/>
          <p14:tracePt t="90434" x="7285038" y="4022725"/>
          <p14:tracePt t="90454" x="7292975" y="4016375"/>
          <p14:tracePt t="90474" x="7292975" y="3978275"/>
          <p14:tracePt t="90494" x="7292975" y="3924300"/>
          <p14:tracePt t="90514" x="7292975" y="3840163"/>
          <p14:tracePt t="90534" x="7292975" y="3802063"/>
          <p14:tracePt t="90554" x="7292975" y="3763963"/>
          <p14:tracePt t="90574" x="7292975" y="3749675"/>
          <p14:tracePt t="90595" x="7292975" y="3725863"/>
          <p14:tracePt t="90614" x="7292975" y="3717925"/>
          <p14:tracePt t="90744" x="7292975" y="3711575"/>
          <p14:tracePt t="90760" x="7292975" y="3703638"/>
          <p14:tracePt t="90776" x="7292975" y="3695700"/>
          <p14:tracePt t="90792" x="7299325" y="3679825"/>
          <p14:tracePt t="90800" x="7299325" y="3673475"/>
          <p14:tracePt t="90814" x="7307263" y="3641725"/>
          <p14:tracePt t="90835" x="7307263" y="3597275"/>
          <p14:tracePt t="90855" x="7285038" y="3527425"/>
          <p14:tracePt t="90856" x="7277100" y="3513138"/>
          <p14:tracePt t="90875" x="7239000" y="3467100"/>
          <p14:tracePt t="90895" x="7223125" y="3436938"/>
          <p14:tracePt t="90915" x="7185025" y="3390900"/>
          <p14:tracePt t="90935" x="7170738" y="3375025"/>
          <p14:tracePt t="90955" x="7140575" y="3344863"/>
          <p14:tracePt t="90975" x="7124700" y="3336925"/>
          <p14:tracePt t="90995" x="7094538" y="3322638"/>
          <p14:tracePt t="91015" x="7094538" y="3314700"/>
          <p14:tracePt t="91035" x="7086600" y="3306763"/>
          <p14:tracePt t="91055" x="7070725" y="3298825"/>
          <p14:tracePt t="91075" x="7064375" y="3284538"/>
          <p14:tracePt t="91095" x="7056438" y="3284538"/>
          <p14:tracePt t="91115" x="7048500" y="3276600"/>
          <p14:tracePt t="91135" x="7040563" y="3276600"/>
          <p14:tracePt t="91155" x="7040563" y="3268663"/>
          <p14:tracePt t="91325" x="7048500" y="3268663"/>
          <p14:tracePt t="91341" x="7048500" y="3276600"/>
          <p14:tracePt t="91357" x="7056438" y="3276600"/>
          <p14:tracePt t="91364" x="7056438" y="3284538"/>
          <p14:tracePt t="91375" x="7070725" y="3284538"/>
          <p14:tracePt t="91396" x="7078663" y="3298825"/>
          <p14:tracePt t="91397" x="7086600" y="3298825"/>
          <p14:tracePt t="91416" x="7094538" y="3298825"/>
          <p14:tracePt t="91436" x="7102475" y="3298825"/>
          <p14:tracePt t="91456" x="7162800" y="3306763"/>
          <p14:tracePt t="91476" x="7223125" y="3314700"/>
          <p14:tracePt t="91496" x="7331075" y="3344863"/>
          <p14:tracePt t="91516" x="7361238" y="3344863"/>
          <p14:tracePt t="91536" x="7383463" y="3360738"/>
          <p14:tracePt t="91556" x="7413625" y="3375025"/>
          <p14:tracePt t="91576" x="7459663" y="3390900"/>
          <p14:tracePt t="91596" x="7483475" y="3406775"/>
          <p14:tracePt t="91616" x="7505700" y="3421063"/>
          <p14:tracePt t="91636" x="7521575" y="3436938"/>
          <p14:tracePt t="91656" x="7535863" y="3459163"/>
          <p14:tracePt t="91676" x="7551738" y="3475038"/>
          <p14:tracePt t="91696" x="7559675" y="3482975"/>
          <p14:tracePt t="91716" x="7566025" y="3497263"/>
          <p14:tracePt t="91737" x="7573963" y="3505200"/>
          <p14:tracePt t="91756" x="7581900" y="3513138"/>
          <p14:tracePt t="91776" x="7581900" y="3527425"/>
          <p14:tracePt t="91797" x="7589838" y="3527425"/>
          <p14:tracePt t="91817" x="7589838" y="3535363"/>
          <p14:tracePt t="91841" x="7597775" y="3543300"/>
          <p14:tracePt t="91873" x="7597775" y="3551238"/>
          <p14:tracePt t="91881" x="7604125" y="3559175"/>
          <p14:tracePt t="91897" x="7620000" y="3611563"/>
          <p14:tracePt t="91917" x="7658100" y="3703638"/>
          <p14:tracePt t="91937" x="7712075" y="3802063"/>
          <p14:tracePt t="91957" x="7726363" y="3817938"/>
          <p14:tracePt t="92119" x="7726363" y="3825875"/>
          <p14:tracePt t="92579" x="7726363" y="3832225"/>
          <p14:tracePt t="92619" x="7726363" y="3840163"/>
          <p14:tracePt t="92627" x="7718425" y="3840163"/>
          <p14:tracePt t="92639" x="7704138" y="3848100"/>
          <p14:tracePt t="92658" x="7551738" y="3902075"/>
          <p14:tracePt t="92659" x="7467600" y="3916363"/>
          <p14:tracePt t="92678" x="7285038" y="3940175"/>
          <p14:tracePt t="92698" x="7070725" y="3940175"/>
          <p14:tracePt t="92718" x="6911975" y="3924300"/>
          <p14:tracePt t="92738" x="6842125" y="3894138"/>
          <p14:tracePt t="92758" x="6781800" y="3863975"/>
          <p14:tracePt t="92778" x="6607175" y="3779838"/>
          <p14:tracePt t="92799" x="6492875" y="3741738"/>
          <p14:tracePt t="92818" x="6408738" y="3703638"/>
          <p14:tracePt t="92838" x="6400800" y="3695700"/>
          <p14:tracePt t="92859" x="6392863" y="3687763"/>
          <p14:tracePt t="92879" x="6378575" y="3687763"/>
          <p14:tracePt t="92898" x="6370638" y="3679825"/>
          <p14:tracePt t="92919" x="6346825" y="3665538"/>
          <p14:tracePt t="92939" x="6346825" y="3649663"/>
          <p14:tracePt t="92959" x="6346825" y="3641725"/>
          <p14:tracePt t="92979" x="6346825" y="3635375"/>
          <p14:tracePt t="92999" x="6346825" y="3619500"/>
          <p14:tracePt t="93019" x="6346825" y="3611563"/>
          <p14:tracePt t="93039" x="6346825" y="3603625"/>
          <p14:tracePt t="93079" x="6346825" y="3597275"/>
          <p14:tracePt t="93163" x="6370638" y="3611563"/>
          <p14:tracePt t="93171" x="6392863" y="3635375"/>
          <p14:tracePt t="93179" x="6430963" y="3673475"/>
          <p14:tracePt t="93199" x="6545263" y="3763963"/>
          <p14:tracePt t="93219" x="6713538" y="3856038"/>
          <p14:tracePt t="93239" x="6811963" y="3902075"/>
          <p14:tracePt t="93259" x="6888163" y="3940175"/>
          <p14:tracePt t="93279" x="6904038" y="3946525"/>
          <p14:tracePt t="93299" x="6926263" y="3954463"/>
          <p14:tracePt t="93319" x="6950075" y="3954463"/>
          <p14:tracePt t="93339" x="6972300" y="3954463"/>
          <p14:tracePt t="93360" x="6994525" y="3954463"/>
          <p14:tracePt t="93379" x="7018338" y="3940175"/>
          <p14:tracePt t="93399" x="7032625" y="3924300"/>
          <p14:tracePt t="93420" x="7056438" y="3894138"/>
          <p14:tracePt t="93421" x="7070725" y="3886200"/>
          <p14:tracePt t="93440" x="7094538" y="3856038"/>
          <p14:tracePt t="93460" x="7102475" y="3840163"/>
          <p14:tracePt t="93480" x="7116763" y="3802063"/>
          <p14:tracePt t="93500" x="7132638" y="3763963"/>
          <p14:tracePt t="93501" x="7132638" y="3756025"/>
          <p14:tracePt t="93520" x="7140575" y="3717925"/>
          <p14:tracePt t="93540" x="7154863" y="3665538"/>
          <p14:tracePt t="93560" x="7162800" y="3635375"/>
          <p14:tracePt t="93580" x="7162800" y="3627438"/>
          <p14:tracePt t="93600" x="7170738" y="3619500"/>
          <p14:tracePt t="93620" x="7170738" y="3597275"/>
          <p14:tracePt t="93621" x="7178675" y="3589338"/>
          <p14:tracePt t="93640" x="7178675" y="3573463"/>
          <p14:tracePt t="93660" x="7185025" y="3543300"/>
          <p14:tracePt t="93680" x="7192963" y="3535363"/>
          <p14:tracePt t="93700" x="7192963" y="3527425"/>
          <p14:tracePt t="93720" x="7261225" y="3451225"/>
          <p14:tracePt t="93740" x="7307263" y="3375025"/>
          <p14:tracePt t="93760" x="7375525" y="3230563"/>
          <p14:tracePt t="93780" x="7391400" y="3200400"/>
          <p14:tracePt t="93800" x="7399338" y="3184525"/>
          <p14:tracePt t="93820" x="7407275" y="3178175"/>
          <p14:tracePt t="93822" x="7413625" y="3170238"/>
          <p14:tracePt t="93841" x="7421563" y="3162300"/>
          <p14:tracePt t="93861" x="7445375" y="3146425"/>
          <p14:tracePt t="93881" x="7451725" y="3140075"/>
          <p14:tracePt t="93900" x="7451725" y="3132138"/>
          <p14:tracePt t="93920" x="7459663" y="3124200"/>
          <p14:tracePt t="93940" x="7483475" y="3108325"/>
          <p14:tracePt t="93961" x="7543800" y="3078163"/>
          <p14:tracePt t="93981" x="7589838" y="3048000"/>
          <p14:tracePt t="94000" x="7597775" y="3048000"/>
          <p14:tracePt t="94280" x="7604125" y="3048000"/>
          <p14:tracePt t="94304" x="7612063" y="3048000"/>
          <p14:tracePt t="94335" x="7620000" y="3048000"/>
          <p14:tracePt t="94344" x="7635875" y="3048000"/>
          <p14:tracePt t="94351" x="7650163" y="3055938"/>
          <p14:tracePt t="94361" x="7666038" y="3063875"/>
          <p14:tracePt t="94381" x="7696200" y="3063875"/>
          <p14:tracePt t="94401" x="7704138" y="3070225"/>
          <p14:tracePt t="94455" x="7712075" y="3070225"/>
          <p14:tracePt t="94479" x="7712075" y="3078163"/>
          <p14:tracePt t="94495" x="7718425" y="3078163"/>
          <p14:tracePt t="94916" x="7718425" y="3086100"/>
          <p14:tracePt t="94976" x="7718425" y="3094038"/>
          <p14:tracePt t="95008" x="7718425" y="3101975"/>
          <p14:tracePt t="95016" x="7712075" y="3101975"/>
          <p14:tracePt t="95024" x="7712075" y="3116263"/>
          <p14:tracePt t="95043" x="7712075" y="3124200"/>
          <p14:tracePt t="95063" x="7704138" y="3154363"/>
          <p14:tracePt t="95083" x="7688263" y="3170238"/>
          <p14:tracePt t="95103" x="7658100" y="3222625"/>
          <p14:tracePt t="95123" x="7642225" y="3246438"/>
          <p14:tracePt t="95143" x="7642225" y="3254375"/>
          <p14:tracePt t="95183" x="7635875" y="3254375"/>
          <p14:tracePt t="95203" x="7620000" y="3276600"/>
          <p14:tracePt t="95223" x="7612063" y="3298825"/>
          <p14:tracePt t="95243" x="7589838" y="3344863"/>
          <p14:tracePt t="95263" x="7581900" y="3360738"/>
          <p14:tracePt t="95283" x="7551738" y="3413125"/>
          <p14:tracePt t="95303" x="7521575" y="3467100"/>
          <p14:tracePt t="95323" x="7451725" y="3627438"/>
          <p14:tracePt t="95344" x="7429500" y="3695700"/>
          <p14:tracePt t="95363" x="7413625" y="3725863"/>
          <p14:tracePt t="95383" x="7413625" y="3733800"/>
          <p14:tracePt t="95403" x="7407275" y="3749675"/>
          <p14:tracePt t="95423" x="7391400" y="3779838"/>
          <p14:tracePt t="95443" x="7375525" y="3802063"/>
          <p14:tracePt t="95464" x="7375525" y="3817938"/>
          <p14:tracePt t="95484" x="7361238" y="3832225"/>
          <p14:tracePt t="95503" x="7353300" y="3848100"/>
          <p14:tracePt t="95523" x="7345363" y="3863975"/>
          <p14:tracePt t="95544" x="7337425" y="3870325"/>
          <p14:tracePt t="95584" x="7331075" y="3878263"/>
          <p14:tracePt t="95604" x="7315200" y="3902075"/>
          <p14:tracePt t="95624" x="7307263" y="3916363"/>
          <p14:tracePt t="95644" x="7307263" y="3924300"/>
          <p14:tracePt t="95687" x="7299325" y="3924300"/>
          <p14:tracePt t="95704" x="7299325" y="3932238"/>
          <p14:tracePt t="95724" x="7299325" y="3940175"/>
          <p14:tracePt t="95744" x="7292975" y="3946525"/>
          <p14:tracePt t="96561" x="7292975" y="3954463"/>
          <p14:tracePt t="96604" x="7285038" y="3962400"/>
          <p14:tracePt t="96628" x="7285038" y="3970338"/>
          <p14:tracePt t="96636" x="7277100" y="3984625"/>
          <p14:tracePt t="96646" x="7269163" y="3992563"/>
          <p14:tracePt t="96666" x="7261225" y="4008438"/>
          <p14:tracePt t="96686" x="7246938" y="4016375"/>
          <p14:tracePt t="96706" x="7246938" y="4022725"/>
          <p14:tracePt t="96726" x="7239000" y="4030663"/>
          <p14:tracePt t="96746" x="7231063" y="4038600"/>
          <p14:tracePt t="96766" x="7223125" y="4046538"/>
          <p14:tracePt t="96786" x="7216775" y="4046538"/>
          <p14:tracePt t="96806" x="7216775" y="4054475"/>
          <p14:tracePt t="96826" x="7216775" y="4060825"/>
          <p14:tracePt t="96847" x="7208838" y="406082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ea typeface="黑体" panose="02010609060101010101" pitchFamily="49" charset="-122"/>
              </a:rPr>
              <a:t>体积和密度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2924175"/>
            <a:ext cx="38100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催化剂密度</a:t>
            </a:r>
          </a:p>
          <a:p>
            <a:pPr lvl="1" eaLnBrk="1" hangingPunct="1"/>
            <a:r>
              <a:rPr lang="zh-CN" altLang="en-US" sz="2400" smtClean="0"/>
              <a:t>堆密度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颗粒密度</a:t>
            </a:r>
          </a:p>
          <a:p>
            <a:pPr lvl="1" eaLnBrk="1" hangingPunct="1"/>
            <a:endParaRPr lang="zh-CN" altLang="en-US" sz="2400" smtClean="0"/>
          </a:p>
          <a:p>
            <a:pPr lvl="1" eaLnBrk="1" hangingPunct="1"/>
            <a:r>
              <a:rPr lang="zh-CN" altLang="en-US" sz="2400" smtClean="0"/>
              <a:t>真密度</a:t>
            </a:r>
          </a:p>
          <a:p>
            <a:pPr lvl="1" eaLnBrk="1" hangingPunct="1"/>
            <a:endParaRPr lang="zh-CN" altLang="en-US" sz="2400" smtClean="0"/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0" y="3500438"/>
          <a:ext cx="35274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公式" r:id="rId3" imgW="1943100" imgH="444500" progId="Equation.3">
                  <p:embed/>
                </p:oleObj>
              </mc:Choice>
              <mc:Fallback>
                <p:oleObj name="公式" r:id="rId3" imgW="19431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00438"/>
                        <a:ext cx="35274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92500" y="4508500"/>
          <a:ext cx="41767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公式" r:id="rId5" imgW="2235200" imgH="444500" progId="Equation.3">
                  <p:embed/>
                </p:oleObj>
              </mc:Choice>
              <mc:Fallback>
                <p:oleObj name="公式" r:id="rId5" imgW="2235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08500"/>
                        <a:ext cx="41767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563938" y="5589588"/>
          <a:ext cx="33845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公式" r:id="rId7" imgW="1879600" imgH="444500" progId="Equation.3">
                  <p:embed/>
                </p:oleObj>
              </mc:Choice>
              <mc:Fallback>
                <p:oleObj name="公式" r:id="rId7" imgW="18796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589588"/>
                        <a:ext cx="338455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50825" y="1989138"/>
            <a:ext cx="8586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催化剂的表观体积（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颗粒之间的空隙（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）＋颗粒内部孔体积（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）＋骨架实体积（</a:t>
            </a:r>
            <a:r>
              <a:rPr lang="en-US" altLang="zh-C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200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276600" y="2781300"/>
            <a:ext cx="5688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356100" y="2781300"/>
            <a:ext cx="10080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292725" y="2852738"/>
            <a:ext cx="1504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颗粒体积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720236" y="2811463"/>
            <a:ext cx="1223739" cy="1873157"/>
            <a:chOff x="755576" y="2060848"/>
            <a:chExt cx="1584176" cy="273648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576" y="2060848"/>
              <a:ext cx="1584176" cy="2736484"/>
            </a:xfrm>
            <a:prstGeom prst="rect">
              <a:avLst/>
            </a:prstGeom>
          </p:spPr>
        </p:pic>
        <p:sp>
          <p:nvSpPr>
            <p:cNvPr id="13" name="椭圆 12"/>
            <p:cNvSpPr/>
            <p:nvPr/>
          </p:nvSpPr>
          <p:spPr bwMode="auto">
            <a:xfrm>
              <a:off x="1043608" y="4005064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547664" y="4005064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295636" y="3573016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043608" y="3140968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565666" y="3140968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1043608" y="2636912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1565666" y="2636912"/>
              <a:ext cx="504056" cy="504056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椭圆 19"/>
          <p:cNvSpPr/>
          <p:nvPr/>
        </p:nvSpPr>
        <p:spPr bwMode="auto">
          <a:xfrm>
            <a:off x="525712" y="4224169"/>
            <a:ext cx="850083" cy="77404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669212" y="5538787"/>
            <a:ext cx="1017763" cy="1010705"/>
            <a:chOff x="6012160" y="2381234"/>
            <a:chExt cx="2376264" cy="2381902"/>
          </a:xfrm>
        </p:grpSpPr>
        <p:sp>
          <p:nvSpPr>
            <p:cNvPr id="22" name="椭圆 21"/>
            <p:cNvSpPr/>
            <p:nvPr/>
          </p:nvSpPr>
          <p:spPr bwMode="auto">
            <a:xfrm>
              <a:off x="6012160" y="2382896"/>
              <a:ext cx="2376264" cy="238024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 bwMode="auto">
            <a:xfrm>
              <a:off x="6346209" y="2640306"/>
              <a:ext cx="634774" cy="965931"/>
            </a:xfrm>
            <a:custGeom>
              <a:avLst/>
              <a:gdLst>
                <a:gd name="connsiteX0" fmla="*/ 129654 w 634774"/>
                <a:gd name="connsiteY0" fmla="*/ 536 h 965931"/>
                <a:gd name="connsiteX1" fmla="*/ 75063 w 634774"/>
                <a:gd name="connsiteY1" fmla="*/ 41479 h 965931"/>
                <a:gd name="connsiteX2" fmla="*/ 34119 w 634774"/>
                <a:gd name="connsiteY2" fmla="*/ 55127 h 965931"/>
                <a:gd name="connsiteX3" fmla="*/ 13648 w 634774"/>
                <a:gd name="connsiteY3" fmla="*/ 82422 h 965931"/>
                <a:gd name="connsiteX4" fmla="*/ 0 w 634774"/>
                <a:gd name="connsiteY4" fmla="*/ 184781 h 965931"/>
                <a:gd name="connsiteX5" fmla="*/ 6824 w 634774"/>
                <a:gd name="connsiteY5" fmla="*/ 218900 h 965931"/>
                <a:gd name="connsiteX6" fmla="*/ 13648 w 634774"/>
                <a:gd name="connsiteY6" fmla="*/ 239372 h 965931"/>
                <a:gd name="connsiteX7" fmla="*/ 34119 w 634774"/>
                <a:gd name="connsiteY7" fmla="*/ 246195 h 965931"/>
                <a:gd name="connsiteX8" fmla="*/ 81887 w 634774"/>
                <a:gd name="connsiteY8" fmla="*/ 273491 h 965931"/>
                <a:gd name="connsiteX9" fmla="*/ 122830 w 634774"/>
                <a:gd name="connsiteY9" fmla="*/ 287139 h 965931"/>
                <a:gd name="connsiteX10" fmla="*/ 150125 w 634774"/>
                <a:gd name="connsiteY10" fmla="*/ 328082 h 965931"/>
                <a:gd name="connsiteX11" fmla="*/ 191069 w 634774"/>
                <a:gd name="connsiteY11" fmla="*/ 389497 h 965931"/>
                <a:gd name="connsiteX12" fmla="*/ 204716 w 634774"/>
                <a:gd name="connsiteY12" fmla="*/ 409969 h 965931"/>
                <a:gd name="connsiteX13" fmla="*/ 211540 w 634774"/>
                <a:gd name="connsiteY13" fmla="*/ 430440 h 965931"/>
                <a:gd name="connsiteX14" fmla="*/ 252484 w 634774"/>
                <a:gd name="connsiteY14" fmla="*/ 457736 h 965931"/>
                <a:gd name="connsiteX15" fmla="*/ 279779 w 634774"/>
                <a:gd name="connsiteY15" fmla="*/ 498679 h 965931"/>
                <a:gd name="connsiteX16" fmla="*/ 293427 w 634774"/>
                <a:gd name="connsiteY16" fmla="*/ 519151 h 965931"/>
                <a:gd name="connsiteX17" fmla="*/ 307075 w 634774"/>
                <a:gd name="connsiteY17" fmla="*/ 546446 h 965931"/>
                <a:gd name="connsiteX18" fmla="*/ 334370 w 634774"/>
                <a:gd name="connsiteY18" fmla="*/ 594213 h 965931"/>
                <a:gd name="connsiteX19" fmla="*/ 341194 w 634774"/>
                <a:gd name="connsiteY19" fmla="*/ 628333 h 965931"/>
                <a:gd name="connsiteX20" fmla="*/ 361666 w 634774"/>
                <a:gd name="connsiteY20" fmla="*/ 641981 h 965931"/>
                <a:gd name="connsiteX21" fmla="*/ 382137 w 634774"/>
                <a:gd name="connsiteY21" fmla="*/ 662452 h 965931"/>
                <a:gd name="connsiteX22" fmla="*/ 409433 w 634774"/>
                <a:gd name="connsiteY22" fmla="*/ 737515 h 965931"/>
                <a:gd name="connsiteX23" fmla="*/ 423081 w 634774"/>
                <a:gd name="connsiteY23" fmla="*/ 764810 h 965931"/>
                <a:gd name="connsiteX24" fmla="*/ 464024 w 634774"/>
                <a:gd name="connsiteY24" fmla="*/ 839873 h 965931"/>
                <a:gd name="connsiteX25" fmla="*/ 511791 w 634774"/>
                <a:gd name="connsiteY25" fmla="*/ 887640 h 965931"/>
                <a:gd name="connsiteX26" fmla="*/ 518615 w 634774"/>
                <a:gd name="connsiteY26" fmla="*/ 962703 h 965931"/>
                <a:gd name="connsiteX27" fmla="*/ 545910 w 634774"/>
                <a:gd name="connsiteY27" fmla="*/ 955879 h 965931"/>
                <a:gd name="connsiteX28" fmla="*/ 559558 w 634774"/>
                <a:gd name="connsiteY28" fmla="*/ 935407 h 965931"/>
                <a:gd name="connsiteX29" fmla="*/ 580030 w 634774"/>
                <a:gd name="connsiteY29" fmla="*/ 901288 h 965931"/>
                <a:gd name="connsiteX30" fmla="*/ 607325 w 634774"/>
                <a:gd name="connsiteY30" fmla="*/ 880816 h 965931"/>
                <a:gd name="connsiteX31" fmla="*/ 627797 w 634774"/>
                <a:gd name="connsiteY31" fmla="*/ 839873 h 965931"/>
                <a:gd name="connsiteX32" fmla="*/ 634621 w 634774"/>
                <a:gd name="connsiteY32" fmla="*/ 819401 h 965931"/>
                <a:gd name="connsiteX33" fmla="*/ 614149 w 634774"/>
                <a:gd name="connsiteY33" fmla="*/ 696572 h 965931"/>
                <a:gd name="connsiteX34" fmla="*/ 593678 w 634774"/>
                <a:gd name="connsiteY34" fmla="*/ 676100 h 965931"/>
                <a:gd name="connsiteX35" fmla="*/ 573206 w 634774"/>
                <a:gd name="connsiteY35" fmla="*/ 635157 h 965931"/>
                <a:gd name="connsiteX36" fmla="*/ 545910 w 634774"/>
                <a:gd name="connsiteY36" fmla="*/ 587390 h 965931"/>
                <a:gd name="connsiteX37" fmla="*/ 539087 w 634774"/>
                <a:gd name="connsiteY37" fmla="*/ 566918 h 965931"/>
                <a:gd name="connsiteX38" fmla="*/ 525439 w 634774"/>
                <a:gd name="connsiteY38" fmla="*/ 546446 h 965931"/>
                <a:gd name="connsiteX39" fmla="*/ 518615 w 634774"/>
                <a:gd name="connsiteY39" fmla="*/ 519151 h 965931"/>
                <a:gd name="connsiteX40" fmla="*/ 511791 w 634774"/>
                <a:gd name="connsiteY40" fmla="*/ 498679 h 965931"/>
                <a:gd name="connsiteX41" fmla="*/ 484495 w 634774"/>
                <a:gd name="connsiteY41" fmla="*/ 450912 h 965931"/>
                <a:gd name="connsiteX42" fmla="*/ 457200 w 634774"/>
                <a:gd name="connsiteY42" fmla="*/ 403145 h 965931"/>
                <a:gd name="connsiteX43" fmla="*/ 443552 w 634774"/>
                <a:gd name="connsiteY43" fmla="*/ 382673 h 965931"/>
                <a:gd name="connsiteX44" fmla="*/ 402609 w 634774"/>
                <a:gd name="connsiteY44" fmla="*/ 341730 h 965931"/>
                <a:gd name="connsiteX45" fmla="*/ 382137 w 634774"/>
                <a:gd name="connsiteY45" fmla="*/ 321258 h 965931"/>
                <a:gd name="connsiteX46" fmla="*/ 348018 w 634774"/>
                <a:gd name="connsiteY46" fmla="*/ 280315 h 965931"/>
                <a:gd name="connsiteX47" fmla="*/ 307075 w 634774"/>
                <a:gd name="connsiteY47" fmla="*/ 246195 h 965931"/>
                <a:gd name="connsiteX48" fmla="*/ 300251 w 634774"/>
                <a:gd name="connsiteY48" fmla="*/ 218900 h 965931"/>
                <a:gd name="connsiteX49" fmla="*/ 279779 w 634774"/>
                <a:gd name="connsiteY49" fmla="*/ 198428 h 965931"/>
                <a:gd name="connsiteX50" fmla="*/ 266131 w 634774"/>
                <a:gd name="connsiteY50" fmla="*/ 177957 h 965931"/>
                <a:gd name="connsiteX51" fmla="*/ 259307 w 634774"/>
                <a:gd name="connsiteY51" fmla="*/ 150661 h 965931"/>
                <a:gd name="connsiteX52" fmla="*/ 238836 w 634774"/>
                <a:gd name="connsiteY52" fmla="*/ 123366 h 965931"/>
                <a:gd name="connsiteX53" fmla="*/ 225188 w 634774"/>
                <a:gd name="connsiteY53" fmla="*/ 102894 h 965931"/>
                <a:gd name="connsiteX54" fmla="*/ 204716 w 634774"/>
                <a:gd name="connsiteY54" fmla="*/ 82422 h 965931"/>
                <a:gd name="connsiteX55" fmla="*/ 177421 w 634774"/>
                <a:gd name="connsiteY55" fmla="*/ 41479 h 965931"/>
                <a:gd name="connsiteX56" fmla="*/ 156949 w 634774"/>
                <a:gd name="connsiteY56" fmla="*/ 21007 h 965931"/>
                <a:gd name="connsiteX57" fmla="*/ 129654 w 634774"/>
                <a:gd name="connsiteY57" fmla="*/ 536 h 96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4774" h="965931">
                  <a:moveTo>
                    <a:pt x="129654" y="536"/>
                  </a:moveTo>
                  <a:cubicBezTo>
                    <a:pt x="116006" y="3948"/>
                    <a:pt x="87280" y="36049"/>
                    <a:pt x="75063" y="41479"/>
                  </a:cubicBezTo>
                  <a:cubicBezTo>
                    <a:pt x="61917" y="47322"/>
                    <a:pt x="34119" y="55127"/>
                    <a:pt x="34119" y="55127"/>
                  </a:cubicBezTo>
                  <a:cubicBezTo>
                    <a:pt x="27295" y="64225"/>
                    <a:pt x="19290" y="72548"/>
                    <a:pt x="13648" y="82422"/>
                  </a:cubicBezTo>
                  <a:cubicBezTo>
                    <a:pt x="51" y="106217"/>
                    <a:pt x="230" y="182017"/>
                    <a:pt x="0" y="184781"/>
                  </a:cubicBezTo>
                  <a:cubicBezTo>
                    <a:pt x="2275" y="196154"/>
                    <a:pt x="4011" y="207648"/>
                    <a:pt x="6824" y="218900"/>
                  </a:cubicBezTo>
                  <a:cubicBezTo>
                    <a:pt x="8569" y="225878"/>
                    <a:pt x="8562" y="234286"/>
                    <a:pt x="13648" y="239372"/>
                  </a:cubicBezTo>
                  <a:cubicBezTo>
                    <a:pt x="18734" y="244458"/>
                    <a:pt x="27295" y="243921"/>
                    <a:pt x="34119" y="246195"/>
                  </a:cubicBezTo>
                  <a:cubicBezTo>
                    <a:pt x="52585" y="258506"/>
                    <a:pt x="60242" y="264833"/>
                    <a:pt x="81887" y="273491"/>
                  </a:cubicBezTo>
                  <a:cubicBezTo>
                    <a:pt x="95244" y="278834"/>
                    <a:pt x="122830" y="287139"/>
                    <a:pt x="122830" y="287139"/>
                  </a:cubicBezTo>
                  <a:cubicBezTo>
                    <a:pt x="135880" y="326288"/>
                    <a:pt x="120309" y="289747"/>
                    <a:pt x="150125" y="328082"/>
                  </a:cubicBezTo>
                  <a:cubicBezTo>
                    <a:pt x="150127" y="328084"/>
                    <a:pt x="184244" y="379260"/>
                    <a:pt x="191069" y="389497"/>
                  </a:cubicBezTo>
                  <a:cubicBezTo>
                    <a:pt x="195618" y="396321"/>
                    <a:pt x="202122" y="402189"/>
                    <a:pt x="204716" y="409969"/>
                  </a:cubicBezTo>
                  <a:cubicBezTo>
                    <a:pt x="206991" y="416793"/>
                    <a:pt x="206454" y="425354"/>
                    <a:pt x="211540" y="430440"/>
                  </a:cubicBezTo>
                  <a:cubicBezTo>
                    <a:pt x="223139" y="442038"/>
                    <a:pt x="252484" y="457736"/>
                    <a:pt x="252484" y="457736"/>
                  </a:cubicBezTo>
                  <a:lnTo>
                    <a:pt x="279779" y="498679"/>
                  </a:lnTo>
                  <a:cubicBezTo>
                    <a:pt x="284328" y="505503"/>
                    <a:pt x="289759" y="511815"/>
                    <a:pt x="293427" y="519151"/>
                  </a:cubicBezTo>
                  <a:cubicBezTo>
                    <a:pt x="297976" y="528249"/>
                    <a:pt x="302028" y="537614"/>
                    <a:pt x="307075" y="546446"/>
                  </a:cubicBezTo>
                  <a:cubicBezTo>
                    <a:pt x="345655" y="613962"/>
                    <a:pt x="293127" y="511730"/>
                    <a:pt x="334370" y="594213"/>
                  </a:cubicBezTo>
                  <a:cubicBezTo>
                    <a:pt x="336645" y="605586"/>
                    <a:pt x="335439" y="618263"/>
                    <a:pt x="341194" y="628333"/>
                  </a:cubicBezTo>
                  <a:cubicBezTo>
                    <a:pt x="345263" y="635454"/>
                    <a:pt x="355365" y="636731"/>
                    <a:pt x="361666" y="641981"/>
                  </a:cubicBezTo>
                  <a:cubicBezTo>
                    <a:pt x="369079" y="648159"/>
                    <a:pt x="376528" y="654599"/>
                    <a:pt x="382137" y="662452"/>
                  </a:cubicBezTo>
                  <a:cubicBezTo>
                    <a:pt x="399445" y="686683"/>
                    <a:pt x="399088" y="709066"/>
                    <a:pt x="409433" y="737515"/>
                  </a:cubicBezTo>
                  <a:cubicBezTo>
                    <a:pt x="412909" y="747075"/>
                    <a:pt x="418532" y="755712"/>
                    <a:pt x="423081" y="764810"/>
                  </a:cubicBezTo>
                  <a:cubicBezTo>
                    <a:pt x="433088" y="804842"/>
                    <a:pt x="427711" y="797508"/>
                    <a:pt x="464024" y="839873"/>
                  </a:cubicBezTo>
                  <a:cubicBezTo>
                    <a:pt x="478678" y="856970"/>
                    <a:pt x="511791" y="887640"/>
                    <a:pt x="511791" y="887640"/>
                  </a:cubicBezTo>
                  <a:cubicBezTo>
                    <a:pt x="514066" y="912661"/>
                    <a:pt x="507379" y="940231"/>
                    <a:pt x="518615" y="962703"/>
                  </a:cubicBezTo>
                  <a:cubicBezTo>
                    <a:pt x="522809" y="971091"/>
                    <a:pt x="538107" y="961081"/>
                    <a:pt x="545910" y="955879"/>
                  </a:cubicBezTo>
                  <a:cubicBezTo>
                    <a:pt x="552734" y="951330"/>
                    <a:pt x="555211" y="942362"/>
                    <a:pt x="559558" y="935407"/>
                  </a:cubicBezTo>
                  <a:cubicBezTo>
                    <a:pt x="566588" y="924160"/>
                    <a:pt x="571296" y="911270"/>
                    <a:pt x="580030" y="901288"/>
                  </a:cubicBezTo>
                  <a:cubicBezTo>
                    <a:pt x="587519" y="892729"/>
                    <a:pt x="598227" y="887640"/>
                    <a:pt x="607325" y="880816"/>
                  </a:cubicBezTo>
                  <a:cubicBezTo>
                    <a:pt x="624478" y="829359"/>
                    <a:pt x="601339" y="892789"/>
                    <a:pt x="627797" y="839873"/>
                  </a:cubicBezTo>
                  <a:cubicBezTo>
                    <a:pt x="631014" y="833439"/>
                    <a:pt x="632346" y="826225"/>
                    <a:pt x="634621" y="819401"/>
                  </a:cubicBezTo>
                  <a:cubicBezTo>
                    <a:pt x="630207" y="753195"/>
                    <a:pt x="646057" y="734862"/>
                    <a:pt x="614149" y="696572"/>
                  </a:cubicBezTo>
                  <a:cubicBezTo>
                    <a:pt x="607971" y="689158"/>
                    <a:pt x="600502" y="682924"/>
                    <a:pt x="593678" y="676100"/>
                  </a:cubicBezTo>
                  <a:cubicBezTo>
                    <a:pt x="581166" y="638564"/>
                    <a:pt x="594372" y="672197"/>
                    <a:pt x="573206" y="635157"/>
                  </a:cubicBezTo>
                  <a:cubicBezTo>
                    <a:pt x="538575" y="574553"/>
                    <a:pt x="579161" y="637264"/>
                    <a:pt x="545910" y="587390"/>
                  </a:cubicBezTo>
                  <a:cubicBezTo>
                    <a:pt x="543636" y="580566"/>
                    <a:pt x="542304" y="573352"/>
                    <a:pt x="539087" y="566918"/>
                  </a:cubicBezTo>
                  <a:cubicBezTo>
                    <a:pt x="535419" y="559582"/>
                    <a:pt x="528670" y="553984"/>
                    <a:pt x="525439" y="546446"/>
                  </a:cubicBezTo>
                  <a:cubicBezTo>
                    <a:pt x="521745" y="537826"/>
                    <a:pt x="521191" y="528169"/>
                    <a:pt x="518615" y="519151"/>
                  </a:cubicBezTo>
                  <a:cubicBezTo>
                    <a:pt x="516639" y="512235"/>
                    <a:pt x="514625" y="505291"/>
                    <a:pt x="511791" y="498679"/>
                  </a:cubicBezTo>
                  <a:cubicBezTo>
                    <a:pt x="501402" y="474439"/>
                    <a:pt x="498200" y="471470"/>
                    <a:pt x="484495" y="450912"/>
                  </a:cubicBezTo>
                  <a:cubicBezTo>
                    <a:pt x="473423" y="417690"/>
                    <a:pt x="483021" y="439293"/>
                    <a:pt x="457200" y="403145"/>
                  </a:cubicBezTo>
                  <a:cubicBezTo>
                    <a:pt x="452433" y="396471"/>
                    <a:pt x="449001" y="388803"/>
                    <a:pt x="443552" y="382673"/>
                  </a:cubicBezTo>
                  <a:cubicBezTo>
                    <a:pt x="430729" y="368247"/>
                    <a:pt x="416257" y="355378"/>
                    <a:pt x="402609" y="341730"/>
                  </a:cubicBezTo>
                  <a:lnTo>
                    <a:pt x="382137" y="321258"/>
                  </a:lnTo>
                  <a:cubicBezTo>
                    <a:pt x="322331" y="261452"/>
                    <a:pt x="395520" y="337318"/>
                    <a:pt x="348018" y="280315"/>
                  </a:cubicBezTo>
                  <a:cubicBezTo>
                    <a:pt x="331599" y="260612"/>
                    <a:pt x="327203" y="259614"/>
                    <a:pt x="307075" y="246195"/>
                  </a:cubicBezTo>
                  <a:cubicBezTo>
                    <a:pt x="304800" y="237097"/>
                    <a:pt x="304904" y="227043"/>
                    <a:pt x="300251" y="218900"/>
                  </a:cubicBezTo>
                  <a:cubicBezTo>
                    <a:pt x="295463" y="210521"/>
                    <a:pt x="285957" y="205842"/>
                    <a:pt x="279779" y="198428"/>
                  </a:cubicBezTo>
                  <a:cubicBezTo>
                    <a:pt x="274529" y="192128"/>
                    <a:pt x="270680" y="184781"/>
                    <a:pt x="266131" y="177957"/>
                  </a:cubicBezTo>
                  <a:cubicBezTo>
                    <a:pt x="263856" y="168858"/>
                    <a:pt x="263501" y="159050"/>
                    <a:pt x="259307" y="150661"/>
                  </a:cubicBezTo>
                  <a:cubicBezTo>
                    <a:pt x="254221" y="140489"/>
                    <a:pt x="245446" y="132621"/>
                    <a:pt x="238836" y="123366"/>
                  </a:cubicBezTo>
                  <a:cubicBezTo>
                    <a:pt x="234069" y="116692"/>
                    <a:pt x="230438" y="109195"/>
                    <a:pt x="225188" y="102894"/>
                  </a:cubicBezTo>
                  <a:cubicBezTo>
                    <a:pt x="219010" y="95480"/>
                    <a:pt x="210641" y="90040"/>
                    <a:pt x="204716" y="82422"/>
                  </a:cubicBezTo>
                  <a:cubicBezTo>
                    <a:pt x="194646" y="69475"/>
                    <a:pt x="189019" y="53077"/>
                    <a:pt x="177421" y="41479"/>
                  </a:cubicBezTo>
                  <a:cubicBezTo>
                    <a:pt x="170597" y="34655"/>
                    <a:pt x="164363" y="27185"/>
                    <a:pt x="156949" y="21007"/>
                  </a:cubicBezTo>
                  <a:cubicBezTo>
                    <a:pt x="144599" y="10715"/>
                    <a:pt x="143302" y="-2876"/>
                    <a:pt x="129654" y="536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 bwMode="auto">
            <a:xfrm>
              <a:off x="7130955" y="2381234"/>
              <a:ext cx="327546" cy="1611514"/>
            </a:xfrm>
            <a:custGeom>
              <a:avLst/>
              <a:gdLst>
                <a:gd name="connsiteX0" fmla="*/ 13648 w 327546"/>
                <a:gd name="connsiteY0" fmla="*/ 20772 h 1611514"/>
                <a:gd name="connsiteX1" fmla="*/ 0 w 327546"/>
                <a:gd name="connsiteY1" fmla="*/ 123130 h 1611514"/>
                <a:gd name="connsiteX2" fmla="*/ 6824 w 327546"/>
                <a:gd name="connsiteY2" fmla="*/ 266432 h 1611514"/>
                <a:gd name="connsiteX3" fmla="*/ 20472 w 327546"/>
                <a:gd name="connsiteY3" fmla="*/ 321023 h 1611514"/>
                <a:gd name="connsiteX4" fmla="*/ 27296 w 327546"/>
                <a:gd name="connsiteY4" fmla="*/ 361966 h 1611514"/>
                <a:gd name="connsiteX5" fmla="*/ 40944 w 327546"/>
                <a:gd name="connsiteY5" fmla="*/ 546211 h 1611514"/>
                <a:gd name="connsiteX6" fmla="*/ 47767 w 327546"/>
                <a:gd name="connsiteY6" fmla="*/ 573506 h 1611514"/>
                <a:gd name="connsiteX7" fmla="*/ 54591 w 327546"/>
                <a:gd name="connsiteY7" fmla="*/ 696336 h 1611514"/>
                <a:gd name="connsiteX8" fmla="*/ 40944 w 327546"/>
                <a:gd name="connsiteY8" fmla="*/ 819166 h 1611514"/>
                <a:gd name="connsiteX9" fmla="*/ 47767 w 327546"/>
                <a:gd name="connsiteY9" fmla="*/ 894229 h 1611514"/>
                <a:gd name="connsiteX10" fmla="*/ 61415 w 327546"/>
                <a:gd name="connsiteY10" fmla="*/ 996587 h 1611514"/>
                <a:gd name="connsiteX11" fmla="*/ 68239 w 327546"/>
                <a:gd name="connsiteY11" fmla="*/ 1051178 h 1611514"/>
                <a:gd name="connsiteX12" fmla="*/ 81887 w 327546"/>
                <a:gd name="connsiteY12" fmla="*/ 1098945 h 1611514"/>
                <a:gd name="connsiteX13" fmla="*/ 95535 w 327546"/>
                <a:gd name="connsiteY13" fmla="*/ 1262718 h 1611514"/>
                <a:gd name="connsiteX14" fmla="*/ 116006 w 327546"/>
                <a:gd name="connsiteY14" fmla="*/ 1317309 h 1611514"/>
                <a:gd name="connsiteX15" fmla="*/ 136478 w 327546"/>
                <a:gd name="connsiteY15" fmla="*/ 1406020 h 1611514"/>
                <a:gd name="connsiteX16" fmla="*/ 143302 w 327546"/>
                <a:gd name="connsiteY16" fmla="*/ 1426491 h 1611514"/>
                <a:gd name="connsiteX17" fmla="*/ 150126 w 327546"/>
                <a:gd name="connsiteY17" fmla="*/ 1446963 h 1611514"/>
                <a:gd name="connsiteX18" fmla="*/ 163773 w 327546"/>
                <a:gd name="connsiteY18" fmla="*/ 1528850 h 1611514"/>
                <a:gd name="connsiteX19" fmla="*/ 170597 w 327546"/>
                <a:gd name="connsiteY19" fmla="*/ 1569793 h 1611514"/>
                <a:gd name="connsiteX20" fmla="*/ 211541 w 327546"/>
                <a:gd name="connsiteY20" fmla="*/ 1610736 h 1611514"/>
                <a:gd name="connsiteX21" fmla="*/ 320723 w 327546"/>
                <a:gd name="connsiteY21" fmla="*/ 1556145 h 1611514"/>
                <a:gd name="connsiteX22" fmla="*/ 327546 w 327546"/>
                <a:gd name="connsiteY22" fmla="*/ 1528850 h 1611514"/>
                <a:gd name="connsiteX23" fmla="*/ 320723 w 327546"/>
                <a:gd name="connsiteY23" fmla="*/ 1392372 h 1611514"/>
                <a:gd name="connsiteX24" fmla="*/ 313899 w 327546"/>
                <a:gd name="connsiteY24" fmla="*/ 1358253 h 1611514"/>
                <a:gd name="connsiteX25" fmla="*/ 307075 w 327546"/>
                <a:gd name="connsiteY25" fmla="*/ 1317309 h 1611514"/>
                <a:gd name="connsiteX26" fmla="*/ 300251 w 327546"/>
                <a:gd name="connsiteY26" fmla="*/ 1296838 h 1611514"/>
                <a:gd name="connsiteX27" fmla="*/ 293427 w 327546"/>
                <a:gd name="connsiteY27" fmla="*/ 1262718 h 1611514"/>
                <a:gd name="connsiteX28" fmla="*/ 279779 w 327546"/>
                <a:gd name="connsiteY28" fmla="*/ 1221775 h 1611514"/>
                <a:gd name="connsiteX29" fmla="*/ 266132 w 327546"/>
                <a:gd name="connsiteY29" fmla="*/ 1064826 h 1611514"/>
                <a:gd name="connsiteX30" fmla="*/ 252484 w 327546"/>
                <a:gd name="connsiteY30" fmla="*/ 901053 h 1611514"/>
                <a:gd name="connsiteX31" fmla="*/ 245660 w 327546"/>
                <a:gd name="connsiteY31" fmla="*/ 880581 h 1611514"/>
                <a:gd name="connsiteX32" fmla="*/ 238836 w 327546"/>
                <a:gd name="connsiteY32" fmla="*/ 839638 h 1611514"/>
                <a:gd name="connsiteX33" fmla="*/ 225188 w 327546"/>
                <a:gd name="connsiteY33" fmla="*/ 805518 h 1611514"/>
                <a:gd name="connsiteX34" fmla="*/ 218364 w 327546"/>
                <a:gd name="connsiteY34" fmla="*/ 757751 h 1611514"/>
                <a:gd name="connsiteX35" fmla="*/ 191069 w 327546"/>
                <a:gd name="connsiteY35" fmla="*/ 703160 h 1611514"/>
                <a:gd name="connsiteX36" fmla="*/ 177421 w 327546"/>
                <a:gd name="connsiteY36" fmla="*/ 669041 h 1611514"/>
                <a:gd name="connsiteX37" fmla="*/ 170597 w 327546"/>
                <a:gd name="connsiteY37" fmla="*/ 648569 h 1611514"/>
                <a:gd name="connsiteX38" fmla="*/ 156949 w 327546"/>
                <a:gd name="connsiteY38" fmla="*/ 621273 h 1611514"/>
                <a:gd name="connsiteX39" fmla="*/ 150126 w 327546"/>
                <a:gd name="connsiteY39" fmla="*/ 593978 h 1611514"/>
                <a:gd name="connsiteX40" fmla="*/ 163773 w 327546"/>
                <a:gd name="connsiteY40" fmla="*/ 437029 h 1611514"/>
                <a:gd name="connsiteX41" fmla="*/ 170597 w 327546"/>
                <a:gd name="connsiteY41" fmla="*/ 300551 h 1611514"/>
                <a:gd name="connsiteX42" fmla="*/ 177421 w 327546"/>
                <a:gd name="connsiteY42" fmla="*/ 280079 h 1611514"/>
                <a:gd name="connsiteX43" fmla="*/ 191069 w 327546"/>
                <a:gd name="connsiteY43" fmla="*/ 205017 h 1611514"/>
                <a:gd name="connsiteX44" fmla="*/ 184245 w 327546"/>
                <a:gd name="connsiteY44" fmla="*/ 27596 h 1611514"/>
                <a:gd name="connsiteX45" fmla="*/ 163773 w 327546"/>
                <a:gd name="connsiteY45" fmla="*/ 20772 h 1611514"/>
                <a:gd name="connsiteX46" fmla="*/ 54591 w 327546"/>
                <a:gd name="connsiteY46" fmla="*/ 300 h 1611514"/>
                <a:gd name="connsiteX47" fmla="*/ 13648 w 327546"/>
                <a:gd name="connsiteY47" fmla="*/ 20772 h 16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7546" h="1611514">
                  <a:moveTo>
                    <a:pt x="13648" y="20772"/>
                  </a:moveTo>
                  <a:cubicBezTo>
                    <a:pt x="4550" y="41244"/>
                    <a:pt x="0" y="98074"/>
                    <a:pt x="0" y="123130"/>
                  </a:cubicBezTo>
                  <a:cubicBezTo>
                    <a:pt x="0" y="170951"/>
                    <a:pt x="1903" y="218864"/>
                    <a:pt x="6824" y="266432"/>
                  </a:cubicBezTo>
                  <a:cubicBezTo>
                    <a:pt x="8754" y="285089"/>
                    <a:pt x="17388" y="302521"/>
                    <a:pt x="20472" y="321023"/>
                  </a:cubicBezTo>
                  <a:lnTo>
                    <a:pt x="27296" y="361966"/>
                  </a:lnTo>
                  <a:cubicBezTo>
                    <a:pt x="30658" y="425845"/>
                    <a:pt x="30627" y="484308"/>
                    <a:pt x="40944" y="546211"/>
                  </a:cubicBezTo>
                  <a:cubicBezTo>
                    <a:pt x="42486" y="555462"/>
                    <a:pt x="45493" y="564408"/>
                    <a:pt x="47767" y="573506"/>
                  </a:cubicBezTo>
                  <a:cubicBezTo>
                    <a:pt x="50042" y="614449"/>
                    <a:pt x="54591" y="655330"/>
                    <a:pt x="54591" y="696336"/>
                  </a:cubicBezTo>
                  <a:cubicBezTo>
                    <a:pt x="54591" y="713623"/>
                    <a:pt x="43664" y="797405"/>
                    <a:pt x="40944" y="819166"/>
                  </a:cubicBezTo>
                  <a:cubicBezTo>
                    <a:pt x="43218" y="844187"/>
                    <a:pt x="45137" y="869243"/>
                    <a:pt x="47767" y="894229"/>
                  </a:cubicBezTo>
                  <a:cubicBezTo>
                    <a:pt x="52654" y="940663"/>
                    <a:pt x="55446" y="951818"/>
                    <a:pt x="61415" y="996587"/>
                  </a:cubicBezTo>
                  <a:cubicBezTo>
                    <a:pt x="63839" y="1014765"/>
                    <a:pt x="65224" y="1033089"/>
                    <a:pt x="68239" y="1051178"/>
                  </a:cubicBezTo>
                  <a:cubicBezTo>
                    <a:pt x="71095" y="1068313"/>
                    <a:pt x="76479" y="1082721"/>
                    <a:pt x="81887" y="1098945"/>
                  </a:cubicBezTo>
                  <a:cubicBezTo>
                    <a:pt x="85012" y="1155199"/>
                    <a:pt x="83476" y="1208451"/>
                    <a:pt x="95535" y="1262718"/>
                  </a:cubicBezTo>
                  <a:cubicBezTo>
                    <a:pt x="98211" y="1274762"/>
                    <a:pt x="113343" y="1310653"/>
                    <a:pt x="116006" y="1317309"/>
                  </a:cubicBezTo>
                  <a:cubicBezTo>
                    <a:pt x="124864" y="1379316"/>
                    <a:pt x="117744" y="1349819"/>
                    <a:pt x="136478" y="1406020"/>
                  </a:cubicBezTo>
                  <a:lnTo>
                    <a:pt x="143302" y="1426491"/>
                  </a:lnTo>
                  <a:lnTo>
                    <a:pt x="150126" y="1446963"/>
                  </a:lnTo>
                  <a:cubicBezTo>
                    <a:pt x="163198" y="1538477"/>
                    <a:pt x="150471" y="1455691"/>
                    <a:pt x="163773" y="1528850"/>
                  </a:cubicBezTo>
                  <a:cubicBezTo>
                    <a:pt x="166248" y="1542463"/>
                    <a:pt x="166222" y="1556667"/>
                    <a:pt x="170597" y="1569793"/>
                  </a:cubicBezTo>
                  <a:cubicBezTo>
                    <a:pt x="177250" y="1589750"/>
                    <a:pt x="196133" y="1599180"/>
                    <a:pt x="211541" y="1610736"/>
                  </a:cubicBezTo>
                  <a:cubicBezTo>
                    <a:pt x="336789" y="1602386"/>
                    <a:pt x="305845" y="1637978"/>
                    <a:pt x="320723" y="1556145"/>
                  </a:cubicBezTo>
                  <a:cubicBezTo>
                    <a:pt x="322401" y="1546918"/>
                    <a:pt x="325272" y="1537948"/>
                    <a:pt x="327546" y="1528850"/>
                  </a:cubicBezTo>
                  <a:cubicBezTo>
                    <a:pt x="325272" y="1483357"/>
                    <a:pt x="324355" y="1437776"/>
                    <a:pt x="320723" y="1392372"/>
                  </a:cubicBezTo>
                  <a:cubicBezTo>
                    <a:pt x="319798" y="1380811"/>
                    <a:pt x="315974" y="1369664"/>
                    <a:pt x="313899" y="1358253"/>
                  </a:cubicBezTo>
                  <a:cubicBezTo>
                    <a:pt x="311424" y="1344640"/>
                    <a:pt x="310077" y="1330816"/>
                    <a:pt x="307075" y="1317309"/>
                  </a:cubicBezTo>
                  <a:cubicBezTo>
                    <a:pt x="305515" y="1310287"/>
                    <a:pt x="301996" y="1303816"/>
                    <a:pt x="300251" y="1296838"/>
                  </a:cubicBezTo>
                  <a:cubicBezTo>
                    <a:pt x="297438" y="1285586"/>
                    <a:pt x="296479" y="1273908"/>
                    <a:pt x="293427" y="1262718"/>
                  </a:cubicBezTo>
                  <a:cubicBezTo>
                    <a:pt x="289642" y="1248839"/>
                    <a:pt x="279779" y="1221775"/>
                    <a:pt x="279779" y="1221775"/>
                  </a:cubicBezTo>
                  <a:cubicBezTo>
                    <a:pt x="261061" y="978448"/>
                    <a:pt x="283722" y="1264185"/>
                    <a:pt x="266132" y="1064826"/>
                  </a:cubicBezTo>
                  <a:cubicBezTo>
                    <a:pt x="261317" y="1010258"/>
                    <a:pt x="269807" y="953022"/>
                    <a:pt x="252484" y="901053"/>
                  </a:cubicBezTo>
                  <a:cubicBezTo>
                    <a:pt x="250209" y="894229"/>
                    <a:pt x="247220" y="887603"/>
                    <a:pt x="245660" y="880581"/>
                  </a:cubicBezTo>
                  <a:cubicBezTo>
                    <a:pt x="242659" y="867075"/>
                    <a:pt x="242477" y="852986"/>
                    <a:pt x="238836" y="839638"/>
                  </a:cubicBezTo>
                  <a:cubicBezTo>
                    <a:pt x="235613" y="827820"/>
                    <a:pt x="229737" y="816891"/>
                    <a:pt x="225188" y="805518"/>
                  </a:cubicBezTo>
                  <a:cubicBezTo>
                    <a:pt x="222913" y="789596"/>
                    <a:pt x="223450" y="773010"/>
                    <a:pt x="218364" y="757751"/>
                  </a:cubicBezTo>
                  <a:cubicBezTo>
                    <a:pt x="211930" y="738450"/>
                    <a:pt x="198625" y="722050"/>
                    <a:pt x="191069" y="703160"/>
                  </a:cubicBezTo>
                  <a:cubicBezTo>
                    <a:pt x="186520" y="691787"/>
                    <a:pt x="181722" y="680510"/>
                    <a:pt x="177421" y="669041"/>
                  </a:cubicBezTo>
                  <a:cubicBezTo>
                    <a:pt x="174895" y="662306"/>
                    <a:pt x="173431" y="655181"/>
                    <a:pt x="170597" y="648569"/>
                  </a:cubicBezTo>
                  <a:cubicBezTo>
                    <a:pt x="166590" y="639219"/>
                    <a:pt x="161498" y="630372"/>
                    <a:pt x="156949" y="621273"/>
                  </a:cubicBezTo>
                  <a:cubicBezTo>
                    <a:pt x="154675" y="612175"/>
                    <a:pt x="150126" y="603356"/>
                    <a:pt x="150126" y="593978"/>
                  </a:cubicBezTo>
                  <a:cubicBezTo>
                    <a:pt x="150126" y="509971"/>
                    <a:pt x="153308" y="499817"/>
                    <a:pt x="163773" y="437029"/>
                  </a:cubicBezTo>
                  <a:cubicBezTo>
                    <a:pt x="166048" y="391536"/>
                    <a:pt x="166651" y="345929"/>
                    <a:pt x="170597" y="300551"/>
                  </a:cubicBezTo>
                  <a:cubicBezTo>
                    <a:pt x="171220" y="293385"/>
                    <a:pt x="176010" y="287132"/>
                    <a:pt x="177421" y="280079"/>
                  </a:cubicBezTo>
                  <a:cubicBezTo>
                    <a:pt x="201870" y="157835"/>
                    <a:pt x="170840" y="285929"/>
                    <a:pt x="191069" y="205017"/>
                  </a:cubicBezTo>
                  <a:cubicBezTo>
                    <a:pt x="188794" y="145877"/>
                    <a:pt x="192918" y="86141"/>
                    <a:pt x="184245" y="27596"/>
                  </a:cubicBezTo>
                  <a:cubicBezTo>
                    <a:pt x="183191" y="20481"/>
                    <a:pt x="170782" y="22389"/>
                    <a:pt x="163773" y="20772"/>
                  </a:cubicBezTo>
                  <a:cubicBezTo>
                    <a:pt x="159516" y="19790"/>
                    <a:pt x="72160" y="1764"/>
                    <a:pt x="54591" y="300"/>
                  </a:cubicBezTo>
                  <a:cubicBezTo>
                    <a:pt x="40990" y="-833"/>
                    <a:pt x="22746" y="300"/>
                    <a:pt x="13648" y="20772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6530360" y="2643408"/>
              <a:ext cx="1470385" cy="1076327"/>
            </a:xfrm>
            <a:custGeom>
              <a:avLst/>
              <a:gdLst>
                <a:gd name="connsiteX0" fmla="*/ 1419461 w 1470385"/>
                <a:gd name="connsiteY0" fmla="*/ 4258 h 1076327"/>
                <a:gd name="connsiteX1" fmla="*/ 784840 w 1470385"/>
                <a:gd name="connsiteY1" fmla="*/ 120264 h 1076327"/>
                <a:gd name="connsiteX2" fmla="*/ 675658 w 1470385"/>
                <a:gd name="connsiteY2" fmla="*/ 140735 h 1076327"/>
                <a:gd name="connsiteX3" fmla="*/ 634715 w 1470385"/>
                <a:gd name="connsiteY3" fmla="*/ 154383 h 1076327"/>
                <a:gd name="connsiteX4" fmla="*/ 586947 w 1470385"/>
                <a:gd name="connsiteY4" fmla="*/ 161207 h 1076327"/>
                <a:gd name="connsiteX5" fmla="*/ 546004 w 1470385"/>
                <a:gd name="connsiteY5" fmla="*/ 195326 h 1076327"/>
                <a:gd name="connsiteX6" fmla="*/ 525533 w 1470385"/>
                <a:gd name="connsiteY6" fmla="*/ 202150 h 1076327"/>
                <a:gd name="connsiteX7" fmla="*/ 477765 w 1470385"/>
                <a:gd name="connsiteY7" fmla="*/ 243093 h 1076327"/>
                <a:gd name="connsiteX8" fmla="*/ 436822 w 1470385"/>
                <a:gd name="connsiteY8" fmla="*/ 270389 h 1076327"/>
                <a:gd name="connsiteX9" fmla="*/ 409527 w 1470385"/>
                <a:gd name="connsiteY9" fmla="*/ 277213 h 1076327"/>
                <a:gd name="connsiteX10" fmla="*/ 389055 w 1470385"/>
                <a:gd name="connsiteY10" fmla="*/ 290861 h 1076327"/>
                <a:gd name="connsiteX11" fmla="*/ 368583 w 1470385"/>
                <a:gd name="connsiteY11" fmla="*/ 311332 h 1076327"/>
                <a:gd name="connsiteX12" fmla="*/ 348112 w 1470385"/>
                <a:gd name="connsiteY12" fmla="*/ 318156 h 1076327"/>
                <a:gd name="connsiteX13" fmla="*/ 327640 w 1470385"/>
                <a:gd name="connsiteY13" fmla="*/ 338628 h 1076327"/>
                <a:gd name="connsiteX14" fmla="*/ 307168 w 1470385"/>
                <a:gd name="connsiteY14" fmla="*/ 352276 h 1076327"/>
                <a:gd name="connsiteX15" fmla="*/ 279873 w 1470385"/>
                <a:gd name="connsiteY15" fmla="*/ 372747 h 1076327"/>
                <a:gd name="connsiteX16" fmla="*/ 238930 w 1470385"/>
                <a:gd name="connsiteY16" fmla="*/ 406867 h 1076327"/>
                <a:gd name="connsiteX17" fmla="*/ 225282 w 1470385"/>
                <a:gd name="connsiteY17" fmla="*/ 427338 h 1076327"/>
                <a:gd name="connsiteX18" fmla="*/ 204810 w 1470385"/>
                <a:gd name="connsiteY18" fmla="*/ 447810 h 1076327"/>
                <a:gd name="connsiteX19" fmla="*/ 177515 w 1470385"/>
                <a:gd name="connsiteY19" fmla="*/ 481929 h 1076327"/>
                <a:gd name="connsiteX20" fmla="*/ 157043 w 1470385"/>
                <a:gd name="connsiteY20" fmla="*/ 502401 h 1076327"/>
                <a:gd name="connsiteX21" fmla="*/ 122924 w 1470385"/>
                <a:gd name="connsiteY21" fmla="*/ 536520 h 1076327"/>
                <a:gd name="connsiteX22" fmla="*/ 88804 w 1470385"/>
                <a:gd name="connsiteY22" fmla="*/ 604759 h 1076327"/>
                <a:gd name="connsiteX23" fmla="*/ 75156 w 1470385"/>
                <a:gd name="connsiteY23" fmla="*/ 645702 h 1076327"/>
                <a:gd name="connsiteX24" fmla="*/ 68333 w 1470385"/>
                <a:gd name="connsiteY24" fmla="*/ 666174 h 1076327"/>
                <a:gd name="connsiteX25" fmla="*/ 61509 w 1470385"/>
                <a:gd name="connsiteY25" fmla="*/ 748061 h 1076327"/>
                <a:gd name="connsiteX26" fmla="*/ 47861 w 1470385"/>
                <a:gd name="connsiteY26" fmla="*/ 789004 h 1076327"/>
                <a:gd name="connsiteX27" fmla="*/ 41037 w 1470385"/>
                <a:gd name="connsiteY27" fmla="*/ 843595 h 1076327"/>
                <a:gd name="connsiteX28" fmla="*/ 27389 w 1470385"/>
                <a:gd name="connsiteY28" fmla="*/ 884538 h 1076327"/>
                <a:gd name="connsiteX29" fmla="*/ 20565 w 1470385"/>
                <a:gd name="connsiteY29" fmla="*/ 1014192 h 1076327"/>
                <a:gd name="connsiteX30" fmla="*/ 6918 w 1470385"/>
                <a:gd name="connsiteY30" fmla="*/ 1055135 h 1076327"/>
                <a:gd name="connsiteX31" fmla="*/ 20565 w 1470385"/>
                <a:gd name="connsiteY31" fmla="*/ 1041488 h 1076327"/>
                <a:gd name="connsiteX32" fmla="*/ 27389 w 1470385"/>
                <a:gd name="connsiteY32" fmla="*/ 1007368 h 1076327"/>
                <a:gd name="connsiteX33" fmla="*/ 41037 w 1470385"/>
                <a:gd name="connsiteY33" fmla="*/ 966425 h 1076327"/>
                <a:gd name="connsiteX34" fmla="*/ 61509 w 1470385"/>
                <a:gd name="connsiteY34" fmla="*/ 918658 h 1076327"/>
                <a:gd name="connsiteX35" fmla="*/ 109276 w 1470385"/>
                <a:gd name="connsiteY35" fmla="*/ 884538 h 1076327"/>
                <a:gd name="connsiteX36" fmla="*/ 129747 w 1470385"/>
                <a:gd name="connsiteY36" fmla="*/ 877714 h 1076327"/>
                <a:gd name="connsiteX37" fmla="*/ 143395 w 1470385"/>
                <a:gd name="connsiteY37" fmla="*/ 857243 h 1076327"/>
                <a:gd name="connsiteX38" fmla="*/ 163867 w 1470385"/>
                <a:gd name="connsiteY38" fmla="*/ 850419 h 1076327"/>
                <a:gd name="connsiteX39" fmla="*/ 204810 w 1470385"/>
                <a:gd name="connsiteY39" fmla="*/ 823123 h 1076327"/>
                <a:gd name="connsiteX40" fmla="*/ 225282 w 1470385"/>
                <a:gd name="connsiteY40" fmla="*/ 816299 h 1076327"/>
                <a:gd name="connsiteX41" fmla="*/ 293521 w 1470385"/>
                <a:gd name="connsiteY41" fmla="*/ 775356 h 1076327"/>
                <a:gd name="connsiteX42" fmla="*/ 320816 w 1470385"/>
                <a:gd name="connsiteY42" fmla="*/ 768532 h 1076327"/>
                <a:gd name="connsiteX43" fmla="*/ 361759 w 1470385"/>
                <a:gd name="connsiteY43" fmla="*/ 741237 h 1076327"/>
                <a:gd name="connsiteX44" fmla="*/ 389055 w 1470385"/>
                <a:gd name="connsiteY44" fmla="*/ 727589 h 1076327"/>
                <a:gd name="connsiteX45" fmla="*/ 457294 w 1470385"/>
                <a:gd name="connsiteY45" fmla="*/ 672998 h 1076327"/>
                <a:gd name="connsiteX46" fmla="*/ 498237 w 1470385"/>
                <a:gd name="connsiteY46" fmla="*/ 638879 h 1076327"/>
                <a:gd name="connsiteX47" fmla="*/ 518709 w 1470385"/>
                <a:gd name="connsiteY47" fmla="*/ 632055 h 1076327"/>
                <a:gd name="connsiteX48" fmla="*/ 552828 w 1470385"/>
                <a:gd name="connsiteY48" fmla="*/ 597935 h 1076327"/>
                <a:gd name="connsiteX49" fmla="*/ 600595 w 1470385"/>
                <a:gd name="connsiteY49" fmla="*/ 550168 h 1076327"/>
                <a:gd name="connsiteX50" fmla="*/ 627891 w 1470385"/>
                <a:gd name="connsiteY50" fmla="*/ 509225 h 1076327"/>
                <a:gd name="connsiteX51" fmla="*/ 648362 w 1470385"/>
                <a:gd name="connsiteY51" fmla="*/ 488753 h 1076327"/>
                <a:gd name="connsiteX52" fmla="*/ 668834 w 1470385"/>
                <a:gd name="connsiteY52" fmla="*/ 461458 h 1076327"/>
                <a:gd name="connsiteX53" fmla="*/ 689306 w 1470385"/>
                <a:gd name="connsiteY53" fmla="*/ 447810 h 1076327"/>
                <a:gd name="connsiteX54" fmla="*/ 716601 w 1470385"/>
                <a:gd name="connsiteY54" fmla="*/ 427338 h 1076327"/>
                <a:gd name="connsiteX55" fmla="*/ 737073 w 1470385"/>
                <a:gd name="connsiteY55" fmla="*/ 406867 h 1076327"/>
                <a:gd name="connsiteX56" fmla="*/ 784840 w 1470385"/>
                <a:gd name="connsiteY56" fmla="*/ 379571 h 1076327"/>
                <a:gd name="connsiteX57" fmla="*/ 832607 w 1470385"/>
                <a:gd name="connsiteY57" fmla="*/ 345452 h 1076327"/>
                <a:gd name="connsiteX58" fmla="*/ 859903 w 1470385"/>
                <a:gd name="connsiteY58" fmla="*/ 338628 h 1076327"/>
                <a:gd name="connsiteX59" fmla="*/ 928141 w 1470385"/>
                <a:gd name="connsiteY59" fmla="*/ 304508 h 1076327"/>
                <a:gd name="connsiteX60" fmla="*/ 948613 w 1470385"/>
                <a:gd name="connsiteY60" fmla="*/ 290861 h 1076327"/>
                <a:gd name="connsiteX61" fmla="*/ 975909 w 1470385"/>
                <a:gd name="connsiteY61" fmla="*/ 277213 h 1076327"/>
                <a:gd name="connsiteX62" fmla="*/ 1050971 w 1470385"/>
                <a:gd name="connsiteY62" fmla="*/ 249917 h 1076327"/>
                <a:gd name="connsiteX63" fmla="*/ 1078267 w 1470385"/>
                <a:gd name="connsiteY63" fmla="*/ 243093 h 1076327"/>
                <a:gd name="connsiteX64" fmla="*/ 1098739 w 1470385"/>
                <a:gd name="connsiteY64" fmla="*/ 236270 h 1076327"/>
                <a:gd name="connsiteX65" fmla="*/ 1126034 w 1470385"/>
                <a:gd name="connsiteY65" fmla="*/ 229446 h 1076327"/>
                <a:gd name="connsiteX66" fmla="*/ 1160153 w 1470385"/>
                <a:gd name="connsiteY66" fmla="*/ 215798 h 1076327"/>
                <a:gd name="connsiteX67" fmla="*/ 1248864 w 1470385"/>
                <a:gd name="connsiteY67" fmla="*/ 202150 h 1076327"/>
                <a:gd name="connsiteX68" fmla="*/ 1317103 w 1470385"/>
                <a:gd name="connsiteY68" fmla="*/ 188502 h 1076327"/>
                <a:gd name="connsiteX69" fmla="*/ 1371694 w 1470385"/>
                <a:gd name="connsiteY69" fmla="*/ 174855 h 1076327"/>
                <a:gd name="connsiteX70" fmla="*/ 1385341 w 1470385"/>
                <a:gd name="connsiteY70" fmla="*/ 127088 h 1076327"/>
                <a:gd name="connsiteX71" fmla="*/ 1405813 w 1470385"/>
                <a:gd name="connsiteY71" fmla="*/ 113440 h 1076327"/>
                <a:gd name="connsiteX72" fmla="*/ 1439933 w 1470385"/>
                <a:gd name="connsiteY72" fmla="*/ 65673 h 1076327"/>
                <a:gd name="connsiteX73" fmla="*/ 1433109 w 1470385"/>
                <a:gd name="connsiteY73" fmla="*/ 24729 h 1076327"/>
                <a:gd name="connsiteX74" fmla="*/ 1419461 w 1470385"/>
                <a:gd name="connsiteY74" fmla="*/ 4258 h 107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470385" h="1076327">
                  <a:moveTo>
                    <a:pt x="1419461" y="4258"/>
                  </a:moveTo>
                  <a:cubicBezTo>
                    <a:pt x="1311416" y="20181"/>
                    <a:pt x="996106" y="80124"/>
                    <a:pt x="784840" y="120264"/>
                  </a:cubicBezTo>
                  <a:cubicBezTo>
                    <a:pt x="635293" y="148678"/>
                    <a:pt x="855497" y="120753"/>
                    <a:pt x="675658" y="140735"/>
                  </a:cubicBezTo>
                  <a:cubicBezTo>
                    <a:pt x="662010" y="145284"/>
                    <a:pt x="648733" y="151148"/>
                    <a:pt x="634715" y="154383"/>
                  </a:cubicBezTo>
                  <a:cubicBezTo>
                    <a:pt x="619043" y="158000"/>
                    <a:pt x="602353" y="156585"/>
                    <a:pt x="586947" y="161207"/>
                  </a:cubicBezTo>
                  <a:cubicBezTo>
                    <a:pt x="566656" y="167295"/>
                    <a:pt x="562616" y="184252"/>
                    <a:pt x="546004" y="195326"/>
                  </a:cubicBezTo>
                  <a:cubicBezTo>
                    <a:pt x="540019" y="199316"/>
                    <a:pt x="532357" y="199875"/>
                    <a:pt x="525533" y="202150"/>
                  </a:cubicBezTo>
                  <a:cubicBezTo>
                    <a:pt x="501968" y="225715"/>
                    <a:pt x="506949" y="222664"/>
                    <a:pt x="477765" y="243093"/>
                  </a:cubicBezTo>
                  <a:cubicBezTo>
                    <a:pt x="464327" y="252499"/>
                    <a:pt x="452735" y="266411"/>
                    <a:pt x="436822" y="270389"/>
                  </a:cubicBezTo>
                  <a:lnTo>
                    <a:pt x="409527" y="277213"/>
                  </a:lnTo>
                  <a:cubicBezTo>
                    <a:pt x="402703" y="281762"/>
                    <a:pt x="395356" y="285611"/>
                    <a:pt x="389055" y="290861"/>
                  </a:cubicBezTo>
                  <a:cubicBezTo>
                    <a:pt x="381641" y="297039"/>
                    <a:pt x="376613" y="305979"/>
                    <a:pt x="368583" y="311332"/>
                  </a:cubicBezTo>
                  <a:cubicBezTo>
                    <a:pt x="362598" y="315322"/>
                    <a:pt x="354936" y="315881"/>
                    <a:pt x="348112" y="318156"/>
                  </a:cubicBezTo>
                  <a:cubicBezTo>
                    <a:pt x="341288" y="324980"/>
                    <a:pt x="335054" y="332450"/>
                    <a:pt x="327640" y="338628"/>
                  </a:cubicBezTo>
                  <a:cubicBezTo>
                    <a:pt x="321339" y="343878"/>
                    <a:pt x="313842" y="347509"/>
                    <a:pt x="307168" y="352276"/>
                  </a:cubicBezTo>
                  <a:cubicBezTo>
                    <a:pt x="297913" y="358886"/>
                    <a:pt x="289128" y="366137"/>
                    <a:pt x="279873" y="372747"/>
                  </a:cubicBezTo>
                  <a:cubicBezTo>
                    <a:pt x="257768" y="388536"/>
                    <a:pt x="257673" y="384375"/>
                    <a:pt x="238930" y="406867"/>
                  </a:cubicBezTo>
                  <a:cubicBezTo>
                    <a:pt x="233680" y="413167"/>
                    <a:pt x="230532" y="421038"/>
                    <a:pt x="225282" y="427338"/>
                  </a:cubicBezTo>
                  <a:cubicBezTo>
                    <a:pt x="219104" y="434752"/>
                    <a:pt x="211165" y="440547"/>
                    <a:pt x="204810" y="447810"/>
                  </a:cubicBezTo>
                  <a:cubicBezTo>
                    <a:pt x="195219" y="458771"/>
                    <a:pt x="187106" y="470968"/>
                    <a:pt x="177515" y="481929"/>
                  </a:cubicBezTo>
                  <a:cubicBezTo>
                    <a:pt x="171160" y="489192"/>
                    <a:pt x="163221" y="494987"/>
                    <a:pt x="157043" y="502401"/>
                  </a:cubicBezTo>
                  <a:cubicBezTo>
                    <a:pt x="128610" y="536520"/>
                    <a:pt x="160454" y="511501"/>
                    <a:pt x="122924" y="536520"/>
                  </a:cubicBezTo>
                  <a:cubicBezTo>
                    <a:pt x="83556" y="595573"/>
                    <a:pt x="103534" y="555659"/>
                    <a:pt x="88804" y="604759"/>
                  </a:cubicBezTo>
                  <a:cubicBezTo>
                    <a:pt x="84670" y="618538"/>
                    <a:pt x="79705" y="632054"/>
                    <a:pt x="75156" y="645702"/>
                  </a:cubicBezTo>
                  <a:lnTo>
                    <a:pt x="68333" y="666174"/>
                  </a:lnTo>
                  <a:cubicBezTo>
                    <a:pt x="66058" y="693470"/>
                    <a:pt x="66012" y="721043"/>
                    <a:pt x="61509" y="748061"/>
                  </a:cubicBezTo>
                  <a:cubicBezTo>
                    <a:pt x="59144" y="762251"/>
                    <a:pt x="47861" y="789004"/>
                    <a:pt x="47861" y="789004"/>
                  </a:cubicBezTo>
                  <a:cubicBezTo>
                    <a:pt x="45586" y="807201"/>
                    <a:pt x="44880" y="825663"/>
                    <a:pt x="41037" y="843595"/>
                  </a:cubicBezTo>
                  <a:cubicBezTo>
                    <a:pt x="38023" y="857662"/>
                    <a:pt x="27389" y="884538"/>
                    <a:pt x="27389" y="884538"/>
                  </a:cubicBezTo>
                  <a:cubicBezTo>
                    <a:pt x="25114" y="927756"/>
                    <a:pt x="25721" y="971222"/>
                    <a:pt x="20565" y="1014192"/>
                  </a:cubicBezTo>
                  <a:cubicBezTo>
                    <a:pt x="18851" y="1028475"/>
                    <a:pt x="11467" y="1041487"/>
                    <a:pt x="6918" y="1055135"/>
                  </a:cubicBezTo>
                  <a:cubicBezTo>
                    <a:pt x="-4099" y="1088188"/>
                    <a:pt x="-3608" y="1081778"/>
                    <a:pt x="20565" y="1041488"/>
                  </a:cubicBezTo>
                  <a:cubicBezTo>
                    <a:pt x="22840" y="1030115"/>
                    <a:pt x="24337" y="1018558"/>
                    <a:pt x="27389" y="1007368"/>
                  </a:cubicBezTo>
                  <a:cubicBezTo>
                    <a:pt x="31174" y="993489"/>
                    <a:pt x="37548" y="980381"/>
                    <a:pt x="41037" y="966425"/>
                  </a:cubicBezTo>
                  <a:cubicBezTo>
                    <a:pt x="46258" y="945542"/>
                    <a:pt x="45800" y="934367"/>
                    <a:pt x="61509" y="918658"/>
                  </a:cubicBezTo>
                  <a:cubicBezTo>
                    <a:pt x="64602" y="915565"/>
                    <a:pt x="101525" y="888414"/>
                    <a:pt x="109276" y="884538"/>
                  </a:cubicBezTo>
                  <a:cubicBezTo>
                    <a:pt x="115709" y="881321"/>
                    <a:pt x="122923" y="879989"/>
                    <a:pt x="129747" y="877714"/>
                  </a:cubicBezTo>
                  <a:cubicBezTo>
                    <a:pt x="134296" y="870890"/>
                    <a:pt x="136991" y="862366"/>
                    <a:pt x="143395" y="857243"/>
                  </a:cubicBezTo>
                  <a:cubicBezTo>
                    <a:pt x="149012" y="852750"/>
                    <a:pt x="157579" y="853912"/>
                    <a:pt x="163867" y="850419"/>
                  </a:cubicBezTo>
                  <a:cubicBezTo>
                    <a:pt x="178205" y="842453"/>
                    <a:pt x="189249" y="828310"/>
                    <a:pt x="204810" y="823123"/>
                  </a:cubicBezTo>
                  <a:cubicBezTo>
                    <a:pt x="211634" y="820848"/>
                    <a:pt x="218994" y="819792"/>
                    <a:pt x="225282" y="816299"/>
                  </a:cubicBezTo>
                  <a:cubicBezTo>
                    <a:pt x="258248" y="797985"/>
                    <a:pt x="261751" y="787270"/>
                    <a:pt x="293521" y="775356"/>
                  </a:cubicBezTo>
                  <a:cubicBezTo>
                    <a:pt x="302302" y="772063"/>
                    <a:pt x="311718" y="770807"/>
                    <a:pt x="320816" y="768532"/>
                  </a:cubicBezTo>
                  <a:cubicBezTo>
                    <a:pt x="334464" y="759434"/>
                    <a:pt x="347088" y="748572"/>
                    <a:pt x="361759" y="741237"/>
                  </a:cubicBezTo>
                  <a:cubicBezTo>
                    <a:pt x="370858" y="736688"/>
                    <a:pt x="380777" y="733502"/>
                    <a:pt x="389055" y="727589"/>
                  </a:cubicBezTo>
                  <a:cubicBezTo>
                    <a:pt x="412759" y="710658"/>
                    <a:pt x="436697" y="693596"/>
                    <a:pt x="457294" y="672998"/>
                  </a:cubicBezTo>
                  <a:cubicBezTo>
                    <a:pt x="472388" y="657903"/>
                    <a:pt x="479233" y="648381"/>
                    <a:pt x="498237" y="638879"/>
                  </a:cubicBezTo>
                  <a:cubicBezTo>
                    <a:pt x="504671" y="635662"/>
                    <a:pt x="511885" y="634330"/>
                    <a:pt x="518709" y="632055"/>
                  </a:cubicBezTo>
                  <a:cubicBezTo>
                    <a:pt x="573305" y="595656"/>
                    <a:pt x="507329" y="643433"/>
                    <a:pt x="552828" y="597935"/>
                  </a:cubicBezTo>
                  <a:cubicBezTo>
                    <a:pt x="604391" y="546373"/>
                    <a:pt x="558132" y="610830"/>
                    <a:pt x="600595" y="550168"/>
                  </a:cubicBezTo>
                  <a:cubicBezTo>
                    <a:pt x="610001" y="536730"/>
                    <a:pt x="616293" y="520824"/>
                    <a:pt x="627891" y="509225"/>
                  </a:cubicBezTo>
                  <a:cubicBezTo>
                    <a:pt x="634715" y="502401"/>
                    <a:pt x="642082" y="496080"/>
                    <a:pt x="648362" y="488753"/>
                  </a:cubicBezTo>
                  <a:cubicBezTo>
                    <a:pt x="655763" y="480118"/>
                    <a:pt x="660792" y="469500"/>
                    <a:pt x="668834" y="461458"/>
                  </a:cubicBezTo>
                  <a:cubicBezTo>
                    <a:pt x="674633" y="455659"/>
                    <a:pt x="682632" y="452577"/>
                    <a:pt x="689306" y="447810"/>
                  </a:cubicBezTo>
                  <a:cubicBezTo>
                    <a:pt x="698561" y="441199"/>
                    <a:pt x="707966" y="434739"/>
                    <a:pt x="716601" y="427338"/>
                  </a:cubicBezTo>
                  <a:cubicBezTo>
                    <a:pt x="723928" y="421058"/>
                    <a:pt x="729659" y="413045"/>
                    <a:pt x="737073" y="406867"/>
                  </a:cubicBezTo>
                  <a:cubicBezTo>
                    <a:pt x="759617" y="388081"/>
                    <a:pt x="758136" y="396261"/>
                    <a:pt x="784840" y="379571"/>
                  </a:cubicBezTo>
                  <a:cubicBezTo>
                    <a:pt x="789925" y="376393"/>
                    <a:pt x="823419" y="349390"/>
                    <a:pt x="832607" y="345452"/>
                  </a:cubicBezTo>
                  <a:cubicBezTo>
                    <a:pt x="841227" y="341758"/>
                    <a:pt x="850804" y="340903"/>
                    <a:pt x="859903" y="338628"/>
                  </a:cubicBezTo>
                  <a:cubicBezTo>
                    <a:pt x="928101" y="284068"/>
                    <a:pt x="859814" y="330130"/>
                    <a:pt x="928141" y="304508"/>
                  </a:cubicBezTo>
                  <a:cubicBezTo>
                    <a:pt x="935820" y="301628"/>
                    <a:pt x="941492" y="294930"/>
                    <a:pt x="948613" y="290861"/>
                  </a:cubicBezTo>
                  <a:cubicBezTo>
                    <a:pt x="957445" y="285814"/>
                    <a:pt x="966613" y="281345"/>
                    <a:pt x="975909" y="277213"/>
                  </a:cubicBezTo>
                  <a:cubicBezTo>
                    <a:pt x="993352" y="269460"/>
                    <a:pt x="1033679" y="254240"/>
                    <a:pt x="1050971" y="249917"/>
                  </a:cubicBezTo>
                  <a:cubicBezTo>
                    <a:pt x="1060070" y="247642"/>
                    <a:pt x="1069249" y="245669"/>
                    <a:pt x="1078267" y="243093"/>
                  </a:cubicBezTo>
                  <a:cubicBezTo>
                    <a:pt x="1085183" y="241117"/>
                    <a:pt x="1091823" y="238246"/>
                    <a:pt x="1098739" y="236270"/>
                  </a:cubicBezTo>
                  <a:cubicBezTo>
                    <a:pt x="1107757" y="233694"/>
                    <a:pt x="1117137" y="232412"/>
                    <a:pt x="1126034" y="229446"/>
                  </a:cubicBezTo>
                  <a:cubicBezTo>
                    <a:pt x="1137655" y="225572"/>
                    <a:pt x="1148420" y="219318"/>
                    <a:pt x="1160153" y="215798"/>
                  </a:cubicBezTo>
                  <a:cubicBezTo>
                    <a:pt x="1186242" y="207971"/>
                    <a:pt x="1223895" y="206312"/>
                    <a:pt x="1248864" y="202150"/>
                  </a:cubicBezTo>
                  <a:cubicBezTo>
                    <a:pt x="1271745" y="198336"/>
                    <a:pt x="1294357" y="193051"/>
                    <a:pt x="1317103" y="188502"/>
                  </a:cubicBezTo>
                  <a:cubicBezTo>
                    <a:pt x="1358281" y="180267"/>
                    <a:pt x="1340216" y="185348"/>
                    <a:pt x="1371694" y="174855"/>
                  </a:cubicBezTo>
                  <a:cubicBezTo>
                    <a:pt x="1372139" y="173075"/>
                    <a:pt x="1381783" y="131536"/>
                    <a:pt x="1385341" y="127088"/>
                  </a:cubicBezTo>
                  <a:cubicBezTo>
                    <a:pt x="1390464" y="120684"/>
                    <a:pt x="1398989" y="117989"/>
                    <a:pt x="1405813" y="113440"/>
                  </a:cubicBezTo>
                  <a:cubicBezTo>
                    <a:pt x="1421736" y="65672"/>
                    <a:pt x="1405813" y="77045"/>
                    <a:pt x="1439933" y="65673"/>
                  </a:cubicBezTo>
                  <a:cubicBezTo>
                    <a:pt x="1446255" y="46703"/>
                    <a:pt x="1454273" y="40603"/>
                    <a:pt x="1433109" y="24729"/>
                  </a:cubicBezTo>
                  <a:cubicBezTo>
                    <a:pt x="1429470" y="21999"/>
                    <a:pt x="1527506" y="-11665"/>
                    <a:pt x="1419461" y="4258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 bwMode="auto">
            <a:xfrm>
              <a:off x="6012160" y="3746876"/>
              <a:ext cx="1336560" cy="1006563"/>
            </a:xfrm>
            <a:custGeom>
              <a:avLst/>
              <a:gdLst>
                <a:gd name="connsiteX0" fmla="*/ 40023 w 1336560"/>
                <a:gd name="connsiteY0" fmla="*/ 10276 h 1006563"/>
                <a:gd name="connsiteX1" fmla="*/ 504046 w 1336560"/>
                <a:gd name="connsiteY1" fmla="*/ 296879 h 1006563"/>
                <a:gd name="connsiteX2" fmla="*/ 524518 w 1336560"/>
                <a:gd name="connsiteY2" fmla="*/ 317350 h 1006563"/>
                <a:gd name="connsiteX3" fmla="*/ 544990 w 1336560"/>
                <a:gd name="connsiteY3" fmla="*/ 330998 h 1006563"/>
                <a:gd name="connsiteX4" fmla="*/ 585933 w 1336560"/>
                <a:gd name="connsiteY4" fmla="*/ 365118 h 1006563"/>
                <a:gd name="connsiteX5" fmla="*/ 606405 w 1336560"/>
                <a:gd name="connsiteY5" fmla="*/ 371942 h 1006563"/>
                <a:gd name="connsiteX6" fmla="*/ 640524 w 1336560"/>
                <a:gd name="connsiteY6" fmla="*/ 385589 h 1006563"/>
                <a:gd name="connsiteX7" fmla="*/ 715587 w 1336560"/>
                <a:gd name="connsiteY7" fmla="*/ 399237 h 1006563"/>
                <a:gd name="connsiteX8" fmla="*/ 817945 w 1336560"/>
                <a:gd name="connsiteY8" fmla="*/ 412885 h 1006563"/>
                <a:gd name="connsiteX9" fmla="*/ 865712 w 1336560"/>
                <a:gd name="connsiteY9" fmla="*/ 460652 h 1006563"/>
                <a:gd name="connsiteX10" fmla="*/ 886184 w 1336560"/>
                <a:gd name="connsiteY10" fmla="*/ 487948 h 1006563"/>
                <a:gd name="connsiteX11" fmla="*/ 940775 w 1336560"/>
                <a:gd name="connsiteY11" fmla="*/ 528891 h 1006563"/>
                <a:gd name="connsiteX12" fmla="*/ 981718 w 1336560"/>
                <a:gd name="connsiteY12" fmla="*/ 549362 h 1006563"/>
                <a:gd name="connsiteX13" fmla="*/ 1036309 w 1336560"/>
                <a:gd name="connsiteY13" fmla="*/ 610777 h 1006563"/>
                <a:gd name="connsiteX14" fmla="*/ 1063605 w 1336560"/>
                <a:gd name="connsiteY14" fmla="*/ 624425 h 1006563"/>
                <a:gd name="connsiteX15" fmla="*/ 1111372 w 1336560"/>
                <a:gd name="connsiteY15" fmla="*/ 672192 h 1006563"/>
                <a:gd name="connsiteX16" fmla="*/ 1152315 w 1336560"/>
                <a:gd name="connsiteY16" fmla="*/ 706312 h 1006563"/>
                <a:gd name="connsiteX17" fmla="*/ 1172787 w 1336560"/>
                <a:gd name="connsiteY17" fmla="*/ 719959 h 1006563"/>
                <a:gd name="connsiteX18" fmla="*/ 1241026 w 1336560"/>
                <a:gd name="connsiteY18" fmla="*/ 774550 h 1006563"/>
                <a:gd name="connsiteX19" fmla="*/ 1261497 w 1336560"/>
                <a:gd name="connsiteY19" fmla="*/ 795022 h 1006563"/>
                <a:gd name="connsiteX20" fmla="*/ 1288793 w 1336560"/>
                <a:gd name="connsiteY20" fmla="*/ 808670 h 1006563"/>
                <a:gd name="connsiteX21" fmla="*/ 1309264 w 1336560"/>
                <a:gd name="connsiteY21" fmla="*/ 829142 h 1006563"/>
                <a:gd name="connsiteX22" fmla="*/ 1329736 w 1336560"/>
                <a:gd name="connsiteY22" fmla="*/ 842789 h 1006563"/>
                <a:gd name="connsiteX23" fmla="*/ 1336560 w 1336560"/>
                <a:gd name="connsiteY23" fmla="*/ 863261 h 1006563"/>
                <a:gd name="connsiteX24" fmla="*/ 1329736 w 1336560"/>
                <a:gd name="connsiteY24" fmla="*/ 999739 h 1006563"/>
                <a:gd name="connsiteX25" fmla="*/ 1309264 w 1336560"/>
                <a:gd name="connsiteY25" fmla="*/ 1006562 h 1006563"/>
                <a:gd name="connsiteX26" fmla="*/ 1247849 w 1336560"/>
                <a:gd name="connsiteY26" fmla="*/ 986091 h 1006563"/>
                <a:gd name="connsiteX27" fmla="*/ 1206906 w 1336560"/>
                <a:gd name="connsiteY27" fmla="*/ 979267 h 1006563"/>
                <a:gd name="connsiteX28" fmla="*/ 1179611 w 1336560"/>
                <a:gd name="connsiteY28" fmla="*/ 972443 h 1006563"/>
                <a:gd name="connsiteX29" fmla="*/ 1159139 w 1336560"/>
                <a:gd name="connsiteY29" fmla="*/ 965619 h 1006563"/>
                <a:gd name="connsiteX30" fmla="*/ 1104548 w 1336560"/>
                <a:gd name="connsiteY30" fmla="*/ 931500 h 1006563"/>
                <a:gd name="connsiteX31" fmla="*/ 1063605 w 1336560"/>
                <a:gd name="connsiteY31" fmla="*/ 917852 h 1006563"/>
                <a:gd name="connsiteX32" fmla="*/ 981718 w 1336560"/>
                <a:gd name="connsiteY32" fmla="*/ 883733 h 1006563"/>
                <a:gd name="connsiteX33" fmla="*/ 899832 w 1336560"/>
                <a:gd name="connsiteY33" fmla="*/ 849613 h 1006563"/>
                <a:gd name="connsiteX34" fmla="*/ 865712 w 1336560"/>
                <a:gd name="connsiteY34" fmla="*/ 842789 h 1006563"/>
                <a:gd name="connsiteX35" fmla="*/ 845240 w 1336560"/>
                <a:gd name="connsiteY35" fmla="*/ 835965 h 1006563"/>
                <a:gd name="connsiteX36" fmla="*/ 831593 w 1336560"/>
                <a:gd name="connsiteY36" fmla="*/ 815494 h 1006563"/>
                <a:gd name="connsiteX37" fmla="*/ 783826 w 1336560"/>
                <a:gd name="connsiteY37" fmla="*/ 767727 h 1006563"/>
                <a:gd name="connsiteX38" fmla="*/ 736058 w 1336560"/>
                <a:gd name="connsiteY38" fmla="*/ 733607 h 1006563"/>
                <a:gd name="connsiteX39" fmla="*/ 695115 w 1336560"/>
                <a:gd name="connsiteY39" fmla="*/ 706312 h 1006563"/>
                <a:gd name="connsiteX40" fmla="*/ 654172 w 1336560"/>
                <a:gd name="connsiteY40" fmla="*/ 672192 h 1006563"/>
                <a:gd name="connsiteX41" fmla="*/ 633700 w 1336560"/>
                <a:gd name="connsiteY41" fmla="*/ 651721 h 1006563"/>
                <a:gd name="connsiteX42" fmla="*/ 613229 w 1336560"/>
                <a:gd name="connsiteY42" fmla="*/ 644897 h 1006563"/>
                <a:gd name="connsiteX43" fmla="*/ 572285 w 1336560"/>
                <a:gd name="connsiteY43" fmla="*/ 610777 h 1006563"/>
                <a:gd name="connsiteX44" fmla="*/ 524518 w 1336560"/>
                <a:gd name="connsiteY44" fmla="*/ 576658 h 1006563"/>
                <a:gd name="connsiteX45" fmla="*/ 483575 w 1336560"/>
                <a:gd name="connsiteY45" fmla="*/ 563010 h 1006563"/>
                <a:gd name="connsiteX46" fmla="*/ 456279 w 1336560"/>
                <a:gd name="connsiteY46" fmla="*/ 542539 h 1006563"/>
                <a:gd name="connsiteX47" fmla="*/ 435808 w 1336560"/>
                <a:gd name="connsiteY47" fmla="*/ 528891 h 1006563"/>
                <a:gd name="connsiteX48" fmla="*/ 388040 w 1336560"/>
                <a:gd name="connsiteY48" fmla="*/ 481124 h 1006563"/>
                <a:gd name="connsiteX49" fmla="*/ 367569 w 1336560"/>
                <a:gd name="connsiteY49" fmla="*/ 460652 h 1006563"/>
                <a:gd name="connsiteX50" fmla="*/ 326626 w 1336560"/>
                <a:gd name="connsiteY50" fmla="*/ 426533 h 1006563"/>
                <a:gd name="connsiteX51" fmla="*/ 285682 w 1336560"/>
                <a:gd name="connsiteY51" fmla="*/ 399237 h 1006563"/>
                <a:gd name="connsiteX52" fmla="*/ 251563 w 1336560"/>
                <a:gd name="connsiteY52" fmla="*/ 358294 h 1006563"/>
                <a:gd name="connsiteX53" fmla="*/ 210620 w 1336560"/>
                <a:gd name="connsiteY53" fmla="*/ 324174 h 1006563"/>
                <a:gd name="connsiteX54" fmla="*/ 176500 w 1336560"/>
                <a:gd name="connsiteY54" fmla="*/ 283231 h 1006563"/>
                <a:gd name="connsiteX55" fmla="*/ 156029 w 1336560"/>
                <a:gd name="connsiteY55" fmla="*/ 262759 h 1006563"/>
                <a:gd name="connsiteX56" fmla="*/ 142381 w 1336560"/>
                <a:gd name="connsiteY56" fmla="*/ 242288 h 1006563"/>
                <a:gd name="connsiteX57" fmla="*/ 101437 w 1336560"/>
                <a:gd name="connsiteY57" fmla="*/ 208168 h 1006563"/>
                <a:gd name="connsiteX58" fmla="*/ 60494 w 1336560"/>
                <a:gd name="connsiteY58" fmla="*/ 174049 h 1006563"/>
                <a:gd name="connsiteX59" fmla="*/ 53670 w 1336560"/>
                <a:gd name="connsiteY59" fmla="*/ 153577 h 1006563"/>
                <a:gd name="connsiteX60" fmla="*/ 19551 w 1336560"/>
                <a:gd name="connsiteY60" fmla="*/ 92162 h 1006563"/>
                <a:gd name="connsiteX61" fmla="*/ 40023 w 1336560"/>
                <a:gd name="connsiteY61" fmla="*/ 10276 h 10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336560" h="1006563">
                  <a:moveTo>
                    <a:pt x="40023" y="10276"/>
                  </a:moveTo>
                  <a:cubicBezTo>
                    <a:pt x="120772" y="44396"/>
                    <a:pt x="350491" y="199556"/>
                    <a:pt x="504046" y="296879"/>
                  </a:cubicBezTo>
                  <a:cubicBezTo>
                    <a:pt x="512197" y="302045"/>
                    <a:pt x="517104" y="311172"/>
                    <a:pt x="524518" y="317350"/>
                  </a:cubicBezTo>
                  <a:cubicBezTo>
                    <a:pt x="530819" y="322600"/>
                    <a:pt x="538690" y="325747"/>
                    <a:pt x="544990" y="330998"/>
                  </a:cubicBezTo>
                  <a:cubicBezTo>
                    <a:pt x="567629" y="349864"/>
                    <a:pt x="560517" y="352410"/>
                    <a:pt x="585933" y="365118"/>
                  </a:cubicBezTo>
                  <a:cubicBezTo>
                    <a:pt x="592367" y="368335"/>
                    <a:pt x="599670" y="369416"/>
                    <a:pt x="606405" y="371942"/>
                  </a:cubicBezTo>
                  <a:cubicBezTo>
                    <a:pt x="617874" y="376243"/>
                    <a:pt x="628792" y="382069"/>
                    <a:pt x="640524" y="385589"/>
                  </a:cubicBezTo>
                  <a:cubicBezTo>
                    <a:pt x="653493" y="389480"/>
                    <a:pt x="704619" y="397243"/>
                    <a:pt x="715587" y="399237"/>
                  </a:cubicBezTo>
                  <a:cubicBezTo>
                    <a:pt x="784687" y="411801"/>
                    <a:pt x="713399" y="402430"/>
                    <a:pt x="817945" y="412885"/>
                  </a:cubicBezTo>
                  <a:cubicBezTo>
                    <a:pt x="833867" y="428807"/>
                    <a:pt x="852201" y="442638"/>
                    <a:pt x="865712" y="460652"/>
                  </a:cubicBezTo>
                  <a:cubicBezTo>
                    <a:pt x="872536" y="469751"/>
                    <a:pt x="877768" y="480297"/>
                    <a:pt x="886184" y="487948"/>
                  </a:cubicBezTo>
                  <a:cubicBezTo>
                    <a:pt x="903015" y="503249"/>
                    <a:pt x="919196" y="521698"/>
                    <a:pt x="940775" y="528891"/>
                  </a:cubicBezTo>
                  <a:cubicBezTo>
                    <a:pt x="961290" y="535730"/>
                    <a:pt x="964082" y="534666"/>
                    <a:pt x="981718" y="549362"/>
                  </a:cubicBezTo>
                  <a:cubicBezTo>
                    <a:pt x="1038216" y="596443"/>
                    <a:pt x="952818" y="536563"/>
                    <a:pt x="1036309" y="610777"/>
                  </a:cubicBezTo>
                  <a:cubicBezTo>
                    <a:pt x="1043912" y="617535"/>
                    <a:pt x="1054506" y="619876"/>
                    <a:pt x="1063605" y="624425"/>
                  </a:cubicBezTo>
                  <a:cubicBezTo>
                    <a:pt x="1079527" y="640347"/>
                    <a:pt x="1094074" y="657776"/>
                    <a:pt x="1111372" y="672192"/>
                  </a:cubicBezTo>
                  <a:cubicBezTo>
                    <a:pt x="1125020" y="683565"/>
                    <a:pt x="1138292" y="695405"/>
                    <a:pt x="1152315" y="706312"/>
                  </a:cubicBezTo>
                  <a:cubicBezTo>
                    <a:pt x="1158789" y="711347"/>
                    <a:pt x="1166286" y="714959"/>
                    <a:pt x="1172787" y="719959"/>
                  </a:cubicBezTo>
                  <a:cubicBezTo>
                    <a:pt x="1195876" y="737719"/>
                    <a:pt x="1220429" y="753952"/>
                    <a:pt x="1241026" y="774550"/>
                  </a:cubicBezTo>
                  <a:cubicBezTo>
                    <a:pt x="1247850" y="781374"/>
                    <a:pt x="1253644" y="789413"/>
                    <a:pt x="1261497" y="795022"/>
                  </a:cubicBezTo>
                  <a:cubicBezTo>
                    <a:pt x="1269775" y="800935"/>
                    <a:pt x="1279694" y="804121"/>
                    <a:pt x="1288793" y="808670"/>
                  </a:cubicBezTo>
                  <a:cubicBezTo>
                    <a:pt x="1295617" y="815494"/>
                    <a:pt x="1301850" y="822964"/>
                    <a:pt x="1309264" y="829142"/>
                  </a:cubicBezTo>
                  <a:cubicBezTo>
                    <a:pt x="1315564" y="834392"/>
                    <a:pt x="1324613" y="836385"/>
                    <a:pt x="1329736" y="842789"/>
                  </a:cubicBezTo>
                  <a:cubicBezTo>
                    <a:pt x="1334230" y="848406"/>
                    <a:pt x="1334285" y="856437"/>
                    <a:pt x="1336560" y="863261"/>
                  </a:cubicBezTo>
                  <a:cubicBezTo>
                    <a:pt x="1334285" y="908754"/>
                    <a:pt x="1338259" y="954994"/>
                    <a:pt x="1329736" y="999739"/>
                  </a:cubicBezTo>
                  <a:cubicBezTo>
                    <a:pt x="1328390" y="1006805"/>
                    <a:pt x="1316457" y="1006562"/>
                    <a:pt x="1309264" y="1006562"/>
                  </a:cubicBezTo>
                  <a:cubicBezTo>
                    <a:pt x="1290694" y="1006562"/>
                    <a:pt x="1263759" y="990430"/>
                    <a:pt x="1247849" y="986091"/>
                  </a:cubicBezTo>
                  <a:cubicBezTo>
                    <a:pt x="1234501" y="982450"/>
                    <a:pt x="1220473" y="981981"/>
                    <a:pt x="1206906" y="979267"/>
                  </a:cubicBezTo>
                  <a:cubicBezTo>
                    <a:pt x="1197710" y="977428"/>
                    <a:pt x="1188629" y="975019"/>
                    <a:pt x="1179611" y="972443"/>
                  </a:cubicBezTo>
                  <a:cubicBezTo>
                    <a:pt x="1172695" y="970467"/>
                    <a:pt x="1165573" y="968836"/>
                    <a:pt x="1159139" y="965619"/>
                  </a:cubicBezTo>
                  <a:cubicBezTo>
                    <a:pt x="1093529" y="932814"/>
                    <a:pt x="1200849" y="975273"/>
                    <a:pt x="1104548" y="931500"/>
                  </a:cubicBezTo>
                  <a:cubicBezTo>
                    <a:pt x="1091452" y="925547"/>
                    <a:pt x="1077253" y="922401"/>
                    <a:pt x="1063605" y="917852"/>
                  </a:cubicBezTo>
                  <a:cubicBezTo>
                    <a:pt x="1018242" y="883830"/>
                    <a:pt x="1052392" y="903925"/>
                    <a:pt x="981718" y="883733"/>
                  </a:cubicBezTo>
                  <a:cubicBezTo>
                    <a:pt x="871395" y="852213"/>
                    <a:pt x="1011877" y="890357"/>
                    <a:pt x="899832" y="849613"/>
                  </a:cubicBezTo>
                  <a:cubicBezTo>
                    <a:pt x="888932" y="845649"/>
                    <a:pt x="876964" y="845602"/>
                    <a:pt x="865712" y="842789"/>
                  </a:cubicBezTo>
                  <a:cubicBezTo>
                    <a:pt x="858734" y="841044"/>
                    <a:pt x="852064" y="838240"/>
                    <a:pt x="845240" y="835965"/>
                  </a:cubicBezTo>
                  <a:cubicBezTo>
                    <a:pt x="840691" y="829141"/>
                    <a:pt x="837079" y="821590"/>
                    <a:pt x="831593" y="815494"/>
                  </a:cubicBezTo>
                  <a:cubicBezTo>
                    <a:pt x="816530" y="798757"/>
                    <a:pt x="802562" y="780218"/>
                    <a:pt x="783826" y="767727"/>
                  </a:cubicBezTo>
                  <a:cubicBezTo>
                    <a:pt x="717261" y="723350"/>
                    <a:pt x="820712" y="792864"/>
                    <a:pt x="736058" y="733607"/>
                  </a:cubicBezTo>
                  <a:cubicBezTo>
                    <a:pt x="722621" y="724201"/>
                    <a:pt x="706713" y="717910"/>
                    <a:pt x="695115" y="706312"/>
                  </a:cubicBezTo>
                  <a:cubicBezTo>
                    <a:pt x="635314" y="646511"/>
                    <a:pt x="711166" y="719687"/>
                    <a:pt x="654172" y="672192"/>
                  </a:cubicBezTo>
                  <a:cubicBezTo>
                    <a:pt x="646758" y="666014"/>
                    <a:pt x="641730" y="657074"/>
                    <a:pt x="633700" y="651721"/>
                  </a:cubicBezTo>
                  <a:cubicBezTo>
                    <a:pt x="627715" y="647731"/>
                    <a:pt x="619662" y="648114"/>
                    <a:pt x="613229" y="644897"/>
                  </a:cubicBezTo>
                  <a:cubicBezTo>
                    <a:pt x="589097" y="632830"/>
                    <a:pt x="593415" y="628888"/>
                    <a:pt x="572285" y="610777"/>
                  </a:cubicBezTo>
                  <a:cubicBezTo>
                    <a:pt x="569571" y="608450"/>
                    <a:pt x="531995" y="579981"/>
                    <a:pt x="524518" y="576658"/>
                  </a:cubicBezTo>
                  <a:cubicBezTo>
                    <a:pt x="511372" y="570815"/>
                    <a:pt x="483575" y="563010"/>
                    <a:pt x="483575" y="563010"/>
                  </a:cubicBezTo>
                  <a:cubicBezTo>
                    <a:pt x="474476" y="556186"/>
                    <a:pt x="465534" y="549149"/>
                    <a:pt x="456279" y="542539"/>
                  </a:cubicBezTo>
                  <a:cubicBezTo>
                    <a:pt x="449605" y="537772"/>
                    <a:pt x="441904" y="534377"/>
                    <a:pt x="435808" y="528891"/>
                  </a:cubicBezTo>
                  <a:cubicBezTo>
                    <a:pt x="419071" y="513827"/>
                    <a:pt x="403963" y="497047"/>
                    <a:pt x="388040" y="481124"/>
                  </a:cubicBezTo>
                  <a:cubicBezTo>
                    <a:pt x="381216" y="474300"/>
                    <a:pt x="375599" y="466005"/>
                    <a:pt x="367569" y="460652"/>
                  </a:cubicBezTo>
                  <a:cubicBezTo>
                    <a:pt x="294412" y="411881"/>
                    <a:pt x="405439" y="487832"/>
                    <a:pt x="326626" y="426533"/>
                  </a:cubicBezTo>
                  <a:cubicBezTo>
                    <a:pt x="313678" y="416463"/>
                    <a:pt x="297280" y="410836"/>
                    <a:pt x="285682" y="399237"/>
                  </a:cubicBezTo>
                  <a:cubicBezTo>
                    <a:pt x="225866" y="339418"/>
                    <a:pt x="299073" y="415305"/>
                    <a:pt x="251563" y="358294"/>
                  </a:cubicBezTo>
                  <a:cubicBezTo>
                    <a:pt x="224378" y="325673"/>
                    <a:pt x="239897" y="348571"/>
                    <a:pt x="210620" y="324174"/>
                  </a:cubicBezTo>
                  <a:cubicBezTo>
                    <a:pt x="177997" y="296988"/>
                    <a:pt x="200899" y="312511"/>
                    <a:pt x="176500" y="283231"/>
                  </a:cubicBezTo>
                  <a:cubicBezTo>
                    <a:pt x="170322" y="275817"/>
                    <a:pt x="162207" y="270173"/>
                    <a:pt x="156029" y="262759"/>
                  </a:cubicBezTo>
                  <a:cubicBezTo>
                    <a:pt x="150779" y="256459"/>
                    <a:pt x="147631" y="248588"/>
                    <a:pt x="142381" y="242288"/>
                  </a:cubicBezTo>
                  <a:cubicBezTo>
                    <a:pt x="115193" y="209663"/>
                    <a:pt x="130718" y="232568"/>
                    <a:pt x="101437" y="208168"/>
                  </a:cubicBezTo>
                  <a:cubicBezTo>
                    <a:pt x="48895" y="164383"/>
                    <a:pt x="111323" y="207935"/>
                    <a:pt x="60494" y="174049"/>
                  </a:cubicBezTo>
                  <a:cubicBezTo>
                    <a:pt x="58219" y="167225"/>
                    <a:pt x="57163" y="159865"/>
                    <a:pt x="53670" y="153577"/>
                  </a:cubicBezTo>
                  <a:cubicBezTo>
                    <a:pt x="14563" y="83184"/>
                    <a:pt x="34992" y="138485"/>
                    <a:pt x="19551" y="92162"/>
                  </a:cubicBezTo>
                  <a:cubicBezTo>
                    <a:pt x="26939" y="33057"/>
                    <a:pt x="-40726" y="-23844"/>
                    <a:pt x="40023" y="10276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 bwMode="auto">
            <a:xfrm>
              <a:off x="7492494" y="3107310"/>
              <a:ext cx="871796" cy="1314843"/>
            </a:xfrm>
            <a:custGeom>
              <a:avLst/>
              <a:gdLst>
                <a:gd name="connsiteX0" fmla="*/ 798521 w 871796"/>
                <a:gd name="connsiteY0" fmla="*/ 18027 h 1314843"/>
                <a:gd name="connsiteX1" fmla="*/ 211667 w 871796"/>
                <a:gd name="connsiteY1" fmla="*/ 400165 h 1314843"/>
                <a:gd name="connsiteX2" fmla="*/ 204843 w 871796"/>
                <a:gd name="connsiteY2" fmla="*/ 434284 h 1314843"/>
                <a:gd name="connsiteX3" fmla="*/ 184372 w 871796"/>
                <a:gd name="connsiteY3" fmla="*/ 468403 h 1314843"/>
                <a:gd name="connsiteX4" fmla="*/ 163900 w 871796"/>
                <a:gd name="connsiteY4" fmla="*/ 543466 h 1314843"/>
                <a:gd name="connsiteX5" fmla="*/ 150252 w 871796"/>
                <a:gd name="connsiteY5" fmla="*/ 584409 h 1314843"/>
                <a:gd name="connsiteX6" fmla="*/ 136605 w 871796"/>
                <a:gd name="connsiteY6" fmla="*/ 604881 h 1314843"/>
                <a:gd name="connsiteX7" fmla="*/ 122957 w 871796"/>
                <a:gd name="connsiteY7" fmla="*/ 645824 h 1314843"/>
                <a:gd name="connsiteX8" fmla="*/ 95661 w 871796"/>
                <a:gd name="connsiteY8" fmla="*/ 693591 h 1314843"/>
                <a:gd name="connsiteX9" fmla="*/ 82013 w 871796"/>
                <a:gd name="connsiteY9" fmla="*/ 734535 h 1314843"/>
                <a:gd name="connsiteX10" fmla="*/ 68366 w 871796"/>
                <a:gd name="connsiteY10" fmla="*/ 761830 h 1314843"/>
                <a:gd name="connsiteX11" fmla="*/ 61542 w 871796"/>
                <a:gd name="connsiteY11" fmla="*/ 789126 h 1314843"/>
                <a:gd name="connsiteX12" fmla="*/ 54718 w 871796"/>
                <a:gd name="connsiteY12" fmla="*/ 809597 h 1314843"/>
                <a:gd name="connsiteX13" fmla="*/ 41070 w 871796"/>
                <a:gd name="connsiteY13" fmla="*/ 864189 h 1314843"/>
                <a:gd name="connsiteX14" fmla="*/ 27422 w 871796"/>
                <a:gd name="connsiteY14" fmla="*/ 959723 h 1314843"/>
                <a:gd name="connsiteX15" fmla="*/ 20599 w 871796"/>
                <a:gd name="connsiteY15" fmla="*/ 1014314 h 1314843"/>
                <a:gd name="connsiteX16" fmla="*/ 6951 w 871796"/>
                <a:gd name="connsiteY16" fmla="*/ 1062081 h 1314843"/>
                <a:gd name="connsiteX17" fmla="*/ 127 w 871796"/>
                <a:gd name="connsiteY17" fmla="*/ 1130320 h 1314843"/>
                <a:gd name="connsiteX18" fmla="*/ 27422 w 871796"/>
                <a:gd name="connsiteY18" fmla="*/ 1239502 h 1314843"/>
                <a:gd name="connsiteX19" fmla="*/ 47894 w 871796"/>
                <a:gd name="connsiteY19" fmla="*/ 1259974 h 1314843"/>
                <a:gd name="connsiteX20" fmla="*/ 68366 w 871796"/>
                <a:gd name="connsiteY20" fmla="*/ 1273621 h 1314843"/>
                <a:gd name="connsiteX21" fmla="*/ 88837 w 871796"/>
                <a:gd name="connsiteY21" fmla="*/ 1280445 h 1314843"/>
                <a:gd name="connsiteX22" fmla="*/ 116133 w 871796"/>
                <a:gd name="connsiteY22" fmla="*/ 1300917 h 1314843"/>
                <a:gd name="connsiteX23" fmla="*/ 136605 w 871796"/>
                <a:gd name="connsiteY23" fmla="*/ 1314565 h 1314843"/>
                <a:gd name="connsiteX24" fmla="*/ 191196 w 871796"/>
                <a:gd name="connsiteY24" fmla="*/ 1307741 h 1314843"/>
                <a:gd name="connsiteX25" fmla="*/ 204843 w 871796"/>
                <a:gd name="connsiteY25" fmla="*/ 1287269 h 1314843"/>
                <a:gd name="connsiteX26" fmla="*/ 218491 w 871796"/>
                <a:gd name="connsiteY26" fmla="*/ 1239502 h 1314843"/>
                <a:gd name="connsiteX27" fmla="*/ 225315 w 871796"/>
                <a:gd name="connsiteY27" fmla="*/ 1219030 h 1314843"/>
                <a:gd name="connsiteX28" fmla="*/ 232139 w 871796"/>
                <a:gd name="connsiteY28" fmla="*/ 1089377 h 1314843"/>
                <a:gd name="connsiteX29" fmla="*/ 245787 w 871796"/>
                <a:gd name="connsiteY29" fmla="*/ 1027962 h 1314843"/>
                <a:gd name="connsiteX30" fmla="*/ 259434 w 871796"/>
                <a:gd name="connsiteY30" fmla="*/ 966547 h 1314843"/>
                <a:gd name="connsiteX31" fmla="*/ 273082 w 871796"/>
                <a:gd name="connsiteY31" fmla="*/ 877836 h 1314843"/>
                <a:gd name="connsiteX32" fmla="*/ 279906 w 871796"/>
                <a:gd name="connsiteY32" fmla="*/ 836893 h 1314843"/>
                <a:gd name="connsiteX33" fmla="*/ 286730 w 871796"/>
                <a:gd name="connsiteY33" fmla="*/ 816421 h 1314843"/>
                <a:gd name="connsiteX34" fmla="*/ 293554 w 871796"/>
                <a:gd name="connsiteY34" fmla="*/ 789126 h 1314843"/>
                <a:gd name="connsiteX35" fmla="*/ 300378 w 871796"/>
                <a:gd name="connsiteY35" fmla="*/ 768654 h 1314843"/>
                <a:gd name="connsiteX36" fmla="*/ 307202 w 871796"/>
                <a:gd name="connsiteY36" fmla="*/ 734535 h 1314843"/>
                <a:gd name="connsiteX37" fmla="*/ 334497 w 871796"/>
                <a:gd name="connsiteY37" fmla="*/ 673120 h 1314843"/>
                <a:gd name="connsiteX38" fmla="*/ 395912 w 871796"/>
                <a:gd name="connsiteY38" fmla="*/ 618529 h 1314843"/>
                <a:gd name="connsiteX39" fmla="*/ 416384 w 871796"/>
                <a:gd name="connsiteY39" fmla="*/ 598057 h 1314843"/>
                <a:gd name="connsiteX40" fmla="*/ 436855 w 871796"/>
                <a:gd name="connsiteY40" fmla="*/ 584409 h 1314843"/>
                <a:gd name="connsiteX41" fmla="*/ 498270 w 871796"/>
                <a:gd name="connsiteY41" fmla="*/ 522994 h 1314843"/>
                <a:gd name="connsiteX42" fmla="*/ 518742 w 871796"/>
                <a:gd name="connsiteY42" fmla="*/ 502523 h 1314843"/>
                <a:gd name="connsiteX43" fmla="*/ 539213 w 871796"/>
                <a:gd name="connsiteY43" fmla="*/ 495699 h 1314843"/>
                <a:gd name="connsiteX44" fmla="*/ 566509 w 871796"/>
                <a:gd name="connsiteY44" fmla="*/ 475227 h 1314843"/>
                <a:gd name="connsiteX45" fmla="*/ 586981 w 871796"/>
                <a:gd name="connsiteY45" fmla="*/ 468403 h 1314843"/>
                <a:gd name="connsiteX46" fmla="*/ 614276 w 871796"/>
                <a:gd name="connsiteY46" fmla="*/ 454756 h 1314843"/>
                <a:gd name="connsiteX47" fmla="*/ 634748 w 871796"/>
                <a:gd name="connsiteY47" fmla="*/ 441108 h 1314843"/>
                <a:gd name="connsiteX48" fmla="*/ 655219 w 871796"/>
                <a:gd name="connsiteY48" fmla="*/ 434284 h 1314843"/>
                <a:gd name="connsiteX49" fmla="*/ 675691 w 871796"/>
                <a:gd name="connsiteY49" fmla="*/ 420636 h 1314843"/>
                <a:gd name="connsiteX50" fmla="*/ 696163 w 871796"/>
                <a:gd name="connsiteY50" fmla="*/ 413812 h 1314843"/>
                <a:gd name="connsiteX51" fmla="*/ 716634 w 871796"/>
                <a:gd name="connsiteY51" fmla="*/ 400165 h 1314843"/>
                <a:gd name="connsiteX52" fmla="*/ 737106 w 871796"/>
                <a:gd name="connsiteY52" fmla="*/ 393341 h 1314843"/>
                <a:gd name="connsiteX53" fmla="*/ 778049 w 871796"/>
                <a:gd name="connsiteY53" fmla="*/ 366045 h 1314843"/>
                <a:gd name="connsiteX54" fmla="*/ 798521 w 871796"/>
                <a:gd name="connsiteY54" fmla="*/ 352397 h 1314843"/>
                <a:gd name="connsiteX55" fmla="*/ 818993 w 871796"/>
                <a:gd name="connsiteY55" fmla="*/ 338750 h 1314843"/>
                <a:gd name="connsiteX56" fmla="*/ 859936 w 871796"/>
                <a:gd name="connsiteY56" fmla="*/ 304630 h 1314843"/>
                <a:gd name="connsiteX57" fmla="*/ 859936 w 871796"/>
                <a:gd name="connsiteY57" fmla="*/ 168153 h 1314843"/>
                <a:gd name="connsiteX58" fmla="*/ 825816 w 871796"/>
                <a:gd name="connsiteY58" fmla="*/ 113562 h 1314843"/>
                <a:gd name="connsiteX59" fmla="*/ 812169 w 871796"/>
                <a:gd name="connsiteY59" fmla="*/ 72618 h 1314843"/>
                <a:gd name="connsiteX60" fmla="*/ 798521 w 871796"/>
                <a:gd name="connsiteY60" fmla="*/ 18027 h 131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71796" h="1314843">
                  <a:moveTo>
                    <a:pt x="798521" y="18027"/>
                  </a:moveTo>
                  <a:cubicBezTo>
                    <a:pt x="698437" y="72618"/>
                    <a:pt x="402801" y="266151"/>
                    <a:pt x="211667" y="400165"/>
                  </a:cubicBezTo>
                  <a:cubicBezTo>
                    <a:pt x="202170" y="406823"/>
                    <a:pt x="209150" y="423515"/>
                    <a:pt x="204843" y="434284"/>
                  </a:cubicBezTo>
                  <a:cubicBezTo>
                    <a:pt x="199917" y="446598"/>
                    <a:pt x="191196" y="457030"/>
                    <a:pt x="184372" y="468403"/>
                  </a:cubicBezTo>
                  <a:cubicBezTo>
                    <a:pt x="174727" y="516630"/>
                    <a:pt x="181216" y="491519"/>
                    <a:pt x="163900" y="543466"/>
                  </a:cubicBezTo>
                  <a:cubicBezTo>
                    <a:pt x="163900" y="543467"/>
                    <a:pt x="150253" y="584408"/>
                    <a:pt x="150252" y="584409"/>
                  </a:cubicBezTo>
                  <a:cubicBezTo>
                    <a:pt x="145703" y="591233"/>
                    <a:pt x="139936" y="597387"/>
                    <a:pt x="136605" y="604881"/>
                  </a:cubicBezTo>
                  <a:cubicBezTo>
                    <a:pt x="130762" y="618027"/>
                    <a:pt x="129391" y="632957"/>
                    <a:pt x="122957" y="645824"/>
                  </a:cubicBezTo>
                  <a:cubicBezTo>
                    <a:pt x="105641" y="680455"/>
                    <a:pt x="114952" y="664656"/>
                    <a:pt x="95661" y="693591"/>
                  </a:cubicBezTo>
                  <a:cubicBezTo>
                    <a:pt x="91112" y="707239"/>
                    <a:pt x="88447" y="721667"/>
                    <a:pt x="82013" y="734535"/>
                  </a:cubicBezTo>
                  <a:cubicBezTo>
                    <a:pt x="77464" y="743633"/>
                    <a:pt x="71938" y="752305"/>
                    <a:pt x="68366" y="761830"/>
                  </a:cubicBezTo>
                  <a:cubicBezTo>
                    <a:pt x="65073" y="770612"/>
                    <a:pt x="64119" y="780108"/>
                    <a:pt x="61542" y="789126"/>
                  </a:cubicBezTo>
                  <a:cubicBezTo>
                    <a:pt x="59566" y="796042"/>
                    <a:pt x="56463" y="802619"/>
                    <a:pt x="54718" y="809597"/>
                  </a:cubicBezTo>
                  <a:lnTo>
                    <a:pt x="41070" y="864189"/>
                  </a:lnTo>
                  <a:cubicBezTo>
                    <a:pt x="36521" y="896034"/>
                    <a:pt x="31411" y="927803"/>
                    <a:pt x="27422" y="959723"/>
                  </a:cubicBezTo>
                  <a:cubicBezTo>
                    <a:pt x="25148" y="977920"/>
                    <a:pt x="23614" y="996225"/>
                    <a:pt x="20599" y="1014314"/>
                  </a:cubicBezTo>
                  <a:cubicBezTo>
                    <a:pt x="17743" y="1031448"/>
                    <a:pt x="12359" y="1045858"/>
                    <a:pt x="6951" y="1062081"/>
                  </a:cubicBezTo>
                  <a:cubicBezTo>
                    <a:pt x="4676" y="1084827"/>
                    <a:pt x="-911" y="1107484"/>
                    <a:pt x="127" y="1130320"/>
                  </a:cubicBezTo>
                  <a:cubicBezTo>
                    <a:pt x="1486" y="1160215"/>
                    <a:pt x="6533" y="1210256"/>
                    <a:pt x="27422" y="1239502"/>
                  </a:cubicBezTo>
                  <a:cubicBezTo>
                    <a:pt x="33031" y="1247355"/>
                    <a:pt x="40480" y="1253796"/>
                    <a:pt x="47894" y="1259974"/>
                  </a:cubicBezTo>
                  <a:cubicBezTo>
                    <a:pt x="54194" y="1265224"/>
                    <a:pt x="61031" y="1269953"/>
                    <a:pt x="68366" y="1273621"/>
                  </a:cubicBezTo>
                  <a:cubicBezTo>
                    <a:pt x="74799" y="1276838"/>
                    <a:pt x="82013" y="1278170"/>
                    <a:pt x="88837" y="1280445"/>
                  </a:cubicBezTo>
                  <a:cubicBezTo>
                    <a:pt x="97936" y="1287269"/>
                    <a:pt x="106878" y="1294306"/>
                    <a:pt x="116133" y="1300917"/>
                  </a:cubicBezTo>
                  <a:cubicBezTo>
                    <a:pt x="122807" y="1305684"/>
                    <a:pt x="128437" y="1313822"/>
                    <a:pt x="136605" y="1314565"/>
                  </a:cubicBezTo>
                  <a:cubicBezTo>
                    <a:pt x="154868" y="1316225"/>
                    <a:pt x="172999" y="1310016"/>
                    <a:pt x="191196" y="1307741"/>
                  </a:cubicBezTo>
                  <a:cubicBezTo>
                    <a:pt x="195745" y="1300917"/>
                    <a:pt x="201175" y="1294604"/>
                    <a:pt x="204843" y="1287269"/>
                  </a:cubicBezTo>
                  <a:cubicBezTo>
                    <a:pt x="210297" y="1276361"/>
                    <a:pt x="215576" y="1249706"/>
                    <a:pt x="218491" y="1239502"/>
                  </a:cubicBezTo>
                  <a:cubicBezTo>
                    <a:pt x="220467" y="1232586"/>
                    <a:pt x="223040" y="1225854"/>
                    <a:pt x="225315" y="1219030"/>
                  </a:cubicBezTo>
                  <a:cubicBezTo>
                    <a:pt x="227590" y="1175812"/>
                    <a:pt x="228545" y="1132505"/>
                    <a:pt x="232139" y="1089377"/>
                  </a:cubicBezTo>
                  <a:cubicBezTo>
                    <a:pt x="233512" y="1072907"/>
                    <a:pt x="242045" y="1044802"/>
                    <a:pt x="245787" y="1027962"/>
                  </a:cubicBezTo>
                  <a:cubicBezTo>
                    <a:pt x="263112" y="949994"/>
                    <a:pt x="242792" y="1033113"/>
                    <a:pt x="259434" y="966547"/>
                  </a:cubicBezTo>
                  <a:cubicBezTo>
                    <a:pt x="273783" y="837408"/>
                    <a:pt x="258308" y="951707"/>
                    <a:pt x="273082" y="877836"/>
                  </a:cubicBezTo>
                  <a:cubicBezTo>
                    <a:pt x="275795" y="864269"/>
                    <a:pt x="276905" y="850399"/>
                    <a:pt x="279906" y="836893"/>
                  </a:cubicBezTo>
                  <a:cubicBezTo>
                    <a:pt x="281466" y="829871"/>
                    <a:pt x="284754" y="823337"/>
                    <a:pt x="286730" y="816421"/>
                  </a:cubicBezTo>
                  <a:cubicBezTo>
                    <a:pt x="289306" y="807403"/>
                    <a:pt x="290978" y="798144"/>
                    <a:pt x="293554" y="789126"/>
                  </a:cubicBezTo>
                  <a:cubicBezTo>
                    <a:pt x="295530" y="782210"/>
                    <a:pt x="298633" y="775632"/>
                    <a:pt x="300378" y="768654"/>
                  </a:cubicBezTo>
                  <a:cubicBezTo>
                    <a:pt x="303191" y="757402"/>
                    <a:pt x="304150" y="745725"/>
                    <a:pt x="307202" y="734535"/>
                  </a:cubicBezTo>
                  <a:cubicBezTo>
                    <a:pt x="313587" y="711123"/>
                    <a:pt x="318487" y="691131"/>
                    <a:pt x="334497" y="673120"/>
                  </a:cubicBezTo>
                  <a:cubicBezTo>
                    <a:pt x="410337" y="587801"/>
                    <a:pt x="347016" y="659275"/>
                    <a:pt x="395912" y="618529"/>
                  </a:cubicBezTo>
                  <a:cubicBezTo>
                    <a:pt x="403326" y="612351"/>
                    <a:pt x="408970" y="604235"/>
                    <a:pt x="416384" y="598057"/>
                  </a:cubicBezTo>
                  <a:cubicBezTo>
                    <a:pt x="422684" y="592807"/>
                    <a:pt x="430725" y="589858"/>
                    <a:pt x="436855" y="584409"/>
                  </a:cubicBezTo>
                  <a:cubicBezTo>
                    <a:pt x="436895" y="584373"/>
                    <a:pt x="488015" y="533249"/>
                    <a:pt x="498270" y="522994"/>
                  </a:cubicBezTo>
                  <a:cubicBezTo>
                    <a:pt x="505094" y="516170"/>
                    <a:pt x="509587" y="505575"/>
                    <a:pt x="518742" y="502523"/>
                  </a:cubicBezTo>
                  <a:lnTo>
                    <a:pt x="539213" y="495699"/>
                  </a:lnTo>
                  <a:cubicBezTo>
                    <a:pt x="548312" y="488875"/>
                    <a:pt x="556634" y="480870"/>
                    <a:pt x="566509" y="475227"/>
                  </a:cubicBezTo>
                  <a:cubicBezTo>
                    <a:pt x="572754" y="471658"/>
                    <a:pt x="580369" y="471236"/>
                    <a:pt x="586981" y="468403"/>
                  </a:cubicBezTo>
                  <a:cubicBezTo>
                    <a:pt x="596331" y="464396"/>
                    <a:pt x="605444" y="459803"/>
                    <a:pt x="614276" y="454756"/>
                  </a:cubicBezTo>
                  <a:cubicBezTo>
                    <a:pt x="621397" y="450687"/>
                    <a:pt x="627412" y="444776"/>
                    <a:pt x="634748" y="441108"/>
                  </a:cubicBezTo>
                  <a:cubicBezTo>
                    <a:pt x="641181" y="437891"/>
                    <a:pt x="648786" y="437501"/>
                    <a:pt x="655219" y="434284"/>
                  </a:cubicBezTo>
                  <a:cubicBezTo>
                    <a:pt x="662555" y="430616"/>
                    <a:pt x="668355" y="424304"/>
                    <a:pt x="675691" y="420636"/>
                  </a:cubicBezTo>
                  <a:cubicBezTo>
                    <a:pt x="682125" y="417419"/>
                    <a:pt x="689729" y="417029"/>
                    <a:pt x="696163" y="413812"/>
                  </a:cubicBezTo>
                  <a:cubicBezTo>
                    <a:pt x="703498" y="410144"/>
                    <a:pt x="709299" y="403833"/>
                    <a:pt x="716634" y="400165"/>
                  </a:cubicBezTo>
                  <a:cubicBezTo>
                    <a:pt x="723068" y="396948"/>
                    <a:pt x="730818" y="396834"/>
                    <a:pt x="737106" y="393341"/>
                  </a:cubicBezTo>
                  <a:cubicBezTo>
                    <a:pt x="751444" y="385375"/>
                    <a:pt x="764401" y="375144"/>
                    <a:pt x="778049" y="366045"/>
                  </a:cubicBezTo>
                  <a:lnTo>
                    <a:pt x="798521" y="352397"/>
                  </a:lnTo>
                  <a:cubicBezTo>
                    <a:pt x="805345" y="347848"/>
                    <a:pt x="813194" y="344549"/>
                    <a:pt x="818993" y="338750"/>
                  </a:cubicBezTo>
                  <a:cubicBezTo>
                    <a:pt x="845263" y="312479"/>
                    <a:pt x="831434" y="323631"/>
                    <a:pt x="859936" y="304630"/>
                  </a:cubicBezTo>
                  <a:cubicBezTo>
                    <a:pt x="877832" y="250943"/>
                    <a:pt x="873523" y="272319"/>
                    <a:pt x="859936" y="168153"/>
                  </a:cubicBezTo>
                  <a:cubicBezTo>
                    <a:pt x="854522" y="126646"/>
                    <a:pt x="852086" y="131074"/>
                    <a:pt x="825816" y="113562"/>
                  </a:cubicBezTo>
                  <a:cubicBezTo>
                    <a:pt x="821267" y="99914"/>
                    <a:pt x="820149" y="84588"/>
                    <a:pt x="812169" y="72618"/>
                  </a:cubicBezTo>
                  <a:cubicBezTo>
                    <a:pt x="795700" y="47915"/>
                    <a:pt x="898605" y="-36564"/>
                    <a:pt x="798521" y="18027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42"/>
    </mc:Choice>
    <mc:Fallback xmlns="">
      <p:transition spd="slow" advTm="6314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841" x="4762500" y="3810000"/>
          <p14:tracePt t="13849" x="4778375" y="3832225"/>
          <p14:tracePt t="13859" x="4778375" y="3840163"/>
          <p14:tracePt t="13876" x="4754563" y="3848100"/>
          <p14:tracePt t="13897" x="4549775" y="3825875"/>
          <p14:tracePt t="13916" x="4479925" y="3825875"/>
          <p14:tracePt t="14591" x="4487863" y="3810000"/>
          <p14:tracePt t="14601" x="4487863" y="3802063"/>
          <p14:tracePt t="14618" x="4479925" y="3810000"/>
          <p14:tracePt t="14638" x="4479925" y="3817938"/>
          <p14:tracePt t="14970" x="4487863" y="3817938"/>
          <p14:tracePt t="14979" x="4495800" y="3802063"/>
          <p14:tracePt t="14998" x="4518025" y="3794125"/>
          <p14:tracePt t="15019" x="4533900" y="3787775"/>
          <p14:tracePt t="15039" x="4541838" y="3779838"/>
          <p14:tracePt t="15059" x="4556125" y="3771900"/>
          <p14:tracePt t="15267" x="4549775" y="3771900"/>
          <p14:tracePt t="15276" x="4533900" y="3787775"/>
          <p14:tracePt t="15286" x="4511675" y="3787775"/>
          <p14:tracePt t="15299" x="4473575" y="3817938"/>
          <p14:tracePt t="15319" x="4435475" y="3840163"/>
          <p14:tracePt t="15339" x="4397375" y="3863975"/>
          <p14:tracePt t="15359" x="4381500" y="3870325"/>
          <p14:tracePt t="15380" x="4335463" y="3886200"/>
          <p14:tracePt t="15399" x="4305300" y="3902075"/>
          <p14:tracePt t="15419" x="4237038" y="3908425"/>
          <p14:tracePt t="15439" x="4206875" y="3908425"/>
          <p14:tracePt t="15460" x="4175125" y="3908425"/>
          <p14:tracePt t="15480" x="4152900" y="3908425"/>
          <p14:tracePt t="15542" x="4144963" y="3908425"/>
          <p14:tracePt t="15550" x="4137025" y="3894138"/>
          <p14:tracePt t="15560" x="4114800" y="3886200"/>
          <p14:tracePt t="15580" x="4084638" y="3825875"/>
          <p14:tracePt t="15600" x="4060825" y="3779838"/>
          <p14:tracePt t="15620" x="4038600" y="3756025"/>
          <p14:tracePt t="15640" x="3992563" y="3717925"/>
          <p14:tracePt t="15660" x="3946525" y="3703638"/>
          <p14:tracePt t="15680" x="3916363" y="3695700"/>
          <p14:tracePt t="15700" x="3894138" y="3695700"/>
          <p14:tracePt t="15701" x="3886200" y="3695700"/>
          <p14:tracePt t="15720" x="3878263" y="3695700"/>
          <p14:tracePt t="15740" x="3848100" y="3703638"/>
          <p14:tracePt t="15760" x="3749675" y="3771900"/>
          <p14:tracePt t="15780" x="3711575" y="3802063"/>
          <p14:tracePt t="15800" x="3679825" y="3840163"/>
          <p14:tracePt t="15820" x="3679825" y="3848100"/>
          <p14:tracePt t="15840" x="3679825" y="3863975"/>
          <p14:tracePt t="15860" x="3679825" y="3878263"/>
          <p14:tracePt t="15881" x="3679825" y="3902075"/>
          <p14:tracePt t="15900" x="3687763" y="3932238"/>
          <p14:tracePt t="15920" x="3733800" y="3992563"/>
          <p14:tracePt t="15941" x="3794125" y="4038600"/>
          <p14:tracePt t="15960" x="3863975" y="4076700"/>
          <p14:tracePt t="15980" x="3886200" y="4084638"/>
          <p14:tracePt t="16000" x="3916363" y="4106863"/>
          <p14:tracePt t="16021" x="4008438" y="4137025"/>
          <p14:tracePt t="16041" x="4084638" y="4160838"/>
          <p14:tracePt t="16060" x="4221163" y="4191000"/>
          <p14:tracePt t="16080" x="4289425" y="4191000"/>
          <p14:tracePt t="16082" x="4305300" y="4191000"/>
          <p14:tracePt t="16100" x="4327525" y="4191000"/>
          <p14:tracePt t="16121" x="4373563" y="4191000"/>
          <p14:tracePt t="16122" x="4389438" y="4191000"/>
          <p14:tracePt t="16141" x="4511675" y="4175125"/>
          <p14:tracePt t="16161" x="4678363" y="4137025"/>
          <p14:tracePt t="16181" x="4740275" y="4114800"/>
          <p14:tracePt t="16221" x="4740275" y="4098925"/>
          <p14:tracePt t="16241" x="4724400" y="4092575"/>
          <p14:tracePt t="16412" x="4724400" y="4084638"/>
          <p14:tracePt t="16428" x="4724400" y="4076700"/>
          <p14:tracePt t="16452" x="4724400" y="4068763"/>
          <p14:tracePt t="16838" x="4732338" y="4068763"/>
          <p14:tracePt t="16846" x="4732338" y="4060825"/>
          <p14:tracePt t="16862" x="4740275" y="4054475"/>
          <p14:tracePt t="16883" x="4792663" y="4030663"/>
          <p14:tracePt t="16902" x="4937125" y="4008438"/>
          <p14:tracePt t="16922" x="5410200" y="3978275"/>
          <p14:tracePt t="16942" x="5684838" y="3954463"/>
          <p14:tracePt t="16962" x="5921375" y="3932238"/>
          <p14:tracePt t="16982" x="6073775" y="3932238"/>
          <p14:tracePt t="17002" x="6294438" y="3932238"/>
          <p14:tracePt t="17023" x="6454775" y="3916363"/>
          <p14:tracePt t="17042" x="6705600" y="3863975"/>
          <p14:tracePt t="17062" x="6850063" y="3832225"/>
          <p14:tracePt t="17065" x="6911975" y="3817938"/>
          <p14:tracePt t="17083" x="6994525" y="3779838"/>
          <p14:tracePt t="17102" x="7032625" y="3756025"/>
          <p14:tracePt t="17122" x="7108825" y="3725863"/>
          <p14:tracePt t="17142" x="7192963" y="3687763"/>
          <p14:tracePt t="17163" x="7307263" y="3649663"/>
          <p14:tracePt t="17183" x="7369175" y="3619500"/>
          <p14:tracePt t="17202" x="7407275" y="3603625"/>
          <p14:tracePt t="17223" x="7421563" y="3597275"/>
          <p14:tracePt t="17338" x="7429500" y="3597275"/>
          <p14:tracePt t="17541" x="7437438" y="3597275"/>
          <p14:tracePt t="17557" x="7445375" y="3589338"/>
          <p14:tracePt t="17565" x="7459663" y="3589338"/>
          <p14:tracePt t="17584" x="7489825" y="3581400"/>
          <p14:tracePt t="17604" x="7589838" y="3559175"/>
          <p14:tracePt t="17623" x="7627938" y="3559175"/>
          <p14:tracePt t="17644" x="7650163" y="3559175"/>
          <p14:tracePt t="17664" x="7666038" y="3559175"/>
          <p14:tracePt t="17684" x="7673975" y="3559175"/>
          <p14:tracePt t="17704" x="7680325" y="3551238"/>
          <p14:tracePt t="17724" x="7696200" y="3543300"/>
          <p14:tracePt t="17744" x="7726363" y="3535363"/>
          <p14:tracePt t="17764" x="7750175" y="3527425"/>
          <p14:tracePt t="17784" x="7756525" y="3521075"/>
          <p14:tracePt t="17804" x="7764463" y="3513138"/>
          <p14:tracePt t="17824" x="7794625" y="3505200"/>
          <p14:tracePt t="17844" x="7832725" y="3497263"/>
          <p14:tracePt t="17864" x="7878763" y="3482975"/>
          <p14:tracePt t="17884" x="7894638" y="3475038"/>
          <p14:tracePt t="17904" x="7932738" y="3459163"/>
          <p14:tracePt t="17924" x="7962900" y="3451225"/>
          <p14:tracePt t="17944" x="7993063" y="3444875"/>
          <p14:tracePt t="17964" x="8008938" y="3436938"/>
          <p14:tracePt t="17984" x="8031163" y="3429000"/>
          <p14:tracePt t="18004" x="8039100" y="3429000"/>
          <p14:tracePt t="18041" x="8047038" y="3429000"/>
          <p14:tracePt t="18056" x="8047038" y="3421063"/>
          <p14:tracePt t="18065" x="8054975" y="3421063"/>
          <p14:tracePt t="18085" x="8061325" y="3421063"/>
          <p14:tracePt t="18105" x="8077200" y="3413125"/>
          <p14:tracePt t="18124" x="8085138" y="3413125"/>
          <p14:tracePt t="18144" x="8093075" y="3406775"/>
          <p14:tracePt t="18165" x="8099425" y="3406775"/>
          <p14:tracePt t="18185" x="8107363" y="3406775"/>
          <p14:tracePt t="18379" x="8115300" y="3406775"/>
          <p14:tracePt t="18387" x="8115300" y="3398838"/>
          <p14:tracePt t="18405" x="8123238" y="3390900"/>
          <p14:tracePt t="18425" x="8131175" y="3382963"/>
          <p14:tracePt t="18445" x="8161338" y="3368675"/>
          <p14:tracePt t="18465" x="8169275" y="3360738"/>
          <p14:tracePt t="18485" x="8191500" y="3344863"/>
          <p14:tracePt t="18505" x="8207375" y="3336925"/>
          <p14:tracePt t="18507" x="8213725" y="3330575"/>
          <p14:tracePt t="18525" x="8221663" y="3322638"/>
          <p14:tracePt t="18545" x="8229600" y="3314700"/>
          <p14:tracePt t="18581" x="8237538" y="3314700"/>
          <p14:tracePt t="18605" x="8245475" y="3314700"/>
          <p14:tracePt t="18613" x="8259763" y="3306763"/>
          <p14:tracePt t="18625" x="8275638" y="3298825"/>
          <p14:tracePt t="18646" x="8328025" y="3284538"/>
          <p14:tracePt t="18666" x="8335963" y="3276600"/>
          <p14:tracePt t="18686" x="8343900" y="3276600"/>
          <p14:tracePt t="18706" x="8351838" y="3276600"/>
          <p14:tracePt t="18725" x="8359775" y="3276600"/>
          <p14:tracePt t="18745" x="8382000" y="3276600"/>
          <p14:tracePt t="18766" x="8389938" y="3268663"/>
          <p14:tracePt t="18786" x="8404225" y="3260725"/>
          <p14:tracePt t="18806" x="8420100" y="3260725"/>
          <p14:tracePt t="18826" x="8442325" y="3260725"/>
          <p14:tracePt t="18846" x="8458200" y="3260725"/>
          <p14:tracePt t="18866" x="8466138" y="3260725"/>
          <p14:tracePt t="18886" x="8480425" y="3260725"/>
          <p14:tracePt t="18906" x="8496300" y="3254375"/>
          <p14:tracePt t="18926" x="8526463" y="3254375"/>
          <p14:tracePt t="18946" x="8564563" y="3246438"/>
          <p14:tracePt t="18966" x="8580438" y="3246438"/>
          <p14:tracePt t="18986" x="8594725" y="3246438"/>
          <p14:tracePt t="19006" x="8632825" y="3246438"/>
          <p14:tracePt t="19026" x="8640763" y="3246438"/>
          <p14:tracePt t="19046" x="8656638" y="3246438"/>
          <p14:tracePt t="19066" x="8664575" y="3246438"/>
          <p14:tracePt t="19087" x="8678863" y="3254375"/>
          <p14:tracePt t="19107" x="8702675" y="3260725"/>
          <p14:tracePt t="19126" x="8709025" y="3260725"/>
          <p14:tracePt t="19147" x="8716963" y="3268663"/>
          <p14:tracePt t="19166" x="8724900" y="3276600"/>
          <p14:tracePt t="19186" x="8770938" y="3306763"/>
          <p14:tracePt t="19206" x="8778875" y="3306763"/>
          <p14:tracePt t="19226" x="8785225" y="3322638"/>
          <p14:tracePt t="19246" x="8793163" y="3344863"/>
          <p14:tracePt t="19267" x="8839200" y="3444875"/>
          <p14:tracePt t="19287" x="8861425" y="3482975"/>
          <p14:tracePt t="19307" x="8877300" y="3505200"/>
          <p14:tracePt t="19327" x="8877300" y="3521075"/>
          <p14:tracePt t="19347" x="8885238" y="3551238"/>
          <p14:tracePt t="19367" x="8893175" y="3589338"/>
          <p14:tracePt t="19387" x="8893175" y="3687763"/>
          <p14:tracePt t="19407" x="8893175" y="3725863"/>
          <p14:tracePt t="19427" x="8893175" y="3763963"/>
          <p14:tracePt t="19447" x="8893175" y="3787775"/>
          <p14:tracePt t="19467" x="8893175" y="3848100"/>
          <p14:tracePt t="19487" x="8893175" y="3894138"/>
          <p14:tracePt t="19507" x="8893175" y="3954463"/>
          <p14:tracePt t="19527" x="8893175" y="3978275"/>
          <p14:tracePt t="19547" x="8893175" y="4016375"/>
          <p14:tracePt t="19567" x="8893175" y="4038600"/>
          <p14:tracePt t="19588" x="8893175" y="4098925"/>
          <p14:tracePt t="19607" x="8885238" y="4130675"/>
          <p14:tracePt t="19627" x="8885238" y="4168775"/>
          <p14:tracePt t="19648" x="8877300" y="4198938"/>
          <p14:tracePt t="19667" x="8847138" y="4267200"/>
          <p14:tracePt t="19687" x="8831263" y="4297363"/>
          <p14:tracePt t="19708" x="8816975" y="4327525"/>
          <p14:tracePt t="19727" x="8809038" y="4335463"/>
          <p14:tracePt t="19747" x="8801100" y="4351338"/>
          <p14:tracePt t="19749" x="8793163" y="4351338"/>
          <p14:tracePt t="19767" x="8770938" y="4381500"/>
          <p14:tracePt t="19788" x="8732838" y="4403725"/>
          <p14:tracePt t="19808" x="8716963" y="4403725"/>
          <p14:tracePt t="19828" x="8709025" y="4411663"/>
          <p14:tracePt t="19848" x="8686800" y="4435475"/>
          <p14:tracePt t="19868" x="8670925" y="4441825"/>
          <p14:tracePt t="19888" x="8640763" y="4457700"/>
          <p14:tracePt t="19908" x="8626475" y="4457700"/>
          <p14:tracePt t="19909" x="8618538" y="4465638"/>
          <p14:tracePt t="19928" x="8564563" y="4473575"/>
          <p14:tracePt t="19948" x="8480425" y="4487863"/>
          <p14:tracePt t="19968" x="8374063" y="4495800"/>
          <p14:tracePt t="19988" x="8267700" y="4503738"/>
          <p14:tracePt t="19989" x="8237538" y="4503738"/>
          <p14:tracePt t="20008" x="8199438" y="4503738"/>
          <p14:tracePt t="20028" x="8183563" y="4503738"/>
          <p14:tracePt t="20068" x="8175625" y="4495800"/>
          <p14:tracePt t="20108" x="8175625" y="4487863"/>
          <p14:tracePt t="20128" x="8161338" y="4449763"/>
          <p14:tracePt t="20148" x="8145463" y="4419600"/>
          <p14:tracePt t="20168" x="8123238" y="4365625"/>
          <p14:tracePt t="20188" x="8123238" y="4343400"/>
          <p14:tracePt t="20209" x="8115300" y="4305300"/>
          <p14:tracePt t="20229" x="8107363" y="4289425"/>
          <p14:tracePt t="20248" x="8107363" y="4244975"/>
          <p14:tracePt t="20268" x="8107363" y="4213225"/>
          <p14:tracePt t="20289" x="8115300" y="4130675"/>
          <p14:tracePt t="20309" x="8123238" y="4084638"/>
          <p14:tracePt t="20329" x="8145463" y="4022725"/>
          <p14:tracePt t="20349" x="8175625" y="3954463"/>
          <p14:tracePt t="20369" x="8213725" y="3870325"/>
          <p14:tracePt t="20389" x="8229600" y="3832225"/>
          <p14:tracePt t="20409" x="8259763" y="3771900"/>
          <p14:tracePt t="20429" x="8283575" y="3725863"/>
          <p14:tracePt t="20449" x="8313738" y="3657600"/>
          <p14:tracePt t="20469" x="8321675" y="3627438"/>
          <p14:tracePt t="20489" x="8335963" y="3589338"/>
          <p14:tracePt t="20509" x="8366125" y="3535363"/>
          <p14:tracePt t="20529" x="8397875" y="3475038"/>
          <p14:tracePt t="20549" x="8404225" y="3444875"/>
          <p14:tracePt t="20569" x="8420100" y="3406775"/>
          <p14:tracePt t="20571" x="8428038" y="3390900"/>
          <p14:tracePt t="20589" x="8442325" y="3352800"/>
          <p14:tracePt t="20609" x="8450263" y="3336925"/>
          <p14:tracePt t="20629" x="8466138" y="3306763"/>
          <p14:tracePt t="20649" x="8474075" y="3298825"/>
          <p14:tracePt t="20669" x="8480425" y="3276600"/>
          <p14:tracePt t="20689" x="8488363" y="3260725"/>
          <p14:tracePt t="20709" x="8496300" y="3246438"/>
          <p14:tracePt t="20730" x="8504238" y="3230563"/>
          <p14:tracePt t="20749" x="8526463" y="3216275"/>
          <p14:tracePt t="20769" x="8542338" y="3208338"/>
          <p14:tracePt t="20790" x="8556625" y="3208338"/>
          <p14:tracePt t="20809" x="8564563" y="3200400"/>
          <p14:tracePt t="20829" x="8572500" y="3200400"/>
          <p14:tracePt t="20870" x="8580438" y="3200400"/>
          <p14:tracePt t="20890" x="8610600" y="3200400"/>
          <p14:tracePt t="20910" x="8656638" y="3200400"/>
          <p14:tracePt t="20930" x="8678863" y="3216275"/>
          <p14:tracePt t="20950" x="8702675" y="3222625"/>
          <p14:tracePt t="20970" x="8709025" y="3230563"/>
          <p14:tracePt t="20990" x="8732838" y="3254375"/>
          <p14:tracePt t="21010" x="8755063" y="3268663"/>
          <p14:tracePt t="21030" x="8785225" y="3292475"/>
          <p14:tracePt t="21050" x="8793163" y="3306763"/>
          <p14:tracePt t="21070" x="8809038" y="3314700"/>
          <p14:tracePt t="21090" x="8809038" y="3322638"/>
          <p14:tracePt t="21110" x="8816975" y="3330575"/>
          <p14:tracePt t="21131" x="8823325" y="3336925"/>
          <p14:tracePt t="21151" x="8847138" y="3368675"/>
          <p14:tracePt t="21170" x="8855075" y="3382963"/>
          <p14:tracePt t="21190" x="8861425" y="3406775"/>
          <p14:tracePt t="21192" x="8869363" y="3421063"/>
          <p14:tracePt t="21210" x="8893175" y="3482975"/>
          <p14:tracePt t="21230" x="8899525" y="3505200"/>
          <p14:tracePt t="21232" x="8907463" y="3513138"/>
          <p14:tracePt t="21250" x="8923338" y="3543300"/>
          <p14:tracePt t="21270" x="8923338" y="3559175"/>
          <p14:tracePt t="21291" x="8923338" y="3565525"/>
          <p14:tracePt t="21310" x="8923338" y="3573463"/>
          <p14:tracePt t="21312" x="8923338" y="3581400"/>
          <p14:tracePt t="21330" x="8923338" y="3657600"/>
          <p14:tracePt t="21351" x="8931275" y="3787775"/>
          <p14:tracePt t="21371" x="8931275" y="3817938"/>
          <p14:tracePt t="21391" x="8931275" y="3856038"/>
          <p14:tracePt t="21411" x="8931275" y="3886200"/>
          <p14:tracePt t="21431" x="8931275" y="3924300"/>
          <p14:tracePt t="21451" x="8931275" y="3962400"/>
          <p14:tracePt t="21471" x="8923338" y="3992563"/>
          <p14:tracePt t="21491" x="8923338" y="4084638"/>
          <p14:tracePt t="21511" x="8907463" y="4168775"/>
          <p14:tracePt t="21531" x="8893175" y="4251325"/>
          <p14:tracePt t="21551" x="8885238" y="4275138"/>
          <p14:tracePt t="21571" x="8869363" y="4297363"/>
          <p14:tracePt t="21591" x="8861425" y="4305300"/>
          <p14:tracePt t="21611" x="8831263" y="4365625"/>
          <p14:tracePt t="21631" x="8809038" y="4381500"/>
          <p14:tracePt t="21651" x="8793163" y="4397375"/>
          <p14:tracePt t="21671" x="8778875" y="4403725"/>
          <p14:tracePt t="21691" x="8740775" y="4427538"/>
          <p14:tracePt t="21711" x="8724900" y="4435475"/>
          <p14:tracePt t="21731" x="8702675" y="4441825"/>
          <p14:tracePt t="21751" x="8678863" y="4457700"/>
          <p14:tracePt t="21772" x="8632825" y="4465638"/>
          <p14:tracePt t="21792" x="8572500" y="4487863"/>
          <p14:tracePt t="21811" x="8504238" y="4511675"/>
          <p14:tracePt t="21831" x="8480425" y="4511675"/>
          <p14:tracePt t="21852" x="8458200" y="4511675"/>
          <p14:tracePt t="21872" x="8442325" y="4511675"/>
          <p14:tracePt t="21892" x="8343900" y="4518025"/>
          <p14:tracePt t="21912" x="8305800" y="4518025"/>
          <p14:tracePt t="21932" x="8237538" y="4518025"/>
          <p14:tracePt t="21952" x="8213725" y="4518025"/>
          <p14:tracePt t="21972" x="8191500" y="4511675"/>
          <p14:tracePt t="21992" x="8183563" y="4511675"/>
          <p14:tracePt t="22012" x="8175625" y="4503738"/>
          <p14:tracePt t="22032" x="8175625" y="4487863"/>
          <p14:tracePt t="22052" x="8169275" y="4479925"/>
          <p14:tracePt t="22072" x="8153400" y="4435475"/>
          <p14:tracePt t="22092" x="8145463" y="4411663"/>
          <p14:tracePt t="22093" x="8145463" y="4403725"/>
          <p14:tracePt t="22112" x="8131175" y="4365625"/>
          <p14:tracePt t="22132" x="8123238" y="4327525"/>
          <p14:tracePt t="22152" x="8123238" y="4289425"/>
          <p14:tracePt t="22172" x="8123238" y="4251325"/>
          <p14:tracePt t="22192" x="8123238" y="4168775"/>
          <p14:tracePt t="22212" x="8123238" y="4114800"/>
          <p14:tracePt t="22232" x="8131175" y="4030663"/>
          <p14:tracePt t="22252" x="8145463" y="3978275"/>
          <p14:tracePt t="22253" x="8169275" y="3902075"/>
          <p14:tracePt t="22273" x="8175625" y="3856038"/>
          <p14:tracePt t="22293" x="8183563" y="3817938"/>
          <p14:tracePt t="22312" x="8191500" y="3756025"/>
          <p14:tracePt t="22332" x="8199438" y="3725863"/>
          <p14:tracePt t="22353" x="8199438" y="3679825"/>
          <p14:tracePt t="22373" x="8213725" y="3657600"/>
          <p14:tracePt t="22393" x="8221663" y="3597275"/>
          <p14:tracePt t="22413" x="8237538" y="3573463"/>
          <p14:tracePt t="22433" x="8251825" y="3527425"/>
          <p14:tracePt t="22453" x="8259763" y="3497263"/>
          <p14:tracePt t="22473" x="8275638" y="3459163"/>
          <p14:tracePt t="22493" x="8275638" y="3444875"/>
          <p14:tracePt t="22513" x="8289925" y="3421063"/>
          <p14:tracePt t="22533" x="8297863" y="3398838"/>
          <p14:tracePt t="22553" x="8305800" y="3382963"/>
          <p14:tracePt t="22554" x="8313738" y="3368675"/>
          <p14:tracePt t="22573" x="8321675" y="3352800"/>
          <p14:tracePt t="22593" x="8335963" y="3314700"/>
          <p14:tracePt t="22613" x="8351838" y="3292475"/>
          <p14:tracePt t="22633" x="8366125" y="3268663"/>
          <p14:tracePt t="22653" x="8374063" y="3260725"/>
          <p14:tracePt t="22674" x="8382000" y="3254375"/>
          <p14:tracePt t="22693" x="8397875" y="3238500"/>
          <p14:tracePt t="22713" x="8420100" y="3216275"/>
          <p14:tracePt t="22733" x="8428038" y="3216275"/>
          <p14:tracePt t="22753" x="8442325" y="3208338"/>
          <p14:tracePt t="22773" x="8458200" y="3208338"/>
          <p14:tracePt t="22794" x="8496300" y="3200400"/>
          <p14:tracePt t="22813" x="8534400" y="3200400"/>
          <p14:tracePt t="22834" x="8572500" y="3192463"/>
          <p14:tracePt t="22854" x="8580438" y="3192463"/>
          <p14:tracePt t="22874" x="8594725" y="3192463"/>
          <p14:tracePt t="22893" x="8618538" y="3192463"/>
          <p14:tracePt t="22934" x="8640763" y="3192463"/>
          <p14:tracePt t="22954" x="8648700" y="3192463"/>
          <p14:tracePt t="22974" x="8656638" y="3192463"/>
          <p14:tracePt t="22994" x="8670925" y="3192463"/>
          <p14:tracePt t="23014" x="8702675" y="3216275"/>
          <p14:tracePt t="23034" x="8740775" y="3246438"/>
          <p14:tracePt t="23054" x="8809038" y="3306763"/>
          <p14:tracePt t="23074" x="8831263" y="3330575"/>
          <p14:tracePt t="23076" x="8839200" y="3336925"/>
          <p14:tracePt t="23114" x="8839200" y="3344863"/>
          <p14:tracePt t="23134" x="8847138" y="3344863"/>
          <p14:tracePt t="23154" x="8847138" y="3360738"/>
          <p14:tracePt t="23174" x="8861425" y="3406775"/>
          <p14:tracePt t="23195" x="8869363" y="3482975"/>
          <p14:tracePt t="23214" x="8877300" y="3513138"/>
          <p14:tracePt t="23234" x="8885238" y="3573463"/>
          <p14:tracePt t="23254" x="8885238" y="3627438"/>
          <p14:tracePt t="23274" x="8893175" y="3679825"/>
          <p14:tracePt t="23294" x="8893175" y="3725863"/>
          <p14:tracePt t="23314" x="8893175" y="3794125"/>
          <p14:tracePt t="23335" x="8893175" y="3832225"/>
          <p14:tracePt t="23354" x="8893175" y="3902075"/>
          <p14:tracePt t="23374" x="8893175" y="3962400"/>
          <p14:tracePt t="23394" x="8893175" y="4008438"/>
          <p14:tracePt t="23415" x="8885238" y="4060825"/>
          <p14:tracePt t="23434" x="8877300" y="4092575"/>
          <p14:tracePt t="23454" x="8869363" y="4137025"/>
          <p14:tracePt t="23475" x="8861425" y="4168775"/>
          <p14:tracePt t="23495" x="8855075" y="4213225"/>
          <p14:tracePt t="23515" x="8855075" y="4229100"/>
          <p14:tracePt t="23535" x="8839200" y="4259263"/>
          <p14:tracePt t="23555" x="8823325" y="4313238"/>
          <p14:tracePt t="23557" x="8801100" y="4351338"/>
          <p14:tracePt t="23575" x="8740775" y="4441825"/>
          <p14:tracePt t="23595" x="8686800" y="4511675"/>
          <p14:tracePt t="23615" x="8632825" y="4564063"/>
          <p14:tracePt t="23635" x="8626475" y="4564063"/>
          <p14:tracePt t="23636" x="8618538" y="4572000"/>
          <p14:tracePt t="23674" x="8610600" y="4572000"/>
          <p14:tracePt t="23688" x="8602663" y="4579938"/>
          <p14:tracePt t="23706" x="8588375" y="4587875"/>
          <p14:tracePt t="23723" x="8580438" y="4587875"/>
          <p14:tracePt t="23738" x="8572500" y="4587875"/>
          <p14:tracePt t="23755" x="8556625" y="4587875"/>
          <p14:tracePt t="23775" x="8518525" y="4587875"/>
          <p14:tracePt t="23796" x="8389938" y="4610100"/>
          <p14:tracePt t="23815" x="8335963" y="4610100"/>
          <p14:tracePt t="23835" x="8305800" y="4610100"/>
          <p14:tracePt t="23855" x="8283575" y="4610100"/>
          <p14:tracePt t="23875" x="8245475" y="4594225"/>
          <p14:tracePt t="23895" x="8199438" y="4572000"/>
          <p14:tracePt t="23916" x="8175625" y="4556125"/>
          <p14:tracePt t="23935" x="8169275" y="4549775"/>
          <p14:tracePt t="23955" x="8161338" y="4525963"/>
          <p14:tracePt t="23976" x="8153400" y="4503738"/>
          <p14:tracePt t="23996" x="8131175" y="4441825"/>
          <p14:tracePt t="24016" x="8131175" y="4427538"/>
          <p14:tracePt t="24036" x="8123238" y="4403725"/>
          <p14:tracePt t="24037" x="8123238" y="4397375"/>
          <p14:tracePt t="24056" x="8123238" y="4365625"/>
          <p14:tracePt t="24076" x="8123238" y="4313238"/>
          <p14:tracePt t="24096" x="8123238" y="4289425"/>
          <p14:tracePt t="24116" x="8123238" y="4267200"/>
          <p14:tracePt t="24136" x="8123238" y="4251325"/>
          <p14:tracePt t="24156" x="8123238" y="4244975"/>
          <p14:tracePt t="24176" x="8123238" y="4229100"/>
          <p14:tracePt t="24196" x="8123238" y="4221163"/>
          <p14:tracePt t="24216" x="8123238" y="4213225"/>
          <p14:tracePt t="24236" x="8123238" y="4206875"/>
          <p14:tracePt t="24256" x="8123238" y="4198938"/>
          <p14:tracePt t="24279" x="8123238" y="4191000"/>
          <p14:tracePt t="24303" x="8115300" y="4191000"/>
          <p14:tracePt t="24331" x="8115300" y="4183063"/>
          <p14:tracePt t="25689" x="8115300" y="4175125"/>
          <p14:tracePt t="25721" x="8115300" y="4168775"/>
          <p14:tracePt t="25746" x="8115300" y="4160838"/>
          <p14:tracePt t="25769" x="8115300" y="4152900"/>
          <p14:tracePt t="25785" x="8115300" y="4144963"/>
          <p14:tracePt t="25793" x="8115300" y="4137025"/>
          <p14:tracePt t="25810" x="8115300" y="4130675"/>
          <p14:tracePt t="25819" x="8115300" y="4122738"/>
          <p14:tracePt t="25839" x="8115300" y="4114800"/>
          <p14:tracePt t="25859" x="8123238" y="4098925"/>
          <p14:tracePt t="25879" x="8123238" y="4092575"/>
          <p14:tracePt t="25899" x="8131175" y="4076700"/>
          <p14:tracePt t="25919" x="8131175" y="4060825"/>
          <p14:tracePt t="25920" x="8131175" y="4054475"/>
          <p14:tracePt t="25939" x="8131175" y="4030663"/>
          <p14:tracePt t="25959" x="8131175" y="4022725"/>
          <p14:tracePt t="25980" x="8137525" y="3992563"/>
          <p14:tracePt t="26000" x="8145463" y="3962400"/>
          <p14:tracePt t="26019" x="8145463" y="3902075"/>
          <p14:tracePt t="26040" x="8145463" y="3870325"/>
          <p14:tracePt t="26060" x="8153400" y="3802063"/>
          <p14:tracePt t="26079" x="8161338" y="3771900"/>
          <p14:tracePt t="26100" x="8169275" y="3749675"/>
          <p14:tracePt t="26120" x="8191500" y="3703638"/>
          <p14:tracePt t="26140" x="8245475" y="3619500"/>
          <p14:tracePt t="26160" x="8297863" y="3551238"/>
          <p14:tracePt t="26180" x="8313738" y="3521075"/>
          <p14:tracePt t="26200" x="8321675" y="3505200"/>
          <p14:tracePt t="26220" x="8351838" y="3475038"/>
          <p14:tracePt t="26240" x="8359775" y="3459163"/>
          <p14:tracePt t="26260" x="8374063" y="3451225"/>
          <p14:tracePt t="26261" x="8374063" y="3444875"/>
          <p14:tracePt t="26280" x="8382000" y="3436938"/>
          <p14:tracePt t="26300" x="8389938" y="3429000"/>
          <p14:tracePt t="26320" x="8420100" y="3421063"/>
          <p14:tracePt t="26340" x="8450263" y="3413125"/>
          <p14:tracePt t="26360" x="8518525" y="3390900"/>
          <p14:tracePt t="26380" x="8542338" y="3375025"/>
          <p14:tracePt t="26381" x="8556625" y="3375025"/>
          <p14:tracePt t="26400" x="8580438" y="3368675"/>
          <p14:tracePt t="26420" x="8618538" y="3368675"/>
          <p14:tracePt t="26440" x="8640763" y="3368675"/>
          <p14:tracePt t="26460" x="8664575" y="3368675"/>
          <p14:tracePt t="26462" x="8686800" y="3368675"/>
          <p14:tracePt t="26481" x="8709025" y="3368675"/>
          <p14:tracePt t="26500" x="8724900" y="3368675"/>
          <p14:tracePt t="26520" x="8740775" y="3368675"/>
          <p14:tracePt t="26541" x="8747125" y="3375025"/>
          <p14:tracePt t="26560" x="8755063" y="3382963"/>
          <p14:tracePt t="26580" x="8763000" y="3382963"/>
          <p14:tracePt t="26601" x="8778875" y="3406775"/>
          <p14:tracePt t="26621" x="8793163" y="3451225"/>
          <p14:tracePt t="26641" x="8839200" y="3543300"/>
          <p14:tracePt t="26661" x="8847138" y="3589338"/>
          <p14:tracePt t="26681" x="8861425" y="3635375"/>
          <p14:tracePt t="26701" x="8861425" y="3657600"/>
          <p14:tracePt t="26721" x="8861425" y="3679825"/>
          <p14:tracePt t="26741" x="8861425" y="3725863"/>
          <p14:tracePt t="26761" x="8861425" y="3802063"/>
          <p14:tracePt t="26781" x="8861425" y="3840163"/>
          <p14:tracePt t="26801" x="8861425" y="3878263"/>
          <p14:tracePt t="26821" x="8861425" y="3916363"/>
          <p14:tracePt t="26841" x="8861425" y="3984625"/>
          <p14:tracePt t="26861" x="8861425" y="4038600"/>
          <p14:tracePt t="26881" x="8855075" y="4098925"/>
          <p14:tracePt t="26901" x="8847138" y="4122738"/>
          <p14:tracePt t="26921" x="8847138" y="4144963"/>
          <p14:tracePt t="26941" x="8839200" y="4175125"/>
          <p14:tracePt t="26961" x="8823325" y="4229100"/>
          <p14:tracePt t="26982" x="8816975" y="4259263"/>
          <p14:tracePt t="27001" x="8801100" y="4305300"/>
          <p14:tracePt t="27021" x="8778875" y="4365625"/>
          <p14:tracePt t="27042" x="8763000" y="4403725"/>
          <p14:tracePt t="27062" x="8755063" y="4427538"/>
          <p14:tracePt t="27081" x="8740775" y="4449763"/>
          <p14:tracePt t="27102" x="8709025" y="4495800"/>
          <p14:tracePt t="27122" x="8686800" y="4518025"/>
          <p14:tracePt t="27142" x="8618538" y="4556125"/>
          <p14:tracePt t="27162" x="8594725" y="4572000"/>
          <p14:tracePt t="27182" x="8526463" y="4579938"/>
          <p14:tracePt t="27202" x="8496300" y="4579938"/>
          <p14:tracePt t="27222" x="8474075" y="4587875"/>
          <p14:tracePt t="27242" x="8458200" y="4587875"/>
          <p14:tracePt t="27262" x="8450263" y="4587875"/>
          <p14:tracePt t="27282" x="8428038" y="4587875"/>
          <p14:tracePt t="27302" x="8397875" y="4587875"/>
          <p14:tracePt t="27322" x="8382000" y="4587875"/>
          <p14:tracePt t="27342" x="8366125" y="4587875"/>
          <p14:tracePt t="27382" x="8359775" y="4579938"/>
          <p14:tracePt t="27402" x="8351838" y="4579938"/>
          <p14:tracePt t="27422" x="8351838" y="4572000"/>
          <p14:tracePt t="27442" x="8343900" y="4572000"/>
          <p14:tracePt t="27462" x="8343900" y="4564063"/>
          <p14:tracePt t="27482" x="8335963" y="4556125"/>
          <p14:tracePt t="27502" x="8321675" y="4541838"/>
          <p14:tracePt t="27522" x="8313738" y="4533900"/>
          <p14:tracePt t="27542" x="8305800" y="4511675"/>
          <p14:tracePt t="27562" x="8289925" y="4503738"/>
          <p14:tracePt t="27582" x="8237538" y="4427538"/>
          <p14:tracePt t="27603" x="8199438" y="4365625"/>
          <p14:tracePt t="27622" x="8161338" y="4327525"/>
          <p14:tracePt t="27642" x="8161338" y="4321175"/>
          <p14:tracePt t="27663" x="8153400" y="4321175"/>
          <p14:tracePt t="27683" x="8153400" y="4313238"/>
          <p14:tracePt t="27704" x="8153400" y="4305300"/>
          <p14:tracePt t="27722" x="8145463" y="4289425"/>
          <p14:tracePt t="27743" x="8137525" y="4275138"/>
          <p14:tracePt t="27763" x="8137525" y="4267200"/>
          <p14:tracePt t="27783" x="8137525" y="4259263"/>
          <p14:tracePt t="29533" x="8137525" y="4251325"/>
          <p14:tracePt t="29541" x="8137525" y="4244975"/>
          <p14:tracePt t="29549" x="8137525" y="4237038"/>
          <p14:tracePt t="29566" x="8131175" y="4198938"/>
          <p14:tracePt t="29586" x="8131175" y="4175125"/>
          <p14:tracePt t="29607" x="8123238" y="4152900"/>
          <p14:tracePt t="29626" x="8123238" y="4144963"/>
          <p14:tracePt t="29646" x="8123238" y="4130675"/>
          <p14:tracePt t="29666" x="8115300" y="4122738"/>
          <p14:tracePt t="29687" x="8115300" y="4106863"/>
          <p14:tracePt t="29706" x="8115300" y="4098925"/>
          <p14:tracePt t="29726" x="8115300" y="4092575"/>
          <p14:tracePt t="29747" x="8115300" y="4076700"/>
          <p14:tracePt t="29767" x="8107363" y="4060825"/>
          <p14:tracePt t="29786" x="8107363" y="4054475"/>
          <p14:tracePt t="29807" x="8107363" y="4038600"/>
          <p14:tracePt t="29847" x="8107363" y="4022725"/>
          <p14:tracePt t="29887" x="8107363" y="4016375"/>
          <p14:tracePt t="29911" x="8107363" y="4008438"/>
          <p14:tracePt t="29935" x="8099425" y="4000500"/>
          <p14:tracePt t="29959" x="8099425" y="3992563"/>
          <p14:tracePt t="29967" x="8099425" y="3984625"/>
          <p14:tracePt t="30009" x="8099425" y="3978275"/>
          <p14:tracePt t="30041" x="8099425" y="3970338"/>
          <p14:tracePt t="30073" x="8099425" y="3962400"/>
          <p14:tracePt t="30081" x="8099425" y="3954463"/>
          <p14:tracePt t="30105" x="8099425" y="3946525"/>
          <p14:tracePt t="30137" x="8099425" y="3940175"/>
          <p14:tracePt t="30177" x="8099425" y="3932238"/>
          <p14:tracePt t="30201" x="8099425" y="3924300"/>
          <p14:tracePt t="30255" x="8099425" y="3916363"/>
          <p14:tracePt t="30799" x="8107363" y="3916363"/>
          <p14:tracePt t="30855" x="8107363" y="3908425"/>
          <p14:tracePt t="30899" x="8115300" y="3908425"/>
          <p14:tracePt t="31017" x="8123238" y="3908425"/>
          <p14:tracePt t="31078" x="8131175" y="3916363"/>
          <p14:tracePt t="31093" x="8131175" y="3924300"/>
          <p14:tracePt t="31101" x="8137525" y="3932238"/>
          <p14:tracePt t="31109" x="8145463" y="3946525"/>
          <p14:tracePt t="31129" x="8161338" y="3970338"/>
          <p14:tracePt t="31150" x="8169275" y="4000500"/>
          <p14:tracePt t="31170" x="8175625" y="4008438"/>
          <p14:tracePt t="31218" x="8175625" y="4016375"/>
          <p14:tracePt t="31225" x="8175625" y="4022725"/>
          <p14:tracePt t="31241" x="8175625" y="4030663"/>
          <p14:tracePt t="31257" x="8175625" y="4038600"/>
          <p14:tracePt t="31273" x="8175625" y="4046538"/>
          <p14:tracePt t="31289" x="8175625" y="4054475"/>
          <p14:tracePt t="31309" x="8175625" y="4060825"/>
          <p14:tracePt t="31331" x="8175625" y="4068763"/>
          <p14:tracePt t="31349" x="8175625" y="4076700"/>
          <p14:tracePt t="31370" x="8175625" y="4084638"/>
          <p14:tracePt t="31390" x="8169275" y="4084638"/>
          <p14:tracePt t="31410" x="8161338" y="4092575"/>
          <p14:tracePt t="31475" x="8153400" y="4092575"/>
          <p14:tracePt t="31507" x="8145463" y="4092575"/>
          <p14:tracePt t="31515" x="8145463" y="4098925"/>
          <p14:tracePt t="31531" x="8131175" y="4098925"/>
          <p14:tracePt t="31550" x="8115300" y="4098925"/>
          <p14:tracePt t="31570" x="8107363" y="4106863"/>
          <p14:tracePt t="31571" x="8099425" y="4106863"/>
          <p14:tracePt t="31625" x="8093075" y="4106863"/>
          <p14:tracePt t="31641" x="8085138" y="4106863"/>
          <p14:tracePt t="31650" x="8069263" y="4106863"/>
          <p14:tracePt t="31670" x="8054975" y="4098925"/>
          <p14:tracePt t="31690" x="8047038" y="4098925"/>
          <p14:tracePt t="31797" x="8047038" y="4092575"/>
          <p14:tracePt t="31863" x="8047038" y="4084638"/>
          <p14:tracePt t="32976" x="8047038" y="4076700"/>
          <p14:tracePt t="32999" x="8047038" y="4068763"/>
          <p14:tracePt t="33006" x="8047038" y="4054475"/>
          <p14:tracePt t="33014" x="8047038" y="4038600"/>
          <p14:tracePt t="33033" x="8047038" y="4016375"/>
          <p14:tracePt t="33053" x="8054975" y="3992563"/>
          <p14:tracePt t="33073" x="8054975" y="3908425"/>
          <p14:tracePt t="33093" x="8054975" y="3863975"/>
          <p14:tracePt t="33113" x="8061325" y="3779838"/>
          <p14:tracePt t="33133" x="8069263" y="3741738"/>
          <p14:tracePt t="33153" x="8093075" y="3619500"/>
          <p14:tracePt t="33173" x="8107363" y="3543300"/>
          <p14:tracePt t="33193" x="8107363" y="3482975"/>
          <p14:tracePt t="33213" x="8107363" y="3475038"/>
          <p14:tracePt t="33233" x="8107363" y="3459163"/>
          <p14:tracePt t="33253" x="8107363" y="3451225"/>
          <p14:tracePt t="33273" x="8107363" y="3413125"/>
          <p14:tracePt t="33294" x="8115300" y="3375025"/>
          <p14:tracePt t="33313" x="8123238" y="3336925"/>
          <p14:tracePt t="33333" x="8131175" y="3314700"/>
          <p14:tracePt t="33354" x="8145463" y="3268663"/>
          <p14:tracePt t="33373" x="8169275" y="3230563"/>
          <p14:tracePt t="33393" x="8199438" y="3208338"/>
          <p14:tracePt t="33413" x="8221663" y="3200400"/>
          <p14:tracePt t="33434" x="8259763" y="3200400"/>
          <p14:tracePt t="33453" x="8275638" y="3200400"/>
          <p14:tracePt t="33473" x="8283575" y="3200400"/>
          <p14:tracePt t="33887" x="8289925" y="3200400"/>
          <p14:tracePt t="33902" x="8289925" y="3208338"/>
          <p14:tracePt t="33908" x="8297863" y="3208338"/>
          <p14:tracePt t="34118" x="8289925" y="3208338"/>
          <p14:tracePt t="34126" x="8283575" y="3208338"/>
          <p14:tracePt t="34142" x="8275638" y="3208338"/>
          <p14:tracePt t="34155" x="8221663" y="3230563"/>
          <p14:tracePt t="34175" x="8001000" y="3413125"/>
          <p14:tracePt t="34195" x="7870825" y="3489325"/>
          <p14:tracePt t="34215" x="7772400" y="3559175"/>
          <p14:tracePt t="34235" x="7642225" y="3611563"/>
          <p14:tracePt t="34255" x="7589838" y="3635375"/>
          <p14:tracePt t="34256" x="7566025" y="3641725"/>
          <p14:tracePt t="34275" x="7483475" y="3673475"/>
          <p14:tracePt t="34296" x="7299325" y="3771900"/>
          <p14:tracePt t="34315" x="7116763" y="3870325"/>
          <p14:tracePt t="34335" x="6896100" y="3984625"/>
          <p14:tracePt t="34355" x="6667500" y="4084638"/>
          <p14:tracePt t="34376" x="6354763" y="4206875"/>
          <p14:tracePt t="34395" x="6256338" y="4244975"/>
          <p14:tracePt t="34415" x="6194425" y="4267200"/>
          <p14:tracePt t="34417" x="6164263" y="4275138"/>
          <p14:tracePt t="34435" x="6103938" y="4289425"/>
          <p14:tracePt t="34455" x="5997575" y="4327525"/>
          <p14:tracePt t="34457" x="5927725" y="4359275"/>
          <p14:tracePt t="34475" x="5791200" y="4397375"/>
          <p14:tracePt t="34496" x="5616575" y="4465638"/>
          <p14:tracePt t="34516" x="5356225" y="4587875"/>
          <p14:tracePt t="34535" x="5265738" y="4618038"/>
          <p14:tracePt t="34556" x="5113338" y="4670425"/>
          <p14:tracePt t="34576" x="4975225" y="4708525"/>
          <p14:tracePt t="34578" x="4892675" y="4724400"/>
          <p14:tracePt t="34596" x="4732338" y="4762500"/>
          <p14:tracePt t="34616" x="4602163" y="4792663"/>
          <p14:tracePt t="34636" x="4397375" y="4830763"/>
          <p14:tracePt t="34656" x="4313238" y="4830763"/>
          <p14:tracePt t="34676" x="4175125" y="4838700"/>
          <p14:tracePt t="34696" x="4092575" y="4846638"/>
          <p14:tracePt t="34716" x="3932238" y="4846638"/>
          <p14:tracePt t="34736" x="3794125" y="4816475"/>
          <p14:tracePt t="34756" x="3603625" y="4778375"/>
          <p14:tracePt t="34776" x="3565525" y="4770438"/>
          <p14:tracePt t="34829" x="3559175" y="4770438"/>
          <p14:tracePt t="34844" x="3551238" y="4770438"/>
          <p14:tracePt t="35405" x="3543300" y="4770438"/>
          <p14:tracePt t="35421" x="3527425" y="4770438"/>
          <p14:tracePt t="35429" x="3497263" y="4778375"/>
          <p14:tracePt t="35440" x="3459163" y="4784725"/>
          <p14:tracePt t="35458" x="3368675" y="4800600"/>
          <p14:tracePt t="35477" x="3260725" y="4808538"/>
          <p14:tracePt t="35498" x="3192463" y="4808538"/>
          <p14:tracePt t="35518" x="3124200" y="4808538"/>
          <p14:tracePt t="35537" x="3078163" y="4808538"/>
          <p14:tracePt t="35558" x="3032125" y="4808538"/>
          <p14:tracePt t="35578" x="3001963" y="4808538"/>
          <p14:tracePt t="35597" x="2949575" y="4822825"/>
          <p14:tracePt t="35618" x="2895600" y="4830763"/>
          <p14:tracePt t="35638" x="2803525" y="4830763"/>
          <p14:tracePt t="35658" x="2759075" y="4830763"/>
          <p14:tracePt t="35678" x="2727325" y="4830763"/>
          <p14:tracePt t="35698" x="2689225" y="4830763"/>
          <p14:tracePt t="35718" x="2574925" y="4808538"/>
          <p14:tracePt t="35738" x="2438400" y="4800600"/>
          <p14:tracePt t="35758" x="2324100" y="4792663"/>
          <p14:tracePt t="35778" x="2247900" y="4784725"/>
          <p14:tracePt t="35798" x="2239963" y="4784725"/>
          <p14:tracePt t="35818" x="2225675" y="4784725"/>
          <p14:tracePt t="35838" x="2193925" y="4784725"/>
          <p14:tracePt t="35858" x="2155825" y="4778375"/>
          <p14:tracePt t="35878" x="2125663" y="4770438"/>
          <p14:tracePt t="35918" x="2117725" y="4770438"/>
          <p14:tracePt t="35939" x="2087563" y="4762500"/>
          <p14:tracePt t="35958" x="2041525" y="4754563"/>
          <p14:tracePt t="35978" x="2011363" y="4754563"/>
          <p14:tracePt t="35999" x="2003425" y="4754563"/>
          <p14:tracePt t="36105" x="2011363" y="4754563"/>
          <p14:tracePt t="36113" x="2019300" y="4762500"/>
          <p14:tracePt t="36121" x="2027238" y="4762500"/>
          <p14:tracePt t="36139" x="2041525" y="4762500"/>
          <p14:tracePt t="36159" x="2057400" y="4762500"/>
          <p14:tracePt t="36179" x="2087563" y="4770438"/>
          <p14:tracePt t="36199" x="2103438" y="4770438"/>
          <p14:tracePt t="36219" x="2125663" y="4778375"/>
          <p14:tracePt t="36239" x="2155825" y="4778375"/>
          <p14:tracePt t="36259" x="2187575" y="4778375"/>
          <p14:tracePt t="36279" x="2201863" y="4778375"/>
          <p14:tracePt t="36299" x="2239963" y="4778375"/>
          <p14:tracePt t="36319" x="2255838" y="4778375"/>
          <p14:tracePt t="36339" x="2324100" y="4784725"/>
          <p14:tracePt t="36359" x="2370138" y="4792663"/>
          <p14:tracePt t="36379" x="2460625" y="4816475"/>
          <p14:tracePt t="36399" x="2506663" y="4816475"/>
          <p14:tracePt t="36419" x="2582863" y="4822825"/>
          <p14:tracePt t="36440" x="2598738" y="4822825"/>
          <p14:tracePt t="36459" x="2620963" y="4822825"/>
          <p14:tracePt t="36480" x="2644775" y="4830763"/>
          <p14:tracePt t="36500" x="2689225" y="4830763"/>
          <p14:tracePt t="36519" x="2811463" y="4838700"/>
          <p14:tracePt t="36539" x="2849563" y="4846638"/>
          <p14:tracePt t="36560" x="2925763" y="4860925"/>
          <p14:tracePt t="36580" x="2979738" y="4868863"/>
          <p14:tracePt t="36581" x="2987675" y="4876800"/>
          <p14:tracePt t="36599" x="3001963" y="4876800"/>
          <p14:tracePt t="36619" x="3009900" y="4876800"/>
          <p14:tracePt t="36640" x="3025775" y="4876800"/>
          <p14:tracePt t="36660" x="3048000" y="4884738"/>
          <p14:tracePt t="36661" x="3055938" y="4892675"/>
          <p14:tracePt t="36679" x="3063875" y="4892675"/>
          <p14:tracePt t="36701" x="3070225" y="4892675"/>
          <p14:tracePt t="36741" x="3078163" y="4892675"/>
          <p14:tracePt t="36757" x="3086100" y="4892675"/>
          <p14:tracePt t="36775" x="3094038" y="4892675"/>
          <p14:tracePt t="36783" x="3094038" y="4899025"/>
          <p14:tracePt t="36800" x="3101975" y="4899025"/>
          <p14:tracePt t="36820" x="3116263" y="4899025"/>
          <p14:tracePt t="36840" x="3140075" y="4906963"/>
          <p14:tracePt t="36860" x="3146425" y="4914900"/>
          <p14:tracePt t="36880" x="3170238" y="4922838"/>
          <p14:tracePt t="36900" x="3184525" y="4922838"/>
          <p14:tracePt t="36920" x="3230563" y="4960938"/>
          <p14:tracePt t="36940" x="3284538" y="4991100"/>
          <p14:tracePt t="36960" x="3336925" y="5006975"/>
          <p14:tracePt t="36981" x="3352800" y="5013325"/>
          <p14:tracePt t="37020" x="3360738" y="5013325"/>
          <p14:tracePt t="37040" x="3360738" y="5021263"/>
          <p14:tracePt t="37061" x="3375025" y="5021263"/>
          <p14:tracePt t="37080" x="3382963" y="5029200"/>
          <p14:tracePt t="37100" x="3382963" y="5037138"/>
          <p14:tracePt t="37121" x="3436938" y="5089525"/>
          <p14:tracePt t="37141" x="3497263" y="5151438"/>
          <p14:tracePt t="37161" x="3589338" y="5211763"/>
          <p14:tracePt t="37181" x="3597275" y="5219700"/>
          <p14:tracePt t="38028" x="3603625" y="5219700"/>
          <p14:tracePt t="38036" x="3611563" y="5219700"/>
          <p14:tracePt t="38046" x="3627438" y="5219700"/>
          <p14:tracePt t="38062" x="3717925" y="5219700"/>
          <p14:tracePt t="38083" x="3932238" y="5219700"/>
          <p14:tracePt t="38102" x="4084638" y="5219700"/>
          <p14:tracePt t="38123" x="4297363" y="5241925"/>
          <p14:tracePt t="38143" x="4389438" y="5249863"/>
          <p14:tracePt t="38163" x="4435475" y="5249863"/>
          <p14:tracePt t="38182" x="4449763" y="5249863"/>
          <p14:tracePt t="38203" x="4457700" y="5249863"/>
          <p14:tracePt t="38223" x="4473575" y="5249863"/>
          <p14:tracePt t="38243" x="4479925" y="5249863"/>
          <p14:tracePt t="38414" x="4473575" y="5249863"/>
          <p14:tracePt t="38424" x="4457700" y="5249863"/>
          <p14:tracePt t="38443" x="4373563" y="5265738"/>
          <p14:tracePt t="38463" x="4259263" y="5265738"/>
          <p14:tracePt t="38464" x="4191000" y="5265738"/>
          <p14:tracePt t="38483" x="3946525" y="5227638"/>
          <p14:tracePt t="38503" x="3597275" y="5181600"/>
          <p14:tracePt t="38504" x="3436938" y="5165725"/>
          <p14:tracePt t="38523" x="3246438" y="5151438"/>
          <p14:tracePt t="38543" x="3078163" y="5135563"/>
          <p14:tracePt t="38563" x="3048000" y="5127625"/>
          <p14:tracePt t="38583" x="2849563" y="5089525"/>
          <p14:tracePt t="38603" x="2506663" y="5021263"/>
          <p14:tracePt t="38624" x="1851025" y="4930775"/>
          <p14:tracePt t="38643" x="1431925" y="4868863"/>
          <p14:tracePt t="38663" x="1203325" y="4800600"/>
          <p14:tracePt t="38684" x="1181100" y="4792663"/>
          <p14:tracePt t="38704" x="1181100" y="4784725"/>
          <p14:tracePt t="38724" x="1173163" y="4770438"/>
          <p14:tracePt t="38743" x="1112838" y="4708525"/>
          <p14:tracePt t="38764" x="1058863" y="4678363"/>
          <p14:tracePt t="38784" x="998538" y="4640263"/>
          <p14:tracePt t="38785" x="990600" y="4625975"/>
          <p14:tracePt t="38804" x="952500" y="4594225"/>
          <p14:tracePt t="38824" x="884238" y="4533900"/>
          <p14:tracePt t="38844" x="769938" y="4427538"/>
          <p14:tracePt t="38864" x="685800" y="4359275"/>
          <p14:tracePt t="38884" x="617538" y="4321175"/>
          <p14:tracePt t="38904" x="617538" y="4313238"/>
          <p14:tracePt t="38924" x="617538" y="4297363"/>
          <p14:tracePt t="38944" x="631825" y="4289425"/>
          <p14:tracePt t="38964" x="663575" y="4267200"/>
          <p14:tracePt t="38984" x="677863" y="4259263"/>
          <p14:tracePt t="39004" x="701675" y="4244975"/>
          <p14:tracePt t="39024" x="731838" y="4237038"/>
          <p14:tracePt t="39044" x="815975" y="4213225"/>
          <p14:tracePt t="39064" x="892175" y="4206875"/>
          <p14:tracePt t="39084" x="944563" y="4191000"/>
          <p14:tracePt t="39104" x="968375" y="4191000"/>
          <p14:tracePt t="39124" x="982663" y="4191000"/>
          <p14:tracePt t="39144" x="998538" y="4191000"/>
          <p14:tracePt t="39164" x="1020763" y="4191000"/>
          <p14:tracePt t="39185" x="1058863" y="4198938"/>
          <p14:tracePt t="39205" x="1089025" y="4213225"/>
          <p14:tracePt t="39225" x="1135063" y="4237038"/>
          <p14:tracePt t="39245" x="1189038" y="4275138"/>
          <p14:tracePt t="39265" x="1235075" y="4289425"/>
          <p14:tracePt t="39285" x="1287463" y="4327525"/>
          <p14:tracePt t="39305" x="1295400" y="4327525"/>
          <p14:tracePt t="39325" x="1303338" y="4335463"/>
          <p14:tracePt t="39345" x="1311275" y="4335463"/>
          <p14:tracePt t="39365" x="1311275" y="4343400"/>
          <p14:tracePt t="39366" x="1317625" y="4351338"/>
          <p14:tracePt t="39385" x="1341438" y="4373563"/>
          <p14:tracePt t="39405" x="1349375" y="4389438"/>
          <p14:tracePt t="39406" x="1355725" y="4403725"/>
          <p14:tracePt t="39425" x="1363663" y="4419600"/>
          <p14:tracePt t="39445" x="1393825" y="4465638"/>
          <p14:tracePt t="39465" x="1409700" y="4487863"/>
          <p14:tracePt t="39485" x="1431925" y="4541838"/>
          <p14:tracePt t="39505" x="1439863" y="4549775"/>
          <p14:tracePt t="39525" x="1447800" y="4579938"/>
          <p14:tracePt t="39545" x="1447800" y="4610100"/>
          <p14:tracePt t="39565" x="1447800" y="4664075"/>
          <p14:tracePt t="39585" x="1447800" y="4686300"/>
          <p14:tracePt t="39606" x="1447800" y="4708525"/>
          <p14:tracePt t="39626" x="1447800" y="4724400"/>
          <p14:tracePt t="39646" x="1439863" y="4762500"/>
          <p14:tracePt t="39665" x="1417638" y="4822825"/>
          <p14:tracePt t="39685" x="1401763" y="4860925"/>
          <p14:tracePt t="39705" x="1387475" y="4884738"/>
          <p14:tracePt t="39725" x="1387475" y="4899025"/>
          <p14:tracePt t="39745" x="1379538" y="4914900"/>
          <p14:tracePt t="39766" x="1363663" y="4930775"/>
          <p14:tracePt t="39786" x="1355725" y="4937125"/>
          <p14:tracePt t="39806" x="1341438" y="4945063"/>
          <p14:tracePt t="39826" x="1311275" y="4968875"/>
          <p14:tracePt t="39846" x="1287463" y="4975225"/>
          <p14:tracePt t="39866" x="1265238" y="4983163"/>
          <p14:tracePt t="39886" x="1235075" y="4999038"/>
          <p14:tracePt t="39906" x="1219200" y="4999038"/>
          <p14:tracePt t="39926" x="1181100" y="5013325"/>
          <p14:tracePt t="39946" x="1044575" y="5021263"/>
          <p14:tracePt t="39966" x="974725" y="5021263"/>
          <p14:tracePt t="39986" x="792163" y="4999038"/>
          <p14:tracePt t="40007" x="731838" y="4975225"/>
          <p14:tracePt t="40026" x="647700" y="4937125"/>
          <p14:tracePt t="40046" x="609600" y="4914900"/>
          <p14:tracePt t="40066" x="593725" y="4906963"/>
          <p14:tracePt t="40091" x="593725" y="4899025"/>
          <p14:tracePt t="40107" x="593725" y="4892675"/>
          <p14:tracePt t="40127" x="587375" y="4860925"/>
          <p14:tracePt t="40146" x="579438" y="4816475"/>
          <p14:tracePt t="40166" x="579438" y="4792663"/>
          <p14:tracePt t="40186" x="579438" y="4762500"/>
          <p14:tracePt t="40207" x="587375" y="4740275"/>
          <p14:tracePt t="40226" x="601663" y="4716463"/>
          <p14:tracePt t="40247" x="625475" y="4694238"/>
          <p14:tracePt t="40266" x="639763" y="4678363"/>
          <p14:tracePt t="40286" x="701675" y="4625975"/>
          <p14:tracePt t="40306" x="731838" y="4602163"/>
          <p14:tracePt t="40327" x="777875" y="4556125"/>
          <p14:tracePt t="40347" x="792163" y="4541838"/>
          <p14:tracePt t="40367" x="822325" y="4511675"/>
          <p14:tracePt t="40387" x="838200" y="4487863"/>
          <p14:tracePt t="40389" x="846138" y="4479925"/>
          <p14:tracePt t="40407" x="868363" y="4465638"/>
          <p14:tracePt t="40427" x="884238" y="4449763"/>
          <p14:tracePt t="40447" x="892175" y="4441825"/>
          <p14:tracePt t="40467" x="898525" y="4435475"/>
          <p14:tracePt t="40487" x="922338" y="4419600"/>
          <p14:tracePt t="40507" x="944563" y="4403725"/>
          <p14:tracePt t="40527" x="982663" y="4381500"/>
          <p14:tracePt t="40547" x="1006475" y="4365625"/>
          <p14:tracePt t="40567" x="1036638" y="4343400"/>
          <p14:tracePt t="40587" x="1050925" y="4335463"/>
          <p14:tracePt t="40607" x="1074738" y="4335463"/>
          <p14:tracePt t="40627" x="1089025" y="4327525"/>
          <p14:tracePt t="40647" x="1127125" y="4327525"/>
          <p14:tracePt t="40667" x="1165225" y="4327525"/>
          <p14:tracePt t="40687" x="1219200" y="4351338"/>
          <p14:tracePt t="40708" x="1249363" y="4373563"/>
          <p14:tracePt t="40727" x="1287463" y="4403725"/>
          <p14:tracePt t="40748" x="1317625" y="4441825"/>
          <p14:tracePt t="40768" x="1341438" y="4465638"/>
          <p14:tracePt t="40787" x="1349375" y="4487863"/>
          <p14:tracePt t="40808" x="1363663" y="4518025"/>
          <p14:tracePt t="40828" x="1379538" y="4549775"/>
          <p14:tracePt t="40848" x="1387475" y="4640263"/>
          <p14:tracePt t="40868" x="1393825" y="4678363"/>
          <p14:tracePt t="40888" x="1393825" y="4724400"/>
          <p14:tracePt t="40908" x="1393825" y="4732338"/>
          <p14:tracePt t="40928" x="1393825" y="4770438"/>
          <p14:tracePt t="40948" x="1393825" y="4800600"/>
          <p14:tracePt t="40968" x="1387475" y="4838700"/>
          <p14:tracePt t="40988" x="1371600" y="4868863"/>
          <p14:tracePt t="41008" x="1355725" y="4884738"/>
          <p14:tracePt t="41028" x="1349375" y="4899025"/>
          <p14:tracePt t="41048" x="1341438" y="4899025"/>
          <p14:tracePt t="41068" x="1317625" y="4930775"/>
          <p14:tracePt t="41088" x="1303338" y="4937125"/>
          <p14:tracePt t="41108" x="1273175" y="4960938"/>
          <p14:tracePt t="41128" x="1227138" y="4983163"/>
          <p14:tracePt t="41148" x="1181100" y="5006975"/>
          <p14:tracePt t="41168" x="1143000" y="5013325"/>
          <p14:tracePt t="41188" x="1120775" y="5021263"/>
          <p14:tracePt t="41208" x="1112838" y="5021263"/>
          <p14:tracePt t="41228" x="1104900" y="5021263"/>
          <p14:tracePt t="41249" x="1082675" y="5021263"/>
          <p14:tracePt t="41250" x="1074738" y="5021263"/>
          <p14:tracePt t="41269" x="990600" y="5013325"/>
          <p14:tracePt t="41288" x="884238" y="4983163"/>
          <p14:tracePt t="41308" x="769938" y="4937125"/>
          <p14:tracePt t="41328" x="739775" y="4922838"/>
          <p14:tracePt t="41348" x="731838" y="4914900"/>
          <p14:tracePt t="41368" x="723900" y="4906963"/>
          <p14:tracePt t="41389" x="715963" y="4892675"/>
          <p14:tracePt t="41409" x="715963" y="4868863"/>
          <p14:tracePt t="41429" x="701675" y="4830763"/>
          <p14:tracePt t="41449" x="701675" y="4816475"/>
          <p14:tracePt t="41469" x="701675" y="4770438"/>
          <p14:tracePt t="41489" x="701675" y="4754563"/>
          <p14:tracePt t="41509" x="701675" y="4716463"/>
          <p14:tracePt t="41529" x="708025" y="4694238"/>
          <p14:tracePt t="41549" x="715963" y="4640263"/>
          <p14:tracePt t="41569" x="731838" y="4610100"/>
          <p14:tracePt t="41589" x="746125" y="4564063"/>
          <p14:tracePt t="41609" x="754063" y="4541838"/>
          <p14:tracePt t="41629" x="769938" y="4511675"/>
          <p14:tracePt t="41649" x="800100" y="4457700"/>
          <p14:tracePt t="41669" x="815975" y="4435475"/>
          <p14:tracePt t="41689" x="830263" y="4411663"/>
          <p14:tracePt t="41709" x="838200" y="4397375"/>
          <p14:tracePt t="41729" x="854075" y="4373563"/>
          <p14:tracePt t="41749" x="860425" y="4365625"/>
          <p14:tracePt t="41769" x="876300" y="4351338"/>
          <p14:tracePt t="41789" x="884238" y="4327525"/>
          <p14:tracePt t="41810" x="906463" y="4313238"/>
          <p14:tracePt t="41830" x="922338" y="4305300"/>
          <p14:tracePt t="41850" x="952500" y="4289425"/>
          <p14:tracePt t="41870" x="960438" y="4283075"/>
          <p14:tracePt t="41871" x="968375" y="4283075"/>
          <p14:tracePt t="41890" x="974725" y="4283075"/>
          <p14:tracePt t="41910" x="974725" y="4275138"/>
          <p14:tracePt t="41930" x="982663" y="4275138"/>
          <p14:tracePt t="41950" x="998538" y="4275138"/>
          <p14:tracePt t="41970" x="1020763" y="4275138"/>
          <p14:tracePt t="41990" x="1028700" y="4275138"/>
          <p14:tracePt t="42010" x="1036638" y="4275138"/>
          <p14:tracePt t="42030" x="1044575" y="4275138"/>
          <p14:tracePt t="42050" x="1058863" y="4275138"/>
          <p14:tracePt t="42070" x="1066800" y="4275138"/>
          <p14:tracePt t="42090" x="1082675" y="4275138"/>
          <p14:tracePt t="42110" x="1096963" y="4283075"/>
          <p14:tracePt t="42130" x="1120775" y="4289425"/>
          <p14:tracePt t="42150" x="1127125" y="4289425"/>
          <p14:tracePt t="42170" x="1135063" y="4305300"/>
          <p14:tracePt t="42190" x="1143000" y="4313238"/>
          <p14:tracePt t="42210" x="1165225" y="4327525"/>
          <p14:tracePt t="42211" x="1173163" y="4335463"/>
          <p14:tracePt t="42230" x="1196975" y="4359275"/>
          <p14:tracePt t="42250" x="1211263" y="4373563"/>
          <p14:tracePt t="42271" x="1227138" y="4389438"/>
          <p14:tracePt t="42290" x="1227138" y="4397375"/>
          <p14:tracePt t="42310" x="1241425" y="4411663"/>
          <p14:tracePt t="42330" x="1249363" y="4419600"/>
          <p14:tracePt t="42350" x="1257300" y="4427538"/>
          <p14:tracePt t="42370" x="1257300" y="4441825"/>
          <p14:tracePt t="42391" x="1265238" y="4449763"/>
          <p14:tracePt t="42411" x="1279525" y="4465638"/>
          <p14:tracePt t="42431" x="1287463" y="4479925"/>
          <p14:tracePt t="42451" x="1295400" y="4487863"/>
          <p14:tracePt t="42471" x="1295400" y="4495800"/>
          <p14:tracePt t="42491" x="1303338" y="4511675"/>
          <p14:tracePt t="42511" x="1317625" y="4541838"/>
          <p14:tracePt t="42531" x="1317625" y="4549775"/>
          <p14:tracePt t="42551" x="1325563" y="4572000"/>
          <p14:tracePt t="42571" x="1325563" y="4579938"/>
          <p14:tracePt t="42572" x="1325563" y="4587875"/>
          <p14:tracePt t="42591" x="1333500" y="4594225"/>
          <p14:tracePt t="42611" x="1333500" y="4602163"/>
          <p14:tracePt t="42631" x="1341438" y="4602163"/>
          <p14:tracePt t="42651" x="1341438" y="4618038"/>
          <p14:tracePt t="42671" x="1341438" y="4625975"/>
          <p14:tracePt t="42691" x="1341438" y="4632325"/>
          <p14:tracePt t="42731" x="1341438" y="4640263"/>
          <p14:tracePt t="42752" x="1341438" y="4648200"/>
          <p14:tracePt t="42855" x="1341438" y="4656138"/>
          <p14:tracePt t="42907" x="1341438" y="4664075"/>
          <p14:tracePt t="42961" x="1341438" y="4670425"/>
          <p14:tracePt t="43014" x="1341438" y="4678363"/>
          <p14:tracePt t="43021" x="1341438" y="4686300"/>
          <p14:tracePt t="43037" x="1341438" y="4694238"/>
          <p14:tracePt t="43697" x="1333500" y="4694238"/>
          <p14:tracePt t="43706" x="1333500" y="4702175"/>
          <p14:tracePt t="43714" x="1325563" y="4708525"/>
          <p14:tracePt t="43733" x="1303338" y="4792663"/>
          <p14:tracePt t="43753" x="1257300" y="4868863"/>
          <p14:tracePt t="44084" x="1273175" y="4868863"/>
          <p14:tracePt t="44092" x="1295400" y="4868863"/>
          <p14:tracePt t="44100" x="1303338" y="4868863"/>
          <p14:tracePt t="44114" x="1311275" y="4876800"/>
          <p14:tracePt t="44134" x="1333500" y="4899025"/>
          <p14:tracePt t="44154" x="1363663" y="4906963"/>
          <p14:tracePt t="44174" x="1371600" y="4906963"/>
          <p14:tracePt t="44214" x="1393825" y="4884738"/>
          <p14:tracePt t="44234" x="1447800" y="4854575"/>
          <p14:tracePt t="44254" x="1516063" y="4822825"/>
          <p14:tracePt t="44274" x="1616075" y="4808538"/>
          <p14:tracePt t="44294" x="1820863" y="4800600"/>
          <p14:tracePt t="44314" x="2041525" y="4800600"/>
          <p14:tracePt t="44334" x="2590800" y="4868863"/>
          <p14:tracePt t="44354" x="3192463" y="4937125"/>
          <p14:tracePt t="44374" x="4022725" y="5089525"/>
          <p14:tracePt t="44395" x="4610100" y="5211763"/>
          <p14:tracePt t="44414" x="5287963" y="5402263"/>
          <p14:tracePt t="44416" x="5532438" y="5456238"/>
          <p14:tracePt t="44437" x="5875338" y="5532438"/>
          <p14:tracePt t="44455" x="6111875" y="5600700"/>
          <p14:tracePt t="44475" x="6264275" y="5668963"/>
          <p14:tracePt t="44494" x="6408738" y="5737225"/>
          <p14:tracePt t="44496" x="6469063" y="5761038"/>
          <p14:tracePt t="44515" x="6621463" y="5829300"/>
          <p14:tracePt t="44535" x="6735763" y="5867400"/>
          <p14:tracePt t="44555" x="6918325" y="5959475"/>
          <p14:tracePt t="44574" x="7032625" y="6011863"/>
          <p14:tracePt t="44576" x="7116763" y="6057900"/>
          <p14:tracePt t="44595" x="7254875" y="6118225"/>
          <p14:tracePt t="44615" x="7407275" y="6194425"/>
          <p14:tracePt t="44635" x="7497763" y="6240463"/>
          <p14:tracePt t="44655" x="7589838" y="6278563"/>
          <p14:tracePt t="44675" x="7627938" y="6286500"/>
          <p14:tracePt t="44695" x="7650163" y="6286500"/>
          <p14:tracePt t="44715" x="7658100" y="6294438"/>
          <p14:tracePt t="44735" x="7680325" y="6308725"/>
          <p14:tracePt t="44755" x="7764463" y="6370638"/>
          <p14:tracePt t="44775" x="7818438" y="6392863"/>
          <p14:tracePt t="44796" x="7870825" y="6400800"/>
          <p14:tracePt t="44854" x="7878763" y="6400800"/>
          <p14:tracePt t="44938" x="7878763" y="6384925"/>
          <p14:tracePt t="44972" x="7878763" y="6378575"/>
          <p14:tracePt t="45012" x="7878763" y="6370638"/>
          <p14:tracePt t="45092" x="7886700" y="6370638"/>
          <p14:tracePt t="45116" x="7894638" y="6370638"/>
          <p14:tracePt t="45124" x="7902575" y="6370638"/>
          <p14:tracePt t="45136" x="7916863" y="6370638"/>
          <p14:tracePt t="45156" x="7970838" y="6370638"/>
          <p14:tracePt t="45176" x="8047038" y="6392863"/>
          <p14:tracePt t="45196" x="8099425" y="6408738"/>
          <p14:tracePt t="45216" x="8123238" y="6416675"/>
          <p14:tracePt t="45282" x="8123238" y="6408738"/>
          <p14:tracePt t="45290" x="8123238" y="6378575"/>
          <p14:tracePt t="45298" x="8123238" y="6362700"/>
          <p14:tracePt t="45316" x="8107363" y="6324600"/>
          <p14:tracePt t="45336" x="8085138" y="6264275"/>
          <p14:tracePt t="45356" x="8023225" y="6149975"/>
          <p14:tracePt t="45376" x="8001000" y="6103938"/>
          <p14:tracePt t="45397" x="7962900" y="6027738"/>
          <p14:tracePt t="45416" x="7954963" y="6003925"/>
          <p14:tracePt t="45437" x="7954963" y="5997575"/>
          <p14:tracePt t="45457" x="7947025" y="5981700"/>
          <p14:tracePt t="45476" x="7940675" y="5959475"/>
          <p14:tracePt t="45612" x="7947025" y="5959475"/>
          <p14:tracePt t="45620" x="7954963" y="5959475"/>
          <p14:tracePt t="45628" x="7970838" y="5959475"/>
          <p14:tracePt t="45637" x="7978775" y="5959475"/>
          <p14:tracePt t="45657" x="8039100" y="5943600"/>
          <p14:tracePt t="45677" x="8099425" y="5921375"/>
          <p14:tracePt t="45697" x="8123238" y="5905500"/>
          <p14:tracePt t="45717" x="8153400" y="5883275"/>
          <p14:tracePt t="45737" x="8169275" y="5867400"/>
          <p14:tracePt t="45757" x="8199438" y="5845175"/>
          <p14:tracePt t="45777" x="8213725" y="5829300"/>
          <p14:tracePt t="45798" x="8267700" y="5775325"/>
          <p14:tracePt t="45817" x="8275638" y="5761038"/>
          <p14:tracePt t="45837" x="8289925" y="5753100"/>
          <p14:tracePt t="45838" x="8297863" y="5753100"/>
          <p14:tracePt t="45857" x="8305800" y="5745163"/>
          <p14:tracePt t="45877" x="8313738" y="5745163"/>
          <p14:tracePt t="45897" x="8328025" y="5745163"/>
          <p14:tracePt t="45917" x="8351838" y="5753100"/>
          <p14:tracePt t="45938" x="8366125" y="5775325"/>
          <p14:tracePt t="45958" x="8389938" y="5821363"/>
          <p14:tracePt t="45977" x="8412163" y="5851525"/>
          <p14:tracePt t="45997" x="8442325" y="5875338"/>
          <p14:tracePt t="46018" x="8442325" y="5883275"/>
          <p14:tracePt t="46058" x="8450263" y="5883275"/>
          <p14:tracePt t="46078" x="8504238" y="5921375"/>
          <p14:tracePt t="46098" x="8550275" y="5951538"/>
          <p14:tracePt t="46118" x="8588375" y="5973763"/>
          <p14:tracePt t="46138" x="8610600" y="5989638"/>
          <p14:tracePt t="46164" x="8618538" y="5989638"/>
          <p14:tracePt t="46178" x="8618538" y="5997575"/>
          <p14:tracePt t="46198" x="8648700" y="6011863"/>
          <p14:tracePt t="46218" x="8656638" y="6011863"/>
          <p14:tracePt t="46238" x="8664575" y="6011863"/>
          <p14:tracePt t="46463" x="8664575" y="6019800"/>
          <p14:tracePt t="46479" x="8656638" y="6027738"/>
          <p14:tracePt t="46487" x="8640763" y="6027738"/>
          <p14:tracePt t="46499" x="8618538" y="6042025"/>
          <p14:tracePt t="46519" x="8556625" y="6057900"/>
          <p14:tracePt t="46538" x="8534400" y="6080125"/>
          <p14:tracePt t="46558" x="8526463" y="6080125"/>
          <p14:tracePt t="46579" x="8518525" y="6080125"/>
          <p14:tracePt t="46599" x="8504238" y="6096000"/>
          <p14:tracePt t="46618" x="8496300" y="6111875"/>
          <p14:tracePt t="46639" x="8480425" y="6126163"/>
          <p14:tracePt t="46659" x="8480425" y="6142038"/>
          <p14:tracePt t="46679" x="8474075" y="6149975"/>
          <p14:tracePt t="46699" x="8466138" y="6172200"/>
          <p14:tracePt t="46719" x="8458200" y="6188075"/>
          <p14:tracePt t="46863" x="8450263" y="6188075"/>
          <p14:tracePt t="46869" x="8450263" y="6180138"/>
          <p14:tracePt t="46879" x="8435975" y="6180138"/>
          <p14:tracePt t="46899" x="8420100" y="6164263"/>
          <p14:tracePt t="46919" x="8366125" y="6118225"/>
          <p14:tracePt t="46940" x="8351838" y="6103938"/>
          <p14:tracePt t="46959" x="8328025" y="6088063"/>
          <p14:tracePt t="47143" x="8328025" y="6096000"/>
          <p14:tracePt t="47151" x="8328025" y="6103938"/>
          <p14:tracePt t="47183" x="8328025" y="6111875"/>
          <p14:tracePt t="48047" x="8313738" y="6111875"/>
          <p14:tracePt t="48053" x="8283575" y="6103938"/>
          <p14:tracePt t="48061" x="8251825" y="6103938"/>
          <p14:tracePt t="48082" x="8123238" y="6080125"/>
          <p14:tracePt t="48102" x="7940675" y="6057900"/>
          <p14:tracePt t="48121" x="7726363" y="6065838"/>
          <p14:tracePt t="48142" x="7620000" y="6088063"/>
          <p14:tracePt t="48143" x="7597775" y="6096000"/>
          <p14:tracePt t="48161" x="7581900" y="6103938"/>
          <p14:tracePt t="48182" x="7573963" y="6103938"/>
          <p14:tracePt t="48183" x="7559675" y="6103938"/>
          <p14:tracePt t="48201" x="7527925" y="6111875"/>
          <p14:tracePt t="48222" x="7475538" y="6126163"/>
          <p14:tracePt t="48223" x="7451725" y="6134100"/>
          <p14:tracePt t="48242" x="7407275" y="6134100"/>
          <p14:tracePt t="48262" x="7399338" y="6134100"/>
          <p14:tracePt t="48413" x="7413625" y="6134100"/>
          <p14:tracePt t="48421" x="7421563" y="6134100"/>
          <p14:tracePt t="48429" x="7429500" y="6134100"/>
          <p14:tracePt t="48442" x="7459663" y="6134100"/>
          <p14:tracePt t="48462" x="7505700" y="6111875"/>
          <p14:tracePt t="48482" x="7521575" y="6103938"/>
          <p14:tracePt t="48503" x="7559675" y="6088063"/>
          <p14:tracePt t="48522" x="7589838" y="6080125"/>
          <p14:tracePt t="48542" x="7650163" y="6065838"/>
          <p14:tracePt t="48562" x="7673975" y="6057900"/>
          <p14:tracePt t="48583" x="7688263" y="6049963"/>
          <p14:tracePt t="48602" x="7696200" y="6049963"/>
          <p14:tracePt t="48927" x="7688263" y="6049963"/>
          <p14:tracePt t="48935" x="7673975" y="6049963"/>
          <p14:tracePt t="48946" x="7650163" y="6049963"/>
          <p14:tracePt t="48963" x="7604125" y="6049963"/>
          <p14:tracePt t="48983" x="7543800" y="6049963"/>
          <p14:tracePt t="49004" x="7391400" y="6073775"/>
          <p14:tracePt t="49023" x="7246938" y="6096000"/>
          <p14:tracePt t="49025" x="7178675" y="6103938"/>
          <p14:tracePt t="49043" x="7116763" y="6103938"/>
          <p14:tracePt t="49063" x="7064375" y="6103938"/>
          <p14:tracePt t="49066" x="7018338" y="6103938"/>
          <p14:tracePt t="49083" x="6896100" y="6111875"/>
          <p14:tracePt t="49103" x="6645275" y="6164263"/>
          <p14:tracePt t="49123" x="6172200" y="6278563"/>
          <p14:tracePt t="49143" x="6065838" y="6316663"/>
          <p14:tracePt t="49163" x="6049963" y="6316663"/>
          <p14:tracePt t="49186" x="6042025" y="6316663"/>
          <p14:tracePt t="49203" x="6027738" y="6332538"/>
          <p14:tracePt t="49223" x="5997575" y="6340475"/>
          <p14:tracePt t="49243" x="5905500" y="6378575"/>
          <p14:tracePt t="49264" x="5867400" y="6392863"/>
          <p14:tracePt t="49291" x="5859463" y="6392863"/>
          <p14:tracePt t="49316" x="5851525" y="6392863"/>
          <p14:tracePt t="49324" x="5845175" y="6392863"/>
          <p14:tracePt t="49344" x="5829300" y="6392863"/>
          <p14:tracePt t="49364" x="5813425" y="6400800"/>
          <p14:tracePt t="49404" x="5807075" y="6400800"/>
          <p14:tracePt t="49428" x="5799138" y="6400800"/>
          <p14:tracePt t="51084" x="5807075" y="6400800"/>
          <p14:tracePt t="51093" x="5821363" y="6392863"/>
          <p14:tracePt t="51108" x="5829300" y="6378575"/>
          <p14:tracePt t="51127" x="5859463" y="6370638"/>
          <p14:tracePt t="51148" x="6011863" y="6308725"/>
          <p14:tracePt t="51167" x="6065838" y="6286500"/>
          <p14:tracePt t="51187" x="6118225" y="6270625"/>
          <p14:tracePt t="51208" x="6149975" y="6264275"/>
          <p14:tracePt t="51227" x="6188075" y="6256338"/>
          <p14:tracePt t="51247" x="6256338" y="6232525"/>
          <p14:tracePt t="51268" x="6430963" y="6218238"/>
          <p14:tracePt t="51287" x="6545263" y="6210300"/>
          <p14:tracePt t="51307" x="6683375" y="6188075"/>
          <p14:tracePt t="51328" x="6797675" y="6172200"/>
          <p14:tracePt t="51348" x="6865938" y="6156325"/>
          <p14:tracePt t="51368" x="6980238" y="6134100"/>
          <p14:tracePt t="51388" x="7048500" y="6118225"/>
          <p14:tracePt t="51408" x="7132638" y="6088063"/>
          <p14:tracePt t="51428" x="7178675" y="6073775"/>
          <p14:tracePt t="51448" x="7223125" y="6057900"/>
          <p14:tracePt t="51468" x="7254875" y="6042025"/>
          <p14:tracePt t="51488" x="7331075" y="6019800"/>
          <p14:tracePt t="51508" x="7383463" y="6011863"/>
          <p14:tracePt t="51528" x="7437438" y="6011863"/>
          <p14:tracePt t="51548" x="7467600" y="6011863"/>
          <p14:tracePt t="51568" x="7505700" y="5997575"/>
          <p14:tracePt t="51588" x="7551738" y="5981700"/>
          <p14:tracePt t="51608" x="7620000" y="5959475"/>
          <p14:tracePt t="51628" x="7658100" y="5943600"/>
          <p14:tracePt t="51648" x="7680325" y="5935663"/>
          <p14:tracePt t="51668" x="7696200" y="5935663"/>
          <p14:tracePt t="51688" x="7726363" y="5921375"/>
          <p14:tracePt t="51709" x="7772400" y="5905500"/>
          <p14:tracePt t="51728" x="7818438" y="5875338"/>
          <p14:tracePt t="51748" x="7832725" y="5867400"/>
          <p14:tracePt t="51769" x="7856538" y="5851525"/>
          <p14:tracePt t="51789" x="7878763" y="5845175"/>
          <p14:tracePt t="51808" x="7902575" y="5829300"/>
          <p14:tracePt t="51828" x="7908925" y="5821363"/>
          <p14:tracePt t="51849" x="7916863" y="5821363"/>
          <p14:tracePt t="51869" x="7947025" y="5791200"/>
          <p14:tracePt t="51889" x="7954963" y="5783263"/>
          <p14:tracePt t="51909" x="7993063" y="5753100"/>
          <p14:tracePt t="51929" x="8008938" y="5745163"/>
          <p14:tracePt t="51931" x="8008938" y="5737225"/>
          <p14:tracePt t="51949" x="8016875" y="5730875"/>
          <p14:tracePt t="51969" x="8031163" y="5722938"/>
          <p14:tracePt t="51989" x="8039100" y="5707063"/>
          <p14:tracePt t="52009" x="8047038" y="5707063"/>
          <p14:tracePt t="52029" x="8077200" y="5692775"/>
          <p14:tracePt t="52049" x="8093075" y="5676900"/>
          <p14:tracePt t="52050" x="8107363" y="5676900"/>
          <p14:tracePt t="52069" x="8137525" y="5661025"/>
          <p14:tracePt t="52089" x="8153400" y="5661025"/>
          <p14:tracePt t="52109" x="8169275" y="5646738"/>
          <p14:tracePt t="52129" x="8183563" y="5646738"/>
          <p14:tracePt t="52149" x="8213725" y="5638800"/>
          <p14:tracePt t="52169" x="8245475" y="5630863"/>
          <p14:tracePt t="52189" x="8283575" y="5616575"/>
          <p14:tracePt t="52209" x="8313738" y="5616575"/>
          <p14:tracePt t="52229" x="8335963" y="5616575"/>
          <p14:tracePt t="52249" x="8351838" y="5616575"/>
          <p14:tracePt t="52270" x="8382000" y="5616575"/>
          <p14:tracePt t="52290" x="8404225" y="5616575"/>
          <p14:tracePt t="52309" x="8428038" y="5622925"/>
          <p14:tracePt t="52330" x="8474075" y="5646738"/>
          <p14:tracePt t="52350" x="8518525" y="5684838"/>
          <p14:tracePt t="52369" x="8534400" y="5699125"/>
          <p14:tracePt t="52390" x="8556625" y="5737225"/>
          <p14:tracePt t="52410" x="8572500" y="5768975"/>
          <p14:tracePt t="52430" x="8588375" y="5783263"/>
          <p14:tracePt t="52450" x="8602663" y="5799138"/>
          <p14:tracePt t="52470" x="8610600" y="5829300"/>
          <p14:tracePt t="52490" x="8626475" y="5889625"/>
          <p14:tracePt t="52510" x="8632825" y="5935663"/>
          <p14:tracePt t="52530" x="8640763" y="5973763"/>
          <p14:tracePt t="52550" x="8640763" y="5997575"/>
          <p14:tracePt t="52570" x="8632825" y="6049963"/>
          <p14:tracePt t="52590" x="8618538" y="6126163"/>
          <p14:tracePt t="52591" x="8610600" y="6142038"/>
          <p14:tracePt t="52610" x="8594725" y="6180138"/>
          <p14:tracePt t="52630" x="8594725" y="6194425"/>
          <p14:tracePt t="52650" x="8580438" y="6226175"/>
          <p14:tracePt t="52670" x="8564563" y="6256338"/>
          <p14:tracePt t="52690" x="8504238" y="6354763"/>
          <p14:tracePt t="52710" x="8496300" y="6362700"/>
          <p14:tracePt t="52730" x="8488363" y="6378575"/>
          <p14:tracePt t="52771" x="8474075" y="6384925"/>
          <p14:tracePt t="52790" x="8442325" y="6392863"/>
          <p14:tracePt t="52810" x="8404225" y="6392863"/>
          <p14:tracePt t="52831" x="8359775" y="6392863"/>
          <p14:tracePt t="52851" x="8321675" y="6392863"/>
          <p14:tracePt t="52870" x="8289925" y="6392863"/>
          <p14:tracePt t="52890" x="8267700" y="6392863"/>
          <p14:tracePt t="52911" x="8259763" y="6392863"/>
          <p14:tracePt t="52930" x="8229600" y="6392863"/>
          <p14:tracePt t="52951" x="8199438" y="6384925"/>
          <p14:tracePt t="52971" x="8153400" y="6378575"/>
          <p14:tracePt t="52991" x="8123238" y="6362700"/>
          <p14:tracePt t="53011" x="8107363" y="6362700"/>
          <p14:tracePt t="53059" x="8099425" y="6362700"/>
          <p14:tracePt t="53071" x="8093075" y="6354763"/>
          <p14:tracePt t="53107" x="8085138" y="6354763"/>
          <p14:tracePt t="53367" x="8085138" y="6346825"/>
          <p14:tracePt t="53429" x="8085138" y="6340475"/>
          <p14:tracePt t="53437" x="8077200" y="6324600"/>
          <p14:tracePt t="53451" x="8069263" y="6308725"/>
          <p14:tracePt t="53472" x="8039100" y="6248400"/>
          <p14:tracePt t="53492" x="8008938" y="6210300"/>
          <p14:tracePt t="53512" x="7993063" y="6142038"/>
          <p14:tracePt t="53532" x="7985125" y="6103938"/>
          <p14:tracePt t="53552" x="7985125" y="6080125"/>
          <p14:tracePt t="53572" x="7985125" y="6065838"/>
          <p14:tracePt t="53592" x="8001000" y="6027738"/>
          <p14:tracePt t="53612" x="8047038" y="5959475"/>
          <p14:tracePt t="53632" x="8107363" y="5883275"/>
          <p14:tracePt t="53652" x="8123238" y="5867400"/>
          <p14:tracePt t="53672" x="8145463" y="5845175"/>
          <p14:tracePt t="53692" x="8153400" y="5837238"/>
          <p14:tracePt t="53713" x="8191500" y="5807075"/>
          <p14:tracePt t="53732" x="8237538" y="5775325"/>
          <p14:tracePt t="53752" x="8283575" y="5745163"/>
          <p14:tracePt t="53772" x="8313738" y="5730875"/>
          <p14:tracePt t="53792" x="8351838" y="5715000"/>
          <p14:tracePt t="53812" x="8382000" y="5715000"/>
          <p14:tracePt t="53833" x="8420100" y="5715000"/>
          <p14:tracePt t="53852" x="8435975" y="5730875"/>
          <p14:tracePt t="53872" x="8474075" y="5761038"/>
          <p14:tracePt t="53874" x="8480425" y="5768975"/>
          <p14:tracePt t="53892" x="8504238" y="5799138"/>
          <p14:tracePt t="53912" x="8526463" y="5829300"/>
          <p14:tracePt t="53932" x="8564563" y="5905500"/>
          <p14:tracePt t="53952" x="8588375" y="5959475"/>
          <p14:tracePt t="53973" x="8588375" y="6003925"/>
          <p14:tracePt t="53993" x="8588375" y="6057900"/>
          <p14:tracePt t="54013" x="8564563" y="6134100"/>
          <p14:tracePt t="54033" x="8542338" y="6210300"/>
          <p14:tracePt t="54053" x="8534400" y="6226175"/>
          <p14:tracePt t="54073" x="8518525" y="6256338"/>
          <p14:tracePt t="54093" x="8474075" y="6308725"/>
          <p14:tracePt t="54113" x="8442325" y="6346825"/>
          <p14:tracePt t="54133" x="8412163" y="6378575"/>
          <p14:tracePt t="54153" x="8404225" y="6384925"/>
          <p14:tracePt t="54173" x="8382000" y="6384925"/>
          <p14:tracePt t="54193" x="8351838" y="6384925"/>
          <p14:tracePt t="54214" x="8289925" y="6384925"/>
          <p14:tracePt t="54233" x="8275638" y="6378575"/>
          <p14:tracePt t="54253" x="8267700" y="6370638"/>
          <p14:tracePt t="54273" x="8259763" y="6354763"/>
          <p14:tracePt t="54293" x="8245475" y="6340475"/>
          <p14:tracePt t="54313" x="8237538" y="6332538"/>
          <p14:tracePt t="54333" x="8237538" y="6324600"/>
          <p14:tracePt t="54795" x="8229600" y="6324600"/>
          <p14:tracePt t="54811" x="8213725" y="6324600"/>
          <p14:tracePt t="54819" x="8191500" y="6324600"/>
          <p14:tracePt t="54834" x="8175625" y="6324600"/>
          <p14:tracePt t="54854" x="8137525" y="6324600"/>
          <p14:tracePt t="54874" x="8131175" y="6324600"/>
          <p14:tracePt t="54978" x="8123238" y="6324600"/>
          <p14:tracePt t="55018" x="8123238" y="6316663"/>
          <p14:tracePt t="55026" x="8115300" y="6302375"/>
          <p14:tracePt t="55034" x="8115300" y="6294438"/>
          <p14:tracePt t="55055" x="8115300" y="6286500"/>
          <p14:tracePt t="55074" x="8107363" y="6270625"/>
          <p14:tracePt t="55105" x="8107363" y="6264275"/>
          <p14:tracePt t="55121" x="8107363" y="6256338"/>
          <p14:tracePt t="55138" x="8107363" y="6248400"/>
          <p14:tracePt t="55155" x="8107363" y="6232525"/>
          <p14:tracePt t="55175" x="8099425" y="6226175"/>
          <p14:tracePt t="55195" x="8093075" y="6194425"/>
          <p14:tracePt t="55215" x="8093075" y="6172200"/>
          <p14:tracePt t="55235" x="8093075" y="6149975"/>
          <p14:tracePt t="55275" x="8085138" y="6134100"/>
          <p14:tracePt t="55295" x="8085138" y="6118225"/>
          <p14:tracePt t="55315" x="8061325" y="6080125"/>
          <p14:tracePt t="55335" x="8061325" y="6073775"/>
          <p14:tracePt t="55355" x="8054975" y="6057900"/>
          <p14:tracePt t="55375" x="8054975" y="6049963"/>
          <p14:tracePt t="55396" x="8039100" y="6035675"/>
          <p14:tracePt t="55415" x="8031163" y="6019800"/>
          <p14:tracePt t="55435" x="8016875" y="5989638"/>
          <p14:tracePt t="55456" x="8008938" y="5981700"/>
          <p14:tracePt t="55476" x="8001000" y="5981700"/>
          <p14:tracePt t="55515" x="8001000" y="5973763"/>
          <p14:tracePt t="55536" x="7993063" y="5973763"/>
          <p14:tracePt t="55558" x="7985125" y="5973763"/>
          <p14:tracePt t="55575" x="7978775" y="5973763"/>
          <p14:tracePt t="55595" x="7962900" y="5973763"/>
          <p14:tracePt t="55616" x="7954963" y="5973763"/>
          <p14:tracePt t="55636" x="7940675" y="5973763"/>
          <p14:tracePt t="55656" x="7932738" y="5981700"/>
          <p14:tracePt t="55676" x="7932738" y="5989638"/>
          <p14:tracePt t="55696" x="7924800" y="5997575"/>
          <p14:tracePt t="55716" x="7924800" y="6003925"/>
          <p14:tracePt t="55736" x="7924800" y="6027738"/>
          <p14:tracePt t="55756" x="7924800" y="6042025"/>
          <p14:tracePt t="55776" x="7924800" y="6049963"/>
          <p14:tracePt t="55796" x="7924800" y="6057900"/>
          <p14:tracePt t="55816" x="7924800" y="6073775"/>
          <p14:tracePt t="55836" x="7932738" y="6080125"/>
          <p14:tracePt t="55856" x="7947025" y="6096000"/>
          <p14:tracePt t="55876" x="7954963" y="6103938"/>
          <p14:tracePt t="55897" x="7962900" y="6118225"/>
          <p14:tracePt t="55916" x="7978775" y="6126163"/>
          <p14:tracePt t="55936" x="7993063" y="6142038"/>
          <p14:tracePt t="55957" x="8001000" y="6149975"/>
          <p14:tracePt t="55976" x="8016875" y="6164263"/>
          <p14:tracePt t="56016" x="8031163" y="6164263"/>
          <p14:tracePt t="56036" x="8039100" y="6172200"/>
          <p14:tracePt t="56056" x="8047038" y="6180138"/>
          <p14:tracePt t="56058" x="8054975" y="6180138"/>
          <p14:tracePt t="56076" x="8069263" y="6188075"/>
          <p14:tracePt t="56097" x="8099425" y="6194425"/>
          <p14:tracePt t="56117" x="8137525" y="6210300"/>
          <p14:tracePt t="56137" x="8145463" y="6218238"/>
          <p14:tracePt t="56157" x="8153400" y="6218238"/>
          <p14:tracePt t="56177" x="8161338" y="6226175"/>
          <p14:tracePt t="56197" x="8169275" y="6232525"/>
          <p14:tracePt t="56217" x="8169275" y="6240463"/>
          <p14:tracePt t="56218" x="8175625" y="6240463"/>
          <p14:tracePt t="56242" x="8175625" y="6248400"/>
          <p14:tracePt t="56257" x="8183563" y="6248400"/>
          <p14:tracePt t="56282" x="8191500" y="6248400"/>
          <p14:tracePt t="56297" x="8199438" y="6248400"/>
          <p14:tracePt t="56340" x="8207375" y="6248400"/>
          <p14:tracePt t="56356" x="8213725" y="6248400"/>
          <p14:tracePt t="56364" x="8221663" y="6248400"/>
          <p14:tracePt t="56377" x="8229600" y="6248400"/>
          <p14:tracePt t="56397" x="8267700" y="6240463"/>
          <p14:tracePt t="56417" x="8283575" y="6240463"/>
          <p14:tracePt t="56437" x="8289925" y="6232525"/>
          <p14:tracePt t="56457" x="8289925" y="6226175"/>
          <p14:tracePt t="56477" x="8305800" y="6202363"/>
          <p14:tracePt t="56497" x="8305800" y="6180138"/>
          <p14:tracePt t="56517" x="8321675" y="6156325"/>
          <p14:tracePt t="56537" x="8321675" y="6149975"/>
          <p14:tracePt t="56670" x="8313738" y="6156325"/>
          <p14:tracePt t="56678" x="8305800" y="6164263"/>
          <p14:tracePt t="56694" x="8297863" y="6172200"/>
          <p14:tracePt t="56702" x="8289925" y="6172200"/>
          <p14:tracePt t="56718" x="8283575" y="6180138"/>
          <p14:tracePt t="57613" x="8275638" y="6188075"/>
          <p14:tracePt t="57621" x="8245475" y="6202363"/>
          <p14:tracePt t="57629" x="8191500" y="6218238"/>
          <p14:tracePt t="57639" x="8131175" y="6240463"/>
          <p14:tracePt t="57660" x="7864475" y="6278563"/>
          <p14:tracePt t="57680" x="7680325" y="6278563"/>
          <p14:tracePt t="57700" x="7383463" y="6240463"/>
          <p14:tracePt t="57720" x="7048500" y="6210300"/>
          <p14:tracePt t="57740" x="6613525" y="6210300"/>
          <p14:tracePt t="57760" x="6400800" y="6240463"/>
          <p14:tracePt t="57780" x="6232525" y="6248400"/>
          <p14:tracePt t="57800" x="6035675" y="6248400"/>
          <p14:tracePt t="57820" x="5821363" y="6248400"/>
          <p14:tracePt t="57840" x="5600700" y="6248400"/>
          <p14:tracePt t="57860" x="5516563" y="6248400"/>
          <p14:tracePt t="57880" x="5464175" y="6248400"/>
          <p14:tracePt t="57900" x="5394325" y="6240463"/>
          <p14:tracePt t="57920" x="5211763" y="6240463"/>
          <p14:tracePt t="57940" x="5121275" y="6240463"/>
          <p14:tracePt t="57960" x="4983163" y="6240463"/>
          <p14:tracePt t="57980" x="4945063" y="6240463"/>
          <p14:tracePt t="58000" x="4892675" y="6226175"/>
          <p14:tracePt t="58020" x="4846638" y="6180138"/>
          <p14:tracePt t="58040" x="4792663" y="6134100"/>
          <p14:tracePt t="58060" x="4778375" y="6126163"/>
          <p14:tracePt t="58101" x="4762500" y="6111875"/>
          <p14:tracePt t="58120" x="4678363" y="6073775"/>
          <p14:tracePt t="58140" x="4373563" y="5921375"/>
          <p14:tracePt t="58161" x="4168775" y="5813425"/>
          <p14:tracePt t="58180" x="3894138" y="5707063"/>
          <p14:tracePt t="58201" x="3787775" y="5684838"/>
          <p14:tracePt t="58220" x="3756025" y="5676900"/>
          <p14:tracePt t="58241" x="3749675" y="5676900"/>
          <p14:tracePt t="58261" x="3741738" y="5676900"/>
          <p14:tracePt t="58281" x="3717925" y="5668963"/>
          <p14:tracePt t="58301" x="3695700" y="5668963"/>
          <p14:tracePt t="58321" x="3673475" y="5692775"/>
          <p14:tracePt t="58341" x="3657600" y="5722938"/>
          <p14:tracePt t="58361" x="3635375" y="5761038"/>
          <p14:tracePt t="58381" x="3627438" y="5791200"/>
          <p14:tracePt t="58401" x="3619500" y="5813425"/>
          <p14:tracePt t="58421" x="3619500" y="5821363"/>
          <p14:tracePt t="58441" x="3611563" y="5851525"/>
          <p14:tracePt t="58461" x="3611563" y="5889625"/>
          <p14:tracePt t="58481" x="3611563" y="5927725"/>
          <p14:tracePt t="58501" x="3611563" y="5965825"/>
          <p14:tracePt t="58521" x="3619500" y="5989638"/>
          <p14:tracePt t="58542" x="3649663" y="6019800"/>
          <p14:tracePt t="58543" x="3665538" y="6035675"/>
          <p14:tracePt t="58561" x="3679825" y="6057900"/>
          <p14:tracePt t="58582" x="3733800" y="6096000"/>
          <p14:tracePt t="58583" x="3749675" y="6111875"/>
          <p14:tracePt t="58602" x="3787775" y="6134100"/>
          <p14:tracePt t="58621" x="3825875" y="6156325"/>
          <p14:tracePt t="58623" x="3886200" y="6172200"/>
          <p14:tracePt t="58641" x="3924300" y="6188075"/>
          <p14:tracePt t="58662" x="3962400" y="6194425"/>
          <p14:tracePt t="58681" x="4016375" y="6202363"/>
          <p14:tracePt t="58701" x="4030663" y="6202363"/>
          <p14:tracePt t="58721" x="4046538" y="6202363"/>
          <p14:tracePt t="58742" x="4054475" y="6202363"/>
          <p14:tracePt t="58762" x="4092575" y="6202363"/>
          <p14:tracePt t="58782" x="4160838" y="6202363"/>
          <p14:tracePt t="58802" x="4335463" y="6194425"/>
          <p14:tracePt t="58822" x="4365625" y="6188075"/>
          <p14:tracePt t="58842" x="4381500" y="6188075"/>
        </p14:tracePtLst>
      </p14:laserTraceLst>
    </p:ext>
  </p:extLst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2961</TotalTime>
  <Words>870</Words>
  <Application>Microsoft Office PowerPoint</Application>
  <PresentationFormat>全屏显示(4:3)</PresentationFormat>
  <Paragraphs>116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Blends</vt:lpstr>
      <vt:lpstr>文档</vt:lpstr>
      <vt:lpstr>公式</vt:lpstr>
      <vt:lpstr>  第3章： 利用吸附测定催化剂的组织结构</vt:lpstr>
      <vt:lpstr>PowerPoint 演示文稿</vt:lpstr>
      <vt:lpstr>BET方程与表面积的测定</vt:lpstr>
      <vt:lpstr>PowerPoint 演示文稿</vt:lpstr>
      <vt:lpstr>PowerPoint 演示文稿</vt:lpstr>
      <vt:lpstr>PowerPoint 演示文稿</vt:lpstr>
      <vt:lpstr>表面积的测定：</vt:lpstr>
      <vt:lpstr>PowerPoint 演示文稿</vt:lpstr>
      <vt:lpstr>体积和密度</vt:lpstr>
      <vt:lpstr>平均粒径和粒径分布</vt:lpstr>
      <vt:lpstr>催化剂的机械强度测定</vt:lpstr>
      <vt:lpstr>压碎强度</vt:lpstr>
      <vt:lpstr>磨损性能测试</vt:lpstr>
      <vt:lpstr>孔容</vt:lpstr>
      <vt:lpstr>孔径及分布的测定</vt:lpstr>
      <vt:lpstr>2．毛细管凝结法</vt:lpstr>
      <vt:lpstr>PowerPoint 演示文稿</vt:lpstr>
      <vt:lpstr>出现滞后环的原因：</vt:lpstr>
      <vt:lpstr>3   压汞法</vt:lpstr>
      <vt:lpstr>PowerPoint 演示文稿</vt:lpstr>
      <vt:lpstr>PowerPoint 演示文稿</vt:lpstr>
      <vt:lpstr>孔分类</vt:lpstr>
    </vt:vector>
  </TitlesOfParts>
  <Company>Hu Yanhong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Catalysis</dc:title>
  <dc:creator>Guoyun</dc:creator>
  <cp:lastModifiedBy>Guo Yun</cp:lastModifiedBy>
  <cp:revision>92</cp:revision>
  <dcterms:created xsi:type="dcterms:W3CDTF">2004-02-22T16:24:30Z</dcterms:created>
  <dcterms:modified xsi:type="dcterms:W3CDTF">2020-04-23T03:34:57Z</dcterms:modified>
</cp:coreProperties>
</file>