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sldIdLst>
    <p:sldId id="417" r:id="rId2"/>
    <p:sldId id="434" r:id="rId3"/>
    <p:sldId id="435" r:id="rId4"/>
    <p:sldId id="445" r:id="rId5"/>
    <p:sldId id="436" r:id="rId6"/>
    <p:sldId id="437" r:id="rId7"/>
    <p:sldId id="438" r:id="rId8"/>
    <p:sldId id="478" r:id="rId9"/>
    <p:sldId id="479" r:id="rId10"/>
    <p:sldId id="439" r:id="rId11"/>
    <p:sldId id="440" r:id="rId12"/>
    <p:sldId id="447" r:id="rId13"/>
    <p:sldId id="441" r:id="rId14"/>
    <p:sldId id="442" r:id="rId15"/>
    <p:sldId id="443" r:id="rId16"/>
    <p:sldId id="444" r:id="rId17"/>
    <p:sldId id="46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B284953B-E9E9-4C4E-BC86-FB905C96DF15}"/>
    <pc:docChg chg="modSld">
      <pc:chgData name="Jun Cai" userId="57e790d697ad4281" providerId="LiveId" clId="{B284953B-E9E9-4C4E-BC86-FB905C96DF15}" dt="2019-07-17T11:09:07.016" v="416" actId="1076"/>
      <pc:docMkLst>
        <pc:docMk/>
      </pc:docMkLst>
      <pc:sldChg chg="addSp modSp modAnim">
        <pc:chgData name="Jun Cai" userId="57e790d697ad4281" providerId="LiveId" clId="{B284953B-E9E9-4C4E-BC86-FB905C96DF15}" dt="2019-07-17T11:09:07.016" v="416" actId="1076"/>
        <pc:sldMkLst>
          <pc:docMk/>
          <pc:sldMk cId="0" sldId="458"/>
        </pc:sldMkLst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9" creationId="{00000000-0000-0000-0000-000000000000}"/>
          </ac:spMkLst>
        </pc:spChg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10" creationId="{00000000-0000-0000-0000-000000000000}"/>
          </ac:spMkLst>
        </pc:spChg>
        <pc:spChg chg="mod">
          <ac:chgData name="Jun Cai" userId="57e790d697ad4281" providerId="LiveId" clId="{B284953B-E9E9-4C4E-BC86-FB905C96DF15}" dt="2019-07-17T11:03:58.980" v="30" actId="1036"/>
          <ac:spMkLst>
            <pc:docMk/>
            <pc:sldMk cId="0" sldId="458"/>
            <ac:spMk id="11" creationId="{00000000-0000-0000-0000-000000000000}"/>
          </ac:spMkLst>
        </pc:spChg>
        <pc:spChg chg="mod">
          <ac:chgData name="Jun Cai" userId="57e790d697ad4281" providerId="LiveId" clId="{B284953B-E9E9-4C4E-BC86-FB905C96DF15}" dt="2019-07-17T11:05:47.488" v="81"/>
          <ac:spMkLst>
            <pc:docMk/>
            <pc:sldMk cId="0" sldId="458"/>
            <ac:spMk id="12" creationId="{00000000-0000-0000-0000-000000000000}"/>
          </ac:spMkLst>
        </pc:spChg>
        <pc:spChg chg="add mod">
          <ac:chgData name="Jun Cai" userId="57e790d697ad4281" providerId="LiveId" clId="{B284953B-E9E9-4C4E-BC86-FB905C96DF15}" dt="2019-07-17T11:09:07.016" v="416" actId="1076"/>
          <ac:spMkLst>
            <pc:docMk/>
            <pc:sldMk cId="0" sldId="458"/>
            <ac:spMk id="16" creationId="{38F36B66-3B9D-41A4-BA6F-9884906F2F83}"/>
          </ac:spMkLst>
        </pc:spChg>
        <pc:picChg chg="mod">
          <ac:chgData name="Jun Cai" userId="57e790d697ad4281" providerId="LiveId" clId="{B284953B-E9E9-4C4E-BC86-FB905C96DF15}" dt="2019-07-17T11:03:58.980" v="30" actId="1036"/>
          <ac:picMkLst>
            <pc:docMk/>
            <pc:sldMk cId="0" sldId="458"/>
            <ac:picMk id="28674" creationId="{00000000-0000-0000-0000-000000000000}"/>
          </ac:picMkLst>
        </pc:picChg>
        <pc:cxnChg chg="mod">
          <ac:chgData name="Jun Cai" userId="57e790d697ad4281" providerId="LiveId" clId="{B284953B-E9E9-4C4E-BC86-FB905C96DF15}" dt="2019-07-17T11:03:58.980" v="30" actId="1036"/>
          <ac:cxnSpMkLst>
            <pc:docMk/>
            <pc:sldMk cId="0" sldId="458"/>
            <ac:cxnSpMk id="13" creationId="{00000000-0000-0000-0000-000000000000}"/>
          </ac:cxnSpMkLst>
        </pc:cxnChg>
        <pc:cxnChg chg="mod">
          <ac:chgData name="Jun Cai" userId="57e790d697ad4281" providerId="LiveId" clId="{B284953B-E9E9-4C4E-BC86-FB905C96DF15}" dt="2019-07-17T11:03:58.980" v="30" actId="1036"/>
          <ac:cxnSpMkLst>
            <pc:docMk/>
            <pc:sldMk cId="0" sldId="458"/>
            <ac:cxnSpMk id="14" creationId="{00000000-0000-0000-0000-000000000000}"/>
          </ac:cxnSpMkLst>
        </pc:cxnChg>
      </pc:sldChg>
    </pc:docChg>
  </pc:docChgLst>
  <pc:docChgLst>
    <pc:chgData name="CAI JUN" userId="08ce88e1165b00db" providerId="LiveId" clId="{900C8333-5FE4-456C-8A3F-9706682EB33F}"/>
    <pc:docChg chg="modSld">
      <pc:chgData name="CAI JUN" userId="08ce88e1165b00db" providerId="LiveId" clId="{900C8333-5FE4-456C-8A3F-9706682EB33F}" dt="2020-05-26T03:39:57.222" v="157"/>
      <pc:docMkLst>
        <pc:docMk/>
      </pc:docMkLst>
      <pc:sldChg chg="modSp mod">
        <pc:chgData name="CAI JUN" userId="08ce88e1165b00db" providerId="LiveId" clId="{900C8333-5FE4-456C-8A3F-9706682EB33F}" dt="2020-05-26T03:25:41.615" v="0" actId="113"/>
        <pc:sldMkLst>
          <pc:docMk/>
          <pc:sldMk cId="0" sldId="417"/>
        </pc:sldMkLst>
        <pc:spChg chg="mod">
          <ac:chgData name="CAI JUN" userId="08ce88e1165b00db" providerId="LiveId" clId="{900C8333-5FE4-456C-8A3F-9706682EB33F}" dt="2020-05-26T03:25:41.615" v="0" actId="113"/>
          <ac:spMkLst>
            <pc:docMk/>
            <pc:sldMk cId="0" sldId="417"/>
            <ac:spMk id="3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6:06.583" v="2"/>
        <pc:sldMkLst>
          <pc:docMk/>
          <pc:sldMk cId="0" sldId="434"/>
        </pc:sldMkLst>
        <pc:graphicFrameChg chg="mod">
          <ac:chgData name="CAI JUN" userId="08ce88e1165b00db" providerId="LiveId" clId="{900C8333-5FE4-456C-8A3F-9706682EB33F}" dt="2020-05-26T03:26:06.583" v="2"/>
          <ac:graphicFrameMkLst>
            <pc:docMk/>
            <pc:sldMk cId="0" sldId="434"/>
            <ac:graphicFrameMk id="4098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26:17.162" v="4" actId="113"/>
        <pc:sldMkLst>
          <pc:docMk/>
          <pc:sldMk cId="0" sldId="435"/>
        </pc:sldMkLst>
        <pc:spChg chg="mod">
          <ac:chgData name="CAI JUN" userId="08ce88e1165b00db" providerId="LiveId" clId="{900C8333-5FE4-456C-8A3F-9706682EB33F}" dt="2020-05-26T03:26:14.552" v="3" actId="113"/>
          <ac:spMkLst>
            <pc:docMk/>
            <pc:sldMk cId="0" sldId="435"/>
            <ac:spMk id="5124" creationId="{00000000-0000-0000-0000-000000000000}"/>
          </ac:spMkLst>
        </pc:spChg>
        <pc:spChg chg="mod">
          <ac:chgData name="CAI JUN" userId="08ce88e1165b00db" providerId="LiveId" clId="{900C8333-5FE4-456C-8A3F-9706682EB33F}" dt="2020-05-26T03:26:17.162" v="4" actId="113"/>
          <ac:spMkLst>
            <pc:docMk/>
            <pc:sldMk cId="0" sldId="435"/>
            <ac:spMk id="512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6:55.240" v="10" actId="113"/>
        <pc:sldMkLst>
          <pc:docMk/>
          <pc:sldMk cId="0" sldId="436"/>
        </pc:sldMkLst>
        <pc:spChg chg="mod">
          <ac:chgData name="CAI JUN" userId="08ce88e1165b00db" providerId="LiveId" clId="{900C8333-5FE4-456C-8A3F-9706682EB33F}" dt="2020-05-26T03:26:55.240" v="10" actId="113"/>
          <ac:spMkLst>
            <pc:docMk/>
            <pc:sldMk cId="0" sldId="436"/>
            <ac:spMk id="1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7:01.990" v="11" actId="113"/>
        <pc:sldMkLst>
          <pc:docMk/>
          <pc:sldMk cId="0" sldId="437"/>
        </pc:sldMkLst>
        <pc:spChg chg="mod">
          <ac:chgData name="CAI JUN" userId="08ce88e1165b00db" providerId="LiveId" clId="{900C8333-5FE4-456C-8A3F-9706682EB33F}" dt="2020-05-26T03:27:01.990" v="11" actId="113"/>
          <ac:spMkLst>
            <pc:docMk/>
            <pc:sldMk cId="0" sldId="437"/>
            <ac:spMk id="42180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27:10.208" v="12" actId="113"/>
        <pc:sldMkLst>
          <pc:docMk/>
          <pc:sldMk cId="0" sldId="438"/>
        </pc:sldMkLst>
        <pc:spChg chg="mod">
          <ac:chgData name="CAI JUN" userId="08ce88e1165b00db" providerId="LiveId" clId="{900C8333-5FE4-456C-8A3F-9706682EB33F}" dt="2020-05-26T03:27:10.208" v="12" actId="113"/>
          <ac:spMkLst>
            <pc:docMk/>
            <pc:sldMk cId="0" sldId="438"/>
            <ac:spMk id="58387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9:07.771" v="44" actId="113"/>
        <pc:sldMkLst>
          <pc:docMk/>
          <pc:sldMk cId="0" sldId="439"/>
        </pc:sldMkLst>
        <pc:spChg chg="mod">
          <ac:chgData name="CAI JUN" userId="08ce88e1165b00db" providerId="LiveId" clId="{900C8333-5FE4-456C-8A3F-9706682EB33F}" dt="2020-05-26T03:28:57.693" v="41" actId="113"/>
          <ac:spMkLst>
            <pc:docMk/>
            <pc:sldMk cId="0" sldId="439"/>
            <ac:spMk id="10246" creationId="{00000000-0000-0000-0000-000000000000}"/>
          </ac:spMkLst>
        </pc:spChg>
        <pc:spChg chg="mod">
          <ac:chgData name="CAI JUN" userId="08ce88e1165b00db" providerId="LiveId" clId="{900C8333-5FE4-456C-8A3F-9706682EB33F}" dt="2020-05-26T03:29:01.974" v="42" actId="113"/>
          <ac:spMkLst>
            <pc:docMk/>
            <pc:sldMk cId="0" sldId="439"/>
            <ac:spMk id="10247" creationId="{00000000-0000-0000-0000-000000000000}"/>
          </ac:spMkLst>
        </pc:spChg>
        <pc:spChg chg="mod">
          <ac:chgData name="CAI JUN" userId="08ce88e1165b00db" providerId="LiveId" clId="{900C8333-5FE4-456C-8A3F-9706682EB33F}" dt="2020-05-26T03:29:07.771" v="44" actId="113"/>
          <ac:spMkLst>
            <pc:docMk/>
            <pc:sldMk cId="0" sldId="439"/>
            <ac:spMk id="10248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9:50.822" v="51" actId="113"/>
        <pc:sldMkLst>
          <pc:docMk/>
          <pc:sldMk cId="0" sldId="440"/>
        </pc:sldMkLst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69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2" creationId="{00000000-0000-0000-0000-000000000000}"/>
          </ac:spMkLst>
        </pc:spChg>
        <pc:spChg chg="mod">
          <ac:chgData name="CAI JUN" userId="08ce88e1165b00db" providerId="LiveId" clId="{900C8333-5FE4-456C-8A3F-9706682EB33F}" dt="2020-05-26T03:29:50.822" v="51" actId="113"/>
          <ac:spMkLst>
            <pc:docMk/>
            <pc:sldMk cId="0" sldId="440"/>
            <ac:spMk id="11273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4" creationId="{00000000-0000-0000-0000-000000000000}"/>
          </ac:spMkLst>
        </pc:spChg>
        <pc:spChg chg="mod">
          <ac:chgData name="CAI JUN" userId="08ce88e1165b00db" providerId="LiveId" clId="{900C8333-5FE4-456C-8A3F-9706682EB33F}" dt="2020-05-26T03:29:34.047" v="46"/>
          <ac:spMkLst>
            <pc:docMk/>
            <pc:sldMk cId="0" sldId="440"/>
            <ac:spMk id="11275" creationId="{00000000-0000-0000-0000-000000000000}"/>
          </ac:spMkLst>
        </pc:spChg>
        <pc:grpChg chg="mod">
          <ac:chgData name="CAI JUN" userId="08ce88e1165b00db" providerId="LiveId" clId="{900C8333-5FE4-456C-8A3F-9706682EB33F}" dt="2020-05-26T03:29:34.047" v="46"/>
          <ac:grpSpMkLst>
            <pc:docMk/>
            <pc:sldMk cId="0" sldId="440"/>
            <ac:grpSpMk id="11271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29:34.047" v="46"/>
          <ac:grpSpMkLst>
            <pc:docMk/>
            <pc:sldMk cId="0" sldId="440"/>
            <ac:grpSpMk id="54314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29:34.047" v="46"/>
          <ac:graphicFrameMkLst>
            <pc:docMk/>
            <pc:sldMk cId="0" sldId="440"/>
            <ac:graphicFrameMk id="11270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1:31.963" v="66" actId="113"/>
        <pc:sldMkLst>
          <pc:docMk/>
          <pc:sldMk cId="0" sldId="442"/>
        </pc:sldMkLst>
        <pc:spChg chg="mod">
          <ac:chgData name="CAI JUN" userId="08ce88e1165b00db" providerId="LiveId" clId="{900C8333-5FE4-456C-8A3F-9706682EB33F}" dt="2020-05-26T03:31:31.963" v="66" actId="113"/>
          <ac:spMkLst>
            <pc:docMk/>
            <pc:sldMk cId="0" sldId="442"/>
            <ac:spMk id="47366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1:07.166" v="60"/>
          <ac:graphicFrameMkLst>
            <pc:docMk/>
            <pc:sldMk cId="0" sldId="442"/>
            <ac:graphicFrameMk id="47361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1:20.244" v="62"/>
          <ac:graphicFrameMkLst>
            <pc:docMk/>
            <pc:sldMk cId="0" sldId="442"/>
            <ac:graphicFrameMk id="47363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3:23.316" v="83" actId="113"/>
        <pc:sldMkLst>
          <pc:docMk/>
          <pc:sldMk cId="0" sldId="443"/>
        </pc:sldMkLst>
        <pc:spChg chg="mod">
          <ac:chgData name="CAI JUN" userId="08ce88e1165b00db" providerId="LiveId" clId="{900C8333-5FE4-456C-8A3F-9706682EB33F}" dt="2020-05-26T03:31:58.222" v="67" actId="113"/>
          <ac:spMkLst>
            <pc:docMk/>
            <pc:sldMk cId="0" sldId="443"/>
            <ac:spMk id="15365" creationId="{00000000-0000-0000-0000-000000000000}"/>
          </ac:spMkLst>
        </pc:spChg>
        <pc:spChg chg="mod">
          <ac:chgData name="CAI JUN" userId="08ce88e1165b00db" providerId="LiveId" clId="{900C8333-5FE4-456C-8A3F-9706682EB33F}" dt="2020-05-26T03:32:51.988" v="78" actId="113"/>
          <ac:spMkLst>
            <pc:docMk/>
            <pc:sldMk cId="0" sldId="443"/>
            <ac:spMk id="15366" creationId="{00000000-0000-0000-0000-000000000000}"/>
          </ac:spMkLst>
        </pc:spChg>
        <pc:spChg chg="mod">
          <ac:chgData name="CAI JUN" userId="08ce88e1165b00db" providerId="LiveId" clId="{900C8333-5FE4-456C-8A3F-9706682EB33F}" dt="2020-05-26T03:32:03.175" v="69" actId="113"/>
          <ac:spMkLst>
            <pc:docMk/>
            <pc:sldMk cId="0" sldId="443"/>
            <ac:spMk id="15368" creationId="{00000000-0000-0000-0000-000000000000}"/>
          </ac:spMkLst>
        </pc:spChg>
        <pc:spChg chg="mod">
          <ac:chgData name="CAI JUN" userId="08ce88e1165b00db" providerId="LiveId" clId="{900C8333-5FE4-456C-8A3F-9706682EB33F}" dt="2020-05-26T03:32:19.191" v="72" actId="113"/>
          <ac:spMkLst>
            <pc:docMk/>
            <pc:sldMk cId="0" sldId="443"/>
            <ac:spMk id="15371" creationId="{00000000-0000-0000-0000-000000000000}"/>
          </ac:spMkLst>
        </pc:spChg>
        <pc:spChg chg="mod">
          <ac:chgData name="CAI JUN" userId="08ce88e1165b00db" providerId="LiveId" clId="{900C8333-5FE4-456C-8A3F-9706682EB33F}" dt="2020-05-26T03:33:23.316" v="83" actId="113"/>
          <ac:spMkLst>
            <pc:docMk/>
            <pc:sldMk cId="0" sldId="443"/>
            <ac:spMk id="51223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2:33.488" v="75"/>
          <ac:graphicFrameMkLst>
            <pc:docMk/>
            <pc:sldMk cId="0" sldId="443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2:14.472" v="71"/>
          <ac:graphicFrameMkLst>
            <pc:docMk/>
            <pc:sldMk cId="0" sldId="443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2:45.378" v="77"/>
          <ac:graphicFrameMkLst>
            <pc:docMk/>
            <pc:sldMk cId="0" sldId="443"/>
            <ac:graphicFrameMk id="15369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3:05.175" v="80"/>
          <ac:graphicFrameMkLst>
            <pc:docMk/>
            <pc:sldMk cId="0" sldId="443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3:20.019" v="82"/>
          <ac:graphicFrameMkLst>
            <pc:docMk/>
            <pc:sldMk cId="0" sldId="443"/>
            <ac:graphicFrameMk id="51224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26:45.130" v="9"/>
        <pc:sldMkLst>
          <pc:docMk/>
          <pc:sldMk cId="0" sldId="445"/>
        </pc:sldMkLst>
        <pc:graphicFrameChg chg="mod">
          <ac:chgData name="CAI JUN" userId="08ce88e1165b00db" providerId="LiveId" clId="{900C8333-5FE4-456C-8A3F-9706682EB33F}" dt="2020-05-26T03:26:45.130" v="9"/>
          <ac:graphicFrameMkLst>
            <pc:docMk/>
            <pc:sldMk cId="0" sldId="445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26:33.708" v="6"/>
          <ac:graphicFrameMkLst>
            <pc:docMk/>
            <pc:sldMk cId="0" sldId="445"/>
            <ac:graphicFrameMk id="6148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0:36.932" v="58" actId="113"/>
        <pc:sldMkLst>
          <pc:docMk/>
          <pc:sldMk cId="0" sldId="447"/>
        </pc:sldMkLst>
        <pc:spChg chg="mod">
          <ac:chgData name="CAI JUN" userId="08ce88e1165b00db" providerId="LiveId" clId="{900C8333-5FE4-456C-8A3F-9706682EB33F}" dt="2020-05-26T03:30:36.932" v="58" actId="113"/>
          <ac:spMkLst>
            <pc:docMk/>
            <pc:sldMk cId="0" sldId="447"/>
            <ac:spMk id="18" creationId="{00000000-0000-0000-0000-000000000000}"/>
          </ac:spMkLst>
        </pc:spChg>
        <pc:spChg chg="mod">
          <ac:chgData name="CAI JUN" userId="08ce88e1165b00db" providerId="LiveId" clId="{900C8333-5FE4-456C-8A3F-9706682EB33F}" dt="2020-05-26T03:30:29.150" v="56"/>
          <ac:spMkLst>
            <pc:docMk/>
            <pc:sldMk cId="0" sldId="447"/>
            <ac:spMk id="12296" creationId="{00000000-0000-0000-0000-000000000000}"/>
          </ac:spMkLst>
        </pc:spChg>
        <pc:spChg chg="mod">
          <ac:chgData name="CAI JUN" userId="08ce88e1165b00db" providerId="LiveId" clId="{900C8333-5FE4-456C-8A3F-9706682EB33F}" dt="2020-05-26T03:30:16.338" v="54"/>
          <ac:spMkLst>
            <pc:docMk/>
            <pc:sldMk cId="0" sldId="447"/>
            <ac:spMk id="12298" creationId="{00000000-0000-0000-0000-000000000000}"/>
          </ac:spMkLst>
        </pc:spChg>
        <pc:grpChg chg="mod">
          <ac:chgData name="CAI JUN" userId="08ce88e1165b00db" providerId="LiveId" clId="{900C8333-5FE4-456C-8A3F-9706682EB33F}" dt="2020-05-26T03:30:16.338" v="54"/>
          <ac:grpSpMkLst>
            <pc:docMk/>
            <pc:sldMk cId="0" sldId="447"/>
            <ac:grpSpMk id="12291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0:29.150" v="56"/>
          <ac:grpSpMkLst>
            <pc:docMk/>
            <pc:sldMk cId="0" sldId="447"/>
            <ac:grpSpMk id="12292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0:29.150" v="56"/>
          <ac:graphicFrameMkLst>
            <pc:docMk/>
            <pc:sldMk cId="0" sldId="447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0:16.338" v="54"/>
          <ac:graphicFrameMkLst>
            <pc:docMk/>
            <pc:sldMk cId="0" sldId="447"/>
            <ac:graphicFrameMk id="12299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4:53.878" v="92" actId="113"/>
        <pc:sldMkLst>
          <pc:docMk/>
          <pc:sldMk cId="0" sldId="454"/>
        </pc:sldMkLst>
        <pc:spChg chg="mod">
          <ac:chgData name="CAI JUN" userId="08ce88e1165b00db" providerId="LiveId" clId="{900C8333-5FE4-456C-8A3F-9706682EB33F}" dt="2020-05-26T03:34:53.878" v="92" actId="113"/>
          <ac:spMkLst>
            <pc:docMk/>
            <pc:sldMk cId="0" sldId="454"/>
            <ac:spMk id="37896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5:02.144" v="93" actId="113"/>
        <pc:sldMkLst>
          <pc:docMk/>
          <pc:sldMk cId="0" sldId="455"/>
        </pc:sldMkLst>
        <pc:spChg chg="mod">
          <ac:chgData name="CAI JUN" userId="08ce88e1165b00db" providerId="LiveId" clId="{900C8333-5FE4-456C-8A3F-9706682EB33F}" dt="2020-05-26T03:35:02.144" v="93" actId="113"/>
          <ac:spMkLst>
            <pc:docMk/>
            <pc:sldMk cId="0" sldId="455"/>
            <ac:spMk id="38926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5:14.128" v="95" actId="20577"/>
        <pc:sldMkLst>
          <pc:docMk/>
          <pc:sldMk cId="0" sldId="456"/>
        </pc:sldMkLst>
        <pc:spChg chg="mod">
          <ac:chgData name="CAI JUN" userId="08ce88e1165b00db" providerId="LiveId" clId="{900C8333-5FE4-456C-8A3F-9706682EB33F}" dt="2020-05-26T03:35:14.128" v="95" actId="20577"/>
          <ac:spMkLst>
            <pc:docMk/>
            <pc:sldMk cId="0" sldId="456"/>
            <ac:spMk id="36873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7:28.347" v="115" actId="113"/>
        <pc:sldMkLst>
          <pc:docMk/>
          <pc:sldMk cId="0" sldId="457"/>
        </pc:sldMkLst>
        <pc:spChg chg="mod">
          <ac:chgData name="CAI JUN" userId="08ce88e1165b00db" providerId="LiveId" clId="{900C8333-5FE4-456C-8A3F-9706682EB33F}" dt="2020-05-26T03:37:28.347" v="115" actId="113"/>
          <ac:spMkLst>
            <pc:docMk/>
            <pc:sldMk cId="0" sldId="457"/>
            <ac:spMk id="39945" creationId="{00000000-0000-0000-0000-000000000000}"/>
          </ac:spMkLst>
        </pc:spChg>
      </pc:sldChg>
      <pc:sldChg chg="modSp">
        <pc:chgData name="CAI JUN" userId="08ce88e1165b00db" providerId="LiveId" clId="{900C8333-5FE4-456C-8A3F-9706682EB33F}" dt="2020-05-26T03:37:52.660" v="121"/>
        <pc:sldMkLst>
          <pc:docMk/>
          <pc:sldMk cId="0" sldId="460"/>
        </pc:sldMkLst>
        <pc:graphicFrameChg chg="mod">
          <ac:chgData name="CAI JUN" userId="08ce88e1165b00db" providerId="LiveId" clId="{900C8333-5FE4-456C-8A3F-9706682EB33F}" dt="2020-05-26T03:37:41.191" v="117"/>
          <ac:graphicFrameMkLst>
            <pc:docMk/>
            <pc:sldMk cId="0" sldId="460"/>
            <ac:graphicFrameMk id="30724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7:47.581" v="119"/>
          <ac:graphicFrameMkLst>
            <pc:docMk/>
            <pc:sldMk cId="0" sldId="460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7:52.660" v="121"/>
          <ac:graphicFrameMkLst>
            <pc:docMk/>
            <pc:sldMk cId="0" sldId="460"/>
            <ac:graphicFrameMk id="30726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4:32.410" v="91"/>
        <pc:sldMkLst>
          <pc:docMk/>
          <pc:sldMk cId="0" sldId="467"/>
        </pc:sldMkLst>
        <pc:spChg chg="mod">
          <ac:chgData name="CAI JUN" userId="08ce88e1165b00db" providerId="LiveId" clId="{900C8333-5FE4-456C-8A3F-9706682EB33F}" dt="2020-05-26T03:34:17.816" v="89"/>
          <ac:spMkLst>
            <pc:docMk/>
            <pc:sldMk cId="0" sldId="467"/>
            <ac:spMk id="17417" creationId="{00000000-0000-0000-0000-000000000000}"/>
          </ac:spMkLst>
        </pc:spChg>
        <pc:spChg chg="mod">
          <ac:chgData name="CAI JUN" userId="08ce88e1165b00db" providerId="LiveId" clId="{900C8333-5FE4-456C-8A3F-9706682EB33F}" dt="2020-05-26T03:34:32.410" v="91"/>
          <ac:spMkLst>
            <pc:docMk/>
            <pc:sldMk cId="0" sldId="467"/>
            <ac:spMk id="17419" creationId="{00000000-0000-0000-0000-000000000000}"/>
          </ac:spMkLst>
        </pc:spChg>
        <pc:grpChg chg="mod">
          <ac:chgData name="CAI JUN" userId="08ce88e1165b00db" providerId="LiveId" clId="{900C8333-5FE4-456C-8A3F-9706682EB33F}" dt="2020-05-26T03:34:32.410" v="91"/>
          <ac:grpSpMkLst>
            <pc:docMk/>
            <pc:sldMk cId="0" sldId="467"/>
            <ac:grpSpMk id="17412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4:17.816" v="89"/>
          <ac:grpSpMkLst>
            <pc:docMk/>
            <pc:sldMk cId="0" sldId="467"/>
            <ac:grpSpMk id="17414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4:17.816" v="89"/>
          <ac:grpSpMkLst>
            <pc:docMk/>
            <pc:sldMk cId="0" sldId="467"/>
            <ac:grpSpMk id="17415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3:50.628" v="85"/>
          <ac:graphicFrameMkLst>
            <pc:docMk/>
            <pc:sldMk cId="0" sldId="467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17.816" v="89"/>
          <ac:graphicFrameMkLst>
            <pc:docMk/>
            <pc:sldMk cId="0" sldId="467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17.816" v="89"/>
          <ac:graphicFrameMkLst>
            <pc:docMk/>
            <pc:sldMk cId="0" sldId="467"/>
            <ac:graphicFrameMk id="17418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4:32.410" v="91"/>
          <ac:graphicFrameMkLst>
            <pc:docMk/>
            <pc:sldMk cId="0" sldId="467"/>
            <ac:graphicFrameMk id="17420" creationId="{00000000-0000-0000-0000-000000000000}"/>
          </ac:graphicFrameMkLst>
        </pc:graphicFrameChg>
      </pc:sldChg>
      <pc:sldChg chg="modSp mod">
        <pc:chgData name="CAI JUN" userId="08ce88e1165b00db" providerId="LiveId" clId="{900C8333-5FE4-456C-8A3F-9706682EB33F}" dt="2020-05-26T03:38:34.175" v="133" actId="207"/>
        <pc:sldMkLst>
          <pc:docMk/>
          <pc:sldMk cId="3216342093" sldId="468"/>
        </pc:sldMkLst>
        <pc:spChg chg="mod">
          <ac:chgData name="CAI JUN" userId="08ce88e1165b00db" providerId="LiveId" clId="{900C8333-5FE4-456C-8A3F-9706682EB33F}" dt="2020-05-26T03:38:34.175" v="133" actId="207"/>
          <ac:spMkLst>
            <pc:docMk/>
            <pc:sldMk cId="3216342093" sldId="468"/>
            <ac:spMk id="3074" creationId="{00000000-0000-0000-0000-000000000000}"/>
          </ac:spMkLst>
        </pc:spChg>
      </pc:sldChg>
      <pc:sldChg chg="addSp delSp modSp">
        <pc:chgData name="CAI JUN" userId="08ce88e1165b00db" providerId="LiveId" clId="{900C8333-5FE4-456C-8A3F-9706682EB33F}" dt="2020-05-26T03:39:14.535" v="144"/>
        <pc:sldMkLst>
          <pc:docMk/>
          <pc:sldMk cId="3153644679" sldId="469"/>
        </pc:sldMkLst>
        <pc:spChg chg="add mod">
          <ac:chgData name="CAI JUN" userId="08ce88e1165b00db" providerId="LiveId" clId="{900C8333-5FE4-456C-8A3F-9706682EB33F}" dt="2020-05-26T03:38:46.738" v="135"/>
          <ac:spMkLst>
            <pc:docMk/>
            <pc:sldMk cId="3153644679" sldId="469"/>
            <ac:spMk id="10" creationId="{8780BABD-8D1B-4533-B0AF-108D5F635B00}"/>
          </ac:spMkLst>
        </pc:spChg>
        <pc:spChg chg="del">
          <ac:chgData name="CAI JUN" userId="08ce88e1165b00db" providerId="LiveId" clId="{900C8333-5FE4-456C-8A3F-9706682EB33F}" dt="2020-05-26T03:38:46.269" v="134" actId="478"/>
          <ac:spMkLst>
            <pc:docMk/>
            <pc:sldMk cId="3153644679" sldId="469"/>
            <ac:spMk id="3074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9:05.738" v="139"/>
          <ac:graphicFrameMkLst>
            <pc:docMk/>
            <pc:sldMk cId="3153644679" sldId="469"/>
            <ac:graphicFrameMk id="98310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09.957" v="141"/>
          <ac:graphicFrameMkLst>
            <pc:docMk/>
            <pc:sldMk cId="3153644679" sldId="469"/>
            <ac:graphicFrameMk id="98311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14.535" v="144"/>
          <ac:graphicFrameMkLst>
            <pc:docMk/>
            <pc:sldMk cId="3153644679" sldId="469"/>
            <ac:graphicFrameMk id="98312" creationId="{00000000-0000-0000-0000-000000000000}"/>
          </ac:graphicFrameMkLst>
        </pc:graphicFrameChg>
      </pc:sldChg>
      <pc:sldChg chg="addSp delSp modSp">
        <pc:chgData name="CAI JUN" userId="08ce88e1165b00db" providerId="LiveId" clId="{900C8333-5FE4-456C-8A3F-9706682EB33F}" dt="2020-05-26T03:39:57.222" v="157"/>
        <pc:sldMkLst>
          <pc:docMk/>
          <pc:sldMk cId="863647811" sldId="470"/>
        </pc:sldMkLst>
        <pc:spChg chg="add mod">
          <ac:chgData name="CAI JUN" userId="08ce88e1165b00db" providerId="LiveId" clId="{900C8333-5FE4-456C-8A3F-9706682EB33F}" dt="2020-05-26T03:38:52.566" v="137"/>
          <ac:spMkLst>
            <pc:docMk/>
            <pc:sldMk cId="863647811" sldId="470"/>
            <ac:spMk id="12" creationId="{AB9DCA3A-E364-4ED2-BE6D-DBBD67A14B93}"/>
          </ac:spMkLst>
        </pc:spChg>
        <pc:spChg chg="del">
          <ac:chgData name="CAI JUN" userId="08ce88e1165b00db" providerId="LiveId" clId="{900C8333-5FE4-456C-8A3F-9706682EB33F}" dt="2020-05-26T03:38:52.097" v="136" actId="478"/>
          <ac:spMkLst>
            <pc:docMk/>
            <pc:sldMk cId="863647811" sldId="470"/>
            <ac:spMk id="4098" creationId="{00000000-0000-0000-0000-000000000000}"/>
          </ac:spMkLst>
        </pc:spChg>
        <pc:graphicFrameChg chg="mod">
          <ac:chgData name="CAI JUN" userId="08ce88e1165b00db" providerId="LiveId" clId="{900C8333-5FE4-456C-8A3F-9706682EB33F}" dt="2020-05-26T03:39:20.676" v="147"/>
          <ac:graphicFrameMkLst>
            <pc:docMk/>
            <pc:sldMk cId="863647811" sldId="470"/>
            <ac:graphicFrameMk id="99334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34.488" v="149"/>
          <ac:graphicFrameMkLst>
            <pc:docMk/>
            <pc:sldMk cId="863647811" sldId="470"/>
            <ac:graphicFrameMk id="99335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46.801" v="152"/>
          <ac:graphicFrameMkLst>
            <pc:docMk/>
            <pc:sldMk cId="863647811" sldId="470"/>
            <ac:graphicFrameMk id="99336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53.035" v="155"/>
          <ac:graphicFrameMkLst>
            <pc:docMk/>
            <pc:sldMk cId="863647811" sldId="470"/>
            <ac:graphicFrameMk id="99337" creationId="{00000000-0000-0000-0000-000000000000}"/>
          </ac:graphicFrameMkLst>
        </pc:graphicFrameChg>
        <pc:graphicFrameChg chg="mod">
          <ac:chgData name="CAI JUN" userId="08ce88e1165b00db" providerId="LiveId" clId="{900C8333-5FE4-456C-8A3F-9706682EB33F}" dt="2020-05-26T03:39:57.222" v="157"/>
          <ac:graphicFrameMkLst>
            <pc:docMk/>
            <pc:sldMk cId="863647811" sldId="470"/>
            <ac:graphicFrameMk id="99338" creationId="{00000000-0000-0000-0000-000000000000}"/>
          </ac:graphicFrameMkLst>
        </pc:graphicFrameChg>
      </pc:sldChg>
      <pc:sldChg chg="modSp">
        <pc:chgData name="CAI JUN" userId="08ce88e1165b00db" providerId="LiveId" clId="{900C8333-5FE4-456C-8A3F-9706682EB33F}" dt="2020-05-26T03:35:30.738" v="97" actId="113"/>
        <pc:sldMkLst>
          <pc:docMk/>
          <pc:sldMk cId="1947286091" sldId="471"/>
        </pc:sldMkLst>
        <pc:spChg chg="mod">
          <ac:chgData name="CAI JUN" userId="08ce88e1165b00db" providerId="LiveId" clId="{900C8333-5FE4-456C-8A3F-9706682EB33F}" dt="2020-05-26T03:35:30.738" v="97" actId="113"/>
          <ac:spMkLst>
            <pc:docMk/>
            <pc:sldMk cId="1947286091" sldId="471"/>
            <ac:spMk id="7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37:18.910" v="114" actId="1036"/>
        <pc:sldMkLst>
          <pc:docMk/>
          <pc:sldMk cId="1402198285" sldId="472"/>
        </pc:sldMkLst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6" creationId="{C7E0C190-D1C7-458A-8BA4-49C612DFAD7F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7" creationId="{DC53CAC0-4045-45DC-97B5-2194D81567C1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8" creationId="{609C5411-722A-4847-8BA0-3EE14E7242EB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9" creationId="{C81FE56F-00DD-421C-8FE8-CB87348A0579}"/>
          </ac:spMkLst>
        </pc:spChg>
        <pc:spChg chg="mod">
          <ac:chgData name="CAI JUN" userId="08ce88e1165b00db" providerId="LiveId" clId="{900C8333-5FE4-456C-8A3F-9706682EB33F}" dt="2020-05-26T03:36:18.941" v="107"/>
          <ac:spMkLst>
            <pc:docMk/>
            <pc:sldMk cId="1402198285" sldId="472"/>
            <ac:spMk id="10" creationId="{66591E08-01E9-4D1F-9CAE-B928D4087F32}"/>
          </ac:spMkLst>
        </pc:spChg>
        <pc:spChg chg="mod">
          <ac:chgData name="CAI JUN" userId="08ce88e1165b00db" providerId="LiveId" clId="{900C8333-5FE4-456C-8A3F-9706682EB33F}" dt="2020-05-26T03:35:46.222" v="101" actId="113"/>
          <ac:spMkLst>
            <pc:docMk/>
            <pc:sldMk cId="1402198285" sldId="472"/>
            <ac:spMk id="12" creationId="{B1A63BB3-2C3B-4E0B-8667-0C13CC1C1D47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7" creationId="{C7E0C190-D1C7-458A-8BA4-49C612DFAD7F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8" creationId="{DC53CAC0-4045-45DC-97B5-2194D81567C1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19" creationId="{609C5411-722A-4847-8BA0-3EE14E7242EB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20" creationId="{C81FE56F-00DD-421C-8FE8-CB87348A0579}"/>
          </ac:spMkLst>
        </pc:spChg>
        <pc:spChg chg="mod">
          <ac:chgData name="CAI JUN" userId="08ce88e1165b00db" providerId="LiveId" clId="{900C8333-5FE4-456C-8A3F-9706682EB33F}" dt="2020-05-26T03:36:06.956" v="105"/>
          <ac:spMkLst>
            <pc:docMk/>
            <pc:sldMk cId="1402198285" sldId="472"/>
            <ac:spMk id="21" creationId="{66591E08-01E9-4D1F-9CAE-B928D4087F32}"/>
          </ac:spMkLst>
        </pc:spChg>
        <pc:spChg chg="mod">
          <ac:chgData name="CAI JUN" userId="08ce88e1165b00db" providerId="LiveId" clId="{900C8333-5FE4-456C-8A3F-9706682EB33F}" dt="2020-05-26T03:37:04.613" v="112"/>
          <ac:spMkLst>
            <pc:docMk/>
            <pc:sldMk cId="1402198285" sldId="472"/>
            <ac:spMk id="24" creationId="{00000000-0000-0000-0000-000000000000}"/>
          </ac:spMkLst>
        </pc:s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3" creationId="{F0FF5F8C-2971-434E-9409-8A7CB4F6DD21}"/>
          </ac:grpSpMkLst>
        </pc:gr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5" creationId="{5FB6E41D-CFAA-487B-A7E2-C70CDCE8D27A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14" creationId="{F0FF5F8C-2971-434E-9409-8A7CB4F6DD21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16" creationId="{5FB6E41D-CFAA-487B-A7E2-C70CDCE8D27A}"/>
          </ac:grpSpMkLst>
        </pc:grpChg>
        <pc:grpChg chg="mod">
          <ac:chgData name="CAI JUN" userId="08ce88e1165b00db" providerId="LiveId" clId="{900C8333-5FE4-456C-8A3F-9706682EB33F}" dt="2020-05-26T03:36:06.956" v="105"/>
          <ac:grpSpMkLst>
            <pc:docMk/>
            <pc:sldMk cId="1402198285" sldId="472"/>
            <ac:grpSpMk id="25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6:18.941" v="107"/>
          <ac:grpSpMkLst>
            <pc:docMk/>
            <pc:sldMk cId="1402198285" sldId="472"/>
            <ac:grpSpMk id="26" creationId="{00000000-0000-0000-0000-000000000000}"/>
          </ac:grpSpMkLst>
        </pc:grpChg>
        <pc:grpChg chg="mod">
          <ac:chgData name="CAI JUN" userId="08ce88e1165b00db" providerId="LiveId" clId="{900C8333-5FE4-456C-8A3F-9706682EB33F}" dt="2020-05-26T03:37:18.910" v="114" actId="1036"/>
          <ac:grpSpMkLst>
            <pc:docMk/>
            <pc:sldMk cId="1402198285" sldId="472"/>
            <ac:grpSpMk id="30" creationId="{00000000-0000-0000-0000-000000000000}"/>
          </ac:grpSpMkLst>
        </pc:grpChg>
        <pc:graphicFrameChg chg="mod">
          <ac:chgData name="CAI JUN" userId="08ce88e1165b00db" providerId="LiveId" clId="{900C8333-5FE4-456C-8A3F-9706682EB33F}" dt="2020-05-26T03:37:12.097" v="113"/>
          <ac:graphicFrameMkLst>
            <pc:docMk/>
            <pc:sldMk cId="1402198285" sldId="472"/>
            <ac:graphicFrameMk id="11" creationId="{430F3A5B-0B82-4B24-BAE2-89B8F71C1631}"/>
          </ac:graphicFrameMkLst>
        </pc:graphicFrameChg>
        <pc:graphicFrameChg chg="mod">
          <ac:chgData name="CAI JUN" userId="08ce88e1165b00db" providerId="LiveId" clId="{900C8333-5FE4-456C-8A3F-9706682EB33F}" dt="2020-05-26T03:36:06.956" v="105"/>
          <ac:graphicFrameMkLst>
            <pc:docMk/>
            <pc:sldMk cId="1402198285" sldId="472"/>
            <ac:graphicFrameMk id="22" creationId="{E3A707B0-A361-4E9C-9735-A21C58AC779F}"/>
          </ac:graphicFrameMkLst>
        </pc:graphicFrameChg>
        <pc:graphicFrameChg chg="mod">
          <ac:chgData name="CAI JUN" userId="08ce88e1165b00db" providerId="LiveId" clId="{900C8333-5FE4-456C-8A3F-9706682EB33F}" dt="2020-05-26T03:36:18.941" v="107"/>
          <ac:graphicFrameMkLst>
            <pc:docMk/>
            <pc:sldMk cId="1402198285" sldId="472"/>
            <ac:graphicFrameMk id="23" creationId="{E3A707B0-A361-4E9C-9735-A21C58AC779F}"/>
          </ac:graphicFrameMkLst>
        </pc:graphicFrameChg>
        <pc:graphicFrameChg chg="mod">
          <ac:chgData name="CAI JUN" userId="08ce88e1165b00db" providerId="LiveId" clId="{900C8333-5FE4-456C-8A3F-9706682EB33F}" dt="2020-05-26T03:36:31.378" v="110"/>
          <ac:graphicFrameMkLst>
            <pc:docMk/>
            <pc:sldMk cId="1402198285" sldId="472"/>
            <ac:graphicFrameMk id="27" creationId="{E3A707B0-A361-4E9C-9735-A21C58AC779F}"/>
          </ac:graphicFrameMkLst>
        </pc:graphicFrameChg>
      </pc:sldChg>
      <pc:sldChg chg="modSp mod">
        <pc:chgData name="CAI JUN" userId="08ce88e1165b00db" providerId="LiveId" clId="{900C8333-5FE4-456C-8A3F-9706682EB33F}" dt="2020-05-26T03:27:36.912" v="19" actId="113"/>
        <pc:sldMkLst>
          <pc:docMk/>
          <pc:sldMk cId="3088504355" sldId="478"/>
        </pc:sldMkLst>
        <pc:spChg chg="mod">
          <ac:chgData name="CAI JUN" userId="08ce88e1165b00db" providerId="LiveId" clId="{900C8333-5FE4-456C-8A3F-9706682EB33F}" dt="2020-05-26T03:27:18.818" v="14" actId="113"/>
          <ac:spMkLst>
            <pc:docMk/>
            <pc:sldMk cId="3088504355" sldId="478"/>
            <ac:spMk id="6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5.896" v="16" actId="113"/>
          <ac:spMkLst>
            <pc:docMk/>
            <pc:sldMk cId="3088504355" sldId="478"/>
            <ac:spMk id="8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7.912" v="17" actId="113"/>
          <ac:spMkLst>
            <pc:docMk/>
            <pc:sldMk cId="3088504355" sldId="478"/>
            <ac:spMk id="9" creationId="{00000000-0000-0000-0000-000000000000}"/>
          </ac:spMkLst>
        </pc:spChg>
        <pc:spChg chg="mod">
          <ac:chgData name="CAI JUN" userId="08ce88e1165b00db" providerId="LiveId" clId="{900C8333-5FE4-456C-8A3F-9706682EB33F}" dt="2020-05-26T03:27:22.787" v="15" actId="113"/>
          <ac:spMkLst>
            <pc:docMk/>
            <pc:sldMk cId="3088504355" sldId="478"/>
            <ac:spMk id="15" creationId="{00000000-0000-0000-0000-000000000000}"/>
          </ac:spMkLst>
        </pc:spChg>
        <pc:spChg chg="mod">
          <ac:chgData name="CAI JUN" userId="08ce88e1165b00db" providerId="LiveId" clId="{900C8333-5FE4-456C-8A3F-9706682EB33F}" dt="2020-05-26T03:27:30.552" v="18" actId="113"/>
          <ac:spMkLst>
            <pc:docMk/>
            <pc:sldMk cId="3088504355" sldId="478"/>
            <ac:spMk id="16" creationId="{00000000-0000-0000-0000-000000000000}"/>
          </ac:spMkLst>
        </pc:spChg>
        <pc:spChg chg="mod">
          <ac:chgData name="CAI JUN" userId="08ce88e1165b00db" providerId="LiveId" clId="{900C8333-5FE4-456C-8A3F-9706682EB33F}" dt="2020-05-26T03:27:15.208" v="13" actId="113"/>
          <ac:spMkLst>
            <pc:docMk/>
            <pc:sldMk cId="3088504355" sldId="478"/>
            <ac:spMk id="22" creationId="{00000000-0000-0000-0000-000000000000}"/>
          </ac:spMkLst>
        </pc:spChg>
        <pc:spChg chg="mod">
          <ac:chgData name="CAI JUN" userId="08ce88e1165b00db" providerId="LiveId" clId="{900C8333-5FE4-456C-8A3F-9706682EB33F}" dt="2020-05-26T03:27:36.912" v="19" actId="113"/>
          <ac:spMkLst>
            <pc:docMk/>
            <pc:sldMk cId="3088504355" sldId="478"/>
            <ac:spMk id="29" creationId="{00000000-0000-0000-0000-000000000000}"/>
          </ac:spMkLst>
        </pc:spChg>
      </pc:sldChg>
      <pc:sldChg chg="modSp mod">
        <pc:chgData name="CAI JUN" userId="08ce88e1165b00db" providerId="LiveId" clId="{900C8333-5FE4-456C-8A3F-9706682EB33F}" dt="2020-05-26T03:28:45.943" v="40" actId="113"/>
        <pc:sldMkLst>
          <pc:docMk/>
          <pc:sldMk cId="3548062870" sldId="479"/>
        </pc:sldMkLst>
        <pc:spChg chg="mod">
          <ac:chgData name="CAI JUN" userId="08ce88e1165b00db" providerId="LiveId" clId="{900C8333-5FE4-456C-8A3F-9706682EB33F}" dt="2020-05-26T03:28:00.474" v="25" actId="113"/>
          <ac:spMkLst>
            <pc:docMk/>
            <pc:sldMk cId="3548062870" sldId="479"/>
            <ac:spMk id="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0.177" v="32" actId="113"/>
          <ac:spMkLst>
            <pc:docMk/>
            <pc:sldMk cId="3548062870" sldId="479"/>
            <ac:spMk id="21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3.193" v="39" actId="113"/>
          <ac:spMkLst>
            <pc:docMk/>
            <pc:sldMk cId="3548062870" sldId="479"/>
            <ac:spMk id="23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2.833" v="33" actId="113"/>
          <ac:spMkLst>
            <pc:docMk/>
            <pc:sldMk cId="3548062870" sldId="479"/>
            <ac:spMk id="2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5.068" v="34" actId="113"/>
          <ac:spMkLst>
            <pc:docMk/>
            <pc:sldMk cId="3548062870" sldId="479"/>
            <ac:spMk id="30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0.052" v="38" actId="113"/>
          <ac:spMkLst>
            <pc:docMk/>
            <pc:sldMk cId="3548062870" sldId="479"/>
            <ac:spMk id="33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7.255" v="27" actId="113"/>
          <ac:spMkLst>
            <pc:docMk/>
            <pc:sldMk cId="3548062870" sldId="479"/>
            <ac:spMk id="3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1.677" v="29" actId="113"/>
          <ac:spMkLst>
            <pc:docMk/>
            <pc:sldMk cId="3548062870" sldId="479"/>
            <ac:spMk id="3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3.646" v="30" actId="113"/>
          <ac:spMkLst>
            <pc:docMk/>
            <pc:sldMk cId="3548062870" sldId="479"/>
            <ac:spMk id="40" creationId="{00000000-0000-0000-0000-000000000000}"/>
          </ac:spMkLst>
        </pc:spChg>
        <pc:spChg chg="mod">
          <ac:chgData name="CAI JUN" userId="08ce88e1165b00db" providerId="LiveId" clId="{900C8333-5FE4-456C-8A3F-9706682EB33F}" dt="2020-05-26T03:28:16.427" v="31" actId="113"/>
          <ac:spMkLst>
            <pc:docMk/>
            <pc:sldMk cId="3548062870" sldId="479"/>
            <ac:spMk id="46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3.646" v="26" actId="113"/>
          <ac:spMkLst>
            <pc:docMk/>
            <pc:sldMk cId="3548062870" sldId="479"/>
            <ac:spMk id="47" creationId="{00000000-0000-0000-0000-000000000000}"/>
          </ac:spMkLst>
        </pc:spChg>
        <pc:spChg chg="mod">
          <ac:chgData name="CAI JUN" userId="08ce88e1165b00db" providerId="LiveId" clId="{900C8333-5FE4-456C-8A3F-9706682EB33F}" dt="2020-05-26T03:28:28.802" v="35" actId="113"/>
          <ac:spMkLst>
            <pc:docMk/>
            <pc:sldMk cId="3548062870" sldId="479"/>
            <ac:spMk id="48" creationId="{00000000-0000-0000-0000-000000000000}"/>
          </ac:spMkLst>
        </pc:spChg>
        <pc:spChg chg="mod">
          <ac:chgData name="CAI JUN" userId="08ce88e1165b00db" providerId="LiveId" clId="{900C8333-5FE4-456C-8A3F-9706682EB33F}" dt="2020-05-26T03:28:09.505" v="28" actId="113"/>
          <ac:spMkLst>
            <pc:docMk/>
            <pc:sldMk cId="3548062870" sldId="479"/>
            <ac:spMk id="49" creationId="{00000000-0000-0000-0000-000000000000}"/>
          </ac:spMkLst>
        </pc:spChg>
        <pc:spChg chg="mod">
          <ac:chgData name="CAI JUN" userId="08ce88e1165b00db" providerId="LiveId" clId="{900C8333-5FE4-456C-8A3F-9706682EB33F}" dt="2020-05-26T03:28:45.943" v="40" actId="113"/>
          <ac:spMkLst>
            <pc:docMk/>
            <pc:sldMk cId="3548062870" sldId="479"/>
            <ac:spMk id="54" creationId="{00000000-0000-0000-0000-000000000000}"/>
          </ac:spMkLst>
        </pc:spChg>
      </pc:sldChg>
    </pc:docChg>
  </pc:docChgLst>
  <pc:docChgLst>
    <pc:chgData name="Cai Jun" userId="57e790d697ad4281" providerId="LiveId" clId="{B47A85F4-E6FC-4601-9128-10D22D9F357E}"/>
    <pc:docChg chg="delSld">
      <pc:chgData name="Cai Jun" userId="57e790d697ad4281" providerId="LiveId" clId="{B47A85F4-E6FC-4601-9128-10D22D9F357E}" dt="2020-06-29T00:31:21.877" v="22" actId="47"/>
      <pc:docMkLst>
        <pc:docMk/>
      </pc:docMkLst>
      <pc:sldChg chg="del">
        <pc:chgData name="Cai Jun" userId="57e790d697ad4281" providerId="LiveId" clId="{B47A85F4-E6FC-4601-9128-10D22D9F357E}" dt="2020-06-29T00:31:09.142" v="0" actId="47"/>
        <pc:sldMkLst>
          <pc:docMk/>
          <pc:sldMk cId="0" sldId="448"/>
        </pc:sldMkLst>
      </pc:sldChg>
      <pc:sldChg chg="del">
        <pc:chgData name="Cai Jun" userId="57e790d697ad4281" providerId="LiveId" clId="{B47A85F4-E6FC-4601-9128-10D22D9F357E}" dt="2020-06-29T00:31:09.392" v="1" actId="47"/>
        <pc:sldMkLst>
          <pc:docMk/>
          <pc:sldMk cId="0" sldId="449"/>
        </pc:sldMkLst>
      </pc:sldChg>
      <pc:sldChg chg="del">
        <pc:chgData name="Cai Jun" userId="57e790d697ad4281" providerId="LiveId" clId="{B47A85F4-E6FC-4601-9128-10D22D9F357E}" dt="2020-06-29T00:31:10.828" v="2" actId="47"/>
        <pc:sldMkLst>
          <pc:docMk/>
          <pc:sldMk cId="0" sldId="450"/>
        </pc:sldMkLst>
      </pc:sldChg>
      <pc:sldChg chg="del">
        <pc:chgData name="Cai Jun" userId="57e790d697ad4281" providerId="LiveId" clId="{B47A85F4-E6FC-4601-9128-10D22D9F357E}" dt="2020-06-29T00:31:11.320" v="3" actId="47"/>
        <pc:sldMkLst>
          <pc:docMk/>
          <pc:sldMk cId="0" sldId="452"/>
        </pc:sldMkLst>
      </pc:sldChg>
      <pc:sldChg chg="del">
        <pc:chgData name="Cai Jun" userId="57e790d697ad4281" providerId="LiveId" clId="{B47A85F4-E6FC-4601-9128-10D22D9F357E}" dt="2020-06-29T00:31:11.618" v="4" actId="47"/>
        <pc:sldMkLst>
          <pc:docMk/>
          <pc:sldMk cId="0" sldId="453"/>
        </pc:sldMkLst>
      </pc:sldChg>
      <pc:sldChg chg="del">
        <pc:chgData name="Cai Jun" userId="57e790d697ad4281" providerId="LiveId" clId="{B47A85F4-E6FC-4601-9128-10D22D9F357E}" dt="2020-06-29T00:31:11.821" v="5" actId="47"/>
        <pc:sldMkLst>
          <pc:docMk/>
          <pc:sldMk cId="0" sldId="454"/>
        </pc:sldMkLst>
      </pc:sldChg>
      <pc:sldChg chg="del">
        <pc:chgData name="Cai Jun" userId="57e790d697ad4281" providerId="LiveId" clId="{B47A85F4-E6FC-4601-9128-10D22D9F357E}" dt="2020-06-29T00:31:12.808" v="7" actId="47"/>
        <pc:sldMkLst>
          <pc:docMk/>
          <pc:sldMk cId="0" sldId="455"/>
        </pc:sldMkLst>
      </pc:sldChg>
      <pc:sldChg chg="del">
        <pc:chgData name="Cai Jun" userId="57e790d697ad4281" providerId="LiveId" clId="{B47A85F4-E6FC-4601-9128-10D22D9F357E}" dt="2020-06-29T00:31:13.136" v="8" actId="47"/>
        <pc:sldMkLst>
          <pc:docMk/>
          <pc:sldMk cId="0" sldId="456"/>
        </pc:sldMkLst>
      </pc:sldChg>
      <pc:sldChg chg="del">
        <pc:chgData name="Cai Jun" userId="57e790d697ad4281" providerId="LiveId" clId="{B47A85F4-E6FC-4601-9128-10D22D9F357E}" dt="2020-06-29T00:31:14.693" v="11" actId="47"/>
        <pc:sldMkLst>
          <pc:docMk/>
          <pc:sldMk cId="0" sldId="457"/>
        </pc:sldMkLst>
      </pc:sldChg>
      <pc:sldChg chg="del">
        <pc:chgData name="Cai Jun" userId="57e790d697ad4281" providerId="LiveId" clId="{B47A85F4-E6FC-4601-9128-10D22D9F357E}" dt="2020-06-29T00:31:12.392" v="6" actId="47"/>
        <pc:sldMkLst>
          <pc:docMk/>
          <pc:sldMk cId="0" sldId="458"/>
        </pc:sldMkLst>
      </pc:sldChg>
      <pc:sldChg chg="del">
        <pc:chgData name="Cai Jun" userId="57e790d697ad4281" providerId="LiveId" clId="{B47A85F4-E6FC-4601-9128-10D22D9F357E}" dt="2020-06-29T00:31:15.240" v="12" actId="47"/>
        <pc:sldMkLst>
          <pc:docMk/>
          <pc:sldMk cId="0" sldId="459"/>
        </pc:sldMkLst>
      </pc:sldChg>
      <pc:sldChg chg="del">
        <pc:chgData name="Cai Jun" userId="57e790d697ad4281" providerId="LiveId" clId="{B47A85F4-E6FC-4601-9128-10D22D9F357E}" dt="2020-06-29T00:31:15.601" v="13" actId="47"/>
        <pc:sldMkLst>
          <pc:docMk/>
          <pc:sldMk cId="0" sldId="460"/>
        </pc:sldMkLst>
      </pc:sldChg>
      <pc:sldChg chg="del">
        <pc:chgData name="Cai Jun" userId="57e790d697ad4281" providerId="LiveId" clId="{B47A85F4-E6FC-4601-9128-10D22D9F357E}" dt="2020-06-29T00:31:16.553" v="15" actId="47"/>
        <pc:sldMkLst>
          <pc:docMk/>
          <pc:sldMk cId="0" sldId="461"/>
        </pc:sldMkLst>
      </pc:sldChg>
      <pc:sldChg chg="del">
        <pc:chgData name="Cai Jun" userId="57e790d697ad4281" providerId="LiveId" clId="{B47A85F4-E6FC-4601-9128-10D22D9F357E}" dt="2020-06-29T00:31:17.672" v="17" actId="47"/>
        <pc:sldMkLst>
          <pc:docMk/>
          <pc:sldMk cId="0" sldId="462"/>
        </pc:sldMkLst>
      </pc:sldChg>
      <pc:sldChg chg="del">
        <pc:chgData name="Cai Jun" userId="57e790d697ad4281" providerId="LiveId" clId="{B47A85F4-E6FC-4601-9128-10D22D9F357E}" dt="2020-06-29T00:31:18.266" v="18" actId="47"/>
        <pc:sldMkLst>
          <pc:docMk/>
          <pc:sldMk cId="0" sldId="463"/>
        </pc:sldMkLst>
      </pc:sldChg>
      <pc:sldChg chg="del">
        <pc:chgData name="Cai Jun" userId="57e790d697ad4281" providerId="LiveId" clId="{B47A85F4-E6FC-4601-9128-10D22D9F357E}" dt="2020-06-29T00:31:18.828" v="19" actId="47"/>
        <pc:sldMkLst>
          <pc:docMk/>
          <pc:sldMk cId="0" sldId="464"/>
        </pc:sldMkLst>
      </pc:sldChg>
      <pc:sldChg chg="del">
        <pc:chgData name="Cai Jun" userId="57e790d697ad4281" providerId="LiveId" clId="{B47A85F4-E6FC-4601-9128-10D22D9F357E}" dt="2020-06-29T00:31:17.313" v="16" actId="47"/>
        <pc:sldMkLst>
          <pc:docMk/>
          <pc:sldMk cId="0" sldId="465"/>
        </pc:sldMkLst>
      </pc:sldChg>
      <pc:sldChg chg="del">
        <pc:chgData name="Cai Jun" userId="57e790d697ad4281" providerId="LiveId" clId="{B47A85F4-E6FC-4601-9128-10D22D9F357E}" dt="2020-06-29T00:31:16.165" v="14" actId="47"/>
        <pc:sldMkLst>
          <pc:docMk/>
          <pc:sldMk cId="0" sldId="466"/>
        </pc:sldMkLst>
      </pc:sldChg>
      <pc:sldChg chg="del">
        <pc:chgData name="Cai Jun" userId="57e790d697ad4281" providerId="LiveId" clId="{B47A85F4-E6FC-4601-9128-10D22D9F357E}" dt="2020-06-29T00:31:19.594" v="20" actId="47"/>
        <pc:sldMkLst>
          <pc:docMk/>
          <pc:sldMk cId="3216342093" sldId="468"/>
        </pc:sldMkLst>
      </pc:sldChg>
      <pc:sldChg chg="del">
        <pc:chgData name="Cai Jun" userId="57e790d697ad4281" providerId="LiveId" clId="{B47A85F4-E6FC-4601-9128-10D22D9F357E}" dt="2020-06-29T00:31:20.862" v="21" actId="47"/>
        <pc:sldMkLst>
          <pc:docMk/>
          <pc:sldMk cId="3153644679" sldId="469"/>
        </pc:sldMkLst>
      </pc:sldChg>
      <pc:sldChg chg="del">
        <pc:chgData name="Cai Jun" userId="57e790d697ad4281" providerId="LiveId" clId="{B47A85F4-E6FC-4601-9128-10D22D9F357E}" dt="2020-06-29T00:31:21.877" v="22" actId="47"/>
        <pc:sldMkLst>
          <pc:docMk/>
          <pc:sldMk cId="863647811" sldId="470"/>
        </pc:sldMkLst>
      </pc:sldChg>
      <pc:sldChg chg="del">
        <pc:chgData name="Cai Jun" userId="57e790d697ad4281" providerId="LiveId" clId="{B47A85F4-E6FC-4601-9128-10D22D9F357E}" dt="2020-06-29T00:31:13.761" v="9" actId="47"/>
        <pc:sldMkLst>
          <pc:docMk/>
          <pc:sldMk cId="1947286091" sldId="471"/>
        </pc:sldMkLst>
      </pc:sldChg>
      <pc:sldChg chg="del">
        <pc:chgData name="Cai Jun" userId="57e790d697ad4281" providerId="LiveId" clId="{B47A85F4-E6FC-4601-9128-10D22D9F357E}" dt="2020-06-29T00:31:14.412" v="10" actId="47"/>
        <pc:sldMkLst>
          <pc:docMk/>
          <pc:sldMk cId="1402198285" sldId="47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859465E2-C07B-4D65-9F6C-6170F63DF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9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1520-E5BA-4517-90AF-053C4DDDE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5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1D11C-5FF2-413F-BB2F-3E4100FB0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3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34C84-689D-4167-951D-4095C2B31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7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70FD7-7521-4E7B-981C-BEB2BC7F5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2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9BA6-2050-432C-B02F-EE204D184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2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5337A-79CC-4C08-8375-5519263950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7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26E2-71E1-4FD3-85EB-7B6986700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50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8DF92-064C-4C38-813F-868318F0E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8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A1C68-4884-4FCE-89F0-9D9DAFEF9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F29-7ABC-458F-A3A5-74A52C65B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4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DAE23-D741-4FE9-971E-409FCB0C8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4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3412-5477-4561-BA64-5361F5FD8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1E8D07C-AC6B-4AD9-AF3F-5E1FD0C0E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1.wmf"/><Relationship Id="rId3" Type="http://schemas.openxmlformats.org/officeDocument/2006/relationships/image" Target="../media/image22.jpe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609599" y="1490133"/>
            <a:ext cx="8444089" cy="213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-2000250" algn="l"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FD09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1-3 流体的</a:t>
            </a:r>
            <a:r>
              <a:rPr lang="en-US" altLang="zh-CN" sz="6000" b="0" i="1" dirty="0" err="1">
                <a:solidFill>
                  <a:srgbClr val="FD09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pVT</a:t>
            </a:r>
            <a:r>
              <a:rPr lang="zh-CN" altLang="en-US" sz="6000" dirty="0">
                <a:solidFill>
                  <a:srgbClr val="FD09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状态图，气液相变和临界现象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928688" y="3929063"/>
            <a:ext cx="77152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State Diagrams, Gas-Liquid Transitions and Critical Phenomena of Fluids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19238"/>
            <a:ext cx="3949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48" name="Group 24"/>
          <p:cNvGrpSpPr>
            <a:grpSpLocks/>
          </p:cNvGrpSpPr>
          <p:nvPr/>
        </p:nvGrpSpPr>
        <p:grpSpPr bwMode="auto">
          <a:xfrm>
            <a:off x="647700" y="423863"/>
            <a:ext cx="8001000" cy="6069012"/>
            <a:chOff x="408" y="267"/>
            <a:chExt cx="5040" cy="3823"/>
          </a:xfrm>
        </p:grpSpPr>
        <p:sp>
          <p:nvSpPr>
            <p:cNvPr id="10244" name="Text Box 14"/>
            <p:cNvSpPr txBox="1">
              <a:spLocks noChangeArrowheads="1"/>
            </p:cNvSpPr>
            <p:nvPr/>
          </p:nvSpPr>
          <p:spPr bwMode="auto">
            <a:xfrm>
              <a:off x="408" y="267"/>
              <a:ext cx="5040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D0903"/>
                  </a:solidFill>
                  <a:latin typeface="宋体" pitchFamily="2" charset="-122"/>
                </a:rPr>
                <a:t>3.饱和蒸气与饱和液体性质随温度变化</a:t>
              </a:r>
              <a:endParaRPr lang="en-US" altLang="zh-CN" dirty="0">
                <a:solidFill>
                  <a:srgbClr val="FD0903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D0903"/>
                  </a:solidFill>
                  <a:latin typeface="Times New Roman" pitchFamily="18" charset="0"/>
                  <a:cs typeface="Times New Roman" pitchFamily="18" charset="0"/>
                </a:rPr>
                <a:t>(temperature dependence of saturated vapor and liquid)</a:t>
              </a:r>
              <a:endParaRPr lang="en-US" altLang="zh-CN" sz="3400" dirty="0">
                <a:solidFill>
                  <a:srgbClr val="FD090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5" name="Text Box 17"/>
            <p:cNvSpPr txBox="1">
              <a:spLocks noChangeArrowheads="1"/>
            </p:cNvSpPr>
            <p:nvPr/>
          </p:nvSpPr>
          <p:spPr bwMode="auto">
            <a:xfrm>
              <a:off x="446" y="1170"/>
              <a:ext cx="238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57250" indent="-857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kci</a:t>
              </a:r>
              <a:r>
                <a:rPr lang="en-US" altLang="zh-CN" sz="2800" i="1">
                  <a:solidFill>
                    <a:srgbClr val="0000FF"/>
                  </a:solidFill>
                  <a:latin typeface="MS Sans Serif"/>
                  <a:ea typeface="黑体" pitchFamily="49" charset="-122"/>
                </a:rPr>
                <a:t>—</a:t>
              </a: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双节线，</a:t>
              </a:r>
              <a:r>
                <a:rPr lang="zh-CN" altLang="en-US" sz="2800">
                  <a:solidFill>
                    <a:srgbClr val="0000FF"/>
                  </a:solidFill>
                  <a:latin typeface="MS Sans Serif"/>
                  <a:ea typeface="黑体" pitchFamily="49" charset="-122"/>
                </a:rPr>
                <a:t>气液共存区的边界线</a:t>
              </a:r>
              <a:endParaRPr lang="zh-CN" altLang="en-US" sz="2400">
                <a:solidFill>
                  <a:srgbClr val="0000FF"/>
                </a:solidFill>
                <a:latin typeface="MS Sans Serif"/>
              </a:endParaRPr>
            </a:p>
          </p:txBody>
        </p:sp>
        <p:sp>
          <p:nvSpPr>
            <p:cNvPr id="10246" name="Text Box 18"/>
            <p:cNvSpPr txBox="1">
              <a:spLocks noChangeArrowheads="1"/>
            </p:cNvSpPr>
            <p:nvPr/>
          </p:nvSpPr>
          <p:spPr bwMode="auto">
            <a:xfrm>
              <a:off x="446" y="1767"/>
              <a:ext cx="21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57250" indent="-857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 dirty="0" err="1">
                  <a:solidFill>
                    <a:srgbClr val="FD0903"/>
                  </a:solidFill>
                  <a:latin typeface="Times New Roman" pitchFamily="18" charset="0"/>
                </a:rPr>
                <a:t>ck</a:t>
              </a:r>
              <a:r>
                <a:rPr lang="en-US" altLang="zh-CN" sz="2800" dirty="0">
                  <a:solidFill>
                    <a:srgbClr val="0000FF"/>
                  </a:solidFill>
                  <a:latin typeface="MS Sans Serif"/>
                  <a:ea typeface="黑体" pitchFamily="49" charset="-122"/>
                </a:rPr>
                <a:t>—</a:t>
              </a:r>
              <a:r>
                <a:rPr lang="zh-CN" altLang="en-US" sz="2800" dirty="0">
                  <a:solidFill>
                    <a:srgbClr val="0000FF"/>
                  </a:solidFill>
                  <a:latin typeface="MS Sans Serif"/>
                  <a:ea typeface="黑体" pitchFamily="49" charset="-122"/>
                </a:rPr>
                <a:t>饱和液体线，</a:t>
              </a:r>
              <a:r>
                <a:rPr lang="en-US" altLang="zh-CN" b="0" i="1" dirty="0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r>
                <a:rPr lang="en-US" altLang="zh-CN" b="0" baseline="30000" dirty="0">
                  <a:solidFill>
                    <a:srgbClr val="0000FF"/>
                  </a:solidFill>
                  <a:latin typeface="Times New Roman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b="0" dirty="0">
                  <a:solidFill>
                    <a:srgbClr val="0000FF"/>
                  </a:solidFill>
                  <a:latin typeface="MS Sans Serif"/>
                </a:rPr>
                <a:t>～</a:t>
              </a:r>
              <a:r>
                <a:rPr lang="en-US" altLang="zh-CN" b="0" i="1" dirty="0" err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CN" b="0" baseline="-25000" dirty="0" err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(l)</a:t>
              </a:r>
              <a:endParaRPr lang="zh-CN" altLang="en-US" sz="2400" b="0" dirty="0">
                <a:latin typeface="Times New Roman" pitchFamily="18" charset="0"/>
              </a:endParaRPr>
            </a:p>
          </p:txBody>
        </p:sp>
        <p:sp>
          <p:nvSpPr>
            <p:cNvPr id="10247" name="Text Box 20"/>
            <p:cNvSpPr txBox="1">
              <a:spLocks noChangeArrowheads="1"/>
            </p:cNvSpPr>
            <p:nvPr/>
          </p:nvSpPr>
          <p:spPr bwMode="auto">
            <a:xfrm>
              <a:off x="482" y="2487"/>
              <a:ext cx="197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62000" indent="-7620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FD0903"/>
                  </a:solidFill>
                  <a:latin typeface="Times New Roman" pitchFamily="18" charset="0"/>
                </a:rPr>
                <a:t>ci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sz="2800" dirty="0">
                  <a:solidFill>
                    <a:srgbClr val="0000FF"/>
                  </a:solidFill>
                  <a:latin typeface="MS Sans Serif"/>
                </a:rPr>
                <a:t>—</a:t>
              </a:r>
              <a:r>
                <a:rPr lang="zh-CN" altLang="en-US" sz="2800" dirty="0">
                  <a:solidFill>
                    <a:srgbClr val="0000FF"/>
                  </a:solidFill>
                  <a:latin typeface="MS Sans Serif"/>
                  <a:ea typeface="黑体" pitchFamily="49" charset="-122"/>
                </a:rPr>
                <a:t>饱和蒸气线，</a:t>
              </a:r>
              <a:r>
                <a:rPr lang="en-US" altLang="zh-CN" b="0" i="1" dirty="0">
                  <a:solidFill>
                    <a:srgbClr val="0000FF"/>
                  </a:solidFill>
                  <a:latin typeface="Times New Roman" pitchFamily="18" charset="0"/>
                </a:rPr>
                <a:t>p</a:t>
              </a:r>
              <a:r>
                <a:rPr lang="en-US" altLang="zh-CN" b="0" baseline="30000" dirty="0">
                  <a:solidFill>
                    <a:srgbClr val="0000FF"/>
                  </a:solidFill>
                  <a:latin typeface="Times New Roman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b="0" dirty="0">
                  <a:solidFill>
                    <a:srgbClr val="0000FF"/>
                  </a:solidFill>
                  <a:latin typeface="MS Sans Serif"/>
                </a:rPr>
                <a:t>～</a:t>
              </a:r>
              <a:r>
                <a:rPr lang="en-US" altLang="zh-CN" b="0" i="1" dirty="0" err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CN" b="0" baseline="-25000" dirty="0" err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altLang="zh-CN" b="0" dirty="0">
                  <a:solidFill>
                    <a:srgbClr val="0000FF"/>
                  </a:solidFill>
                  <a:latin typeface="Times New Roman" pitchFamily="18" charset="0"/>
                </a:rPr>
                <a:t>(g)</a:t>
              </a:r>
              <a:endParaRPr lang="zh-CN" altLang="en-US" b="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248" name="Text Box 21"/>
            <p:cNvSpPr txBox="1">
              <a:spLocks noChangeArrowheads="1"/>
            </p:cNvSpPr>
            <p:nvPr/>
          </p:nvSpPr>
          <p:spPr bwMode="auto">
            <a:xfrm>
              <a:off x="506" y="3552"/>
              <a:ext cx="4777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线段逐渐缩短，</a:t>
              </a:r>
              <a:r>
                <a:rPr lang="en-US" altLang="zh-CN" sz="2800" b="0" i="1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V</a:t>
              </a:r>
              <a:r>
                <a:rPr lang="en-US" altLang="zh-CN" sz="2800" b="0" baseline="-25000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m</a:t>
              </a:r>
              <a:r>
                <a:rPr lang="en-US" altLang="zh-CN" sz="28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(l)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en-US" altLang="zh-CN" sz="2800" b="0" i="1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V</a:t>
              </a:r>
              <a:r>
                <a:rPr lang="en-US" altLang="zh-CN" sz="2800" b="0" baseline="-25000" dirty="0" err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m</a:t>
              </a:r>
              <a:r>
                <a:rPr lang="en-US" altLang="zh-CN" sz="28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(g)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愈来愈接近，表示液体与气体的差别愈来愈小</a:t>
              </a:r>
            </a:p>
          </p:txBody>
        </p:sp>
        <p:sp>
          <p:nvSpPr>
            <p:cNvPr id="10249" name="Text Box 23"/>
            <p:cNvSpPr txBox="1">
              <a:spLocks noChangeArrowheads="1"/>
            </p:cNvSpPr>
            <p:nvPr/>
          </p:nvSpPr>
          <p:spPr bwMode="auto">
            <a:xfrm>
              <a:off x="446" y="3199"/>
              <a:ext cx="2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D0903"/>
                  </a:solidFill>
                  <a:latin typeface="黑体" pitchFamily="49" charset="-122"/>
                  <a:ea typeface="黑体" pitchFamily="49" charset="-122"/>
                </a:rPr>
                <a:t>★</a:t>
              </a: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随着温度升高，水平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60" descr="0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19275"/>
            <a:ext cx="3949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314" name="Group 1066"/>
          <p:cNvGrpSpPr>
            <a:grpSpLocks/>
          </p:cNvGrpSpPr>
          <p:nvPr/>
        </p:nvGrpSpPr>
        <p:grpSpPr bwMode="auto">
          <a:xfrm>
            <a:off x="527051" y="609600"/>
            <a:ext cx="8083550" cy="5330825"/>
            <a:chOff x="332" y="384"/>
            <a:chExt cx="5092" cy="3358"/>
          </a:xfrm>
        </p:grpSpPr>
        <p:sp>
          <p:nvSpPr>
            <p:cNvPr id="11269" name="Text Box 1026"/>
            <p:cNvSpPr txBox="1">
              <a:spLocks noChangeArrowheads="1"/>
            </p:cNvSpPr>
            <p:nvPr/>
          </p:nvSpPr>
          <p:spPr bwMode="auto">
            <a:xfrm>
              <a:off x="432" y="384"/>
              <a:ext cx="4992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FD0903"/>
                  </a:solidFill>
                  <a:latin typeface="宋体" pitchFamily="2" charset="-122"/>
                </a:rPr>
                <a:t>4.临界点</a:t>
              </a:r>
              <a:r>
                <a:rPr lang="en-US" altLang="zh-CN" sz="2800" dirty="0">
                  <a:solidFill>
                    <a:srgbClr val="FD0903"/>
                  </a:solidFill>
                  <a:latin typeface="Times New Roman" pitchFamily="18" charset="0"/>
                  <a:cs typeface="Times New Roman" pitchFamily="18" charset="0"/>
                </a:rPr>
                <a:t>(critical point)</a:t>
              </a:r>
              <a:r>
                <a:rPr lang="zh-CN" altLang="en-US" sz="3400" dirty="0">
                  <a:solidFill>
                    <a:srgbClr val="0000FF"/>
                  </a:solidFill>
                  <a:ea typeface="黑体" pitchFamily="49" charset="-122"/>
                </a:rPr>
                <a:t>—</a:t>
              </a:r>
              <a:r>
                <a:rPr lang="zh-CN" altLang="en-US" sz="2800" dirty="0">
                  <a:solidFill>
                    <a:srgbClr val="0000FF"/>
                  </a:solidFill>
                  <a:latin typeface="宋体" pitchFamily="2" charset="-122"/>
                </a:rPr>
                <a:t>气体与液体共存的极限，气体与液体的差别消失</a:t>
              </a:r>
              <a:endPara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270" name="Object 10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710087"/>
                </p:ext>
              </p:extLst>
            </p:nvPr>
          </p:nvGraphicFramePr>
          <p:xfrm>
            <a:off x="332" y="2284"/>
            <a:ext cx="266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4" imgW="1854000" imgH="1015920" progId="Equation.DSMT4">
                    <p:embed/>
                  </p:oleObj>
                </mc:Choice>
                <mc:Fallback>
                  <p:oleObj name="Equation" r:id="rId4" imgW="1854000" imgH="1015920" progId="Equation.DSMT4">
                    <p:embed/>
                    <p:pic>
                      <p:nvPicPr>
                        <p:cNvPr id="1127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" y="2284"/>
                          <a:ext cx="266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1" name="Group 1055"/>
            <p:cNvGrpSpPr>
              <a:grpSpLocks/>
            </p:cNvGrpSpPr>
            <p:nvPr/>
          </p:nvGrpSpPr>
          <p:grpSpPr bwMode="auto">
            <a:xfrm>
              <a:off x="2151" y="1608"/>
              <a:ext cx="1344" cy="612"/>
              <a:chOff x="807" y="1740"/>
              <a:chExt cx="1344" cy="612"/>
            </a:xfrm>
          </p:grpSpPr>
          <p:sp>
            <p:nvSpPr>
              <p:cNvPr id="11274" name="Text Box 1030"/>
              <p:cNvSpPr txBox="1">
                <a:spLocks noChangeArrowheads="1"/>
              </p:cNvSpPr>
              <p:nvPr/>
            </p:nvSpPr>
            <p:spPr bwMode="auto">
              <a:xfrm>
                <a:off x="807" y="1740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FD0903"/>
                    </a:solidFill>
                    <a:latin typeface="Times New Roman" pitchFamily="18" charset="0"/>
                    <a:ea typeface="黑体" pitchFamily="49" charset="-122"/>
                  </a:rPr>
                  <a:t>临界点</a:t>
                </a:r>
                <a:endParaRPr kumimoji="1" lang="zh-CN" altLang="en-US" sz="200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1275" name="Line 1029"/>
              <p:cNvSpPr>
                <a:spLocks noChangeShapeType="1"/>
              </p:cNvSpPr>
              <p:nvPr/>
            </p:nvSpPr>
            <p:spPr bwMode="auto">
              <a:xfrm>
                <a:off x="1383" y="1920"/>
                <a:ext cx="768" cy="432"/>
              </a:xfrm>
              <a:prstGeom prst="line">
                <a:avLst/>
              </a:prstGeom>
              <a:noFill/>
              <a:ln w="12700">
                <a:solidFill>
                  <a:srgbClr val="4D4D4D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2" name="Text Box 1061"/>
            <p:cNvSpPr txBox="1">
              <a:spLocks noChangeArrowheads="1"/>
            </p:cNvSpPr>
            <p:nvPr/>
          </p:nvSpPr>
          <p:spPr bwMode="auto">
            <a:xfrm>
              <a:off x="3573" y="1970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D0903"/>
                  </a:solidFill>
                  <a:latin typeface="黑体" pitchFamily="49" charset="-122"/>
                  <a:ea typeface="黑体" pitchFamily="49" charset="-122"/>
                </a:rPr>
                <a:t>超临界流体</a:t>
              </a:r>
              <a:endParaRPr lang="zh-CN" altLang="en-US" sz="200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73" name="Text Box 1063"/>
            <p:cNvSpPr txBox="1">
              <a:spLocks noChangeArrowheads="1"/>
            </p:cNvSpPr>
            <p:nvPr/>
          </p:nvSpPr>
          <p:spPr bwMode="auto">
            <a:xfrm>
              <a:off x="662" y="1260"/>
              <a:ext cx="133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临界温度 </a:t>
              </a:r>
              <a:r>
                <a:rPr lang="en-US" altLang="zh-CN" b="0" i="1" dirty="0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b="0" baseline="-25000" dirty="0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endParaRPr lang="en-US" altLang="zh-CN" sz="28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临界压力 </a:t>
              </a:r>
              <a:r>
                <a:rPr lang="en-US" altLang="zh-CN" b="0" i="1" dirty="0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lang="en-US" altLang="zh-CN" b="0" baseline="-25000" dirty="0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临界体积 </a:t>
              </a:r>
              <a:r>
                <a:rPr lang="en-US" altLang="zh-CN" b="0" i="1" dirty="0" err="1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V</a:t>
              </a:r>
              <a:r>
                <a:rPr lang="en-US" altLang="zh-CN" b="0" baseline="-25000" dirty="0" err="1">
                  <a:solidFill>
                    <a:srgbClr val="FD0903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endParaRPr lang="zh-CN" altLang="en-US" b="0" baseline="-25000" dirty="0">
                <a:solidFill>
                  <a:srgbClr val="FD0903"/>
                </a:solidFill>
                <a:latin typeface="MS Sans Serif"/>
              </a:endParaRPr>
            </a:p>
          </p:txBody>
        </p:sp>
      </p:grp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547688" y="5924550"/>
            <a:ext cx="7767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临界点判据可以用热力学第二定律推导得到。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55613" y="733425"/>
            <a:ext cx="83724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临界点附近，物质呈现奇妙的特性，比如：保持体系的体积为临界体积，而让温度逐渐从高温趋近临界点，体系的定容热容会呈现如下特点：</a:t>
            </a:r>
          </a:p>
        </p:txBody>
      </p:sp>
      <p:grpSp>
        <p:nvGrpSpPr>
          <p:cNvPr id="12291" name="Group 16"/>
          <p:cNvGrpSpPr>
            <a:grpSpLocks/>
          </p:cNvGrpSpPr>
          <p:nvPr/>
        </p:nvGrpSpPr>
        <p:grpSpPr bwMode="auto">
          <a:xfrm>
            <a:off x="1169988" y="2141714"/>
            <a:ext cx="6345244" cy="635000"/>
            <a:chOff x="567" y="2941"/>
            <a:chExt cx="3997" cy="400"/>
          </a:xfrm>
        </p:grpSpPr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567" y="2976"/>
              <a:ext cx="1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定容热容：</a:t>
              </a:r>
            </a:p>
          </p:txBody>
        </p:sp>
        <p:graphicFrame>
          <p:nvGraphicFramePr>
            <p:cNvPr id="122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616193"/>
                </p:ext>
              </p:extLst>
            </p:nvPr>
          </p:nvGraphicFramePr>
          <p:xfrm>
            <a:off x="2012" y="2941"/>
            <a:ext cx="255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777680" imgH="279360" progId="Equation.DSMT4">
                    <p:embed/>
                  </p:oleObj>
                </mc:Choice>
                <mc:Fallback>
                  <p:oleObj name="Equation" r:id="rId3" imgW="1777680" imgH="279360" progId="Equation.DSMT4">
                    <p:embed/>
                    <p:pic>
                      <p:nvPicPr>
                        <p:cNvPr id="122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941"/>
                          <a:ext cx="255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952500" y="4251854"/>
            <a:ext cx="7334250" cy="606425"/>
            <a:chOff x="431" y="1425"/>
            <a:chExt cx="4620" cy="382"/>
          </a:xfrm>
        </p:grpSpPr>
        <p:sp>
          <p:nvSpPr>
            <p:cNvPr id="12296" name="Text Box 18"/>
            <p:cNvSpPr txBox="1">
              <a:spLocks noChangeArrowheads="1"/>
            </p:cNvSpPr>
            <p:nvPr/>
          </p:nvSpPr>
          <p:spPr bwMode="auto">
            <a:xfrm>
              <a:off x="431" y="1425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itchFamily="18" charset="0"/>
                </a:rPr>
                <a:t>两相密度差：</a:t>
              </a:r>
            </a:p>
          </p:txBody>
        </p:sp>
        <p:graphicFrame>
          <p:nvGraphicFramePr>
            <p:cNvPr id="1229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345809"/>
                </p:ext>
              </p:extLst>
            </p:nvPr>
          </p:nvGraphicFramePr>
          <p:xfrm>
            <a:off x="1879" y="1431"/>
            <a:ext cx="317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2133360" imgH="253800" progId="Equation.DSMT4">
                    <p:embed/>
                  </p:oleObj>
                </mc:Choice>
                <mc:Fallback>
                  <p:oleObj name="Equation" r:id="rId5" imgW="2133360" imgH="253800" progId="Equation.DSMT4">
                    <p:embed/>
                    <p:pic>
                      <p:nvPicPr>
                        <p:cNvPr id="1229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1431"/>
                          <a:ext cx="317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76602" y="2856792"/>
            <a:ext cx="83724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也就是定容热容在临界点处趋向无穷大。如果让温度从低温逐渐接近临界点，那么平衡的汽液两相的密度差会呈现如下特点：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55625" y="5029551"/>
            <a:ext cx="837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i="1" dirty="0">
                <a:latin typeface="Symbol" pitchFamily="18" charset="2"/>
              </a:rPr>
              <a:t>a</a:t>
            </a:r>
            <a:r>
              <a:rPr lang="zh-CN" altLang="en-US" dirty="0">
                <a:latin typeface="Symbol" pitchFamily="18" charset="2"/>
              </a:rPr>
              <a:t>和</a:t>
            </a:r>
            <a:r>
              <a:rPr lang="en-US" altLang="zh-CN" b="0" i="1" dirty="0">
                <a:latin typeface="Symbol" pitchFamily="18" charset="2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称为临界指数。临界性质的独特之处在于临界指数是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普适</a:t>
            </a:r>
            <a:r>
              <a:rPr lang="zh-CN" altLang="en-US" dirty="0">
                <a:latin typeface="+mn-ea"/>
                <a:ea typeface="+mn-ea"/>
              </a:rPr>
              <a:t>的常数，只依赖空间维数与序参数维数，与具体物系无关。</a:t>
            </a:r>
            <a:endParaRPr lang="zh-CN" altLang="en-US" dirty="0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30163" y="30163"/>
            <a:ext cx="665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临界性质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19100" y="828675"/>
            <a:ext cx="82486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超临界流体 ：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温度压力略高于临界点的流体。</a:t>
            </a:r>
            <a:endParaRPr lang="en-US" altLang="zh-CN" sz="28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超临界流体的特点 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密度较高，能像一般液体溶剂那样溶解许多固体物质或液体物质。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 恒温下略微降低压力或恒压下略微升高温度，体积将有较大增加，密度将有较大减少，那些被溶解物质的溶解度相应地将显著下降而导致析出。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虽然超临界流体的密度较高，粘度却较低，有利于传质。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9" name="Text Box 255"/>
          <p:cNvSpPr txBox="1">
            <a:spLocks noChangeArrowheads="1"/>
          </p:cNvSpPr>
          <p:nvPr/>
        </p:nvSpPr>
        <p:spPr bwMode="auto">
          <a:xfrm>
            <a:off x="685800" y="704850"/>
            <a:ext cx="7924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FD0903"/>
                </a:solidFill>
                <a:latin typeface="宋体" pitchFamily="2" charset="-122"/>
              </a:rPr>
              <a:t>5</a:t>
            </a:r>
            <a:r>
              <a:rPr lang="zh-CN" altLang="en-US" dirty="0">
                <a:solidFill>
                  <a:srgbClr val="FD0903"/>
                </a:solidFill>
                <a:latin typeface="宋体" pitchFamily="2" charset="-122"/>
              </a:rPr>
              <a:t>.压缩因子图</a:t>
            </a:r>
            <a:r>
              <a:rPr lang="en-US" altLang="zh-CN" sz="2800" dirty="0">
                <a:solidFill>
                  <a:srgbClr val="FD0903"/>
                </a:solidFill>
                <a:latin typeface="Times New Roman" pitchFamily="18" charset="0"/>
                <a:cs typeface="Times New Roman" pitchFamily="18" charset="0"/>
              </a:rPr>
              <a:t>(compressibility factor chart)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360" name="Text Box 256"/>
          <p:cNvSpPr txBox="1">
            <a:spLocks noChangeArrowheads="1"/>
          </p:cNvSpPr>
          <p:nvPr/>
        </p:nvSpPr>
        <p:spPr bwMode="auto">
          <a:xfrm>
            <a:off x="1089025" y="1473200"/>
            <a:ext cx="6643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压缩因子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(compressibility factor)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的定义：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47361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88161"/>
              </p:ext>
            </p:extLst>
          </p:nvPr>
        </p:nvGraphicFramePr>
        <p:xfrm>
          <a:off x="3465513" y="1990725"/>
          <a:ext cx="1622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47640" imgH="393480" progId="Equation.DSMT4">
                  <p:embed/>
                </p:oleObj>
              </mc:Choice>
              <mc:Fallback>
                <p:oleObj name="Equation" r:id="rId3" imgW="647640" imgH="393480" progId="Equation.DSMT4">
                  <p:embed/>
                  <p:pic>
                    <p:nvPicPr>
                      <p:cNvPr id="47361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1990725"/>
                        <a:ext cx="16224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63" name="Object 2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86468"/>
              </p:ext>
            </p:extLst>
          </p:nvPr>
        </p:nvGraphicFramePr>
        <p:xfrm>
          <a:off x="2951163" y="4170363"/>
          <a:ext cx="2917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168200" imgH="419040" progId="Equation.DSMT4">
                  <p:embed/>
                </p:oleObj>
              </mc:Choice>
              <mc:Fallback>
                <p:oleObj name="Equation" r:id="rId5" imgW="1168200" imgH="419040" progId="Equation.DSMT4">
                  <p:embed/>
                  <p:pic>
                    <p:nvPicPr>
                      <p:cNvPr id="47363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170363"/>
                        <a:ext cx="2917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64" name="Text Box 260"/>
          <p:cNvSpPr txBox="1">
            <a:spLocks noChangeArrowheads="1"/>
          </p:cNvSpPr>
          <p:nvPr/>
        </p:nvSpPr>
        <p:spPr bwMode="auto">
          <a:xfrm>
            <a:off x="727075" y="5226050"/>
            <a:ext cx="80883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D0903"/>
                </a:solidFill>
                <a:latin typeface="Times New Roman" pitchFamily="18" charset="0"/>
                <a:ea typeface="黑体" pitchFamily="49" charset="-122"/>
              </a:rPr>
              <a:t>物理意义：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一定的温度和压力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下，实际气体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与理想气体体积之比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366" name="Text Box 262"/>
          <p:cNvSpPr txBox="1">
            <a:spLocks noChangeArrowheads="1"/>
          </p:cNvSpPr>
          <p:nvPr/>
        </p:nvSpPr>
        <p:spPr bwMode="auto">
          <a:xfrm>
            <a:off x="708025" y="3111500"/>
            <a:ext cx="8210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理想气体， </a:t>
            </a:r>
            <a:r>
              <a:rPr lang="en-US" altLang="en-US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≡1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en-US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不恒等于</a:t>
            </a:r>
            <a:r>
              <a:rPr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偏离理想气体。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任何气体在压力趋于零时，趋近理想气体，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Z</a:t>
            </a:r>
            <a:r>
              <a:rPr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lang="en-US" altLang="zh-CN" sz="2800" b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59" grpId="0" autoUpdateAnimBg="0"/>
      <p:bldP spid="47360" grpId="0" autoUpdateAnimBg="0"/>
      <p:bldP spid="47364" grpId="0" autoUpdateAnimBg="0"/>
      <p:bldP spid="4736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01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14413"/>
            <a:ext cx="34639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22660"/>
              </p:ext>
            </p:extLst>
          </p:nvPr>
        </p:nvGraphicFramePr>
        <p:xfrm>
          <a:off x="4360863" y="3249613"/>
          <a:ext cx="18684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850680" imgH="253800" progId="Equation.DSMT4">
                  <p:embed/>
                </p:oleObj>
              </mc:Choice>
              <mc:Fallback>
                <p:oleObj name="Equation" r:id="rId4" imgW="850680" imgH="253800" progId="Equation.DSMT4">
                  <p:embed/>
                  <p:pic>
                    <p:nvPicPr>
                      <p:cNvPr id="1536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3249613"/>
                        <a:ext cx="18684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4098925" y="8636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特点：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365" name="Text Box 12"/>
          <p:cNvSpPr txBox="1">
            <a:spLocks noChangeArrowheads="1"/>
          </p:cNvSpPr>
          <p:nvPr/>
        </p:nvSpPr>
        <p:spPr bwMode="auto">
          <a:xfrm>
            <a:off x="4098925" y="13335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FD0903"/>
                </a:solidFill>
                <a:latin typeface="Times New Roman" pitchFamily="18" charset="0"/>
              </a:rPr>
              <a:t>★</a:t>
            </a:r>
            <a:r>
              <a:rPr kumimoji="1" lang="zh-CN" altLang="zh-CN" dirty="0">
                <a:solidFill>
                  <a:srgbClr val="FD0903"/>
                </a:solidFill>
                <a:latin typeface="Times New Roman" pitchFamily="18" charset="0"/>
              </a:rPr>
              <a:t> </a:t>
            </a:r>
            <a:r>
              <a:rPr kumimoji="1" lang="en-US" altLang="en-US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0，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0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4114800" y="3789363"/>
            <a:ext cx="2191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FD0903"/>
                </a:solidFill>
                <a:latin typeface="Times New Roman" pitchFamily="18" charset="0"/>
              </a:rPr>
              <a:t>★</a:t>
            </a:r>
            <a:r>
              <a:rPr kumimoji="1" lang="zh-CN" altLang="en-US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en-US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en-US" i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高温</a:t>
            </a:r>
          </a:p>
        </p:txBody>
      </p:sp>
      <p:graphicFrame>
        <p:nvGraphicFramePr>
          <p:cNvPr id="1536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19896"/>
              </p:ext>
            </p:extLst>
          </p:nvPr>
        </p:nvGraphicFramePr>
        <p:xfrm>
          <a:off x="6892925" y="1971675"/>
          <a:ext cx="1936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850680" imgH="253800" progId="Equation.DSMT4">
                  <p:embed/>
                </p:oleObj>
              </mc:Choice>
              <mc:Fallback>
                <p:oleObj name="Equation" r:id="rId6" imgW="850680" imgH="253800" progId="Equation.DSMT4">
                  <p:embed/>
                  <p:pic>
                    <p:nvPicPr>
                      <p:cNvPr id="1536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1971675"/>
                        <a:ext cx="1936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4095750" y="1941513"/>
            <a:ext cx="3148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FD0903"/>
                </a:solidFill>
                <a:latin typeface="Times New Roman" pitchFamily="18" charset="0"/>
              </a:rPr>
              <a:t>★</a:t>
            </a:r>
            <a:r>
              <a:rPr kumimoji="1" lang="zh-CN" altLang="en-US" sz="28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en-US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很大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 &gt;1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53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52825"/>
              </p:ext>
            </p:extLst>
          </p:nvPr>
        </p:nvGraphicFramePr>
        <p:xfrm>
          <a:off x="6723063" y="3211513"/>
          <a:ext cx="1838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850680" imgH="253800" progId="Equation.DSMT4">
                  <p:embed/>
                </p:oleObj>
              </mc:Choice>
              <mc:Fallback>
                <p:oleObj name="Equation" r:id="rId8" imgW="850680" imgH="253800" progId="Equation.DSMT4">
                  <p:embed/>
                  <p:pic>
                    <p:nvPicPr>
                      <p:cNvPr id="153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3211513"/>
                        <a:ext cx="18383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6213475" y="3173413"/>
            <a:ext cx="58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rgbClr val="0000FF"/>
                </a:solidFill>
                <a:latin typeface="Times New Roman" pitchFamily="18" charset="0"/>
              </a:rPr>
              <a:t>→</a:t>
            </a:r>
            <a:endParaRPr kumimoji="1"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4114800" y="2570163"/>
            <a:ext cx="2191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FD0903"/>
                </a:solidFill>
                <a:latin typeface="Times New Roman" pitchFamily="18" charset="0"/>
              </a:rPr>
              <a:t>★</a:t>
            </a:r>
            <a:r>
              <a:rPr kumimoji="1" lang="zh-CN" altLang="en-US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en-US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en-US" i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低温</a:t>
            </a:r>
          </a:p>
        </p:txBody>
      </p:sp>
      <p:graphicFrame>
        <p:nvGraphicFramePr>
          <p:cNvPr id="1537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25025"/>
              </p:ext>
            </p:extLst>
          </p:nvPr>
        </p:nvGraphicFramePr>
        <p:xfrm>
          <a:off x="6704013" y="3859213"/>
          <a:ext cx="18399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850680" imgH="253800" progId="Equation.DSMT4">
                  <p:embed/>
                </p:oleObj>
              </mc:Choice>
              <mc:Fallback>
                <p:oleObj name="Equation" r:id="rId10" imgW="850680" imgH="253800" progId="Equation.DSMT4">
                  <p:embed/>
                  <p:pic>
                    <p:nvPicPr>
                      <p:cNvPr id="1537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3859213"/>
                        <a:ext cx="18399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669925" y="4591050"/>
            <a:ext cx="78454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zh-CN" altLang="en-US" sz="3000" dirty="0">
                <a:solidFill>
                  <a:srgbClr val="FD0903"/>
                </a:solidFill>
                <a:latin typeface="黑体" pitchFamily="49" charset="-122"/>
                <a:ea typeface="黑体" pitchFamily="49" charset="-122"/>
              </a:rPr>
              <a:t>波</a:t>
            </a:r>
            <a:r>
              <a:rPr kumimoji="1" lang="zh-CN" altLang="en-US" sz="3000" dirty="0">
                <a:solidFill>
                  <a:srgbClr val="FD0903"/>
                </a:solidFill>
                <a:latin typeface="Times New Roman" pitchFamily="18" charset="0"/>
                <a:ea typeface="黑体" pitchFamily="49" charset="-122"/>
              </a:rPr>
              <a:t>义耳温度</a:t>
            </a:r>
            <a:r>
              <a:rPr kumimoji="1" lang="en-US" altLang="zh-CN" sz="3000" dirty="0">
                <a:solidFill>
                  <a:srgbClr val="FD0903"/>
                </a:solidFill>
                <a:latin typeface="Times New Roman" pitchFamily="18" charset="0"/>
                <a:ea typeface="黑体" pitchFamily="49" charset="-122"/>
              </a:rPr>
              <a:t>(Boyle temperature)</a:t>
            </a:r>
            <a:r>
              <a:rPr kumimoji="1" lang="en-US" altLang="en-US" sz="3000" b="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en-US" sz="3000" b="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en-US" sz="3000" baseline="-25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en-US" altLang="zh-CN" sz="3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50656"/>
              </p:ext>
            </p:extLst>
          </p:nvPr>
        </p:nvGraphicFramePr>
        <p:xfrm>
          <a:off x="4229100" y="5145088"/>
          <a:ext cx="2292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914400" imgH="482400" progId="Equation.DSMT4">
                  <p:embed/>
                </p:oleObj>
              </mc:Choice>
              <mc:Fallback>
                <p:oleObj name="Equation" r:id="rId12" imgW="914400" imgH="482400" progId="Equation.DSMT4">
                  <p:embed/>
                  <p:pic>
                    <p:nvPicPr>
                      <p:cNvPr id="51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145088"/>
                        <a:ext cx="22923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9"/>
          <p:cNvSpPr txBox="1">
            <a:spLocks noChangeArrowheads="1"/>
          </p:cNvSpPr>
          <p:nvPr/>
        </p:nvSpPr>
        <p:spPr bwMode="auto">
          <a:xfrm>
            <a:off x="1162050" y="4752624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627188" y="4244624"/>
            <a:ext cx="6945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波义耳温度是物质（气体）的一个特性。</a:t>
            </a:r>
            <a:endParaRPr kumimoji="1" lang="zh-CN" altLang="en-US" sz="3000">
              <a:solidFill>
                <a:srgbClr val="FD090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603375" y="4789137"/>
            <a:ext cx="686911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当压强不高时，处于波义耳温度下的气体最接近理想气体。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636713" y="5744812"/>
            <a:ext cx="6869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波义耳温度高，气体易液化。</a:t>
            </a:r>
            <a:endParaRPr kumimoji="1" lang="zh-CN" altLang="en-US" sz="3000" dirty="0">
              <a:solidFill>
                <a:srgbClr val="FD090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5" name="AutoShape 15"/>
          <p:cNvSpPr>
            <a:spLocks noChangeArrowheads="1"/>
          </p:cNvSpPr>
          <p:nvPr/>
        </p:nvSpPr>
        <p:spPr bwMode="auto">
          <a:xfrm>
            <a:off x="1143000" y="4333524"/>
            <a:ext cx="342900" cy="381000"/>
          </a:xfrm>
          <a:prstGeom prst="smileyFace">
            <a:avLst>
              <a:gd name="adj" fmla="val 4653"/>
            </a:avLst>
          </a:prstGeom>
          <a:solidFill>
            <a:srgbClr val="FD090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6337" name="AutoShape 17"/>
          <p:cNvSpPr>
            <a:spLocks noChangeArrowheads="1"/>
          </p:cNvSpPr>
          <p:nvPr/>
        </p:nvSpPr>
        <p:spPr bwMode="auto">
          <a:xfrm>
            <a:off x="1123950" y="5819424"/>
            <a:ext cx="342900" cy="381000"/>
          </a:xfrm>
          <a:prstGeom prst="smileyFace">
            <a:avLst>
              <a:gd name="adj" fmla="val 4653"/>
            </a:avLst>
          </a:prstGeom>
          <a:solidFill>
            <a:srgbClr val="FD090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6338" name="AutoShape 18"/>
          <p:cNvSpPr>
            <a:spLocks noChangeArrowheads="1"/>
          </p:cNvSpPr>
          <p:nvPr/>
        </p:nvSpPr>
        <p:spPr bwMode="auto">
          <a:xfrm>
            <a:off x="1143000" y="4885974"/>
            <a:ext cx="342900" cy="381000"/>
          </a:xfrm>
          <a:prstGeom prst="smileyFace">
            <a:avLst>
              <a:gd name="adj" fmla="val 4653"/>
            </a:avLst>
          </a:prstGeom>
          <a:solidFill>
            <a:srgbClr val="FD090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1639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723900"/>
            <a:ext cx="70405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 flipV="1">
            <a:off x="4939990" y="2732051"/>
            <a:ext cx="472089" cy="167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3820931" y="249921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气液平衡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utoUpdateAnimBg="0"/>
      <p:bldP spid="56331" grpId="0" autoUpdateAnimBg="0"/>
      <p:bldP spid="56333" grpId="0" autoUpdateAnimBg="0"/>
      <p:bldP spid="56335" grpId="0" animBg="1"/>
      <p:bldP spid="56337" grpId="0" animBg="1"/>
      <p:bldP spid="563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07735"/>
              </p:ext>
            </p:extLst>
          </p:nvPr>
        </p:nvGraphicFramePr>
        <p:xfrm>
          <a:off x="957263" y="1136650"/>
          <a:ext cx="702627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466800" imgH="736560" progId="Equation.DSMT4">
                  <p:embed/>
                </p:oleObj>
              </mc:Choice>
              <mc:Fallback>
                <p:oleObj name="Equation" r:id="rId3" imgW="3466800" imgH="736560" progId="Equation.DSMT4">
                  <p:embed/>
                  <p:pic>
                    <p:nvPicPr>
                      <p:cNvPr id="174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136650"/>
                        <a:ext cx="702627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563563" y="608013"/>
            <a:ext cx="7993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压强不高时，将压缩因子关于压强做泰勒展开：</a:t>
            </a:r>
            <a:endParaRPr kumimoji="1" lang="zh-CN" altLang="en-US" sz="3000">
              <a:solidFill>
                <a:srgbClr val="FD0903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412" name="组合 8"/>
          <p:cNvGrpSpPr>
            <a:grpSpLocks/>
          </p:cNvGrpSpPr>
          <p:nvPr/>
        </p:nvGrpSpPr>
        <p:grpSpPr bwMode="auto">
          <a:xfrm>
            <a:off x="587375" y="4389438"/>
            <a:ext cx="7948613" cy="523875"/>
            <a:chOff x="586847" y="3340275"/>
            <a:chExt cx="7949483" cy="523220"/>
          </a:xfrm>
        </p:grpSpPr>
        <p:sp>
          <p:nvSpPr>
            <p:cNvPr id="17419" name="Text Box 13"/>
            <p:cNvSpPr txBox="1">
              <a:spLocks noChangeArrowheads="1"/>
            </p:cNvSpPr>
            <p:nvPr/>
          </p:nvSpPr>
          <p:spPr bwMode="auto">
            <a:xfrm>
              <a:off x="586847" y="3340275"/>
              <a:ext cx="33078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而在其它温度下：</a:t>
              </a:r>
              <a:endParaRPr kumimoji="1" lang="zh-CN" altLang="en-US" sz="3000">
                <a:solidFill>
                  <a:srgbClr val="FD0903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742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765905"/>
                </p:ext>
              </p:extLst>
            </p:nvPr>
          </p:nvGraphicFramePr>
          <p:xfrm>
            <a:off x="3773309" y="3370399"/>
            <a:ext cx="4763021" cy="462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2349360" imgH="228600" progId="Equation.DSMT4">
                    <p:embed/>
                  </p:oleObj>
                </mc:Choice>
                <mc:Fallback>
                  <p:oleObj name="Equation" r:id="rId5" imgW="2349360" imgH="228600" progId="Equation.DSMT4">
                    <p:embed/>
                    <p:pic>
                      <p:nvPicPr>
                        <p:cNvPr id="1742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309" y="3370399"/>
                          <a:ext cx="4763021" cy="4629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587375" y="5219700"/>
            <a:ext cx="82073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两者相比，当压力趋向零时，波义耳温度下的气体比其他温度更快地趋近理想气体。</a:t>
            </a:r>
            <a:endParaRPr kumimoji="1" lang="zh-CN" altLang="en-US" sz="3000">
              <a:solidFill>
                <a:srgbClr val="FD0903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414" name="组合 11"/>
          <p:cNvGrpSpPr>
            <a:grpSpLocks/>
          </p:cNvGrpSpPr>
          <p:nvPr/>
        </p:nvGrpSpPr>
        <p:grpSpPr bwMode="auto">
          <a:xfrm>
            <a:off x="552450" y="2781300"/>
            <a:ext cx="6937375" cy="1563688"/>
            <a:chOff x="711024" y="2827207"/>
            <a:chExt cx="6936330" cy="1562935"/>
          </a:xfrm>
        </p:grpSpPr>
        <p:grpSp>
          <p:nvGrpSpPr>
            <p:cNvPr id="17415" name="组合 7"/>
            <p:cNvGrpSpPr>
              <a:grpSpLocks/>
            </p:cNvGrpSpPr>
            <p:nvPr/>
          </p:nvGrpSpPr>
          <p:grpSpPr bwMode="auto">
            <a:xfrm>
              <a:off x="711024" y="3009221"/>
              <a:ext cx="6936330" cy="1380921"/>
              <a:chOff x="564268" y="2713744"/>
              <a:chExt cx="6936330" cy="1380921"/>
            </a:xfrm>
          </p:grpSpPr>
          <p:sp>
            <p:nvSpPr>
              <p:cNvPr id="17417" name="Text Box 13"/>
              <p:cNvSpPr txBox="1">
                <a:spLocks noChangeArrowheads="1"/>
              </p:cNvSpPr>
              <p:nvPr/>
            </p:nvSpPr>
            <p:spPr bwMode="auto">
              <a:xfrm>
                <a:off x="564268" y="2713744"/>
                <a:ext cx="330782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在波义耳温度下：</a:t>
                </a:r>
                <a:endParaRPr kumimoji="1" lang="zh-CN" altLang="en-US" sz="3000">
                  <a:solidFill>
                    <a:srgbClr val="FD0903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17418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8200613"/>
                  </p:ext>
                </p:extLst>
              </p:nvPr>
            </p:nvGraphicFramePr>
            <p:xfrm>
              <a:off x="3741964" y="3607537"/>
              <a:ext cx="3758634" cy="487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7" imgW="1854000" imgH="241200" progId="Equation.DSMT4">
                      <p:embed/>
                    </p:oleObj>
                  </mc:Choice>
                  <mc:Fallback>
                    <p:oleObj name="Equation" r:id="rId7" imgW="1854000" imgH="241200" progId="Equation.DSMT4">
                      <p:embed/>
                      <p:pic>
                        <p:nvPicPr>
                          <p:cNvPr id="17418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1964" y="3607537"/>
                            <a:ext cx="3758634" cy="487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16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276403"/>
                </p:ext>
              </p:extLst>
            </p:nvPr>
          </p:nvGraphicFramePr>
          <p:xfrm>
            <a:off x="3837928" y="2827207"/>
            <a:ext cx="3191982" cy="999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1574640" imgH="495000" progId="Equation.DSMT4">
                    <p:embed/>
                  </p:oleObj>
                </mc:Choice>
                <mc:Fallback>
                  <p:oleObj name="Equation" r:id="rId9" imgW="1574640" imgH="495000" progId="Equation.DSMT4">
                    <p:embed/>
                    <p:pic>
                      <p:nvPicPr>
                        <p:cNvPr id="17416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928" y="2827207"/>
                          <a:ext cx="3191982" cy="999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846076"/>
              </p:ext>
            </p:extLst>
          </p:nvPr>
        </p:nvGraphicFramePr>
        <p:xfrm>
          <a:off x="1557338" y="1597025"/>
          <a:ext cx="6138862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463480" imgH="533160" progId="Equation.DSMT4">
                  <p:embed/>
                </p:oleObj>
              </mc:Choice>
              <mc:Fallback>
                <p:oleObj name="Equation" r:id="rId3" imgW="2463480" imgH="53316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597025"/>
                        <a:ext cx="6138862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8975" y="74453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对纯物质系统，有：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688975" y="3255963"/>
            <a:ext cx="81057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由于热力学把物质看作连续介质，不考虑物质的微观结构，因此热力学原理只能告诉我们状态函数间存在函数关系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广义状态方程，但是不能给出状态方程的具体形式。宏观体系的性质由物质的微观结构决定，统计力学的基本任务是从物质的微观结构出发，导出物质的热力学性质。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0550" y="628650"/>
            <a:ext cx="8210550" cy="6858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3300"/>
                </a:solidFill>
                <a:latin typeface="宋体" pitchFamily="2" charset="-122"/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流体的</a:t>
            </a:r>
            <a:r>
              <a:rPr lang="en-US" altLang="zh-CN" sz="3200" b="1" i="1" dirty="0" err="1">
                <a:solidFill>
                  <a:srgbClr val="FF3300"/>
                </a:solidFill>
                <a:latin typeface="Times New Roman" pitchFamily="18" charset="0"/>
              </a:rPr>
              <a:t>pVT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状态图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(state diagrams of fluids)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742950" y="1411095"/>
            <a:ext cx="7677150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理想气体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(ideal or perfect gas)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的微观特征：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分子本身大小可以略去不计，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分子在没有接触时没有相互作用，分子间的碰撞是完全弹性碰撞。</a:t>
            </a:r>
            <a:endParaRPr lang="zh-CN" altLang="en-US" sz="2800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5124" name="Text Box 99"/>
          <p:cNvSpPr txBox="1">
            <a:spLocks noChangeArrowheads="1"/>
          </p:cNvSpPr>
          <p:nvPr/>
        </p:nvSpPr>
        <p:spPr bwMode="auto">
          <a:xfrm>
            <a:off x="1938686" y="3473951"/>
            <a:ext cx="52856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pV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nRT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pV</a:t>
            </a:r>
            <a:r>
              <a:rPr kumimoji="1" lang="en-US" altLang="zh-CN" b="0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RT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52475" y="5240545"/>
            <a:ext cx="80486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了解一下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pV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nRT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是量子效应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(quantum effect)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不显著时的理想气体状态方程，在量子效应显著时不符合实际，必须做出修正。</a:t>
            </a:r>
            <a:endParaRPr lang="zh-CN" altLang="en-US" sz="2400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766763" y="4119884"/>
            <a:ext cx="8034337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当压力很低时，实际气体分子间距离很大，相互作用可以忽略，近似为理想气体。</a:t>
            </a:r>
            <a:endParaRPr lang="zh-CN" altLang="en-US" sz="2800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1044575" y="1876306"/>
            <a:ext cx="7753932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硬球流体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：它与理想气体的差别仅仅是理想气体分子可以看作是质点，而硬球流体的分子是一个硬球，其状态方程称为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Carnahan-Starling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方程：</a:t>
            </a:r>
          </a:p>
        </p:txBody>
      </p:sp>
      <p:graphicFrame>
        <p:nvGraphicFramePr>
          <p:cNvPr id="61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63275"/>
              </p:ext>
            </p:extLst>
          </p:nvPr>
        </p:nvGraphicFramePr>
        <p:xfrm>
          <a:off x="1089025" y="5359400"/>
          <a:ext cx="73564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124080" imgH="419040" progId="Equation.DSMT4">
                  <p:embed/>
                </p:oleObj>
              </mc:Choice>
              <mc:Fallback>
                <p:oleObj name="Equation" r:id="rId3" imgW="3124080" imgH="419040" progId="Equation.DSMT4">
                  <p:embed/>
                  <p:pic>
                    <p:nvPicPr>
                      <p:cNvPr id="61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359400"/>
                        <a:ext cx="73564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1738"/>
              </p:ext>
            </p:extLst>
          </p:nvPr>
        </p:nvGraphicFramePr>
        <p:xfrm>
          <a:off x="2251075" y="3944938"/>
          <a:ext cx="4152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614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944938"/>
                        <a:ext cx="4152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69795" y="635921"/>
            <a:ext cx="7716644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分子大小可以忽略是理想气体分子的一个重要特征，作为比较：</a:t>
            </a:r>
            <a:endParaRPr lang="zh-CN" altLang="en-US" sz="2800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206500" y="925443"/>
            <a:ext cx="1981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理想气体</a:t>
            </a:r>
            <a:endParaRPr lang="zh-CN" altLang="en-US" sz="2400" dirty="0">
              <a:latin typeface="宋体" pitchFamily="2" charset="-122"/>
            </a:endParaRPr>
          </a:p>
        </p:txBody>
      </p:sp>
      <p:pic>
        <p:nvPicPr>
          <p:cNvPr id="63493" name="Picture 5" descr="pv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3239"/>
            <a:ext cx="3810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 descr="pv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33239"/>
            <a:ext cx="34353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858000" y="2033239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恒温面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7696200" y="2719039"/>
            <a:ext cx="457200" cy="4572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848600" y="241423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D09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D0903"/>
                </a:solidFill>
                <a:latin typeface="Times New Roman" pitchFamily="18" charset="0"/>
              </a:rPr>
              <a:t>恒压面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6858000" y="2376139"/>
            <a:ext cx="304800" cy="55245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6858000" y="3481039"/>
            <a:ext cx="1219200" cy="9906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7696200" y="4928839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恒温线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 flipV="1">
            <a:off x="7086600" y="4471639"/>
            <a:ext cx="838200" cy="5334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7848600" y="447163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D09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D0903"/>
                </a:solidFill>
                <a:latin typeface="Times New Roman" pitchFamily="18" charset="0"/>
              </a:rPr>
              <a:t>恒压线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5" name="Text Box 99"/>
          <p:cNvSpPr txBox="1">
            <a:spLocks noChangeArrowheads="1"/>
          </p:cNvSpPr>
          <p:nvPr/>
        </p:nvSpPr>
        <p:spPr bwMode="auto">
          <a:xfrm>
            <a:off x="3483672" y="926812"/>
            <a:ext cx="46760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pV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nRT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pV</a:t>
            </a:r>
            <a:r>
              <a:rPr kumimoji="1" lang="en-US" altLang="zh-CN" b="0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RT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utoUpdateAnimBg="0"/>
      <p:bldP spid="63497" grpId="0" animBg="1"/>
      <p:bldP spid="63498" grpId="0" autoUpdateAnimBg="0"/>
      <p:bldP spid="63499" grpId="0" animBg="1"/>
      <p:bldP spid="63500" grpId="0" animBg="1"/>
      <p:bldP spid="63501" grpId="0" autoUpdateAnimBg="0"/>
      <p:bldP spid="63502" grpId="0" animBg="1"/>
      <p:bldP spid="6350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7239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实际流体</a:t>
            </a:r>
            <a:endParaRPr lang="zh-CN" altLang="en-US" sz="2400">
              <a:latin typeface="宋体" pitchFamily="2" charset="-122"/>
            </a:endParaRPr>
          </a:p>
        </p:txBody>
      </p:sp>
      <p:pic>
        <p:nvPicPr>
          <p:cNvPr id="42166" name="Picture 182" descr="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0"/>
            <a:ext cx="3840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167" name="Picture 183" descr="01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33500"/>
            <a:ext cx="3949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0" name="Text Box 196"/>
          <p:cNvSpPr txBox="1">
            <a:spLocks noChangeArrowheads="1"/>
          </p:cNvSpPr>
          <p:nvPr/>
        </p:nvSpPr>
        <p:spPr bwMode="auto">
          <a:xfrm>
            <a:off x="666750" y="5427663"/>
            <a:ext cx="7769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D0903"/>
                </a:solidFill>
                <a:latin typeface="黑体" pitchFamily="49" charset="-122"/>
                <a:ea typeface="黑体" pitchFamily="49" charset="-122"/>
              </a:rPr>
              <a:t>★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流体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pV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图恒温线上的水平线段是存在气液相变化的特征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218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66750" y="533400"/>
            <a:ext cx="7239000" cy="6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rgbClr val="FD0903"/>
                </a:solidFill>
                <a:latin typeface="宋体" pitchFamily="2" charset="-122"/>
              </a:rPr>
              <a:t>2.气液相变</a:t>
            </a:r>
            <a:r>
              <a:rPr lang="en-US" altLang="zh-CN" sz="2800" dirty="0">
                <a:solidFill>
                  <a:srgbClr val="FD0903"/>
                </a:solidFill>
                <a:latin typeface="Times New Roman" pitchFamily="18" charset="0"/>
                <a:cs typeface="Times New Roman" pitchFamily="18" charset="0"/>
              </a:rPr>
              <a:t>(gas-liquid phase transitions)</a:t>
            </a:r>
            <a:endParaRPr lang="zh-CN" altLang="en-US" sz="2400" dirty="0">
              <a:latin typeface="宋体" pitchFamily="2" charset="-122"/>
            </a:endParaRPr>
          </a:p>
        </p:txBody>
      </p:sp>
      <p:pic>
        <p:nvPicPr>
          <p:cNvPr id="9219" name="Picture 11" descr="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33500"/>
            <a:ext cx="3949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2" descr="01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52550"/>
            <a:ext cx="38100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50952" y="3885294"/>
            <a:ext cx="3895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 err="1">
                <a:solidFill>
                  <a:srgbClr val="FD0903"/>
                </a:solidFill>
                <a:latin typeface="Times New Roman" pitchFamily="18" charset="0"/>
              </a:rPr>
              <a:t>ijk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相平衡，气体凝结趋势与液体挥发趋势</a:t>
            </a:r>
            <a:endParaRPr lang="zh-CN" altLang="en-US" sz="2400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651625" y="5545138"/>
            <a:ext cx="16541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D0903"/>
                </a:solidFill>
                <a:latin typeface="Times New Roman" pitchFamily="18" charset="0"/>
              </a:rPr>
              <a:t>i</a:t>
            </a:r>
            <a:r>
              <a:rPr lang="zh-CN" altLang="en-US" sz="2800" i="1">
                <a:solidFill>
                  <a:srgbClr val="FD0903"/>
                </a:solidFill>
                <a:latin typeface="Times New Roman" pitchFamily="18" charset="0"/>
              </a:rPr>
              <a:t>、</a:t>
            </a:r>
            <a:r>
              <a:rPr lang="en-US" altLang="zh-CN" sz="2800" i="1">
                <a:solidFill>
                  <a:srgbClr val="FD0903"/>
                </a:solidFill>
                <a:latin typeface="Times New Roman" pitchFamily="18" charset="0"/>
              </a:rPr>
              <a:t>ijk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饱和蒸气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632325" y="5514975"/>
            <a:ext cx="14859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FD0903"/>
                </a:solidFill>
                <a:latin typeface="Times New Roman" pitchFamily="18" charset="0"/>
              </a:rPr>
              <a:t>k</a:t>
            </a:r>
            <a:r>
              <a:rPr lang="zh-CN" altLang="en-US" sz="2800" i="1">
                <a:solidFill>
                  <a:srgbClr val="FD0903"/>
                </a:solidFill>
                <a:latin typeface="Times New Roman" pitchFamily="18" charset="0"/>
              </a:rPr>
              <a:t>、</a:t>
            </a:r>
            <a:r>
              <a:rPr lang="en-US" altLang="zh-CN" sz="2800" i="1">
                <a:solidFill>
                  <a:srgbClr val="FD0903"/>
                </a:solidFill>
                <a:latin typeface="Times New Roman" pitchFamily="18" charset="0"/>
              </a:rPr>
              <a:t>ijk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饱和液体</a:t>
            </a:r>
            <a:endParaRPr lang="zh-CN" altLang="en-US" sz="2400">
              <a:latin typeface="宋体" pitchFamily="2" charset="-122"/>
            </a:endParaRP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688975" y="5153722"/>
            <a:ext cx="3959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 dirty="0" err="1">
                <a:solidFill>
                  <a:srgbClr val="FD0903"/>
                </a:solidFill>
                <a:latin typeface="Times New Roman" pitchFamily="18" charset="0"/>
              </a:rPr>
              <a:t>p</a:t>
            </a:r>
            <a:r>
              <a:rPr lang="en-US" altLang="zh-CN" b="0" i="1" baseline="-25000" dirty="0" err="1">
                <a:solidFill>
                  <a:srgbClr val="FD0903"/>
                </a:solidFill>
                <a:latin typeface="Times New Roman" pitchFamily="18" charset="0"/>
              </a:rPr>
              <a:t>ijk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饱和蒸气的压力，液体的饱和蒸气压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181600" y="4400550"/>
            <a:ext cx="152400" cy="118110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H="1" flipV="1">
            <a:off x="6896100" y="4438650"/>
            <a:ext cx="133350" cy="120015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utoUpdateAnimBg="0"/>
      <p:bldP spid="58383" grpId="0" autoUpdateAnimBg="0"/>
      <p:bldP spid="58385" grpId="0" autoUpdateAnimBg="0"/>
      <p:bldP spid="58386" grpId="0" autoUpdateAnimBg="0"/>
      <p:bldP spid="58387" grpId="0" autoUpdateAnimBg="0"/>
      <p:bldP spid="58388" grpId="0" animBg="1"/>
      <p:bldP spid="58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86068" y="4281417"/>
            <a:ext cx="823313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等温线在单相区和两相区交界处有一个折点，在折点处函数不可导，这说明</a:t>
            </a:r>
            <a:r>
              <a:rPr lang="zh-CN" altLang="en-US" sz="2800" u="sng" dirty="0">
                <a:solidFill>
                  <a:srgbClr val="0000FF"/>
                </a:solidFill>
                <a:latin typeface="+mn-ea"/>
              </a:rPr>
              <a:t>实际流体的状态方程不可能是一个光滑函数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。同时，水平线段表明：两相共存时，压强与体积无关，由温度唯一决定。即</a:t>
            </a:r>
            <a:r>
              <a:rPr lang="zh-CN" altLang="en-US" sz="2800" u="sng" dirty="0">
                <a:solidFill>
                  <a:srgbClr val="0000FF"/>
                </a:solidFill>
                <a:latin typeface="+mn-ea"/>
              </a:rPr>
              <a:t>在两相区，压强和温度只有一个是独立的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7129" y="694700"/>
            <a:ext cx="4902246" cy="3513783"/>
            <a:chOff x="1765260" y="739307"/>
            <a:chExt cx="4902246" cy="3513783"/>
          </a:xfrm>
        </p:grpSpPr>
        <p:cxnSp>
          <p:nvCxnSpPr>
            <p:cNvPr id="23" name="直接箭头连接符 22"/>
            <p:cNvCxnSpPr/>
            <p:nvPr/>
          </p:nvCxnSpPr>
          <p:spPr bwMode="auto">
            <a:xfrm flipH="1">
              <a:off x="4691125" y="2621775"/>
              <a:ext cx="660778" cy="3599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矩形 24"/>
            <p:cNvSpPr/>
            <p:nvPr/>
          </p:nvSpPr>
          <p:spPr>
            <a:xfrm>
              <a:off x="5305474" y="2344798"/>
              <a:ext cx="13620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奇异点</a:t>
              </a:r>
              <a:endParaRPr lang="zh-CN" altLang="en-US" sz="2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65260" y="3367735"/>
              <a:ext cx="13620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奇异点</a:t>
              </a:r>
              <a:endParaRPr lang="zh-CN" altLang="en-US" sz="2400" dirty="0"/>
            </a:p>
          </p:txBody>
        </p:sp>
        <p:cxnSp>
          <p:nvCxnSpPr>
            <p:cNvPr id="27" name="直接箭头连接符 26"/>
            <p:cNvCxnSpPr>
              <a:endCxn id="4" idx="0"/>
            </p:cNvCxnSpPr>
            <p:nvPr/>
          </p:nvCxnSpPr>
          <p:spPr bwMode="auto">
            <a:xfrm flipV="1">
              <a:off x="2821259" y="2984448"/>
              <a:ext cx="970334" cy="5539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组合 17"/>
            <p:cNvGrpSpPr/>
            <p:nvPr/>
          </p:nvGrpSpPr>
          <p:grpSpPr>
            <a:xfrm>
              <a:off x="2406730" y="739307"/>
              <a:ext cx="4069137" cy="3513783"/>
              <a:chOff x="2406730" y="739307"/>
              <a:chExt cx="4069137" cy="35137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702470" y="739307"/>
                <a:ext cx="3773397" cy="3513783"/>
                <a:chOff x="4943865" y="3081063"/>
                <a:chExt cx="3773397" cy="3513783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 rot="16200000">
                  <a:off x="5073672" y="2951256"/>
                  <a:ext cx="3513783" cy="3773397"/>
                  <a:chOff x="5267519" y="3568537"/>
                  <a:chExt cx="3513783" cy="3773397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 rot="5400000">
                    <a:off x="8307873" y="3518746"/>
                    <a:ext cx="423638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p</a:t>
                    </a:r>
                    <a:endParaRPr lang="zh-CN" altLang="en-US" b="0" dirty="0"/>
                  </a:p>
                </p:txBody>
              </p:sp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5458972" y="3992174"/>
                    <a:ext cx="3177230" cy="3349760"/>
                    <a:chOff x="5458972" y="3992174"/>
                    <a:chExt cx="3177230" cy="334976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5720580" y="3992174"/>
                      <a:ext cx="2851759" cy="2700124"/>
                      <a:chOff x="5564459" y="4204043"/>
                      <a:chExt cx="2851759" cy="2700124"/>
                    </a:xfrm>
                  </p:grpSpPr>
                  <p:cxnSp>
                    <p:nvCxnSpPr>
                      <p:cNvPr id="19" name="直接箭头连接符 18"/>
                      <p:cNvCxnSpPr/>
                      <p:nvPr/>
                    </p:nvCxnSpPr>
                    <p:spPr bwMode="auto">
                      <a:xfrm flipV="1">
                        <a:off x="5564459" y="4204043"/>
                        <a:ext cx="0" cy="2700124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arrow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20" name="直接箭头连接符 19"/>
                      <p:cNvCxnSpPr/>
                      <p:nvPr/>
                    </p:nvCxnSpPr>
                    <p:spPr bwMode="auto">
                      <a:xfrm flipV="1">
                        <a:off x="5572218" y="4206411"/>
                        <a:ext cx="2844000" cy="2339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arrow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21" name="直接连接符 20"/>
                      <p:cNvCxnSpPr/>
                      <p:nvPr/>
                    </p:nvCxnSpPr>
                    <p:spPr bwMode="auto">
                      <a:xfrm>
                        <a:off x="6389650" y="4834853"/>
                        <a:ext cx="0" cy="960803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15" name="矩形 14"/>
                    <p:cNvSpPr/>
                    <p:nvPr/>
                  </p:nvSpPr>
                  <p:spPr>
                    <a:xfrm rot="5400000">
                      <a:off x="5381809" y="6741551"/>
                      <a:ext cx="677546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b="0" i="1" dirty="0" err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b="0" baseline="-25000" dirty="0" err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b="0" dirty="0"/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 rot="5400000">
                      <a:off x="7826433" y="5916447"/>
                      <a:ext cx="1157874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</a:rPr>
                        <a:t>恒定</a:t>
                      </a:r>
                      <a:endParaRPr lang="zh-CN" altLang="en-US" sz="2400" dirty="0"/>
                    </a:p>
                  </p:txBody>
                </p:sp>
              </p:grpSp>
              <p:sp>
                <p:nvSpPr>
                  <p:cNvPr id="8" name="矩形 7"/>
                  <p:cNvSpPr/>
                  <p:nvPr/>
                </p:nvSpPr>
                <p:spPr>
                  <a:xfrm rot="5400000">
                    <a:off x="5168273" y="4451562"/>
                    <a:ext cx="68989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V</a:t>
                    </a:r>
                    <a:r>
                      <a:rPr lang="zh-CN" altLang="en-US" sz="2400" baseline="-250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液</a:t>
                    </a:r>
                    <a:endParaRPr lang="zh-CN" altLang="en-US" sz="2400" baseline="-25000" dirty="0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5153403" y="5351088"/>
                    <a:ext cx="68989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V</a:t>
                    </a:r>
                    <a:r>
                      <a:rPr lang="zh-CN" altLang="en-US" sz="2400" baseline="-250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气</a:t>
                    </a:r>
                    <a:endParaRPr lang="zh-CN" altLang="en-US" sz="2400" baseline="-25000" dirty="0"/>
                  </a:p>
                </p:txBody>
              </p:sp>
              <p:cxnSp>
                <p:nvCxnSpPr>
                  <p:cNvPr id="10" name="直接连接符 9"/>
                  <p:cNvCxnSpPr/>
                  <p:nvPr/>
                </p:nvCxnSpPr>
                <p:spPr bwMode="auto">
                  <a:xfrm rot="5400000" flipH="1">
                    <a:off x="6104177" y="4256136"/>
                    <a:ext cx="2243" cy="783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" name="直接连接符 10"/>
                  <p:cNvCxnSpPr/>
                  <p:nvPr/>
                </p:nvCxnSpPr>
                <p:spPr bwMode="auto">
                  <a:xfrm rot="5400000" flipH="1">
                    <a:off x="6111614" y="5189118"/>
                    <a:ext cx="2243" cy="783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" name="矩形 11"/>
                  <p:cNvSpPr/>
                  <p:nvPr/>
                </p:nvSpPr>
                <p:spPr>
                  <a:xfrm rot="5400000">
                    <a:off x="6520859" y="5284430"/>
                    <a:ext cx="202050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气液共存区</a:t>
                    </a:r>
                    <a:endParaRPr lang="zh-CN" altLang="en-US" sz="2400" dirty="0"/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 bwMode="auto">
                  <a:xfrm rot="5400000" flipH="1">
                    <a:off x="6805903" y="4902884"/>
                    <a:ext cx="255847" cy="75380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" name="任意多边形 3"/>
                <p:cNvSpPr/>
                <p:nvPr/>
              </p:nvSpPr>
              <p:spPr bwMode="auto">
                <a:xfrm rot="16200000" flipV="1">
                  <a:off x="4810514" y="4103730"/>
                  <a:ext cx="1921727" cy="523221"/>
                </a:xfrm>
                <a:custGeom>
                  <a:avLst/>
                  <a:gdLst>
                    <a:gd name="connsiteX0" fmla="*/ 0 w 657922"/>
                    <a:gd name="connsiteY0" fmla="*/ 0 h 947853"/>
                    <a:gd name="connsiteX1" fmla="*/ 167268 w 657922"/>
                    <a:gd name="connsiteY1" fmla="*/ 501805 h 947853"/>
                    <a:gd name="connsiteX2" fmla="*/ 657922 w 657922"/>
                    <a:gd name="connsiteY2" fmla="*/ 947853 h 94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7922" h="947853">
                      <a:moveTo>
                        <a:pt x="0" y="0"/>
                      </a:moveTo>
                      <a:cubicBezTo>
                        <a:pt x="28807" y="171914"/>
                        <a:pt x="57614" y="343829"/>
                        <a:pt x="167268" y="501805"/>
                      </a:cubicBezTo>
                      <a:cubicBezTo>
                        <a:pt x="276922" y="659781"/>
                        <a:pt x="467422" y="803817"/>
                        <a:pt x="657922" y="94785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" name="任意多边形 4"/>
                <p:cNvSpPr/>
                <p:nvPr/>
              </p:nvSpPr>
              <p:spPr bwMode="auto">
                <a:xfrm rot="16200000" flipV="1">
                  <a:off x="7093293" y="5173152"/>
                  <a:ext cx="657922" cy="957168"/>
                </a:xfrm>
                <a:custGeom>
                  <a:avLst/>
                  <a:gdLst>
                    <a:gd name="connsiteX0" fmla="*/ 0 w 657922"/>
                    <a:gd name="connsiteY0" fmla="*/ 0 h 947853"/>
                    <a:gd name="connsiteX1" fmla="*/ 167268 w 657922"/>
                    <a:gd name="connsiteY1" fmla="*/ 501805 h 947853"/>
                    <a:gd name="connsiteX2" fmla="*/ 657922 w 657922"/>
                    <a:gd name="connsiteY2" fmla="*/ 947853 h 94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7922" h="947853">
                      <a:moveTo>
                        <a:pt x="0" y="0"/>
                      </a:moveTo>
                      <a:cubicBezTo>
                        <a:pt x="28807" y="171914"/>
                        <a:pt x="57614" y="343829"/>
                        <a:pt x="167268" y="501805"/>
                      </a:cubicBezTo>
                      <a:cubicBezTo>
                        <a:pt x="276922" y="659781"/>
                        <a:pt x="467422" y="803817"/>
                        <a:pt x="657922" y="94785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cxnSp>
            <p:nvCxnSpPr>
              <p:cNvPr id="28" name="直接连接符 27"/>
              <p:cNvCxnSpPr/>
              <p:nvPr/>
            </p:nvCxnSpPr>
            <p:spPr bwMode="auto">
              <a:xfrm rot="5400000" flipH="1">
                <a:off x="3435680" y="2673795"/>
                <a:ext cx="2101" cy="62447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矩形 28"/>
              <p:cNvSpPr/>
              <p:nvPr/>
            </p:nvSpPr>
            <p:spPr>
              <a:xfrm>
                <a:off x="2406730" y="2620038"/>
                <a:ext cx="856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饱和</a:t>
                </a:r>
                <a:endParaRPr lang="zh-CN" altLang="en-US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50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33225" y="801323"/>
            <a:ext cx="8162691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在单元系两相区，同时用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做独立变量不合理，因此将独立变量从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变为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要用到的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反函数不可能存在：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不存在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89077" y="3781279"/>
            <a:ext cx="1163064" cy="528863"/>
            <a:chOff x="3689077" y="4283085"/>
            <a:chExt cx="1163064" cy="528863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3727171" y="4811948"/>
              <a:ext cx="1124970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3689077" y="4283085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反函数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3978" y="2901666"/>
            <a:ext cx="4109989" cy="3367008"/>
            <a:chOff x="433978" y="2901666"/>
            <a:chExt cx="4109989" cy="3367008"/>
          </a:xfrm>
        </p:grpSpPr>
        <p:grpSp>
          <p:nvGrpSpPr>
            <p:cNvPr id="2" name="组合 1"/>
            <p:cNvGrpSpPr/>
            <p:nvPr/>
          </p:nvGrpSpPr>
          <p:grpSpPr>
            <a:xfrm>
              <a:off x="770200" y="2901666"/>
              <a:ext cx="3773767" cy="3367008"/>
              <a:chOff x="770200" y="2143390"/>
              <a:chExt cx="3773767" cy="3367008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770200" y="2143390"/>
                <a:ext cx="3773767" cy="3367008"/>
                <a:chOff x="4943867" y="3183237"/>
                <a:chExt cx="3773767" cy="3367008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 rot="16200000">
                  <a:off x="5147247" y="2979857"/>
                  <a:ext cx="3367008" cy="3773767"/>
                  <a:chOff x="5312123" y="3568537"/>
                  <a:chExt cx="3367008" cy="3773767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 rot="5400000">
                    <a:off x="8205702" y="3518746"/>
                    <a:ext cx="423638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p</a:t>
                    </a:r>
                    <a:endParaRPr lang="zh-CN" altLang="en-US" b="0" dirty="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458973" y="3992174"/>
                    <a:ext cx="2983067" cy="3350130"/>
                    <a:chOff x="5458973" y="3992174"/>
                    <a:chExt cx="2983067" cy="3350130"/>
                  </a:xfrm>
                </p:grpSpPr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5706040" y="3992174"/>
                      <a:ext cx="2736000" cy="2700124"/>
                      <a:chOff x="5549919" y="4204043"/>
                      <a:chExt cx="2736000" cy="2700124"/>
                    </a:xfrm>
                  </p:grpSpPr>
                  <p:cxnSp>
                    <p:nvCxnSpPr>
                      <p:cNvPr id="50" name="直接箭头连接符 49"/>
                      <p:cNvCxnSpPr/>
                      <p:nvPr/>
                    </p:nvCxnSpPr>
                    <p:spPr bwMode="auto">
                      <a:xfrm flipV="1">
                        <a:off x="5564459" y="4204043"/>
                        <a:ext cx="0" cy="2700124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arrow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" name="直接箭头连接符 50"/>
                      <p:cNvCxnSpPr/>
                      <p:nvPr/>
                    </p:nvCxnSpPr>
                    <p:spPr bwMode="auto">
                      <a:xfrm flipV="1">
                        <a:off x="5549919" y="4206783"/>
                        <a:ext cx="2736000" cy="1597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arrow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 bwMode="auto">
                      <a:xfrm>
                        <a:off x="6389650" y="4834853"/>
                        <a:ext cx="0" cy="960803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46" name="矩形 45"/>
                    <p:cNvSpPr/>
                    <p:nvPr/>
                  </p:nvSpPr>
                  <p:spPr>
                    <a:xfrm rot="5400000">
                      <a:off x="5381624" y="6741736"/>
                      <a:ext cx="677917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b="0" i="1" dirty="0" err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b="0" baseline="-25000" dirty="0" err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b="0" dirty="0"/>
                    </a:p>
                  </p:txBody>
                </p:sp>
              </p:grpSp>
              <p:sp>
                <p:nvSpPr>
                  <p:cNvPr id="39" name="矩形 38"/>
                  <p:cNvSpPr/>
                  <p:nvPr/>
                </p:nvSpPr>
                <p:spPr>
                  <a:xfrm rot="5400000">
                    <a:off x="5212879" y="4507319"/>
                    <a:ext cx="68989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V</a:t>
                    </a:r>
                    <a:r>
                      <a:rPr lang="zh-CN" altLang="en-US" sz="2400" baseline="-250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液</a:t>
                    </a:r>
                    <a:endParaRPr lang="zh-CN" altLang="en-US" sz="2400" baseline="-25000" dirty="0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 rot="5400000">
                    <a:off x="5198007" y="5406845"/>
                    <a:ext cx="68989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b="0" i="1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V</a:t>
                    </a:r>
                    <a:r>
                      <a:rPr lang="zh-CN" altLang="en-US" sz="2400" baseline="-250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气</a:t>
                    </a:r>
                    <a:endParaRPr lang="zh-CN" altLang="en-US" sz="2400" baseline="-25000" dirty="0"/>
                  </a:p>
                </p:txBody>
              </p:sp>
              <p:cxnSp>
                <p:nvCxnSpPr>
                  <p:cNvPr id="41" name="直接连接符 40"/>
                  <p:cNvCxnSpPr/>
                  <p:nvPr/>
                </p:nvCxnSpPr>
                <p:spPr bwMode="auto">
                  <a:xfrm rot="5400000" flipH="1">
                    <a:off x="6104177" y="4256136"/>
                    <a:ext cx="2243" cy="783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" name="直接连接符 41"/>
                  <p:cNvCxnSpPr/>
                  <p:nvPr/>
                </p:nvCxnSpPr>
                <p:spPr bwMode="auto">
                  <a:xfrm rot="5400000" flipH="1">
                    <a:off x="6111614" y="5200269"/>
                    <a:ext cx="2243" cy="7830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dash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3" name="矩形 42"/>
                  <p:cNvSpPr/>
                  <p:nvPr/>
                </p:nvSpPr>
                <p:spPr>
                  <a:xfrm rot="5400000">
                    <a:off x="6520859" y="5284430"/>
                    <a:ext cx="202050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气液共存区</a:t>
                    </a:r>
                    <a:endParaRPr lang="zh-CN" altLang="en-US" sz="2400" dirty="0"/>
                  </a:p>
                </p:txBody>
              </p:sp>
              <p:cxnSp>
                <p:nvCxnSpPr>
                  <p:cNvPr id="44" name="直接箭头连接符 43"/>
                  <p:cNvCxnSpPr/>
                  <p:nvPr/>
                </p:nvCxnSpPr>
                <p:spPr bwMode="auto">
                  <a:xfrm rot="5400000" flipH="1">
                    <a:off x="6805903" y="4902884"/>
                    <a:ext cx="255847" cy="75380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5" name="任意多边形 34"/>
                <p:cNvSpPr/>
                <p:nvPr/>
              </p:nvSpPr>
              <p:spPr bwMode="auto">
                <a:xfrm rot="16200000" flipV="1">
                  <a:off x="4854834" y="4181502"/>
                  <a:ext cx="1788482" cy="523221"/>
                </a:xfrm>
                <a:custGeom>
                  <a:avLst/>
                  <a:gdLst>
                    <a:gd name="connsiteX0" fmla="*/ 0 w 657922"/>
                    <a:gd name="connsiteY0" fmla="*/ 0 h 947853"/>
                    <a:gd name="connsiteX1" fmla="*/ 167268 w 657922"/>
                    <a:gd name="connsiteY1" fmla="*/ 501805 h 947853"/>
                    <a:gd name="connsiteX2" fmla="*/ 657922 w 657922"/>
                    <a:gd name="connsiteY2" fmla="*/ 947853 h 94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7922" h="947853">
                      <a:moveTo>
                        <a:pt x="0" y="0"/>
                      </a:moveTo>
                      <a:cubicBezTo>
                        <a:pt x="28807" y="171914"/>
                        <a:pt x="57614" y="343829"/>
                        <a:pt x="167268" y="501805"/>
                      </a:cubicBezTo>
                      <a:cubicBezTo>
                        <a:pt x="276922" y="659781"/>
                        <a:pt x="467422" y="803817"/>
                        <a:pt x="657922" y="94785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任意多边形 35"/>
                <p:cNvSpPr/>
                <p:nvPr/>
              </p:nvSpPr>
              <p:spPr bwMode="auto">
                <a:xfrm rot="16200000" flipV="1">
                  <a:off x="7115595" y="5173152"/>
                  <a:ext cx="657922" cy="957168"/>
                </a:xfrm>
                <a:custGeom>
                  <a:avLst/>
                  <a:gdLst>
                    <a:gd name="connsiteX0" fmla="*/ 0 w 657922"/>
                    <a:gd name="connsiteY0" fmla="*/ 0 h 947853"/>
                    <a:gd name="connsiteX1" fmla="*/ 167268 w 657922"/>
                    <a:gd name="connsiteY1" fmla="*/ 501805 h 947853"/>
                    <a:gd name="connsiteX2" fmla="*/ 657922 w 657922"/>
                    <a:gd name="connsiteY2" fmla="*/ 947853 h 947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7922" h="947853">
                      <a:moveTo>
                        <a:pt x="0" y="0"/>
                      </a:moveTo>
                      <a:cubicBezTo>
                        <a:pt x="28807" y="171914"/>
                        <a:pt x="57614" y="343829"/>
                        <a:pt x="167268" y="501805"/>
                      </a:cubicBezTo>
                      <a:cubicBezTo>
                        <a:pt x="276922" y="659781"/>
                        <a:pt x="467422" y="803817"/>
                        <a:pt x="657922" y="94785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2454455" y="2319662"/>
                <a:ext cx="11578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恒定</a:t>
                </a:r>
                <a:endParaRPr lang="zh-CN" altLang="en-US" sz="2400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33978" y="4734302"/>
              <a:ext cx="8560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zh-CN" altLang="en-US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饱和</a:t>
              </a:r>
              <a:endParaRPr lang="zh-CN" altLang="en-US" sz="2400" baseline="-25000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rot="5400000" flipH="1">
              <a:off x="1507003" y="4735252"/>
              <a:ext cx="2101" cy="6244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4788730" y="2948449"/>
            <a:ext cx="4076204" cy="3326651"/>
            <a:chOff x="4788730" y="2948449"/>
            <a:chExt cx="4076204" cy="3326651"/>
          </a:xfrm>
        </p:grpSpPr>
        <p:grpSp>
          <p:nvGrpSpPr>
            <p:cNvPr id="3" name="组合 2"/>
            <p:cNvGrpSpPr/>
            <p:nvPr/>
          </p:nvGrpSpPr>
          <p:grpSpPr>
            <a:xfrm>
              <a:off x="4788730" y="2948449"/>
              <a:ext cx="4076204" cy="2921126"/>
              <a:chOff x="4822185" y="2179022"/>
              <a:chExt cx="4076204" cy="2921126"/>
            </a:xfrm>
          </p:grpSpPr>
          <p:grpSp>
            <p:nvGrpSpPr>
              <p:cNvPr id="43012" name="组合 43011"/>
              <p:cNvGrpSpPr/>
              <p:nvPr/>
            </p:nvGrpSpPr>
            <p:grpSpPr>
              <a:xfrm>
                <a:off x="4822185" y="2179022"/>
                <a:ext cx="4076204" cy="2921126"/>
                <a:chOff x="5123447" y="3295060"/>
                <a:chExt cx="4076204" cy="292112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8673540" y="5583046"/>
                  <a:ext cx="42363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p</a:t>
                  </a:r>
                  <a:endParaRPr lang="zh-CN" altLang="en-US" b="0" dirty="0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5123447" y="3295060"/>
                  <a:ext cx="3761912" cy="2921126"/>
                  <a:chOff x="5123447" y="3295060"/>
                  <a:chExt cx="3761912" cy="2921126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720580" y="3512638"/>
                    <a:ext cx="3164779" cy="2703548"/>
                    <a:chOff x="5564459" y="3724507"/>
                    <a:chExt cx="3164779" cy="2703548"/>
                  </a:xfrm>
                </p:grpSpPr>
                <p:cxnSp>
                  <p:nvCxnSpPr>
                    <p:cNvPr id="4" name="直接箭头连接符 3"/>
                    <p:cNvCxnSpPr/>
                    <p:nvPr/>
                  </p:nvCxnSpPr>
                  <p:spPr bwMode="auto">
                    <a:xfrm flipV="1">
                      <a:off x="5564459" y="3724507"/>
                      <a:ext cx="0" cy="27001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" name="直接箭头连接符 7"/>
                    <p:cNvCxnSpPr/>
                    <p:nvPr/>
                  </p:nvCxnSpPr>
                  <p:spPr bwMode="auto">
                    <a:xfrm flipV="1">
                      <a:off x="5564459" y="6424631"/>
                      <a:ext cx="3164779" cy="3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5742878" y="3902926"/>
                      <a:ext cx="2564780" cy="2417167"/>
                      <a:chOff x="5742878" y="3902926"/>
                      <a:chExt cx="2564780" cy="2417167"/>
                    </a:xfrm>
                  </p:grpSpPr>
                  <p:cxnSp>
                    <p:nvCxnSpPr>
                      <p:cNvPr id="11" name="直接连接符 10"/>
                      <p:cNvCxnSpPr/>
                      <p:nvPr/>
                    </p:nvCxnSpPr>
                    <p:spPr bwMode="auto">
                      <a:xfrm>
                        <a:off x="6389650" y="4834853"/>
                        <a:ext cx="0" cy="960803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6" name="任意多边形 15"/>
                      <p:cNvSpPr/>
                      <p:nvPr/>
                    </p:nvSpPr>
                    <p:spPr bwMode="auto">
                      <a:xfrm>
                        <a:off x="5742878" y="3902926"/>
                        <a:ext cx="657922" cy="947853"/>
                      </a:xfrm>
                      <a:custGeom>
                        <a:avLst/>
                        <a:gdLst>
                          <a:gd name="connsiteX0" fmla="*/ 0 w 657922"/>
                          <a:gd name="connsiteY0" fmla="*/ 0 h 947853"/>
                          <a:gd name="connsiteX1" fmla="*/ 167268 w 657922"/>
                          <a:gd name="connsiteY1" fmla="*/ 501805 h 947853"/>
                          <a:gd name="connsiteX2" fmla="*/ 657922 w 657922"/>
                          <a:gd name="connsiteY2" fmla="*/ 947853 h 9478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7922" h="947853">
                            <a:moveTo>
                              <a:pt x="0" y="0"/>
                            </a:moveTo>
                            <a:cubicBezTo>
                              <a:pt x="28807" y="171914"/>
                              <a:pt x="57614" y="343829"/>
                              <a:pt x="167268" y="501805"/>
                            </a:cubicBezTo>
                            <a:cubicBezTo>
                              <a:pt x="276922" y="659781"/>
                              <a:pt x="467422" y="803817"/>
                              <a:pt x="657922" y="947853"/>
                            </a:cubicBezTo>
                          </a:path>
                        </a:pathLst>
                      </a:custGeom>
                      <a:noFill/>
                      <a:ln w="38100" cap="flat" cmpd="sng" algn="ctr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8" name="任意多边形 17"/>
                      <p:cNvSpPr/>
                      <p:nvPr/>
                    </p:nvSpPr>
                    <p:spPr bwMode="auto">
                      <a:xfrm>
                        <a:off x="6385931" y="5794915"/>
                        <a:ext cx="1921727" cy="525178"/>
                      </a:xfrm>
                      <a:custGeom>
                        <a:avLst/>
                        <a:gdLst>
                          <a:gd name="connsiteX0" fmla="*/ 0 w 657922"/>
                          <a:gd name="connsiteY0" fmla="*/ 0 h 947853"/>
                          <a:gd name="connsiteX1" fmla="*/ 167268 w 657922"/>
                          <a:gd name="connsiteY1" fmla="*/ 501805 h 947853"/>
                          <a:gd name="connsiteX2" fmla="*/ 657922 w 657922"/>
                          <a:gd name="connsiteY2" fmla="*/ 947853 h 9478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7922" h="947853">
                            <a:moveTo>
                              <a:pt x="0" y="0"/>
                            </a:moveTo>
                            <a:cubicBezTo>
                              <a:pt x="28807" y="171914"/>
                              <a:pt x="57614" y="343829"/>
                              <a:pt x="167268" y="501805"/>
                            </a:cubicBezTo>
                            <a:cubicBezTo>
                              <a:pt x="276922" y="659781"/>
                              <a:pt x="467422" y="803817"/>
                              <a:pt x="657922" y="947853"/>
                            </a:cubicBezTo>
                          </a:path>
                        </a:pathLst>
                      </a:custGeom>
                      <a:noFill/>
                      <a:ln w="38100" cap="flat" cmpd="sng" algn="ctr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5123447" y="3295060"/>
                    <a:ext cx="683976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b="0" i="1" dirty="0" err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altLang="zh-CN" b="0" baseline="-25000" dirty="0" err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m</a:t>
                    </a:r>
                    <a:endParaRPr lang="zh-CN" altLang="en-US" b="0" dirty="0"/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5168273" y="4384655"/>
                  <a:ext cx="6898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sz="2400" baseline="-250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汽</a:t>
                  </a:r>
                  <a:endParaRPr lang="zh-CN" altLang="en-US" sz="24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153403" y="5284181"/>
                  <a:ext cx="6898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sz="2400" baseline="-250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液</a:t>
                  </a:r>
                  <a:endParaRPr lang="zh-CN" altLang="en-US" sz="2400" baseline="-25000" dirty="0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 bwMode="auto">
                <a:xfrm rot="5400000" flipH="1">
                  <a:off x="6126479" y="4244983"/>
                  <a:ext cx="2243" cy="78300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31"/>
                <p:cNvCxnSpPr/>
                <p:nvPr/>
              </p:nvCxnSpPr>
              <p:spPr bwMode="auto">
                <a:xfrm rot="5400000" flipH="1">
                  <a:off x="6145067" y="5200266"/>
                  <a:ext cx="2243" cy="78300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3" name="矩形 32"/>
                <p:cNvSpPr/>
                <p:nvPr/>
              </p:nvSpPr>
              <p:spPr>
                <a:xfrm>
                  <a:off x="7277286" y="4125829"/>
                  <a:ext cx="1922365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气液共存区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2400" b="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400" b="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CN" sz="2400" b="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的反函数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CN" sz="2400" b="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2400" b="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不存在！</a:t>
                  </a:r>
                  <a:endParaRPr lang="zh-CN" altLang="en-US" sz="2400" dirty="0"/>
                </a:p>
              </p:txBody>
            </p:sp>
            <p:cxnSp>
              <p:nvCxnSpPr>
                <p:cNvPr id="43008" name="直接箭头连接符 43007"/>
                <p:cNvCxnSpPr/>
                <p:nvPr/>
              </p:nvCxnSpPr>
              <p:spPr bwMode="auto">
                <a:xfrm flipH="1">
                  <a:off x="6556923" y="4784107"/>
                  <a:ext cx="691320" cy="36775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8" name="矩形 47"/>
              <p:cNvSpPr/>
              <p:nvPr/>
            </p:nvSpPr>
            <p:spPr>
              <a:xfrm>
                <a:off x="7122436" y="2230516"/>
                <a:ext cx="11578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恒定</a:t>
                </a:r>
                <a:endParaRPr lang="zh-CN" altLang="en-US" sz="2400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5915369" y="5813435"/>
              <a:ext cx="8560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zh-CN" altLang="en-US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饱和</a:t>
              </a:r>
              <a:endParaRPr lang="zh-CN" altLang="en-US" sz="2400" baseline="-25000" dirty="0"/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H="1">
              <a:off x="6224066" y="5243560"/>
              <a:ext cx="2101" cy="6244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480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7598</TotalTime>
  <Words>1062</Words>
  <Application>Microsoft Office PowerPoint</Application>
  <PresentationFormat>全屏显示(4:3)</PresentationFormat>
  <Paragraphs>101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MS Sans Serif</vt:lpstr>
      <vt:lpstr>黑体</vt:lpstr>
      <vt:lpstr>华文行楷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1.流体的pVT 状态图(state diagrams of fluids)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552</cp:revision>
  <dcterms:created xsi:type="dcterms:W3CDTF">1998-06-15T09:16:02Z</dcterms:created>
  <dcterms:modified xsi:type="dcterms:W3CDTF">2020-06-29T00:31:28Z</dcterms:modified>
</cp:coreProperties>
</file>