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444" r:id="rId2"/>
    <p:sldId id="445" r:id="rId3"/>
    <p:sldId id="446" r:id="rId4"/>
    <p:sldId id="447" r:id="rId5"/>
    <p:sldId id="44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008080"/>
    <a:srgbClr val="FF5050"/>
    <a:srgbClr val="FF0000"/>
    <a:srgbClr val="99330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AA12F3EB-107F-4875-A775-F3733FE7F7A4}"/>
    <pc:docChg chg="delSld">
      <pc:chgData name="Cai Jun" userId="57e790d697ad4281" providerId="LiveId" clId="{AA12F3EB-107F-4875-A775-F3733FE7F7A4}" dt="2020-06-29T00:35:43.893" v="27" actId="47"/>
      <pc:docMkLst>
        <pc:docMk/>
      </pc:docMkLst>
      <pc:sldChg chg="del">
        <pc:chgData name="Cai Jun" userId="57e790d697ad4281" providerId="LiveId" clId="{AA12F3EB-107F-4875-A775-F3733FE7F7A4}" dt="2020-06-29T00:35:33.848" v="0" actId="47"/>
        <pc:sldMkLst>
          <pc:docMk/>
          <pc:sldMk cId="0" sldId="417"/>
        </pc:sldMkLst>
      </pc:sldChg>
      <pc:sldChg chg="del">
        <pc:chgData name="Cai Jun" userId="57e790d697ad4281" providerId="LiveId" clId="{AA12F3EB-107F-4875-A775-F3733FE7F7A4}" dt="2020-06-29T00:35:34.301" v="1" actId="47"/>
        <pc:sldMkLst>
          <pc:docMk/>
          <pc:sldMk cId="0" sldId="418"/>
        </pc:sldMkLst>
      </pc:sldChg>
      <pc:sldChg chg="del">
        <pc:chgData name="Cai Jun" userId="57e790d697ad4281" providerId="LiveId" clId="{AA12F3EB-107F-4875-A775-F3733FE7F7A4}" dt="2020-06-29T00:35:34.799" v="3" actId="47"/>
        <pc:sldMkLst>
          <pc:docMk/>
          <pc:sldMk cId="0" sldId="420"/>
        </pc:sldMkLst>
      </pc:sldChg>
      <pc:sldChg chg="del">
        <pc:chgData name="Cai Jun" userId="57e790d697ad4281" providerId="LiveId" clId="{AA12F3EB-107F-4875-A775-F3733FE7F7A4}" dt="2020-06-29T00:35:35.990" v="7" actId="47"/>
        <pc:sldMkLst>
          <pc:docMk/>
          <pc:sldMk cId="0" sldId="422"/>
        </pc:sldMkLst>
      </pc:sldChg>
      <pc:sldChg chg="del">
        <pc:chgData name="Cai Jun" userId="57e790d697ad4281" providerId="LiveId" clId="{AA12F3EB-107F-4875-A775-F3733FE7F7A4}" dt="2020-06-29T00:35:36.780" v="11" actId="47"/>
        <pc:sldMkLst>
          <pc:docMk/>
          <pc:sldMk cId="0" sldId="423"/>
        </pc:sldMkLst>
      </pc:sldChg>
      <pc:sldChg chg="del">
        <pc:chgData name="Cai Jun" userId="57e790d697ad4281" providerId="LiveId" clId="{AA12F3EB-107F-4875-A775-F3733FE7F7A4}" dt="2020-06-29T00:35:37.536" v="12" actId="47"/>
        <pc:sldMkLst>
          <pc:docMk/>
          <pc:sldMk cId="0" sldId="424"/>
        </pc:sldMkLst>
      </pc:sldChg>
      <pc:sldChg chg="del">
        <pc:chgData name="Cai Jun" userId="57e790d697ad4281" providerId="LiveId" clId="{AA12F3EB-107F-4875-A775-F3733FE7F7A4}" dt="2020-06-29T00:35:35.386" v="5" actId="47"/>
        <pc:sldMkLst>
          <pc:docMk/>
          <pc:sldMk cId="0" sldId="425"/>
        </pc:sldMkLst>
      </pc:sldChg>
      <pc:sldChg chg="del">
        <pc:chgData name="Cai Jun" userId="57e790d697ad4281" providerId="LiveId" clId="{AA12F3EB-107F-4875-A775-F3733FE7F7A4}" dt="2020-06-29T00:35:38.119" v="13" actId="47"/>
        <pc:sldMkLst>
          <pc:docMk/>
          <pc:sldMk cId="0" sldId="426"/>
        </pc:sldMkLst>
      </pc:sldChg>
      <pc:sldChg chg="del">
        <pc:chgData name="Cai Jun" userId="57e790d697ad4281" providerId="LiveId" clId="{AA12F3EB-107F-4875-A775-F3733FE7F7A4}" dt="2020-06-29T00:35:36.389" v="9" actId="47"/>
        <pc:sldMkLst>
          <pc:docMk/>
          <pc:sldMk cId="0" sldId="428"/>
        </pc:sldMkLst>
      </pc:sldChg>
      <pc:sldChg chg="del">
        <pc:chgData name="Cai Jun" userId="57e790d697ad4281" providerId="LiveId" clId="{AA12F3EB-107F-4875-A775-F3733FE7F7A4}" dt="2020-06-29T00:35:36.561" v="10" actId="47"/>
        <pc:sldMkLst>
          <pc:docMk/>
          <pc:sldMk cId="0" sldId="429"/>
        </pc:sldMkLst>
      </pc:sldChg>
      <pc:sldChg chg="del">
        <pc:chgData name="Cai Jun" userId="57e790d697ad4281" providerId="LiveId" clId="{AA12F3EB-107F-4875-A775-F3733FE7F7A4}" dt="2020-06-29T00:35:38.400" v="14" actId="47"/>
        <pc:sldMkLst>
          <pc:docMk/>
          <pc:sldMk cId="0" sldId="430"/>
        </pc:sldMkLst>
      </pc:sldChg>
      <pc:sldChg chg="del">
        <pc:chgData name="Cai Jun" userId="57e790d697ad4281" providerId="LiveId" clId="{AA12F3EB-107F-4875-A775-F3733FE7F7A4}" dt="2020-06-29T00:35:38.621" v="15" actId="47"/>
        <pc:sldMkLst>
          <pc:docMk/>
          <pc:sldMk cId="0" sldId="431"/>
        </pc:sldMkLst>
      </pc:sldChg>
      <pc:sldChg chg="del">
        <pc:chgData name="Cai Jun" userId="57e790d697ad4281" providerId="LiveId" clId="{AA12F3EB-107F-4875-A775-F3733FE7F7A4}" dt="2020-06-29T00:35:38.825" v="16" actId="47"/>
        <pc:sldMkLst>
          <pc:docMk/>
          <pc:sldMk cId="0" sldId="432"/>
        </pc:sldMkLst>
      </pc:sldChg>
      <pc:sldChg chg="del">
        <pc:chgData name="Cai Jun" userId="57e790d697ad4281" providerId="LiveId" clId="{AA12F3EB-107F-4875-A775-F3733FE7F7A4}" dt="2020-06-29T00:35:39.060" v="17" actId="47"/>
        <pc:sldMkLst>
          <pc:docMk/>
          <pc:sldMk cId="0" sldId="434"/>
        </pc:sldMkLst>
      </pc:sldChg>
      <pc:sldChg chg="del">
        <pc:chgData name="Cai Jun" userId="57e790d697ad4281" providerId="LiveId" clId="{AA12F3EB-107F-4875-A775-F3733FE7F7A4}" dt="2020-06-29T00:35:39.469" v="18" actId="47"/>
        <pc:sldMkLst>
          <pc:docMk/>
          <pc:sldMk cId="0" sldId="435"/>
        </pc:sldMkLst>
      </pc:sldChg>
      <pc:sldChg chg="del">
        <pc:chgData name="Cai Jun" userId="57e790d697ad4281" providerId="LiveId" clId="{AA12F3EB-107F-4875-A775-F3733FE7F7A4}" dt="2020-06-29T00:35:39.803" v="19" actId="47"/>
        <pc:sldMkLst>
          <pc:docMk/>
          <pc:sldMk cId="0" sldId="437"/>
        </pc:sldMkLst>
      </pc:sldChg>
      <pc:sldChg chg="del">
        <pc:chgData name="Cai Jun" userId="57e790d697ad4281" providerId="LiveId" clId="{AA12F3EB-107F-4875-A775-F3733FE7F7A4}" dt="2020-06-29T00:35:40.237" v="20" actId="47"/>
        <pc:sldMkLst>
          <pc:docMk/>
          <pc:sldMk cId="0" sldId="438"/>
        </pc:sldMkLst>
      </pc:sldChg>
      <pc:sldChg chg="del">
        <pc:chgData name="Cai Jun" userId="57e790d697ad4281" providerId="LiveId" clId="{AA12F3EB-107F-4875-A775-F3733FE7F7A4}" dt="2020-06-29T00:35:40.765" v="21" actId="47"/>
        <pc:sldMkLst>
          <pc:docMk/>
          <pc:sldMk cId="0" sldId="439"/>
        </pc:sldMkLst>
      </pc:sldChg>
      <pc:sldChg chg="del">
        <pc:chgData name="Cai Jun" userId="57e790d697ad4281" providerId="LiveId" clId="{AA12F3EB-107F-4875-A775-F3733FE7F7A4}" dt="2020-06-29T00:35:41.196" v="22" actId="47"/>
        <pc:sldMkLst>
          <pc:docMk/>
          <pc:sldMk cId="0" sldId="440"/>
        </pc:sldMkLst>
      </pc:sldChg>
      <pc:sldChg chg="del">
        <pc:chgData name="Cai Jun" userId="57e790d697ad4281" providerId="LiveId" clId="{AA12F3EB-107F-4875-A775-F3733FE7F7A4}" dt="2020-06-29T00:35:41.618" v="23" actId="47"/>
        <pc:sldMkLst>
          <pc:docMk/>
          <pc:sldMk cId="0" sldId="441"/>
        </pc:sldMkLst>
      </pc:sldChg>
      <pc:sldChg chg="del">
        <pc:chgData name="Cai Jun" userId="57e790d697ad4281" providerId="LiveId" clId="{AA12F3EB-107F-4875-A775-F3733FE7F7A4}" dt="2020-06-29T00:35:43.049" v="26" actId="47"/>
        <pc:sldMkLst>
          <pc:docMk/>
          <pc:sldMk cId="0" sldId="442"/>
        </pc:sldMkLst>
      </pc:sldChg>
      <pc:sldChg chg="del">
        <pc:chgData name="Cai Jun" userId="57e790d697ad4281" providerId="LiveId" clId="{AA12F3EB-107F-4875-A775-F3733FE7F7A4}" dt="2020-06-29T00:35:43.893" v="27" actId="47"/>
        <pc:sldMkLst>
          <pc:docMk/>
          <pc:sldMk cId="0" sldId="443"/>
        </pc:sldMkLst>
      </pc:sldChg>
      <pc:sldChg chg="del">
        <pc:chgData name="Cai Jun" userId="57e790d697ad4281" providerId="LiveId" clId="{AA12F3EB-107F-4875-A775-F3733FE7F7A4}" dt="2020-06-29T00:35:35.590" v="6" actId="47"/>
        <pc:sldMkLst>
          <pc:docMk/>
          <pc:sldMk cId="0" sldId="449"/>
        </pc:sldMkLst>
      </pc:sldChg>
      <pc:sldChg chg="del">
        <pc:chgData name="Cai Jun" userId="57e790d697ad4281" providerId="LiveId" clId="{AA12F3EB-107F-4875-A775-F3733FE7F7A4}" dt="2020-06-29T00:35:35.019" v="4" actId="47"/>
        <pc:sldMkLst>
          <pc:docMk/>
          <pc:sldMk cId="0" sldId="450"/>
        </pc:sldMkLst>
      </pc:sldChg>
      <pc:sldChg chg="del">
        <pc:chgData name="Cai Jun" userId="57e790d697ad4281" providerId="LiveId" clId="{AA12F3EB-107F-4875-A775-F3733FE7F7A4}" dt="2020-06-29T00:35:42.041" v="24" actId="47"/>
        <pc:sldMkLst>
          <pc:docMk/>
          <pc:sldMk cId="1538796709" sldId="457"/>
        </pc:sldMkLst>
      </pc:sldChg>
      <pc:sldChg chg="del">
        <pc:chgData name="Cai Jun" userId="57e790d697ad4281" providerId="LiveId" clId="{AA12F3EB-107F-4875-A775-F3733FE7F7A4}" dt="2020-06-29T00:35:42.579" v="25" actId="47"/>
        <pc:sldMkLst>
          <pc:docMk/>
          <pc:sldMk cId="2209537059" sldId="458"/>
        </pc:sldMkLst>
      </pc:sldChg>
      <pc:sldChg chg="del">
        <pc:chgData name="Cai Jun" userId="57e790d697ad4281" providerId="LiveId" clId="{AA12F3EB-107F-4875-A775-F3733FE7F7A4}" dt="2020-06-29T00:35:34.670" v="2" actId="47"/>
        <pc:sldMkLst>
          <pc:docMk/>
          <pc:sldMk cId="762276702" sldId="528"/>
        </pc:sldMkLst>
      </pc:sldChg>
      <pc:sldChg chg="del">
        <pc:chgData name="Cai Jun" userId="57e790d697ad4281" providerId="LiveId" clId="{AA12F3EB-107F-4875-A775-F3733FE7F7A4}" dt="2020-06-29T00:35:36.216" v="8" actId="47"/>
        <pc:sldMkLst>
          <pc:docMk/>
          <pc:sldMk cId="1909069757" sldId="530"/>
        </pc:sldMkLst>
      </pc:sldChg>
    </pc:docChg>
  </pc:docChgLst>
  <pc:docChgLst>
    <pc:chgData name="Jun Cai" userId="57e790d697ad4281" providerId="LiveId" clId="{F8D48EB6-E417-465A-BBBA-F307CD7C8AD2}"/>
    <pc:docChg chg="modSld">
      <pc:chgData name="Jun Cai" userId="57e790d697ad4281" providerId="LiveId" clId="{F8D48EB6-E417-465A-BBBA-F307CD7C8AD2}" dt="2019-07-17T13:12:12.150" v="18" actId="1076"/>
      <pc:docMkLst>
        <pc:docMk/>
      </pc:docMkLst>
      <pc:sldChg chg="modSp">
        <pc:chgData name="Jun Cai" userId="57e790d697ad4281" providerId="LiveId" clId="{F8D48EB6-E417-465A-BBBA-F307CD7C8AD2}" dt="2019-07-17T13:11:56.291" v="16" actId="6549"/>
        <pc:sldMkLst>
          <pc:docMk/>
          <pc:sldMk cId="0" sldId="424"/>
        </pc:sldMkLst>
        <pc:spChg chg="mod">
          <ac:chgData name="Jun Cai" userId="57e790d697ad4281" providerId="LiveId" clId="{F8D48EB6-E417-465A-BBBA-F307CD7C8AD2}" dt="2019-07-17T13:11:56.291" v="16" actId="6549"/>
          <ac:spMkLst>
            <pc:docMk/>
            <pc:sldMk cId="0" sldId="424"/>
            <ac:spMk id="15362" creationId="{00000000-0000-0000-0000-000000000000}"/>
          </ac:spMkLst>
        </pc:spChg>
      </pc:sldChg>
      <pc:sldChg chg="modSp">
        <pc:chgData name="Jun Cai" userId="57e790d697ad4281" providerId="LiveId" clId="{F8D48EB6-E417-465A-BBBA-F307CD7C8AD2}" dt="2019-07-17T13:12:12.150" v="18" actId="1076"/>
        <pc:sldMkLst>
          <pc:docMk/>
          <pc:sldMk cId="0" sldId="426"/>
        </pc:sldMkLst>
        <pc:spChg chg="mod">
          <ac:chgData name="Jun Cai" userId="57e790d697ad4281" providerId="LiveId" clId="{F8D48EB6-E417-465A-BBBA-F307CD7C8AD2}" dt="2019-07-17T13:11:45.439" v="15" actId="1038"/>
          <ac:spMkLst>
            <pc:docMk/>
            <pc:sldMk cId="0" sldId="426"/>
            <ac:spMk id="3" creationId="{00000000-0000-0000-0000-000000000000}"/>
          </ac:spMkLst>
        </pc:spChg>
        <pc:spChg chg="mod">
          <ac:chgData name="Jun Cai" userId="57e790d697ad4281" providerId="LiveId" clId="{F8D48EB6-E417-465A-BBBA-F307CD7C8AD2}" dt="2019-07-17T13:12:07.885" v="17"/>
          <ac:spMkLst>
            <pc:docMk/>
            <pc:sldMk cId="0" sldId="426"/>
            <ac:spMk id="16386" creationId="{00000000-0000-0000-0000-000000000000}"/>
          </ac:spMkLst>
        </pc:spChg>
        <pc:graphicFrameChg chg="mod">
          <ac:chgData name="Jun Cai" userId="57e790d697ad4281" providerId="LiveId" clId="{F8D48EB6-E417-465A-BBBA-F307CD7C8AD2}" dt="2019-07-17T13:12:12.150" v="18" actId="1076"/>
          <ac:graphicFrameMkLst>
            <pc:docMk/>
            <pc:sldMk cId="0" sldId="426"/>
            <ac:graphicFrameMk id="61448" creationId="{00000000-0000-0000-0000-000000000000}"/>
          </ac:graphicFrameMkLst>
        </pc:graphicFrameChg>
      </pc:sldChg>
    </pc:docChg>
  </pc:docChgLst>
  <pc:docChgLst>
    <pc:chgData name="Jun Cai" userId="57e790d697ad4281" providerId="LiveId" clId="{6E8DA7FF-0C46-4305-92B9-A325BA950F37}"/>
    <pc:docChg chg="modSld">
      <pc:chgData name="Jun Cai" userId="57e790d697ad4281" providerId="LiveId" clId="{6E8DA7FF-0C46-4305-92B9-A325BA950F37}" dt="2019-09-13T08:33:30.610" v="9" actId="6549"/>
      <pc:docMkLst>
        <pc:docMk/>
      </pc:docMkLst>
      <pc:sldChg chg="modSp">
        <pc:chgData name="Jun Cai" userId="57e790d697ad4281" providerId="LiveId" clId="{6E8DA7FF-0C46-4305-92B9-A325BA950F37}" dt="2019-09-13T08:33:30.610" v="9" actId="6549"/>
        <pc:sldMkLst>
          <pc:docMk/>
          <pc:sldMk cId="0" sldId="428"/>
        </pc:sldMkLst>
        <pc:spChg chg="mod">
          <ac:chgData name="Jun Cai" userId="57e790d697ad4281" providerId="LiveId" clId="{6E8DA7FF-0C46-4305-92B9-A325BA950F37}" dt="2019-09-13T08:33:30.610" v="9" actId="6549"/>
          <ac:spMkLst>
            <pc:docMk/>
            <pc:sldMk cId="0" sldId="428"/>
            <ac:spMk id="12291" creationId="{00000000-0000-0000-0000-000000000000}"/>
          </ac:spMkLst>
        </pc:spChg>
      </pc:sldChg>
    </pc:docChg>
  </pc:docChgLst>
  <pc:docChgLst>
    <pc:chgData name="CAI JUN" userId="08ce88e1165b00db" providerId="LiveId" clId="{AB436E01-27B6-4F8F-ADC0-03E180F25042}"/>
    <pc:docChg chg="custSel addSld delSld modSld">
      <pc:chgData name="CAI JUN" userId="08ce88e1165b00db" providerId="LiveId" clId="{AB436E01-27B6-4F8F-ADC0-03E180F25042}" dt="2020-05-26T04:02:59.002" v="320" actId="113"/>
      <pc:docMkLst>
        <pc:docMk/>
      </pc:docMkLst>
      <pc:sldChg chg="modSp">
        <pc:chgData name="CAI JUN" userId="08ce88e1165b00db" providerId="LiveId" clId="{AB436E01-27B6-4F8F-ADC0-03E180F25042}" dt="2020-05-26T03:40:45.394" v="3" actId="113"/>
        <pc:sldMkLst>
          <pc:docMk/>
          <pc:sldMk cId="0" sldId="418"/>
        </pc:sldMkLst>
        <pc:spChg chg="mod">
          <ac:chgData name="CAI JUN" userId="08ce88e1165b00db" providerId="LiveId" clId="{AB436E01-27B6-4F8F-ADC0-03E180F25042}" dt="2020-05-26T03:40:45.394" v="3" actId="113"/>
          <ac:spMkLst>
            <pc:docMk/>
            <pc:sldMk cId="0" sldId="418"/>
            <ac:spMk id="2" creationId="{00000000-0000-0000-0000-000000000000}"/>
          </ac:spMkLst>
        </pc:spChg>
        <pc:spChg chg="mod">
          <ac:chgData name="CAI JUN" userId="08ce88e1165b00db" providerId="LiveId" clId="{AB436E01-27B6-4F8F-ADC0-03E180F25042}" dt="2020-05-26T03:40:35.019" v="0" actId="113"/>
          <ac:spMkLst>
            <pc:docMk/>
            <pc:sldMk cId="0" sldId="418"/>
            <ac:spMk id="4100" creationId="{00000000-0000-0000-0000-000000000000}"/>
          </ac:spMkLst>
        </pc:spChg>
        <pc:spChg chg="mod">
          <ac:chgData name="CAI JUN" userId="08ce88e1165b00db" providerId="LiveId" clId="{AB436E01-27B6-4F8F-ADC0-03E180F25042}" dt="2020-05-26T03:40:38.801" v="1" actId="113"/>
          <ac:spMkLst>
            <pc:docMk/>
            <pc:sldMk cId="0" sldId="418"/>
            <ac:spMk id="46096" creationId="{00000000-0000-0000-0000-000000000000}"/>
          </ac:spMkLst>
        </pc:spChg>
      </pc:sldChg>
      <pc:sldChg chg="delSp del">
        <pc:chgData name="CAI JUN" userId="08ce88e1165b00db" providerId="LiveId" clId="{AB436E01-27B6-4F8F-ADC0-03E180F25042}" dt="2020-05-26T03:41:39.269" v="8" actId="47"/>
        <pc:sldMkLst>
          <pc:docMk/>
          <pc:sldMk cId="0" sldId="419"/>
        </pc:sldMkLst>
        <pc:spChg chg="del">
          <ac:chgData name="CAI JUN" userId="08ce88e1165b00db" providerId="LiveId" clId="{AB436E01-27B6-4F8F-ADC0-03E180F25042}" dt="2020-05-26T03:41:29.785" v="5" actId="21"/>
          <ac:spMkLst>
            <pc:docMk/>
            <pc:sldMk cId="0" sldId="419"/>
            <ac:spMk id="5122" creationId="{00000000-0000-0000-0000-000000000000}"/>
          </ac:spMkLst>
        </pc:spChg>
      </pc:sldChg>
      <pc:sldChg chg="modSp mod">
        <pc:chgData name="CAI JUN" userId="08ce88e1165b00db" providerId="LiveId" clId="{AB436E01-27B6-4F8F-ADC0-03E180F25042}" dt="2020-05-26T03:42:09.754" v="16" actId="207"/>
        <pc:sldMkLst>
          <pc:docMk/>
          <pc:sldMk cId="0" sldId="420"/>
        </pc:sldMkLst>
        <pc:spChg chg="mod">
          <ac:chgData name="CAI JUN" userId="08ce88e1165b00db" providerId="LiveId" clId="{AB436E01-27B6-4F8F-ADC0-03E180F25042}" dt="2020-05-26T03:42:09.754" v="16" actId="207"/>
          <ac:spMkLst>
            <pc:docMk/>
            <pc:sldMk cId="0" sldId="420"/>
            <ac:spMk id="6147" creationId="{00000000-0000-0000-0000-000000000000}"/>
          </ac:spMkLst>
        </pc:spChg>
      </pc:sldChg>
      <pc:sldChg chg="modSp">
        <pc:chgData name="CAI JUN" userId="08ce88e1165b00db" providerId="LiveId" clId="{AB436E01-27B6-4F8F-ADC0-03E180F25042}" dt="2020-05-26T03:46:48.082" v="91"/>
        <pc:sldMkLst>
          <pc:docMk/>
          <pc:sldMk cId="0" sldId="423"/>
        </pc:sldMkLst>
        <pc:graphicFrameChg chg="mod">
          <ac:chgData name="CAI JUN" userId="08ce88e1165b00db" providerId="LiveId" clId="{AB436E01-27B6-4F8F-ADC0-03E180F25042}" dt="2020-05-26T03:46:20.926" v="87"/>
          <ac:graphicFrameMkLst>
            <pc:docMk/>
            <pc:sldMk cId="0" sldId="423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35.551" v="89"/>
          <ac:graphicFrameMkLst>
            <pc:docMk/>
            <pc:sldMk cId="0" sldId="423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48.082" v="91"/>
          <ac:graphicFrameMkLst>
            <pc:docMk/>
            <pc:sldMk cId="0" sldId="423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06.816" v="85"/>
          <ac:graphicFrameMkLst>
            <pc:docMk/>
            <pc:sldMk cId="0" sldId="423"/>
            <ac:graphicFrameMk id="1434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7:46.316" v="112" actId="14100"/>
        <pc:sldMkLst>
          <pc:docMk/>
          <pc:sldMk cId="0" sldId="424"/>
        </pc:sldMkLst>
        <pc:spChg chg="mod">
          <ac:chgData name="CAI JUN" userId="08ce88e1165b00db" providerId="LiveId" clId="{AB436E01-27B6-4F8F-ADC0-03E180F25042}" dt="2020-05-26T03:47:26.363" v="103" actId="207"/>
          <ac:spMkLst>
            <pc:docMk/>
            <pc:sldMk cId="0" sldId="424"/>
            <ac:spMk id="15362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7:19.269" v="99"/>
          <ac:graphicFrameMkLst>
            <pc:docMk/>
            <pc:sldMk cId="0" sldId="42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7:46.316" v="112" actId="14100"/>
          <ac:graphicFrameMkLst>
            <pc:docMk/>
            <pc:sldMk cId="0" sldId="424"/>
            <ac:graphicFrameMk id="3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4:16.769" v="73" actId="1038"/>
        <pc:sldMkLst>
          <pc:docMk/>
          <pc:sldMk cId="0" sldId="425"/>
        </pc:sldMkLst>
        <pc:spChg chg="mod">
          <ac:chgData name="CAI JUN" userId="08ce88e1165b00db" providerId="LiveId" clId="{AB436E01-27B6-4F8F-ADC0-03E180F25042}" dt="2020-05-26T03:43:46.144" v="31" actId="113"/>
          <ac:spMkLst>
            <pc:docMk/>
            <pc:sldMk cId="0" sldId="425"/>
            <ac:spMk id="8194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3:07.113" v="24" actId="1038"/>
          <ac:graphicFrameMkLst>
            <pc:docMk/>
            <pc:sldMk cId="0" sldId="425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00.597" v="40" actId="1038"/>
          <ac:graphicFrameMkLst>
            <pc:docMk/>
            <pc:sldMk cId="0" sldId="425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16.769" v="73" actId="1038"/>
          <ac:graphicFrameMkLst>
            <pc:docMk/>
            <pc:sldMk cId="0" sldId="425"/>
            <ac:graphicFrameMk id="8198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8:51.769" v="128"/>
        <pc:sldMkLst>
          <pc:docMk/>
          <pc:sldMk cId="0" sldId="426"/>
        </pc:sldMkLst>
        <pc:spChg chg="mod">
          <ac:chgData name="CAI JUN" userId="08ce88e1165b00db" providerId="LiveId" clId="{AB436E01-27B6-4F8F-ADC0-03E180F25042}" dt="2020-05-26T03:48:27.301" v="124" actId="207"/>
          <ac:spMkLst>
            <pc:docMk/>
            <pc:sldMk cId="0" sldId="426"/>
            <ac:spMk id="16386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8:39.519" v="126"/>
          <ac:graphicFrameMkLst>
            <pc:docMk/>
            <pc:sldMk cId="0" sldId="42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8:51.769" v="128"/>
          <ac:graphicFrameMkLst>
            <pc:docMk/>
            <pc:sldMk cId="0" sldId="426"/>
            <ac:graphicFrameMk id="61448" creationId="{00000000-0000-0000-0000-000000000000}"/>
          </ac:graphicFrameMkLst>
        </pc:graphicFrameChg>
      </pc:sldChg>
      <pc:sldChg chg="del">
        <pc:chgData name="CAI JUN" userId="08ce88e1165b00db" providerId="LiveId" clId="{AB436E01-27B6-4F8F-ADC0-03E180F25042}" dt="2020-05-26T03:45:37.816" v="82" actId="47"/>
        <pc:sldMkLst>
          <pc:docMk/>
          <pc:sldMk cId="0" sldId="427"/>
        </pc:sldMkLst>
      </pc:sldChg>
      <pc:sldChg chg="modSp">
        <pc:chgData name="CAI JUN" userId="08ce88e1165b00db" providerId="LiveId" clId="{AB436E01-27B6-4F8F-ADC0-03E180F25042}" dt="2020-05-26T03:50:22.896" v="139"/>
        <pc:sldMkLst>
          <pc:docMk/>
          <pc:sldMk cId="0" sldId="431"/>
        </pc:sldMkLst>
        <pc:graphicFrameChg chg="mod">
          <ac:chgData name="CAI JUN" userId="08ce88e1165b00db" providerId="LiveId" clId="{AB436E01-27B6-4F8F-ADC0-03E180F25042}" dt="2020-05-26T03:50:22.896" v="139"/>
          <ac:graphicFrameMkLst>
            <pc:docMk/>
            <pc:sldMk cId="0" sldId="431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0:10.583" v="137"/>
          <ac:graphicFrameMkLst>
            <pc:docMk/>
            <pc:sldMk cId="0" sldId="431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27.052" v="130"/>
          <ac:graphicFrameMkLst>
            <pc:docMk/>
            <pc:sldMk cId="0" sldId="431"/>
            <ac:graphicFrameMk id="1843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38.802" v="132"/>
          <ac:graphicFrameMkLst>
            <pc:docMk/>
            <pc:sldMk cId="0" sldId="431"/>
            <ac:graphicFrameMk id="1843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56.380" v="135"/>
          <ac:graphicFrameMkLst>
            <pc:docMk/>
            <pc:sldMk cId="0" sldId="431"/>
            <ac:graphicFrameMk id="18439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AB436E01-27B6-4F8F-ADC0-03E180F25042}" dt="2020-05-26T03:52:13.333" v="191"/>
        <pc:sldMkLst>
          <pc:docMk/>
          <pc:sldMk cId="0" sldId="432"/>
        </pc:sldMkLst>
        <pc:spChg chg="mod">
          <ac:chgData name="CAI JUN" userId="08ce88e1165b00db" providerId="LiveId" clId="{AB436E01-27B6-4F8F-ADC0-03E180F25042}" dt="2020-05-26T03:52:13.333" v="191"/>
          <ac:spMkLst>
            <pc:docMk/>
            <pc:sldMk cId="0" sldId="432"/>
            <ac:spMk id="23" creationId="{00000000-0000-0000-0000-000000000000}"/>
          </ac:spMkLst>
        </pc:spChg>
        <pc:grpChg chg="mod">
          <ac:chgData name="CAI JUN" userId="08ce88e1165b00db" providerId="LiveId" clId="{AB436E01-27B6-4F8F-ADC0-03E180F25042}" dt="2020-05-26T03:52:13.333" v="191"/>
          <ac:grpSpMkLst>
            <pc:docMk/>
            <pc:sldMk cId="0" sldId="432"/>
            <ac:grpSpMk id="21" creationId="{00000000-0000-0000-0000-000000000000}"/>
          </ac:grpSpMkLst>
        </pc:grpChg>
        <pc:graphicFrameChg chg="add mod">
          <ac:chgData name="CAI JUN" userId="08ce88e1165b00db" providerId="LiveId" clId="{AB436E01-27B6-4F8F-ADC0-03E180F25042}" dt="2020-05-26T03:51:13.224" v="149" actId="1076"/>
          <ac:graphicFrameMkLst>
            <pc:docMk/>
            <pc:sldMk cId="0" sldId="432"/>
            <ac:graphicFrameMk id="11" creationId="{9A92940A-47F5-4181-B2AF-D9AA86F8ABF8}"/>
          </ac:graphicFrameMkLst>
        </pc:graphicFrameChg>
        <pc:graphicFrameChg chg="mod">
          <ac:chgData name="CAI JUN" userId="08ce88e1165b00db" providerId="LiveId" clId="{AB436E01-27B6-4F8F-ADC0-03E180F25042}" dt="2020-05-26T03:50:38.849" v="141"/>
          <ac:graphicFrameMkLst>
            <pc:docMk/>
            <pc:sldMk cId="0" sldId="432"/>
            <ac:graphicFrameMk id="12" creationId="{00000000-0000-0000-0000-000000000000}"/>
          </ac:graphicFrameMkLst>
        </pc:graphicFrameChg>
        <pc:graphicFrameChg chg="add mod">
          <ac:chgData name="CAI JUN" userId="08ce88e1165b00db" providerId="LiveId" clId="{AB436E01-27B6-4F8F-ADC0-03E180F25042}" dt="2020-05-26T03:51:59.177" v="188" actId="1035"/>
          <ac:graphicFrameMkLst>
            <pc:docMk/>
            <pc:sldMk cId="0" sldId="432"/>
            <ac:graphicFrameMk id="13" creationId="{2B9E5F58-D5DF-476D-B8D3-C656ACDA6AB3}"/>
          </ac:graphicFrameMkLst>
        </pc:graphicFrameChg>
        <pc:graphicFrameChg chg="mod">
          <ac:chgData name="CAI JUN" userId="08ce88e1165b00db" providerId="LiveId" clId="{AB436E01-27B6-4F8F-ADC0-03E180F25042}" dt="2020-05-26T03:52:13.333" v="191"/>
          <ac:graphicFrameMkLst>
            <pc:docMk/>
            <pc:sldMk cId="0" sldId="432"/>
            <ac:graphicFrameMk id="22" creationId="{00000000-0000-0000-0000-000000000000}"/>
          </ac:graphicFrameMkLst>
        </pc:graphicFrameChg>
        <pc:graphicFrameChg chg="del mod">
          <ac:chgData name="CAI JUN" userId="08ce88e1165b00db" providerId="LiveId" clId="{AB436E01-27B6-4F8F-ADC0-03E180F25042}" dt="2020-05-26T03:51:09.224" v="148" actId="478"/>
          <ac:graphicFrameMkLst>
            <pc:docMk/>
            <pc:sldMk cId="0" sldId="432"/>
            <ac:graphicFrameMk id="24" creationId="{00000000-0000-0000-0000-000000000000}"/>
          </ac:graphicFrameMkLst>
        </pc:graphicFrameChg>
        <pc:graphicFrameChg chg="del mod">
          <ac:chgData name="CAI JUN" userId="08ce88e1165b00db" providerId="LiveId" clId="{AB436E01-27B6-4F8F-ADC0-03E180F25042}" dt="2020-05-26T03:51:47.630" v="155" actId="478"/>
          <ac:graphicFrameMkLst>
            <pc:docMk/>
            <pc:sldMk cId="0" sldId="432"/>
            <ac:graphicFrameMk id="25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7:10.749" v="261"/>
        <pc:sldMkLst>
          <pc:docMk/>
          <pc:sldMk cId="0" sldId="434"/>
        </pc:sldMkLst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0" creationId="{00000000-0000-0000-0000-000000000000}"/>
          </ac:spMkLst>
        </pc:spChg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1" creationId="{00000000-0000-0000-0000-000000000000}"/>
          </ac:spMkLst>
        </pc:spChg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2" creationId="{00000000-0000-0000-0000-000000000000}"/>
          </ac:spMkLst>
        </pc:spChg>
        <pc:grpChg chg="mod">
          <ac:chgData name="CAI JUN" userId="08ce88e1165b00db" providerId="LiveId" clId="{AB436E01-27B6-4F8F-ADC0-03E180F25042}" dt="2020-05-26T03:56:36.281" v="255"/>
          <ac:grpSpMkLst>
            <pc:docMk/>
            <pc:sldMk cId="0" sldId="434"/>
            <ac:grpSpMk id="21507" creationId="{00000000-0000-0000-0000-000000000000}"/>
          </ac:grpSpMkLst>
        </pc:grpChg>
        <pc:graphicFrameChg chg="mod">
          <ac:chgData name="CAI JUN" userId="08ce88e1165b00db" providerId="LiveId" clId="{AB436E01-27B6-4F8F-ADC0-03E180F25042}" dt="2020-05-26T03:57:10.749" v="261"/>
          <ac:graphicFrameMkLst>
            <pc:docMk/>
            <pc:sldMk cId="0" sldId="434"/>
            <ac:graphicFrameMk id="20490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58.406" v="259"/>
          <ac:graphicFrameMkLst>
            <pc:docMk/>
            <pc:sldMk cId="0" sldId="434"/>
            <ac:graphicFrameMk id="5326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47.984" v="257"/>
          <ac:graphicFrameMkLst>
            <pc:docMk/>
            <pc:sldMk cId="0" sldId="434"/>
            <ac:graphicFrameMk id="5326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7:45.796" v="268" actId="113"/>
        <pc:sldMkLst>
          <pc:docMk/>
          <pc:sldMk cId="0" sldId="435"/>
        </pc:sldMkLst>
        <pc:spChg chg="mod">
          <ac:chgData name="CAI JUN" userId="08ce88e1165b00db" providerId="LiveId" clId="{AB436E01-27B6-4F8F-ADC0-03E180F25042}" dt="2020-05-26T03:57:45.796" v="268" actId="113"/>
          <ac:spMkLst>
            <pc:docMk/>
            <pc:sldMk cId="0" sldId="435"/>
            <ac:spMk id="22534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7:33.124" v="263"/>
          <ac:graphicFrameMkLst>
            <pc:docMk/>
            <pc:sldMk cId="0" sldId="435"/>
            <ac:graphicFrameMk id="22533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8:22.718" v="274"/>
        <pc:sldMkLst>
          <pc:docMk/>
          <pc:sldMk cId="0" sldId="437"/>
        </pc:sldMkLst>
        <pc:spChg chg="mod">
          <ac:chgData name="CAI JUN" userId="08ce88e1165b00db" providerId="LiveId" clId="{AB436E01-27B6-4F8F-ADC0-03E180F25042}" dt="2020-05-26T03:57:57.140" v="270" actId="113"/>
          <ac:spMkLst>
            <pc:docMk/>
            <pc:sldMk cId="0" sldId="437"/>
            <ac:spMk id="23558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8:10.640" v="272"/>
          <ac:graphicFrameMkLst>
            <pc:docMk/>
            <pc:sldMk cId="0" sldId="43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8:22.718" v="274"/>
          <ac:graphicFrameMkLst>
            <pc:docMk/>
            <pc:sldMk cId="0" sldId="437"/>
            <ac:graphicFrameMk id="2355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8:44.953" v="278" actId="1036"/>
        <pc:sldMkLst>
          <pc:docMk/>
          <pc:sldMk cId="0" sldId="438"/>
        </pc:sldMkLst>
        <pc:spChg chg="mod">
          <ac:chgData name="CAI JUN" userId="08ce88e1165b00db" providerId="LiveId" clId="{AB436E01-27B6-4F8F-ADC0-03E180F25042}" dt="2020-05-26T03:58:30.374" v="275" actId="113"/>
          <ac:spMkLst>
            <pc:docMk/>
            <pc:sldMk cId="0" sldId="438"/>
            <ac:spMk id="2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8:42.312" v="277"/>
          <ac:graphicFrameMkLst>
            <pc:docMk/>
            <pc:sldMk cId="0" sldId="438"/>
            <ac:graphicFrameMk id="57358" creationId="{00000000-0000-0000-0000-000000000000}"/>
          </ac:graphicFrameMkLst>
        </pc:graphicFrameChg>
        <pc:picChg chg="mod">
          <ac:chgData name="CAI JUN" userId="08ce88e1165b00db" providerId="LiveId" clId="{AB436E01-27B6-4F8F-ADC0-03E180F25042}" dt="2020-05-26T03:58:44.953" v="278" actId="1036"/>
          <ac:picMkLst>
            <pc:docMk/>
            <pc:sldMk cId="0" sldId="438"/>
            <ac:picMk id="57357" creationId="{00000000-0000-0000-0000-000000000000}"/>
          </ac:picMkLst>
        </pc:picChg>
      </pc:sldChg>
      <pc:sldChg chg="modSp mod">
        <pc:chgData name="CAI JUN" userId="08ce88e1165b00db" providerId="LiveId" clId="{AB436E01-27B6-4F8F-ADC0-03E180F25042}" dt="2020-05-26T03:59:35.093" v="283"/>
        <pc:sldMkLst>
          <pc:docMk/>
          <pc:sldMk cId="0" sldId="439"/>
        </pc:sldMkLst>
        <pc:spChg chg="mod">
          <ac:chgData name="CAI JUN" userId="08ce88e1165b00db" providerId="LiveId" clId="{AB436E01-27B6-4F8F-ADC0-03E180F25042}" dt="2020-05-26T03:58:52.796" v="279" actId="113"/>
          <ac:spMkLst>
            <pc:docMk/>
            <pc:sldMk cId="0" sldId="439"/>
            <ac:spMk id="7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9:21.921" v="281"/>
          <ac:graphicFrameMkLst>
            <pc:docMk/>
            <pc:sldMk cId="0" sldId="439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9:35.093" v="283"/>
          <ac:graphicFrameMkLst>
            <pc:docMk/>
            <pc:sldMk cId="0" sldId="439"/>
            <ac:graphicFrameMk id="2560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9:56.953" v="285"/>
        <pc:sldMkLst>
          <pc:docMk/>
          <pc:sldMk cId="0" sldId="440"/>
        </pc:sldMkLst>
        <pc:graphicFrameChg chg="mod">
          <ac:chgData name="CAI JUN" userId="08ce88e1165b00db" providerId="LiveId" clId="{AB436E01-27B6-4F8F-ADC0-03E180F25042}" dt="2020-05-26T03:59:56.953" v="285"/>
          <ac:graphicFrameMkLst>
            <pc:docMk/>
            <pc:sldMk cId="0" sldId="440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4:02:59.002" v="320" actId="113"/>
        <pc:sldMkLst>
          <pc:docMk/>
          <pc:sldMk cId="0" sldId="441"/>
        </pc:sldMkLst>
        <pc:spChg chg="mod">
          <ac:chgData name="CAI JUN" userId="08ce88e1165b00db" providerId="LiveId" clId="{AB436E01-27B6-4F8F-ADC0-03E180F25042}" dt="2020-05-26T04:02:59.002" v="320" actId="113"/>
          <ac:spMkLst>
            <pc:docMk/>
            <pc:sldMk cId="0" sldId="441"/>
            <ac:spMk id="27650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4:00:11.234" v="287"/>
          <ac:graphicFrameMkLst>
            <pc:docMk/>
            <pc:sldMk cId="0" sldId="441"/>
            <ac:graphicFrameMk id="6656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5:43.781" v="248" actId="1038"/>
        <pc:sldMkLst>
          <pc:docMk/>
          <pc:sldMk cId="0" sldId="443"/>
        </pc:sldMkLst>
        <pc:graphicFrameChg chg="mod">
          <ac:chgData name="CAI JUN" userId="08ce88e1165b00db" providerId="LiveId" clId="{AB436E01-27B6-4F8F-ADC0-03E180F25042}" dt="2020-05-26T03:55:43.781" v="248" actId="1038"/>
          <ac:graphicFrameMkLst>
            <pc:docMk/>
            <pc:sldMk cId="0" sldId="443"/>
            <ac:graphicFrameMk id="29702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5:14.140" v="230" actId="113"/>
        <pc:sldMkLst>
          <pc:docMk/>
          <pc:sldMk cId="0" sldId="445"/>
        </pc:sldMkLst>
        <pc:spChg chg="mod">
          <ac:chgData name="CAI JUN" userId="08ce88e1165b00db" providerId="LiveId" clId="{AB436E01-27B6-4F8F-ADC0-03E180F25042}" dt="2020-05-26T03:55:14.140" v="230" actId="113"/>
          <ac:spMkLst>
            <pc:docMk/>
            <pc:sldMk cId="0" sldId="445"/>
            <ac:spMk id="31748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4:50.531" v="223"/>
          <ac:graphicFrameMkLst>
            <pc:docMk/>
            <pc:sldMk cId="0" sldId="445"/>
            <ac:graphicFrameMk id="3174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4:33.749" v="221"/>
        <pc:sldMkLst>
          <pc:docMk/>
          <pc:sldMk cId="0" sldId="446"/>
        </pc:sldMkLst>
        <pc:graphicFrameChg chg="mod">
          <ac:chgData name="CAI JUN" userId="08ce88e1165b00db" providerId="LiveId" clId="{AB436E01-27B6-4F8F-ADC0-03E180F25042}" dt="2020-05-26T03:54:08.265" v="217"/>
          <ac:graphicFrameMkLst>
            <pc:docMk/>
            <pc:sldMk cId="0" sldId="446"/>
            <ac:graphicFrameMk id="32771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4:20.343" v="219"/>
          <ac:graphicFrameMkLst>
            <pc:docMk/>
            <pc:sldMk cId="0" sldId="446"/>
            <ac:graphicFrameMk id="3277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4:33.749" v="221"/>
          <ac:graphicFrameMkLst>
            <pc:docMk/>
            <pc:sldMk cId="0" sldId="446"/>
            <ac:graphicFrameMk id="32773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3:54.515" v="215"/>
        <pc:sldMkLst>
          <pc:docMk/>
          <pc:sldMk cId="0" sldId="447"/>
        </pc:sldMkLst>
        <pc:graphicFrameChg chg="mod">
          <ac:chgData name="CAI JUN" userId="08ce88e1165b00db" providerId="LiveId" clId="{AB436E01-27B6-4F8F-ADC0-03E180F25042}" dt="2020-05-26T03:53:16.578" v="209"/>
          <ac:graphicFrameMkLst>
            <pc:docMk/>
            <pc:sldMk cId="0" sldId="447"/>
            <ac:graphicFrameMk id="3379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29.999" v="211"/>
          <ac:graphicFrameMkLst>
            <pc:docMk/>
            <pc:sldMk cId="0" sldId="447"/>
            <ac:graphicFrameMk id="3379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41.874" v="213"/>
          <ac:graphicFrameMkLst>
            <pc:docMk/>
            <pc:sldMk cId="0" sldId="447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54.515" v="215"/>
          <ac:graphicFrameMkLst>
            <pc:docMk/>
            <pc:sldMk cId="0" sldId="447"/>
            <ac:graphicFrameMk id="33800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2:56.968" v="207" actId="1036"/>
        <pc:sldMkLst>
          <pc:docMk/>
          <pc:sldMk cId="0" sldId="448"/>
        </pc:sldMkLst>
        <pc:graphicFrameChg chg="mod">
          <ac:chgData name="CAI JUN" userId="08ce88e1165b00db" providerId="LiveId" clId="{AB436E01-27B6-4F8F-ADC0-03E180F25042}" dt="2020-05-26T03:52:56.968" v="207" actId="1036"/>
          <ac:graphicFrameMkLst>
            <pc:docMk/>
            <pc:sldMk cId="0" sldId="448"/>
            <ac:graphicFrameMk id="34822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45:10.629" v="80"/>
        <pc:sldMkLst>
          <pc:docMk/>
          <pc:sldMk cId="0" sldId="449"/>
        </pc:sldMkLst>
        <pc:graphicFrameChg chg="mod">
          <ac:chgData name="CAI JUN" userId="08ce88e1165b00db" providerId="LiveId" clId="{AB436E01-27B6-4F8F-ADC0-03E180F25042}" dt="2020-05-26T03:44:54.769" v="78"/>
          <ac:graphicFrameMkLst>
            <pc:docMk/>
            <pc:sldMk cId="0" sldId="449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40.269" v="76"/>
          <ac:graphicFrameMkLst>
            <pc:docMk/>
            <pc:sldMk cId="0" sldId="449"/>
            <ac:graphicFrameMk id="922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5:10.629" v="80"/>
          <ac:graphicFrameMkLst>
            <pc:docMk/>
            <pc:sldMk cId="0" sldId="449"/>
            <ac:graphicFrameMk id="9223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42:47.707" v="18"/>
        <pc:sldMkLst>
          <pc:docMk/>
          <pc:sldMk cId="0" sldId="450"/>
        </pc:sldMkLst>
        <pc:graphicFrameChg chg="mod">
          <ac:chgData name="CAI JUN" userId="08ce88e1165b00db" providerId="LiveId" clId="{AB436E01-27B6-4F8F-ADC0-03E180F25042}" dt="2020-05-26T03:42:47.707" v="18"/>
          <ac:graphicFrameMkLst>
            <pc:docMk/>
            <pc:sldMk cId="0" sldId="450"/>
            <ac:graphicFrameMk id="7171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4:01:40.999" v="311" actId="113"/>
        <pc:sldMkLst>
          <pc:docMk/>
          <pc:sldMk cId="1538796709" sldId="457"/>
        </pc:sldMkLst>
        <pc:spChg chg="mod">
          <ac:chgData name="CAI JUN" userId="08ce88e1165b00db" providerId="LiveId" clId="{AB436E01-27B6-4F8F-ADC0-03E180F25042}" dt="2020-05-26T04:01:40.999" v="311" actId="113"/>
          <ac:spMkLst>
            <pc:docMk/>
            <pc:sldMk cId="1538796709" sldId="457"/>
            <ac:spMk id="14" creationId="{00000000-0000-0000-0000-000000000000}"/>
          </ac:spMkLst>
        </pc:spChg>
        <pc:spChg chg="mod">
          <ac:chgData name="CAI JUN" userId="08ce88e1165b00db" providerId="LiveId" clId="{AB436E01-27B6-4F8F-ADC0-03E180F25042}" dt="2020-05-26T04:00:42.234" v="296" actId="113"/>
          <ac:spMkLst>
            <pc:docMk/>
            <pc:sldMk cId="1538796709" sldId="457"/>
            <ac:spMk id="15" creationId="{00000000-0000-0000-0000-000000000000}"/>
          </ac:spMkLst>
        </pc:spChg>
        <pc:spChg chg="mod">
          <ac:chgData name="CAI JUN" userId="08ce88e1165b00db" providerId="LiveId" clId="{AB436E01-27B6-4F8F-ADC0-03E180F25042}" dt="2020-05-26T04:00:30.546" v="295" actId="207"/>
          <ac:spMkLst>
            <pc:docMk/>
            <pc:sldMk cId="1538796709" sldId="457"/>
            <ac:spMk id="6146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4:01:22.281" v="305"/>
          <ac:graphicFrameMkLst>
            <pc:docMk/>
            <pc:sldMk cId="1538796709" sldId="457"/>
            <ac:graphicFrameMk id="2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4:02:37.718" v="319"/>
        <pc:sldMkLst>
          <pc:docMk/>
          <pc:sldMk cId="2209537059" sldId="458"/>
        </pc:sldMkLst>
        <pc:graphicFrameChg chg="mod">
          <ac:chgData name="CAI JUN" userId="08ce88e1165b00db" providerId="LiveId" clId="{AB436E01-27B6-4F8F-ADC0-03E180F25042}" dt="2020-05-26T04:01:59.046" v="313"/>
          <ac:graphicFrameMkLst>
            <pc:docMk/>
            <pc:sldMk cId="2209537059" sldId="458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24.437" v="317"/>
          <ac:graphicFrameMkLst>
            <pc:docMk/>
            <pc:sldMk cId="2209537059" sldId="45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12.374" v="315"/>
          <ac:graphicFrameMkLst>
            <pc:docMk/>
            <pc:sldMk cId="2209537059" sldId="458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37.718" v="319"/>
          <ac:graphicFrameMkLst>
            <pc:docMk/>
            <pc:sldMk cId="2209537059" sldId="458"/>
            <ac:graphicFrameMk id="27" creationId="{8EC61619-24B1-40F4-B86C-1E8060C33443}"/>
          </ac:graphicFrameMkLst>
        </pc:graphicFrameChg>
      </pc:sldChg>
      <pc:sldChg chg="addSp delSp modSp add">
        <pc:chgData name="CAI JUN" userId="08ce88e1165b00db" providerId="LiveId" clId="{AB436E01-27B6-4F8F-ADC0-03E180F25042}" dt="2020-05-26T03:41:34.488" v="7"/>
        <pc:sldMkLst>
          <pc:docMk/>
          <pc:sldMk cId="762276702" sldId="528"/>
        </pc:sldMkLst>
        <pc:spChg chg="add mod">
          <ac:chgData name="CAI JUN" userId="08ce88e1165b00db" providerId="LiveId" clId="{AB436E01-27B6-4F8F-ADC0-03E180F25042}" dt="2020-05-26T03:41:34.488" v="7"/>
          <ac:spMkLst>
            <pc:docMk/>
            <pc:sldMk cId="762276702" sldId="528"/>
            <ac:spMk id="10" creationId="{9609DB97-A0AB-433A-8B50-DD08CD667096}"/>
          </ac:spMkLst>
        </pc:spChg>
        <pc:spChg chg="del">
          <ac:chgData name="CAI JUN" userId="08ce88e1165b00db" providerId="LiveId" clId="{AB436E01-27B6-4F8F-ADC0-03E180F25042}" dt="2020-05-26T03:41:33.832" v="6" actId="478"/>
          <ac:spMkLst>
            <pc:docMk/>
            <pc:sldMk cId="762276702" sldId="528"/>
            <ac:spMk id="5122" creationId="{00000000-0000-0000-0000-000000000000}"/>
          </ac:spMkLst>
        </pc:spChg>
      </pc:sldChg>
      <pc:sldChg chg="add">
        <pc:chgData name="CAI JUN" userId="08ce88e1165b00db" providerId="LiveId" clId="{AB436E01-27B6-4F8F-ADC0-03E180F25042}" dt="2020-05-26T03:45:32.691" v="81"/>
        <pc:sldMkLst>
          <pc:docMk/>
          <pc:sldMk cId="1909069757" sldId="53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C001BCB5-307D-4BD7-983A-8650B02ADB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7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2F761-C71A-43E8-B756-EB3CA1222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35F1-3DEB-48D0-9A64-9357446F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34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DB7D-0FA6-4F52-ADC2-0088CF29C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5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558-97BB-43E7-97FC-0B2BB3FA9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0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D484-1987-43F0-AE8B-4032820BD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7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1AF7-8744-4B8C-BEBE-D4097111D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89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B0E8-8293-477A-952B-4900FDC2A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75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9D362-703D-427A-893C-00B3861A6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69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F57F-F72D-4346-A4EB-6A24E26E7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8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B5D77-0428-4C58-A9B6-E1515EF69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3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A573-6217-49F8-802C-1E5DC2E88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503F-CB84-4048-A0B8-E837673EB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8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ED0F934-DE87-4018-844A-E8D0B43B3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62000" y="1562100"/>
            <a:ext cx="73723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619250" indent="-1619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1-7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维里方程</a:t>
            </a: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928688" y="3471863"/>
            <a:ext cx="771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Virial Equation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52755"/>
              </p:ext>
            </p:extLst>
          </p:nvPr>
        </p:nvGraphicFramePr>
        <p:xfrm>
          <a:off x="1619250" y="1260475"/>
          <a:ext cx="47910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3174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0475"/>
                        <a:ext cx="47910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37" descr="01-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2633663"/>
            <a:ext cx="324802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38"/>
          <p:cNvSpPr txBox="1">
            <a:spLocks noChangeArrowheads="1"/>
          </p:cNvSpPr>
          <p:nvPr/>
        </p:nvSpPr>
        <p:spPr bwMode="auto">
          <a:xfrm>
            <a:off x="669925" y="2290763"/>
            <a:ext cx="4244975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···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第二、三、四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···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维里系数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分别表示二分子、三分子、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四分子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相互作用。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使第二维里系数等于零的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温度就是波义耳温度。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749" name="Text Box 39"/>
          <p:cNvSpPr txBox="1">
            <a:spLocks noChangeArrowheads="1"/>
          </p:cNvSpPr>
          <p:nvPr/>
        </p:nvSpPr>
        <p:spPr bwMode="auto">
          <a:xfrm>
            <a:off x="612775" y="692150"/>
            <a:ext cx="673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维里方程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(virial equation)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8"/>
          <p:cNvSpPr txBox="1">
            <a:spLocks noChangeArrowheads="1"/>
          </p:cNvSpPr>
          <p:nvPr/>
        </p:nvSpPr>
        <p:spPr bwMode="auto">
          <a:xfrm>
            <a:off x="484188" y="504825"/>
            <a:ext cx="817403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范德华流体和硬球流体的状态方程都可以表示为维里方程的形式：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277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43818"/>
              </p:ext>
            </p:extLst>
          </p:nvPr>
        </p:nvGraphicFramePr>
        <p:xfrm>
          <a:off x="1411288" y="1316038"/>
          <a:ext cx="6319837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920680" imgH="965160" progId="Equation.DSMT4">
                  <p:embed/>
                </p:oleObj>
              </mc:Choice>
              <mc:Fallback>
                <p:oleObj name="Equation" r:id="rId3" imgW="2920680" imgH="965160" progId="Equation.DSMT4">
                  <p:embed/>
                  <p:pic>
                    <p:nvPicPr>
                      <p:cNvPr id="3277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316038"/>
                        <a:ext cx="6319837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55391"/>
              </p:ext>
            </p:extLst>
          </p:nvPr>
        </p:nvGraphicFramePr>
        <p:xfrm>
          <a:off x="933450" y="3508375"/>
          <a:ext cx="7885113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085920" imgH="965160" progId="Equation.DSMT4">
                  <p:embed/>
                </p:oleObj>
              </mc:Choice>
              <mc:Fallback>
                <p:oleObj name="Equation" r:id="rId5" imgW="3085920" imgH="965160" progId="Equation.DSMT4">
                  <p:embed/>
                  <p:pic>
                    <p:nvPicPr>
                      <p:cNvPr id="3277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08375"/>
                        <a:ext cx="7885113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63934"/>
              </p:ext>
            </p:extLst>
          </p:nvPr>
        </p:nvGraphicFramePr>
        <p:xfrm>
          <a:off x="1530350" y="5851525"/>
          <a:ext cx="60833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603160" imgH="241200" progId="Equation.DSMT4">
                  <p:embed/>
                </p:oleObj>
              </mc:Choice>
              <mc:Fallback>
                <p:oleObj name="Equation" r:id="rId7" imgW="2603160" imgH="241200" progId="Equation.DSMT4">
                  <p:embed/>
                  <p:pic>
                    <p:nvPicPr>
                      <p:cNvPr id="32773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851525"/>
                        <a:ext cx="60833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6988" y="26988"/>
            <a:ext cx="665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585788" y="571500"/>
            <a:ext cx="8029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维里方程可以由统计力学严格推导，维里系数仅仅依赖于温度和分子间相互作用，比如：球形分子气体的第二维里系数</a:t>
            </a:r>
          </a:p>
        </p:txBody>
      </p:sp>
      <p:graphicFrame>
        <p:nvGraphicFramePr>
          <p:cNvPr id="3379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91860"/>
              </p:ext>
            </p:extLst>
          </p:nvPr>
        </p:nvGraphicFramePr>
        <p:xfrm>
          <a:off x="1778000" y="1798638"/>
          <a:ext cx="57038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387520" imgH="330120" progId="Equation.DSMT4">
                  <p:embed/>
                </p:oleObj>
              </mc:Choice>
              <mc:Fallback>
                <p:oleObj name="Equation" r:id="rId3" imgW="2387520" imgH="330120" progId="Equation.DSMT4">
                  <p:embed/>
                  <p:pic>
                    <p:nvPicPr>
                      <p:cNvPr id="3379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798638"/>
                        <a:ext cx="57038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65978"/>
              </p:ext>
            </p:extLst>
          </p:nvPr>
        </p:nvGraphicFramePr>
        <p:xfrm>
          <a:off x="815975" y="2659063"/>
          <a:ext cx="79105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225600" imgH="215640" progId="Equation.DSMT4">
                  <p:embed/>
                </p:oleObj>
              </mc:Choice>
              <mc:Fallback>
                <p:oleObj name="Equation" r:id="rId5" imgW="3225600" imgH="215640" progId="Equation.DSMT4">
                  <p:embed/>
                  <p:pic>
                    <p:nvPicPr>
                      <p:cNvPr id="3379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659063"/>
                        <a:ext cx="79105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44838"/>
              </p:ext>
            </p:extLst>
          </p:nvPr>
        </p:nvGraphicFramePr>
        <p:xfrm>
          <a:off x="2840038" y="3633788"/>
          <a:ext cx="26987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130040" imgH="457200" progId="Equation.DSMT4">
                  <p:embed/>
                </p:oleObj>
              </mc:Choice>
              <mc:Fallback>
                <p:oleObj name="Equation" r:id="rId7" imgW="1130040" imgH="457200" progId="Equation.DSMT4">
                  <p:embed/>
                  <p:pic>
                    <p:nvPicPr>
                      <p:cNvPr id="3379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633788"/>
                        <a:ext cx="26987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714375" y="3195638"/>
            <a:ext cx="802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例：直径为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</a:rPr>
              <a:t>的硬球分子，其分子间作用能为：</a:t>
            </a: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26988" y="26988"/>
            <a:ext cx="665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</a:p>
        </p:txBody>
      </p:sp>
      <p:graphicFrame>
        <p:nvGraphicFramePr>
          <p:cNvPr id="3380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12346"/>
              </p:ext>
            </p:extLst>
          </p:nvPr>
        </p:nvGraphicFramePr>
        <p:xfrm>
          <a:off x="1849438" y="4764088"/>
          <a:ext cx="57626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412720" imgH="761760" progId="Equation.DSMT4">
                  <p:embed/>
                </p:oleObj>
              </mc:Choice>
              <mc:Fallback>
                <p:oleObj name="Equation" r:id="rId9" imgW="2412720" imgH="761760" progId="Equation.DSMT4">
                  <p:embed/>
                  <p:pic>
                    <p:nvPicPr>
                      <p:cNvPr id="3380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764088"/>
                        <a:ext cx="5762625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8"/>
          <p:cNvSpPr txBox="1">
            <a:spLocks noChangeArrowheads="1"/>
          </p:cNvSpPr>
          <p:nvPr/>
        </p:nvSpPr>
        <p:spPr bwMode="auto">
          <a:xfrm>
            <a:off x="484188" y="719138"/>
            <a:ext cx="5445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多参数的半经验状态方程：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227680" y="1365561"/>
            <a:ext cx="4236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马丁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侯方程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227680" y="1987705"/>
            <a:ext cx="237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BWR</a:t>
            </a:r>
            <a:r>
              <a:rPr lang="zh-CN" altLang="en-US" sz="2800" dirty="0">
                <a:latin typeface="Times New Roman" pitchFamily="18" charset="0"/>
              </a:rPr>
              <a:t>方程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42938" y="3871913"/>
            <a:ext cx="80152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维里方程是无穷级数，应用时必须截断取有限项，单纯的截断不够准确，</a:t>
            </a:r>
            <a:r>
              <a:rPr lang="en-US" altLang="zh-CN" sz="2800">
                <a:latin typeface="Times New Roman" pitchFamily="18" charset="0"/>
              </a:rPr>
              <a:t>BWR</a:t>
            </a:r>
            <a:r>
              <a:rPr lang="zh-CN" altLang="en-US" sz="2800">
                <a:latin typeface="Times New Roman" pitchFamily="18" charset="0"/>
              </a:rPr>
              <a:t>方程在截断后再做些形式上的改进，就能取得很好效果，缺点是有许多个参数需要从实验数据回归得到。</a:t>
            </a:r>
          </a:p>
        </p:txBody>
      </p:sp>
      <p:graphicFrame>
        <p:nvGraphicFramePr>
          <p:cNvPr id="3482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74570"/>
              </p:ext>
            </p:extLst>
          </p:nvPr>
        </p:nvGraphicFramePr>
        <p:xfrm>
          <a:off x="131016" y="2619557"/>
          <a:ext cx="8825525" cy="92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597200" imgH="482400" progId="Equation.DSMT4">
                  <p:embed/>
                </p:oleObj>
              </mc:Choice>
              <mc:Fallback>
                <p:oleObj name="Equation" r:id="rId3" imgW="4597200" imgH="482400" progId="Equation.DSMT4">
                  <p:embed/>
                  <p:pic>
                    <p:nvPicPr>
                      <p:cNvPr id="34822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16" y="2619557"/>
                        <a:ext cx="8825525" cy="926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7386</TotalTime>
  <Words>195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574</cp:revision>
  <dcterms:created xsi:type="dcterms:W3CDTF">1998-06-15T09:16:02Z</dcterms:created>
  <dcterms:modified xsi:type="dcterms:W3CDTF">2020-06-29T00:36:00Z</dcterms:modified>
</cp:coreProperties>
</file>