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417" r:id="rId2"/>
    <p:sldId id="418" r:id="rId3"/>
    <p:sldId id="446" r:id="rId4"/>
    <p:sldId id="447" r:id="rId5"/>
    <p:sldId id="428" r:id="rId6"/>
    <p:sldId id="456" r:id="rId7"/>
    <p:sldId id="441" r:id="rId8"/>
    <p:sldId id="452" r:id="rId9"/>
    <p:sldId id="453" r:id="rId10"/>
    <p:sldId id="430" r:id="rId11"/>
    <p:sldId id="454" r:id="rId12"/>
    <p:sldId id="455" r:id="rId13"/>
    <p:sldId id="440" r:id="rId14"/>
    <p:sldId id="422" r:id="rId15"/>
    <p:sldId id="433" r:id="rId16"/>
    <p:sldId id="423" r:id="rId17"/>
    <p:sldId id="424" r:id="rId18"/>
    <p:sldId id="42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993300"/>
    <a:srgbClr val="FF0000"/>
    <a:srgbClr val="FF505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F72DC-5F75-47AB-A9B8-18BC5461FED0}" v="210" dt="2020-07-17T05:04:56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97C9AB3A-EF3E-4BDC-BD9C-226AB290D3BB}"/>
    <pc:docChg chg="custSel modSld">
      <pc:chgData name="Jun Cai" userId="57e790d697ad4281" providerId="LiveId" clId="{97C9AB3A-EF3E-4BDC-BD9C-226AB290D3BB}" dt="2020-05-27T15:02:04.508" v="114"/>
      <pc:docMkLst>
        <pc:docMk/>
      </pc:docMkLst>
      <pc:sldChg chg="modSp mod">
        <pc:chgData name="Jun Cai" userId="57e790d697ad4281" providerId="LiveId" clId="{97C9AB3A-EF3E-4BDC-BD9C-226AB290D3BB}" dt="2020-05-27T14:54:12.915" v="23"/>
        <pc:sldMkLst>
          <pc:docMk/>
          <pc:sldMk cId="0" sldId="425"/>
        </pc:sldMkLst>
        <pc:spChg chg="mod">
          <ac:chgData name="Jun Cai" userId="57e790d697ad4281" providerId="LiveId" clId="{97C9AB3A-EF3E-4BDC-BD9C-226AB290D3BB}" dt="2020-05-27T14:53:10.140" v="13" actId="113"/>
          <ac:spMkLst>
            <pc:docMk/>
            <pc:sldMk cId="0" sldId="425"/>
            <ac:spMk id="17410" creationId="{00000000-0000-0000-0000-000000000000}"/>
          </ac:spMkLst>
        </pc:spChg>
        <pc:spChg chg="mod">
          <ac:chgData name="Jun Cai" userId="57e790d697ad4281" providerId="LiveId" clId="{97C9AB3A-EF3E-4BDC-BD9C-226AB290D3BB}" dt="2020-05-27T14:52:41.699" v="7" actId="113"/>
          <ac:spMkLst>
            <pc:docMk/>
            <pc:sldMk cId="0" sldId="425"/>
            <ac:spMk id="17425" creationId="{00000000-0000-0000-0000-000000000000}"/>
          </ac:spMkLst>
        </pc:spChg>
        <pc:graphicFrameChg chg="mod">
          <ac:chgData name="Jun Cai" userId="57e790d697ad4281" providerId="LiveId" clId="{97C9AB3A-EF3E-4BDC-BD9C-226AB290D3BB}" dt="2020-05-27T14:52:28.892" v="3"/>
          <ac:graphicFrameMkLst>
            <pc:docMk/>
            <pc:sldMk cId="0" sldId="425"/>
            <ac:graphicFrameMk id="17413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4:12.915" v="23"/>
          <ac:graphicFrameMkLst>
            <pc:docMk/>
            <pc:sldMk cId="0" sldId="425"/>
            <ac:graphicFrameMk id="17414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2:15.659" v="1"/>
          <ac:graphicFrameMkLst>
            <pc:docMk/>
            <pc:sldMk cId="0" sldId="425"/>
            <ac:graphicFrameMk id="17415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3:48.262" v="19"/>
          <ac:graphicFrameMkLst>
            <pc:docMk/>
            <pc:sldMk cId="0" sldId="425"/>
            <ac:graphicFrameMk id="17422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3:56.300" v="21"/>
          <ac:graphicFrameMkLst>
            <pc:docMk/>
            <pc:sldMk cId="0" sldId="425"/>
            <ac:graphicFrameMk id="17423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3:40.117" v="17"/>
          <ac:graphicFrameMkLst>
            <pc:docMk/>
            <pc:sldMk cId="0" sldId="425"/>
            <ac:graphicFrameMk id="17424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2:56.504" v="9"/>
          <ac:graphicFrameMkLst>
            <pc:docMk/>
            <pc:sldMk cId="0" sldId="425"/>
            <ac:graphicFrameMk id="17426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3:29.029" v="15"/>
          <ac:graphicFrameMkLst>
            <pc:docMk/>
            <pc:sldMk cId="0" sldId="425"/>
            <ac:graphicFrameMk id="17427" creationId="{00000000-0000-0000-0000-000000000000}"/>
          </ac:graphicFrameMkLst>
        </pc:graphicFrameChg>
      </pc:sldChg>
      <pc:sldChg chg="modSp">
        <pc:chgData name="Jun Cai" userId="57e790d697ad4281" providerId="LiveId" clId="{97C9AB3A-EF3E-4BDC-BD9C-226AB290D3BB}" dt="2020-05-27T14:55:47.465" v="36"/>
        <pc:sldMkLst>
          <pc:docMk/>
          <pc:sldMk cId="0" sldId="428"/>
        </pc:sldMkLst>
        <pc:graphicFrameChg chg="mod">
          <ac:chgData name="Jun Cai" userId="57e790d697ad4281" providerId="LiveId" clId="{97C9AB3A-EF3E-4BDC-BD9C-226AB290D3BB}" dt="2020-05-27T14:55:47.465" v="36"/>
          <ac:graphicFrameMkLst>
            <pc:docMk/>
            <pc:sldMk cId="0" sldId="428"/>
            <ac:graphicFrameMk id="4" creationId="{00000000-0000-0000-0000-000000000000}"/>
          </ac:graphicFrameMkLst>
        </pc:graphicFrameChg>
      </pc:sldChg>
      <pc:sldChg chg="modSp mod">
        <pc:chgData name="Jun Cai" userId="57e790d697ad4281" providerId="LiveId" clId="{97C9AB3A-EF3E-4BDC-BD9C-226AB290D3BB}" dt="2020-05-27T14:58:46.461" v="65"/>
        <pc:sldMkLst>
          <pc:docMk/>
          <pc:sldMk cId="0" sldId="441"/>
        </pc:sldMkLst>
        <pc:spChg chg="mod">
          <ac:chgData name="Jun Cai" userId="57e790d697ad4281" providerId="LiveId" clId="{97C9AB3A-EF3E-4BDC-BD9C-226AB290D3BB}" dt="2020-05-27T14:57:22.810" v="51" actId="113"/>
          <ac:spMkLst>
            <pc:docMk/>
            <pc:sldMk cId="0" sldId="441"/>
            <ac:spMk id="14" creationId="{00000000-0000-0000-0000-000000000000}"/>
          </ac:spMkLst>
        </pc:spChg>
        <pc:spChg chg="mod">
          <ac:chgData name="Jun Cai" userId="57e790d697ad4281" providerId="LiveId" clId="{97C9AB3A-EF3E-4BDC-BD9C-226AB290D3BB}" dt="2020-05-27T14:57:40.267" v="55" actId="113"/>
          <ac:spMkLst>
            <pc:docMk/>
            <pc:sldMk cId="0" sldId="441"/>
            <ac:spMk id="23" creationId="{00000000-0000-0000-0000-000000000000}"/>
          </ac:spMkLst>
        </pc:spChg>
        <pc:spChg chg="mod">
          <ac:chgData name="Jun Cai" userId="57e790d697ad4281" providerId="LiveId" clId="{97C9AB3A-EF3E-4BDC-BD9C-226AB290D3BB}" dt="2020-05-27T14:57:36.211" v="54" actId="113"/>
          <ac:spMkLst>
            <pc:docMk/>
            <pc:sldMk cId="0" sldId="441"/>
            <ac:spMk id="26" creationId="{00000000-0000-0000-0000-000000000000}"/>
          </ac:spMkLst>
        </pc:spChg>
        <pc:spChg chg="mod">
          <ac:chgData name="Jun Cai" userId="57e790d697ad4281" providerId="LiveId" clId="{97C9AB3A-EF3E-4BDC-BD9C-226AB290D3BB}" dt="2020-05-27T14:58:34.346" v="63"/>
          <ac:spMkLst>
            <pc:docMk/>
            <pc:sldMk cId="0" sldId="441"/>
            <ac:spMk id="7171" creationId="{00000000-0000-0000-0000-000000000000}"/>
          </ac:spMkLst>
        </pc:spChg>
        <pc:spChg chg="mod">
          <ac:chgData name="Jun Cai" userId="57e790d697ad4281" providerId="LiveId" clId="{97C9AB3A-EF3E-4BDC-BD9C-226AB290D3BB}" dt="2020-05-27T14:58:34.346" v="63"/>
          <ac:spMkLst>
            <pc:docMk/>
            <pc:sldMk cId="0" sldId="441"/>
            <ac:spMk id="7172" creationId="{00000000-0000-0000-0000-000000000000}"/>
          </ac:spMkLst>
        </pc:spChg>
        <pc:spChg chg="mod">
          <ac:chgData name="Jun Cai" userId="57e790d697ad4281" providerId="LiveId" clId="{97C9AB3A-EF3E-4BDC-BD9C-226AB290D3BB}" dt="2020-05-27T14:58:46.461" v="65"/>
          <ac:spMkLst>
            <pc:docMk/>
            <pc:sldMk cId="0" sldId="441"/>
            <ac:spMk id="7173" creationId="{00000000-0000-0000-0000-000000000000}"/>
          </ac:spMkLst>
        </pc:spChg>
        <pc:spChg chg="mod">
          <ac:chgData name="Jun Cai" userId="57e790d697ad4281" providerId="LiveId" clId="{97C9AB3A-EF3E-4BDC-BD9C-226AB290D3BB}" dt="2020-05-27T14:58:46.461" v="65"/>
          <ac:spMkLst>
            <pc:docMk/>
            <pc:sldMk cId="0" sldId="441"/>
            <ac:spMk id="7174" creationId="{00000000-0000-0000-0000-000000000000}"/>
          </ac:spMkLst>
        </pc:spChg>
        <pc:grpChg chg="mod">
          <ac:chgData name="Jun Cai" userId="57e790d697ad4281" providerId="LiveId" clId="{97C9AB3A-EF3E-4BDC-BD9C-226AB290D3BB}" dt="2020-05-27T14:58:34.346" v="63"/>
          <ac:grpSpMkLst>
            <pc:docMk/>
            <pc:sldMk cId="0" sldId="441"/>
            <ac:grpSpMk id="2" creationId="{00000000-0000-0000-0000-000000000000}"/>
          </ac:grpSpMkLst>
        </pc:grpChg>
        <pc:grpChg chg="mod">
          <ac:chgData name="Jun Cai" userId="57e790d697ad4281" providerId="LiveId" clId="{97C9AB3A-EF3E-4BDC-BD9C-226AB290D3BB}" dt="2020-05-27T14:58:46.461" v="65"/>
          <ac:grpSpMkLst>
            <pc:docMk/>
            <pc:sldMk cId="0" sldId="441"/>
            <ac:grpSpMk id="3" creationId="{00000000-0000-0000-0000-000000000000}"/>
          </ac:grpSpMkLst>
        </pc:grpChg>
        <pc:graphicFrameChg chg="mod">
          <ac:chgData name="Jun Cai" userId="57e790d697ad4281" providerId="LiveId" clId="{97C9AB3A-EF3E-4BDC-BD9C-226AB290D3BB}" dt="2020-05-27T14:57:55.484" v="57"/>
          <ac:graphicFrameMkLst>
            <pc:docMk/>
            <pc:sldMk cId="0" sldId="441"/>
            <ac:graphicFrameMk id="27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8:22.202" v="61"/>
          <ac:graphicFrameMkLst>
            <pc:docMk/>
            <pc:sldMk cId="0" sldId="441"/>
            <ac:graphicFrameMk id="30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8:09.670" v="59"/>
          <ac:graphicFrameMkLst>
            <pc:docMk/>
            <pc:sldMk cId="0" sldId="441"/>
            <ac:graphicFrameMk id="33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8:46.461" v="65"/>
          <ac:graphicFrameMkLst>
            <pc:docMk/>
            <pc:sldMk cId="0" sldId="441"/>
            <ac:graphicFrameMk id="7175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8:34.346" v="63"/>
          <ac:graphicFrameMkLst>
            <pc:docMk/>
            <pc:sldMk cId="0" sldId="441"/>
            <ac:graphicFrameMk id="7176" creationId="{00000000-0000-0000-0000-000000000000}"/>
          </ac:graphicFrameMkLst>
        </pc:graphicFrameChg>
      </pc:sldChg>
      <pc:sldChg chg="modSp">
        <pc:chgData name="Jun Cai" userId="57e790d697ad4281" providerId="LiveId" clId="{97C9AB3A-EF3E-4BDC-BD9C-226AB290D3BB}" dt="2020-05-27T14:55:23.950" v="34"/>
        <pc:sldMkLst>
          <pc:docMk/>
          <pc:sldMk cId="0" sldId="446"/>
        </pc:sldMkLst>
        <pc:spChg chg="mod">
          <ac:chgData name="Jun Cai" userId="57e790d697ad4281" providerId="LiveId" clId="{97C9AB3A-EF3E-4BDC-BD9C-226AB290D3BB}" dt="2020-05-27T14:54:38.036" v="26" actId="113"/>
          <ac:spMkLst>
            <pc:docMk/>
            <pc:sldMk cId="0" sldId="446"/>
            <ac:spMk id="5131" creationId="{00000000-0000-0000-0000-000000000000}"/>
          </ac:spMkLst>
        </pc:spChg>
        <pc:spChg chg="mod">
          <ac:chgData name="Jun Cai" userId="57e790d697ad4281" providerId="LiveId" clId="{97C9AB3A-EF3E-4BDC-BD9C-226AB290D3BB}" dt="2020-05-27T14:54:40.888" v="27" actId="113"/>
          <ac:spMkLst>
            <pc:docMk/>
            <pc:sldMk cId="0" sldId="446"/>
            <ac:spMk id="5132" creationId="{00000000-0000-0000-0000-000000000000}"/>
          </ac:spMkLst>
        </pc:spChg>
        <pc:spChg chg="mod">
          <ac:chgData name="Jun Cai" userId="57e790d697ad4281" providerId="LiveId" clId="{97C9AB3A-EF3E-4BDC-BD9C-226AB290D3BB}" dt="2020-05-27T14:54:43.365" v="28" actId="113"/>
          <ac:spMkLst>
            <pc:docMk/>
            <pc:sldMk cId="0" sldId="446"/>
            <ac:spMk id="5133" creationId="{00000000-0000-0000-0000-000000000000}"/>
          </ac:spMkLst>
        </pc:spChg>
        <pc:graphicFrameChg chg="mod">
          <ac:chgData name="Jun Cai" userId="57e790d697ad4281" providerId="LiveId" clId="{97C9AB3A-EF3E-4BDC-BD9C-226AB290D3BB}" dt="2020-05-27T14:55:01.244" v="30"/>
          <ac:graphicFrameMkLst>
            <pc:docMk/>
            <pc:sldMk cId="0" sldId="446"/>
            <ac:graphicFrameMk id="5126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5:14.897" v="32"/>
          <ac:graphicFrameMkLst>
            <pc:docMk/>
            <pc:sldMk cId="0" sldId="446"/>
            <ac:graphicFrameMk id="5127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5:23.950" v="34"/>
          <ac:graphicFrameMkLst>
            <pc:docMk/>
            <pc:sldMk cId="0" sldId="446"/>
            <ac:graphicFrameMk id="5129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4:34.400" v="25"/>
          <ac:graphicFrameMkLst>
            <pc:docMk/>
            <pc:sldMk cId="0" sldId="446"/>
            <ac:graphicFrameMk id="6157" creationId="{00000000-0000-0000-0000-000000000000}"/>
          </ac:graphicFrameMkLst>
        </pc:graphicFrameChg>
      </pc:sldChg>
      <pc:sldChg chg="addSp delSp modSp mod modAnim">
        <pc:chgData name="Jun Cai" userId="57e790d697ad4281" providerId="LiveId" clId="{97C9AB3A-EF3E-4BDC-BD9C-226AB290D3BB}" dt="2020-05-27T15:00:27.092" v="81"/>
        <pc:sldMkLst>
          <pc:docMk/>
          <pc:sldMk cId="1217798301" sldId="452"/>
        </pc:sldMkLst>
        <pc:spChg chg="mod">
          <ac:chgData name="Jun Cai" userId="57e790d697ad4281" providerId="LiveId" clId="{97C9AB3A-EF3E-4BDC-BD9C-226AB290D3BB}" dt="2020-05-27T14:59:17.465" v="71" actId="113"/>
          <ac:spMkLst>
            <pc:docMk/>
            <pc:sldMk cId="1217798301" sldId="452"/>
            <ac:spMk id="8201" creationId="{00000000-0000-0000-0000-000000000000}"/>
          </ac:spMkLst>
        </pc:spChg>
        <pc:spChg chg="mod">
          <ac:chgData name="Jun Cai" userId="57e790d697ad4281" providerId="LiveId" clId="{97C9AB3A-EF3E-4BDC-BD9C-226AB290D3BB}" dt="2020-05-27T14:59:17.465" v="71" actId="113"/>
          <ac:spMkLst>
            <pc:docMk/>
            <pc:sldMk cId="1217798301" sldId="452"/>
            <ac:spMk id="8202" creationId="{00000000-0000-0000-0000-000000000000}"/>
          </ac:spMkLst>
        </pc:spChg>
        <pc:graphicFrameChg chg="add mod">
          <ac:chgData name="Jun Cai" userId="57e790d697ad4281" providerId="LiveId" clId="{97C9AB3A-EF3E-4BDC-BD9C-226AB290D3BB}" dt="2020-05-27T14:59:09.957" v="69" actId="1076"/>
          <ac:graphicFrameMkLst>
            <pc:docMk/>
            <pc:sldMk cId="1217798301" sldId="452"/>
            <ac:graphicFrameMk id="15" creationId="{6B14D60D-CBE6-4724-8E25-15416180743A}"/>
          </ac:graphicFrameMkLst>
        </pc:graphicFrameChg>
        <pc:graphicFrameChg chg="add mod">
          <ac:chgData name="Jun Cai" userId="57e790d697ad4281" providerId="LiveId" clId="{97C9AB3A-EF3E-4BDC-BD9C-226AB290D3BB}" dt="2020-05-27T14:59:11.810" v="70" actId="1076"/>
          <ac:graphicFrameMkLst>
            <pc:docMk/>
            <pc:sldMk cId="1217798301" sldId="452"/>
            <ac:graphicFrameMk id="16" creationId="{AC518488-40CD-48CC-B383-CB281BC4B147}"/>
          </ac:graphicFrameMkLst>
        </pc:graphicFrameChg>
        <pc:graphicFrameChg chg="del">
          <ac:chgData name="Jun Cai" userId="57e790d697ad4281" providerId="LiveId" clId="{97C9AB3A-EF3E-4BDC-BD9C-226AB290D3BB}" dt="2020-05-27T14:59:06.946" v="68" actId="478"/>
          <ac:graphicFrameMkLst>
            <pc:docMk/>
            <pc:sldMk cId="1217798301" sldId="452"/>
            <ac:graphicFrameMk id="8195" creationId="{00000000-0000-0000-0000-000000000000}"/>
          </ac:graphicFrameMkLst>
        </pc:graphicFrameChg>
        <pc:graphicFrameChg chg="del">
          <ac:chgData name="Jun Cai" userId="57e790d697ad4281" providerId="LiveId" clId="{97C9AB3A-EF3E-4BDC-BD9C-226AB290D3BB}" dt="2020-05-27T14:59:06.946" v="68" actId="478"/>
          <ac:graphicFrameMkLst>
            <pc:docMk/>
            <pc:sldMk cId="1217798301" sldId="452"/>
            <ac:graphicFrameMk id="8196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9:32.120" v="73"/>
          <ac:graphicFrameMkLst>
            <pc:docMk/>
            <pc:sldMk cId="1217798301" sldId="452"/>
            <ac:graphicFrameMk id="8197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9:45.136" v="75"/>
          <ac:graphicFrameMkLst>
            <pc:docMk/>
            <pc:sldMk cId="1217798301" sldId="452"/>
            <ac:graphicFrameMk id="8198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0:13.078" v="79"/>
          <ac:graphicFrameMkLst>
            <pc:docMk/>
            <pc:sldMk cId="1217798301" sldId="452"/>
            <ac:graphicFrameMk id="8204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9:59.574" v="77"/>
          <ac:graphicFrameMkLst>
            <pc:docMk/>
            <pc:sldMk cId="1217798301" sldId="452"/>
            <ac:graphicFrameMk id="8205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0:27.092" v="81"/>
          <ac:graphicFrameMkLst>
            <pc:docMk/>
            <pc:sldMk cId="1217798301" sldId="452"/>
            <ac:graphicFrameMk id="8208" creationId="{00000000-0000-0000-0000-000000000000}"/>
          </ac:graphicFrameMkLst>
        </pc:graphicFrameChg>
      </pc:sldChg>
      <pc:sldChg chg="modSp">
        <pc:chgData name="Jun Cai" userId="57e790d697ad4281" providerId="LiveId" clId="{97C9AB3A-EF3E-4BDC-BD9C-226AB290D3BB}" dt="2020-05-27T15:02:04.508" v="114"/>
        <pc:sldMkLst>
          <pc:docMk/>
          <pc:sldMk cId="2252251118" sldId="453"/>
        </pc:sldMkLst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27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28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29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30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32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33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35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36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37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38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40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41" creationId="{00000000-0000-0000-0000-000000000000}"/>
          </ac:spMkLst>
        </pc:spChg>
        <pc:grpChg chg="mod">
          <ac:chgData name="Jun Cai" userId="57e790d697ad4281" providerId="LiveId" clId="{97C9AB3A-EF3E-4BDC-BD9C-226AB290D3BB}" dt="2020-05-27T15:01:11.018" v="100" actId="1038"/>
          <ac:grpSpMkLst>
            <pc:docMk/>
            <pc:sldMk cId="2252251118" sldId="453"/>
            <ac:grpSpMk id="9221" creationId="{00000000-0000-0000-0000-000000000000}"/>
          </ac:grpSpMkLst>
        </pc:grpChg>
        <pc:grpChg chg="mod">
          <ac:chgData name="Jun Cai" userId="57e790d697ad4281" providerId="LiveId" clId="{97C9AB3A-EF3E-4BDC-BD9C-226AB290D3BB}" dt="2020-05-27T15:01:16.333" v="108" actId="1038"/>
          <ac:grpSpMkLst>
            <pc:docMk/>
            <pc:sldMk cId="2252251118" sldId="453"/>
            <ac:grpSpMk id="9222" creationId="{00000000-0000-0000-0000-000000000000}"/>
          </ac:grpSpMkLst>
        </pc:grpChg>
        <pc:grpChg chg="mod">
          <ac:chgData name="Jun Cai" userId="57e790d697ad4281" providerId="LiveId" clId="{97C9AB3A-EF3E-4BDC-BD9C-226AB290D3BB}" dt="2020-05-27T15:01:16.333" v="108" actId="1038"/>
          <ac:grpSpMkLst>
            <pc:docMk/>
            <pc:sldMk cId="2252251118" sldId="453"/>
            <ac:grpSpMk id="9226" creationId="{00000000-0000-0000-0000-000000000000}"/>
          </ac:grpSpMkLst>
        </pc:grpChg>
        <pc:grpChg chg="mod">
          <ac:chgData name="Jun Cai" userId="57e790d697ad4281" providerId="LiveId" clId="{97C9AB3A-EF3E-4BDC-BD9C-226AB290D3BB}" dt="2020-05-27T15:01:11.018" v="100" actId="1038"/>
          <ac:grpSpMkLst>
            <pc:docMk/>
            <pc:sldMk cId="2252251118" sldId="453"/>
            <ac:grpSpMk id="9234" creationId="{00000000-0000-0000-0000-000000000000}"/>
          </ac:grpSpMkLst>
        </pc:grpChg>
        <pc:graphicFrameChg chg="mod">
          <ac:chgData name="Jun Cai" userId="57e790d697ad4281" providerId="LiveId" clId="{97C9AB3A-EF3E-4BDC-BD9C-226AB290D3BB}" dt="2020-05-27T15:01:40.680" v="110"/>
          <ac:graphicFrameMkLst>
            <pc:docMk/>
            <pc:sldMk cId="2252251118" sldId="453"/>
            <ac:graphicFrameMk id="9219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1:52.430" v="112"/>
          <ac:graphicFrameMkLst>
            <pc:docMk/>
            <pc:sldMk cId="2252251118" sldId="453"/>
            <ac:graphicFrameMk id="9224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2:04.508" v="114"/>
          <ac:graphicFrameMkLst>
            <pc:docMk/>
            <pc:sldMk cId="2252251118" sldId="453"/>
            <ac:graphicFrameMk id="9225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1:16.333" v="108" actId="1038"/>
          <ac:graphicFrameMkLst>
            <pc:docMk/>
            <pc:sldMk cId="2252251118" sldId="453"/>
            <ac:graphicFrameMk id="9231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1:11.018" v="100" actId="1038"/>
          <ac:graphicFrameMkLst>
            <pc:docMk/>
            <pc:sldMk cId="2252251118" sldId="453"/>
            <ac:graphicFrameMk id="9239" creationId="{00000000-0000-0000-0000-000000000000}"/>
          </ac:graphicFrameMkLst>
        </pc:graphicFrameChg>
      </pc:sldChg>
      <pc:sldChg chg="modSp mod">
        <pc:chgData name="Jun Cai" userId="57e790d697ad4281" providerId="LiveId" clId="{97C9AB3A-EF3E-4BDC-BD9C-226AB290D3BB}" dt="2020-05-27T14:57:05.390" v="48"/>
        <pc:sldMkLst>
          <pc:docMk/>
          <pc:sldMk cId="2990072218" sldId="456"/>
        </pc:sldMkLst>
        <pc:spChg chg="mod">
          <ac:chgData name="Jun Cai" userId="57e790d697ad4281" providerId="LiveId" clId="{97C9AB3A-EF3E-4BDC-BD9C-226AB290D3BB}" dt="2020-05-27T14:57:05.390" v="48"/>
          <ac:spMkLst>
            <pc:docMk/>
            <pc:sldMk cId="2990072218" sldId="456"/>
            <ac:spMk id="4" creationId="{321FD0E6-F978-4282-84C3-7C299EA77097}"/>
          </ac:spMkLst>
        </pc:spChg>
        <pc:grpChg chg="mod">
          <ac:chgData name="Jun Cai" userId="57e790d697ad4281" providerId="LiveId" clId="{97C9AB3A-EF3E-4BDC-BD9C-226AB290D3BB}" dt="2020-05-27T14:57:05.390" v="48"/>
          <ac:grpSpMkLst>
            <pc:docMk/>
            <pc:sldMk cId="2990072218" sldId="456"/>
            <ac:grpSpMk id="8" creationId="{8C0CF6A4-79FA-42E2-A3CC-06D107C4FC7A}"/>
          </ac:grpSpMkLst>
        </pc:grpChg>
        <pc:graphicFrameChg chg="mod">
          <ac:chgData name="Jun Cai" userId="57e790d697ad4281" providerId="LiveId" clId="{97C9AB3A-EF3E-4BDC-BD9C-226AB290D3BB}" dt="2020-05-27T14:57:05.390" v="48"/>
          <ac:graphicFrameMkLst>
            <pc:docMk/>
            <pc:sldMk cId="2990072218" sldId="456"/>
            <ac:graphicFrameMk id="2" creationId="{B45AC231-2990-4D0C-9C7A-11027166D245}"/>
          </ac:graphicFrameMkLst>
        </pc:graphicFrameChg>
        <pc:graphicFrameChg chg="mod">
          <ac:chgData name="Jun Cai" userId="57e790d697ad4281" providerId="LiveId" clId="{97C9AB3A-EF3E-4BDC-BD9C-226AB290D3BB}" dt="2020-05-27T14:57:05.390" v="48"/>
          <ac:graphicFrameMkLst>
            <pc:docMk/>
            <pc:sldMk cId="2990072218" sldId="456"/>
            <ac:graphicFrameMk id="5" creationId="{1911C171-4CE9-4F67-A1D9-D118F56D7E9C}"/>
          </ac:graphicFrameMkLst>
        </pc:graphicFrameChg>
        <pc:graphicFrameChg chg="mod">
          <ac:chgData name="Jun Cai" userId="57e790d697ad4281" providerId="LiveId" clId="{97C9AB3A-EF3E-4BDC-BD9C-226AB290D3BB}" dt="2020-05-27T14:57:05.390" v="48"/>
          <ac:graphicFrameMkLst>
            <pc:docMk/>
            <pc:sldMk cId="2990072218" sldId="456"/>
            <ac:graphicFrameMk id="6" creationId="{E177C32C-132D-4821-A34F-7C58F5C5643B}"/>
          </ac:graphicFrameMkLst>
        </pc:graphicFrameChg>
        <pc:graphicFrameChg chg="mod">
          <ac:chgData name="Jun Cai" userId="57e790d697ad4281" providerId="LiveId" clId="{97C9AB3A-EF3E-4BDC-BD9C-226AB290D3BB}" dt="2020-05-27T14:57:05.390" v="48"/>
          <ac:graphicFrameMkLst>
            <pc:docMk/>
            <pc:sldMk cId="2990072218" sldId="456"/>
            <ac:graphicFrameMk id="7" creationId="{8C634DF7-E1D9-496B-8200-16CDED0D2FE5}"/>
          </ac:graphicFrameMkLst>
        </pc:graphicFrameChg>
      </pc:sldChg>
    </pc:docChg>
  </pc:docChgLst>
  <pc:docChgLst>
    <pc:chgData name="CAI JUN" userId="08ce88e1165b00db" providerId="LiveId" clId="{B85F72DC-5F75-47AB-A9B8-18BC5461FED0}"/>
    <pc:docChg chg="delSld modSld">
      <pc:chgData name="CAI JUN" userId="08ce88e1165b00db" providerId="LiveId" clId="{B85F72DC-5F75-47AB-A9B8-18BC5461FED0}" dt="2020-07-20T07:48:17.027" v="294" actId="47"/>
      <pc:docMkLst>
        <pc:docMk/>
      </pc:docMkLst>
      <pc:sldChg chg="modSp mod">
        <pc:chgData name="CAI JUN" userId="08ce88e1165b00db" providerId="LiveId" clId="{B85F72DC-5F75-47AB-A9B8-18BC5461FED0}" dt="2020-07-17T05:05:58.954" v="288" actId="1035"/>
        <pc:sldMkLst>
          <pc:docMk/>
          <pc:sldMk cId="0" sldId="424"/>
        </pc:sldMkLst>
        <pc:graphicFrameChg chg="mod">
          <ac:chgData name="CAI JUN" userId="08ce88e1165b00db" providerId="LiveId" clId="{B85F72DC-5F75-47AB-A9B8-18BC5461FED0}" dt="2020-07-17T05:05:58.954" v="288" actId="1035"/>
          <ac:graphicFrameMkLst>
            <pc:docMk/>
            <pc:sldMk cId="0" sldId="424"/>
            <ac:graphicFrameMk id="16388" creationId="{00000000-0000-0000-0000-000000000000}"/>
          </ac:graphicFrameMkLst>
        </pc:graphicFrameChg>
      </pc:sldChg>
      <pc:sldChg chg="modSp mod">
        <pc:chgData name="CAI JUN" userId="08ce88e1165b00db" providerId="LiveId" clId="{B85F72DC-5F75-47AB-A9B8-18BC5461FED0}" dt="2020-07-17T05:02:58.751" v="254" actId="1038"/>
        <pc:sldMkLst>
          <pc:docMk/>
          <pc:sldMk cId="0" sldId="428"/>
        </pc:sldMkLst>
        <pc:spChg chg="mod">
          <ac:chgData name="CAI JUN" userId="08ce88e1165b00db" providerId="LiveId" clId="{B85F72DC-5F75-47AB-A9B8-18BC5461FED0}" dt="2020-07-17T05:02:51.720" v="243" actId="1036"/>
          <ac:spMkLst>
            <pc:docMk/>
            <pc:sldMk cId="0" sldId="428"/>
            <ac:spMk id="8" creationId="{00000000-0000-0000-0000-000000000000}"/>
          </ac:spMkLst>
        </pc:spChg>
        <pc:spChg chg="mod">
          <ac:chgData name="CAI JUN" userId="08ce88e1165b00db" providerId="LiveId" clId="{B85F72DC-5F75-47AB-A9B8-18BC5461FED0}" dt="2020-07-17T05:02:58.751" v="254" actId="1038"/>
          <ac:spMkLst>
            <pc:docMk/>
            <pc:sldMk cId="0" sldId="428"/>
            <ac:spMk id="9" creationId="{00000000-0000-0000-0000-000000000000}"/>
          </ac:spMkLst>
        </pc:spChg>
        <pc:graphicFrameChg chg="mod">
          <ac:chgData name="CAI JUN" userId="08ce88e1165b00db" providerId="LiveId" clId="{B85F72DC-5F75-47AB-A9B8-18BC5461FED0}" dt="2020-07-17T05:02:45.829" v="234" actId="1036"/>
          <ac:graphicFrameMkLst>
            <pc:docMk/>
            <pc:sldMk cId="0" sldId="428"/>
            <ac:graphicFrameMk id="4" creationId="{00000000-0000-0000-0000-000000000000}"/>
          </ac:graphicFrameMkLst>
        </pc:graphicFrameChg>
      </pc:sldChg>
      <pc:sldChg chg="modSp mod">
        <pc:chgData name="CAI JUN" userId="08ce88e1165b00db" providerId="LiveId" clId="{B85F72DC-5F75-47AB-A9B8-18BC5461FED0}" dt="2020-07-17T05:04:56.626" v="257" actId="14100"/>
        <pc:sldMkLst>
          <pc:docMk/>
          <pc:sldMk cId="0" sldId="430"/>
        </pc:sldMkLst>
        <pc:spChg chg="mod">
          <ac:chgData name="CAI JUN" userId="08ce88e1165b00db" providerId="LiveId" clId="{B85F72DC-5F75-47AB-A9B8-18BC5461FED0}" dt="2020-07-17T05:04:56.626" v="257" actId="14100"/>
          <ac:spMkLst>
            <pc:docMk/>
            <pc:sldMk cId="0" sldId="430"/>
            <ac:spMk id="11286" creationId="{00000000-0000-0000-0000-000000000000}"/>
          </ac:spMkLst>
        </pc:spChg>
        <pc:spChg chg="mod">
          <ac:chgData name="CAI JUN" userId="08ce88e1165b00db" providerId="LiveId" clId="{B85F72DC-5F75-47AB-A9B8-18BC5461FED0}" dt="2020-07-17T05:04:56.626" v="257" actId="14100"/>
          <ac:spMkLst>
            <pc:docMk/>
            <pc:sldMk cId="0" sldId="430"/>
            <ac:spMk id="11288" creationId="{00000000-0000-0000-0000-000000000000}"/>
          </ac:spMkLst>
        </pc:spChg>
        <pc:spChg chg="mod">
          <ac:chgData name="CAI JUN" userId="08ce88e1165b00db" providerId="LiveId" clId="{B85F72DC-5F75-47AB-A9B8-18BC5461FED0}" dt="2020-07-17T05:04:56.626" v="257" actId="14100"/>
          <ac:spMkLst>
            <pc:docMk/>
            <pc:sldMk cId="0" sldId="430"/>
            <ac:spMk id="11290" creationId="{00000000-0000-0000-0000-000000000000}"/>
          </ac:spMkLst>
        </pc:spChg>
        <pc:spChg chg="mod">
          <ac:chgData name="CAI JUN" userId="08ce88e1165b00db" providerId="LiveId" clId="{B85F72DC-5F75-47AB-A9B8-18BC5461FED0}" dt="2020-07-17T05:04:56.626" v="257" actId="14100"/>
          <ac:spMkLst>
            <pc:docMk/>
            <pc:sldMk cId="0" sldId="430"/>
            <ac:spMk id="11291" creationId="{00000000-0000-0000-0000-000000000000}"/>
          </ac:spMkLst>
        </pc:spChg>
        <pc:grpChg chg="mod">
          <ac:chgData name="CAI JUN" userId="08ce88e1165b00db" providerId="LiveId" clId="{B85F72DC-5F75-47AB-A9B8-18BC5461FED0}" dt="2020-07-17T05:04:56.626" v="257" actId="14100"/>
          <ac:grpSpMkLst>
            <pc:docMk/>
            <pc:sldMk cId="0" sldId="430"/>
            <ac:grpSpMk id="11267" creationId="{00000000-0000-0000-0000-000000000000}"/>
          </ac:grpSpMkLst>
        </pc:grpChg>
        <pc:graphicFrameChg chg="mod">
          <ac:chgData name="CAI JUN" userId="08ce88e1165b00db" providerId="LiveId" clId="{B85F72DC-5F75-47AB-A9B8-18BC5461FED0}" dt="2020-07-17T05:04:56.626" v="257" actId="14100"/>
          <ac:graphicFrameMkLst>
            <pc:docMk/>
            <pc:sldMk cId="0" sldId="430"/>
            <ac:graphicFrameMk id="11287" creationId="{00000000-0000-0000-0000-000000000000}"/>
          </ac:graphicFrameMkLst>
        </pc:graphicFrameChg>
        <pc:graphicFrameChg chg="mod">
          <ac:chgData name="CAI JUN" userId="08ce88e1165b00db" providerId="LiveId" clId="{B85F72DC-5F75-47AB-A9B8-18BC5461FED0}" dt="2020-07-17T05:04:56.626" v="257" actId="14100"/>
          <ac:graphicFrameMkLst>
            <pc:docMk/>
            <pc:sldMk cId="0" sldId="430"/>
            <ac:graphicFrameMk id="11289" creationId="{00000000-0000-0000-0000-000000000000}"/>
          </ac:graphicFrameMkLst>
        </pc:graphicFrameChg>
      </pc:sldChg>
      <pc:sldChg chg="del">
        <pc:chgData name="CAI JUN" userId="08ce88e1165b00db" providerId="LiveId" clId="{B85F72DC-5F75-47AB-A9B8-18BC5461FED0}" dt="2020-07-20T07:48:12.121" v="289" actId="47"/>
        <pc:sldMkLst>
          <pc:docMk/>
          <pc:sldMk cId="0" sldId="434"/>
        </pc:sldMkLst>
      </pc:sldChg>
      <pc:sldChg chg="del">
        <pc:chgData name="CAI JUN" userId="08ce88e1165b00db" providerId="LiveId" clId="{B85F72DC-5F75-47AB-A9B8-18BC5461FED0}" dt="2020-07-20T07:48:12.917" v="290" actId="47"/>
        <pc:sldMkLst>
          <pc:docMk/>
          <pc:sldMk cId="0" sldId="435"/>
        </pc:sldMkLst>
      </pc:sldChg>
      <pc:sldChg chg="del">
        <pc:chgData name="CAI JUN" userId="08ce88e1165b00db" providerId="LiveId" clId="{B85F72DC-5F75-47AB-A9B8-18BC5461FED0}" dt="2020-07-20T07:48:14.089" v="291" actId="47"/>
        <pc:sldMkLst>
          <pc:docMk/>
          <pc:sldMk cId="0" sldId="436"/>
        </pc:sldMkLst>
      </pc:sldChg>
      <pc:sldChg chg="del">
        <pc:chgData name="CAI JUN" userId="08ce88e1165b00db" providerId="LiveId" clId="{B85F72DC-5F75-47AB-A9B8-18BC5461FED0}" dt="2020-07-20T07:48:14.855" v="292" actId="47"/>
        <pc:sldMkLst>
          <pc:docMk/>
          <pc:sldMk cId="0" sldId="437"/>
        </pc:sldMkLst>
      </pc:sldChg>
      <pc:sldChg chg="del">
        <pc:chgData name="CAI JUN" userId="08ce88e1165b00db" providerId="LiveId" clId="{B85F72DC-5F75-47AB-A9B8-18BC5461FED0}" dt="2020-07-20T07:48:15.683" v="293" actId="47"/>
        <pc:sldMkLst>
          <pc:docMk/>
          <pc:sldMk cId="0" sldId="438"/>
        </pc:sldMkLst>
      </pc:sldChg>
      <pc:sldChg chg="del">
        <pc:chgData name="CAI JUN" userId="08ce88e1165b00db" providerId="LiveId" clId="{B85F72DC-5F75-47AB-A9B8-18BC5461FED0}" dt="2020-07-20T07:48:17.027" v="294" actId="47"/>
        <pc:sldMkLst>
          <pc:docMk/>
          <pc:sldMk cId="0" sldId="439"/>
        </pc:sldMkLst>
      </pc:sldChg>
      <pc:sldChg chg="modSp">
        <pc:chgData name="CAI JUN" userId="08ce88e1165b00db" providerId="LiveId" clId="{B85F72DC-5F75-47AB-A9B8-18BC5461FED0}" dt="2020-07-17T04:52:34.999" v="1"/>
        <pc:sldMkLst>
          <pc:docMk/>
          <pc:sldMk cId="0" sldId="441"/>
        </pc:sldMkLst>
        <pc:graphicFrameChg chg="mod">
          <ac:chgData name="CAI JUN" userId="08ce88e1165b00db" providerId="LiveId" clId="{B85F72DC-5F75-47AB-A9B8-18BC5461FED0}" dt="2020-07-17T04:52:34.999" v="1"/>
          <ac:graphicFrameMkLst>
            <pc:docMk/>
            <pc:sldMk cId="0" sldId="441"/>
            <ac:graphicFrameMk id="7176" creationId="{00000000-0000-0000-0000-000000000000}"/>
          </ac:graphicFrameMkLst>
        </pc:graphicFrameChg>
      </pc:sldChg>
      <pc:sldChg chg="modSp mod">
        <pc:chgData name="CAI JUN" userId="08ce88e1165b00db" providerId="LiveId" clId="{B85F72DC-5F75-47AB-A9B8-18BC5461FED0}" dt="2020-07-17T05:01:03.501" v="185" actId="6549"/>
        <pc:sldMkLst>
          <pc:docMk/>
          <pc:sldMk cId="0" sldId="447"/>
        </pc:sldMkLst>
        <pc:spChg chg="mod">
          <ac:chgData name="CAI JUN" userId="08ce88e1165b00db" providerId="LiveId" clId="{B85F72DC-5F75-47AB-A9B8-18BC5461FED0}" dt="2020-07-17T05:01:03.501" v="185" actId="6549"/>
          <ac:spMkLst>
            <pc:docMk/>
            <pc:sldMk cId="0" sldId="447"/>
            <ac:spMk id="6" creationId="{00000000-0000-0000-0000-000000000000}"/>
          </ac:spMkLst>
        </pc:spChg>
      </pc:sldChg>
    </pc:docChg>
  </pc:docChgLst>
  <pc:docChgLst>
    <pc:chgData name="CAI JUN" userId="08ce88e1165b00db" providerId="LiveId" clId="{5E398F83-916E-445C-A0B1-D3B33A0FBB5E}"/>
    <pc:docChg chg="undo custSel modSld">
      <pc:chgData name="CAI JUN" userId="08ce88e1165b00db" providerId="LiveId" clId="{5E398F83-916E-445C-A0B1-D3B33A0FBB5E}" dt="2020-05-28T01:22:13.644" v="826" actId="113"/>
      <pc:docMkLst>
        <pc:docMk/>
      </pc:docMkLst>
      <pc:sldChg chg="modSp">
        <pc:chgData name="CAI JUN" userId="08ce88e1165b00db" providerId="LiveId" clId="{5E398F83-916E-445C-A0B1-D3B33A0FBB5E}" dt="2020-05-28T00:47:44.447" v="4" actId="113"/>
        <pc:sldMkLst>
          <pc:docMk/>
          <pc:sldMk cId="0" sldId="418"/>
        </pc:sldMkLst>
        <pc:spChg chg="mod">
          <ac:chgData name="CAI JUN" userId="08ce88e1165b00db" providerId="LiveId" clId="{5E398F83-916E-445C-A0B1-D3B33A0FBB5E}" dt="2020-05-28T00:47:25.338" v="0" actId="113"/>
          <ac:spMkLst>
            <pc:docMk/>
            <pc:sldMk cId="0" sldId="418"/>
            <ac:spMk id="4104" creationId="{00000000-0000-0000-0000-000000000000}"/>
          </ac:spMkLst>
        </pc:spChg>
        <pc:spChg chg="mod">
          <ac:chgData name="CAI JUN" userId="08ce88e1165b00db" providerId="LiveId" clId="{5E398F83-916E-445C-A0B1-D3B33A0FBB5E}" dt="2020-05-28T00:47:25.338" v="0" actId="113"/>
          <ac:spMkLst>
            <pc:docMk/>
            <pc:sldMk cId="0" sldId="418"/>
            <ac:spMk id="4105" creationId="{00000000-0000-0000-0000-000000000000}"/>
          </ac:spMkLst>
        </pc:spChg>
        <pc:spChg chg="mod">
          <ac:chgData name="CAI JUN" userId="08ce88e1165b00db" providerId="LiveId" clId="{5E398F83-916E-445C-A0B1-D3B33A0FBB5E}" dt="2020-05-28T00:47:25.338" v="0" actId="113"/>
          <ac:spMkLst>
            <pc:docMk/>
            <pc:sldMk cId="0" sldId="418"/>
            <ac:spMk id="4106" creationId="{00000000-0000-0000-0000-000000000000}"/>
          </ac:spMkLst>
        </pc:spChg>
        <pc:spChg chg="mod">
          <ac:chgData name="CAI JUN" userId="08ce88e1165b00db" providerId="LiveId" clId="{5E398F83-916E-445C-A0B1-D3B33A0FBB5E}" dt="2020-05-28T00:47:44.447" v="4" actId="113"/>
          <ac:spMkLst>
            <pc:docMk/>
            <pc:sldMk cId="0" sldId="418"/>
            <ac:spMk id="4108" creationId="{00000000-0000-0000-0000-000000000000}"/>
          </ac:spMkLst>
        </pc:spChg>
        <pc:spChg chg="mod">
          <ac:chgData name="CAI JUN" userId="08ce88e1165b00db" providerId="LiveId" clId="{5E398F83-916E-445C-A0B1-D3B33A0FBB5E}" dt="2020-05-28T00:47:29.729" v="1" actId="113"/>
          <ac:spMkLst>
            <pc:docMk/>
            <pc:sldMk cId="0" sldId="418"/>
            <ac:spMk id="4110" creationId="{00000000-0000-0000-0000-000000000000}"/>
          </ac:spMkLst>
        </pc:spChg>
        <pc:spChg chg="mod">
          <ac:chgData name="CAI JUN" userId="08ce88e1165b00db" providerId="LiveId" clId="{5E398F83-916E-445C-A0B1-D3B33A0FBB5E}" dt="2020-05-28T00:47:39.619" v="3" actId="113"/>
          <ac:spMkLst>
            <pc:docMk/>
            <pc:sldMk cId="0" sldId="418"/>
            <ac:spMk id="4113" creationId="{00000000-0000-0000-0000-000000000000}"/>
          </ac:spMkLst>
        </pc:spChg>
        <pc:spChg chg="mod">
          <ac:chgData name="CAI JUN" userId="08ce88e1165b00db" providerId="LiveId" clId="{5E398F83-916E-445C-A0B1-D3B33A0FBB5E}" dt="2020-05-28T00:47:32.416" v="2" actId="113"/>
          <ac:spMkLst>
            <pc:docMk/>
            <pc:sldMk cId="0" sldId="418"/>
            <ac:spMk id="4118" creationId="{00000000-0000-0000-0000-000000000000}"/>
          </ac:spMkLst>
        </pc:spChg>
      </pc:sldChg>
      <pc:sldChg chg="delSp modSp mod">
        <pc:chgData name="CAI JUN" userId="08ce88e1165b00db" providerId="LiveId" clId="{5E398F83-916E-445C-A0B1-D3B33A0FBB5E}" dt="2020-05-28T00:54:37.791" v="87"/>
        <pc:sldMkLst>
          <pc:docMk/>
          <pc:sldMk cId="0" sldId="422"/>
        </pc:sldMkLst>
        <pc:graphicFrameChg chg="mod">
          <ac:chgData name="CAI JUN" userId="08ce88e1165b00db" providerId="LiveId" clId="{5E398F83-916E-445C-A0B1-D3B33A0FBB5E}" dt="2020-05-28T00:54:22.635" v="81" actId="14100"/>
          <ac:graphicFrameMkLst>
            <pc:docMk/>
            <pc:sldMk cId="0" sldId="422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4:22.635" v="81" actId="14100"/>
          <ac:graphicFrameMkLst>
            <pc:docMk/>
            <pc:sldMk cId="0" sldId="422"/>
            <ac:graphicFrameMk id="13317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4:37.791" v="87"/>
          <ac:graphicFrameMkLst>
            <pc:docMk/>
            <pc:sldMk cId="0" sldId="422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3:14.885" v="63" actId="1038"/>
          <ac:graphicFrameMkLst>
            <pc:docMk/>
            <pc:sldMk cId="0" sldId="422"/>
            <ac:graphicFrameMk id="13322" creationId="{00000000-0000-0000-0000-000000000000}"/>
          </ac:graphicFrameMkLst>
        </pc:graphicFrameChg>
        <pc:graphicFrameChg chg="del">
          <ac:chgData name="CAI JUN" userId="08ce88e1165b00db" providerId="LiveId" clId="{5E398F83-916E-445C-A0B1-D3B33A0FBB5E}" dt="2020-05-28T00:53:03.666" v="54" actId="478"/>
          <ac:graphicFrameMkLst>
            <pc:docMk/>
            <pc:sldMk cId="0" sldId="422"/>
            <ac:graphicFrameMk id="13323" creationId="{00000000-0000-0000-0000-000000000000}"/>
          </ac:graphicFrameMkLst>
        </pc:graphicFrameChg>
        <pc:graphicFrameChg chg="del mod">
          <ac:chgData name="CAI JUN" userId="08ce88e1165b00db" providerId="LiveId" clId="{5E398F83-916E-445C-A0B1-D3B33A0FBB5E}" dt="2020-05-28T00:53:03.666" v="54" actId="478"/>
          <ac:graphicFrameMkLst>
            <pc:docMk/>
            <pc:sldMk cId="0" sldId="422"/>
            <ac:graphicFrameMk id="13324" creationId="{00000000-0000-0000-0000-000000000000}"/>
          </ac:graphicFrameMkLst>
        </pc:graphicFrameChg>
        <pc:graphicFrameChg chg="del">
          <ac:chgData name="CAI JUN" userId="08ce88e1165b00db" providerId="LiveId" clId="{5E398F83-916E-445C-A0B1-D3B33A0FBB5E}" dt="2020-05-28T00:53:03.666" v="54" actId="478"/>
          <ac:graphicFrameMkLst>
            <pc:docMk/>
            <pc:sldMk cId="0" sldId="422"/>
            <ac:graphicFrameMk id="13325" creationId="{00000000-0000-0000-0000-000000000000}"/>
          </ac:graphicFrameMkLst>
        </pc:graphicFrameChg>
      </pc:sldChg>
      <pc:sldChg chg="addSp delSp modSp mod">
        <pc:chgData name="CAI JUN" userId="08ce88e1165b00db" providerId="LiveId" clId="{5E398F83-916E-445C-A0B1-D3B33A0FBB5E}" dt="2020-05-28T01:05:51.390" v="446" actId="1037"/>
        <pc:sldMkLst>
          <pc:docMk/>
          <pc:sldMk cId="0" sldId="423"/>
        </pc:sldMkLst>
        <pc:spChg chg="mod">
          <ac:chgData name="CAI JUN" userId="08ce88e1165b00db" providerId="LiveId" clId="{5E398F83-916E-445C-A0B1-D3B33A0FBB5E}" dt="2020-05-28T01:04:42.296" v="395" actId="164"/>
          <ac:spMkLst>
            <pc:docMk/>
            <pc:sldMk cId="0" sldId="423"/>
            <ac:spMk id="15362" creationId="{00000000-0000-0000-0000-000000000000}"/>
          </ac:spMkLst>
        </pc:spChg>
        <pc:spChg chg="mod">
          <ac:chgData name="CAI JUN" userId="08ce88e1165b00db" providerId="LiveId" clId="{5E398F83-916E-445C-A0B1-D3B33A0FBB5E}" dt="2020-05-28T01:03:08.624" v="359" actId="1035"/>
          <ac:spMkLst>
            <pc:docMk/>
            <pc:sldMk cId="0" sldId="423"/>
            <ac:spMk id="15366" creationId="{00000000-0000-0000-0000-000000000000}"/>
          </ac:spMkLst>
        </pc:spChg>
        <pc:spChg chg="mod">
          <ac:chgData name="CAI JUN" userId="08ce88e1165b00db" providerId="LiveId" clId="{5E398F83-916E-445C-A0B1-D3B33A0FBB5E}" dt="2020-05-28T01:04:25.171" v="390" actId="113"/>
          <ac:spMkLst>
            <pc:docMk/>
            <pc:sldMk cId="0" sldId="423"/>
            <ac:spMk id="15369" creationId="{00000000-0000-0000-0000-000000000000}"/>
          </ac:spMkLst>
        </pc:spChg>
        <pc:spChg chg="mod">
          <ac:chgData name="CAI JUN" userId="08ce88e1165b00db" providerId="LiveId" clId="{5E398F83-916E-445C-A0B1-D3B33A0FBB5E}" dt="2020-05-28T01:03:43.499" v="382" actId="113"/>
          <ac:spMkLst>
            <pc:docMk/>
            <pc:sldMk cId="0" sldId="423"/>
            <ac:spMk id="15375" creationId="{00000000-0000-0000-0000-000000000000}"/>
          </ac:spMkLst>
        </pc:spChg>
        <pc:spChg chg="mod">
          <ac:chgData name="CAI JUN" userId="08ce88e1165b00db" providerId="LiveId" clId="{5E398F83-916E-445C-A0B1-D3B33A0FBB5E}" dt="2020-05-28T01:03:43.499" v="382" actId="113"/>
          <ac:spMkLst>
            <pc:docMk/>
            <pc:sldMk cId="0" sldId="423"/>
            <ac:spMk id="15376" creationId="{00000000-0000-0000-0000-000000000000}"/>
          </ac:spMkLst>
        </pc:spChg>
        <pc:spChg chg="mod">
          <ac:chgData name="CAI JUN" userId="08ce88e1165b00db" providerId="LiveId" clId="{5E398F83-916E-445C-A0B1-D3B33A0FBB5E}" dt="2020-05-28T01:03:43.499" v="382" actId="113"/>
          <ac:spMkLst>
            <pc:docMk/>
            <pc:sldMk cId="0" sldId="423"/>
            <ac:spMk id="15377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1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2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4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5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6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7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9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90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91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92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93" creationId="{00000000-0000-0000-0000-000000000000}"/>
          </ac:spMkLst>
        </pc:spChg>
        <pc:grpChg chg="add mod">
          <ac:chgData name="CAI JUN" userId="08ce88e1165b00db" providerId="LiveId" clId="{5E398F83-916E-445C-A0B1-D3B33A0FBB5E}" dt="2020-05-28T01:04:42.296" v="395" actId="164"/>
          <ac:grpSpMkLst>
            <pc:docMk/>
            <pc:sldMk cId="0" sldId="423"/>
            <ac:grpSpMk id="2" creationId="{13C0F2E6-E118-4F36-803F-17A12E25360B}"/>
          </ac:grpSpMkLst>
        </pc:grpChg>
        <pc:grpChg chg="mod">
          <ac:chgData name="CAI JUN" userId="08ce88e1165b00db" providerId="LiveId" clId="{5E398F83-916E-445C-A0B1-D3B33A0FBB5E}" dt="2020-05-28T01:05:45.656" v="428"/>
          <ac:grpSpMkLst>
            <pc:docMk/>
            <pc:sldMk cId="0" sldId="423"/>
            <ac:grpSpMk id="15363" creationId="{00000000-0000-0000-0000-000000000000}"/>
          </ac:grpSpMkLst>
        </pc:grpChg>
        <pc:grpChg chg="add del mod">
          <ac:chgData name="CAI JUN" userId="08ce88e1165b00db" providerId="LiveId" clId="{5E398F83-916E-445C-A0B1-D3B33A0FBB5E}" dt="2020-05-28T01:03:08.624" v="359" actId="1035"/>
          <ac:grpSpMkLst>
            <pc:docMk/>
            <pc:sldMk cId="0" sldId="423"/>
            <ac:grpSpMk id="15365" creationId="{00000000-0000-0000-0000-000000000000}"/>
          </ac:grpSpMkLst>
        </pc:grpChg>
        <pc:grpChg chg="del">
          <ac:chgData name="CAI JUN" userId="08ce88e1165b00db" providerId="LiveId" clId="{5E398F83-916E-445C-A0B1-D3B33A0FBB5E}" dt="2020-05-28T01:01:08.687" v="276" actId="478"/>
          <ac:grpSpMkLst>
            <pc:docMk/>
            <pc:sldMk cId="0" sldId="423"/>
            <ac:grpSpMk id="15367" creationId="{00000000-0000-0000-0000-000000000000}"/>
          </ac:grpSpMkLst>
        </pc:grpChg>
        <pc:graphicFrameChg chg="mod">
          <ac:chgData name="CAI JUN" userId="08ce88e1165b00db" providerId="LiveId" clId="{5E398F83-916E-445C-A0B1-D3B33A0FBB5E}" dt="2020-05-28T01:04:42.296" v="395" actId="164"/>
          <ac:graphicFrameMkLst>
            <pc:docMk/>
            <pc:sldMk cId="0" sldId="423"/>
            <ac:graphicFrameMk id="15364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3:27.437" v="377" actId="1038"/>
          <ac:graphicFrameMkLst>
            <pc:docMk/>
            <pc:sldMk cId="0" sldId="423"/>
            <ac:graphicFrameMk id="15368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0:47.812" v="274"/>
          <ac:graphicFrameMkLst>
            <pc:docMk/>
            <pc:sldMk cId="0" sldId="423"/>
            <ac:graphicFrameMk id="15370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3:08.624" v="359" actId="1035"/>
          <ac:graphicFrameMkLst>
            <pc:docMk/>
            <pc:sldMk cId="0" sldId="423"/>
            <ac:graphicFrameMk id="15372" creationId="{00000000-0000-0000-0000-000000000000}"/>
          </ac:graphicFrameMkLst>
        </pc:graphicFrameChg>
        <pc:graphicFrameChg chg="del mod">
          <ac:chgData name="CAI JUN" userId="08ce88e1165b00db" providerId="LiveId" clId="{5E398F83-916E-445C-A0B1-D3B33A0FBB5E}" dt="2020-05-28T00:57:59.118" v="122" actId="478"/>
          <ac:graphicFrameMkLst>
            <pc:docMk/>
            <pc:sldMk cId="0" sldId="423"/>
            <ac:graphicFrameMk id="15373" creationId="{00000000-0000-0000-0000-000000000000}"/>
          </ac:graphicFrameMkLst>
        </pc:graphicFrameChg>
        <pc:graphicFrameChg chg="add del mod">
          <ac:chgData name="CAI JUN" userId="08ce88e1165b00db" providerId="LiveId" clId="{5E398F83-916E-445C-A0B1-D3B33A0FBB5E}" dt="2020-05-28T00:58:11.352" v="129" actId="478"/>
          <ac:graphicFrameMkLst>
            <pc:docMk/>
            <pc:sldMk cId="0" sldId="423"/>
            <ac:graphicFrameMk id="15374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3:08.624" v="359" actId="1035"/>
          <ac:graphicFrameMkLst>
            <pc:docMk/>
            <pc:sldMk cId="0" sldId="423"/>
            <ac:graphicFrameMk id="15378" creationId="{00000000-0000-0000-0000-000000000000}"/>
          </ac:graphicFrameMkLst>
        </pc:graphicFrameChg>
        <pc:graphicFrameChg chg="del mod">
          <ac:chgData name="CAI JUN" userId="08ce88e1165b00db" providerId="LiveId" clId="{5E398F83-916E-445C-A0B1-D3B33A0FBB5E}" dt="2020-05-28T00:59:27.633" v="196" actId="478"/>
          <ac:graphicFrameMkLst>
            <pc:docMk/>
            <pc:sldMk cId="0" sldId="423"/>
            <ac:graphicFrameMk id="15379" creationId="{00000000-0000-0000-0000-000000000000}"/>
          </ac:graphicFrameMkLst>
        </pc:graphicFrameChg>
        <pc:graphicFrameChg chg="del mod">
          <ac:chgData name="CAI JUN" userId="08ce88e1165b00db" providerId="LiveId" clId="{5E398F83-916E-445C-A0B1-D3B33A0FBB5E}" dt="2020-05-28T00:59:23.790" v="195" actId="478"/>
          <ac:graphicFrameMkLst>
            <pc:docMk/>
            <pc:sldMk cId="0" sldId="423"/>
            <ac:graphicFrameMk id="15380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5:45.656" v="428"/>
          <ac:graphicFrameMkLst>
            <pc:docMk/>
            <pc:sldMk cId="0" sldId="423"/>
            <ac:graphicFrameMk id="15383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5:51.390" v="446" actId="1037"/>
          <ac:graphicFrameMkLst>
            <pc:docMk/>
            <pc:sldMk cId="0" sldId="423"/>
            <ac:graphicFrameMk id="15388" creationId="{00000000-0000-0000-0000-000000000000}"/>
          </ac:graphicFrameMkLst>
        </pc:graphicFrameChg>
      </pc:sldChg>
      <pc:sldChg chg="addSp delSp modSp mod">
        <pc:chgData name="CAI JUN" userId="08ce88e1165b00db" providerId="LiveId" clId="{5E398F83-916E-445C-A0B1-D3B33A0FBB5E}" dt="2020-05-28T01:06:16.452" v="449"/>
        <pc:sldMkLst>
          <pc:docMk/>
          <pc:sldMk cId="0" sldId="424"/>
        </pc:sldMkLst>
        <pc:spChg chg="add del mod">
          <ac:chgData name="CAI JUN" userId="08ce88e1165b00db" providerId="LiveId" clId="{5E398F83-916E-445C-A0B1-D3B33A0FBB5E}" dt="2020-05-28T01:04:51.468" v="396" actId="478"/>
          <ac:spMkLst>
            <pc:docMk/>
            <pc:sldMk cId="0" sldId="424"/>
            <ac:spMk id="19" creationId="{ACCAF1A1-5DF0-453B-8A61-A168C740A22E}"/>
          </ac:spMkLst>
        </pc:spChg>
        <pc:spChg chg="add del mod">
          <ac:chgData name="CAI JUN" userId="08ce88e1165b00db" providerId="LiveId" clId="{5E398F83-916E-445C-A0B1-D3B33A0FBB5E}" dt="2020-05-28T01:04:12.265" v="386"/>
          <ac:spMkLst>
            <pc:docMk/>
            <pc:sldMk cId="0" sldId="424"/>
            <ac:spMk id="20" creationId="{ECEE3B12-710B-497E-9098-3CD1931431B7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2" creationId="{ED542F14-D147-4CCD-84F5-5F193E160060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3" creationId="{2E9CF8D4-B3F7-47E2-B18D-F06B288CA70E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5" creationId="{78E2350B-C865-47F0-B8B4-E71294855DF5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6" creationId="{3700B186-265C-485A-9D29-1EB1186BBEC2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7" creationId="{BD081A39-ADC3-4223-88DE-C89D48954BC0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8" creationId="{D95089B2-0345-4F51-8E1F-8D5A37A1A74A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0" creationId="{85D3C56B-FBF4-4D68-AD3F-B1EC0256F0C3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1" creationId="{BE3256A9-247C-432A-A634-4B6DC9839FC3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2" creationId="{1E9D2F8B-D9A5-48C2-BC0C-BA615D0B7F32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3" creationId="{0EB24DEB-5C01-4671-AF0C-953984C33ED4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4" creationId="{21F55E37-2FA4-4954-9978-849E45A87EA5}"/>
          </ac:spMkLst>
        </pc:spChg>
        <pc:spChg chg="mod">
          <ac:chgData name="CAI JUN" userId="08ce88e1165b00db" providerId="LiveId" clId="{5E398F83-916E-445C-A0B1-D3B33A0FBB5E}" dt="2020-05-28T01:04:54.327" v="398"/>
          <ac:spMkLst>
            <pc:docMk/>
            <pc:sldMk cId="0" sldId="424"/>
            <ac:spMk id="36" creationId="{C3858803-E92C-4FF9-A7F1-76DCE5D5C217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39" creationId="{B97E42EC-94E2-4867-B5DC-58809B26182F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0" creationId="{70F76671-2082-4D96-9A31-EDD497315CF4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2" creationId="{44736147-11FF-409D-8D75-4F1C67957E13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3" creationId="{AE31EE6E-90BE-4968-9D57-A90A4F483BBB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4" creationId="{8B6F6024-C34C-4E17-8818-257D71EEED5E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5" creationId="{09409407-9A95-410B-981B-11DCA731ED6F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7" creationId="{9B174B3C-4E2D-4DD3-BDCB-E462A61BEC1D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8" creationId="{CF93230D-1673-4EF0-B24C-11B5EA6AF53C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9" creationId="{097AE739-68E1-41E4-BFF3-C19342DD5FDB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50" creationId="{ED2F20AA-C2C8-47EC-81B0-229ED1C99D7D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51" creationId="{4B8C613C-45AB-4954-B0E8-AB7AEDFA6060}"/>
          </ac:spMkLst>
        </pc:spChg>
        <pc:spChg chg="del">
          <ac:chgData name="CAI JUN" userId="08ce88e1165b00db" providerId="LiveId" clId="{5E398F83-916E-445C-A0B1-D3B33A0FBB5E}" dt="2020-05-28T01:02:06.265" v="340" actId="478"/>
          <ac:spMkLst>
            <pc:docMk/>
            <pc:sldMk cId="0" sldId="424"/>
            <ac:spMk id="16386" creationId="{00000000-0000-0000-0000-000000000000}"/>
          </ac:spMkLst>
        </pc:spChg>
        <pc:grpChg chg="add del mod">
          <ac:chgData name="CAI JUN" userId="08ce88e1165b00db" providerId="LiveId" clId="{5E398F83-916E-445C-A0B1-D3B33A0FBB5E}" dt="2020-05-28T01:04:12.265" v="386"/>
          <ac:grpSpMkLst>
            <pc:docMk/>
            <pc:sldMk cId="0" sldId="424"/>
            <ac:grpSpMk id="21" creationId="{23AB2F38-CAB0-41B7-90D0-20EA59C2B0D5}"/>
          </ac:grpSpMkLst>
        </pc:grpChg>
        <pc:grpChg chg="add mod">
          <ac:chgData name="CAI JUN" userId="08ce88e1165b00db" providerId="LiveId" clId="{5E398F83-916E-445C-A0B1-D3B33A0FBB5E}" dt="2020-05-28T01:04:54.327" v="398"/>
          <ac:grpSpMkLst>
            <pc:docMk/>
            <pc:sldMk cId="0" sldId="424"/>
            <ac:grpSpMk id="35" creationId="{AE681B74-C552-4DB6-B859-DB06092B4667}"/>
          </ac:grpSpMkLst>
        </pc:grpChg>
        <pc:grpChg chg="add mod">
          <ac:chgData name="CAI JUN" userId="08ce88e1165b00db" providerId="LiveId" clId="{5E398F83-916E-445C-A0B1-D3B33A0FBB5E}" dt="2020-05-28T01:05:19.812" v="403"/>
          <ac:grpSpMkLst>
            <pc:docMk/>
            <pc:sldMk cId="0" sldId="424"/>
            <ac:grpSpMk id="38" creationId="{E0D531DD-3B5C-4333-98B7-CF00042B3A5E}"/>
          </ac:grpSpMkLst>
        </pc:grpChg>
        <pc:grpChg chg="add del">
          <ac:chgData name="CAI JUN" userId="08ce88e1165b00db" providerId="LiveId" clId="{5E398F83-916E-445C-A0B1-D3B33A0FBB5E}" dt="2020-05-28T01:05:06.359" v="399" actId="478"/>
          <ac:grpSpMkLst>
            <pc:docMk/>
            <pc:sldMk cId="0" sldId="424"/>
            <ac:grpSpMk id="16387" creationId="{00000000-0000-0000-0000-000000000000}"/>
          </ac:grpSpMkLst>
        </pc:grpChg>
        <pc:graphicFrameChg chg="mod">
          <ac:chgData name="CAI JUN" userId="08ce88e1165b00db" providerId="LiveId" clId="{5E398F83-916E-445C-A0B1-D3B33A0FBB5E}" dt="2020-05-28T01:04:08.343" v="385"/>
          <ac:graphicFrameMkLst>
            <pc:docMk/>
            <pc:sldMk cId="0" sldId="424"/>
            <ac:graphicFrameMk id="24" creationId="{A8D75AC4-5B46-436F-999A-A4E19E4CC6D3}"/>
          </ac:graphicFrameMkLst>
        </pc:graphicFrameChg>
        <pc:graphicFrameChg chg="mod">
          <ac:chgData name="CAI JUN" userId="08ce88e1165b00db" providerId="LiveId" clId="{5E398F83-916E-445C-A0B1-D3B33A0FBB5E}" dt="2020-05-28T01:04:08.343" v="385"/>
          <ac:graphicFrameMkLst>
            <pc:docMk/>
            <pc:sldMk cId="0" sldId="424"/>
            <ac:graphicFrameMk id="29" creationId="{AE36550A-E30E-42F9-97FC-05BEF3B55906}"/>
          </ac:graphicFrameMkLst>
        </pc:graphicFrameChg>
        <pc:graphicFrameChg chg="mod">
          <ac:chgData name="CAI JUN" userId="08ce88e1165b00db" providerId="LiveId" clId="{5E398F83-916E-445C-A0B1-D3B33A0FBB5E}" dt="2020-05-28T01:04:54.327" v="398"/>
          <ac:graphicFrameMkLst>
            <pc:docMk/>
            <pc:sldMk cId="0" sldId="424"/>
            <ac:graphicFrameMk id="37" creationId="{2CF990D3-1169-4C16-AAA2-C18930F13222}"/>
          </ac:graphicFrameMkLst>
        </pc:graphicFrameChg>
        <pc:graphicFrameChg chg="mod">
          <ac:chgData name="CAI JUN" userId="08ce88e1165b00db" providerId="LiveId" clId="{5E398F83-916E-445C-A0B1-D3B33A0FBB5E}" dt="2020-05-28T01:05:19.812" v="403"/>
          <ac:graphicFrameMkLst>
            <pc:docMk/>
            <pc:sldMk cId="0" sldId="424"/>
            <ac:graphicFrameMk id="41" creationId="{70CDA601-C397-4EB1-AAB8-3FEC1C9A805D}"/>
          </ac:graphicFrameMkLst>
        </pc:graphicFrameChg>
        <pc:graphicFrameChg chg="mod">
          <ac:chgData name="CAI JUN" userId="08ce88e1165b00db" providerId="LiveId" clId="{5E398F83-916E-445C-A0B1-D3B33A0FBB5E}" dt="2020-05-28T01:05:24.312" v="425" actId="1037"/>
          <ac:graphicFrameMkLst>
            <pc:docMk/>
            <pc:sldMk cId="0" sldId="424"/>
            <ac:graphicFrameMk id="46" creationId="{15287D47-4D31-4DEE-AAD6-503C11EF79DB}"/>
          </ac:graphicFrameMkLst>
        </pc:graphicFrameChg>
        <pc:graphicFrameChg chg="mod">
          <ac:chgData name="CAI JUN" userId="08ce88e1165b00db" providerId="LiveId" clId="{5E398F83-916E-445C-A0B1-D3B33A0FBB5E}" dt="2020-05-28T01:06:16.452" v="449"/>
          <ac:graphicFrameMkLst>
            <pc:docMk/>
            <pc:sldMk cId="0" sldId="424"/>
            <ac:graphicFrameMk id="16388" creationId="{00000000-0000-0000-0000-000000000000}"/>
          </ac:graphicFrameMkLst>
        </pc:graphicFrameChg>
        <pc:graphicFrameChg chg="add del">
          <ac:chgData name="CAI JUN" userId="08ce88e1165b00db" providerId="LiveId" clId="{5E398F83-916E-445C-A0B1-D3B33A0FBB5E}" dt="2020-05-28T01:04:53.827" v="397" actId="478"/>
          <ac:graphicFrameMkLst>
            <pc:docMk/>
            <pc:sldMk cId="0" sldId="424"/>
            <ac:graphicFrameMk id="16389" creationId="{00000000-0000-0000-0000-000000000000}"/>
          </ac:graphicFrameMkLst>
        </pc:graphicFrameChg>
      </pc:sldChg>
      <pc:sldChg chg="modSp mod">
        <pc:chgData name="CAI JUN" userId="08ce88e1165b00db" providerId="LiveId" clId="{5E398F83-916E-445C-A0B1-D3B33A0FBB5E}" dt="2020-05-28T01:17:20.305" v="766" actId="1038"/>
        <pc:sldMkLst>
          <pc:docMk/>
          <pc:sldMk cId="0" sldId="430"/>
        </pc:sldMkLst>
        <pc:spChg chg="mod">
          <ac:chgData name="CAI JUN" userId="08ce88e1165b00db" providerId="LiveId" clId="{5E398F83-916E-445C-A0B1-D3B33A0FBB5E}" dt="2020-05-28T00:48:28.635" v="6"/>
          <ac:spMkLst>
            <pc:docMk/>
            <pc:sldMk cId="0" sldId="430"/>
            <ac:spMk id="33" creationId="{00000000-0000-0000-0000-000000000000}"/>
          </ac:spMkLst>
        </pc:spChg>
        <pc:spChg chg="mod">
          <ac:chgData name="CAI JUN" userId="08ce88e1165b00db" providerId="LiveId" clId="{5E398F83-916E-445C-A0B1-D3B33A0FBB5E}" dt="2020-05-28T00:50:17.432" v="19"/>
          <ac:spMkLst>
            <pc:docMk/>
            <pc:sldMk cId="0" sldId="430"/>
            <ac:spMk id="11275" creationId="{00000000-0000-0000-0000-000000000000}"/>
          </ac:spMkLst>
        </pc:spChg>
        <pc:spChg chg="mod">
          <ac:chgData name="CAI JUN" userId="08ce88e1165b00db" providerId="LiveId" clId="{5E398F83-916E-445C-A0B1-D3B33A0FBB5E}" dt="2020-05-28T00:50:17.432" v="19"/>
          <ac:spMkLst>
            <pc:docMk/>
            <pc:sldMk cId="0" sldId="430"/>
            <ac:spMk id="11276" creationId="{00000000-0000-0000-0000-000000000000}"/>
          </ac:spMkLst>
        </pc:spChg>
        <pc:spChg chg="mod">
          <ac:chgData name="CAI JUN" userId="08ce88e1165b00db" providerId="LiveId" clId="{5E398F83-916E-445C-A0B1-D3B33A0FBB5E}" dt="2020-05-28T00:50:17.432" v="19"/>
          <ac:spMkLst>
            <pc:docMk/>
            <pc:sldMk cId="0" sldId="430"/>
            <ac:spMk id="11283" creationId="{00000000-0000-0000-0000-000000000000}"/>
          </ac:spMkLst>
        </pc:spChg>
        <pc:spChg chg="mod">
          <ac:chgData name="CAI JUN" userId="08ce88e1165b00db" providerId="LiveId" clId="{5E398F83-916E-445C-A0B1-D3B33A0FBB5E}" dt="2020-05-28T00:49:15.650" v="14"/>
          <ac:spMkLst>
            <pc:docMk/>
            <pc:sldMk cId="0" sldId="430"/>
            <ac:spMk id="11284" creationId="{00000000-0000-0000-0000-000000000000}"/>
          </ac:spMkLst>
        </pc:spChg>
        <pc:spChg chg="mod">
          <ac:chgData name="CAI JUN" userId="08ce88e1165b00db" providerId="LiveId" clId="{5E398F83-916E-445C-A0B1-D3B33A0FBB5E}" dt="2020-05-28T00:49:00.807" v="11"/>
          <ac:spMkLst>
            <pc:docMk/>
            <pc:sldMk cId="0" sldId="430"/>
            <ac:spMk id="11286" creationId="{00000000-0000-0000-0000-000000000000}"/>
          </ac:spMkLst>
        </pc:spChg>
        <pc:spChg chg="mod">
          <ac:chgData name="CAI JUN" userId="08ce88e1165b00db" providerId="LiveId" clId="{5E398F83-916E-445C-A0B1-D3B33A0FBB5E}" dt="2020-05-28T00:49:00.807" v="11"/>
          <ac:spMkLst>
            <pc:docMk/>
            <pc:sldMk cId="0" sldId="430"/>
            <ac:spMk id="11288" creationId="{00000000-0000-0000-0000-000000000000}"/>
          </ac:spMkLst>
        </pc:spChg>
        <pc:spChg chg="mod">
          <ac:chgData name="CAI JUN" userId="08ce88e1165b00db" providerId="LiveId" clId="{5E398F83-916E-445C-A0B1-D3B33A0FBB5E}" dt="2020-05-28T00:49:00.807" v="11"/>
          <ac:spMkLst>
            <pc:docMk/>
            <pc:sldMk cId="0" sldId="430"/>
            <ac:spMk id="11290" creationId="{00000000-0000-0000-0000-000000000000}"/>
          </ac:spMkLst>
        </pc:spChg>
        <pc:spChg chg="mod">
          <ac:chgData name="CAI JUN" userId="08ce88e1165b00db" providerId="LiveId" clId="{5E398F83-916E-445C-A0B1-D3B33A0FBB5E}" dt="2020-05-28T00:49:00.807" v="11"/>
          <ac:spMkLst>
            <pc:docMk/>
            <pc:sldMk cId="0" sldId="430"/>
            <ac:spMk id="11291" creationId="{00000000-0000-0000-0000-000000000000}"/>
          </ac:spMkLst>
        </pc:spChg>
        <pc:grpChg chg="mod">
          <ac:chgData name="CAI JUN" userId="08ce88e1165b00db" providerId="LiveId" clId="{5E398F83-916E-445C-A0B1-D3B33A0FBB5E}" dt="2020-05-28T00:48:28.635" v="6"/>
          <ac:grpSpMkLst>
            <pc:docMk/>
            <pc:sldMk cId="0" sldId="430"/>
            <ac:grpSpMk id="32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49:00.807" v="11"/>
          <ac:grpSpMkLst>
            <pc:docMk/>
            <pc:sldMk cId="0" sldId="430"/>
            <ac:grpSpMk id="11267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49:15.650" v="14"/>
          <ac:grpSpMkLst>
            <pc:docMk/>
            <pc:sldMk cId="0" sldId="430"/>
            <ac:grpSpMk id="11268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50:17.432" v="19"/>
          <ac:grpSpMkLst>
            <pc:docMk/>
            <pc:sldMk cId="0" sldId="430"/>
            <ac:grpSpMk id="11269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50:17.432" v="19"/>
          <ac:grpSpMkLst>
            <pc:docMk/>
            <pc:sldMk cId="0" sldId="430"/>
            <ac:grpSpMk id="11274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50:17.432" v="19"/>
          <ac:grpSpMkLst>
            <pc:docMk/>
            <pc:sldMk cId="0" sldId="430"/>
            <ac:grpSpMk id="11277" creationId="{00000000-0000-0000-0000-000000000000}"/>
          </ac:grpSpMkLst>
        </pc:grpChg>
        <pc:graphicFrameChg chg="mod">
          <ac:chgData name="CAI JUN" userId="08ce88e1165b00db" providerId="LiveId" clId="{5E398F83-916E-445C-A0B1-D3B33A0FBB5E}" dt="2020-05-28T00:48:28.635" v="6"/>
          <ac:graphicFrameMkLst>
            <pc:docMk/>
            <pc:sldMk cId="0" sldId="430"/>
            <ac:graphicFrameMk id="34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0:17.432" v="19"/>
          <ac:graphicFrameMkLst>
            <pc:docMk/>
            <pc:sldMk cId="0" sldId="430"/>
            <ac:graphicFrameMk id="11278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0:17.432" v="19"/>
          <ac:graphicFrameMkLst>
            <pc:docMk/>
            <pc:sldMk cId="0" sldId="430"/>
            <ac:graphicFrameMk id="11279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7:20.305" v="766" actId="1038"/>
          <ac:graphicFrameMkLst>
            <pc:docMk/>
            <pc:sldMk cId="0" sldId="430"/>
            <ac:graphicFrameMk id="11285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49:00.807" v="11"/>
          <ac:graphicFrameMkLst>
            <pc:docMk/>
            <pc:sldMk cId="0" sldId="430"/>
            <ac:graphicFrameMk id="11287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49:00.807" v="11"/>
          <ac:graphicFrameMkLst>
            <pc:docMk/>
            <pc:sldMk cId="0" sldId="430"/>
            <ac:graphicFrameMk id="11289" creationId="{00000000-0000-0000-0000-000000000000}"/>
          </ac:graphicFrameMkLst>
        </pc:graphicFrameChg>
        <pc:picChg chg="mod">
          <ac:chgData name="CAI JUN" userId="08ce88e1165b00db" providerId="LiveId" clId="{5E398F83-916E-445C-A0B1-D3B33A0FBB5E}" dt="2020-05-28T00:50:17.432" v="19"/>
          <ac:picMkLst>
            <pc:docMk/>
            <pc:sldMk cId="0" sldId="430"/>
            <ac:picMk id="11282" creationId="{00000000-0000-0000-0000-000000000000}"/>
          </ac:picMkLst>
        </pc:picChg>
      </pc:sldChg>
      <pc:sldChg chg="modSp mod">
        <pc:chgData name="CAI JUN" userId="08ce88e1165b00db" providerId="LiveId" clId="{5E398F83-916E-445C-A0B1-D3B33A0FBB5E}" dt="2020-05-28T01:21:38.003" v="825" actId="14100"/>
        <pc:sldMkLst>
          <pc:docMk/>
          <pc:sldMk cId="0" sldId="436"/>
        </pc:sldMkLst>
        <pc:spChg chg="mod">
          <ac:chgData name="CAI JUN" userId="08ce88e1165b00db" providerId="LiveId" clId="{5E398F83-916E-445C-A0B1-D3B33A0FBB5E}" dt="2020-05-28T01:16:49.571" v="750" actId="113"/>
          <ac:spMkLst>
            <pc:docMk/>
            <pc:sldMk cId="0" sldId="436"/>
            <ac:spMk id="20497" creationId="{00000000-0000-0000-0000-000000000000}"/>
          </ac:spMkLst>
        </pc:spChg>
        <pc:graphicFrameChg chg="mod">
          <ac:chgData name="CAI JUN" userId="08ce88e1165b00db" providerId="LiveId" clId="{5E398F83-916E-445C-A0B1-D3B33A0FBB5E}" dt="2020-05-28T01:21:30.800" v="817" actId="14100"/>
          <ac:graphicFrameMkLst>
            <pc:docMk/>
            <pc:sldMk cId="0" sldId="436"/>
            <ac:graphicFrameMk id="20490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21:38.003" v="825" actId="14100"/>
          <ac:graphicFrameMkLst>
            <pc:docMk/>
            <pc:sldMk cId="0" sldId="436"/>
            <ac:graphicFrameMk id="20491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21:23.003" v="815" actId="1038"/>
          <ac:graphicFrameMkLst>
            <pc:docMk/>
            <pc:sldMk cId="0" sldId="436"/>
            <ac:graphicFrameMk id="20492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6:07.097" v="747"/>
          <ac:graphicFrameMkLst>
            <pc:docMk/>
            <pc:sldMk cId="0" sldId="436"/>
            <ac:graphicFrameMk id="20493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5:52.113" v="744"/>
          <ac:graphicFrameMkLst>
            <pc:docMk/>
            <pc:sldMk cId="0" sldId="436"/>
            <ac:graphicFrameMk id="20495" creationId="{00000000-0000-0000-0000-000000000000}"/>
          </ac:graphicFrameMkLst>
        </pc:graphicFrameChg>
      </pc:sldChg>
      <pc:sldChg chg="modSp mod">
        <pc:chgData name="CAI JUN" userId="08ce88e1165b00db" providerId="LiveId" clId="{5E398F83-916E-445C-A0B1-D3B33A0FBB5E}" dt="2020-05-28T01:22:13.644" v="826" actId="113"/>
        <pc:sldMkLst>
          <pc:docMk/>
          <pc:sldMk cId="0" sldId="438"/>
        </pc:sldMkLst>
        <pc:spChg chg="mod">
          <ac:chgData name="CAI JUN" userId="08ce88e1165b00db" providerId="LiveId" clId="{5E398F83-916E-445C-A0B1-D3B33A0FBB5E}" dt="2020-05-28T01:16:34.040" v="749" actId="6549"/>
          <ac:spMkLst>
            <pc:docMk/>
            <pc:sldMk cId="0" sldId="438"/>
            <ac:spMk id="22534" creationId="{00000000-0000-0000-0000-000000000000}"/>
          </ac:spMkLst>
        </pc:spChg>
        <pc:spChg chg="mod">
          <ac:chgData name="CAI JUN" userId="08ce88e1165b00db" providerId="LiveId" clId="{5E398F83-916E-445C-A0B1-D3B33A0FBB5E}" dt="2020-05-28T01:08:58.573" v="501" actId="113"/>
          <ac:spMkLst>
            <pc:docMk/>
            <pc:sldMk cId="0" sldId="438"/>
            <ac:spMk id="22536" creationId="{00000000-0000-0000-0000-000000000000}"/>
          </ac:spMkLst>
        </pc:spChg>
        <pc:spChg chg="mod">
          <ac:chgData name="CAI JUN" userId="08ce88e1165b00db" providerId="LiveId" clId="{5E398F83-916E-445C-A0B1-D3B33A0FBB5E}" dt="2020-05-28T01:22:13.644" v="826" actId="113"/>
          <ac:spMkLst>
            <pc:docMk/>
            <pc:sldMk cId="0" sldId="438"/>
            <ac:spMk id="22556" creationId="{00000000-0000-0000-0000-000000000000}"/>
          </ac:spMkLst>
        </pc:spChg>
        <pc:graphicFrameChg chg="mod">
          <ac:chgData name="CAI JUN" userId="08ce88e1165b00db" providerId="LiveId" clId="{5E398F83-916E-445C-A0B1-D3B33A0FBB5E}" dt="2020-05-28T01:14:20.635" v="730" actId="1035"/>
          <ac:graphicFrameMkLst>
            <pc:docMk/>
            <pc:sldMk cId="0" sldId="438"/>
            <ac:graphicFrameMk id="22553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4:28.963" v="736" actId="14100"/>
          <ac:graphicFrameMkLst>
            <pc:docMk/>
            <pc:sldMk cId="0" sldId="438"/>
            <ac:graphicFrameMk id="22554" creationId="{00000000-0000-0000-0000-000000000000}"/>
          </ac:graphicFrameMkLst>
        </pc:graphicFrameChg>
      </pc:sldChg>
      <pc:sldChg chg="modSp mod">
        <pc:chgData name="CAI JUN" userId="08ce88e1165b00db" providerId="LiveId" clId="{5E398F83-916E-445C-A0B1-D3B33A0FBB5E}" dt="2020-05-28T01:13:40.417" v="694" actId="1036"/>
        <pc:sldMkLst>
          <pc:docMk/>
          <pc:sldMk cId="0" sldId="439"/>
        </pc:sldMkLst>
        <pc:spChg chg="mod">
          <ac:chgData name="CAI JUN" userId="08ce88e1165b00db" providerId="LiveId" clId="{5E398F83-916E-445C-A0B1-D3B33A0FBB5E}" dt="2020-05-28T01:09:56.573" v="523" actId="114"/>
          <ac:spMkLst>
            <pc:docMk/>
            <pc:sldMk cId="0" sldId="439"/>
            <ac:spMk id="23563" creationId="{00000000-0000-0000-0000-000000000000}"/>
          </ac:spMkLst>
        </pc:spChg>
        <pc:spChg chg="mod">
          <ac:chgData name="CAI JUN" userId="08ce88e1165b00db" providerId="LiveId" clId="{5E398F83-916E-445C-A0B1-D3B33A0FBB5E}" dt="2020-05-28T01:12:17.120" v="633" actId="14100"/>
          <ac:spMkLst>
            <pc:docMk/>
            <pc:sldMk cId="0" sldId="439"/>
            <ac:spMk id="23564" creationId="{00000000-0000-0000-0000-000000000000}"/>
          </ac:spMkLst>
        </pc:spChg>
        <pc:spChg chg="mod">
          <ac:chgData name="CAI JUN" userId="08ce88e1165b00db" providerId="LiveId" clId="{5E398F83-916E-445C-A0B1-D3B33A0FBB5E}" dt="2020-05-28T01:13:31.901" v="692" actId="1038"/>
          <ac:spMkLst>
            <pc:docMk/>
            <pc:sldMk cId="0" sldId="439"/>
            <ac:spMk id="62534" creationId="{00000000-0000-0000-0000-000000000000}"/>
          </ac:spMkLst>
        </pc:spChg>
        <pc:spChg chg="mod">
          <ac:chgData name="CAI JUN" userId="08ce88e1165b00db" providerId="LiveId" clId="{5E398F83-916E-445C-A0B1-D3B33A0FBB5E}" dt="2020-05-28T01:13:31.901" v="692" actId="1038"/>
          <ac:spMkLst>
            <pc:docMk/>
            <pc:sldMk cId="0" sldId="439"/>
            <ac:spMk id="62535" creationId="{00000000-0000-0000-0000-000000000000}"/>
          </ac:spMkLst>
        </pc:spChg>
        <pc:spChg chg="mod">
          <ac:chgData name="CAI JUN" userId="08ce88e1165b00db" providerId="LiveId" clId="{5E398F83-916E-445C-A0B1-D3B33A0FBB5E}" dt="2020-05-28T01:10:25.838" v="525" actId="1076"/>
          <ac:spMkLst>
            <pc:docMk/>
            <pc:sldMk cId="0" sldId="439"/>
            <ac:spMk id="62537" creationId="{00000000-0000-0000-0000-000000000000}"/>
          </ac:spMkLst>
        </pc:spChg>
        <pc:graphicFrameChg chg="mod">
          <ac:chgData name="CAI JUN" userId="08ce88e1165b00db" providerId="LiveId" clId="{5E398F83-916E-445C-A0B1-D3B33A0FBB5E}" dt="2020-05-28T01:06:55.273" v="453"/>
          <ac:graphicFrameMkLst>
            <pc:docMk/>
            <pc:sldMk cId="0" sldId="439"/>
            <ac:graphicFrameMk id="23555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3:13.370" v="659" actId="1038"/>
          <ac:graphicFrameMkLst>
            <pc:docMk/>
            <pc:sldMk cId="0" sldId="439"/>
            <ac:graphicFrameMk id="23556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3:40.417" v="694" actId="1036"/>
          <ac:graphicFrameMkLst>
            <pc:docMk/>
            <pc:sldMk cId="0" sldId="439"/>
            <ac:graphicFrameMk id="23557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0:39.120" v="572" actId="1038"/>
          <ac:graphicFrameMkLst>
            <pc:docMk/>
            <pc:sldMk cId="0" sldId="439"/>
            <ac:graphicFrameMk id="62538" creationId="{00000000-0000-0000-0000-000000000000}"/>
          </ac:graphicFrameMkLst>
        </pc:graphicFrameChg>
      </pc:sldChg>
      <pc:sldChg chg="modSp">
        <pc:chgData name="CAI JUN" userId="08ce88e1165b00db" providerId="LiveId" clId="{5E398F83-916E-445C-A0B1-D3B33A0FBB5E}" dt="2020-05-28T00:52:15.010" v="49"/>
        <pc:sldMkLst>
          <pc:docMk/>
          <pc:sldMk cId="0" sldId="440"/>
        </pc:sldMkLst>
        <pc:graphicFrameChg chg="mod">
          <ac:chgData name="CAI JUN" userId="08ce88e1165b00db" providerId="LiveId" clId="{5E398F83-916E-445C-A0B1-D3B33A0FBB5E}" dt="2020-05-28T00:51:56.994" v="47"/>
          <ac:graphicFrameMkLst>
            <pc:docMk/>
            <pc:sldMk cId="0" sldId="440"/>
            <ac:graphicFrameMk id="12291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1:44.557" v="45"/>
          <ac:graphicFrameMkLst>
            <pc:docMk/>
            <pc:sldMk cId="0" sldId="440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2:15.010" v="49"/>
          <ac:graphicFrameMkLst>
            <pc:docMk/>
            <pc:sldMk cId="0" sldId="440"/>
            <ac:graphicFrameMk id="12297" creationId="{00000000-0000-0000-0000-000000000000}"/>
          </ac:graphicFrameMkLst>
        </pc:graphicFrameChg>
      </pc:sldChg>
      <pc:sldChg chg="modAnim">
        <pc:chgData name="CAI JUN" userId="08ce88e1165b00db" providerId="LiveId" clId="{5E398F83-916E-445C-A0B1-D3B33A0FBB5E}" dt="2020-05-28T01:19:38.378" v="768"/>
        <pc:sldMkLst>
          <pc:docMk/>
          <pc:sldMk cId="1217798301" sldId="452"/>
        </pc:sldMkLst>
      </pc:sldChg>
      <pc:sldChg chg="modSp mod">
        <pc:chgData name="CAI JUN" userId="08ce88e1165b00db" providerId="LiveId" clId="{5E398F83-916E-445C-A0B1-D3B33A0FBB5E}" dt="2020-05-28T01:20:34.018" v="806"/>
        <pc:sldMkLst>
          <pc:docMk/>
          <pc:sldMk cId="2252251118" sldId="453"/>
        </pc:sldMkLst>
        <pc:spChg chg="mod">
          <ac:chgData name="CAI JUN" userId="08ce88e1165b00db" providerId="LiveId" clId="{5E398F83-916E-445C-A0B1-D3B33A0FBB5E}" dt="2020-05-28T01:20:34.018" v="806"/>
          <ac:spMkLst>
            <pc:docMk/>
            <pc:sldMk cId="2252251118" sldId="453"/>
            <ac:spMk id="9223" creationId="{00000000-0000-0000-0000-000000000000}"/>
          </ac:spMkLst>
        </pc:spChg>
      </pc:sldChg>
      <pc:sldChg chg="modSp mod">
        <pc:chgData name="CAI JUN" userId="08ce88e1165b00db" providerId="LiveId" clId="{5E398F83-916E-445C-A0B1-D3B33A0FBB5E}" dt="2020-05-28T00:50:46.744" v="23"/>
        <pc:sldMkLst>
          <pc:docMk/>
          <pc:sldMk cId="174462981" sldId="454"/>
        </pc:sldMkLst>
        <pc:spChg chg="mod">
          <ac:chgData name="CAI JUN" userId="08ce88e1165b00db" providerId="LiveId" clId="{5E398F83-916E-445C-A0B1-D3B33A0FBB5E}" dt="2020-05-28T00:50:25.229" v="20" actId="113"/>
          <ac:spMkLst>
            <pc:docMk/>
            <pc:sldMk cId="174462981" sldId="454"/>
            <ac:spMk id="4" creationId="{00000000-0000-0000-0000-000000000000}"/>
          </ac:spMkLst>
        </pc:spChg>
        <pc:spChg chg="mod">
          <ac:chgData name="CAI JUN" userId="08ce88e1165b00db" providerId="LiveId" clId="{5E398F83-916E-445C-A0B1-D3B33A0FBB5E}" dt="2020-05-28T00:50:29.494" v="21" actId="113"/>
          <ac:spMkLst>
            <pc:docMk/>
            <pc:sldMk cId="174462981" sldId="454"/>
            <ac:spMk id="10" creationId="{00000000-0000-0000-0000-000000000000}"/>
          </ac:spMkLst>
        </pc:spChg>
        <pc:graphicFrameChg chg="mod">
          <ac:chgData name="CAI JUN" userId="08ce88e1165b00db" providerId="LiveId" clId="{5E398F83-916E-445C-A0B1-D3B33A0FBB5E}" dt="2020-05-28T00:50:46.744" v="23"/>
          <ac:graphicFrameMkLst>
            <pc:docMk/>
            <pc:sldMk cId="174462981" sldId="454"/>
            <ac:graphicFrameMk id="16" creationId="{00000000-0000-0000-0000-000000000000}"/>
          </ac:graphicFrameMkLst>
        </pc:graphicFrameChg>
      </pc:sldChg>
      <pc:sldChg chg="modSp mod">
        <pc:chgData name="CAI JUN" userId="08ce88e1165b00db" providerId="LiveId" clId="{5E398F83-916E-445C-A0B1-D3B33A0FBB5E}" dt="2020-05-28T00:51:18.260" v="42" actId="14100"/>
        <pc:sldMkLst>
          <pc:docMk/>
          <pc:sldMk cId="262307395" sldId="455"/>
        </pc:sldMkLst>
        <pc:graphicFrameChg chg="mod">
          <ac:chgData name="CAI JUN" userId="08ce88e1165b00db" providerId="LiveId" clId="{5E398F83-916E-445C-A0B1-D3B33A0FBB5E}" dt="2020-05-28T00:51:18.260" v="42" actId="14100"/>
          <ac:graphicFrameMkLst>
            <pc:docMk/>
            <pc:sldMk cId="262307395" sldId="455"/>
            <ac:graphicFrameMk id="17" creationId="{00000000-0000-0000-0000-000000000000}"/>
          </ac:graphicFrameMkLst>
        </pc:graphicFrameChg>
      </pc:sldChg>
    </pc:docChg>
  </pc:docChgLst>
  <pc:docChgLst>
    <pc:chgData name="Jun Cai" userId="57e790d697ad4281" providerId="LiveId" clId="{1EA6BF4C-1DB9-4BB1-8B6E-A7CB748D76BF}"/>
    <pc:docChg chg="undo custSel addSld modSld">
      <pc:chgData name="Jun Cai" userId="57e790d697ad4281" providerId="LiveId" clId="{1EA6BF4C-1DB9-4BB1-8B6E-A7CB748D76BF}" dt="2019-08-19T03:20:15.533" v="2001"/>
      <pc:docMkLst>
        <pc:docMk/>
      </pc:docMkLst>
      <pc:sldChg chg="modSp modAnim">
        <pc:chgData name="Jun Cai" userId="57e790d697ad4281" providerId="LiveId" clId="{1EA6BF4C-1DB9-4BB1-8B6E-A7CB748D76BF}" dt="2019-08-19T03:05:20.645" v="1859"/>
        <pc:sldMkLst>
          <pc:docMk/>
          <pc:sldMk cId="0" sldId="428"/>
        </pc:sldMkLst>
        <pc:spChg chg="mod">
          <ac:chgData name="Jun Cai" userId="57e790d697ad4281" providerId="LiveId" clId="{1EA6BF4C-1DB9-4BB1-8B6E-A7CB748D76BF}" dt="2019-08-19T02:38:26.543" v="1840"/>
          <ac:spMkLst>
            <pc:docMk/>
            <pc:sldMk cId="0" sldId="428"/>
            <ac:spMk id="8" creationId="{00000000-0000-0000-0000-000000000000}"/>
          </ac:spMkLst>
        </pc:spChg>
        <pc:graphicFrameChg chg="mod">
          <ac:chgData name="Jun Cai" userId="57e790d697ad4281" providerId="LiveId" clId="{1EA6BF4C-1DB9-4BB1-8B6E-A7CB748D76BF}" dt="2019-08-19T03:05:20.645" v="1859"/>
          <ac:graphicFrameMkLst>
            <pc:docMk/>
            <pc:sldMk cId="0" sldId="428"/>
            <ac:graphicFrameMk id="4" creationId="{00000000-0000-0000-0000-000000000000}"/>
          </ac:graphicFrameMkLst>
        </pc:graphicFrameChg>
      </pc:sldChg>
      <pc:sldChg chg="addSp delSp modSp">
        <pc:chgData name="Jun Cai" userId="57e790d697ad4281" providerId="LiveId" clId="{1EA6BF4C-1DB9-4BB1-8B6E-A7CB748D76BF}" dt="2019-08-19T03:20:05.346" v="2000" actId="1036"/>
        <pc:sldMkLst>
          <pc:docMk/>
          <pc:sldMk cId="0" sldId="430"/>
        </pc:sldMkLst>
        <pc:spChg chg="mod">
          <ac:chgData name="Jun Cai" userId="57e790d697ad4281" providerId="LiveId" clId="{1EA6BF4C-1DB9-4BB1-8B6E-A7CB748D76BF}" dt="2019-08-19T03:19:21.252" v="1950" actId="1038"/>
          <ac:spMkLst>
            <pc:docMk/>
            <pc:sldMk cId="0" sldId="430"/>
            <ac:spMk id="11266" creationId="{00000000-0000-0000-0000-000000000000}"/>
          </ac:spMkLst>
        </pc:spChg>
        <pc:spChg chg="mod">
          <ac:chgData name="Jun Cai" userId="57e790d697ad4281" providerId="LiveId" clId="{1EA6BF4C-1DB9-4BB1-8B6E-A7CB748D76BF}" dt="2019-08-19T03:19:28.877" v="1954" actId="1038"/>
          <ac:spMkLst>
            <pc:docMk/>
            <pc:sldMk cId="0" sldId="430"/>
            <ac:spMk id="11270" creationId="{00000000-0000-0000-0000-000000000000}"/>
          </ac:spMkLst>
        </pc:spChg>
        <pc:spChg chg="mod">
          <ac:chgData name="Jun Cai" userId="57e790d697ad4281" providerId="LiveId" clId="{1EA6BF4C-1DB9-4BB1-8B6E-A7CB748D76BF}" dt="2019-08-19T03:19:07.190" v="1937" actId="1036"/>
          <ac:spMkLst>
            <pc:docMk/>
            <pc:sldMk cId="0" sldId="430"/>
            <ac:spMk id="11275" creationId="{00000000-0000-0000-0000-000000000000}"/>
          </ac:spMkLst>
        </pc:spChg>
        <pc:spChg chg="mod">
          <ac:chgData name="Jun Cai" userId="57e790d697ad4281" providerId="LiveId" clId="{1EA6BF4C-1DB9-4BB1-8B6E-A7CB748D76BF}" dt="2019-08-19T03:19:43.955" v="1978" actId="1037"/>
          <ac:spMkLst>
            <pc:docMk/>
            <pc:sldMk cId="0" sldId="430"/>
            <ac:spMk id="11276" creationId="{00000000-0000-0000-0000-000000000000}"/>
          </ac:spMkLst>
        </pc:spChg>
        <pc:grpChg chg="mod">
          <ac:chgData name="Jun Cai" userId="57e790d697ad4281" providerId="LiveId" clId="{1EA6BF4C-1DB9-4BB1-8B6E-A7CB748D76BF}" dt="2019-08-19T03:20:05.346" v="2000" actId="1036"/>
          <ac:grpSpMkLst>
            <pc:docMk/>
            <pc:sldMk cId="0" sldId="430"/>
            <ac:grpSpMk id="32" creationId="{00000000-0000-0000-0000-000000000000}"/>
          </ac:grpSpMkLst>
        </pc:grpChg>
        <pc:grpChg chg="mod">
          <ac:chgData name="Jun Cai" userId="57e790d697ad4281" providerId="LiveId" clId="{1EA6BF4C-1DB9-4BB1-8B6E-A7CB748D76BF}" dt="2019-08-19T03:19:43.955" v="1978" actId="1037"/>
          <ac:grpSpMkLst>
            <pc:docMk/>
            <pc:sldMk cId="0" sldId="430"/>
            <ac:grpSpMk id="11269" creationId="{00000000-0000-0000-0000-000000000000}"/>
          </ac:grpSpMkLst>
        </pc:grpChg>
        <pc:grpChg chg="mod">
          <ac:chgData name="Jun Cai" userId="57e790d697ad4281" providerId="LiveId" clId="{1EA6BF4C-1DB9-4BB1-8B6E-A7CB748D76BF}" dt="2019-08-19T03:16:35.815" v="1891" actId="478"/>
          <ac:grpSpMkLst>
            <pc:docMk/>
            <pc:sldMk cId="0" sldId="430"/>
            <ac:grpSpMk id="11274" creationId="{00000000-0000-0000-0000-000000000000}"/>
          </ac:grpSpMkLst>
        </pc:grpChg>
        <pc:graphicFrameChg chg="add del mod">
          <ac:chgData name="Jun Cai" userId="57e790d697ad4281" providerId="LiveId" clId="{1EA6BF4C-1DB9-4BB1-8B6E-A7CB748D76BF}" dt="2019-08-19T03:18:17.015" v="1902" actId="478"/>
          <ac:graphicFrameMkLst>
            <pc:docMk/>
            <pc:sldMk cId="0" sldId="430"/>
            <ac:graphicFrameMk id="35" creationId="{9A571C4A-F49A-45E8-9318-885EE19EA1F1}"/>
          </ac:graphicFrameMkLst>
        </pc:graphicFrameChg>
        <pc:graphicFrameChg chg="mod">
          <ac:chgData name="Jun Cai" userId="57e790d697ad4281" providerId="LiveId" clId="{1EA6BF4C-1DB9-4BB1-8B6E-A7CB748D76BF}" dt="2019-08-19T03:19:12.783" v="1938" actId="1076"/>
          <ac:graphicFrameMkLst>
            <pc:docMk/>
            <pc:sldMk cId="0" sldId="430"/>
            <ac:graphicFrameMk id="11278" creationId="{00000000-0000-0000-0000-000000000000}"/>
          </ac:graphicFrameMkLst>
        </pc:graphicFrameChg>
        <pc:graphicFrameChg chg="mod">
          <ac:chgData name="Jun Cai" userId="57e790d697ad4281" providerId="LiveId" clId="{1EA6BF4C-1DB9-4BB1-8B6E-A7CB748D76BF}" dt="2019-08-19T03:19:53.174" v="1997" actId="1037"/>
          <ac:graphicFrameMkLst>
            <pc:docMk/>
            <pc:sldMk cId="0" sldId="430"/>
            <ac:graphicFrameMk id="11279" creationId="{00000000-0000-0000-0000-000000000000}"/>
          </ac:graphicFrameMkLst>
        </pc:graphicFrameChg>
        <pc:cxnChg chg="del">
          <ac:chgData name="Jun Cai" userId="57e790d697ad4281" providerId="LiveId" clId="{1EA6BF4C-1DB9-4BB1-8B6E-A7CB748D76BF}" dt="2019-08-19T03:16:32.315" v="1890" actId="478"/>
          <ac:cxnSpMkLst>
            <pc:docMk/>
            <pc:sldMk cId="0" sldId="430"/>
            <ac:cxnSpMk id="11280" creationId="{00000000-0000-0000-0000-000000000000}"/>
          </ac:cxnSpMkLst>
        </pc:cxnChg>
        <pc:cxnChg chg="del">
          <ac:chgData name="Jun Cai" userId="57e790d697ad4281" providerId="LiveId" clId="{1EA6BF4C-1DB9-4BB1-8B6E-A7CB748D76BF}" dt="2019-08-19T03:16:35.815" v="1891" actId="478"/>
          <ac:cxnSpMkLst>
            <pc:docMk/>
            <pc:sldMk cId="0" sldId="430"/>
            <ac:cxnSpMk id="11281" creationId="{00000000-0000-0000-0000-000000000000}"/>
          </ac:cxnSpMkLst>
        </pc:cxnChg>
      </pc:sldChg>
      <pc:sldChg chg="modSp">
        <pc:chgData name="Jun Cai" userId="57e790d697ad4281" providerId="LiveId" clId="{1EA6BF4C-1DB9-4BB1-8B6E-A7CB748D76BF}" dt="2019-08-05T13:39:54.584" v="181" actId="6549"/>
        <pc:sldMkLst>
          <pc:docMk/>
          <pc:sldMk cId="0" sldId="441"/>
        </pc:sldMkLst>
        <pc:spChg chg="mod">
          <ac:chgData name="Jun Cai" userId="57e790d697ad4281" providerId="LiveId" clId="{1EA6BF4C-1DB9-4BB1-8B6E-A7CB748D76BF}" dt="2019-08-05T13:39:54.584" v="181" actId="6549"/>
          <ac:spMkLst>
            <pc:docMk/>
            <pc:sldMk cId="0" sldId="441"/>
            <ac:spMk id="23" creationId="{00000000-0000-0000-0000-000000000000}"/>
          </ac:spMkLst>
        </pc:spChg>
      </pc:sldChg>
      <pc:sldChg chg="modSp">
        <pc:chgData name="Jun Cai" userId="57e790d697ad4281" providerId="LiveId" clId="{1EA6BF4C-1DB9-4BB1-8B6E-A7CB748D76BF}" dt="2019-08-19T03:08:31.574" v="1866" actId="14100"/>
        <pc:sldMkLst>
          <pc:docMk/>
          <pc:sldMk cId="0" sldId="447"/>
        </pc:sldMkLst>
        <pc:spChg chg="mod">
          <ac:chgData name="Jun Cai" userId="57e790d697ad4281" providerId="LiveId" clId="{1EA6BF4C-1DB9-4BB1-8B6E-A7CB748D76BF}" dt="2019-08-19T03:08:17.730" v="1865"/>
          <ac:spMkLst>
            <pc:docMk/>
            <pc:sldMk cId="0" sldId="447"/>
            <ac:spMk id="6" creationId="{00000000-0000-0000-0000-000000000000}"/>
          </ac:spMkLst>
        </pc:spChg>
        <pc:spChg chg="mod">
          <ac:chgData name="Jun Cai" userId="57e790d697ad4281" providerId="LiveId" clId="{1EA6BF4C-1DB9-4BB1-8B6E-A7CB748D76BF}" dt="2019-08-19T03:08:31.574" v="1866" actId="14100"/>
          <ac:spMkLst>
            <pc:docMk/>
            <pc:sldMk cId="0" sldId="447"/>
            <ac:spMk id="11" creationId="{00000000-0000-0000-0000-000000000000}"/>
          </ac:spMkLst>
        </pc:spChg>
      </pc:sldChg>
      <pc:sldChg chg="modSp">
        <pc:chgData name="Jun Cai" userId="57e790d697ad4281" providerId="LiveId" clId="{1EA6BF4C-1DB9-4BB1-8B6E-A7CB748D76BF}" dt="2019-08-19T02:56:17.689" v="1850"/>
        <pc:sldMkLst>
          <pc:docMk/>
          <pc:sldMk cId="2252251118" sldId="453"/>
        </pc:sldMkLst>
        <pc:graphicFrameChg chg="mod">
          <ac:chgData name="Jun Cai" userId="57e790d697ad4281" providerId="LiveId" clId="{1EA6BF4C-1DB9-4BB1-8B6E-A7CB748D76BF}" dt="2019-08-19T02:56:11.064" v="1848"/>
          <ac:graphicFrameMkLst>
            <pc:docMk/>
            <pc:sldMk cId="2252251118" sldId="453"/>
            <ac:graphicFrameMk id="9224" creationId="{00000000-0000-0000-0000-000000000000}"/>
          </ac:graphicFrameMkLst>
        </pc:graphicFrameChg>
        <pc:graphicFrameChg chg="mod">
          <ac:chgData name="Jun Cai" userId="57e790d697ad4281" providerId="LiveId" clId="{1EA6BF4C-1DB9-4BB1-8B6E-A7CB748D76BF}" dt="2019-08-19T02:56:17.689" v="1850"/>
          <ac:graphicFrameMkLst>
            <pc:docMk/>
            <pc:sldMk cId="2252251118" sldId="453"/>
            <ac:graphicFrameMk id="9225" creationId="{00000000-0000-0000-0000-000000000000}"/>
          </ac:graphicFrameMkLst>
        </pc:graphicFrameChg>
      </pc:sldChg>
      <pc:sldChg chg="modSp">
        <pc:chgData name="Jun Cai" userId="57e790d697ad4281" providerId="LiveId" clId="{1EA6BF4C-1DB9-4BB1-8B6E-A7CB748D76BF}" dt="2019-08-19T02:59:00.681" v="1853"/>
        <pc:sldMkLst>
          <pc:docMk/>
          <pc:sldMk cId="262307395" sldId="455"/>
        </pc:sldMkLst>
        <pc:graphicFrameChg chg="mod">
          <ac:chgData name="Jun Cai" userId="57e790d697ad4281" providerId="LiveId" clId="{1EA6BF4C-1DB9-4BB1-8B6E-A7CB748D76BF}" dt="2019-08-19T02:59:00.681" v="1853"/>
          <ac:graphicFrameMkLst>
            <pc:docMk/>
            <pc:sldMk cId="262307395" sldId="455"/>
            <ac:graphicFrameMk id="17" creationId="{00000000-0000-0000-0000-000000000000}"/>
          </ac:graphicFrameMkLst>
        </pc:graphicFrameChg>
      </pc:sldChg>
      <pc:sldChg chg="addSp delSp modSp add delAnim modAnim">
        <pc:chgData name="Jun Cai" userId="57e790d697ad4281" providerId="LiveId" clId="{1EA6BF4C-1DB9-4BB1-8B6E-A7CB748D76BF}" dt="2019-08-19T03:20:15.533" v="2001"/>
        <pc:sldMkLst>
          <pc:docMk/>
          <pc:sldMk cId="2990072218" sldId="456"/>
        </pc:sldMkLst>
        <pc:spChg chg="add mod">
          <ac:chgData name="Jun Cai" userId="57e790d697ad4281" providerId="LiveId" clId="{1EA6BF4C-1DB9-4BB1-8B6E-A7CB748D76BF}" dt="2019-08-19T03:02:15.147" v="1857" actId="6549"/>
          <ac:spMkLst>
            <pc:docMk/>
            <pc:sldMk cId="2990072218" sldId="456"/>
            <ac:spMk id="4" creationId="{321FD0E6-F978-4282-84C3-7C299EA77097}"/>
          </ac:spMkLst>
        </pc:spChg>
        <pc:spChg chg="add mod">
          <ac:chgData name="Jun Cai" userId="57e790d697ad4281" providerId="LiveId" clId="{1EA6BF4C-1DB9-4BB1-8B6E-A7CB748D76BF}" dt="2019-08-19T03:11:44.568" v="1869" actId="1035"/>
          <ac:spMkLst>
            <pc:docMk/>
            <pc:sldMk cId="2990072218" sldId="456"/>
            <ac:spMk id="9" creationId="{32D857CF-4C88-41A8-8EAE-72A9FE545009}"/>
          </ac:spMkLst>
        </pc:spChg>
        <pc:grpChg chg="add mod">
          <ac:chgData name="Jun Cai" userId="57e790d697ad4281" providerId="LiveId" clId="{1EA6BF4C-1DB9-4BB1-8B6E-A7CB748D76BF}" dt="2019-08-19T02:48:53.378" v="1844"/>
          <ac:grpSpMkLst>
            <pc:docMk/>
            <pc:sldMk cId="2990072218" sldId="456"/>
            <ac:grpSpMk id="8" creationId="{8C0CF6A4-79FA-42E2-A3CC-06D107C4FC7A}"/>
          </ac:grpSpMkLst>
        </pc:grpChg>
        <pc:graphicFrameChg chg="add mod">
          <ac:chgData name="Jun Cai" userId="57e790d697ad4281" providerId="LiveId" clId="{1EA6BF4C-1DB9-4BB1-8B6E-A7CB748D76BF}" dt="2019-08-19T02:35:01.579" v="1691"/>
          <ac:graphicFrameMkLst>
            <pc:docMk/>
            <pc:sldMk cId="2990072218" sldId="456"/>
            <ac:graphicFrameMk id="2" creationId="{B45AC231-2990-4D0C-9C7A-11027166D245}"/>
          </ac:graphicFrameMkLst>
        </pc:graphicFrameChg>
        <pc:graphicFrameChg chg="add del mod">
          <ac:chgData name="Jun Cai" userId="57e790d697ad4281" providerId="LiveId" clId="{1EA6BF4C-1DB9-4BB1-8B6E-A7CB748D76BF}" dt="2019-08-19T02:23:38.718" v="1311" actId="478"/>
          <ac:graphicFrameMkLst>
            <pc:docMk/>
            <pc:sldMk cId="2990072218" sldId="456"/>
            <ac:graphicFrameMk id="3" creationId="{BD61E116-5747-4474-AE4E-CF07E37397C5}"/>
          </ac:graphicFrameMkLst>
        </pc:graphicFrameChg>
        <pc:graphicFrameChg chg="add mod">
          <ac:chgData name="Jun Cai" userId="57e790d697ad4281" providerId="LiveId" clId="{1EA6BF4C-1DB9-4BB1-8B6E-A7CB748D76BF}" dt="2019-08-19T02:35:01.579" v="1692"/>
          <ac:graphicFrameMkLst>
            <pc:docMk/>
            <pc:sldMk cId="2990072218" sldId="456"/>
            <ac:graphicFrameMk id="5" creationId="{1911C171-4CE9-4F67-A1D9-D118F56D7E9C}"/>
          </ac:graphicFrameMkLst>
        </pc:graphicFrameChg>
        <pc:graphicFrameChg chg="add mod">
          <ac:chgData name="Jun Cai" userId="57e790d697ad4281" providerId="LiveId" clId="{1EA6BF4C-1DB9-4BB1-8B6E-A7CB748D76BF}" dt="2019-08-19T02:35:01.594" v="1693"/>
          <ac:graphicFrameMkLst>
            <pc:docMk/>
            <pc:sldMk cId="2990072218" sldId="456"/>
            <ac:graphicFrameMk id="6" creationId="{E177C32C-132D-4821-A34F-7C58F5C5643B}"/>
          </ac:graphicFrameMkLst>
        </pc:graphicFrameChg>
        <pc:graphicFrameChg chg="add mod">
          <ac:chgData name="Jun Cai" userId="57e790d697ad4281" providerId="LiveId" clId="{1EA6BF4C-1DB9-4BB1-8B6E-A7CB748D76BF}" dt="2019-08-19T03:20:15.533" v="2001"/>
          <ac:graphicFrameMkLst>
            <pc:docMk/>
            <pc:sldMk cId="2990072218" sldId="456"/>
            <ac:graphicFrameMk id="7" creationId="{8C634DF7-E1D9-496B-8200-16CDED0D2FE5}"/>
          </ac:graphicFrameMkLst>
        </pc:graphicFrameChg>
      </pc:sldChg>
    </pc:docChg>
  </pc:docChgLst>
  <pc:docChgLst>
    <pc:chgData name="Jun Cai" userId="57e790d697ad4281" providerId="LiveId" clId="{D4ED1688-8CAB-4359-9634-4EDC07E73A86}"/>
    <pc:docChg chg="modSld">
      <pc:chgData name="Jun Cai" userId="57e790d697ad4281" providerId="LiveId" clId="{D4ED1688-8CAB-4359-9634-4EDC07E73A86}" dt="2019-07-17T12:48:15.774" v="69" actId="114"/>
      <pc:docMkLst>
        <pc:docMk/>
      </pc:docMkLst>
      <pc:sldChg chg="modSp">
        <pc:chgData name="Jun Cai" userId="57e790d697ad4281" providerId="LiveId" clId="{D4ED1688-8CAB-4359-9634-4EDC07E73A86}" dt="2019-07-17T12:48:15.774" v="69" actId="114"/>
        <pc:sldMkLst>
          <pc:docMk/>
          <pc:sldMk cId="0" sldId="439"/>
        </pc:sldMkLst>
        <pc:spChg chg="mod">
          <ac:chgData name="Jun Cai" userId="57e790d697ad4281" providerId="LiveId" clId="{D4ED1688-8CAB-4359-9634-4EDC07E73A86}" dt="2019-07-17T12:48:15.774" v="69" actId="114"/>
          <ac:spMkLst>
            <pc:docMk/>
            <pc:sldMk cId="0" sldId="439"/>
            <ac:spMk id="23563" creationId="{00000000-0000-0000-0000-000000000000}"/>
          </ac:spMkLst>
        </pc:spChg>
      </pc:sldChg>
      <pc:sldChg chg="modSp">
        <pc:chgData name="Jun Cai" userId="57e790d697ad4281" providerId="LiveId" clId="{D4ED1688-8CAB-4359-9634-4EDC07E73A86}" dt="2019-07-17T11:15:23.154" v="0" actId="20577"/>
        <pc:sldMkLst>
          <pc:docMk/>
          <pc:sldMk cId="0" sldId="441"/>
        </pc:sldMkLst>
        <pc:spChg chg="mod">
          <ac:chgData name="Jun Cai" userId="57e790d697ad4281" providerId="LiveId" clId="{D4ED1688-8CAB-4359-9634-4EDC07E73A86}" dt="2019-07-17T11:15:23.154" v="0" actId="20577"/>
          <ac:spMkLst>
            <pc:docMk/>
            <pc:sldMk cId="0" sldId="441"/>
            <ac:spMk id="1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0.wmf"/><Relationship Id="rId1" Type="http://schemas.openxmlformats.org/officeDocument/2006/relationships/image" Target="../media/image54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1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6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A8A543BD-7237-4F30-893C-838FD44AF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638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A543BD-7237-4F30-893C-838FD44AF8B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25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774B4-7ABD-489A-AC03-B5D25DBB1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77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E9971-B225-4FE6-B198-57E2D6C53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52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68B35-8A73-4EF5-968C-250DC2F77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71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D0FF0-D781-4BE1-9B6A-AEBA061F6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35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DCD1-2311-45AC-B0CF-53B608360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60314-155A-4B86-B9D0-30C81CCBF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50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14033-174C-4DB9-86B3-90F884B13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0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4E824-6CE6-4011-9A0C-A9BB2D7D23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1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534C6-7A40-4505-84C7-C16C26D4A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9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4003F-FBE7-42DB-994A-D9CB0902EF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85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24AC3-9532-400C-8F90-24B26921B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50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BC17F-6E90-40AD-AFF5-B1B0C409D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4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A747C4B-D8CB-482F-A80F-FC15F8AC1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9" Type="http://schemas.openxmlformats.org/officeDocument/2006/relationships/image" Target="../media/image34.png"/><Relationship Id="rId14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6.jpe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795463" y="1851025"/>
            <a:ext cx="583565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619250" indent="-16192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1-9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标准热容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471613" y="3743325"/>
            <a:ext cx="6529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Standard Heat Capacity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7"/>
          <p:cNvSpPr txBox="1">
            <a:spLocks noChangeArrowheads="1"/>
          </p:cNvSpPr>
          <p:nvPr/>
        </p:nvSpPr>
        <p:spPr bwMode="auto">
          <a:xfrm>
            <a:off x="5529299" y="2127205"/>
            <a:ext cx="3119437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热容和温度都是状态函数，不能随便用于非平衡态！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11267" name="组合 12"/>
          <p:cNvGrpSpPr>
            <a:grpSpLocks/>
          </p:cNvGrpSpPr>
          <p:nvPr/>
        </p:nvGrpSpPr>
        <p:grpSpPr bwMode="auto">
          <a:xfrm>
            <a:off x="813302" y="3676605"/>
            <a:ext cx="7943348" cy="1066845"/>
            <a:chOff x="667617" y="3740990"/>
            <a:chExt cx="7944537" cy="1066641"/>
          </a:xfrm>
        </p:grpSpPr>
        <p:sp>
          <p:nvSpPr>
            <p:cNvPr id="11286" name="Text Box 17"/>
            <p:cNvSpPr txBox="1">
              <a:spLocks noChangeArrowheads="1"/>
            </p:cNvSpPr>
            <p:nvPr/>
          </p:nvSpPr>
          <p:spPr bwMode="auto">
            <a:xfrm>
              <a:off x="667617" y="3740990"/>
              <a:ext cx="53990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实际恒容过程的中间任一小段的热量</a:t>
              </a:r>
              <a:endPara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128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75817"/>
                </p:ext>
              </p:extLst>
            </p:nvPr>
          </p:nvGraphicFramePr>
          <p:xfrm>
            <a:off x="5913000" y="3758495"/>
            <a:ext cx="631920" cy="476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304560" imgH="228600" progId="Equation.DSMT4">
                    <p:embed/>
                  </p:oleObj>
                </mc:Choice>
                <mc:Fallback>
                  <p:oleObj name="Equation" r:id="rId3" imgW="304560" imgH="228600" progId="Equation.DSMT4">
                    <p:embed/>
                    <p:pic>
                      <p:nvPicPr>
                        <p:cNvPr id="1128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000" y="3758495"/>
                          <a:ext cx="631920" cy="476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Text Box 17"/>
            <p:cNvSpPr txBox="1">
              <a:spLocks noChangeArrowheads="1"/>
            </p:cNvSpPr>
            <p:nvPr/>
          </p:nvSpPr>
          <p:spPr bwMode="auto">
            <a:xfrm>
              <a:off x="679344" y="4289030"/>
              <a:ext cx="5185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可逆恒容过程的中间任一小段的热量</a:t>
              </a:r>
              <a:endPara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1289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3099808"/>
                </p:ext>
              </p:extLst>
            </p:nvPr>
          </p:nvGraphicFramePr>
          <p:xfrm>
            <a:off x="5719296" y="4320362"/>
            <a:ext cx="1162224" cy="487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571320" imgH="241200" progId="Equation.DSMT4">
                    <p:embed/>
                  </p:oleObj>
                </mc:Choice>
                <mc:Fallback>
                  <p:oleObj name="Equation" r:id="rId5" imgW="571320" imgH="241200" progId="Equation.DSMT4">
                    <p:embed/>
                    <p:pic>
                      <p:nvPicPr>
                        <p:cNvPr id="11289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9296" y="4320362"/>
                          <a:ext cx="1162224" cy="487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Text Box 17"/>
            <p:cNvSpPr txBox="1">
              <a:spLocks noChangeArrowheads="1"/>
            </p:cNvSpPr>
            <p:nvPr/>
          </p:nvSpPr>
          <p:spPr bwMode="auto">
            <a:xfrm>
              <a:off x="7347656" y="3740990"/>
              <a:ext cx="126449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两者不相干！</a:t>
              </a:r>
              <a:endPara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291" name="右大括号 3"/>
            <p:cNvSpPr>
              <a:spLocks/>
            </p:cNvSpPr>
            <p:nvPr/>
          </p:nvSpPr>
          <p:spPr bwMode="auto">
            <a:xfrm>
              <a:off x="6809823" y="3775363"/>
              <a:ext cx="272929" cy="981278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1268" name="组合 3"/>
          <p:cNvGrpSpPr>
            <a:grpSpLocks/>
          </p:cNvGrpSpPr>
          <p:nvPr/>
        </p:nvGrpSpPr>
        <p:grpSpPr bwMode="auto">
          <a:xfrm>
            <a:off x="1043489" y="4780288"/>
            <a:ext cx="6911631" cy="805799"/>
            <a:chOff x="906462" y="4389292"/>
            <a:chExt cx="6911631" cy="805799"/>
          </a:xfrm>
        </p:grpSpPr>
        <p:sp>
          <p:nvSpPr>
            <p:cNvPr id="11284" name="Text Box 17"/>
            <p:cNvSpPr txBox="1">
              <a:spLocks noChangeArrowheads="1"/>
            </p:cNvSpPr>
            <p:nvPr/>
          </p:nvSpPr>
          <p:spPr bwMode="auto">
            <a:xfrm>
              <a:off x="906462" y="4531762"/>
              <a:ext cx="4510088" cy="52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两个过程的总热量才相等</a:t>
              </a:r>
              <a:endPara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128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897130"/>
                </p:ext>
              </p:extLst>
            </p:nvPr>
          </p:nvGraphicFramePr>
          <p:xfrm>
            <a:off x="5364562" y="4389292"/>
            <a:ext cx="2453531" cy="805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1079280" imgH="355320" progId="Equation.DSMT4">
                    <p:embed/>
                  </p:oleObj>
                </mc:Choice>
                <mc:Fallback>
                  <p:oleObj name="Equation" r:id="rId7" imgW="1079280" imgH="355320" progId="Equation.DSMT4">
                    <p:embed/>
                    <p:pic>
                      <p:nvPicPr>
                        <p:cNvPr id="1128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562" y="4389292"/>
                          <a:ext cx="2453531" cy="805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9" name="组合 20"/>
          <p:cNvGrpSpPr>
            <a:grpSpLocks/>
          </p:cNvGrpSpPr>
          <p:nvPr/>
        </p:nvGrpSpPr>
        <p:grpSpPr bwMode="auto">
          <a:xfrm>
            <a:off x="926014" y="1268413"/>
            <a:ext cx="4465136" cy="2276476"/>
            <a:chOff x="1248862" y="1202208"/>
            <a:chExt cx="4465680" cy="2277549"/>
          </a:xfrm>
        </p:grpSpPr>
        <p:grpSp>
          <p:nvGrpSpPr>
            <p:cNvPr id="11274" name="组合 13"/>
            <p:cNvGrpSpPr>
              <a:grpSpLocks/>
            </p:cNvGrpSpPr>
            <p:nvPr/>
          </p:nvGrpSpPr>
          <p:grpSpPr bwMode="auto">
            <a:xfrm>
              <a:off x="1248862" y="1202208"/>
              <a:ext cx="4465680" cy="2277549"/>
              <a:chOff x="1248862" y="1202208"/>
              <a:chExt cx="4465680" cy="2277549"/>
            </a:xfrm>
          </p:grpSpPr>
          <p:grpSp>
            <p:nvGrpSpPr>
              <p:cNvPr id="11277" name="组合 3"/>
              <p:cNvGrpSpPr>
                <a:grpSpLocks/>
              </p:cNvGrpSpPr>
              <p:nvPr/>
            </p:nvGrpSpPr>
            <p:grpSpPr bwMode="auto">
              <a:xfrm>
                <a:off x="1248862" y="1544006"/>
                <a:ext cx="4080375" cy="1548684"/>
                <a:chOff x="1331729" y="2092325"/>
                <a:chExt cx="4079875" cy="1549400"/>
              </a:xfrm>
            </p:grpSpPr>
            <p:pic>
              <p:nvPicPr>
                <p:cNvPr id="11282" name="Picture 18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1729" y="2092325"/>
                  <a:ext cx="4079875" cy="1549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83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2474200" y="2913190"/>
                  <a:ext cx="162366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>
                      <a:solidFill>
                        <a:srgbClr val="000000"/>
                      </a:solidFill>
                      <a:latin typeface="Times New Roman" pitchFamily="18" charset="0"/>
                    </a:rPr>
                    <a:t>可逆过程</a:t>
                  </a:r>
                </a:p>
              </p:txBody>
            </p:sp>
          </p:grpSp>
          <p:graphicFrame>
            <p:nvGraphicFramePr>
              <p:cNvPr id="11278" name="对象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1996915"/>
                  </p:ext>
                </p:extLst>
              </p:nvPr>
            </p:nvGraphicFramePr>
            <p:xfrm>
              <a:off x="3493359" y="2992164"/>
              <a:ext cx="2221183" cy="4875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" name="Equation" r:id="rId10" imgW="1091880" imgH="241200" progId="Equation.DSMT4">
                      <p:embed/>
                    </p:oleObj>
                  </mc:Choice>
                  <mc:Fallback>
                    <p:oleObj name="Equation" r:id="rId10" imgW="1091880" imgH="241200" progId="Equation.DSMT4">
                      <p:embed/>
                      <p:pic>
                        <p:nvPicPr>
                          <p:cNvPr id="11278" name="对象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3359" y="2992164"/>
                            <a:ext cx="2221183" cy="4875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9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7712248"/>
                  </p:ext>
                </p:extLst>
              </p:nvPr>
            </p:nvGraphicFramePr>
            <p:xfrm>
              <a:off x="3699760" y="1202208"/>
              <a:ext cx="635077" cy="4748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8" name="Equation" r:id="rId12" imgW="304560" imgH="228600" progId="Equation.DSMT4">
                      <p:embed/>
                    </p:oleObj>
                  </mc:Choice>
                  <mc:Fallback>
                    <p:oleObj name="Equation" r:id="rId12" imgW="304560" imgH="228600" progId="Equation.DSMT4">
                      <p:embed/>
                      <p:pic>
                        <p:nvPicPr>
                          <p:cNvPr id="11279" name="对象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9760" y="1202208"/>
                            <a:ext cx="635077" cy="4748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75" name="椭圆 16"/>
            <p:cNvSpPr>
              <a:spLocks noChangeArrowheads="1"/>
            </p:cNvSpPr>
            <p:nvPr/>
          </p:nvSpPr>
          <p:spPr bwMode="auto">
            <a:xfrm>
              <a:off x="3670116" y="2753053"/>
              <a:ext cx="231468" cy="21101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276" name="椭圆 30"/>
            <p:cNvSpPr>
              <a:spLocks noChangeArrowheads="1"/>
            </p:cNvSpPr>
            <p:nvPr/>
          </p:nvSpPr>
          <p:spPr bwMode="auto">
            <a:xfrm>
              <a:off x="3706136" y="1672802"/>
              <a:ext cx="231468" cy="211016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11270" name="矩形 1"/>
          <p:cNvSpPr>
            <a:spLocks noChangeArrowheads="1"/>
          </p:cNvSpPr>
          <p:nvPr/>
        </p:nvSpPr>
        <p:spPr bwMode="auto">
          <a:xfrm>
            <a:off x="5515946" y="1061992"/>
            <a:ext cx="31019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实际恒容过程的中间状态是非平衡态</a:t>
            </a:r>
          </a:p>
        </p:txBody>
      </p:sp>
      <p:sp>
        <p:nvSpPr>
          <p:cNvPr id="11272" name="Text Box 17"/>
          <p:cNvSpPr txBox="1">
            <a:spLocks noChangeArrowheads="1"/>
          </p:cNvSpPr>
          <p:nvPr/>
        </p:nvSpPr>
        <p:spPr bwMode="auto">
          <a:xfrm>
            <a:off x="781050" y="6002497"/>
            <a:ext cx="797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经典热力学范畴，只在可逆过程才会用到微分式。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9636" y="5570577"/>
            <a:ext cx="17315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实际或可逆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6300928" y="5492446"/>
            <a:ext cx="1624821" cy="478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56860" y="5488730"/>
            <a:ext cx="517718" cy="47801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74225" y="5565282"/>
            <a:ext cx="150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可逆过程</a:t>
            </a:r>
          </a:p>
        </p:txBody>
      </p:sp>
      <p:grpSp>
        <p:nvGrpSpPr>
          <p:cNvPr id="32" name="组合 2"/>
          <p:cNvGrpSpPr>
            <a:grpSpLocks/>
          </p:cNvGrpSpPr>
          <p:nvPr/>
        </p:nvGrpSpPr>
        <p:grpSpPr bwMode="auto">
          <a:xfrm>
            <a:off x="554221" y="514350"/>
            <a:ext cx="8153400" cy="779463"/>
            <a:chOff x="638798" y="498727"/>
            <a:chExt cx="8153509" cy="779463"/>
          </a:xfrm>
        </p:grpSpPr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638798" y="583965"/>
              <a:ext cx="8153509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                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表示可逆过程！</a:t>
              </a:r>
              <a:endPara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34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368961"/>
                </p:ext>
              </p:extLst>
            </p:nvPr>
          </p:nvGraphicFramePr>
          <p:xfrm>
            <a:off x="681478" y="498727"/>
            <a:ext cx="1644672" cy="77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4" imgW="749160" imgH="355320" progId="Equation.DSMT4">
                    <p:embed/>
                  </p:oleObj>
                </mc:Choice>
                <mc:Fallback>
                  <p:oleObj name="Equation" r:id="rId14" imgW="749160" imgH="355320" progId="Equation.DSMT4">
                    <p:embed/>
                    <p:pic>
                      <p:nvPicPr>
                        <p:cNvPr id="3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478" y="498727"/>
                          <a:ext cx="1644672" cy="779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395083" y="3184003"/>
            <a:ext cx="553999" cy="196921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简单封闭系统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608757" y="2057986"/>
            <a:ext cx="5408612" cy="4389438"/>
            <a:chOff x="3608757" y="2289486"/>
            <a:chExt cx="5408612" cy="4389438"/>
          </a:xfrm>
        </p:grpSpPr>
        <p:pic>
          <p:nvPicPr>
            <p:cNvPr id="2" name="Picture 22"/>
            <p:cNvPicPr>
              <a:picLocks noChangeAspect="1" noChangeArrowheads="1"/>
            </p:cNvPicPr>
            <p:nvPr/>
          </p:nvPicPr>
          <p:blipFill>
            <a:blip r:embed="rId3">
              <a:lum contras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757" y="2289486"/>
              <a:ext cx="5408612" cy="438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文本框 11"/>
            <p:cNvSpPr txBox="1"/>
            <p:nvPr/>
          </p:nvSpPr>
          <p:spPr>
            <a:xfrm>
              <a:off x="6000311" y="3938470"/>
              <a:ext cx="2727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由于包含了相变潜热，两相区定容热容比单相区大。</a:t>
              </a:r>
              <a:endParaRPr lang="zh-CN" altLang="en-US" sz="2400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76430" y="5339342"/>
              <a:ext cx="3120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两相区   单相区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42316" y="556631"/>
            <a:ext cx="8184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热容概念不要求体系是均相的。</a:t>
            </a:r>
            <a:r>
              <a:rPr lang="zh-CN" altLang="en-US" dirty="0"/>
              <a:t>例：</a:t>
            </a:r>
            <a:r>
              <a:rPr lang="en-US" altLang="zh-CN" dirty="0"/>
              <a:t>CO</a:t>
            </a:r>
            <a:r>
              <a:rPr lang="en-US" altLang="zh-CN" baseline="-25000" dirty="0"/>
              <a:t>2</a:t>
            </a:r>
            <a:r>
              <a:rPr lang="zh-CN" altLang="en-US" dirty="0"/>
              <a:t>的</a:t>
            </a:r>
            <a:r>
              <a:rPr lang="en-US" altLang="zh-CN" b="0" i="1" dirty="0">
                <a:solidFill>
                  <a:srgbClr val="000000"/>
                </a:solidFill>
              </a:rPr>
              <a:t>C</a:t>
            </a:r>
            <a:r>
              <a:rPr lang="en-US" altLang="zh-CN" b="0" i="1" baseline="-25000" dirty="0">
                <a:solidFill>
                  <a:srgbClr val="000000"/>
                </a:solidFill>
              </a:rPr>
              <a:t>V</a:t>
            </a:r>
            <a:r>
              <a:rPr lang="zh-CN" altLang="en-US" dirty="0"/>
              <a:t>随温度的变化，其中体积保持与临界体积相等。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43249" y="2225624"/>
            <a:ext cx="3817872" cy="4382219"/>
            <a:chOff x="243249" y="2387674"/>
            <a:chExt cx="3817872" cy="43822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249" y="2519067"/>
              <a:ext cx="3817872" cy="4250826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 bwMode="auto">
            <a:xfrm>
              <a:off x="1395986" y="2387674"/>
              <a:ext cx="0" cy="37999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文本框 9"/>
          <p:cNvSpPr txBox="1"/>
          <p:nvPr/>
        </p:nvSpPr>
        <p:spPr>
          <a:xfrm>
            <a:off x="654402" y="1657473"/>
            <a:ext cx="567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沿着左图</a:t>
            </a:r>
            <a:r>
              <a:rPr lang="zh-CN" altLang="en-US" sz="2400" dirty="0">
                <a:solidFill>
                  <a:srgbClr val="000000"/>
                </a:solidFill>
              </a:rPr>
              <a:t>黑色虚线</a:t>
            </a:r>
            <a:r>
              <a:rPr lang="zh-CN" altLang="en-US" sz="2400" dirty="0"/>
              <a:t>测量不同温度下的</a:t>
            </a:r>
            <a:r>
              <a:rPr lang="en-US" altLang="zh-CN" sz="2400" b="0" i="1" dirty="0">
                <a:solidFill>
                  <a:srgbClr val="000000"/>
                </a:solidFill>
              </a:rPr>
              <a:t>C</a:t>
            </a:r>
            <a:r>
              <a:rPr lang="en-US" altLang="zh-CN" sz="2400" b="0" i="1" baseline="-25000" dirty="0">
                <a:solidFill>
                  <a:srgbClr val="000000"/>
                </a:solidFill>
              </a:rPr>
              <a:t>V</a:t>
            </a:r>
            <a:endParaRPr lang="zh-CN" altLang="en-US" sz="2400" b="0" i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16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88023"/>
              </p:ext>
            </p:extLst>
          </p:nvPr>
        </p:nvGraphicFramePr>
        <p:xfrm>
          <a:off x="7218363" y="1155700"/>
          <a:ext cx="15970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812520" imgH="444240" progId="Equation.DSMT4">
                  <p:embed/>
                </p:oleObj>
              </mc:Choice>
              <mc:Fallback>
                <p:oleObj name="Equation" r:id="rId5" imgW="812520" imgH="444240" progId="Equation.DSMT4">
                  <p:embed/>
                  <p:pic>
                    <p:nvPicPr>
                      <p:cNvPr id="16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1155700"/>
                        <a:ext cx="15970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6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2316" y="634689"/>
            <a:ext cx="818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单元系两相平衡区，定压热容等于无穷大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8644" y="1315844"/>
            <a:ext cx="786866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在单元系两相平衡区，温度和压强只有一个是独立的。对于两相区的定压加热过程，压强已经指定，则加热过程中温度不能变化，热量全部用于相变化，比如液体蒸发、固体熔化：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由热力学第二定律可以证明定压热容大于零，因此上式只能是正的无穷大。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由于两相区定压热容奇异，因此不能用定压热容计算恒压相变过程的热量，请用相变焓</a:t>
            </a:r>
            <a:r>
              <a:rPr lang="en-US" altLang="zh-CN" sz="2400" dirty="0">
                <a:solidFill>
                  <a:srgbClr val="0000FF"/>
                </a:solidFill>
              </a:rPr>
              <a:t>(1.10</a:t>
            </a:r>
            <a:r>
              <a:rPr lang="zh-CN" altLang="en-US" sz="2400" dirty="0">
                <a:solidFill>
                  <a:srgbClr val="0000FF"/>
                </a:solidFill>
              </a:rPr>
              <a:t>节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993300"/>
                </a:solidFill>
              </a:rPr>
              <a:t>比较：两相区恒容过程热量可用恒容热容计算。</a:t>
            </a:r>
          </a:p>
        </p:txBody>
      </p:sp>
      <p:graphicFrame>
        <p:nvGraphicFramePr>
          <p:cNvPr id="1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064005"/>
              </p:ext>
            </p:extLst>
          </p:nvPr>
        </p:nvGraphicFramePr>
        <p:xfrm>
          <a:off x="1789176" y="3091053"/>
          <a:ext cx="6005386" cy="99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527200" imgH="419040" progId="Equation.DSMT4">
                  <p:embed/>
                </p:oleObj>
              </mc:Choice>
              <mc:Fallback>
                <p:oleObj name="Equation" r:id="rId3" imgW="2527200" imgH="419040" progId="Equation.DSMT4">
                  <p:embed/>
                  <p:pic>
                    <p:nvPicPr>
                      <p:cNvPr id="1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76" y="3091053"/>
                        <a:ext cx="6005386" cy="99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0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87"/>
          <p:cNvSpPr txBox="1">
            <a:spLocks noChangeArrowheads="1"/>
          </p:cNvSpPr>
          <p:nvPr/>
        </p:nvSpPr>
        <p:spPr bwMode="auto">
          <a:xfrm>
            <a:off x="514350" y="1411288"/>
            <a:ext cx="327501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标准摩尔定容热容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(standard)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2291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905400"/>
              </p:ext>
            </p:extLst>
          </p:nvPr>
        </p:nvGraphicFramePr>
        <p:xfrm>
          <a:off x="4130675" y="2351088"/>
          <a:ext cx="16271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774360" imgH="419040" progId="Equation.DSMT4">
                  <p:embed/>
                </p:oleObj>
              </mc:Choice>
              <mc:Fallback>
                <p:oleObj name="Equation" r:id="rId3" imgW="774360" imgH="419040" progId="Equation.DSMT4">
                  <p:embed/>
                  <p:pic>
                    <p:nvPicPr>
                      <p:cNvPr id="12291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2351088"/>
                        <a:ext cx="16271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13"/>
          <p:cNvSpPr txBox="1">
            <a:spLocks noChangeArrowheads="1"/>
          </p:cNvSpPr>
          <p:nvPr/>
        </p:nvSpPr>
        <p:spPr bwMode="auto">
          <a:xfrm>
            <a:off x="568325" y="32242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473075" y="606425"/>
            <a:ext cx="729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为了方便计算实际物质的热容：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294" name="Text Box 17"/>
          <p:cNvSpPr txBox="1">
            <a:spLocks noChangeArrowheads="1"/>
          </p:cNvSpPr>
          <p:nvPr/>
        </p:nvSpPr>
        <p:spPr bwMode="auto">
          <a:xfrm>
            <a:off x="508000" y="3662363"/>
            <a:ext cx="8326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一般条件下的热容与标准态热容的差可以通过状态方程计算得到。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295" name="Text Box 87"/>
          <p:cNvSpPr txBox="1">
            <a:spLocks noChangeArrowheads="1"/>
          </p:cNvSpPr>
          <p:nvPr/>
        </p:nvSpPr>
        <p:spPr bwMode="auto">
          <a:xfrm>
            <a:off x="523875" y="2406650"/>
            <a:ext cx="32750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标准摩尔定压热容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(standard)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2296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691254"/>
              </p:ext>
            </p:extLst>
          </p:nvPr>
        </p:nvGraphicFramePr>
        <p:xfrm>
          <a:off x="4075113" y="1452563"/>
          <a:ext cx="639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04560" imgH="253800" progId="Equation.DSMT4">
                  <p:embed/>
                </p:oleObj>
              </mc:Choice>
              <mc:Fallback>
                <p:oleObj name="Equation" r:id="rId5" imgW="304560" imgH="253800" progId="Equation.DSMT4">
                  <p:embed/>
                  <p:pic>
                    <p:nvPicPr>
                      <p:cNvPr id="12296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1452563"/>
                        <a:ext cx="639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959396"/>
              </p:ext>
            </p:extLst>
          </p:nvPr>
        </p:nvGraphicFramePr>
        <p:xfrm>
          <a:off x="2239963" y="5329238"/>
          <a:ext cx="48164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412720" imgH="507960" progId="Equation.DSMT4">
                  <p:embed/>
                </p:oleObj>
              </mc:Choice>
              <mc:Fallback>
                <p:oleObj name="Equation" r:id="rId7" imgW="2412720" imgH="507960" progId="Equation.DSMT4">
                  <p:embed/>
                  <p:pic>
                    <p:nvPicPr>
                      <p:cNvPr id="1229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329238"/>
                        <a:ext cx="48164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6"/>
          <p:cNvSpPr txBox="1">
            <a:spLocks noChangeArrowheads="1"/>
          </p:cNvSpPr>
          <p:nvPr/>
        </p:nvSpPr>
        <p:spPr bwMode="auto">
          <a:xfrm>
            <a:off x="523875" y="4810125"/>
            <a:ext cx="8169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了解一下：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实际气体的定压热容可以用状态方程计算</a:t>
            </a:r>
          </a:p>
        </p:txBody>
      </p:sp>
      <p:sp>
        <p:nvSpPr>
          <p:cNvPr id="12299" name="Text Box 17"/>
          <p:cNvSpPr txBox="1">
            <a:spLocks noChangeArrowheads="1"/>
          </p:cNvSpPr>
          <p:nvPr/>
        </p:nvSpPr>
        <p:spPr bwMode="auto">
          <a:xfrm>
            <a:off x="6142038" y="2260600"/>
            <a:ext cx="27178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物质处于标准状态，压强已经指定，偏导数变成导数。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6"/>
          <p:cNvSpPr txBox="1">
            <a:spLocks noChangeArrowheads="1"/>
          </p:cNvSpPr>
          <p:nvPr/>
        </p:nvSpPr>
        <p:spPr bwMode="auto">
          <a:xfrm>
            <a:off x="650875" y="581025"/>
            <a:ext cx="8043863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200000"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热容是物质的特性，也是状态函数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200000"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同一物质，聚集状态不同，热容不同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200000"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标准摩尔定压热容只是温度的函数</a:t>
            </a:r>
          </a:p>
        </p:txBody>
      </p:sp>
      <p:pic>
        <p:nvPicPr>
          <p:cNvPr id="13315" name="Picture 17" descr="01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90763"/>
            <a:ext cx="3395662" cy="2419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03822"/>
              </p:ext>
            </p:extLst>
          </p:nvPr>
        </p:nvGraphicFramePr>
        <p:xfrm>
          <a:off x="4560808" y="2838987"/>
          <a:ext cx="4041934" cy="54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879560" imgH="253800" progId="Equation.DSMT4">
                  <p:embed/>
                </p:oleObj>
              </mc:Choice>
              <mc:Fallback>
                <p:oleObj name="Equation" r:id="rId4" imgW="1879560" imgH="253800" progId="Equation.DSMT4">
                  <p:embed/>
                  <p:pic>
                    <p:nvPicPr>
                      <p:cNvPr id="1331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08" y="2838987"/>
                        <a:ext cx="4041934" cy="543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453779"/>
              </p:ext>
            </p:extLst>
          </p:nvPr>
        </p:nvGraphicFramePr>
        <p:xfrm>
          <a:off x="4555335" y="3603913"/>
          <a:ext cx="4495086" cy="51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2209680" imgH="253800" progId="Equation.DSMT4">
                  <p:embed/>
                </p:oleObj>
              </mc:Choice>
              <mc:Fallback>
                <p:oleObj name="Equation" r:id="rId6" imgW="2209680" imgH="253800" progId="Equation.DSMT4">
                  <p:embed/>
                  <p:pic>
                    <p:nvPicPr>
                      <p:cNvPr id="1331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335" y="3603913"/>
                        <a:ext cx="4495086" cy="512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76905"/>
              </p:ext>
            </p:extLst>
          </p:nvPr>
        </p:nvGraphicFramePr>
        <p:xfrm>
          <a:off x="242384" y="4305108"/>
          <a:ext cx="1734557" cy="66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1333440" imgH="507960" progId="Equation.DSMT4">
                  <p:embed/>
                </p:oleObj>
              </mc:Choice>
              <mc:Fallback>
                <p:oleObj name="Equation" r:id="rId8" imgW="1333440" imgH="507960" progId="Equation.DSMT4">
                  <p:embed/>
                  <p:pic>
                    <p:nvPicPr>
                      <p:cNvPr id="1331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84" y="4305108"/>
                        <a:ext cx="1734557" cy="660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21"/>
          <p:cNvSpPr txBox="1">
            <a:spLocks noChangeArrowheads="1"/>
          </p:cNvSpPr>
          <p:nvPr/>
        </p:nvSpPr>
        <p:spPr bwMode="auto">
          <a:xfrm>
            <a:off x="650875" y="4986338"/>
            <a:ext cx="60086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200000"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理想气体的标准热容（常温下）</a:t>
            </a:r>
          </a:p>
        </p:txBody>
      </p:sp>
      <p:sp>
        <p:nvSpPr>
          <p:cNvPr id="13320" name="Text Box 22"/>
          <p:cNvSpPr txBox="1">
            <a:spLocks noChangeArrowheads="1"/>
          </p:cNvSpPr>
          <p:nvPr/>
        </p:nvSpPr>
        <p:spPr bwMode="auto">
          <a:xfrm>
            <a:off x="1660525" y="5516563"/>
            <a:ext cx="2214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单原子气体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1679575" y="6011863"/>
            <a:ext cx="220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双原子气体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332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8692"/>
              </p:ext>
            </p:extLst>
          </p:nvPr>
        </p:nvGraphicFramePr>
        <p:xfrm>
          <a:off x="3725803" y="5608622"/>
          <a:ext cx="3506732" cy="94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1777680" imgH="482400" progId="Equation.DSMT4">
                  <p:embed/>
                </p:oleObj>
              </mc:Choice>
              <mc:Fallback>
                <p:oleObj name="Equation" r:id="rId10" imgW="1777680" imgH="482400" progId="Equation.DSMT4">
                  <p:embed/>
                  <p:pic>
                    <p:nvPicPr>
                      <p:cNvPr id="1332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03" y="5608622"/>
                        <a:ext cx="3506732" cy="948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0221" y="690740"/>
            <a:ext cx="8050744" cy="5964831"/>
            <a:chOff x="677331" y="690740"/>
            <a:chExt cx="8050744" cy="5964831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1" y="690740"/>
              <a:ext cx="7796214" cy="5964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Text Box 4"/>
            <p:cNvSpPr txBox="1">
              <a:spLocks noChangeArrowheads="1"/>
            </p:cNvSpPr>
            <p:nvPr/>
          </p:nvSpPr>
          <p:spPr bwMode="auto">
            <a:xfrm>
              <a:off x="3536067" y="3990976"/>
              <a:ext cx="16049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2"/>
                  </a:solidFill>
                  <a:latin typeface="Times New Roman" pitchFamily="18" charset="0"/>
                </a:rPr>
                <a:t>转动被激发</a:t>
              </a:r>
            </a:p>
          </p:txBody>
        </p:sp>
        <p:sp>
          <p:nvSpPr>
            <p:cNvPr id="14343" name="Text Box 5"/>
            <p:cNvSpPr txBox="1">
              <a:spLocks noChangeArrowheads="1"/>
            </p:cNvSpPr>
            <p:nvPr/>
          </p:nvSpPr>
          <p:spPr bwMode="auto">
            <a:xfrm>
              <a:off x="7120552" y="2191449"/>
              <a:ext cx="16049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2"/>
                  </a:solidFill>
                  <a:latin typeface="Times New Roman" pitchFamily="18" charset="0"/>
                </a:rPr>
                <a:t>振动被激发</a:t>
              </a:r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6567488" y="4740276"/>
              <a:ext cx="21605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itchFamily="18" charset="0"/>
                </a:rPr>
                <a:t>平动恒压热容</a:t>
              </a:r>
            </a:p>
          </p:txBody>
        </p:sp>
      </p:grp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64030" y="40041"/>
            <a:ext cx="855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理想双原子分子气体的热容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量子效应的影响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2355850" y="546100"/>
            <a:ext cx="588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氢同位素理想气体的摩尔定压热容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80"/>
          <p:cNvGrpSpPr>
            <a:grpSpLocks/>
          </p:cNvGrpSpPr>
          <p:nvPr/>
        </p:nvGrpSpPr>
        <p:grpSpPr bwMode="auto">
          <a:xfrm>
            <a:off x="762000" y="2038350"/>
            <a:ext cx="7620000" cy="1143000"/>
            <a:chOff x="480" y="1284"/>
            <a:chExt cx="4800" cy="720"/>
          </a:xfrm>
        </p:grpSpPr>
        <p:sp>
          <p:nvSpPr>
            <p:cNvPr id="15381" name="AutoShape 35"/>
            <p:cNvSpPr>
              <a:spLocks noChangeArrowheads="1"/>
            </p:cNvSpPr>
            <p:nvPr/>
          </p:nvSpPr>
          <p:spPr bwMode="auto">
            <a:xfrm>
              <a:off x="480" y="1296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5382" name="Text Box 36"/>
            <p:cNvSpPr txBox="1">
              <a:spLocks noChangeArrowheads="1"/>
            </p:cNvSpPr>
            <p:nvPr/>
          </p:nvSpPr>
          <p:spPr bwMode="auto">
            <a:xfrm>
              <a:off x="662" y="1306"/>
              <a:ext cx="701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chemeClr val="tx2"/>
                  </a:solidFill>
                  <a:latin typeface="Times New Roman" pitchFamily="18" charset="0"/>
                </a:rPr>
                <a:t>已知：</a:t>
              </a:r>
              <a:endParaRPr kumimoji="1" lang="zh-CN" alt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graphicFrame>
          <p:nvGraphicFramePr>
            <p:cNvPr id="1538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8002823"/>
                </p:ext>
              </p:extLst>
            </p:nvPr>
          </p:nvGraphicFramePr>
          <p:xfrm>
            <a:off x="972" y="1624"/>
            <a:ext cx="35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304560" imgH="253800" progId="Equation.DSMT4">
                    <p:embed/>
                  </p:oleObj>
                </mc:Choice>
                <mc:Fallback>
                  <p:oleObj name="Equation" r:id="rId3" imgW="304560" imgH="253800" progId="Equation.DSMT4">
                    <p:embed/>
                    <p:pic>
                      <p:nvPicPr>
                        <p:cNvPr id="1538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624"/>
                          <a:ext cx="35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AutoShape 40"/>
            <p:cNvSpPr>
              <a:spLocks noChangeArrowheads="1"/>
            </p:cNvSpPr>
            <p:nvPr/>
          </p:nvSpPr>
          <p:spPr bwMode="auto">
            <a:xfrm>
              <a:off x="1728" y="1284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5385" name="Text Box 41"/>
            <p:cNvSpPr txBox="1">
              <a:spLocks noChangeArrowheads="1"/>
            </p:cNvSpPr>
            <p:nvPr/>
          </p:nvSpPr>
          <p:spPr bwMode="auto">
            <a:xfrm>
              <a:off x="1862" y="1294"/>
              <a:ext cx="786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chemeClr val="tx2"/>
                  </a:solidFill>
                  <a:latin typeface="Times New Roman" pitchFamily="18" charset="0"/>
                </a:rPr>
                <a:t>求得：</a:t>
              </a:r>
              <a:endParaRPr kumimoji="1" lang="zh-CN" alt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86" name="AutoShape 45"/>
            <p:cNvSpPr>
              <a:spLocks noChangeArrowheads="1"/>
            </p:cNvSpPr>
            <p:nvPr/>
          </p:nvSpPr>
          <p:spPr bwMode="auto">
            <a:xfrm>
              <a:off x="3000" y="1308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5387" name="Text Box 46"/>
            <p:cNvSpPr txBox="1">
              <a:spLocks noChangeArrowheads="1"/>
            </p:cNvSpPr>
            <p:nvPr/>
          </p:nvSpPr>
          <p:spPr bwMode="auto">
            <a:xfrm>
              <a:off x="3182" y="1318"/>
              <a:ext cx="701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chemeClr val="tx2"/>
                  </a:solidFill>
                  <a:latin typeface="Times New Roman" pitchFamily="18" charset="0"/>
                </a:rPr>
                <a:t>求得：</a:t>
              </a:r>
              <a:endParaRPr kumimoji="1" lang="zh-CN" alt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8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1470090"/>
                </p:ext>
              </p:extLst>
            </p:nvPr>
          </p:nvGraphicFramePr>
          <p:xfrm>
            <a:off x="3081" y="1636"/>
            <a:ext cx="89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761760" imgH="253800" progId="Equation.DSMT4">
                    <p:embed/>
                  </p:oleObj>
                </mc:Choice>
                <mc:Fallback>
                  <p:oleObj name="Equation" r:id="rId5" imgW="761760" imgH="253800" progId="Equation.DSMT4">
                    <p:embed/>
                    <p:pic>
                      <p:nvPicPr>
                        <p:cNvPr id="15388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1636"/>
                          <a:ext cx="89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9" name="AutoShape 50"/>
            <p:cNvSpPr>
              <a:spLocks noChangeArrowheads="1"/>
            </p:cNvSpPr>
            <p:nvPr/>
          </p:nvSpPr>
          <p:spPr bwMode="auto">
            <a:xfrm>
              <a:off x="4236" y="1308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5390" name="Text Box 51"/>
            <p:cNvSpPr txBox="1">
              <a:spLocks noChangeArrowheads="1"/>
            </p:cNvSpPr>
            <p:nvPr/>
          </p:nvSpPr>
          <p:spPr bwMode="auto">
            <a:xfrm>
              <a:off x="4418" y="1318"/>
              <a:ext cx="701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chemeClr val="tx2"/>
                  </a:solidFill>
                  <a:latin typeface="Times New Roman" pitchFamily="18" charset="0"/>
                </a:rPr>
                <a:t>求得：</a:t>
              </a:r>
              <a:endParaRPr kumimoji="1" lang="zh-CN" alt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i="1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5391" name="AutoShape 55"/>
            <p:cNvSpPr>
              <a:spLocks noChangeArrowheads="1"/>
            </p:cNvSpPr>
            <p:nvPr/>
          </p:nvSpPr>
          <p:spPr bwMode="auto">
            <a:xfrm>
              <a:off x="1524" y="1524"/>
              <a:ext cx="195" cy="306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5392" name="AutoShape 56"/>
            <p:cNvSpPr>
              <a:spLocks noChangeArrowheads="1"/>
            </p:cNvSpPr>
            <p:nvPr/>
          </p:nvSpPr>
          <p:spPr bwMode="auto">
            <a:xfrm>
              <a:off x="2796" y="1524"/>
              <a:ext cx="195" cy="306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5393" name="AutoShape 57"/>
            <p:cNvSpPr>
              <a:spLocks noChangeArrowheads="1"/>
            </p:cNvSpPr>
            <p:nvPr/>
          </p:nvSpPr>
          <p:spPr bwMode="auto">
            <a:xfrm>
              <a:off x="4056" y="1536"/>
              <a:ext cx="195" cy="306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C0F2E6-E118-4F36-803F-17A12E25360B}"/>
              </a:ext>
            </a:extLst>
          </p:cNvPr>
          <p:cNvGrpSpPr/>
          <p:nvPr/>
        </p:nvGrpSpPr>
        <p:grpSpPr>
          <a:xfrm>
            <a:off x="478366" y="602720"/>
            <a:ext cx="8008938" cy="1401763"/>
            <a:chOff x="478366" y="602720"/>
            <a:chExt cx="8008938" cy="1401763"/>
          </a:xfrm>
        </p:grpSpPr>
        <p:sp>
          <p:nvSpPr>
            <p:cNvPr id="15362" name="Text Box 31"/>
            <p:cNvSpPr txBox="1">
              <a:spLocks noChangeArrowheads="1"/>
            </p:cNvSpPr>
            <p:nvPr/>
          </p:nvSpPr>
          <p:spPr bwMode="auto">
            <a:xfrm>
              <a:off x="478366" y="602720"/>
              <a:ext cx="8008938" cy="140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47625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ts val="300"/>
                </a:spcBef>
                <a:buClrTx/>
                <a:buSzTx/>
                <a:buFontTx/>
                <a:buNone/>
              </a:pPr>
              <a:r>
                <a:rPr kumimoji="1" lang="zh-CN" altLang="en-US" sz="26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例</a:t>
              </a:r>
              <a:r>
                <a:rPr kumimoji="1" lang="en-US" altLang="zh-CN" sz="26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n-C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在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350K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时的   ，并求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0.1MPa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1mol 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n-C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自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350K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加热至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450K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所需的热量。</a:t>
              </a:r>
            </a:p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解：</a:t>
              </a:r>
              <a:endParaRPr kumimoji="1"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5364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8671338"/>
                </p:ext>
              </p:extLst>
            </p:nvPr>
          </p:nvGraphicFramePr>
          <p:xfrm>
            <a:off x="5285305" y="629386"/>
            <a:ext cx="626029" cy="520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304560" imgH="253800" progId="Equation.DSMT4">
                    <p:embed/>
                  </p:oleObj>
                </mc:Choice>
                <mc:Fallback>
                  <p:oleObj name="Equation" r:id="rId7" imgW="304560" imgH="253800" progId="Equation.DSMT4">
                    <p:embed/>
                    <p:pic>
                      <p:nvPicPr>
                        <p:cNvPr id="15364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5305" y="629386"/>
                          <a:ext cx="626029" cy="520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5" name="Group 70"/>
          <p:cNvGrpSpPr>
            <a:grpSpLocks/>
          </p:cNvGrpSpPr>
          <p:nvPr/>
        </p:nvGrpSpPr>
        <p:grpSpPr bwMode="auto">
          <a:xfrm>
            <a:off x="584206" y="3256666"/>
            <a:ext cx="8334384" cy="1743075"/>
            <a:chOff x="369" y="2151"/>
            <a:chExt cx="5250" cy="1098"/>
          </a:xfrm>
        </p:grpSpPr>
        <p:graphicFrame>
          <p:nvGraphicFramePr>
            <p:cNvPr id="15372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166723"/>
                </p:ext>
              </p:extLst>
            </p:nvPr>
          </p:nvGraphicFramePr>
          <p:xfrm>
            <a:off x="1312" y="2151"/>
            <a:ext cx="1884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1346040" imgH="787320" progId="Equation.DSMT4">
                    <p:embed/>
                  </p:oleObj>
                </mc:Choice>
                <mc:Fallback>
                  <p:oleObj name="Equation" r:id="rId9" imgW="1346040" imgH="787320" progId="Equation.DSMT4">
                    <p:embed/>
                    <p:pic>
                      <p:nvPicPr>
                        <p:cNvPr id="15372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2151"/>
                          <a:ext cx="1884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Text Box 63"/>
            <p:cNvSpPr txBox="1">
              <a:spLocks noChangeArrowheads="1"/>
            </p:cNvSpPr>
            <p:nvPr/>
          </p:nvSpPr>
          <p:spPr bwMode="auto">
            <a:xfrm>
              <a:off x="369" y="2153"/>
              <a:ext cx="8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 dirty="0">
                  <a:solidFill>
                    <a:srgbClr val="0000FF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400" b="0" baseline="-2500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0" dirty="0">
                  <a:solidFill>
                    <a:srgbClr val="0000FF"/>
                  </a:solidFill>
                  <a:latin typeface="Times New Roman" pitchFamily="18" charset="0"/>
                </a:rPr>
                <a:t>=300K</a:t>
              </a:r>
            </a:p>
          </p:txBody>
        </p:sp>
        <p:sp>
          <p:nvSpPr>
            <p:cNvPr id="15376" name="Text Box 64"/>
            <p:cNvSpPr txBox="1">
              <a:spLocks noChangeArrowheads="1"/>
            </p:cNvSpPr>
            <p:nvPr/>
          </p:nvSpPr>
          <p:spPr bwMode="auto">
            <a:xfrm>
              <a:off x="369" y="2544"/>
              <a:ext cx="8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 dirty="0">
                  <a:solidFill>
                    <a:srgbClr val="0000FF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400" b="0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0" dirty="0">
                  <a:solidFill>
                    <a:srgbClr val="0000FF"/>
                  </a:solidFill>
                  <a:latin typeface="Times New Roman" pitchFamily="18" charset="0"/>
                </a:rPr>
                <a:t>=400K</a:t>
              </a:r>
            </a:p>
          </p:txBody>
        </p:sp>
        <p:sp>
          <p:nvSpPr>
            <p:cNvPr id="15377" name="Text Box 65"/>
            <p:cNvSpPr txBox="1">
              <a:spLocks noChangeArrowheads="1"/>
            </p:cNvSpPr>
            <p:nvPr/>
          </p:nvSpPr>
          <p:spPr bwMode="auto">
            <a:xfrm>
              <a:off x="379" y="2930"/>
              <a:ext cx="8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 dirty="0">
                  <a:solidFill>
                    <a:srgbClr val="0000FF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400" b="0" baseline="-25000" dirty="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400" b="0" dirty="0">
                  <a:solidFill>
                    <a:srgbClr val="0000FF"/>
                  </a:solidFill>
                  <a:latin typeface="Times New Roman" pitchFamily="18" charset="0"/>
                </a:rPr>
                <a:t>=500K</a:t>
              </a:r>
            </a:p>
          </p:txBody>
        </p:sp>
        <p:graphicFrame>
          <p:nvGraphicFramePr>
            <p:cNvPr id="15378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1394912"/>
                </p:ext>
              </p:extLst>
            </p:nvPr>
          </p:nvGraphicFramePr>
          <p:xfrm>
            <a:off x="3526" y="2242"/>
            <a:ext cx="2093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Equation" r:id="rId11" imgW="1676160" imgH="698400" progId="Equation.DSMT4">
                    <p:embed/>
                  </p:oleObj>
                </mc:Choice>
                <mc:Fallback>
                  <p:oleObj name="Equation" r:id="rId11" imgW="1676160" imgH="698400" progId="Equation.DSMT4">
                    <p:embed/>
                    <p:pic>
                      <p:nvPicPr>
                        <p:cNvPr id="15378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2242"/>
                          <a:ext cx="2093" cy="8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6" name="AutoShape 71"/>
          <p:cNvSpPr>
            <a:spLocks noChangeArrowheads="1"/>
          </p:cNvSpPr>
          <p:nvPr/>
        </p:nvSpPr>
        <p:spPr bwMode="auto">
          <a:xfrm>
            <a:off x="5088465" y="3880554"/>
            <a:ext cx="42386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8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410345"/>
              </p:ext>
            </p:extLst>
          </p:nvPr>
        </p:nvGraphicFramePr>
        <p:xfrm>
          <a:off x="2090210" y="5095699"/>
          <a:ext cx="6921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3288960" imgH="749160" progId="Equation.DSMT4">
                  <p:embed/>
                </p:oleObj>
              </mc:Choice>
              <mc:Fallback>
                <p:oleObj name="Equation" r:id="rId13" imgW="3288960" imgH="749160" progId="Equation.DSMT4">
                  <p:embed/>
                  <p:pic>
                    <p:nvPicPr>
                      <p:cNvPr id="15368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210" y="5095699"/>
                        <a:ext cx="69215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77"/>
          <p:cNvSpPr txBox="1">
            <a:spLocks noChangeArrowheads="1"/>
          </p:cNvSpPr>
          <p:nvPr/>
        </p:nvSpPr>
        <p:spPr bwMode="auto">
          <a:xfrm>
            <a:off x="629707" y="5088112"/>
            <a:ext cx="123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=350K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8" name="Object 10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883760"/>
              </p:ext>
            </p:extLst>
          </p:nvPr>
        </p:nvGraphicFramePr>
        <p:xfrm>
          <a:off x="267699" y="3521337"/>
          <a:ext cx="8647936" cy="282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4584600" imgH="1498320" progId="Equation.DSMT4">
                  <p:embed/>
                </p:oleObj>
              </mc:Choice>
              <mc:Fallback>
                <p:oleObj name="Equation" r:id="rId3" imgW="4584600" imgH="1498320" progId="Equation.DSMT4">
                  <p:embed/>
                  <p:pic>
                    <p:nvPicPr>
                      <p:cNvPr id="16388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99" y="3521337"/>
                        <a:ext cx="8647936" cy="2823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>
            <a:extLst>
              <a:ext uri="{FF2B5EF4-FFF2-40B4-BE49-F238E27FC236}">
                <a16:creationId xmlns:a16="http://schemas.microsoft.com/office/drawing/2014/main" id="{AE681B74-C552-4DB6-B859-DB06092B4667}"/>
              </a:ext>
            </a:extLst>
          </p:cNvPr>
          <p:cNvGrpSpPr/>
          <p:nvPr/>
        </p:nvGrpSpPr>
        <p:grpSpPr>
          <a:xfrm>
            <a:off x="478366" y="602720"/>
            <a:ext cx="8008938" cy="1401763"/>
            <a:chOff x="478366" y="602720"/>
            <a:chExt cx="8008938" cy="1401763"/>
          </a:xfrm>
        </p:grpSpPr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3858803-E92C-4FF9-A7F1-76DCE5D5C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6" y="602720"/>
              <a:ext cx="8008938" cy="140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47625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ts val="300"/>
                </a:spcBef>
                <a:buClrTx/>
                <a:buSzTx/>
                <a:buFontTx/>
                <a:buNone/>
              </a:pPr>
              <a:r>
                <a:rPr kumimoji="1" lang="zh-CN" altLang="en-US" sz="26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例</a:t>
              </a:r>
              <a:r>
                <a:rPr kumimoji="1" lang="en-US" altLang="zh-CN" sz="26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n-C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在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350K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时的   ，并求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0.1MPa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1mol 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n-C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</a:t>
              </a:r>
              <a:r>
                <a:rPr kumimoji="1" lang="en-US" altLang="zh-CN" sz="2600" baseline="-25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自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350K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加热至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450K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所需的热量。</a:t>
              </a:r>
            </a:p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解：</a:t>
              </a:r>
              <a:endParaRPr kumimoji="1"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37" name="Object 59">
              <a:extLst>
                <a:ext uri="{FF2B5EF4-FFF2-40B4-BE49-F238E27FC236}">
                  <a16:creationId xmlns:a16="http://schemas.microsoft.com/office/drawing/2014/main" id="{2CF990D3-1169-4C16-AAA2-C18930F132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1136628"/>
                </p:ext>
              </p:extLst>
            </p:nvPr>
          </p:nvGraphicFramePr>
          <p:xfrm>
            <a:off x="5285305" y="629386"/>
            <a:ext cx="626029" cy="520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5" imgW="304560" imgH="253800" progId="Equation.DSMT4">
                    <p:embed/>
                  </p:oleObj>
                </mc:Choice>
                <mc:Fallback>
                  <p:oleObj name="Equation" r:id="rId5" imgW="304560" imgH="253800" progId="Equation.DSMT4">
                    <p:embed/>
                    <p:pic>
                      <p:nvPicPr>
                        <p:cNvPr id="37" name="Object 59">
                          <a:extLst>
                            <a:ext uri="{FF2B5EF4-FFF2-40B4-BE49-F238E27FC236}">
                              <a16:creationId xmlns:a16="http://schemas.microsoft.com/office/drawing/2014/main" id="{2CF990D3-1169-4C16-AAA2-C18930F132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5305" y="629386"/>
                          <a:ext cx="626029" cy="520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80">
            <a:extLst>
              <a:ext uri="{FF2B5EF4-FFF2-40B4-BE49-F238E27FC236}">
                <a16:creationId xmlns:a16="http://schemas.microsoft.com/office/drawing/2014/main" id="{E0D531DD-3B5C-4333-98B7-CF00042B3A5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038350"/>
            <a:ext cx="7620000" cy="1143000"/>
            <a:chOff x="480" y="1284"/>
            <a:chExt cx="4800" cy="720"/>
          </a:xfrm>
        </p:grpSpPr>
        <p:sp>
          <p:nvSpPr>
            <p:cNvPr id="39" name="AutoShape 35">
              <a:extLst>
                <a:ext uri="{FF2B5EF4-FFF2-40B4-BE49-F238E27FC236}">
                  <a16:creationId xmlns:a16="http://schemas.microsoft.com/office/drawing/2014/main" id="{B97E42EC-94E2-4867-B5DC-58809B26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96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0" name="Text Box 36">
              <a:extLst>
                <a:ext uri="{FF2B5EF4-FFF2-40B4-BE49-F238E27FC236}">
                  <a16:creationId xmlns:a16="http://schemas.microsoft.com/office/drawing/2014/main" id="{70F76671-2082-4D96-9A31-EDD497315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306"/>
              <a:ext cx="701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chemeClr val="tx2"/>
                  </a:solidFill>
                  <a:latin typeface="Times New Roman" pitchFamily="18" charset="0"/>
                </a:rPr>
                <a:t>已知：</a:t>
              </a:r>
              <a:endParaRPr kumimoji="1" lang="zh-CN" alt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graphicFrame>
          <p:nvGraphicFramePr>
            <p:cNvPr id="41" name="Object 37">
              <a:extLst>
                <a:ext uri="{FF2B5EF4-FFF2-40B4-BE49-F238E27FC236}">
                  <a16:creationId xmlns:a16="http://schemas.microsoft.com/office/drawing/2014/main" id="{70CDA601-C397-4EB1-AAB8-3FEC1C9A80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4441887"/>
                </p:ext>
              </p:extLst>
            </p:nvPr>
          </p:nvGraphicFramePr>
          <p:xfrm>
            <a:off x="972" y="1624"/>
            <a:ext cx="35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304560" imgH="253800" progId="Equation.DSMT4">
                    <p:embed/>
                  </p:oleObj>
                </mc:Choice>
                <mc:Fallback>
                  <p:oleObj name="Equation" r:id="rId7" imgW="304560" imgH="253800" progId="Equation.DSMT4">
                    <p:embed/>
                    <p:pic>
                      <p:nvPicPr>
                        <p:cNvPr id="41" name="Object 37">
                          <a:extLst>
                            <a:ext uri="{FF2B5EF4-FFF2-40B4-BE49-F238E27FC236}">
                              <a16:creationId xmlns:a16="http://schemas.microsoft.com/office/drawing/2014/main" id="{70CDA601-C397-4EB1-AAB8-3FEC1C9A80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624"/>
                          <a:ext cx="35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AutoShape 40">
              <a:extLst>
                <a:ext uri="{FF2B5EF4-FFF2-40B4-BE49-F238E27FC236}">
                  <a16:creationId xmlns:a16="http://schemas.microsoft.com/office/drawing/2014/main" id="{44736147-11FF-409D-8D75-4F1C67957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84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AE31EE6E-90BE-4968-9D57-A90A4F483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1294"/>
              <a:ext cx="786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chemeClr val="tx2"/>
                  </a:solidFill>
                  <a:latin typeface="Times New Roman" pitchFamily="18" charset="0"/>
                </a:rPr>
                <a:t>求得：</a:t>
              </a:r>
              <a:endParaRPr kumimoji="1" lang="zh-CN" alt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" name="AutoShape 45">
              <a:extLst>
                <a:ext uri="{FF2B5EF4-FFF2-40B4-BE49-F238E27FC236}">
                  <a16:creationId xmlns:a16="http://schemas.microsoft.com/office/drawing/2014/main" id="{8B6F6024-C34C-4E17-8818-257D71EE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308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5" name="Text Box 46">
              <a:extLst>
                <a:ext uri="{FF2B5EF4-FFF2-40B4-BE49-F238E27FC236}">
                  <a16:creationId xmlns:a16="http://schemas.microsoft.com/office/drawing/2014/main" id="{09409407-9A95-410B-981B-11DCA731E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1318"/>
              <a:ext cx="701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chemeClr val="tx2"/>
                  </a:solidFill>
                  <a:latin typeface="Times New Roman" pitchFamily="18" charset="0"/>
                </a:rPr>
                <a:t>求得：</a:t>
              </a:r>
              <a:endParaRPr kumimoji="1" lang="zh-CN" alt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6" name="Object 47">
              <a:extLst>
                <a:ext uri="{FF2B5EF4-FFF2-40B4-BE49-F238E27FC236}">
                  <a16:creationId xmlns:a16="http://schemas.microsoft.com/office/drawing/2014/main" id="{15287D47-4D31-4DEE-AAD6-503C11EF79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065780"/>
                </p:ext>
              </p:extLst>
            </p:nvPr>
          </p:nvGraphicFramePr>
          <p:xfrm>
            <a:off x="3082" y="1636"/>
            <a:ext cx="89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761760" imgH="253800" progId="Equation.DSMT4">
                    <p:embed/>
                  </p:oleObj>
                </mc:Choice>
                <mc:Fallback>
                  <p:oleObj name="Equation" r:id="rId9" imgW="761760" imgH="253800" progId="Equation.DSMT4">
                    <p:embed/>
                    <p:pic>
                      <p:nvPicPr>
                        <p:cNvPr id="46" name="Object 47">
                          <a:extLst>
                            <a:ext uri="{FF2B5EF4-FFF2-40B4-BE49-F238E27FC236}">
                              <a16:creationId xmlns:a16="http://schemas.microsoft.com/office/drawing/2014/main" id="{15287D47-4D31-4DEE-AAD6-503C11EF79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1636"/>
                          <a:ext cx="89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AutoShape 50">
              <a:extLst>
                <a:ext uri="{FF2B5EF4-FFF2-40B4-BE49-F238E27FC236}">
                  <a16:creationId xmlns:a16="http://schemas.microsoft.com/office/drawing/2014/main" id="{9B174B3C-4E2D-4DD3-BDCB-E462A61BE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1308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8" name="Text Box 51">
              <a:extLst>
                <a:ext uri="{FF2B5EF4-FFF2-40B4-BE49-F238E27FC236}">
                  <a16:creationId xmlns:a16="http://schemas.microsoft.com/office/drawing/2014/main" id="{CF93230D-1673-4EF0-B24C-11B5EA6AF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" y="1318"/>
              <a:ext cx="701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chemeClr val="tx2"/>
                  </a:solidFill>
                  <a:latin typeface="Times New Roman" pitchFamily="18" charset="0"/>
                </a:rPr>
                <a:t>求得：</a:t>
              </a:r>
              <a:endParaRPr kumimoji="1" lang="zh-CN" alt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i="1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9" name="AutoShape 55">
              <a:extLst>
                <a:ext uri="{FF2B5EF4-FFF2-40B4-BE49-F238E27FC236}">
                  <a16:creationId xmlns:a16="http://schemas.microsoft.com/office/drawing/2014/main" id="{097AE739-68E1-41E4-BFF3-C19342DD5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24"/>
              <a:ext cx="195" cy="306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0" name="AutoShape 56">
              <a:extLst>
                <a:ext uri="{FF2B5EF4-FFF2-40B4-BE49-F238E27FC236}">
                  <a16:creationId xmlns:a16="http://schemas.microsoft.com/office/drawing/2014/main" id="{ED2F20AA-C2C8-47EC-81B0-229ED1C9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524"/>
              <a:ext cx="195" cy="306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1" name="AutoShape 57">
              <a:extLst>
                <a:ext uri="{FF2B5EF4-FFF2-40B4-BE49-F238E27FC236}">
                  <a16:creationId xmlns:a16="http://schemas.microsoft.com/office/drawing/2014/main" id="{4B8C613C-45AB-4954-B0E8-AB7AEDFA6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536"/>
              <a:ext cx="195" cy="306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3"/>
          <p:cNvSpPr txBox="1">
            <a:spLocks noChangeArrowheads="1"/>
          </p:cNvSpPr>
          <p:nvPr/>
        </p:nvSpPr>
        <p:spPr bwMode="auto">
          <a:xfrm>
            <a:off x="527050" y="469900"/>
            <a:ext cx="77025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zh-CN" altLang="en-US" sz="26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用平均摩尔定压热容计算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0.1MPa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压力下，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1mol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CO</a:t>
            </a:r>
            <a:r>
              <a:rPr kumimoji="1" lang="en-US" altLang="zh-CN" sz="26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自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200℃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加热至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700℃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所需的热量。</a:t>
            </a:r>
          </a:p>
        </p:txBody>
      </p:sp>
      <p:sp>
        <p:nvSpPr>
          <p:cNvPr id="17411" name="Text Box 67"/>
          <p:cNvSpPr txBox="1">
            <a:spLocks noChangeArrowheads="1"/>
          </p:cNvSpPr>
          <p:nvPr/>
        </p:nvSpPr>
        <p:spPr bwMode="auto">
          <a:xfrm>
            <a:off x="993775" y="2187575"/>
            <a:ext cx="184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412" name="Text Box 82"/>
          <p:cNvSpPr txBox="1">
            <a:spLocks noChangeArrowheads="1"/>
          </p:cNvSpPr>
          <p:nvPr/>
        </p:nvSpPr>
        <p:spPr bwMode="auto">
          <a:xfrm>
            <a:off x="727075" y="2184400"/>
            <a:ext cx="847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7413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85262"/>
              </p:ext>
            </p:extLst>
          </p:nvPr>
        </p:nvGraphicFramePr>
        <p:xfrm>
          <a:off x="596900" y="4254500"/>
          <a:ext cx="77089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492360" imgH="253800" progId="Equation.DSMT4">
                  <p:embed/>
                </p:oleObj>
              </mc:Choice>
              <mc:Fallback>
                <p:oleObj name="Equation" r:id="rId3" imgW="3492360" imgH="253800" progId="Equation.DSMT4">
                  <p:embed/>
                  <p:pic>
                    <p:nvPicPr>
                      <p:cNvPr id="17413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254500"/>
                        <a:ext cx="77089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196098"/>
              </p:ext>
            </p:extLst>
          </p:nvPr>
        </p:nvGraphicFramePr>
        <p:xfrm>
          <a:off x="552450" y="4894263"/>
          <a:ext cx="81327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3771720" imgH="253800" progId="Equation.DSMT4">
                  <p:embed/>
                </p:oleObj>
              </mc:Choice>
              <mc:Fallback>
                <p:oleObj name="Equation" r:id="rId5" imgW="3771720" imgH="253800" progId="Equation.DSMT4">
                  <p:embed/>
                  <p:pic>
                    <p:nvPicPr>
                      <p:cNvPr id="17414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894263"/>
                        <a:ext cx="81327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34287"/>
              </p:ext>
            </p:extLst>
          </p:nvPr>
        </p:nvGraphicFramePr>
        <p:xfrm>
          <a:off x="746125" y="5429250"/>
          <a:ext cx="6494463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831760" imgH="507960" progId="Equation.DSMT4">
                  <p:embed/>
                </p:oleObj>
              </mc:Choice>
              <mc:Fallback>
                <p:oleObj name="Equation" r:id="rId7" imgW="2831760" imgH="507960" progId="Equation.DSMT4">
                  <p:embed/>
                  <p:pic>
                    <p:nvPicPr>
                      <p:cNvPr id="17415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429250"/>
                        <a:ext cx="6494463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Group 84"/>
          <p:cNvGrpSpPr>
            <a:grpSpLocks/>
          </p:cNvGrpSpPr>
          <p:nvPr/>
        </p:nvGrpSpPr>
        <p:grpSpPr bwMode="auto">
          <a:xfrm>
            <a:off x="3771900" y="3124200"/>
            <a:ext cx="1371600" cy="914400"/>
            <a:chOff x="420" y="1428"/>
            <a:chExt cx="864" cy="576"/>
          </a:xfrm>
        </p:grpSpPr>
        <p:sp>
          <p:nvSpPr>
            <p:cNvPr id="17432" name="AutoShape 66"/>
            <p:cNvSpPr>
              <a:spLocks noChangeArrowheads="1"/>
            </p:cNvSpPr>
            <p:nvPr/>
          </p:nvSpPr>
          <p:spPr bwMode="auto">
            <a:xfrm>
              <a:off x="420" y="1428"/>
              <a:ext cx="864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33" name="Text Box 83"/>
            <p:cNvSpPr txBox="1">
              <a:spLocks noChangeArrowheads="1"/>
            </p:cNvSpPr>
            <p:nvPr/>
          </p:nvSpPr>
          <p:spPr bwMode="auto">
            <a:xfrm>
              <a:off x="578" y="1548"/>
              <a:ext cx="630" cy="36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25℃</a:t>
              </a:r>
            </a:p>
          </p:txBody>
        </p:sp>
      </p:grpSp>
      <p:grpSp>
        <p:nvGrpSpPr>
          <p:cNvPr id="17417" name="Group 92"/>
          <p:cNvGrpSpPr>
            <a:grpSpLocks/>
          </p:cNvGrpSpPr>
          <p:nvPr/>
        </p:nvGrpSpPr>
        <p:grpSpPr bwMode="auto">
          <a:xfrm>
            <a:off x="2133600" y="2247900"/>
            <a:ext cx="1371600" cy="914400"/>
            <a:chOff x="2460" y="2256"/>
            <a:chExt cx="864" cy="576"/>
          </a:xfrm>
        </p:grpSpPr>
        <p:sp>
          <p:nvSpPr>
            <p:cNvPr id="17430" name="AutoShape 86"/>
            <p:cNvSpPr>
              <a:spLocks noChangeArrowheads="1"/>
            </p:cNvSpPr>
            <p:nvPr/>
          </p:nvSpPr>
          <p:spPr bwMode="auto">
            <a:xfrm>
              <a:off x="2460" y="2256"/>
              <a:ext cx="864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31" name="Text Box 87"/>
            <p:cNvSpPr txBox="1">
              <a:spLocks noChangeArrowheads="1"/>
            </p:cNvSpPr>
            <p:nvPr/>
          </p:nvSpPr>
          <p:spPr bwMode="auto">
            <a:xfrm>
              <a:off x="2558" y="2352"/>
              <a:ext cx="725" cy="36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200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℃</a:t>
              </a:r>
            </a:p>
          </p:txBody>
        </p:sp>
      </p:grpSp>
      <p:grpSp>
        <p:nvGrpSpPr>
          <p:cNvPr id="17418" name="Group 91"/>
          <p:cNvGrpSpPr>
            <a:grpSpLocks/>
          </p:cNvGrpSpPr>
          <p:nvPr/>
        </p:nvGrpSpPr>
        <p:grpSpPr bwMode="auto">
          <a:xfrm>
            <a:off x="5353050" y="2266950"/>
            <a:ext cx="1371600" cy="914400"/>
            <a:chOff x="3780" y="2076"/>
            <a:chExt cx="864" cy="576"/>
          </a:xfrm>
        </p:grpSpPr>
        <p:sp>
          <p:nvSpPr>
            <p:cNvPr id="17428" name="AutoShape 89"/>
            <p:cNvSpPr>
              <a:spLocks noChangeArrowheads="1"/>
            </p:cNvSpPr>
            <p:nvPr/>
          </p:nvSpPr>
          <p:spPr bwMode="auto">
            <a:xfrm>
              <a:off x="3780" y="2076"/>
              <a:ext cx="864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29" name="Text Box 90"/>
            <p:cNvSpPr txBox="1">
              <a:spLocks noChangeArrowheads="1"/>
            </p:cNvSpPr>
            <p:nvPr/>
          </p:nvSpPr>
          <p:spPr bwMode="auto">
            <a:xfrm>
              <a:off x="3878" y="2196"/>
              <a:ext cx="725" cy="36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700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℃</a:t>
              </a:r>
            </a:p>
          </p:txBody>
        </p:sp>
      </p:grpSp>
      <p:sp>
        <p:nvSpPr>
          <p:cNvPr id="17419" name="AutoShape 97"/>
          <p:cNvSpPr>
            <a:spLocks noChangeArrowheads="1"/>
          </p:cNvSpPr>
          <p:nvPr/>
        </p:nvSpPr>
        <p:spPr bwMode="auto">
          <a:xfrm rot="5400000" flipV="1">
            <a:off x="2924175" y="2628900"/>
            <a:ext cx="976313" cy="12049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017" y="11275"/>
                </a:moveTo>
                <a:cubicBezTo>
                  <a:pt x="18027" y="11117"/>
                  <a:pt x="18033" y="10958"/>
                  <a:pt x="18033" y="10800"/>
                </a:cubicBezTo>
                <a:cubicBezTo>
                  <a:pt x="18033" y="6805"/>
                  <a:pt x="14794" y="3567"/>
                  <a:pt x="10800" y="3567"/>
                </a:cubicBezTo>
                <a:cubicBezTo>
                  <a:pt x="10735" y="3566"/>
                  <a:pt x="10670" y="3567"/>
                  <a:pt x="10606" y="3569"/>
                </a:cubicBezTo>
                <a:lnTo>
                  <a:pt x="10510" y="3"/>
                </a:lnTo>
                <a:cubicBezTo>
                  <a:pt x="10607" y="1"/>
                  <a:pt x="10703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37"/>
                  <a:pt x="21592" y="11274"/>
                  <a:pt x="21576" y="11510"/>
                </a:cubicBezTo>
                <a:lnTo>
                  <a:pt x="24270" y="11688"/>
                </a:lnTo>
                <a:lnTo>
                  <a:pt x="19502" y="15867"/>
                </a:lnTo>
                <a:lnTo>
                  <a:pt x="15323" y="11098"/>
                </a:lnTo>
                <a:lnTo>
                  <a:pt x="18017" y="11275"/>
                </a:lnTo>
                <a:close/>
              </a:path>
            </a:pathLst>
          </a:custGeom>
          <a:solidFill>
            <a:srgbClr val="99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AutoShape 99"/>
          <p:cNvSpPr>
            <a:spLocks noChangeArrowheads="1"/>
          </p:cNvSpPr>
          <p:nvPr/>
        </p:nvSpPr>
        <p:spPr bwMode="auto">
          <a:xfrm flipV="1">
            <a:off x="4514850" y="2952750"/>
            <a:ext cx="1471613" cy="8620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806" y="10276"/>
                </a:moveTo>
                <a:cubicBezTo>
                  <a:pt x="17532" y="6609"/>
                  <a:pt x="14477" y="3774"/>
                  <a:pt x="10800" y="3774"/>
                </a:cubicBezTo>
                <a:cubicBezTo>
                  <a:pt x="10609" y="3773"/>
                  <a:pt x="10418" y="3781"/>
                  <a:pt x="10228" y="3797"/>
                </a:cubicBezTo>
                <a:lnTo>
                  <a:pt x="9922" y="35"/>
                </a:lnTo>
                <a:cubicBezTo>
                  <a:pt x="10214" y="11"/>
                  <a:pt x="10507" y="-1"/>
                  <a:pt x="10800" y="0"/>
                </a:cubicBezTo>
                <a:cubicBezTo>
                  <a:pt x="16452" y="0"/>
                  <a:pt x="21148" y="4358"/>
                  <a:pt x="21569" y="9994"/>
                </a:cubicBezTo>
                <a:lnTo>
                  <a:pt x="24262" y="9793"/>
                </a:lnTo>
                <a:lnTo>
                  <a:pt x="20030" y="14710"/>
                </a:lnTo>
                <a:lnTo>
                  <a:pt x="15113" y="10477"/>
                </a:lnTo>
                <a:lnTo>
                  <a:pt x="17806" y="10276"/>
                </a:lnTo>
                <a:close/>
              </a:path>
            </a:pathLst>
          </a:custGeom>
          <a:solidFill>
            <a:srgbClr val="99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AutoShape 100"/>
          <p:cNvSpPr>
            <a:spLocks noChangeArrowheads="1"/>
          </p:cNvSpPr>
          <p:nvPr/>
        </p:nvSpPr>
        <p:spPr bwMode="auto">
          <a:xfrm>
            <a:off x="3733800" y="2533650"/>
            <a:ext cx="1524000" cy="381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7422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326952"/>
              </p:ext>
            </p:extLst>
          </p:nvPr>
        </p:nvGraphicFramePr>
        <p:xfrm>
          <a:off x="2047875" y="3343275"/>
          <a:ext cx="6715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291960" imgH="228600" progId="Equation.DSMT4">
                  <p:embed/>
                </p:oleObj>
              </mc:Choice>
              <mc:Fallback>
                <p:oleObj name="Equation" r:id="rId9" imgW="291960" imgH="228600" progId="Equation.DSMT4">
                  <p:embed/>
                  <p:pic>
                    <p:nvPicPr>
                      <p:cNvPr id="17422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343275"/>
                        <a:ext cx="6715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488088"/>
              </p:ext>
            </p:extLst>
          </p:nvPr>
        </p:nvGraphicFramePr>
        <p:xfrm>
          <a:off x="6351588" y="3325813"/>
          <a:ext cx="6889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304560" imgH="228600" progId="Equation.DSMT4">
                  <p:embed/>
                </p:oleObj>
              </mc:Choice>
              <mc:Fallback>
                <p:oleObj name="Equation" r:id="rId11" imgW="304560" imgH="228600" progId="Equation.DSMT4">
                  <p:embed/>
                  <p:pic>
                    <p:nvPicPr>
                      <p:cNvPr id="17423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3325813"/>
                        <a:ext cx="6889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983141"/>
              </p:ext>
            </p:extLst>
          </p:nvPr>
        </p:nvGraphicFramePr>
        <p:xfrm>
          <a:off x="3768725" y="2165350"/>
          <a:ext cx="1254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596880" imgH="241200" progId="Equation.DSMT4">
                  <p:embed/>
                </p:oleObj>
              </mc:Choice>
              <mc:Fallback>
                <p:oleObj name="Equation" r:id="rId13" imgW="596880" imgH="241200" progId="Equation.DSMT4">
                  <p:embed/>
                  <p:pic>
                    <p:nvPicPr>
                      <p:cNvPr id="17424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165350"/>
                        <a:ext cx="12541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Text Box 28"/>
          <p:cNvSpPr txBox="1">
            <a:spLocks noChangeArrowheads="1"/>
          </p:cNvSpPr>
          <p:nvPr/>
        </p:nvSpPr>
        <p:spPr bwMode="auto">
          <a:xfrm>
            <a:off x="585788" y="1355725"/>
            <a:ext cx="8128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已知：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ºC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至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200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ºC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ºC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至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700ºC</a:t>
            </a:r>
          </a:p>
        </p:txBody>
      </p:sp>
      <p:graphicFrame>
        <p:nvGraphicFramePr>
          <p:cNvPr id="1742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11500"/>
              </p:ext>
            </p:extLst>
          </p:nvPr>
        </p:nvGraphicFramePr>
        <p:xfrm>
          <a:off x="3603625" y="1355725"/>
          <a:ext cx="2640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1460160" imgH="241200" progId="Equation.DSMT4">
                  <p:embed/>
                </p:oleObj>
              </mc:Choice>
              <mc:Fallback>
                <p:oleObj name="Equation" r:id="rId15" imgW="1460160" imgH="241200" progId="Equation.DSMT4">
                  <p:embed/>
                  <p:pic>
                    <p:nvPicPr>
                      <p:cNvPr id="1742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1355725"/>
                        <a:ext cx="2640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72595"/>
              </p:ext>
            </p:extLst>
          </p:nvPr>
        </p:nvGraphicFramePr>
        <p:xfrm>
          <a:off x="3597275" y="1722438"/>
          <a:ext cx="26400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7" imgW="1460160" imgH="241200" progId="Equation.DSMT4">
                  <p:embed/>
                </p:oleObj>
              </mc:Choice>
              <mc:Fallback>
                <p:oleObj name="Equation" r:id="rId17" imgW="1460160" imgH="241200" progId="Equation.DSMT4">
                  <p:embed/>
                  <p:pic>
                    <p:nvPicPr>
                      <p:cNvPr id="1742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722438"/>
                        <a:ext cx="26400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82"/>
          <p:cNvGrpSpPr>
            <a:grpSpLocks/>
          </p:cNvGrpSpPr>
          <p:nvPr/>
        </p:nvGrpSpPr>
        <p:grpSpPr bwMode="auto">
          <a:xfrm>
            <a:off x="990600" y="1162050"/>
            <a:ext cx="2781300" cy="3086100"/>
            <a:chOff x="624" y="732"/>
            <a:chExt cx="1752" cy="1944"/>
          </a:xfrm>
        </p:grpSpPr>
        <p:sp>
          <p:nvSpPr>
            <p:cNvPr id="4116" name="AutoShape 50"/>
            <p:cNvSpPr>
              <a:spLocks noChangeArrowheads="1"/>
            </p:cNvSpPr>
            <p:nvPr/>
          </p:nvSpPr>
          <p:spPr bwMode="auto">
            <a:xfrm>
              <a:off x="960" y="732"/>
              <a:ext cx="1188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4117" name="Group 81"/>
            <p:cNvGrpSpPr>
              <a:grpSpLocks/>
            </p:cNvGrpSpPr>
            <p:nvPr/>
          </p:nvGrpSpPr>
          <p:grpSpPr bwMode="auto">
            <a:xfrm>
              <a:off x="624" y="1198"/>
              <a:ext cx="1752" cy="1478"/>
              <a:chOff x="624" y="1198"/>
              <a:chExt cx="1752" cy="1478"/>
            </a:xfrm>
          </p:grpSpPr>
          <p:graphicFrame>
            <p:nvGraphicFramePr>
              <p:cNvPr id="4119" name="Object 45"/>
              <p:cNvGraphicFramePr>
                <a:graphicFrameLocks noChangeAspect="1"/>
              </p:cNvGraphicFramePr>
              <p:nvPr/>
            </p:nvGraphicFramePr>
            <p:xfrm>
              <a:off x="671" y="1198"/>
              <a:ext cx="1489" cy="1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剪辑" r:id="rId3" imgW="2287134" imgH="1949056" progId="MS_ClipArt_Gallery.2">
                      <p:embed/>
                    </p:oleObj>
                  </mc:Choice>
                  <mc:Fallback>
                    <p:oleObj name="剪辑" r:id="rId3" imgW="2287134" imgH="1949056" progId="MS_ClipArt_Gallery.2">
                      <p:embed/>
                      <p:pic>
                        <p:nvPicPr>
                          <p:cNvPr id="4119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1" y="1198"/>
                            <a:ext cx="1489" cy="1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 useBgFill="1">
            <p:nvSpPr>
              <p:cNvPr id="4120" name="Rectangle 48"/>
              <p:cNvSpPr>
                <a:spLocks noChangeArrowheads="1"/>
              </p:cNvSpPr>
              <p:nvPr/>
            </p:nvSpPr>
            <p:spPr bwMode="auto">
              <a:xfrm>
                <a:off x="624" y="1764"/>
                <a:ext cx="1752" cy="912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4118" name="Text Box 62"/>
            <p:cNvSpPr txBox="1">
              <a:spLocks noChangeArrowheads="1"/>
            </p:cNvSpPr>
            <p:nvPr/>
          </p:nvSpPr>
          <p:spPr bwMode="auto">
            <a:xfrm>
              <a:off x="1358" y="864"/>
              <a:ext cx="3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  <p:grpSp>
        <p:nvGrpSpPr>
          <p:cNvPr id="4099" name="Group 84"/>
          <p:cNvGrpSpPr>
            <a:grpSpLocks/>
          </p:cNvGrpSpPr>
          <p:nvPr/>
        </p:nvGrpSpPr>
        <p:grpSpPr bwMode="auto">
          <a:xfrm>
            <a:off x="4838700" y="1162050"/>
            <a:ext cx="2781300" cy="3086100"/>
            <a:chOff x="3048" y="732"/>
            <a:chExt cx="1752" cy="1944"/>
          </a:xfrm>
        </p:grpSpPr>
        <p:sp>
          <p:nvSpPr>
            <p:cNvPr id="4111" name="AutoShape 57"/>
            <p:cNvSpPr>
              <a:spLocks noChangeArrowheads="1"/>
            </p:cNvSpPr>
            <p:nvPr/>
          </p:nvSpPr>
          <p:spPr bwMode="auto">
            <a:xfrm>
              <a:off x="3384" y="732"/>
              <a:ext cx="1188" cy="672"/>
            </a:xfrm>
            <a:prstGeom prst="can">
              <a:avLst>
                <a:gd name="adj" fmla="val 25000"/>
              </a:avLst>
            </a:prstGeom>
            <a:solidFill>
              <a:srgbClr val="8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4112" name="Group 83"/>
            <p:cNvGrpSpPr>
              <a:grpSpLocks/>
            </p:cNvGrpSpPr>
            <p:nvPr/>
          </p:nvGrpSpPr>
          <p:grpSpPr bwMode="auto">
            <a:xfrm>
              <a:off x="3048" y="1198"/>
              <a:ext cx="1752" cy="1478"/>
              <a:chOff x="3048" y="1198"/>
              <a:chExt cx="1752" cy="1478"/>
            </a:xfrm>
          </p:grpSpPr>
          <p:graphicFrame>
            <p:nvGraphicFramePr>
              <p:cNvPr id="4114" name="Object 59"/>
              <p:cNvGraphicFramePr>
                <a:graphicFrameLocks noChangeAspect="1"/>
              </p:cNvGraphicFramePr>
              <p:nvPr/>
            </p:nvGraphicFramePr>
            <p:xfrm>
              <a:off x="3095" y="1198"/>
              <a:ext cx="1489" cy="1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剪辑" r:id="rId5" imgW="2287134" imgH="1949056" progId="MS_ClipArt_Gallery.2">
                      <p:embed/>
                    </p:oleObj>
                  </mc:Choice>
                  <mc:Fallback>
                    <p:oleObj name="剪辑" r:id="rId5" imgW="2287134" imgH="1949056" progId="MS_ClipArt_Gallery.2">
                      <p:embed/>
                      <p:pic>
                        <p:nvPicPr>
                          <p:cNvPr id="4114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5" y="1198"/>
                            <a:ext cx="1489" cy="1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 useBgFill="1">
            <p:nvSpPr>
              <p:cNvPr id="4115" name="Rectangle 60"/>
              <p:cNvSpPr>
                <a:spLocks noChangeArrowheads="1"/>
              </p:cNvSpPr>
              <p:nvPr/>
            </p:nvSpPr>
            <p:spPr bwMode="auto">
              <a:xfrm>
                <a:off x="3048" y="1764"/>
                <a:ext cx="1752" cy="912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4113" name="Text Box 63"/>
            <p:cNvSpPr txBox="1">
              <a:spLocks noChangeArrowheads="1"/>
            </p:cNvSpPr>
            <p:nvPr/>
          </p:nvSpPr>
          <p:spPr bwMode="auto">
            <a:xfrm>
              <a:off x="3794" y="828"/>
              <a:ext cx="3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  <p:grpSp>
        <p:nvGrpSpPr>
          <p:cNvPr id="4100" name="Group 67"/>
          <p:cNvGrpSpPr>
            <a:grpSpLocks/>
          </p:cNvGrpSpPr>
          <p:nvPr/>
        </p:nvGrpSpPr>
        <p:grpSpPr bwMode="auto">
          <a:xfrm>
            <a:off x="1524000" y="3714750"/>
            <a:ext cx="1885950" cy="1066800"/>
            <a:chOff x="3408" y="744"/>
            <a:chExt cx="1188" cy="672"/>
          </a:xfrm>
        </p:grpSpPr>
        <p:sp>
          <p:nvSpPr>
            <p:cNvPr id="4109" name="AutoShape 51"/>
            <p:cNvSpPr>
              <a:spLocks noChangeArrowheads="1"/>
            </p:cNvSpPr>
            <p:nvPr/>
          </p:nvSpPr>
          <p:spPr bwMode="auto">
            <a:xfrm>
              <a:off x="3408" y="744"/>
              <a:ext cx="1188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10" name="Text Box 64"/>
            <p:cNvSpPr txBox="1">
              <a:spLocks noChangeArrowheads="1"/>
            </p:cNvSpPr>
            <p:nvPr/>
          </p:nvSpPr>
          <p:spPr bwMode="auto">
            <a:xfrm>
              <a:off x="3878" y="852"/>
              <a:ext cx="3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  <p:grpSp>
        <p:nvGrpSpPr>
          <p:cNvPr id="4101" name="Group 74"/>
          <p:cNvGrpSpPr>
            <a:grpSpLocks/>
          </p:cNvGrpSpPr>
          <p:nvPr/>
        </p:nvGrpSpPr>
        <p:grpSpPr bwMode="auto">
          <a:xfrm>
            <a:off x="5391150" y="3714750"/>
            <a:ext cx="1885950" cy="1066800"/>
            <a:chOff x="3396" y="2340"/>
            <a:chExt cx="1188" cy="672"/>
          </a:xfrm>
        </p:grpSpPr>
        <p:sp>
          <p:nvSpPr>
            <p:cNvPr id="4107" name="AutoShape 61"/>
            <p:cNvSpPr>
              <a:spLocks noChangeArrowheads="1"/>
            </p:cNvSpPr>
            <p:nvPr/>
          </p:nvSpPr>
          <p:spPr bwMode="auto">
            <a:xfrm>
              <a:off x="3396" y="2340"/>
              <a:ext cx="1188" cy="672"/>
            </a:xfrm>
            <a:prstGeom prst="can">
              <a:avLst>
                <a:gd name="adj" fmla="val 25000"/>
              </a:avLst>
            </a:prstGeom>
            <a:solidFill>
              <a:srgbClr val="8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08" name="Text Box 65"/>
            <p:cNvSpPr txBox="1">
              <a:spLocks noChangeArrowheads="1"/>
            </p:cNvSpPr>
            <p:nvPr/>
          </p:nvSpPr>
          <p:spPr bwMode="auto">
            <a:xfrm>
              <a:off x="3854" y="2448"/>
              <a:ext cx="3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  <p:sp>
        <p:nvSpPr>
          <p:cNvPr id="4102" name="AutoShape 72"/>
          <p:cNvSpPr>
            <a:spLocks noChangeArrowheads="1"/>
          </p:cNvSpPr>
          <p:nvPr/>
        </p:nvSpPr>
        <p:spPr bwMode="auto">
          <a:xfrm>
            <a:off x="3638550" y="1847850"/>
            <a:ext cx="733425" cy="2185988"/>
          </a:xfrm>
          <a:prstGeom prst="curvedLeftArrow">
            <a:avLst>
              <a:gd name="adj1" fmla="val 59610"/>
              <a:gd name="adj2" fmla="val 119221"/>
              <a:gd name="adj3" fmla="val 33333"/>
            </a:avLst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03" name="AutoShape 73"/>
          <p:cNvSpPr>
            <a:spLocks noChangeArrowheads="1"/>
          </p:cNvSpPr>
          <p:nvPr/>
        </p:nvSpPr>
        <p:spPr bwMode="auto">
          <a:xfrm>
            <a:off x="7448550" y="1866900"/>
            <a:ext cx="733425" cy="2185988"/>
          </a:xfrm>
          <a:prstGeom prst="curvedLeftArrow">
            <a:avLst>
              <a:gd name="adj1" fmla="val 59610"/>
              <a:gd name="adj2" fmla="val 119221"/>
              <a:gd name="adj3" fmla="val 33333"/>
            </a:avLst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04" name="Text Box 75"/>
          <p:cNvSpPr txBox="1">
            <a:spLocks noChangeArrowheads="1"/>
          </p:cNvSpPr>
          <p:nvPr/>
        </p:nvSpPr>
        <p:spPr bwMode="auto">
          <a:xfrm>
            <a:off x="4060825" y="3581400"/>
            <a:ext cx="73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kumimoji="1" lang="en-US" altLang="zh-CN" b="0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4105" name="Text Box 76"/>
          <p:cNvSpPr txBox="1">
            <a:spLocks noChangeArrowheads="1"/>
          </p:cNvSpPr>
          <p:nvPr/>
        </p:nvSpPr>
        <p:spPr bwMode="auto">
          <a:xfrm>
            <a:off x="7775575" y="3600450"/>
            <a:ext cx="73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kumimoji="1" lang="en-US" altLang="zh-CN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4106" name="Text Box 78"/>
          <p:cNvSpPr txBox="1">
            <a:spLocks noChangeArrowheads="1"/>
          </p:cNvSpPr>
          <p:nvPr/>
        </p:nvSpPr>
        <p:spPr bwMode="auto">
          <a:xfrm>
            <a:off x="3470275" y="5257800"/>
            <a:ext cx="212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>
                <a:solidFill>
                  <a:srgbClr val="0000FF"/>
                </a:solidFill>
                <a:latin typeface="Times New Roman" pitchFamily="18" charset="0"/>
              </a:rPr>
              <a:t>Q</a:t>
            </a:r>
            <a:r>
              <a:rPr kumimoji="1" lang="en-US" altLang="zh-CN" b="0" baseline="-25000" dirty="0">
                <a:solidFill>
                  <a:srgbClr val="0000FF"/>
                </a:solidFill>
                <a:latin typeface="Times New Roman" pitchFamily="18" charset="0"/>
              </a:rPr>
              <a:t>1  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itchFamily="18" charset="0"/>
              </a:rPr>
              <a:t>≠</a:t>
            </a:r>
            <a:r>
              <a:rPr kumimoji="1" lang="en-US" altLang="zh-CN" b="0" baseline="-25000" dirty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itchFamily="18" charset="0"/>
              </a:rPr>
              <a:t>Q</a:t>
            </a:r>
            <a:r>
              <a:rPr kumimoji="1" lang="en-US" altLang="zh-CN" b="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514350" y="623888"/>
            <a:ext cx="81819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热容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(heat capacity)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：物质升高单位温度所需要的热量。</a:t>
            </a:r>
          </a:p>
        </p:txBody>
      </p:sp>
      <p:sp>
        <p:nvSpPr>
          <p:cNvPr id="5124" name="Text Box 83"/>
          <p:cNvSpPr txBox="1">
            <a:spLocks noChangeArrowheads="1"/>
          </p:cNvSpPr>
          <p:nvPr/>
        </p:nvSpPr>
        <p:spPr bwMode="auto">
          <a:xfrm>
            <a:off x="584200" y="1668463"/>
            <a:ext cx="2301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真热容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(true)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5" name="Text Box 64"/>
          <p:cNvSpPr txBox="1">
            <a:spLocks noChangeArrowheads="1"/>
          </p:cNvSpPr>
          <p:nvPr/>
        </p:nvSpPr>
        <p:spPr bwMode="auto">
          <a:xfrm>
            <a:off x="593725" y="2457450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平均热容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(average)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12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318561"/>
              </p:ext>
            </p:extLst>
          </p:nvPr>
        </p:nvGraphicFramePr>
        <p:xfrm>
          <a:off x="3771900" y="2379663"/>
          <a:ext cx="26431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333440" imgH="431640" progId="Equation.DSMT4">
                  <p:embed/>
                </p:oleObj>
              </mc:Choice>
              <mc:Fallback>
                <p:oleObj name="Equation" r:id="rId3" imgW="1333440" imgH="431640" progId="Equation.DSMT4">
                  <p:embed/>
                  <p:pic>
                    <p:nvPicPr>
                      <p:cNvPr id="512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379663"/>
                        <a:ext cx="26431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75292"/>
              </p:ext>
            </p:extLst>
          </p:nvPr>
        </p:nvGraphicFramePr>
        <p:xfrm>
          <a:off x="3622675" y="3230563"/>
          <a:ext cx="32829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511280" imgH="355320" progId="Equation.DSMT4">
                  <p:embed/>
                </p:oleObj>
              </mc:Choice>
              <mc:Fallback>
                <p:oleObj name="Equation" r:id="rId5" imgW="1511280" imgH="355320" progId="Equation.DSMT4">
                  <p:embed/>
                  <p:pic>
                    <p:nvPicPr>
                      <p:cNvPr id="5127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3230563"/>
                        <a:ext cx="32829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66"/>
          <p:cNvSpPr txBox="1">
            <a:spLocks noChangeArrowheads="1"/>
          </p:cNvSpPr>
          <p:nvPr/>
        </p:nvSpPr>
        <p:spPr bwMode="auto">
          <a:xfrm>
            <a:off x="706438" y="4003675"/>
            <a:ext cx="289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摩尔热容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(molar)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129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556438"/>
              </p:ext>
            </p:extLst>
          </p:nvPr>
        </p:nvGraphicFramePr>
        <p:xfrm>
          <a:off x="3709988" y="3859213"/>
          <a:ext cx="15970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723600" imgH="317160" progId="Equation.DSMT4">
                  <p:embed/>
                </p:oleObj>
              </mc:Choice>
              <mc:Fallback>
                <p:oleObj name="Equation" r:id="rId7" imgW="723600" imgH="317160" progId="Equation.DSMT4">
                  <p:embed/>
                  <p:pic>
                    <p:nvPicPr>
                      <p:cNvPr id="5129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859213"/>
                        <a:ext cx="15970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515938" y="4705350"/>
            <a:ext cx="82534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加热的方式和途径有很多种，比如在刚性壁容器中加热气体和在弹性壁容器中加热气体，即使升温相同，两者所需热量也不同，所以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为了确定热容的值还必须指明加热过程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131" name="Text Box 98"/>
          <p:cNvSpPr txBox="1">
            <a:spLocks noChangeArrowheads="1"/>
          </p:cNvSpPr>
          <p:nvPr/>
        </p:nvSpPr>
        <p:spPr bwMode="auto">
          <a:xfrm>
            <a:off x="5878513" y="1735138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J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.</a:t>
            </a: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5132" name="Text Box 98"/>
          <p:cNvSpPr txBox="1">
            <a:spLocks noChangeArrowheads="1"/>
          </p:cNvSpPr>
          <p:nvPr/>
        </p:nvSpPr>
        <p:spPr bwMode="auto">
          <a:xfrm>
            <a:off x="7054850" y="257810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J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.</a:t>
            </a: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5133" name="Text Box 99"/>
          <p:cNvSpPr txBox="1">
            <a:spLocks noChangeArrowheads="1"/>
          </p:cNvSpPr>
          <p:nvPr/>
        </p:nvSpPr>
        <p:spPr bwMode="auto">
          <a:xfrm>
            <a:off x="6478588" y="4033838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J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.</a:t>
            </a: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-1.</a:t>
            </a: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-1</a:t>
            </a:r>
          </a:p>
        </p:txBody>
      </p:sp>
      <p:graphicFrame>
        <p:nvGraphicFramePr>
          <p:cNvPr id="615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7600"/>
              </p:ext>
            </p:extLst>
          </p:nvPr>
        </p:nvGraphicFramePr>
        <p:xfrm>
          <a:off x="3887788" y="1557338"/>
          <a:ext cx="17589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850680" imgH="393480" progId="Equation.DSMT4">
                  <p:embed/>
                </p:oleObj>
              </mc:Choice>
              <mc:Fallback>
                <p:oleObj name="Equation" r:id="rId9" imgW="850680" imgH="393480" progId="Equation.DSMT4">
                  <p:embed/>
                  <p:pic>
                    <p:nvPicPr>
                      <p:cNvPr id="615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557338"/>
                        <a:ext cx="17589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8" grpId="0"/>
      <p:bldP spid="5130" grpId="0"/>
      <p:bldP spid="5131" grpId="0"/>
      <p:bldP spid="5132" grpId="0"/>
      <p:bldP spid="5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86854" y="2582163"/>
            <a:ext cx="81819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在经典热力学范畴，只当体系处于平衡态时状态函数才有意义。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由于可逆过程的每一刻系统均</a:t>
            </a:r>
            <a:r>
              <a:rPr lang="zh-CN" altLang="en-US" sz="2800" u="sng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几乎处于平衡态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，所以在过程的任意中间步骤都可以使用状态函数这个概念！而在实际过程中间会出现非平衡态，越出热力学范畴。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86854" y="1439175"/>
            <a:ext cx="81026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可逆过程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（见第二章）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体系在变化过程中时时刻刻无限接近平衡且没有摩擦力。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05074" y="659698"/>
            <a:ext cx="8181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Times New Roman" pitchFamily="18" charset="0"/>
              </a:rPr>
              <a:t>热力学意义下的热容对加热过程的要求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686854" y="5017833"/>
            <a:ext cx="814282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我们要求热容是状态函数，因此在和热容直接相关的加热过程中，体系必须时刻处于平衡态，这种加热过程在无摩擦的条件下必是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可逆过程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761803" y="1206435"/>
            <a:ext cx="810366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热容是广延量，如果一个系统由内约束分割为多个子体系，那么系统的热容是各子体系热容之和，因此只需研究清楚</a:t>
            </a:r>
            <a:r>
              <a:rPr kumimoji="1" lang="zh-CN" altLang="en-US" sz="2800" dirty="0">
                <a:solidFill>
                  <a:srgbClr val="FF0000"/>
                </a:solidFill>
                <a:ea typeface="黑体" pitchFamily="49" charset="-122"/>
              </a:rPr>
              <a:t>简单封闭系统的热容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即可。</a:t>
            </a:r>
            <a:endParaRPr kumimoji="1" lang="en-US" altLang="zh-CN" sz="28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简单封闭系统在可逆过程中不做非体积功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，因此在热容的定义中加上“不做非体积功”是多余的。</a:t>
            </a: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热容是状态函数，而功是过程变量，用过程量来定义状态函数是不恰当的。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合理的定义方法是指明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可逆加热过程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的路径（表示为状态变量间的函数关系），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热容的普遍定义由热力学第二定律给出：</a:t>
            </a:r>
            <a:endParaRPr kumimoji="1"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4353" y="543753"/>
            <a:ext cx="6947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Times New Roman" pitchFamily="18" charset="0"/>
              </a:rPr>
              <a:t>热力学意义下的热容与非体积功</a:t>
            </a:r>
          </a:p>
        </p:txBody>
      </p:sp>
      <p:graphicFrame>
        <p:nvGraphicFramePr>
          <p:cNvPr id="4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676588"/>
              </p:ext>
            </p:extLst>
          </p:nvPr>
        </p:nvGraphicFramePr>
        <p:xfrm>
          <a:off x="1322212" y="5469117"/>
          <a:ext cx="6476999" cy="1062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793960" imgH="457200" progId="Equation.DSMT4">
                  <p:embed/>
                </p:oleObj>
              </mc:Choice>
              <mc:Fallback>
                <p:oleObj name="Equation" r:id="rId4" imgW="2793960" imgH="457200" progId="Equation.DSMT4">
                  <p:embed/>
                  <p:pic>
                    <p:nvPicPr>
                      <p:cNvPr id="4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212" y="5469117"/>
                        <a:ext cx="6476999" cy="1062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C0CF6A4-79FA-42E2-A3CC-06D107C4FC7A}"/>
              </a:ext>
            </a:extLst>
          </p:cNvPr>
          <p:cNvGrpSpPr/>
          <p:nvPr/>
        </p:nvGrpSpPr>
        <p:grpSpPr>
          <a:xfrm>
            <a:off x="600437" y="583556"/>
            <a:ext cx="8103666" cy="5488632"/>
            <a:chOff x="627332" y="619416"/>
            <a:chExt cx="8103666" cy="5488632"/>
          </a:xfrm>
        </p:grpSpPr>
        <p:sp>
          <p:nvSpPr>
            <p:cNvPr id="4" name="Text Box 37">
              <a:extLst>
                <a:ext uri="{FF2B5EF4-FFF2-40B4-BE49-F238E27FC236}">
                  <a16:creationId xmlns:a16="http://schemas.microsoft.com/office/drawing/2014/main" id="{321FD0E6-F978-4282-84C3-7C299EA77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32" y="619416"/>
              <a:ext cx="8103666" cy="4585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ts val="1200"/>
                </a:spcBef>
                <a:buClrTx/>
                <a:buSz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例：理想气体在多方过程中的热容。在多方过程中理想气体的体积和温度满足多方过程方程：</a:t>
              </a:r>
              <a:endPara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None/>
              </a:pPr>
              <a:endPara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以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为独立变量时，理想气体熵的全微分式：</a:t>
              </a:r>
              <a:endPara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None/>
              </a:pPr>
              <a:endPara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上式两边同时除以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，并取路径为多方过程：</a:t>
              </a:r>
              <a:endPara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None/>
              </a:pPr>
              <a:endPara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endPara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在多方过程中</a:t>
              </a:r>
              <a:r>
                <a:rPr kumimoji="1" lang="en-US" altLang="zh-CN" sz="2800" b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/d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BT</a:t>
              </a:r>
              <a:r>
                <a:rPr kumimoji="1" lang="en-US" altLang="zh-CN" sz="2800" b="0" i="1" baseline="30000" dirty="0" err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0" i="1" baseline="300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，代入上式得：</a:t>
              </a:r>
              <a:endPara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" name="对象 17">
              <a:extLst>
                <a:ext uri="{FF2B5EF4-FFF2-40B4-BE49-F238E27FC236}">
                  <a16:creationId xmlns:a16="http://schemas.microsoft.com/office/drawing/2014/main" id="{B45AC231-2990-4D0C-9C7A-11027166D2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7846921"/>
                </p:ext>
              </p:extLst>
            </p:nvPr>
          </p:nvGraphicFramePr>
          <p:xfrm>
            <a:off x="2846295" y="2672698"/>
            <a:ext cx="346075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1600200" imgH="241200" progId="Equation.DSMT4">
                    <p:embed/>
                  </p:oleObj>
                </mc:Choice>
                <mc:Fallback>
                  <p:oleObj name="Equation" r:id="rId3" imgW="1600200" imgH="241200" progId="Equation.DSMT4">
                    <p:embed/>
                    <p:pic>
                      <p:nvPicPr>
                        <p:cNvPr id="2" name="对象 17">
                          <a:extLst>
                            <a:ext uri="{FF2B5EF4-FFF2-40B4-BE49-F238E27FC236}">
                              <a16:creationId xmlns:a16="http://schemas.microsoft.com/office/drawing/2014/main" id="{B45AC231-2990-4D0C-9C7A-11027166D2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295" y="2672698"/>
                          <a:ext cx="346075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17">
              <a:extLst>
                <a:ext uri="{FF2B5EF4-FFF2-40B4-BE49-F238E27FC236}">
                  <a16:creationId xmlns:a16="http://schemas.microsoft.com/office/drawing/2014/main" id="{1911C171-4CE9-4F67-A1D9-D118F56D7E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2584215"/>
                </p:ext>
              </p:extLst>
            </p:nvPr>
          </p:nvGraphicFramePr>
          <p:xfrm>
            <a:off x="2832008" y="1604310"/>
            <a:ext cx="3157537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1460160" imgH="228600" progId="Equation.DSMT4">
                    <p:embed/>
                  </p:oleObj>
                </mc:Choice>
                <mc:Fallback>
                  <p:oleObj name="Equation" r:id="rId5" imgW="1460160" imgH="228600" progId="Equation.DSMT4">
                    <p:embed/>
                    <p:pic>
                      <p:nvPicPr>
                        <p:cNvPr id="5" name="对象 17">
                          <a:extLst>
                            <a:ext uri="{FF2B5EF4-FFF2-40B4-BE49-F238E27FC236}">
                              <a16:creationId xmlns:a16="http://schemas.microsoft.com/office/drawing/2014/main" id="{1911C171-4CE9-4F67-A1D9-D118F56D7E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008" y="1604310"/>
                          <a:ext cx="3157537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17">
              <a:extLst>
                <a:ext uri="{FF2B5EF4-FFF2-40B4-BE49-F238E27FC236}">
                  <a16:creationId xmlns:a16="http://schemas.microsoft.com/office/drawing/2014/main" id="{E177C32C-132D-4821-A34F-7C58F5C564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105837"/>
                </p:ext>
              </p:extLst>
            </p:nvPr>
          </p:nvGraphicFramePr>
          <p:xfrm>
            <a:off x="2854233" y="3675998"/>
            <a:ext cx="343535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1587240" imgH="444240" progId="Equation.DSMT4">
                    <p:embed/>
                  </p:oleObj>
                </mc:Choice>
                <mc:Fallback>
                  <p:oleObj name="Equation" r:id="rId7" imgW="1587240" imgH="444240" progId="Equation.DSMT4">
                    <p:embed/>
                    <p:pic>
                      <p:nvPicPr>
                        <p:cNvPr id="6" name="对象 17">
                          <a:extLst>
                            <a:ext uri="{FF2B5EF4-FFF2-40B4-BE49-F238E27FC236}">
                              <a16:creationId xmlns:a16="http://schemas.microsoft.com/office/drawing/2014/main" id="{E177C32C-132D-4821-A34F-7C58F5C564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233" y="3675998"/>
                          <a:ext cx="3435350" cy="962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7">
              <a:extLst>
                <a:ext uri="{FF2B5EF4-FFF2-40B4-BE49-F238E27FC236}">
                  <a16:creationId xmlns:a16="http://schemas.microsoft.com/office/drawing/2014/main" id="{8C634DF7-E1D9-496B-8200-16CDED0D2F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0301309"/>
                </p:ext>
              </p:extLst>
            </p:nvPr>
          </p:nvGraphicFramePr>
          <p:xfrm>
            <a:off x="1782670" y="5117448"/>
            <a:ext cx="5989638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9" imgW="2768400" imgH="457200" progId="Equation.DSMT4">
                    <p:embed/>
                  </p:oleObj>
                </mc:Choice>
                <mc:Fallback>
                  <p:oleObj name="Equation" r:id="rId9" imgW="2768400" imgH="457200" progId="Equation.DSMT4">
                    <p:embed/>
                    <p:pic>
                      <p:nvPicPr>
                        <p:cNvPr id="7" name="对象 17">
                          <a:extLst>
                            <a:ext uri="{FF2B5EF4-FFF2-40B4-BE49-F238E27FC236}">
                              <a16:creationId xmlns:a16="http://schemas.microsoft.com/office/drawing/2014/main" id="{8C634DF7-E1D9-496B-8200-16CDED0D2F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670" y="5117448"/>
                          <a:ext cx="5989638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2D857CF-4C88-41A8-8EAE-72A9FE545009}"/>
              </a:ext>
            </a:extLst>
          </p:cNvPr>
          <p:cNvSpPr txBox="1"/>
          <p:nvPr/>
        </p:nvSpPr>
        <p:spPr>
          <a:xfrm>
            <a:off x="600437" y="6035778"/>
            <a:ext cx="810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</a:rPr>
              <a:t>请在学习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</a:rPr>
              <a:t>2.8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</a:rPr>
              <a:t>节后，回过来看此例。</a:t>
            </a:r>
          </a:p>
        </p:txBody>
      </p:sp>
    </p:spTree>
    <p:extLst>
      <p:ext uri="{BB962C8B-B14F-4D97-AF65-F5344CB8AC3E}">
        <p14:creationId xmlns:p14="http://schemas.microsoft.com/office/powerpoint/2010/main" val="299007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1473" y="2565400"/>
            <a:ext cx="8129588" cy="968375"/>
            <a:chOff x="706437" y="3056055"/>
            <a:chExt cx="8129588" cy="968375"/>
          </a:xfrm>
        </p:grpSpPr>
        <p:sp>
          <p:nvSpPr>
            <p:cNvPr id="7173" name="Text Box 68"/>
            <p:cNvSpPr txBox="1">
              <a:spLocks noChangeArrowheads="1"/>
            </p:cNvSpPr>
            <p:nvPr/>
          </p:nvSpPr>
          <p:spPr bwMode="auto">
            <a:xfrm>
              <a:off x="706437" y="3237567"/>
              <a:ext cx="34007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定压热容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(isobaric)</a:t>
              </a:r>
              <a:endParaRPr kumimoji="1" lang="zh-CN" altLang="en-US" sz="2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174" name="Text Box 99"/>
            <p:cNvSpPr txBox="1">
              <a:spLocks noChangeArrowheads="1"/>
            </p:cNvSpPr>
            <p:nvPr/>
          </p:nvSpPr>
          <p:spPr bwMode="auto">
            <a:xfrm>
              <a:off x="7940675" y="3276600"/>
              <a:ext cx="895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663300"/>
                  </a:solidFill>
                  <a:latin typeface="Times New Roman" pitchFamily="18" charset="0"/>
                </a:rPr>
                <a:t>J</a:t>
              </a:r>
              <a:r>
                <a:rPr kumimoji="1" lang="en-US" altLang="zh-CN" sz="2400" b="0" baseline="30000" dirty="0">
                  <a:solidFill>
                    <a:srgbClr val="663300"/>
                  </a:solidFill>
                  <a:latin typeface="Times New Roman" pitchFamily="18" charset="0"/>
                </a:rPr>
                <a:t>.</a:t>
              </a:r>
              <a:r>
                <a:rPr kumimoji="1" lang="en-US" altLang="zh-CN" sz="2400" b="0" dirty="0">
                  <a:solidFill>
                    <a:srgbClr val="663300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2400" b="0" baseline="30000" dirty="0">
                  <a:solidFill>
                    <a:srgbClr val="663300"/>
                  </a:solidFill>
                  <a:latin typeface="Times New Roman" pitchFamily="18" charset="0"/>
                </a:rPr>
                <a:t>-1</a:t>
              </a:r>
            </a:p>
          </p:txBody>
        </p:sp>
        <p:graphicFrame>
          <p:nvGraphicFramePr>
            <p:cNvPr id="7175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4074666"/>
                </p:ext>
              </p:extLst>
            </p:nvPr>
          </p:nvGraphicFramePr>
          <p:xfrm>
            <a:off x="4213727" y="3056055"/>
            <a:ext cx="3494087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1688760" imgH="469800" progId="Equation.DSMT4">
                    <p:embed/>
                  </p:oleObj>
                </mc:Choice>
                <mc:Fallback>
                  <p:oleObj name="Equation" r:id="rId3" imgW="1688760" imgH="469800" progId="Equation.DSMT4">
                    <p:embed/>
                    <p:pic>
                      <p:nvPicPr>
                        <p:cNvPr id="717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727" y="3056055"/>
                          <a:ext cx="3494087" cy="968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559886" y="1666875"/>
            <a:ext cx="8123238" cy="941388"/>
            <a:chOff x="704850" y="2146377"/>
            <a:chExt cx="8123238" cy="941388"/>
          </a:xfrm>
        </p:grpSpPr>
        <p:sp>
          <p:nvSpPr>
            <p:cNvPr id="7171" name="Text Box 85"/>
            <p:cNvSpPr txBox="1">
              <a:spLocks noChangeArrowheads="1"/>
            </p:cNvSpPr>
            <p:nvPr/>
          </p:nvSpPr>
          <p:spPr bwMode="auto">
            <a:xfrm>
              <a:off x="704850" y="2318972"/>
              <a:ext cx="34448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定容热容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(isochoric)</a:t>
              </a:r>
              <a:endParaRPr kumimoji="1" lang="zh-CN" altLang="en-US" sz="2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172" name="Text Box 99"/>
            <p:cNvSpPr txBox="1">
              <a:spLocks noChangeArrowheads="1"/>
            </p:cNvSpPr>
            <p:nvPr/>
          </p:nvSpPr>
          <p:spPr bwMode="auto">
            <a:xfrm>
              <a:off x="7932738" y="2400300"/>
              <a:ext cx="895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663300"/>
                  </a:solidFill>
                  <a:latin typeface="Times New Roman" pitchFamily="18" charset="0"/>
                </a:rPr>
                <a:t>J</a:t>
              </a:r>
              <a:r>
                <a:rPr kumimoji="1" lang="en-US" altLang="zh-CN" sz="2400" b="0" baseline="30000" dirty="0">
                  <a:solidFill>
                    <a:srgbClr val="663300"/>
                  </a:solidFill>
                  <a:latin typeface="Times New Roman" pitchFamily="18" charset="0"/>
                </a:rPr>
                <a:t>.</a:t>
              </a:r>
              <a:r>
                <a:rPr kumimoji="1" lang="en-US" altLang="zh-CN" sz="2400" b="0" dirty="0">
                  <a:solidFill>
                    <a:srgbClr val="663300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2400" b="0" baseline="30000" dirty="0">
                  <a:solidFill>
                    <a:srgbClr val="663300"/>
                  </a:solidFill>
                  <a:latin typeface="Times New Roman" pitchFamily="18" charset="0"/>
                </a:rPr>
                <a:t>-1</a:t>
              </a:r>
            </a:p>
          </p:txBody>
        </p:sp>
        <p:graphicFrame>
          <p:nvGraphicFramePr>
            <p:cNvPr id="717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026150"/>
                </p:ext>
              </p:extLst>
            </p:nvPr>
          </p:nvGraphicFramePr>
          <p:xfrm>
            <a:off x="4159752" y="2146377"/>
            <a:ext cx="3495675" cy="941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1688760" imgH="457200" progId="Equation.DSMT4">
                    <p:embed/>
                  </p:oleObj>
                </mc:Choice>
                <mc:Fallback>
                  <p:oleObj name="Equation" r:id="rId5" imgW="1688760" imgH="457200" progId="Equation.DSMT4">
                    <p:embed/>
                    <p:pic>
                      <p:nvPicPr>
                        <p:cNvPr id="7176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752" y="2146377"/>
                          <a:ext cx="3495675" cy="941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3" name="Text Box 4"/>
          <p:cNvSpPr txBox="1">
            <a:spLocks noChangeArrowheads="1"/>
          </p:cNvSpPr>
          <p:nvPr/>
        </p:nvSpPr>
        <p:spPr bwMode="auto">
          <a:xfrm>
            <a:off x="562129" y="560813"/>
            <a:ext cx="8310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简单封闭系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可逆非体积功恒为零，则：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161633" y="1075336"/>
            <a:ext cx="4799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+mn-ea"/>
                <a:ea typeface="+mn-ea"/>
              </a:rPr>
              <a:t>可逆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△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zh-CN" altLang="en-US" sz="2800" b="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+mn-ea"/>
              </a:rPr>
              <a:t>,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+mn-ea"/>
              </a:rPr>
              <a:t>可逆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△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46178" y="3501835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若简单体系含有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种组分，由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Callen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假定：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781035"/>
              </p:ext>
            </p:extLst>
          </p:nvPr>
        </p:nvGraphicFramePr>
        <p:xfrm>
          <a:off x="1395413" y="4027488"/>
          <a:ext cx="63436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933640" imgH="228600" progId="Equation.DSMT4">
                  <p:embed/>
                </p:oleObj>
              </mc:Choice>
              <mc:Fallback>
                <p:oleObj name="Equation" r:id="rId7" imgW="2933640" imgH="2286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027488"/>
                        <a:ext cx="63436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66816" y="4489448"/>
            <a:ext cx="8056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则定容热容和定压热容的完整定义式为：</a:t>
            </a:r>
          </a:p>
        </p:txBody>
      </p:sp>
      <p:graphicFrame>
        <p:nvGraphicFramePr>
          <p:cNvPr id="30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292974"/>
              </p:ext>
            </p:extLst>
          </p:nvPr>
        </p:nvGraphicFramePr>
        <p:xfrm>
          <a:off x="1790700" y="5027613"/>
          <a:ext cx="19780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914400" imgH="469800" progId="Equation.DSMT4">
                  <p:embed/>
                </p:oleObj>
              </mc:Choice>
              <mc:Fallback>
                <p:oleObj name="Equation" r:id="rId9" imgW="914400" imgH="469800" progId="Equation.DSMT4">
                  <p:embed/>
                  <p:pic>
                    <p:nvPicPr>
                      <p:cNvPr id="3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027613"/>
                        <a:ext cx="19780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55496"/>
              </p:ext>
            </p:extLst>
          </p:nvPr>
        </p:nvGraphicFramePr>
        <p:xfrm>
          <a:off x="5246688" y="5021263"/>
          <a:ext cx="19796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914400" imgH="469800" progId="Equation.DSMT4">
                  <p:embed/>
                </p:oleObj>
              </mc:Choice>
              <mc:Fallback>
                <p:oleObj name="Equation" r:id="rId11" imgW="914400" imgH="469800" progId="Equation.DSMT4">
                  <p:embed/>
                  <p:pic>
                    <p:nvPicPr>
                      <p:cNvPr id="3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5021263"/>
                        <a:ext cx="197961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66816" y="6018905"/>
            <a:ext cx="8056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因是简单封闭系统，以上偏导数的下标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可略去。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2"/>
          <p:cNvSpPr txBox="1">
            <a:spLocks noChangeArrowheads="1"/>
          </p:cNvSpPr>
          <p:nvPr/>
        </p:nvSpPr>
        <p:spPr bwMode="auto">
          <a:xfrm>
            <a:off x="504826" y="1840143"/>
            <a:ext cx="836771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定容热容和定压热容都是广延量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，如果取物质总量为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摩尔，就得到摩尔热容：</a:t>
            </a:r>
          </a:p>
        </p:txBody>
      </p:sp>
      <p:graphicFrame>
        <p:nvGraphicFramePr>
          <p:cNvPr id="819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77858"/>
              </p:ext>
            </p:extLst>
          </p:nvPr>
        </p:nvGraphicFramePr>
        <p:xfrm>
          <a:off x="4576763" y="2689225"/>
          <a:ext cx="22510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041120" imgH="469800" progId="Equation.DSMT4">
                  <p:embed/>
                </p:oleObj>
              </mc:Choice>
              <mc:Fallback>
                <p:oleObj name="Equation" r:id="rId3" imgW="1041120" imgH="469800" progId="Equation.DSMT4">
                  <p:embed/>
                  <p:pic>
                    <p:nvPicPr>
                      <p:cNvPr id="819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2689225"/>
                        <a:ext cx="22510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639569"/>
              </p:ext>
            </p:extLst>
          </p:nvPr>
        </p:nvGraphicFramePr>
        <p:xfrm>
          <a:off x="4664075" y="3738563"/>
          <a:ext cx="21463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990360" imgH="457200" progId="Equation.DSMT4">
                  <p:embed/>
                </p:oleObj>
              </mc:Choice>
              <mc:Fallback>
                <p:oleObj name="Equation" r:id="rId5" imgW="990360" imgH="457200" progId="Equation.DSMT4">
                  <p:embed/>
                  <p:pic>
                    <p:nvPicPr>
                      <p:cNvPr id="819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3738563"/>
                        <a:ext cx="21463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85"/>
          <p:cNvSpPr txBox="1">
            <a:spLocks noChangeArrowheads="1"/>
          </p:cNvSpPr>
          <p:nvPr/>
        </p:nvSpPr>
        <p:spPr bwMode="auto">
          <a:xfrm>
            <a:off x="1044576" y="2749780"/>
            <a:ext cx="2940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摩尔定容热容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(molar isochoric)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200" name="Text Box 68"/>
          <p:cNvSpPr txBox="1">
            <a:spLocks noChangeArrowheads="1"/>
          </p:cNvSpPr>
          <p:nvPr/>
        </p:nvSpPr>
        <p:spPr bwMode="auto">
          <a:xfrm>
            <a:off x="1046164" y="3773718"/>
            <a:ext cx="31670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摩尔定压热容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(molar isobaric)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201" name="Text Box 99"/>
          <p:cNvSpPr txBox="1">
            <a:spLocks noChangeArrowheads="1"/>
          </p:cNvSpPr>
          <p:nvPr/>
        </p:nvSpPr>
        <p:spPr bwMode="auto">
          <a:xfrm>
            <a:off x="7062789" y="2929168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J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.</a:t>
            </a: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-1.</a:t>
            </a:r>
            <a:r>
              <a:rPr kumimoji="1" lang="en-US" altLang="zh-CN" sz="2400" b="0" dirty="0">
                <a:solidFill>
                  <a:srgbClr val="6633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0" baseline="30000" dirty="0">
                <a:solidFill>
                  <a:srgbClr val="6633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8202" name="Text Box 99"/>
          <p:cNvSpPr txBox="1">
            <a:spLocks noChangeArrowheads="1"/>
          </p:cNvSpPr>
          <p:nvPr/>
        </p:nvSpPr>
        <p:spPr bwMode="auto">
          <a:xfrm>
            <a:off x="7062789" y="3905480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663300"/>
                </a:solidFill>
                <a:latin typeface="Times New Roman" pitchFamily="18" charset="0"/>
              </a:rPr>
              <a:t>J</a:t>
            </a:r>
            <a:r>
              <a:rPr kumimoji="1" lang="en-US" altLang="zh-CN" sz="2400" b="0" baseline="30000">
                <a:solidFill>
                  <a:srgbClr val="663300"/>
                </a:solidFill>
                <a:latin typeface="Times New Roman" pitchFamily="18" charset="0"/>
              </a:rPr>
              <a:t>.</a:t>
            </a:r>
            <a:r>
              <a:rPr kumimoji="1" lang="en-US" altLang="zh-CN" sz="2400" b="0">
                <a:solidFill>
                  <a:srgbClr val="663300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0" baseline="30000">
                <a:solidFill>
                  <a:srgbClr val="663300"/>
                </a:solidFill>
                <a:latin typeface="Times New Roman" pitchFamily="18" charset="0"/>
              </a:rPr>
              <a:t>-1.</a:t>
            </a:r>
            <a:r>
              <a:rPr kumimoji="1" lang="en-US" altLang="zh-CN" sz="2400" b="0">
                <a:solidFill>
                  <a:srgbClr val="6633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0" baseline="30000">
                <a:solidFill>
                  <a:srgbClr val="6633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8209" name="Text Box 12"/>
          <p:cNvSpPr txBox="1">
            <a:spLocks noChangeArrowheads="1"/>
          </p:cNvSpPr>
          <p:nvPr/>
        </p:nvSpPr>
        <p:spPr bwMode="auto">
          <a:xfrm>
            <a:off x="504826" y="4845552"/>
            <a:ext cx="8367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摩尔热容是强度量。</a:t>
            </a:r>
          </a:p>
        </p:txBody>
      </p:sp>
      <p:graphicFrame>
        <p:nvGraphicFramePr>
          <p:cNvPr id="820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84406"/>
              </p:ext>
            </p:extLst>
          </p:nvPr>
        </p:nvGraphicFramePr>
        <p:xfrm>
          <a:off x="1724025" y="5695950"/>
          <a:ext cx="18097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711000" imgH="241200" progId="Equation.DSMT4">
                  <p:embed/>
                </p:oleObj>
              </mc:Choice>
              <mc:Fallback>
                <p:oleObj name="Equation" r:id="rId7" imgW="711000" imgH="241200" progId="Equation.DSMT4">
                  <p:embed/>
                  <p:pic>
                    <p:nvPicPr>
                      <p:cNvPr id="8204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695950"/>
                        <a:ext cx="18097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22876"/>
              </p:ext>
            </p:extLst>
          </p:nvPr>
        </p:nvGraphicFramePr>
        <p:xfrm>
          <a:off x="3906838" y="5695950"/>
          <a:ext cx="18097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711000" imgH="241200" progId="Equation.DSMT4">
                  <p:embed/>
                </p:oleObj>
              </mc:Choice>
              <mc:Fallback>
                <p:oleObj name="Equation" r:id="rId9" imgW="711000" imgH="241200" progId="Equation.DSMT4">
                  <p:embed/>
                  <p:pic>
                    <p:nvPicPr>
                      <p:cNvPr id="8205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5695950"/>
                        <a:ext cx="18097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248335"/>
              </p:ext>
            </p:extLst>
          </p:nvPr>
        </p:nvGraphicFramePr>
        <p:xfrm>
          <a:off x="6192838" y="5629275"/>
          <a:ext cx="15128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698400" imgH="291960" progId="Equation.DSMT4">
                  <p:embed/>
                </p:oleObj>
              </mc:Choice>
              <mc:Fallback>
                <p:oleObj name="Equation" r:id="rId11" imgW="698400" imgH="291960" progId="Equation.DSMT4">
                  <p:embed/>
                  <p:pic>
                    <p:nvPicPr>
                      <p:cNvPr id="8208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629275"/>
                        <a:ext cx="15128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7">
            <a:extLst>
              <a:ext uri="{FF2B5EF4-FFF2-40B4-BE49-F238E27FC236}">
                <a16:creationId xmlns:a16="http://schemas.microsoft.com/office/drawing/2014/main" id="{6B14D60D-CBE6-4724-8E25-154161807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026429"/>
              </p:ext>
            </p:extLst>
          </p:nvPr>
        </p:nvGraphicFramePr>
        <p:xfrm>
          <a:off x="2123142" y="648494"/>
          <a:ext cx="19780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914400" imgH="469800" progId="Equation.DSMT4">
                  <p:embed/>
                </p:oleObj>
              </mc:Choice>
              <mc:Fallback>
                <p:oleObj name="Equation" r:id="rId13" imgW="914400" imgH="469800" progId="Equation.DSMT4">
                  <p:embed/>
                  <p:pic>
                    <p:nvPicPr>
                      <p:cNvPr id="15" name="对象 17">
                        <a:extLst>
                          <a:ext uri="{FF2B5EF4-FFF2-40B4-BE49-F238E27FC236}">
                            <a16:creationId xmlns:a16="http://schemas.microsoft.com/office/drawing/2014/main" id="{6B14D60D-CBE6-4724-8E25-154161807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142" y="648494"/>
                        <a:ext cx="19780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0">
            <a:extLst>
              <a:ext uri="{FF2B5EF4-FFF2-40B4-BE49-F238E27FC236}">
                <a16:creationId xmlns:a16="http://schemas.microsoft.com/office/drawing/2014/main" id="{AC518488-40CD-48CC-B383-CB281BC4B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01395"/>
              </p:ext>
            </p:extLst>
          </p:nvPr>
        </p:nvGraphicFramePr>
        <p:xfrm>
          <a:off x="4872039" y="610612"/>
          <a:ext cx="19796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914400" imgH="469800" progId="Equation.DSMT4">
                  <p:embed/>
                </p:oleObj>
              </mc:Choice>
              <mc:Fallback>
                <p:oleObj name="Equation" r:id="rId15" imgW="914400" imgH="469800" progId="Equation.DSMT4">
                  <p:embed/>
                  <p:pic>
                    <p:nvPicPr>
                      <p:cNvPr id="16" name="对象 20">
                        <a:extLst>
                          <a:ext uri="{FF2B5EF4-FFF2-40B4-BE49-F238E27FC236}">
                            <a16:creationId xmlns:a16="http://schemas.microsoft.com/office/drawing/2014/main" id="{AC518488-40CD-48CC-B383-CB281BC4B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610612"/>
                        <a:ext cx="197961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79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573088" y="2801938"/>
            <a:ext cx="82613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等号</a:t>
            </a: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①：简单封闭系统不对环境做非体积功，若环境对系统做</a:t>
            </a: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非体积功，功也将转化为热量，若把这部分耗散的功看作热量，则恒容热和恒压热只与过程的初末态有关</a:t>
            </a:r>
          </a:p>
        </p:txBody>
      </p:sp>
      <p:graphicFrame>
        <p:nvGraphicFramePr>
          <p:cNvPr id="92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023120"/>
              </p:ext>
            </p:extLst>
          </p:nvPr>
        </p:nvGraphicFramePr>
        <p:xfrm>
          <a:off x="2581275" y="3968750"/>
          <a:ext cx="3489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803240" imgH="241200" progId="Equation.DSMT4">
                  <p:embed/>
                </p:oleObj>
              </mc:Choice>
              <mc:Fallback>
                <p:oleObj name="Equation" r:id="rId3" imgW="1803240" imgH="241200" progId="Equation.DSMT4">
                  <p:embed/>
                  <p:pic>
                    <p:nvPicPr>
                      <p:cNvPr id="921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968750"/>
                        <a:ext cx="34893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16"/>
          <p:cNvSpPr txBox="1">
            <a:spLocks noChangeArrowheads="1"/>
          </p:cNvSpPr>
          <p:nvPr/>
        </p:nvSpPr>
        <p:spPr bwMode="auto">
          <a:xfrm>
            <a:off x="558800" y="627063"/>
            <a:ext cx="8223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简单封闭系统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的恒容、恒压过程热量可用热容计算</a:t>
            </a:r>
          </a:p>
        </p:txBody>
      </p:sp>
      <p:grpSp>
        <p:nvGrpSpPr>
          <p:cNvPr id="9221" name="组合 3"/>
          <p:cNvGrpSpPr>
            <a:grpSpLocks/>
          </p:cNvGrpSpPr>
          <p:nvPr/>
        </p:nvGrpSpPr>
        <p:grpSpPr bwMode="auto">
          <a:xfrm>
            <a:off x="558800" y="1235075"/>
            <a:ext cx="4040188" cy="1471613"/>
            <a:chOff x="559239" y="1235016"/>
            <a:chExt cx="4040187" cy="1472406"/>
          </a:xfrm>
        </p:grpSpPr>
        <p:grpSp>
          <p:nvGrpSpPr>
            <p:cNvPr id="9234" name="组合 10"/>
            <p:cNvGrpSpPr>
              <a:grpSpLocks/>
            </p:cNvGrpSpPr>
            <p:nvPr/>
          </p:nvGrpSpPr>
          <p:grpSpPr bwMode="auto">
            <a:xfrm>
              <a:off x="1151377" y="1292197"/>
              <a:ext cx="3448049" cy="1162078"/>
              <a:chOff x="1241358" y="4758502"/>
              <a:chExt cx="3449177" cy="1161990"/>
            </a:xfrm>
          </p:grpSpPr>
          <p:graphicFrame>
            <p:nvGraphicFramePr>
              <p:cNvPr id="9239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8775756"/>
                  </p:ext>
                </p:extLst>
              </p:nvPr>
            </p:nvGraphicFramePr>
            <p:xfrm>
              <a:off x="1241358" y="4758502"/>
              <a:ext cx="3296727" cy="709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1" name="Equation" r:id="rId5" imgW="1650960" imgH="355320" progId="Equation.DSMT4">
                      <p:embed/>
                    </p:oleObj>
                  </mc:Choice>
                  <mc:Fallback>
                    <p:oleObj name="Equation" r:id="rId5" imgW="1650960" imgH="355320" progId="Equation.DSMT4">
                      <p:embed/>
                      <p:pic>
                        <p:nvPicPr>
                          <p:cNvPr id="9239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1358" y="4758502"/>
                            <a:ext cx="3296727" cy="709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0" name="TextBox 16"/>
              <p:cNvSpPr txBox="1">
                <a:spLocks noChangeArrowheads="1"/>
              </p:cNvSpPr>
              <p:nvPr/>
            </p:nvSpPr>
            <p:spPr bwMode="auto">
              <a:xfrm>
                <a:off x="3066868" y="5458827"/>
                <a:ext cx="162366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可逆过程</a:t>
                </a:r>
              </a:p>
            </p:txBody>
          </p:sp>
          <p:sp>
            <p:nvSpPr>
              <p:cNvPr id="9241" name="圆角矩形 7"/>
              <p:cNvSpPr>
                <a:spLocks noChangeArrowheads="1"/>
              </p:cNvSpPr>
              <p:nvPr/>
            </p:nvSpPr>
            <p:spPr bwMode="auto">
              <a:xfrm>
                <a:off x="3066868" y="5430254"/>
                <a:ext cx="1527710" cy="48231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9235" name="TextBox 16"/>
            <p:cNvSpPr txBox="1">
              <a:spLocks noChangeArrowheads="1"/>
            </p:cNvSpPr>
            <p:nvPr/>
          </p:nvSpPr>
          <p:spPr bwMode="auto">
            <a:xfrm>
              <a:off x="559239" y="1876425"/>
              <a:ext cx="14600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实际恒容过程热量</a:t>
              </a:r>
            </a:p>
          </p:txBody>
        </p:sp>
        <p:sp>
          <p:nvSpPr>
            <p:cNvPr id="9236" name="圆角矩形 7"/>
            <p:cNvSpPr>
              <a:spLocks noChangeArrowheads="1"/>
            </p:cNvSpPr>
            <p:nvPr/>
          </p:nvSpPr>
          <p:spPr bwMode="auto">
            <a:xfrm>
              <a:off x="1131021" y="1838644"/>
              <a:ext cx="420104" cy="45719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237" name="TextBox 23"/>
            <p:cNvSpPr txBox="1">
              <a:spLocks noChangeArrowheads="1"/>
            </p:cNvSpPr>
            <p:nvPr/>
          </p:nvSpPr>
          <p:spPr bwMode="auto">
            <a:xfrm>
              <a:off x="2563083" y="1235016"/>
              <a:ext cx="5647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②</a:t>
              </a:r>
            </a:p>
          </p:txBody>
        </p:sp>
        <p:sp>
          <p:nvSpPr>
            <p:cNvPr id="9238" name="TextBox 24"/>
            <p:cNvSpPr txBox="1">
              <a:spLocks noChangeArrowheads="1"/>
            </p:cNvSpPr>
            <p:nvPr/>
          </p:nvSpPr>
          <p:spPr bwMode="auto">
            <a:xfrm>
              <a:off x="1441305" y="1235016"/>
              <a:ext cx="5517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①</a:t>
              </a:r>
            </a:p>
          </p:txBody>
        </p:sp>
      </p:grpSp>
      <p:grpSp>
        <p:nvGrpSpPr>
          <p:cNvPr id="9222" name="组合 4"/>
          <p:cNvGrpSpPr>
            <a:grpSpLocks/>
          </p:cNvGrpSpPr>
          <p:nvPr/>
        </p:nvGrpSpPr>
        <p:grpSpPr bwMode="auto">
          <a:xfrm>
            <a:off x="4708525" y="1222375"/>
            <a:ext cx="4040189" cy="1492250"/>
            <a:chOff x="4708963" y="1223141"/>
            <a:chExt cx="4040189" cy="1491484"/>
          </a:xfrm>
        </p:grpSpPr>
        <p:grpSp>
          <p:nvGrpSpPr>
            <p:cNvPr id="9226" name="组合 12"/>
            <p:cNvGrpSpPr>
              <a:grpSpLocks/>
            </p:cNvGrpSpPr>
            <p:nvPr/>
          </p:nvGrpSpPr>
          <p:grpSpPr bwMode="auto">
            <a:xfrm>
              <a:off x="5231252" y="1277088"/>
              <a:ext cx="3517900" cy="1170835"/>
              <a:chOff x="5231508" y="4727963"/>
              <a:chExt cx="3517382" cy="1169951"/>
            </a:xfrm>
          </p:grpSpPr>
          <p:graphicFrame>
            <p:nvGraphicFramePr>
              <p:cNvPr id="9231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9087342"/>
                  </p:ext>
                </p:extLst>
              </p:nvPr>
            </p:nvGraphicFramePr>
            <p:xfrm>
              <a:off x="5231508" y="4727963"/>
              <a:ext cx="3271356" cy="710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2" name="Equation" r:id="rId7" imgW="1638000" imgH="355320" progId="Equation.DSMT4">
                      <p:embed/>
                    </p:oleObj>
                  </mc:Choice>
                  <mc:Fallback>
                    <p:oleObj name="Equation" r:id="rId7" imgW="1638000" imgH="355320" progId="Equation.DSMT4">
                      <p:embed/>
                      <p:pic>
                        <p:nvPicPr>
                          <p:cNvPr id="923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1508" y="4727963"/>
                            <a:ext cx="3271356" cy="710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2" name="TextBox 17"/>
              <p:cNvSpPr txBox="1">
                <a:spLocks noChangeArrowheads="1"/>
              </p:cNvSpPr>
              <p:nvPr/>
            </p:nvSpPr>
            <p:spPr bwMode="auto">
              <a:xfrm>
                <a:off x="7125223" y="5436249"/>
                <a:ext cx="162366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可逆过程</a:t>
                </a:r>
              </a:p>
            </p:txBody>
          </p:sp>
          <p:sp>
            <p:nvSpPr>
              <p:cNvPr id="9233" name="圆角矩形 21"/>
              <p:cNvSpPr>
                <a:spLocks noChangeArrowheads="1"/>
              </p:cNvSpPr>
              <p:nvPr/>
            </p:nvSpPr>
            <p:spPr bwMode="auto">
              <a:xfrm>
                <a:off x="7000871" y="5415679"/>
                <a:ext cx="1544470" cy="52679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9227" name="TextBox 16"/>
            <p:cNvSpPr txBox="1">
              <a:spLocks noChangeArrowheads="1"/>
            </p:cNvSpPr>
            <p:nvPr/>
          </p:nvSpPr>
          <p:spPr bwMode="auto">
            <a:xfrm>
              <a:off x="4708963" y="1884363"/>
              <a:ext cx="1415612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实际恒压过程热量</a:t>
              </a:r>
            </a:p>
          </p:txBody>
        </p:sp>
        <p:sp>
          <p:nvSpPr>
            <p:cNvPr id="9228" name="圆角矩形 7"/>
            <p:cNvSpPr>
              <a:spLocks noChangeArrowheads="1"/>
            </p:cNvSpPr>
            <p:nvPr/>
          </p:nvSpPr>
          <p:spPr bwMode="auto">
            <a:xfrm>
              <a:off x="5188671" y="1852931"/>
              <a:ext cx="436124" cy="45719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229" name="TextBox 25"/>
            <p:cNvSpPr txBox="1">
              <a:spLocks noChangeArrowheads="1"/>
            </p:cNvSpPr>
            <p:nvPr/>
          </p:nvSpPr>
          <p:spPr bwMode="auto">
            <a:xfrm>
              <a:off x="5522138" y="1223141"/>
              <a:ext cx="5517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①</a:t>
              </a:r>
            </a:p>
          </p:txBody>
        </p:sp>
        <p:sp>
          <p:nvSpPr>
            <p:cNvPr id="9230" name="TextBox 26"/>
            <p:cNvSpPr txBox="1">
              <a:spLocks noChangeArrowheads="1"/>
            </p:cNvSpPr>
            <p:nvPr/>
          </p:nvSpPr>
          <p:spPr bwMode="auto">
            <a:xfrm>
              <a:off x="6636716" y="1229432"/>
              <a:ext cx="5647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②</a:t>
              </a:r>
            </a:p>
          </p:txBody>
        </p:sp>
      </p:grpSp>
      <p:sp>
        <p:nvSpPr>
          <p:cNvPr id="9223" name="TextBox 4"/>
          <p:cNvSpPr txBox="1">
            <a:spLocks noChangeArrowheads="1"/>
          </p:cNvSpPr>
          <p:nvPr/>
        </p:nvSpPr>
        <p:spPr bwMode="auto">
          <a:xfrm>
            <a:off x="606425" y="4471520"/>
            <a:ext cx="8261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等号</a:t>
            </a: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②：根据微积分原理和热容表达式，得</a:t>
            </a:r>
            <a:endParaRPr lang="zh-CN" altLang="en-US" sz="2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22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748169"/>
              </p:ext>
            </p:extLst>
          </p:nvPr>
        </p:nvGraphicFramePr>
        <p:xfrm>
          <a:off x="844550" y="4978400"/>
          <a:ext cx="76247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4267080" imgH="444240" progId="Equation.DSMT4">
                  <p:embed/>
                </p:oleObj>
              </mc:Choice>
              <mc:Fallback>
                <p:oleObj name="Equation" r:id="rId9" imgW="4267080" imgH="444240" progId="Equation.DSMT4">
                  <p:embed/>
                  <p:pic>
                    <p:nvPicPr>
                      <p:cNvPr id="922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978400"/>
                        <a:ext cx="762476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850894"/>
              </p:ext>
            </p:extLst>
          </p:nvPr>
        </p:nvGraphicFramePr>
        <p:xfrm>
          <a:off x="809625" y="5743575"/>
          <a:ext cx="76930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4305240" imgH="457200" progId="Equation.DSMT4">
                  <p:embed/>
                </p:oleObj>
              </mc:Choice>
              <mc:Fallback>
                <p:oleObj name="Equation" r:id="rId11" imgW="4305240" imgH="457200" progId="Equation.DSMT4">
                  <p:embed/>
                  <p:pic>
                    <p:nvPicPr>
                      <p:cNvPr id="9225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743575"/>
                        <a:ext cx="76930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251118"/>
      </p:ext>
    </p:extLst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9137</TotalTime>
  <Words>1190</Words>
  <Application>Microsoft Office PowerPoint</Application>
  <PresentationFormat>全屏显示(4:3)</PresentationFormat>
  <Paragraphs>135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剪辑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637</cp:revision>
  <dcterms:created xsi:type="dcterms:W3CDTF">1998-06-15T09:16:02Z</dcterms:created>
  <dcterms:modified xsi:type="dcterms:W3CDTF">2020-07-20T07:48:42Z</dcterms:modified>
</cp:coreProperties>
</file>