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5"/>
  </p:notesMasterIdLst>
  <p:sldIdLst>
    <p:sldId id="417" r:id="rId2"/>
    <p:sldId id="418" r:id="rId3"/>
    <p:sldId id="419" r:id="rId4"/>
    <p:sldId id="420" r:id="rId5"/>
    <p:sldId id="459" r:id="rId6"/>
    <p:sldId id="447" r:id="rId7"/>
    <p:sldId id="448" r:id="rId8"/>
    <p:sldId id="449" r:id="rId9"/>
    <p:sldId id="450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66CCFF"/>
    <a:srgbClr val="00DA63"/>
    <a:srgbClr val="00FA71"/>
    <a:srgbClr val="FF5050"/>
    <a:srgbClr val="FF0000"/>
    <a:srgbClr val="9933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05F0E395-EE01-43AC-826D-996603343977}"/>
    <pc:docChg chg="delSld">
      <pc:chgData name="Cai Jun" userId="57e790d697ad4281" providerId="LiveId" clId="{05F0E395-EE01-43AC-826D-996603343977}" dt="2020-06-29T00:37:50.181" v="7" actId="47"/>
      <pc:docMkLst>
        <pc:docMk/>
      </pc:docMkLst>
      <pc:sldChg chg="del">
        <pc:chgData name="Cai Jun" userId="57e790d697ad4281" providerId="LiveId" clId="{05F0E395-EE01-43AC-826D-996603343977}" dt="2020-06-29T00:37:45.802" v="0" actId="47"/>
        <pc:sldMkLst>
          <pc:docMk/>
          <pc:sldMk cId="0" sldId="451"/>
        </pc:sldMkLst>
      </pc:sldChg>
      <pc:sldChg chg="del">
        <pc:chgData name="Cai Jun" userId="57e790d697ad4281" providerId="LiveId" clId="{05F0E395-EE01-43AC-826D-996603343977}" dt="2020-06-29T00:37:46.411" v="1" actId="47"/>
        <pc:sldMkLst>
          <pc:docMk/>
          <pc:sldMk cId="0" sldId="452"/>
        </pc:sldMkLst>
      </pc:sldChg>
      <pc:sldChg chg="del">
        <pc:chgData name="Cai Jun" userId="57e790d697ad4281" providerId="LiveId" clId="{05F0E395-EE01-43AC-826D-996603343977}" dt="2020-06-29T00:37:46.927" v="2" actId="47"/>
        <pc:sldMkLst>
          <pc:docMk/>
          <pc:sldMk cId="0" sldId="453"/>
        </pc:sldMkLst>
      </pc:sldChg>
      <pc:sldChg chg="del">
        <pc:chgData name="Cai Jun" userId="57e790d697ad4281" providerId="LiveId" clId="{05F0E395-EE01-43AC-826D-996603343977}" dt="2020-06-29T00:37:47.318" v="3" actId="47"/>
        <pc:sldMkLst>
          <pc:docMk/>
          <pc:sldMk cId="0" sldId="454"/>
        </pc:sldMkLst>
      </pc:sldChg>
      <pc:sldChg chg="del">
        <pc:chgData name="Cai Jun" userId="57e790d697ad4281" providerId="LiveId" clId="{05F0E395-EE01-43AC-826D-996603343977}" dt="2020-06-29T00:37:48.412" v="5" actId="47"/>
        <pc:sldMkLst>
          <pc:docMk/>
          <pc:sldMk cId="0" sldId="455"/>
        </pc:sldMkLst>
      </pc:sldChg>
      <pc:sldChg chg="del">
        <pc:chgData name="Cai Jun" userId="57e790d697ad4281" providerId="LiveId" clId="{05F0E395-EE01-43AC-826D-996603343977}" dt="2020-06-29T00:37:49.100" v="6" actId="47"/>
        <pc:sldMkLst>
          <pc:docMk/>
          <pc:sldMk cId="0" sldId="456"/>
        </pc:sldMkLst>
      </pc:sldChg>
      <pc:sldChg chg="del">
        <pc:chgData name="Cai Jun" userId="57e790d697ad4281" providerId="LiveId" clId="{05F0E395-EE01-43AC-826D-996603343977}" dt="2020-06-29T00:37:50.181" v="7" actId="47"/>
        <pc:sldMkLst>
          <pc:docMk/>
          <pc:sldMk cId="0" sldId="457"/>
        </pc:sldMkLst>
      </pc:sldChg>
      <pc:sldChg chg="del">
        <pc:chgData name="Cai Jun" userId="57e790d697ad4281" providerId="LiveId" clId="{05F0E395-EE01-43AC-826D-996603343977}" dt="2020-06-29T00:37:47.818" v="4" actId="47"/>
        <pc:sldMkLst>
          <pc:docMk/>
          <pc:sldMk cId="0" sldId="458"/>
        </pc:sldMkLst>
      </pc:sldChg>
    </pc:docChg>
  </pc:docChgLst>
  <pc:docChgLst>
    <pc:chgData name="Jun Cai" userId="57e790d697ad4281" providerId="LiveId" clId="{C5E5C3D7-63A4-4CA2-BF07-6B9BCE959341}"/>
    <pc:docChg chg="modSld">
      <pc:chgData name="Jun Cai" userId="57e790d697ad4281" providerId="LiveId" clId="{C5E5C3D7-63A4-4CA2-BF07-6B9BCE959341}" dt="2019-07-17T13:25:52.721" v="55"/>
      <pc:docMkLst>
        <pc:docMk/>
      </pc:docMkLst>
      <pc:sldChg chg="addSp modSp modAnim">
        <pc:chgData name="Jun Cai" userId="57e790d697ad4281" providerId="LiveId" clId="{C5E5C3D7-63A4-4CA2-BF07-6B9BCE959341}" dt="2019-07-17T13:25:52.721" v="55"/>
        <pc:sldMkLst>
          <pc:docMk/>
          <pc:sldMk cId="0" sldId="449"/>
        </pc:sldMkLst>
        <pc:spChg chg="mod">
          <ac:chgData name="Jun Cai" userId="57e790d697ad4281" providerId="LiveId" clId="{C5E5C3D7-63A4-4CA2-BF07-6B9BCE959341}" dt="2019-07-17T13:18:18.624" v="19" actId="1076"/>
          <ac:spMkLst>
            <pc:docMk/>
            <pc:sldMk cId="0" sldId="449"/>
            <ac:spMk id="9218" creationId="{00000000-0000-0000-0000-000000000000}"/>
          </ac:spMkLst>
        </pc:spChg>
        <pc:spChg chg="mod">
          <ac:chgData name="Jun Cai" userId="57e790d697ad4281" providerId="LiveId" clId="{C5E5C3D7-63A4-4CA2-BF07-6B9BCE959341}" dt="2019-07-17T13:19:39.222" v="34" actId="1076"/>
          <ac:spMkLst>
            <pc:docMk/>
            <pc:sldMk cId="0" sldId="449"/>
            <ac:spMk id="9219" creationId="{00000000-0000-0000-0000-000000000000}"/>
          </ac:spMkLst>
        </pc:spChg>
        <pc:spChg chg="mod">
          <ac:chgData name="Jun Cai" userId="57e790d697ad4281" providerId="LiveId" clId="{C5E5C3D7-63A4-4CA2-BF07-6B9BCE959341}" dt="2019-07-17T13:19:29.703" v="31" actId="1076"/>
          <ac:spMkLst>
            <pc:docMk/>
            <pc:sldMk cId="0" sldId="449"/>
            <ac:spMk id="9220" creationId="{00000000-0000-0000-0000-000000000000}"/>
          </ac:spMkLst>
        </pc:spChg>
        <pc:spChg chg="mod">
          <ac:chgData name="Jun Cai" userId="57e790d697ad4281" providerId="LiveId" clId="{C5E5C3D7-63A4-4CA2-BF07-6B9BCE959341}" dt="2019-07-17T13:19:36.394" v="33" actId="1076"/>
          <ac:spMkLst>
            <pc:docMk/>
            <pc:sldMk cId="0" sldId="449"/>
            <ac:spMk id="9237" creationId="{00000000-0000-0000-0000-000000000000}"/>
          </ac:spMkLst>
        </pc:spChg>
        <pc:grpChg chg="add mod">
          <ac:chgData name="Jun Cai" userId="57e790d697ad4281" providerId="LiveId" clId="{C5E5C3D7-63A4-4CA2-BF07-6B9BCE959341}" dt="2019-07-17T13:21:54.057" v="54"/>
          <ac:grpSpMkLst>
            <pc:docMk/>
            <pc:sldMk cId="0" sldId="449"/>
            <ac:grpSpMk id="21" creationId="{42B3135E-9F51-410A-BF58-01DF8FDADF2E}"/>
          </ac:grpSpMkLst>
        </pc:grpChg>
        <pc:grpChg chg="mod">
          <ac:chgData name="Jun Cai" userId="57e790d697ad4281" providerId="LiveId" clId="{C5E5C3D7-63A4-4CA2-BF07-6B9BCE959341}" dt="2019-07-17T13:21:47.666" v="51"/>
          <ac:grpSpMkLst>
            <pc:docMk/>
            <pc:sldMk cId="0" sldId="449"/>
            <ac:grpSpMk id="22" creationId="{468728FB-C0A0-491F-9D07-027AD12B82D6}"/>
          </ac:grpSpMkLst>
        </pc:grpChg>
        <pc:grpChg chg="mod">
          <ac:chgData name="Jun Cai" userId="57e790d697ad4281" providerId="LiveId" clId="{C5E5C3D7-63A4-4CA2-BF07-6B9BCE959341}" dt="2019-07-17T13:21:54.057" v="54"/>
          <ac:grpSpMkLst>
            <pc:docMk/>
            <pc:sldMk cId="0" sldId="449"/>
            <ac:grpSpMk id="23" creationId="{24D2E30B-062F-4EA8-B7B7-2F5782A1A48B}"/>
          </ac:grpSpMkLst>
        </pc:grpChg>
        <pc:grpChg chg="mod">
          <ac:chgData name="Jun Cai" userId="57e790d697ad4281" providerId="LiveId" clId="{C5E5C3D7-63A4-4CA2-BF07-6B9BCE959341}" dt="2019-07-17T13:19:46.597" v="46" actId="1035"/>
          <ac:grpSpMkLst>
            <pc:docMk/>
            <pc:sldMk cId="0" sldId="449"/>
            <ac:grpSpMk id="9221" creationId="{00000000-0000-0000-0000-000000000000}"/>
          </ac:grpSpMkLst>
        </pc:grpChg>
        <pc:grpChg chg="mod">
          <ac:chgData name="Jun Cai" userId="57e790d697ad4281" providerId="LiveId" clId="{C5E5C3D7-63A4-4CA2-BF07-6B9BCE959341}" dt="2019-07-17T13:18:13.374" v="18" actId="1076"/>
          <ac:grpSpMkLst>
            <pc:docMk/>
            <pc:sldMk cId="0" sldId="449"/>
            <ac:grpSpMk id="9222" creationId="{00000000-0000-0000-0000-000000000000}"/>
          </ac:grpSpMkLst>
        </pc:grpChg>
        <pc:grpChg chg="mod">
          <ac:chgData name="Jun Cai" userId="57e790d697ad4281" providerId="LiveId" clId="{C5E5C3D7-63A4-4CA2-BF07-6B9BCE959341}" dt="2019-07-17T13:18:08.421" v="17" actId="1036"/>
          <ac:grpSpMkLst>
            <pc:docMk/>
            <pc:sldMk cId="0" sldId="449"/>
            <ac:grpSpMk id="9224" creationId="{00000000-0000-0000-0000-000000000000}"/>
          </ac:grpSpMkLst>
        </pc:grpChg>
        <pc:grpChg chg="mod">
          <ac:chgData name="Jun Cai" userId="57e790d697ad4281" providerId="LiveId" clId="{C5E5C3D7-63A4-4CA2-BF07-6B9BCE959341}" dt="2019-07-17T13:18:08.421" v="17" actId="1036"/>
          <ac:grpSpMkLst>
            <pc:docMk/>
            <pc:sldMk cId="0" sldId="449"/>
            <ac:grpSpMk id="9225" creationId="{00000000-0000-0000-0000-000000000000}"/>
          </ac:grpSpMkLst>
        </pc:grpChg>
        <pc:grpChg chg="mod">
          <ac:chgData name="Jun Cai" userId="57e790d697ad4281" providerId="LiveId" clId="{C5E5C3D7-63A4-4CA2-BF07-6B9BCE959341}" dt="2019-07-17T13:18:08.421" v="17" actId="1036"/>
          <ac:grpSpMkLst>
            <pc:docMk/>
            <pc:sldMk cId="0" sldId="449"/>
            <ac:grpSpMk id="9226" creationId="{00000000-0000-0000-0000-000000000000}"/>
          </ac:grpSpMkLst>
        </pc:grpChg>
        <pc:graphicFrameChg chg="mod">
          <ac:chgData name="Jun Cai" userId="57e790d697ad4281" providerId="LiveId" clId="{C5E5C3D7-63A4-4CA2-BF07-6B9BCE959341}" dt="2019-07-17T13:21:54.057" v="54"/>
          <ac:graphicFrameMkLst>
            <pc:docMk/>
            <pc:sldMk cId="0" sldId="449"/>
            <ac:graphicFrameMk id="27" creationId="{8D60DA02-7690-45C8-B067-189AB0E6FCEB}"/>
          </ac:graphicFrameMkLst>
        </pc:graphicFrameChg>
        <pc:graphicFrameChg chg="mod">
          <ac:chgData name="Jun Cai" userId="57e790d697ad4281" providerId="LiveId" clId="{C5E5C3D7-63A4-4CA2-BF07-6B9BCE959341}" dt="2019-07-17T13:21:42.182" v="49"/>
          <ac:graphicFrameMkLst>
            <pc:docMk/>
            <pc:sldMk cId="0" sldId="449"/>
            <ac:graphicFrameMk id="29" creationId="{0B905878-6279-4BD7-B1F0-B5FA29A3CF86}"/>
          </ac:graphicFrameMkLst>
        </pc:graphicFrameChg>
        <pc:graphicFrameChg chg="mod">
          <ac:chgData name="Jun Cai" userId="57e790d697ad4281" providerId="LiveId" clId="{C5E5C3D7-63A4-4CA2-BF07-6B9BCE959341}" dt="2019-07-17T13:21:47.666" v="51"/>
          <ac:graphicFrameMkLst>
            <pc:docMk/>
            <pc:sldMk cId="0" sldId="449"/>
            <ac:graphicFrameMk id="30" creationId="{B0E8E388-66F1-4C7F-92F2-7C092CDA7179}"/>
          </ac:graphicFrameMkLst>
        </pc:graphicFrameChg>
        <pc:graphicFrameChg chg="mod">
          <ac:chgData name="Jun Cai" userId="57e790d697ad4281" providerId="LiveId" clId="{C5E5C3D7-63A4-4CA2-BF07-6B9BCE959341}" dt="2019-07-17T13:19:33.597" v="32" actId="1076"/>
          <ac:graphicFrameMkLst>
            <pc:docMk/>
            <pc:sldMk cId="0" sldId="449"/>
            <ac:graphicFrameMk id="9236" creationId="{00000000-0000-0000-0000-000000000000}"/>
          </ac:graphicFrameMkLst>
        </pc:graphicFrameChg>
      </pc:sldChg>
    </pc:docChg>
  </pc:docChgLst>
  <pc:docChgLst>
    <pc:chgData name="Jun Cai" userId="57e790d697ad4281" providerId="LiveId" clId="{283BBC9A-11E3-48BA-BEAA-131C6190593C}"/>
    <pc:docChg chg="custSel modSld">
      <pc:chgData name="Jun Cai" userId="57e790d697ad4281" providerId="LiveId" clId="{283BBC9A-11E3-48BA-BEAA-131C6190593C}" dt="2019-08-05T13:23:37.683" v="140" actId="6549"/>
      <pc:docMkLst>
        <pc:docMk/>
      </pc:docMkLst>
      <pc:sldChg chg="addSp delSp modSp">
        <pc:chgData name="Jun Cai" userId="57e790d697ad4281" providerId="LiveId" clId="{283BBC9A-11E3-48BA-BEAA-131C6190593C}" dt="2019-08-05T13:21:27.718" v="138" actId="1035"/>
        <pc:sldMkLst>
          <pc:docMk/>
          <pc:sldMk cId="0" sldId="437"/>
        </pc:sldMkLst>
        <pc:spChg chg="mod">
          <ac:chgData name="Jun Cai" userId="57e790d697ad4281" providerId="LiveId" clId="{283BBC9A-11E3-48BA-BEAA-131C6190593C}" dt="2019-08-05T13:21:03.931" v="80" actId="6549"/>
          <ac:spMkLst>
            <pc:docMk/>
            <pc:sldMk cId="0" sldId="437"/>
            <ac:spMk id="25602" creationId="{00000000-0000-0000-0000-000000000000}"/>
          </ac:spMkLst>
        </pc:spChg>
        <pc:graphicFrameChg chg="add mod">
          <ac:chgData name="Jun Cai" userId="57e790d697ad4281" providerId="LiveId" clId="{283BBC9A-11E3-48BA-BEAA-131C6190593C}" dt="2019-08-05T13:21:27.718" v="138" actId="1035"/>
          <ac:graphicFrameMkLst>
            <pc:docMk/>
            <pc:sldMk cId="0" sldId="437"/>
            <ac:graphicFrameMk id="6" creationId="{307A632B-FBC1-4BF4-94B1-3A16E5388866}"/>
          </ac:graphicFrameMkLst>
        </pc:graphicFrameChg>
        <pc:graphicFrameChg chg="del">
          <ac:chgData name="Jun Cai" userId="57e790d697ad4281" providerId="LiveId" clId="{283BBC9A-11E3-48BA-BEAA-131C6190593C}" dt="2019-08-05T13:21:20.571" v="81" actId="478"/>
          <ac:graphicFrameMkLst>
            <pc:docMk/>
            <pc:sldMk cId="0" sldId="437"/>
            <ac:graphicFrameMk id="25635" creationId="{00000000-0000-0000-0000-000000000000}"/>
          </ac:graphicFrameMkLst>
        </pc:graphicFrameChg>
      </pc:sldChg>
      <pc:sldChg chg="addSp delSp modSp">
        <pc:chgData name="Jun Cai" userId="57e790d697ad4281" providerId="LiveId" clId="{283BBC9A-11E3-48BA-BEAA-131C6190593C}" dt="2019-08-05T13:20:01.149" v="59"/>
        <pc:sldMkLst>
          <pc:docMk/>
          <pc:sldMk cId="0" sldId="438"/>
        </pc:sldMkLst>
        <pc:spChg chg="add">
          <ac:chgData name="Jun Cai" userId="57e790d697ad4281" providerId="LiveId" clId="{283BBC9A-11E3-48BA-BEAA-131C6190593C}" dt="2019-08-05T13:20:01.149" v="59"/>
          <ac:spMkLst>
            <pc:docMk/>
            <pc:sldMk cId="0" sldId="438"/>
            <ac:spMk id="19" creationId="{840AAF52-E635-48E6-9C54-0BFD1CBBFDF6}"/>
          </ac:spMkLst>
        </pc:spChg>
        <pc:spChg chg="del">
          <ac:chgData name="Jun Cai" userId="57e790d697ad4281" providerId="LiveId" clId="{283BBC9A-11E3-48BA-BEAA-131C6190593C}" dt="2019-08-05T13:20:00.696" v="58" actId="478"/>
          <ac:spMkLst>
            <pc:docMk/>
            <pc:sldMk cId="0" sldId="438"/>
            <ac:spMk id="26626" creationId="{00000000-0000-0000-0000-000000000000}"/>
          </ac:spMkLst>
        </pc:spChg>
        <pc:graphicFrameChg chg="mod">
          <ac:chgData name="Jun Cai" userId="57e790d697ad4281" providerId="LiveId" clId="{283BBC9A-11E3-48BA-BEAA-131C6190593C}" dt="2019-08-05T13:17:04.313" v="7"/>
          <ac:graphicFrameMkLst>
            <pc:docMk/>
            <pc:sldMk cId="0" sldId="438"/>
            <ac:graphicFrameMk id="26669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56.150" v="57"/>
        <pc:sldMkLst>
          <pc:docMk/>
          <pc:sldMk cId="0" sldId="439"/>
        </pc:sldMkLst>
        <pc:spChg chg="add">
          <ac:chgData name="Jun Cai" userId="57e790d697ad4281" providerId="LiveId" clId="{283BBC9A-11E3-48BA-BEAA-131C6190593C}" dt="2019-08-05T13:19:56.150" v="57"/>
          <ac:spMkLst>
            <pc:docMk/>
            <pc:sldMk cId="0" sldId="439"/>
            <ac:spMk id="23" creationId="{08D9A9B7-F7D7-4DEB-9822-3D5CEC129FAC}"/>
          </ac:spMkLst>
        </pc:spChg>
        <pc:spChg chg="del">
          <ac:chgData name="Jun Cai" userId="57e790d697ad4281" providerId="LiveId" clId="{283BBC9A-11E3-48BA-BEAA-131C6190593C}" dt="2019-08-05T13:19:55.572" v="56" actId="478"/>
          <ac:spMkLst>
            <pc:docMk/>
            <pc:sldMk cId="0" sldId="439"/>
            <ac:spMk id="27665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16.766" v="9"/>
          <ac:graphicFrameMkLst>
            <pc:docMk/>
            <pc:sldMk cId="0" sldId="439"/>
            <ac:graphicFrameMk id="22" creationId="{C0873F0B-3DEB-4116-8EE0-CF980E351601}"/>
          </ac:graphicFrameMkLst>
        </pc:graphicFrameChg>
        <pc:graphicFrameChg chg="del">
          <ac:chgData name="Jun Cai" userId="57e790d697ad4281" providerId="LiveId" clId="{283BBC9A-11E3-48BA-BEAA-131C6190593C}" dt="2019-08-05T13:17:16.235" v="8" actId="478"/>
          <ac:graphicFrameMkLst>
            <pc:docMk/>
            <pc:sldMk cId="0" sldId="439"/>
            <ac:graphicFrameMk id="27698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50.369" v="55"/>
        <pc:sldMkLst>
          <pc:docMk/>
          <pc:sldMk cId="0" sldId="440"/>
        </pc:sldMkLst>
        <pc:spChg chg="add">
          <ac:chgData name="Jun Cai" userId="57e790d697ad4281" providerId="LiveId" clId="{283BBC9A-11E3-48BA-BEAA-131C6190593C}" dt="2019-08-05T13:19:50.369" v="55"/>
          <ac:spMkLst>
            <pc:docMk/>
            <pc:sldMk cId="0" sldId="440"/>
            <ac:spMk id="22" creationId="{2D66F2E0-94A6-4C70-ABC9-4F311AA8E739}"/>
          </ac:spMkLst>
        </pc:spChg>
        <pc:spChg chg="del">
          <ac:chgData name="Jun Cai" userId="57e790d697ad4281" providerId="LiveId" clId="{283BBC9A-11E3-48BA-BEAA-131C6190593C}" dt="2019-08-05T13:19:49.822" v="54" actId="478"/>
          <ac:spMkLst>
            <pc:docMk/>
            <pc:sldMk cId="0" sldId="440"/>
            <ac:spMk id="28689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21.641" v="11"/>
          <ac:graphicFrameMkLst>
            <pc:docMk/>
            <pc:sldMk cId="0" sldId="440"/>
            <ac:graphicFrameMk id="21" creationId="{E21426F6-D8BC-4D18-9814-E7B0D9952FC5}"/>
          </ac:graphicFrameMkLst>
        </pc:graphicFrameChg>
        <pc:graphicFrameChg chg="del">
          <ac:chgData name="Jun Cai" userId="57e790d697ad4281" providerId="LiveId" clId="{283BBC9A-11E3-48BA-BEAA-131C6190593C}" dt="2019-08-05T13:17:21.172" v="10" actId="478"/>
          <ac:graphicFrameMkLst>
            <pc:docMk/>
            <pc:sldMk cId="0" sldId="440"/>
            <ac:graphicFrameMk id="28690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45.965" v="53"/>
        <pc:sldMkLst>
          <pc:docMk/>
          <pc:sldMk cId="0" sldId="441"/>
        </pc:sldMkLst>
        <pc:spChg chg="add">
          <ac:chgData name="Jun Cai" userId="57e790d697ad4281" providerId="LiveId" clId="{283BBC9A-11E3-48BA-BEAA-131C6190593C}" dt="2019-08-05T13:19:45.965" v="53"/>
          <ac:spMkLst>
            <pc:docMk/>
            <pc:sldMk cId="0" sldId="441"/>
            <ac:spMk id="22" creationId="{B517C5F0-B2F5-49B6-9758-76EFDAD88231}"/>
          </ac:spMkLst>
        </pc:spChg>
        <pc:spChg chg="del">
          <ac:chgData name="Jun Cai" userId="57e790d697ad4281" providerId="LiveId" clId="{283BBC9A-11E3-48BA-BEAA-131C6190593C}" dt="2019-08-05T13:19:45.517" v="52" actId="478"/>
          <ac:spMkLst>
            <pc:docMk/>
            <pc:sldMk cId="0" sldId="441"/>
            <ac:spMk id="29713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25.078" v="13"/>
          <ac:graphicFrameMkLst>
            <pc:docMk/>
            <pc:sldMk cId="0" sldId="441"/>
            <ac:graphicFrameMk id="21" creationId="{D880542B-6A43-4051-8CEA-235FA4C0428C}"/>
          </ac:graphicFrameMkLst>
        </pc:graphicFrameChg>
        <pc:graphicFrameChg chg="del">
          <ac:chgData name="Jun Cai" userId="57e790d697ad4281" providerId="LiveId" clId="{283BBC9A-11E3-48BA-BEAA-131C6190593C}" dt="2019-08-05T13:17:24.657" v="12" actId="478"/>
          <ac:graphicFrameMkLst>
            <pc:docMk/>
            <pc:sldMk cId="0" sldId="441"/>
            <ac:graphicFrameMk id="29714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41.470" v="51"/>
        <pc:sldMkLst>
          <pc:docMk/>
          <pc:sldMk cId="0" sldId="442"/>
        </pc:sldMkLst>
        <pc:spChg chg="add">
          <ac:chgData name="Jun Cai" userId="57e790d697ad4281" providerId="LiveId" clId="{283BBC9A-11E3-48BA-BEAA-131C6190593C}" dt="2019-08-05T13:19:41.470" v="51"/>
          <ac:spMkLst>
            <pc:docMk/>
            <pc:sldMk cId="0" sldId="442"/>
            <ac:spMk id="22" creationId="{7D505954-3BE1-473A-800B-B6C50B231FA7}"/>
          </ac:spMkLst>
        </pc:spChg>
        <pc:spChg chg="del">
          <ac:chgData name="Jun Cai" userId="57e790d697ad4281" providerId="LiveId" clId="{283BBC9A-11E3-48BA-BEAA-131C6190593C}" dt="2019-08-05T13:19:40.932" v="50" actId="478"/>
          <ac:spMkLst>
            <pc:docMk/>
            <pc:sldMk cId="0" sldId="442"/>
            <ac:spMk id="30737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32.907" v="15"/>
          <ac:graphicFrameMkLst>
            <pc:docMk/>
            <pc:sldMk cId="0" sldId="442"/>
            <ac:graphicFrameMk id="21" creationId="{3DE18A03-232D-49EA-9120-3CC7C3B56CC3}"/>
          </ac:graphicFrameMkLst>
        </pc:graphicFrameChg>
        <pc:graphicFrameChg chg="del">
          <ac:chgData name="Jun Cai" userId="57e790d697ad4281" providerId="LiveId" clId="{283BBC9A-11E3-48BA-BEAA-131C6190593C}" dt="2019-08-05T13:17:32.360" v="14" actId="478"/>
          <ac:graphicFrameMkLst>
            <pc:docMk/>
            <pc:sldMk cId="0" sldId="442"/>
            <ac:graphicFrameMk id="30738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36.208" v="49"/>
        <pc:sldMkLst>
          <pc:docMk/>
          <pc:sldMk cId="0" sldId="443"/>
        </pc:sldMkLst>
        <pc:spChg chg="add">
          <ac:chgData name="Jun Cai" userId="57e790d697ad4281" providerId="LiveId" clId="{283BBC9A-11E3-48BA-BEAA-131C6190593C}" dt="2019-08-05T13:19:36.208" v="49"/>
          <ac:spMkLst>
            <pc:docMk/>
            <pc:sldMk cId="0" sldId="443"/>
            <ac:spMk id="22" creationId="{59F88780-4995-4544-A6DC-42CCE2132708}"/>
          </ac:spMkLst>
        </pc:spChg>
        <pc:spChg chg="del">
          <ac:chgData name="Jun Cai" userId="57e790d697ad4281" providerId="LiveId" clId="{283BBC9A-11E3-48BA-BEAA-131C6190593C}" dt="2019-08-05T13:19:35.631" v="48" actId="478"/>
          <ac:spMkLst>
            <pc:docMk/>
            <pc:sldMk cId="0" sldId="443"/>
            <ac:spMk id="31761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37.250" v="17"/>
          <ac:graphicFrameMkLst>
            <pc:docMk/>
            <pc:sldMk cId="0" sldId="443"/>
            <ac:graphicFrameMk id="21" creationId="{60619E04-02C2-4A4F-9D7C-455AAF627299}"/>
          </ac:graphicFrameMkLst>
        </pc:graphicFrameChg>
        <pc:graphicFrameChg chg="del">
          <ac:chgData name="Jun Cai" userId="57e790d697ad4281" providerId="LiveId" clId="{283BBC9A-11E3-48BA-BEAA-131C6190593C}" dt="2019-08-05T13:17:36.782" v="16" actId="478"/>
          <ac:graphicFrameMkLst>
            <pc:docMk/>
            <pc:sldMk cId="0" sldId="443"/>
            <ac:graphicFrameMk id="31762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31.209" v="47"/>
        <pc:sldMkLst>
          <pc:docMk/>
          <pc:sldMk cId="0" sldId="444"/>
        </pc:sldMkLst>
        <pc:spChg chg="add">
          <ac:chgData name="Jun Cai" userId="57e790d697ad4281" providerId="LiveId" clId="{283BBC9A-11E3-48BA-BEAA-131C6190593C}" dt="2019-08-05T13:19:31.209" v="47"/>
          <ac:spMkLst>
            <pc:docMk/>
            <pc:sldMk cId="0" sldId="444"/>
            <ac:spMk id="22" creationId="{5F2059F4-0188-4F3C-96B1-3EE7795752CB}"/>
          </ac:spMkLst>
        </pc:spChg>
        <pc:spChg chg="del">
          <ac:chgData name="Jun Cai" userId="57e790d697ad4281" providerId="LiveId" clId="{283BBC9A-11E3-48BA-BEAA-131C6190593C}" dt="2019-08-05T13:19:30.678" v="46" actId="478"/>
          <ac:spMkLst>
            <pc:docMk/>
            <pc:sldMk cId="0" sldId="444"/>
            <ac:spMk id="32785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41.219" v="19"/>
          <ac:graphicFrameMkLst>
            <pc:docMk/>
            <pc:sldMk cId="0" sldId="444"/>
            <ac:graphicFrameMk id="21" creationId="{47B1E53A-7375-499E-AAE7-ECB3D641BEFA}"/>
          </ac:graphicFrameMkLst>
        </pc:graphicFrameChg>
        <pc:graphicFrameChg chg="del">
          <ac:chgData name="Jun Cai" userId="57e790d697ad4281" providerId="LiveId" clId="{283BBC9A-11E3-48BA-BEAA-131C6190593C}" dt="2019-08-05T13:17:40.782" v="18" actId="478"/>
          <ac:graphicFrameMkLst>
            <pc:docMk/>
            <pc:sldMk cId="0" sldId="444"/>
            <ac:graphicFrameMk id="32786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26.084" v="45"/>
        <pc:sldMkLst>
          <pc:docMk/>
          <pc:sldMk cId="0" sldId="445"/>
        </pc:sldMkLst>
        <pc:spChg chg="add">
          <ac:chgData name="Jun Cai" userId="57e790d697ad4281" providerId="LiveId" clId="{283BBC9A-11E3-48BA-BEAA-131C6190593C}" dt="2019-08-05T13:19:26.084" v="45"/>
          <ac:spMkLst>
            <pc:docMk/>
            <pc:sldMk cId="0" sldId="445"/>
            <ac:spMk id="11" creationId="{029E10E9-9075-4D28-B288-7EF6C075C81C}"/>
          </ac:spMkLst>
        </pc:spChg>
        <pc:spChg chg="del">
          <ac:chgData name="Jun Cai" userId="57e790d697ad4281" providerId="LiveId" clId="{283BBC9A-11E3-48BA-BEAA-131C6190593C}" dt="2019-08-05T13:19:25.491" v="44" actId="478"/>
          <ac:spMkLst>
            <pc:docMk/>
            <pc:sldMk cId="0" sldId="445"/>
            <ac:spMk id="33798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45.188" v="21"/>
          <ac:graphicFrameMkLst>
            <pc:docMk/>
            <pc:sldMk cId="0" sldId="445"/>
            <ac:graphicFrameMk id="10" creationId="{2525A11B-0942-466D-BD8E-6BFD8E45AAB5}"/>
          </ac:graphicFrameMkLst>
        </pc:graphicFrameChg>
        <pc:graphicFrameChg chg="del">
          <ac:chgData name="Jun Cai" userId="57e790d697ad4281" providerId="LiveId" clId="{283BBC9A-11E3-48BA-BEAA-131C6190593C}" dt="2019-08-05T13:17:44.750" v="20" actId="478"/>
          <ac:graphicFrameMkLst>
            <pc:docMk/>
            <pc:sldMk cId="0" sldId="445"/>
            <ac:graphicFrameMk id="33799" creationId="{00000000-0000-0000-0000-000000000000}"/>
          </ac:graphicFrameMkLst>
        </pc:graphicFrameChg>
      </pc:sldChg>
      <pc:sldChg chg="addSp delSp modSp">
        <pc:chgData name="Jun Cai" userId="57e790d697ad4281" providerId="LiveId" clId="{283BBC9A-11E3-48BA-BEAA-131C6190593C}" dt="2019-08-05T13:19:11.584" v="43" actId="6549"/>
        <pc:sldMkLst>
          <pc:docMk/>
          <pc:sldMk cId="0" sldId="446"/>
        </pc:sldMkLst>
        <pc:spChg chg="mod">
          <ac:chgData name="Jun Cai" userId="57e790d697ad4281" providerId="LiveId" clId="{283BBC9A-11E3-48BA-BEAA-131C6190593C}" dt="2019-08-05T13:19:11.584" v="43" actId="6549"/>
          <ac:spMkLst>
            <pc:docMk/>
            <pc:sldMk cId="0" sldId="446"/>
            <ac:spMk id="34824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49.094" v="23"/>
          <ac:graphicFrameMkLst>
            <pc:docMk/>
            <pc:sldMk cId="0" sldId="446"/>
            <ac:graphicFrameMk id="12" creationId="{3D346305-E745-4E8C-A14B-EEAE31F183C2}"/>
          </ac:graphicFrameMkLst>
        </pc:graphicFrameChg>
        <pc:graphicFrameChg chg="del">
          <ac:chgData name="Jun Cai" userId="57e790d697ad4281" providerId="LiveId" clId="{283BBC9A-11E3-48BA-BEAA-131C6190593C}" dt="2019-08-05T13:17:48.547" v="22" actId="478"/>
          <ac:graphicFrameMkLst>
            <pc:docMk/>
            <pc:sldMk cId="0" sldId="446"/>
            <ac:graphicFrameMk id="34825" creationId="{00000000-0000-0000-0000-000000000000}"/>
          </ac:graphicFrameMkLst>
        </pc:graphicFrameChg>
      </pc:sldChg>
      <pc:sldChg chg="modSp">
        <pc:chgData name="Jun Cai" userId="57e790d697ad4281" providerId="LiveId" clId="{283BBC9A-11E3-48BA-BEAA-131C6190593C}" dt="2019-08-05T13:11:49.194" v="4"/>
        <pc:sldMkLst>
          <pc:docMk/>
          <pc:sldMk cId="0" sldId="448"/>
        </pc:sldMkLst>
        <pc:graphicFrameChg chg="mod">
          <ac:chgData name="Jun Cai" userId="57e790d697ad4281" providerId="LiveId" clId="{283BBC9A-11E3-48BA-BEAA-131C6190593C}" dt="2019-08-05T13:11:49.194" v="4"/>
          <ac:graphicFrameMkLst>
            <pc:docMk/>
            <pc:sldMk cId="0" sldId="448"/>
            <ac:graphicFrameMk id="8196" creationId="{00000000-0000-0000-0000-000000000000}"/>
          </ac:graphicFrameMkLst>
        </pc:graphicFrameChg>
      </pc:sldChg>
      <pc:sldChg chg="modSp">
        <pc:chgData name="Jun Cai" userId="57e790d697ad4281" providerId="LiveId" clId="{283BBC9A-11E3-48BA-BEAA-131C6190593C}" dt="2019-08-05T13:23:37.683" v="140" actId="6549"/>
        <pc:sldMkLst>
          <pc:docMk/>
          <pc:sldMk cId="60833623" sldId="459"/>
        </pc:sldMkLst>
        <pc:spChg chg="mod">
          <ac:chgData name="Jun Cai" userId="57e790d697ad4281" providerId="LiveId" clId="{283BBC9A-11E3-48BA-BEAA-131C6190593C}" dt="2019-08-05T13:23:37.683" v="140" actId="6549"/>
          <ac:spMkLst>
            <pc:docMk/>
            <pc:sldMk cId="60833623" sldId="459"/>
            <ac:spMk id="16" creationId="{00000000-0000-0000-0000-000000000000}"/>
          </ac:spMkLst>
        </pc:spChg>
        <pc:spChg chg="mod">
          <ac:chgData name="Jun Cai" userId="57e790d697ad4281" providerId="LiveId" clId="{283BBC9A-11E3-48BA-BEAA-131C6190593C}" dt="2019-08-05T13:22:40.039" v="139" actId="6549"/>
          <ac:spMkLst>
            <pc:docMk/>
            <pc:sldMk cId="60833623" sldId="459"/>
            <ac:spMk id="37891" creationId="{00000000-0000-0000-0000-000000000000}"/>
          </ac:spMkLst>
        </pc:spChg>
      </pc:sldChg>
    </pc:docChg>
  </pc:docChgLst>
  <pc:docChgLst>
    <pc:chgData name="CAI JUN" userId="08ce88e1165b00db" providerId="LiveId" clId="{DEC4C751-5410-42DC-97E5-B329D1263079}"/>
    <pc:docChg chg="undo custSel modSld">
      <pc:chgData name="CAI JUN" userId="08ce88e1165b00db" providerId="LiveId" clId="{DEC4C751-5410-42DC-97E5-B329D1263079}" dt="2020-05-31T01:51:54.869" v="2369"/>
      <pc:docMkLst>
        <pc:docMk/>
      </pc:docMkLst>
      <pc:sldChg chg="modSp">
        <pc:chgData name="CAI JUN" userId="08ce88e1165b00db" providerId="LiveId" clId="{DEC4C751-5410-42DC-97E5-B329D1263079}" dt="2020-05-28T08:57:18.376" v="1" actId="113"/>
        <pc:sldMkLst>
          <pc:docMk/>
          <pc:sldMk cId="0" sldId="418"/>
        </pc:sldMkLst>
        <pc:spChg chg="mod">
          <ac:chgData name="CAI JUN" userId="08ce88e1165b00db" providerId="LiveId" clId="{DEC4C751-5410-42DC-97E5-B329D1263079}" dt="2020-05-28T08:57:14.938" v="0" actId="113"/>
          <ac:spMkLst>
            <pc:docMk/>
            <pc:sldMk cId="0" sldId="418"/>
            <ac:spMk id="4115" creationId="{00000000-0000-0000-0000-000000000000}"/>
          </ac:spMkLst>
        </pc:spChg>
        <pc:spChg chg="mod">
          <ac:chgData name="CAI JUN" userId="08ce88e1165b00db" providerId="LiveId" clId="{DEC4C751-5410-42DC-97E5-B329D1263079}" dt="2020-05-28T08:57:18.376" v="1" actId="113"/>
          <ac:spMkLst>
            <pc:docMk/>
            <pc:sldMk cId="0" sldId="418"/>
            <ac:spMk id="4119" creationId="{00000000-0000-0000-0000-000000000000}"/>
          </ac:spMkLst>
        </pc:spChg>
      </pc:sldChg>
      <pc:sldChg chg="modSp">
        <pc:chgData name="CAI JUN" userId="08ce88e1165b00db" providerId="LiveId" clId="{DEC4C751-5410-42DC-97E5-B329D1263079}" dt="2020-05-28T08:58:03.907" v="9"/>
        <pc:sldMkLst>
          <pc:docMk/>
          <pc:sldMk cId="0" sldId="419"/>
        </pc:sldMkLst>
        <pc:spChg chg="mod">
          <ac:chgData name="CAI JUN" userId="08ce88e1165b00db" providerId="LiveId" clId="{DEC4C751-5410-42DC-97E5-B329D1263079}" dt="2020-05-28T08:57:28.360" v="2" actId="113"/>
          <ac:spMkLst>
            <pc:docMk/>
            <pc:sldMk cId="0" sldId="419"/>
            <ac:spMk id="5130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28T08:58:03.907" v="9"/>
          <ac:graphicFrameMkLst>
            <pc:docMk/>
            <pc:sldMk cId="0" sldId="419"/>
            <ac:graphicFrameMk id="512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7:40.110" v="5"/>
          <ac:graphicFrameMkLst>
            <pc:docMk/>
            <pc:sldMk cId="0" sldId="419"/>
            <ac:graphicFrameMk id="512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7:52.298" v="7"/>
          <ac:graphicFrameMkLst>
            <pc:docMk/>
            <pc:sldMk cId="0" sldId="419"/>
            <ac:graphicFrameMk id="5128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25:04.823" v="872"/>
        <pc:sldMkLst>
          <pc:docMk/>
          <pc:sldMk cId="0" sldId="420"/>
        </pc:sldMkLst>
        <pc:spChg chg="mod">
          <ac:chgData name="CAI JUN" userId="08ce88e1165b00db" providerId="LiveId" clId="{DEC4C751-5410-42DC-97E5-B329D1263079}" dt="2020-05-31T00:24:43.985" v="867" actId="113"/>
          <ac:spMkLst>
            <pc:docMk/>
            <pc:sldMk cId="0" sldId="420"/>
            <ac:spMk id="6151" creationId="{00000000-0000-0000-0000-000000000000}"/>
          </ac:spMkLst>
        </pc:spChg>
        <pc:spChg chg="mod">
          <ac:chgData name="CAI JUN" userId="08ce88e1165b00db" providerId="LiveId" clId="{DEC4C751-5410-42DC-97E5-B329D1263079}" dt="2020-05-31T00:24:47.407" v="868" actId="113"/>
          <ac:spMkLst>
            <pc:docMk/>
            <pc:sldMk cId="0" sldId="420"/>
            <ac:spMk id="6152" creationId="{00000000-0000-0000-0000-000000000000}"/>
          </ac:spMkLst>
        </pc:spChg>
        <pc:grpChg chg="mod">
          <ac:chgData name="CAI JUN" userId="08ce88e1165b00db" providerId="LiveId" clId="{DEC4C751-5410-42DC-97E5-B329D1263079}" dt="2020-05-31T00:25:04.823" v="872"/>
          <ac:grpSpMkLst>
            <pc:docMk/>
            <pc:sldMk cId="0" sldId="420"/>
            <ac:grpSpMk id="6147" creationId="{00000000-0000-0000-0000-000000000000}"/>
          </ac:grpSpMkLst>
        </pc:grpChg>
        <pc:graphicFrameChg chg="add mod">
          <ac:chgData name="CAI JUN" userId="08ce88e1165b00db" providerId="LiveId" clId="{DEC4C751-5410-42DC-97E5-B329D1263079}" dt="2020-05-28T08:58:29.907" v="15" actId="1076"/>
          <ac:graphicFrameMkLst>
            <pc:docMk/>
            <pc:sldMk cId="0" sldId="420"/>
            <ac:graphicFrameMk id="13" creationId="{9227CCE0-622E-43D7-8839-103D3287B2E8}"/>
          </ac:graphicFrameMkLst>
        </pc:graphicFrameChg>
        <pc:graphicFrameChg chg="add mod">
          <ac:chgData name="CAI JUN" userId="08ce88e1165b00db" providerId="LiveId" clId="{DEC4C751-5410-42DC-97E5-B329D1263079}" dt="2020-05-28T08:58:26.923" v="14" actId="1076"/>
          <ac:graphicFrameMkLst>
            <pc:docMk/>
            <pc:sldMk cId="0" sldId="420"/>
            <ac:graphicFrameMk id="14" creationId="{42711BC7-1A35-4D49-8894-E7C4A9EE991B}"/>
          </ac:graphicFrameMkLst>
        </pc:graphicFrameChg>
        <pc:graphicFrameChg chg="del">
          <ac:chgData name="CAI JUN" userId="08ce88e1165b00db" providerId="LiveId" clId="{DEC4C751-5410-42DC-97E5-B329D1263079}" dt="2020-05-28T08:58:18.626" v="10" actId="478"/>
          <ac:graphicFrameMkLst>
            <pc:docMk/>
            <pc:sldMk cId="0" sldId="420"/>
            <ac:graphicFrameMk id="614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28T08:58:18.626" v="10" actId="478"/>
          <ac:graphicFrameMkLst>
            <pc:docMk/>
            <pc:sldMk cId="0" sldId="420"/>
            <ac:graphicFrameMk id="615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8:43.939" v="17"/>
          <ac:graphicFrameMkLst>
            <pc:docMk/>
            <pc:sldMk cId="0" sldId="420"/>
            <ac:graphicFrameMk id="615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8:57.595" v="19"/>
          <ac:graphicFrameMkLst>
            <pc:docMk/>
            <pc:sldMk cId="0" sldId="420"/>
            <ac:graphicFrameMk id="615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5:04.823" v="872"/>
          <ac:graphicFrameMkLst>
            <pc:docMk/>
            <pc:sldMk cId="0" sldId="420"/>
            <ac:graphicFrameMk id="615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5:04.823" v="872"/>
          <ac:graphicFrameMkLst>
            <pc:docMk/>
            <pc:sldMk cId="0" sldId="420"/>
            <ac:graphicFrameMk id="6156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28:28.449" v="897" actId="113"/>
        <pc:sldMkLst>
          <pc:docMk/>
          <pc:sldMk cId="0" sldId="423"/>
        </pc:sldMkLst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11302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11303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11304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11310" creationId="{00000000-0000-0000-0000-000000000000}"/>
          </ac:spMkLst>
        </pc:spChg>
        <pc:spChg chg="mod">
          <ac:chgData name="CAI JUN" userId="08ce88e1165b00db" providerId="LiveId" clId="{DEC4C751-5410-42DC-97E5-B329D1263079}" dt="2020-05-31T00:28:23.684" v="896" actId="113"/>
          <ac:spMkLst>
            <pc:docMk/>
            <pc:sldMk cId="0" sldId="423"/>
            <ac:spMk id="11314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11316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11317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11318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11324" creationId="{00000000-0000-0000-0000-000000000000}"/>
          </ac:spMkLst>
        </pc:spChg>
        <pc:spChg chg="mod">
          <ac:chgData name="CAI JUN" userId="08ce88e1165b00db" providerId="LiveId" clId="{DEC4C751-5410-42DC-97E5-B329D1263079}" dt="2020-05-31T00:28:28.449" v="897" actId="113"/>
          <ac:spMkLst>
            <pc:docMk/>
            <pc:sldMk cId="0" sldId="423"/>
            <ac:spMk id="11328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74802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74803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74804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74832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74836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74837" creationId="{00000000-0000-0000-0000-000000000000}"/>
          </ac:spMkLst>
        </pc:spChg>
        <pc:grpChg chg="mod">
          <ac:chgData name="CAI JUN" userId="08ce88e1165b00db" providerId="LiveId" clId="{DEC4C751-5410-42DC-97E5-B329D1263079}" dt="2020-05-28T09:04:22.970" v="90"/>
          <ac:grpSpMkLst>
            <pc:docMk/>
            <pc:sldMk cId="0" sldId="423"/>
            <ac:grpSpMk id="11266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04:08.189" v="88"/>
          <ac:grpSpMkLst>
            <pc:docMk/>
            <pc:sldMk cId="0" sldId="423"/>
            <ac:grpSpMk id="11267" creationId="{00000000-0000-0000-0000-000000000000}"/>
          </ac:grpSpMkLst>
        </pc:grpChg>
        <pc:graphicFrameChg chg="mod">
          <ac:chgData name="CAI JUN" userId="08ce88e1165b00db" providerId="LiveId" clId="{DEC4C751-5410-42DC-97E5-B329D1263079}" dt="2020-05-28T09:03:26.579" v="81" actId="14100"/>
          <ac:graphicFrameMkLst>
            <pc:docMk/>
            <pc:sldMk cId="0" sldId="423"/>
            <ac:graphicFrameMk id="1126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3:23.376" v="80" actId="14100"/>
          <ac:graphicFrameMkLst>
            <pc:docMk/>
            <pc:sldMk cId="0" sldId="423"/>
            <ac:graphicFrameMk id="1127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0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0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0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1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1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1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22.970" v="90"/>
          <ac:graphicFrameMkLst>
            <pc:docMk/>
            <pc:sldMk cId="0" sldId="423"/>
            <ac:graphicFrameMk id="1132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22.970" v="90"/>
          <ac:graphicFrameMkLst>
            <pc:docMk/>
            <pc:sldMk cId="0" sldId="423"/>
            <ac:graphicFrameMk id="1132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22.970" v="90"/>
          <ac:graphicFrameMkLst>
            <pc:docMk/>
            <pc:sldMk cId="0" sldId="423"/>
            <ac:graphicFrameMk id="1132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35.923" v="92"/>
          <ac:graphicFrameMkLst>
            <pc:docMk/>
            <pc:sldMk cId="0" sldId="423"/>
            <ac:graphicFrameMk id="1132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49.392" v="94"/>
          <ac:graphicFrameMkLst>
            <pc:docMk/>
            <pc:sldMk cId="0" sldId="423"/>
            <ac:graphicFrameMk id="1132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22.970" v="90"/>
          <ac:graphicFrameMkLst>
            <pc:docMk/>
            <pc:sldMk cId="0" sldId="423"/>
            <ac:graphicFrameMk id="11327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46:44.025" v="2355"/>
        <pc:sldMkLst>
          <pc:docMk/>
          <pc:sldMk cId="0" sldId="424"/>
        </pc:sldMkLst>
        <pc:spChg chg="mod">
          <ac:chgData name="CAI JUN" userId="08ce88e1165b00db" providerId="LiveId" clId="{DEC4C751-5410-42DC-97E5-B329D1263079}" dt="2020-05-28T09:08:32.572" v="106"/>
          <ac:spMkLst>
            <pc:docMk/>
            <pc:sldMk cId="0" sldId="424"/>
            <ac:spMk id="12301" creationId="{00000000-0000-0000-0000-000000000000}"/>
          </ac:spMkLst>
        </pc:spChg>
        <pc:spChg chg="mod">
          <ac:chgData name="CAI JUN" userId="08ce88e1165b00db" providerId="LiveId" clId="{DEC4C751-5410-42DC-97E5-B329D1263079}" dt="2020-05-28T09:07:52.822" v="99"/>
          <ac:spMkLst>
            <pc:docMk/>
            <pc:sldMk cId="0" sldId="424"/>
            <ac:spMk id="12307" creationId="{00000000-0000-0000-0000-000000000000}"/>
          </ac:spMkLst>
        </pc:spChg>
        <pc:spChg chg="mod">
          <ac:chgData name="CAI JUN" userId="08ce88e1165b00db" providerId="LiveId" clId="{DEC4C751-5410-42DC-97E5-B329D1263079}" dt="2020-05-28T09:07:52.822" v="99"/>
          <ac:spMkLst>
            <pc:docMk/>
            <pc:sldMk cId="0" sldId="424"/>
            <ac:spMk id="12308" creationId="{00000000-0000-0000-0000-000000000000}"/>
          </ac:spMkLst>
        </pc:spChg>
        <pc:spChg chg="mod">
          <ac:chgData name="CAI JUN" userId="08ce88e1165b00db" providerId="LiveId" clId="{DEC4C751-5410-42DC-97E5-B329D1263079}" dt="2020-05-28T09:07:36.775" v="97"/>
          <ac:spMkLst>
            <pc:docMk/>
            <pc:sldMk cId="0" sldId="424"/>
            <ac:spMk id="12310" creationId="{00000000-0000-0000-0000-000000000000}"/>
          </ac:spMkLst>
        </pc:spChg>
        <pc:spChg chg="mod">
          <ac:chgData name="CAI JUN" userId="08ce88e1165b00db" providerId="LiveId" clId="{DEC4C751-5410-42DC-97E5-B329D1263079}" dt="2020-05-28T09:07:36.775" v="97"/>
          <ac:spMkLst>
            <pc:docMk/>
            <pc:sldMk cId="0" sldId="424"/>
            <ac:spMk id="12311" creationId="{00000000-0000-0000-0000-000000000000}"/>
          </ac:spMkLst>
        </pc:spChg>
        <pc:grpChg chg="mod">
          <ac:chgData name="CAI JUN" userId="08ce88e1165b00db" providerId="LiveId" clId="{DEC4C751-5410-42DC-97E5-B329D1263079}" dt="2020-05-28T09:07:36.775" v="97"/>
          <ac:grpSpMkLst>
            <pc:docMk/>
            <pc:sldMk cId="0" sldId="424"/>
            <ac:grpSpMk id="12290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07:52.822" v="99"/>
          <ac:grpSpMkLst>
            <pc:docMk/>
            <pc:sldMk cId="0" sldId="424"/>
            <ac:grpSpMk id="12291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08:32.572" v="106"/>
          <ac:grpSpMkLst>
            <pc:docMk/>
            <pc:sldMk cId="0" sldId="424"/>
            <ac:grpSpMk id="12299" creationId="{00000000-0000-0000-0000-000000000000}"/>
          </ac:grpSpMkLst>
        </pc:grpChg>
        <pc:graphicFrameChg chg="mod">
          <ac:chgData name="CAI JUN" userId="08ce88e1165b00db" providerId="LiveId" clId="{DEC4C751-5410-42DC-97E5-B329D1263079}" dt="2020-05-28T09:08:59.635" v="143" actId="14100"/>
          <ac:graphicFrameMkLst>
            <pc:docMk/>
            <pc:sldMk cId="0" sldId="424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9:13.056" v="167" actId="14100"/>
          <ac:graphicFrameMkLst>
            <pc:docMk/>
            <pc:sldMk cId="0" sldId="424"/>
            <ac:graphicFrameMk id="1230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8:52.791" v="136" actId="14100"/>
          <ac:graphicFrameMkLst>
            <pc:docMk/>
            <pc:sldMk cId="0" sldId="424"/>
            <ac:graphicFrameMk id="1230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7:52.822" v="99"/>
          <ac:graphicFrameMkLst>
            <pc:docMk/>
            <pc:sldMk cId="0" sldId="424"/>
            <ac:graphicFrameMk id="1230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6:44.025" v="2355"/>
          <ac:graphicFrameMkLst>
            <pc:docMk/>
            <pc:sldMk cId="0" sldId="424"/>
            <ac:graphicFrameMk id="12312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48:10.105" v="1244" actId="6549"/>
        <pc:sldMkLst>
          <pc:docMk/>
          <pc:sldMk cId="0" sldId="425"/>
        </pc:sldMkLst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2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0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6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7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8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9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0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4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7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9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0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2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3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4" creationId="{00000000-0000-0000-0000-000000000000}"/>
          </ac:spMkLst>
        </pc:spChg>
        <pc:spChg chg="mod">
          <ac:chgData name="CAI JUN" userId="08ce88e1165b00db" providerId="LiveId" clId="{DEC4C751-5410-42DC-97E5-B329D1263079}" dt="2020-05-31T00:48:10.105" v="1244" actId="6549"/>
          <ac:spMkLst>
            <pc:docMk/>
            <pc:sldMk cId="0" sldId="425"/>
            <ac:spMk id="13345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7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9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3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5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7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9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7580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75802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75803" creationId="{00000000-0000-0000-0000-000000000000}"/>
          </ac:spMkLst>
        </pc:spChg>
        <pc:grpChg chg="mod">
          <ac:chgData name="CAI JUN" userId="08ce88e1165b00db" providerId="LiveId" clId="{DEC4C751-5410-42DC-97E5-B329D1263079}" dt="2020-05-31T00:48:08.168" v="1243"/>
          <ac:grpSpMkLst>
            <pc:docMk/>
            <pc:sldMk cId="0" sldId="425"/>
            <ac:grpSpMk id="13314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0:20.900" v="232" actId="478"/>
          <ac:grpSpMkLst>
            <pc:docMk/>
            <pc:sldMk cId="0" sldId="425"/>
            <ac:grpSpMk id="13323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0:37.588" v="369" actId="478"/>
          <ac:grpSpMkLst>
            <pc:docMk/>
            <pc:sldMk cId="0" sldId="425"/>
            <ac:grpSpMk id="13324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1:03.306" v="563" actId="478"/>
          <ac:grpSpMkLst>
            <pc:docMk/>
            <pc:sldMk cId="0" sldId="425"/>
            <ac:grpSpMk id="13325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1:35.744" v="590" actId="478"/>
          <ac:grpSpMkLst>
            <pc:docMk/>
            <pc:sldMk cId="0" sldId="425"/>
            <ac:grpSpMk id="13332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0:05.478" v="173" actId="478"/>
          <ac:grpSpMkLst>
            <pc:docMk/>
            <pc:sldMk cId="0" sldId="425"/>
            <ac:grpSpMk id="13333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1:20.275" v="588" actId="478"/>
          <ac:grpSpMkLst>
            <pc:docMk/>
            <pc:sldMk cId="0" sldId="425"/>
            <ac:grpSpMk id="13335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1:10.291" v="565" actId="478"/>
          <ac:grpSpMkLst>
            <pc:docMk/>
            <pc:sldMk cId="0" sldId="425"/>
            <ac:grpSpMk id="13336" creationId="{00000000-0000-0000-0000-000000000000}"/>
          </ac:grpSpMkLst>
        </pc:grp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48" creationId="{EF088EB4-5EB7-4BDC-BE8B-03277DF788E6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49" creationId="{EAB2F2D4-CD60-4DD4-915A-A06797D40552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0" creationId="{A11A40E5-E518-484A-8901-82642BAFD08F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1" creationId="{2EC631E3-4C08-442E-94F6-5A7B2DF852DD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2" creationId="{2643E1A9-08BD-4B5C-8040-3032ED8D3CEF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3" creationId="{1A808FC6-2318-45A5-ADD6-4D07F331973A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4" creationId="{2457FA15-175D-4A9F-8B2F-53ED5F74DE6A}"/>
          </ac:graphicFrameMkLst>
        </pc:graphicFrameChg>
        <pc:graphicFrameChg chg="add del mod">
          <ac:chgData name="CAI JUN" userId="08ce88e1165b00db" providerId="LiveId" clId="{DEC4C751-5410-42DC-97E5-B329D1263079}" dt="2020-05-28T09:11:57.947" v="748" actId="478"/>
          <ac:graphicFrameMkLst>
            <pc:docMk/>
            <pc:sldMk cId="0" sldId="425"/>
            <ac:graphicFrameMk id="55" creationId="{188ECAC5-739F-4C12-9D3B-66B27366DCAD}"/>
          </ac:graphicFrameMkLst>
        </pc:graphicFrameChg>
        <pc:graphicFrameChg chg="mod">
          <ac:chgData name="CAI JUN" userId="08ce88e1165b00db" providerId="LiveId" clId="{DEC4C751-5410-42DC-97E5-B329D1263079}" dt="2020-05-31T00:48:08.168" v="1243"/>
          <ac:graphicFrameMkLst>
            <pc:docMk/>
            <pc:sldMk cId="0" sldId="425"/>
            <ac:graphicFrameMk id="13322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1:10.291" v="565" actId="478"/>
          <ac:graphicFrameMkLst>
            <pc:docMk/>
            <pc:sldMk cId="0" sldId="425"/>
            <ac:graphicFrameMk id="13346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1:20.275" v="588" actId="478"/>
          <ac:graphicFrameMkLst>
            <pc:docMk/>
            <pc:sldMk cId="0" sldId="425"/>
            <ac:graphicFrameMk id="13348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0:05.478" v="173" actId="478"/>
          <ac:graphicFrameMkLst>
            <pc:docMk/>
            <pc:sldMk cId="0" sldId="425"/>
            <ac:graphicFrameMk id="13350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1:35.744" v="590" actId="478"/>
          <ac:graphicFrameMkLst>
            <pc:docMk/>
            <pc:sldMk cId="0" sldId="425"/>
            <ac:graphicFrameMk id="13352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1:03.306" v="563" actId="478"/>
          <ac:graphicFrameMkLst>
            <pc:docMk/>
            <pc:sldMk cId="0" sldId="425"/>
            <ac:graphicFrameMk id="13354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0:37.588" v="369" actId="478"/>
          <ac:graphicFrameMkLst>
            <pc:docMk/>
            <pc:sldMk cId="0" sldId="425"/>
            <ac:graphicFrameMk id="13356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0:20.900" v="232" actId="478"/>
          <ac:graphicFrameMkLst>
            <pc:docMk/>
            <pc:sldMk cId="0" sldId="425"/>
            <ac:graphicFrameMk id="13358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30:34.355" v="949" actId="14100"/>
        <pc:sldMkLst>
          <pc:docMk/>
          <pc:sldMk cId="0" sldId="426"/>
        </pc:sldMkLst>
        <pc:graphicFrameChg chg="mod">
          <ac:chgData name="CAI JUN" userId="08ce88e1165b00db" providerId="LiveId" clId="{DEC4C751-5410-42DC-97E5-B329D1263079}" dt="2020-05-31T00:29:40.262" v="909"/>
          <ac:graphicFrameMkLst>
            <pc:docMk/>
            <pc:sldMk cId="0" sldId="426"/>
            <ac:graphicFrameMk id="1433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9:53.105" v="911"/>
          <ac:graphicFrameMkLst>
            <pc:docMk/>
            <pc:sldMk cId="0" sldId="426"/>
            <ac:graphicFrameMk id="1434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0:05.809" v="913"/>
          <ac:graphicFrameMkLst>
            <pc:docMk/>
            <pc:sldMk cId="0" sldId="426"/>
            <ac:graphicFrameMk id="1434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0:34.355" v="949" actId="14100"/>
          <ac:graphicFrameMkLst>
            <pc:docMk/>
            <pc:sldMk cId="0" sldId="426"/>
            <ac:graphicFrameMk id="14342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32:28.668" v="961"/>
        <pc:sldMkLst>
          <pc:docMk/>
          <pc:sldMk cId="0" sldId="427"/>
        </pc:sldMkLst>
        <pc:graphicFrameChg chg="mod">
          <ac:chgData name="CAI JUN" userId="08ce88e1165b00db" providerId="LiveId" clId="{DEC4C751-5410-42DC-97E5-B329D1263079}" dt="2020-05-31T00:32:03.137" v="957"/>
          <ac:graphicFrameMkLst>
            <pc:docMk/>
            <pc:sldMk cId="0" sldId="427"/>
            <ac:graphicFrameMk id="1536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2:15.808" v="959"/>
          <ac:graphicFrameMkLst>
            <pc:docMk/>
            <pc:sldMk cId="0" sldId="427"/>
            <ac:graphicFrameMk id="1536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3:40.150" v="798" actId="1038"/>
          <ac:graphicFrameMkLst>
            <pc:docMk/>
            <pc:sldMk cId="0" sldId="427"/>
            <ac:graphicFrameMk id="1536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1:34.480" v="952"/>
          <ac:graphicFrameMkLst>
            <pc:docMk/>
            <pc:sldMk cId="0" sldId="427"/>
            <ac:graphicFrameMk id="1536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1:47.027" v="955"/>
          <ac:graphicFrameMkLst>
            <pc:docMk/>
            <pc:sldMk cId="0" sldId="427"/>
            <ac:graphicFrameMk id="1536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2:28.668" v="961"/>
          <ac:graphicFrameMkLst>
            <pc:docMk/>
            <pc:sldMk cId="0" sldId="427"/>
            <ac:graphicFrameMk id="15369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55:51.777" v="1476" actId="1076"/>
        <pc:sldMkLst>
          <pc:docMk/>
          <pc:sldMk cId="0" sldId="428"/>
        </pc:sldMkLst>
        <pc:spChg chg="mod">
          <ac:chgData name="CAI JUN" userId="08ce88e1165b00db" providerId="LiveId" clId="{DEC4C751-5410-42DC-97E5-B329D1263079}" dt="2020-05-31T00:55:51.777" v="1476" actId="1076"/>
          <ac:spMkLst>
            <pc:docMk/>
            <pc:sldMk cId="0" sldId="428"/>
            <ac:spMk id="16388" creationId="{00000000-0000-0000-0000-000000000000}"/>
          </ac:spMkLst>
        </pc:spChg>
        <pc:spChg chg="del mod">
          <ac:chgData name="CAI JUN" userId="08ce88e1165b00db" providerId="LiveId" clId="{DEC4C751-5410-42DC-97E5-B329D1263079}" dt="2020-05-31T00:34:36.777" v="986" actId="478"/>
          <ac:spMkLst>
            <pc:docMk/>
            <pc:sldMk cId="0" sldId="428"/>
            <ac:spMk id="16393" creationId="{00000000-0000-0000-0000-000000000000}"/>
          </ac:spMkLst>
        </pc:spChg>
        <pc:spChg chg="del mod topLvl">
          <ac:chgData name="CAI JUN" userId="08ce88e1165b00db" providerId="LiveId" clId="{DEC4C751-5410-42DC-97E5-B329D1263079}" dt="2020-05-31T00:41:18.543" v="1080" actId="478"/>
          <ac:spMkLst>
            <pc:docMk/>
            <pc:sldMk cId="0" sldId="428"/>
            <ac:spMk id="16395" creationId="{00000000-0000-0000-0000-000000000000}"/>
          </ac:spMkLst>
        </pc:spChg>
        <pc:spChg chg="del mod">
          <ac:chgData name="CAI JUN" userId="08ce88e1165b00db" providerId="LiveId" clId="{DEC4C751-5410-42DC-97E5-B329D1263079}" dt="2020-05-31T00:34:32.309" v="985" actId="478"/>
          <ac:spMkLst>
            <pc:docMk/>
            <pc:sldMk cId="0" sldId="428"/>
            <ac:spMk id="16396" creationId="{00000000-0000-0000-0000-000000000000}"/>
          </ac:spMkLst>
        </pc:spChg>
        <pc:grpChg chg="del mod">
          <ac:chgData name="CAI JUN" userId="08ce88e1165b00db" providerId="LiveId" clId="{DEC4C751-5410-42DC-97E5-B329D1263079}" dt="2020-05-31T00:34:43.871" v="987" actId="165"/>
          <ac:grpSpMkLst>
            <pc:docMk/>
            <pc:sldMk cId="0" sldId="428"/>
            <ac:grpSpMk id="16389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15:05.213" v="850"/>
          <ac:grpSpMkLst>
            <pc:docMk/>
            <pc:sldMk cId="0" sldId="428"/>
            <ac:grpSpMk id="16390" creationId="{00000000-0000-0000-0000-000000000000}"/>
          </ac:grpSpMkLst>
        </pc:grpChg>
        <pc:graphicFrameChg chg="add mod ord modGraphic">
          <ac:chgData name="CAI JUN" userId="08ce88e1165b00db" providerId="LiveId" clId="{DEC4C751-5410-42DC-97E5-B329D1263079}" dt="2020-05-31T00:55:21.605" v="1441" actId="1036"/>
          <ac:graphicFrameMkLst>
            <pc:docMk/>
            <pc:sldMk cId="0" sldId="428"/>
            <ac:graphicFrameMk id="2" creationId="{AC2DFED6-0916-4543-BA3A-4316B8E9F23E}"/>
          </ac:graphicFrameMkLst>
        </pc:graphicFrameChg>
        <pc:graphicFrameChg chg="mod">
          <ac:chgData name="CAI JUN" userId="08ce88e1165b00db" providerId="LiveId" clId="{DEC4C751-5410-42DC-97E5-B329D1263079}" dt="2020-05-31T00:55:45.918" v="1475" actId="1035"/>
          <ac:graphicFrameMkLst>
            <pc:docMk/>
            <pc:sldMk cId="0" sldId="428"/>
            <ac:graphicFrameMk id="1638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5:05.213" v="850"/>
          <ac:graphicFrameMkLst>
            <pc:docMk/>
            <pc:sldMk cId="0" sldId="428"/>
            <ac:graphicFrameMk id="1639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5:05.213" v="850"/>
          <ac:graphicFrameMkLst>
            <pc:docMk/>
            <pc:sldMk cId="0" sldId="428"/>
            <ac:graphicFrameMk id="16392" creationId="{00000000-0000-0000-0000-000000000000}"/>
          </ac:graphicFrameMkLst>
        </pc:graphicFrameChg>
        <pc:graphicFrameChg chg="mod topLvl">
          <ac:chgData name="CAI JUN" userId="08ce88e1165b00db" providerId="LiveId" clId="{DEC4C751-5410-42DC-97E5-B329D1263079}" dt="2020-05-31T00:55:32.324" v="1465" actId="1037"/>
          <ac:graphicFrameMkLst>
            <pc:docMk/>
            <pc:sldMk cId="0" sldId="428"/>
            <ac:graphicFrameMk id="16394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56:06.637" v="1494" actId="1036"/>
        <pc:sldMkLst>
          <pc:docMk/>
          <pc:sldMk cId="0" sldId="429"/>
        </pc:sldMkLst>
        <pc:spChg chg="mod">
          <ac:chgData name="CAI JUN" userId="08ce88e1165b00db" providerId="LiveId" clId="{DEC4C751-5410-42DC-97E5-B329D1263079}" dt="2020-05-31T00:56:06.637" v="1494" actId="1036"/>
          <ac:spMkLst>
            <pc:docMk/>
            <pc:sldMk cId="0" sldId="429"/>
            <ac:spMk id="17410" creationId="{00000000-0000-0000-0000-000000000000}"/>
          </ac:spMkLst>
        </pc:spChg>
        <pc:spChg chg="mod">
          <ac:chgData name="CAI JUN" userId="08ce88e1165b00db" providerId="LiveId" clId="{DEC4C751-5410-42DC-97E5-B329D1263079}" dt="2020-05-28T09:16:17.369" v="858"/>
          <ac:spMkLst>
            <pc:docMk/>
            <pc:sldMk cId="0" sldId="429"/>
            <ac:spMk id="17415" creationId="{00000000-0000-0000-0000-000000000000}"/>
          </ac:spMkLst>
        </pc:spChg>
        <pc:spChg chg="mod">
          <ac:chgData name="CAI JUN" userId="08ce88e1165b00db" providerId="LiveId" clId="{DEC4C751-5410-42DC-97E5-B329D1263079}" dt="2020-05-28T09:16:20.556" v="859" actId="113"/>
          <ac:spMkLst>
            <pc:docMk/>
            <pc:sldMk cId="0" sldId="429"/>
            <ac:spMk id="17417" creationId="{00000000-0000-0000-0000-000000000000}"/>
          </ac:spMkLst>
        </pc:spChg>
        <pc:spChg chg="mod">
          <ac:chgData name="CAI JUN" userId="08ce88e1165b00db" providerId="LiveId" clId="{DEC4C751-5410-42DC-97E5-B329D1263079}" dt="2020-05-28T09:16:17.369" v="858"/>
          <ac:spMkLst>
            <pc:docMk/>
            <pc:sldMk cId="0" sldId="429"/>
            <ac:spMk id="17418" creationId="{00000000-0000-0000-0000-000000000000}"/>
          </ac:spMkLst>
        </pc:spChg>
        <pc:grpChg chg="del mod">
          <ac:chgData name="CAI JUN" userId="08ce88e1165b00db" providerId="LiveId" clId="{DEC4C751-5410-42DC-97E5-B329D1263079}" dt="2020-05-31T00:49:46.777" v="1285" actId="478"/>
          <ac:grpSpMkLst>
            <pc:docMk/>
            <pc:sldMk cId="0" sldId="429"/>
            <ac:grpSpMk id="17413" creationId="{00000000-0000-0000-0000-000000000000}"/>
          </ac:grpSpMkLst>
        </pc:grpChg>
        <pc:graphicFrameChg chg="add mod modGraphic">
          <ac:chgData name="CAI JUN" userId="08ce88e1165b00db" providerId="LiveId" clId="{DEC4C751-5410-42DC-97E5-B329D1263079}" dt="2020-05-31T00:49:59.590" v="1290" actId="1076"/>
          <ac:graphicFrameMkLst>
            <pc:docMk/>
            <pc:sldMk cId="0" sldId="429"/>
            <ac:graphicFrameMk id="11" creationId="{122B5671-8A5B-497C-B354-0654F151FC44}"/>
          </ac:graphicFrameMkLst>
        </pc:graphicFrameChg>
        <pc:graphicFrameChg chg="add mod">
          <ac:chgData name="CAI JUN" userId="08ce88e1165b00db" providerId="LiveId" clId="{DEC4C751-5410-42DC-97E5-B329D1263079}" dt="2020-05-31T00:49:59.590" v="1290" actId="1076"/>
          <ac:graphicFrameMkLst>
            <pc:docMk/>
            <pc:sldMk cId="0" sldId="429"/>
            <ac:graphicFrameMk id="12" creationId="{B0370E05-B7CA-425F-978A-3631204AF7C2}"/>
          </ac:graphicFrameMkLst>
        </pc:graphicFrameChg>
        <pc:graphicFrameChg chg="mod">
          <ac:chgData name="CAI JUN" userId="08ce88e1165b00db" providerId="LiveId" clId="{DEC4C751-5410-42DC-97E5-B329D1263079}" dt="2020-05-31T00:56:01.324" v="1488" actId="1035"/>
          <ac:graphicFrameMkLst>
            <pc:docMk/>
            <pc:sldMk cId="0" sldId="429"/>
            <ac:graphicFrameMk id="1741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50:04.105" v="1291" actId="1076"/>
          <ac:graphicFrameMkLst>
            <pc:docMk/>
            <pc:sldMk cId="0" sldId="429"/>
            <ac:graphicFrameMk id="1741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6:17.369" v="858"/>
          <ac:graphicFrameMkLst>
            <pc:docMk/>
            <pc:sldMk cId="0" sldId="429"/>
            <ac:graphicFrameMk id="17416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54:58.168" v="1430" actId="1037"/>
        <pc:sldMkLst>
          <pc:docMk/>
          <pc:sldMk cId="0" sldId="430"/>
        </pc:sldMkLst>
        <pc:spChg chg="mod">
          <ac:chgData name="CAI JUN" userId="08ce88e1165b00db" providerId="LiveId" clId="{DEC4C751-5410-42DC-97E5-B329D1263079}" dt="2020-05-31T00:54:47.902" v="1401" actId="1036"/>
          <ac:spMkLst>
            <pc:docMk/>
            <pc:sldMk cId="0" sldId="430"/>
            <ac:spMk id="18436" creationId="{00000000-0000-0000-0000-000000000000}"/>
          </ac:spMkLst>
        </pc:spChg>
        <pc:spChg chg="mod">
          <ac:chgData name="CAI JUN" userId="08ce88e1165b00db" providerId="LiveId" clId="{DEC4C751-5410-42DC-97E5-B329D1263079}" dt="2020-05-31T00:54:34.215" v="1373" actId="1076"/>
          <ac:spMkLst>
            <pc:docMk/>
            <pc:sldMk cId="0" sldId="430"/>
            <ac:spMk id="18438" creationId="{00000000-0000-0000-0000-000000000000}"/>
          </ac:spMkLst>
        </pc:spChg>
        <pc:spChg chg="mod">
          <ac:chgData name="CAI JUN" userId="08ce88e1165b00db" providerId="LiveId" clId="{DEC4C751-5410-42DC-97E5-B329D1263079}" dt="2020-05-28T09:16:41.072" v="864"/>
          <ac:spMkLst>
            <pc:docMk/>
            <pc:sldMk cId="0" sldId="430"/>
            <ac:spMk id="18440" creationId="{00000000-0000-0000-0000-000000000000}"/>
          </ac:spMkLst>
        </pc:spChg>
        <pc:spChg chg="mod">
          <ac:chgData name="CAI JUN" userId="08ce88e1165b00db" providerId="LiveId" clId="{DEC4C751-5410-42DC-97E5-B329D1263079}" dt="2020-05-28T09:16:41.072" v="864"/>
          <ac:spMkLst>
            <pc:docMk/>
            <pc:sldMk cId="0" sldId="430"/>
            <ac:spMk id="18442" creationId="{00000000-0000-0000-0000-000000000000}"/>
          </ac:spMkLst>
        </pc:spChg>
        <pc:spChg chg="mod">
          <ac:chgData name="CAI JUN" userId="08ce88e1165b00db" providerId="LiveId" clId="{DEC4C751-5410-42DC-97E5-B329D1263079}" dt="2020-05-28T09:16:41.072" v="864"/>
          <ac:spMkLst>
            <pc:docMk/>
            <pc:sldMk cId="0" sldId="430"/>
            <ac:spMk id="18443" creationId="{00000000-0000-0000-0000-000000000000}"/>
          </ac:spMkLst>
        </pc:spChg>
        <pc:grpChg chg="del mod">
          <ac:chgData name="CAI JUN" userId="08ce88e1165b00db" providerId="LiveId" clId="{DEC4C751-5410-42DC-97E5-B329D1263079}" dt="2020-05-31T00:53:54.996" v="1370" actId="478"/>
          <ac:grpSpMkLst>
            <pc:docMk/>
            <pc:sldMk cId="0" sldId="430"/>
            <ac:grpSpMk id="18437" creationId="{00000000-0000-0000-0000-000000000000}"/>
          </ac:grpSpMkLst>
        </pc:grpChg>
        <pc:graphicFrameChg chg="add mod modGraphic">
          <ac:chgData name="CAI JUN" userId="08ce88e1165b00db" providerId="LiveId" clId="{DEC4C751-5410-42DC-97E5-B329D1263079}" dt="2020-05-31T00:54:41.246" v="1387" actId="1036"/>
          <ac:graphicFrameMkLst>
            <pc:docMk/>
            <pc:sldMk cId="0" sldId="430"/>
            <ac:graphicFrameMk id="12" creationId="{3581B017-879C-4402-BC29-C1DE6D1B68BA}"/>
          </ac:graphicFrameMkLst>
        </pc:graphicFrameChg>
        <pc:graphicFrameChg chg="add mod">
          <ac:chgData name="CAI JUN" userId="08ce88e1165b00db" providerId="LiveId" clId="{DEC4C751-5410-42DC-97E5-B329D1263079}" dt="2020-05-31T00:54:41.246" v="1387" actId="1036"/>
          <ac:graphicFrameMkLst>
            <pc:docMk/>
            <pc:sldMk cId="0" sldId="430"/>
            <ac:graphicFrameMk id="13" creationId="{94DD248B-0193-40F3-8CC1-0977D1A4E551}"/>
          </ac:graphicFrameMkLst>
        </pc:graphicFrameChg>
        <pc:graphicFrameChg chg="mod">
          <ac:chgData name="CAI JUN" userId="08ce88e1165b00db" providerId="LiveId" clId="{DEC4C751-5410-42DC-97E5-B329D1263079}" dt="2020-05-31T00:54:58.168" v="1430" actId="1037"/>
          <ac:graphicFrameMkLst>
            <pc:docMk/>
            <pc:sldMk cId="0" sldId="430"/>
            <ac:graphicFrameMk id="1843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54:06.480" v="1372" actId="1076"/>
          <ac:graphicFrameMkLst>
            <pc:docMk/>
            <pc:sldMk cId="0" sldId="430"/>
            <ac:graphicFrameMk id="1843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6:41.072" v="864"/>
          <ac:graphicFrameMkLst>
            <pc:docMk/>
            <pc:sldMk cId="0" sldId="430"/>
            <ac:graphicFrameMk id="18441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46:44.041" v="2356"/>
        <pc:sldMkLst>
          <pc:docMk/>
          <pc:sldMk cId="0" sldId="431"/>
        </pc:sldMkLst>
        <pc:spChg chg="mod">
          <ac:chgData name="CAI JUN" userId="08ce88e1165b00db" providerId="LiveId" clId="{DEC4C751-5410-42DC-97E5-B329D1263079}" dt="2020-05-31T00:58:06.980" v="1530" actId="948"/>
          <ac:spMkLst>
            <pc:docMk/>
            <pc:sldMk cId="0" sldId="431"/>
            <ac:spMk id="19458" creationId="{00000000-0000-0000-0000-000000000000}"/>
          </ac:spMkLst>
        </pc:spChg>
        <pc:spChg chg="mod">
          <ac:chgData name="CAI JUN" userId="08ce88e1165b00db" providerId="LiveId" clId="{DEC4C751-5410-42DC-97E5-B329D1263079}" dt="2020-05-31T00:58:57.324" v="1584" actId="1036"/>
          <ac:spMkLst>
            <pc:docMk/>
            <pc:sldMk cId="0" sldId="431"/>
            <ac:spMk id="78865" creationId="{00000000-0000-0000-0000-000000000000}"/>
          </ac:spMkLst>
        </pc:spChg>
        <pc:spChg chg="mod">
          <ac:chgData name="CAI JUN" userId="08ce88e1165b00db" providerId="LiveId" clId="{DEC4C751-5410-42DC-97E5-B329D1263079}" dt="2020-05-31T00:58:57.324" v="1584" actId="1036"/>
          <ac:spMkLst>
            <pc:docMk/>
            <pc:sldMk cId="0" sldId="431"/>
            <ac:spMk id="78868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00:19.059" v="1585"/>
          <ac:graphicFrameMkLst>
            <pc:docMk/>
            <pc:sldMk cId="0" sldId="431"/>
            <ac:graphicFrameMk id="1945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19.090" v="1586"/>
          <ac:graphicFrameMkLst>
            <pc:docMk/>
            <pc:sldMk cId="0" sldId="431"/>
            <ac:graphicFrameMk id="1946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6:44.041" v="2356"/>
          <ac:graphicFrameMkLst>
            <pc:docMk/>
            <pc:sldMk cId="0" sldId="431"/>
            <ac:graphicFrameMk id="1946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19.137" v="1588"/>
          <ac:graphicFrameMkLst>
            <pc:docMk/>
            <pc:sldMk cId="0" sldId="431"/>
            <ac:graphicFrameMk id="1946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19.168" v="1589"/>
          <ac:graphicFrameMkLst>
            <pc:docMk/>
            <pc:sldMk cId="0" sldId="431"/>
            <ac:graphicFrameMk id="1946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19.184" v="1590"/>
          <ac:graphicFrameMkLst>
            <pc:docMk/>
            <pc:sldMk cId="0" sldId="431"/>
            <ac:graphicFrameMk id="19464" creationId="{00000000-0000-0000-0000-000000000000}"/>
          </ac:graphicFrameMkLst>
        </pc:graphicFrameChg>
      </pc:sldChg>
      <pc:sldChg chg="modSp">
        <pc:chgData name="CAI JUN" userId="08ce88e1165b00db" providerId="LiveId" clId="{DEC4C751-5410-42DC-97E5-B329D1263079}" dt="2020-05-31T01:02:34.215" v="1606"/>
        <pc:sldMkLst>
          <pc:docMk/>
          <pc:sldMk cId="0" sldId="432"/>
        </pc:sldMkLst>
        <pc:graphicFrameChg chg="mod">
          <ac:chgData name="CAI JUN" userId="08ce88e1165b00db" providerId="LiveId" clId="{DEC4C751-5410-42DC-97E5-B329D1263079}" dt="2020-05-31T01:01:04.277" v="1596"/>
          <ac:graphicFrameMkLst>
            <pc:docMk/>
            <pc:sldMk cId="0" sldId="432"/>
            <ac:graphicFrameMk id="2048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1:09.090" v="1598"/>
          <ac:graphicFrameMkLst>
            <pc:docMk/>
            <pc:sldMk cId="0" sldId="432"/>
            <ac:graphicFrameMk id="2048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2:23.308" v="1602"/>
          <ac:graphicFrameMkLst>
            <pc:docMk/>
            <pc:sldMk cId="0" sldId="432"/>
            <ac:graphicFrameMk id="7992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2:17.543" v="1600"/>
          <ac:graphicFrameMkLst>
            <pc:docMk/>
            <pc:sldMk cId="0" sldId="432"/>
            <ac:graphicFrameMk id="7992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2:28.949" v="1604"/>
          <ac:graphicFrameMkLst>
            <pc:docMk/>
            <pc:sldMk cId="0" sldId="432"/>
            <ac:graphicFrameMk id="7993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2:34.215" v="1606"/>
          <ac:graphicFrameMkLst>
            <pc:docMk/>
            <pc:sldMk cId="0" sldId="432"/>
            <ac:graphicFrameMk id="7993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41.543" v="1592"/>
          <ac:graphicFrameMkLst>
            <pc:docMk/>
            <pc:sldMk cId="0" sldId="432"/>
            <ac:graphicFrameMk id="7993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55.152" v="1594"/>
          <ac:graphicFrameMkLst>
            <pc:docMk/>
            <pc:sldMk cId="0" sldId="432"/>
            <ac:graphicFrameMk id="79935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06:58.996" v="1711" actId="1036"/>
        <pc:sldMkLst>
          <pc:docMk/>
          <pc:sldMk cId="0" sldId="433"/>
        </pc:sldMkLst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21506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5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6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7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8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9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70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06:58.996" v="1711" actId="1036"/>
          <ac:graphicFrameMkLst>
            <pc:docMk/>
            <pc:sldMk cId="0" sldId="433"/>
            <ac:graphicFrameMk id="2150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6:58.996" v="1711" actId="1036"/>
          <ac:graphicFrameMkLst>
            <pc:docMk/>
            <pc:sldMk cId="0" sldId="433"/>
            <ac:graphicFrameMk id="2150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6:58.996" v="1711" actId="1036"/>
          <ac:graphicFrameMkLst>
            <pc:docMk/>
            <pc:sldMk cId="0" sldId="433"/>
            <ac:graphicFrameMk id="2150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5:28.262" v="1674"/>
          <ac:graphicFrameMkLst>
            <pc:docMk/>
            <pc:sldMk cId="0" sldId="433"/>
            <ac:graphicFrameMk id="10037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5:40.715" v="1676"/>
          <ac:graphicFrameMkLst>
            <pc:docMk/>
            <pc:sldMk cId="0" sldId="433"/>
            <ac:graphicFrameMk id="10037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5:53.027" v="1678"/>
          <ac:graphicFrameMkLst>
            <pc:docMk/>
            <pc:sldMk cId="0" sldId="433"/>
            <ac:graphicFrameMk id="100374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09:33.025" v="1763" actId="207"/>
        <pc:sldMkLst>
          <pc:docMk/>
          <pc:sldMk cId="0" sldId="434"/>
        </pc:sldMkLst>
        <pc:spChg chg="mod">
          <ac:chgData name="CAI JUN" userId="08ce88e1165b00db" providerId="LiveId" clId="{DEC4C751-5410-42DC-97E5-B329D1263079}" dt="2020-05-31T01:09:33.025" v="1763" actId="207"/>
          <ac:spMkLst>
            <pc:docMk/>
            <pc:sldMk cId="0" sldId="434"/>
            <ac:spMk id="22530" creationId="{00000000-0000-0000-0000-000000000000}"/>
          </ac:spMkLst>
        </pc:spChg>
        <pc:spChg chg="mod">
          <ac:chgData name="CAI JUN" userId="08ce88e1165b00db" providerId="LiveId" clId="{DEC4C751-5410-42DC-97E5-B329D1263079}" dt="2020-05-31T01:07:37.371" v="1736" actId="1038"/>
          <ac:spMkLst>
            <pc:docMk/>
            <pc:sldMk cId="0" sldId="434"/>
            <ac:spMk id="101384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08:07.371" v="1744"/>
          <ac:graphicFrameMkLst>
            <pc:docMk/>
            <pc:sldMk cId="0" sldId="434"/>
            <ac:graphicFrameMk id="10138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8:30.869" v="1746"/>
          <ac:graphicFrameMkLst>
            <pc:docMk/>
            <pc:sldMk cId="0" sldId="434"/>
            <ac:graphicFrameMk id="101383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10:20.650" v="1767"/>
        <pc:sldMkLst>
          <pc:docMk/>
          <pc:sldMk cId="0" sldId="435"/>
        </pc:sldMkLst>
        <pc:spChg chg="mod">
          <ac:chgData name="CAI JUN" userId="08ce88e1165b00db" providerId="LiveId" clId="{DEC4C751-5410-42DC-97E5-B329D1263079}" dt="2020-05-31T01:09:02.119" v="1756" actId="113"/>
          <ac:spMkLst>
            <pc:docMk/>
            <pc:sldMk cId="0" sldId="435"/>
            <ac:spMk id="23554" creationId="{00000000-0000-0000-0000-000000000000}"/>
          </ac:spMkLst>
        </pc:spChg>
        <pc:spChg chg="mod">
          <ac:chgData name="CAI JUN" userId="08ce88e1165b00db" providerId="LiveId" clId="{DEC4C751-5410-42DC-97E5-B329D1263079}" dt="2020-05-31T01:08:59.557" v="1755" actId="1076"/>
          <ac:spMkLst>
            <pc:docMk/>
            <pc:sldMk cId="0" sldId="435"/>
            <ac:spMk id="99359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10:02.916" v="1765"/>
          <ac:graphicFrameMkLst>
            <pc:docMk/>
            <pc:sldMk cId="0" sldId="435"/>
            <ac:graphicFrameMk id="9934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0:20.650" v="1767"/>
          <ac:graphicFrameMkLst>
            <pc:docMk/>
            <pc:sldMk cId="0" sldId="435"/>
            <ac:graphicFrameMk id="99342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11:55.869" v="1786"/>
        <pc:sldMkLst>
          <pc:docMk/>
          <pc:sldMk cId="0" sldId="436"/>
        </pc:sldMkLst>
        <pc:spChg chg="mod">
          <ac:chgData name="CAI JUN" userId="08ce88e1165b00db" providerId="LiveId" clId="{DEC4C751-5410-42DC-97E5-B329D1263079}" dt="2020-05-31T01:10:42.635" v="1773" actId="113"/>
          <ac:spMkLst>
            <pc:docMk/>
            <pc:sldMk cId="0" sldId="436"/>
            <ac:spMk id="24581" creationId="{00000000-0000-0000-0000-000000000000}"/>
          </ac:spMkLst>
        </pc:spChg>
        <pc:spChg chg="mod">
          <ac:chgData name="CAI JUN" userId="08ce88e1165b00db" providerId="LiveId" clId="{DEC4C751-5410-42DC-97E5-B329D1263079}" dt="2020-05-31T01:11:01.947" v="1776" actId="113"/>
          <ac:spMkLst>
            <pc:docMk/>
            <pc:sldMk cId="0" sldId="436"/>
            <ac:spMk id="102421" creationId="{00000000-0000-0000-0000-000000000000}"/>
          </ac:spMkLst>
        </pc:spChg>
        <pc:spChg chg="mod">
          <ac:chgData name="CAI JUN" userId="08ce88e1165b00db" providerId="LiveId" clId="{DEC4C751-5410-42DC-97E5-B329D1263079}" dt="2020-05-31T01:11:05.900" v="1777" actId="113"/>
          <ac:spMkLst>
            <pc:docMk/>
            <pc:sldMk cId="0" sldId="436"/>
            <ac:spMk id="102422" creationId="{00000000-0000-0000-0000-000000000000}"/>
          </ac:spMkLst>
        </pc:spChg>
        <pc:spChg chg="mod">
          <ac:chgData name="CAI JUN" userId="08ce88e1165b00db" providerId="LiveId" clId="{DEC4C751-5410-42DC-97E5-B329D1263079}" dt="2020-05-31T01:11:09.604" v="1778" actId="113"/>
          <ac:spMkLst>
            <pc:docMk/>
            <pc:sldMk cId="0" sldId="436"/>
            <ac:spMk id="102423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10:57.447" v="1775"/>
          <ac:graphicFrameMkLst>
            <pc:docMk/>
            <pc:sldMk cId="0" sldId="436"/>
            <ac:graphicFrameMk id="10242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1:18.947" v="1780"/>
          <ac:graphicFrameMkLst>
            <pc:docMk/>
            <pc:sldMk cId="0" sldId="436"/>
            <ac:graphicFrameMk id="10242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1:27.041" v="1782"/>
          <ac:graphicFrameMkLst>
            <pc:docMk/>
            <pc:sldMk cId="0" sldId="436"/>
            <ac:graphicFrameMk id="10242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1:55.869" v="1786"/>
          <ac:graphicFrameMkLst>
            <pc:docMk/>
            <pc:sldMk cId="0" sldId="436"/>
            <ac:graphicFrameMk id="102429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16:49.822" v="1825" actId="14734"/>
        <pc:sldMkLst>
          <pc:docMk/>
          <pc:sldMk cId="0" sldId="437"/>
        </pc:sldMkLst>
        <pc:spChg chg="mod">
          <ac:chgData name="CAI JUN" userId="08ce88e1165b00db" providerId="LiveId" clId="{DEC4C751-5410-42DC-97E5-B329D1263079}" dt="2020-05-31T01:12:40.619" v="1797" actId="113"/>
          <ac:spMkLst>
            <pc:docMk/>
            <pc:sldMk cId="0" sldId="437"/>
            <ac:spMk id="25602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16:37.150" v="1823" actId="1037"/>
          <ac:graphicFrameMkLst>
            <pc:docMk/>
            <pc:sldMk cId="0" sldId="437"/>
            <ac:graphicFrameMk id="2" creationId="{5499DC5E-755C-4534-81AF-957B47534B1A}"/>
          </ac:graphicFrameMkLst>
        </pc:graphicFrameChg>
        <pc:graphicFrameChg chg="mod">
          <ac:chgData name="CAI JUN" userId="08ce88e1165b00db" providerId="LiveId" clId="{DEC4C751-5410-42DC-97E5-B329D1263079}" dt="2020-05-31T01:15:59.150" v="1806"/>
          <ac:graphicFrameMkLst>
            <pc:docMk/>
            <pc:sldMk cId="0" sldId="437"/>
            <ac:graphicFrameMk id="6" creationId="{307A632B-FBC1-4BF4-94B1-3A16E5388866}"/>
          </ac:graphicFrameMkLst>
        </pc:graphicFrameChg>
        <pc:graphicFrameChg chg="modGraphic">
          <ac:chgData name="CAI JUN" userId="08ce88e1165b00db" providerId="LiveId" clId="{DEC4C751-5410-42DC-97E5-B329D1263079}" dt="2020-05-31T01:16:49.822" v="1825" actId="14734"/>
          <ac:graphicFrameMkLst>
            <pc:docMk/>
            <pc:sldMk cId="0" sldId="437"/>
            <ac:graphicFrameMk id="81181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DEC4C751-5410-42DC-97E5-B329D1263079}" dt="2020-05-31T01:48:47.775" v="2362"/>
        <pc:sldMkLst>
          <pc:docMk/>
          <pc:sldMk cId="0" sldId="438"/>
        </pc:sldMkLst>
        <pc:spChg chg="mod">
          <ac:chgData name="CAI JUN" userId="08ce88e1165b00db" providerId="LiveId" clId="{DEC4C751-5410-42DC-97E5-B329D1263079}" dt="2020-05-31T01:18:48.229" v="1886" actId="113"/>
          <ac:spMkLst>
            <pc:docMk/>
            <pc:sldMk cId="0" sldId="438"/>
            <ac:spMk id="19" creationId="{840AAF52-E635-48E6-9C54-0BFD1CBBFDF6}"/>
          </ac:spMkLst>
        </pc:spChg>
        <pc:graphicFrameChg chg="del">
          <ac:chgData name="CAI JUN" userId="08ce88e1165b00db" providerId="LiveId" clId="{DEC4C751-5410-42DC-97E5-B329D1263079}" dt="2020-05-31T01:17:52.057" v="1826" actId="478"/>
          <ac:graphicFrameMkLst>
            <pc:docMk/>
            <pc:sldMk cId="0" sldId="438"/>
            <ac:graphicFrameMk id="18" creationId="{E4556C40-D3BA-4D72-9311-3E000BCECCFE}"/>
          </ac:graphicFrameMkLst>
        </pc:graphicFrameChg>
        <pc:graphicFrameChg chg="add mod">
          <ac:chgData name="CAI JUN" userId="08ce88e1165b00db" providerId="LiveId" clId="{DEC4C751-5410-42DC-97E5-B329D1263079}" dt="2020-05-31T01:18:04.494" v="1873" actId="1036"/>
          <ac:graphicFrameMkLst>
            <pc:docMk/>
            <pc:sldMk cId="0" sldId="438"/>
            <ac:graphicFrameMk id="20" creationId="{96E57428-2D3D-4503-9781-8E997D0F59AF}"/>
          </ac:graphicFrameMkLst>
        </pc:graphicFrameChg>
        <pc:graphicFrameChg chg="add mod">
          <ac:chgData name="CAI JUN" userId="08ce88e1165b00db" providerId="LiveId" clId="{DEC4C751-5410-42DC-97E5-B329D1263079}" dt="2020-05-31T01:18:04.494" v="1873" actId="1036"/>
          <ac:graphicFrameMkLst>
            <pc:docMk/>
            <pc:sldMk cId="0" sldId="438"/>
            <ac:graphicFrameMk id="21" creationId="{8AA9D873-7CBE-4E62-9532-A1301746CD5E}"/>
          </ac:graphicFrameMkLst>
        </pc:graphicFrameChg>
        <pc:graphicFrameChg chg="add mod">
          <ac:chgData name="CAI JUN" userId="08ce88e1165b00db" providerId="LiveId" clId="{DEC4C751-5410-42DC-97E5-B329D1263079}" dt="2020-05-31T01:18:04.494" v="1873" actId="1036"/>
          <ac:graphicFrameMkLst>
            <pc:docMk/>
            <pc:sldMk cId="0" sldId="438"/>
            <ac:graphicFrameMk id="22" creationId="{546E05F3-640C-4594-AFA9-C589C59F505B}"/>
          </ac:graphicFrameMkLst>
        </pc:graphicFrameChg>
        <pc:graphicFrameChg chg="mod">
          <ac:chgData name="CAI JUN" userId="08ce88e1165b00db" providerId="LiveId" clId="{DEC4C751-5410-42DC-97E5-B329D1263079}" dt="2020-05-31T01:19:17.385" v="1888"/>
          <ac:graphicFrameMkLst>
            <pc:docMk/>
            <pc:sldMk cId="0" sldId="438"/>
            <ac:graphicFrameMk id="2662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9:24.822" v="1890"/>
          <ac:graphicFrameMkLst>
            <pc:docMk/>
            <pc:sldMk cId="0" sldId="438"/>
            <ac:graphicFrameMk id="2662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6:44.057" v="2357"/>
          <ac:graphicFrameMkLst>
            <pc:docMk/>
            <pc:sldMk cId="0" sldId="438"/>
            <ac:graphicFrameMk id="2663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17:52.057" v="1826" actId="478"/>
          <ac:graphicFrameMkLst>
            <pc:docMk/>
            <pc:sldMk cId="0" sldId="438"/>
            <ac:graphicFrameMk id="2666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9:38.182" v="1894"/>
          <ac:graphicFrameMkLst>
            <pc:docMk/>
            <pc:sldMk cId="0" sldId="438"/>
            <ac:graphicFrameMk id="8201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9:47.572" v="1896"/>
          <ac:graphicFrameMkLst>
            <pc:docMk/>
            <pc:sldMk cId="0" sldId="438"/>
            <ac:graphicFrameMk id="8201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17:52.057" v="1826" actId="478"/>
          <ac:graphicFrameMkLst>
            <pc:docMk/>
            <pc:sldMk cId="0" sldId="438"/>
            <ac:graphicFrameMk id="82060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46:44.057" v="2358"/>
        <pc:sldMkLst>
          <pc:docMk/>
          <pc:sldMk cId="0" sldId="439"/>
        </pc:sldMkLst>
        <pc:spChg chg="del">
          <ac:chgData name="CAI JUN" userId="08ce88e1165b00db" providerId="LiveId" clId="{DEC4C751-5410-42DC-97E5-B329D1263079}" dt="2020-05-31T01:20:13.822" v="1897" actId="478"/>
          <ac:spMkLst>
            <pc:docMk/>
            <pc:sldMk cId="0" sldId="439"/>
            <ac:spMk id="23" creationId="{08D9A9B7-F7D7-4DEB-9822-3D5CEC129FAC}"/>
          </ac:spMkLst>
        </pc:spChg>
        <pc:spChg chg="add mod">
          <ac:chgData name="CAI JUN" userId="08ce88e1165b00db" providerId="LiveId" clId="{DEC4C751-5410-42DC-97E5-B329D1263079}" dt="2020-05-31T01:20:14.838" v="1898"/>
          <ac:spMkLst>
            <pc:docMk/>
            <pc:sldMk cId="0" sldId="439"/>
            <ac:spMk id="24" creationId="{436003F3-0ACA-4234-8DDD-EBFDEF0F87BC}"/>
          </ac:spMkLst>
        </pc:spChg>
        <pc:spChg chg="mod">
          <ac:chgData name="CAI JUN" userId="08ce88e1165b00db" providerId="LiveId" clId="{DEC4C751-5410-42DC-97E5-B329D1263079}" dt="2020-05-31T01:23:41.385" v="1975" actId="1037"/>
          <ac:spMkLst>
            <pc:docMk/>
            <pc:sldMk cId="0" sldId="439"/>
            <ac:spMk id="27650" creationId="{00000000-0000-0000-0000-000000000000}"/>
          </ac:spMkLst>
        </pc:spChg>
        <pc:spChg chg="mod">
          <ac:chgData name="CAI JUN" userId="08ce88e1165b00db" providerId="LiveId" clId="{DEC4C751-5410-42DC-97E5-B329D1263079}" dt="2020-05-31T01:23:33.166" v="1961" actId="1037"/>
          <ac:spMkLst>
            <pc:docMk/>
            <pc:sldMk cId="0" sldId="439"/>
            <ac:spMk id="27662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0:13.822" v="1897" actId="478"/>
          <ac:graphicFrameMkLst>
            <pc:docMk/>
            <pc:sldMk cId="0" sldId="439"/>
            <ac:graphicFrameMk id="21" creationId="{35E1D066-5AB2-44F8-A9B8-67BE8FD72D53}"/>
          </ac:graphicFrameMkLst>
        </pc:graphicFrameChg>
        <pc:graphicFrameChg chg="del">
          <ac:chgData name="CAI JUN" userId="08ce88e1165b00db" providerId="LiveId" clId="{DEC4C751-5410-42DC-97E5-B329D1263079}" dt="2020-05-31T01:20:13.822" v="1897" actId="478"/>
          <ac:graphicFrameMkLst>
            <pc:docMk/>
            <pc:sldMk cId="0" sldId="439"/>
            <ac:graphicFrameMk id="22" creationId="{C0873F0B-3DEB-4116-8EE0-CF980E351601}"/>
          </ac:graphicFrameMkLst>
        </pc:graphicFrameChg>
        <pc:graphicFrameChg chg="add mod">
          <ac:chgData name="CAI JUN" userId="08ce88e1165b00db" providerId="LiveId" clId="{DEC4C751-5410-42DC-97E5-B329D1263079}" dt="2020-05-31T01:20:14.838" v="1898"/>
          <ac:graphicFrameMkLst>
            <pc:docMk/>
            <pc:sldMk cId="0" sldId="439"/>
            <ac:graphicFrameMk id="25" creationId="{567FC5F1-139C-43E8-AF0D-59D7B314627F}"/>
          </ac:graphicFrameMkLst>
        </pc:graphicFrameChg>
        <pc:graphicFrameChg chg="add mod">
          <ac:chgData name="CAI JUN" userId="08ce88e1165b00db" providerId="LiveId" clId="{DEC4C751-5410-42DC-97E5-B329D1263079}" dt="2020-05-31T01:20:14.838" v="1898"/>
          <ac:graphicFrameMkLst>
            <pc:docMk/>
            <pc:sldMk cId="0" sldId="439"/>
            <ac:graphicFrameMk id="26" creationId="{AAF7DFC3-B35D-4213-973F-DB043A0A2187}"/>
          </ac:graphicFrameMkLst>
        </pc:graphicFrameChg>
        <pc:graphicFrameChg chg="add mod">
          <ac:chgData name="CAI JUN" userId="08ce88e1165b00db" providerId="LiveId" clId="{DEC4C751-5410-42DC-97E5-B329D1263079}" dt="2020-05-31T01:20:14.838" v="1898"/>
          <ac:graphicFrameMkLst>
            <pc:docMk/>
            <pc:sldMk cId="0" sldId="439"/>
            <ac:graphicFrameMk id="27" creationId="{A34911FA-685F-4196-8F04-EE008C480FEA}"/>
          </ac:graphicFrameMkLst>
        </pc:graphicFrameChg>
        <pc:graphicFrameChg chg="mod">
          <ac:chgData name="CAI JUN" userId="08ce88e1165b00db" providerId="LiveId" clId="{DEC4C751-5410-42DC-97E5-B329D1263079}" dt="2020-05-31T01:22:36.182" v="1932"/>
          <ac:graphicFrameMkLst>
            <pc:docMk/>
            <pc:sldMk cId="0" sldId="439"/>
            <ac:graphicFrameMk id="2765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2:41.025" v="1934"/>
          <ac:graphicFrameMkLst>
            <pc:docMk/>
            <pc:sldMk cId="0" sldId="439"/>
            <ac:graphicFrameMk id="2765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6:44.057" v="2358"/>
          <ac:graphicFrameMkLst>
            <pc:docMk/>
            <pc:sldMk cId="0" sldId="439"/>
            <ac:graphicFrameMk id="2765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3:00.885" v="1940"/>
          <ac:graphicFrameMkLst>
            <pc:docMk/>
            <pc:sldMk cId="0" sldId="439"/>
            <ac:graphicFrameMk id="2766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2:53.838" v="1938"/>
          <ac:graphicFrameMkLst>
            <pc:docMk/>
            <pc:sldMk cId="0" sldId="439"/>
            <ac:graphicFrameMk id="2766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2:27.697" v="1929" actId="1076"/>
          <ac:graphicFrameMkLst>
            <pc:docMk/>
            <pc:sldMk cId="0" sldId="439"/>
            <ac:graphicFrameMk id="8300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2:29.260" v="1930" actId="1076"/>
          <ac:graphicFrameMkLst>
            <pc:docMk/>
            <pc:sldMk cId="0" sldId="439"/>
            <ac:graphicFrameMk id="8300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0:13.822" v="1897" actId="478"/>
          <ac:graphicFrameMkLst>
            <pc:docMk/>
            <pc:sldMk cId="0" sldId="439"/>
            <ac:graphicFrameMk id="83007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25:58.697" v="1998"/>
        <pc:sldMkLst>
          <pc:docMk/>
          <pc:sldMk cId="0" sldId="440"/>
        </pc:sldMkLst>
        <pc:spChg chg="del">
          <ac:chgData name="CAI JUN" userId="08ce88e1165b00db" providerId="LiveId" clId="{DEC4C751-5410-42DC-97E5-B329D1263079}" dt="2020-05-31T01:20:27.525" v="1899" actId="478"/>
          <ac:spMkLst>
            <pc:docMk/>
            <pc:sldMk cId="0" sldId="440"/>
            <ac:spMk id="22" creationId="{2D66F2E0-94A6-4C70-ABC9-4F311AA8E739}"/>
          </ac:spMkLst>
        </pc:spChg>
        <pc:spChg chg="add mod">
          <ac:chgData name="CAI JUN" userId="08ce88e1165b00db" providerId="LiveId" clId="{DEC4C751-5410-42DC-97E5-B329D1263079}" dt="2020-05-31T01:20:28.775" v="1900"/>
          <ac:spMkLst>
            <pc:docMk/>
            <pc:sldMk cId="0" sldId="440"/>
            <ac:spMk id="23" creationId="{D9F0D74F-CBFE-4912-8BAC-63246EBF601F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27" creationId="{B694BE3E-C140-4D62-B27A-DD847E387124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32" creationId="{38513AAE-D5C1-4940-B1E1-3F54763AE1E8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35" creationId="{2E1A000C-BA94-428E-B5CA-D9EB14F429FB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36" creationId="{78949B36-FC22-428F-9478-2ABD8A4DD319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39" creationId="{BABB7D6E-9673-42AC-A8AB-6C9B475E62AE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74" creationId="{00000000-0000-0000-0000-000000000000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79" creationId="{00000000-0000-0000-0000-000000000000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82" creationId="{00000000-0000-0000-0000-000000000000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83" creationId="{00000000-0000-0000-0000-000000000000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86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0:27.525" v="1899" actId="478"/>
          <ac:graphicFrameMkLst>
            <pc:docMk/>
            <pc:sldMk cId="0" sldId="440"/>
            <ac:graphicFrameMk id="20" creationId="{CFA9CA62-C178-47FE-A2EF-2AF01F641D63}"/>
          </ac:graphicFrameMkLst>
        </pc:graphicFrameChg>
        <pc:graphicFrameChg chg="del">
          <ac:chgData name="CAI JUN" userId="08ce88e1165b00db" providerId="LiveId" clId="{DEC4C751-5410-42DC-97E5-B329D1263079}" dt="2020-05-31T01:20:27.525" v="1899" actId="478"/>
          <ac:graphicFrameMkLst>
            <pc:docMk/>
            <pc:sldMk cId="0" sldId="440"/>
            <ac:graphicFrameMk id="21" creationId="{E21426F6-D8BC-4D18-9814-E7B0D9952FC5}"/>
          </ac:graphicFrameMkLst>
        </pc:graphicFrameChg>
        <pc:graphicFrameChg chg="add mod">
          <ac:chgData name="CAI JUN" userId="08ce88e1165b00db" providerId="LiveId" clId="{DEC4C751-5410-42DC-97E5-B329D1263079}" dt="2020-05-31T01:20:28.775" v="1900"/>
          <ac:graphicFrameMkLst>
            <pc:docMk/>
            <pc:sldMk cId="0" sldId="440"/>
            <ac:graphicFrameMk id="24" creationId="{CE7DD82B-8E11-43E4-80AB-5E184A76667E}"/>
          </ac:graphicFrameMkLst>
        </pc:graphicFrameChg>
        <pc:graphicFrameChg chg="add mod">
          <ac:chgData name="CAI JUN" userId="08ce88e1165b00db" providerId="LiveId" clId="{DEC4C751-5410-42DC-97E5-B329D1263079}" dt="2020-05-31T01:20:28.775" v="1900"/>
          <ac:graphicFrameMkLst>
            <pc:docMk/>
            <pc:sldMk cId="0" sldId="440"/>
            <ac:graphicFrameMk id="25" creationId="{3F8A7068-BFD9-40FC-8E06-58C346133F59}"/>
          </ac:graphicFrameMkLst>
        </pc:graphicFrameChg>
        <pc:graphicFrameChg chg="add mod">
          <ac:chgData name="CAI JUN" userId="08ce88e1165b00db" providerId="LiveId" clId="{DEC4C751-5410-42DC-97E5-B329D1263079}" dt="2020-05-31T01:20:28.775" v="1900"/>
          <ac:graphicFrameMkLst>
            <pc:docMk/>
            <pc:sldMk cId="0" sldId="440"/>
            <ac:graphicFrameMk id="26" creationId="{9C2098F1-A591-428A-80F6-960255EAB707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28" creationId="{C8F42795-CB0E-491C-B519-32DB8DE39924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29" creationId="{1F5C4AE9-F291-43D6-BE6C-A3AEEECFB547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0" creationId="{1C8D877E-8C45-43D2-B159-AB3976B21525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1" creationId="{49A7BBF6-25B9-45F0-9C3F-86ACC3AECEE1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3" creationId="{EA068DD1-FCFC-4A3F-A17A-B71D71D86BE0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4" creationId="{22EE578B-8D64-421B-AA96-E2D7F6464A63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7" creationId="{773C66A2-2BC9-478F-B983-4EDC49678D10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8" creationId="{08D45EB3-C8A3-4267-A015-82A60A0C79FF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7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7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77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78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80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81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8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8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5:58.697" v="1998"/>
          <ac:graphicFrameMkLst>
            <pc:docMk/>
            <pc:sldMk cId="0" sldId="440"/>
            <ac:graphicFrameMk id="28687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0:27.525" v="1899" actId="478"/>
          <ac:graphicFrameMkLst>
            <pc:docMk/>
            <pc:sldMk cId="0" sldId="440"/>
            <ac:graphicFrameMk id="84030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26:22.604" v="2003" actId="1076"/>
        <pc:sldMkLst>
          <pc:docMk/>
          <pc:sldMk cId="0" sldId="441"/>
        </pc:sldMkLst>
        <pc:spChg chg="del">
          <ac:chgData name="CAI JUN" userId="08ce88e1165b00db" providerId="LiveId" clId="{DEC4C751-5410-42DC-97E5-B329D1263079}" dt="2020-05-31T01:20:38.619" v="1901" actId="478"/>
          <ac:spMkLst>
            <pc:docMk/>
            <pc:sldMk cId="0" sldId="441"/>
            <ac:spMk id="22" creationId="{B517C5F0-B2F5-49B6-9758-76EFDAD88231}"/>
          </ac:spMkLst>
        </pc:spChg>
        <pc:spChg chg="add mod">
          <ac:chgData name="CAI JUN" userId="08ce88e1165b00db" providerId="LiveId" clId="{DEC4C751-5410-42DC-97E5-B329D1263079}" dt="2020-05-31T01:20:39.244" v="1902"/>
          <ac:spMkLst>
            <pc:docMk/>
            <pc:sldMk cId="0" sldId="441"/>
            <ac:spMk id="23" creationId="{5589A132-6785-4FD2-B99A-898EF879B849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27" creationId="{C2D4986D-17B9-4C43-B0C6-AB15B243B32C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32" creationId="{8DFB308B-F514-42E0-AE3E-8E7C1FCCFEAD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35" creationId="{E1ADB33D-52FF-4F0A-8211-7455699ACB69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36" creationId="{4F6EB962-2399-42DB-BB91-2D520D209C47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39" creationId="{64A2AA18-C270-4705-8AD5-D0FB98AB8A5B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698" creationId="{00000000-0000-0000-0000-000000000000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703" creationId="{00000000-0000-0000-0000-000000000000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706" creationId="{00000000-0000-0000-0000-000000000000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707" creationId="{00000000-0000-0000-0000-000000000000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710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0:38.619" v="1901" actId="478"/>
          <ac:graphicFrameMkLst>
            <pc:docMk/>
            <pc:sldMk cId="0" sldId="441"/>
            <ac:graphicFrameMk id="20" creationId="{BC6859D1-8989-47D0-B2D5-ACEDE10C1D24}"/>
          </ac:graphicFrameMkLst>
        </pc:graphicFrameChg>
        <pc:graphicFrameChg chg="del">
          <ac:chgData name="CAI JUN" userId="08ce88e1165b00db" providerId="LiveId" clId="{DEC4C751-5410-42DC-97E5-B329D1263079}" dt="2020-05-31T01:20:38.619" v="1901" actId="478"/>
          <ac:graphicFrameMkLst>
            <pc:docMk/>
            <pc:sldMk cId="0" sldId="441"/>
            <ac:graphicFrameMk id="21" creationId="{D880542B-6A43-4051-8CEA-235FA4C0428C}"/>
          </ac:graphicFrameMkLst>
        </pc:graphicFrameChg>
        <pc:graphicFrameChg chg="add mod">
          <ac:chgData name="CAI JUN" userId="08ce88e1165b00db" providerId="LiveId" clId="{DEC4C751-5410-42DC-97E5-B329D1263079}" dt="2020-05-31T01:20:39.244" v="1902"/>
          <ac:graphicFrameMkLst>
            <pc:docMk/>
            <pc:sldMk cId="0" sldId="441"/>
            <ac:graphicFrameMk id="24" creationId="{4401C860-ED4D-4DF6-BCF2-CA1ADAFD1412}"/>
          </ac:graphicFrameMkLst>
        </pc:graphicFrameChg>
        <pc:graphicFrameChg chg="add mod">
          <ac:chgData name="CAI JUN" userId="08ce88e1165b00db" providerId="LiveId" clId="{DEC4C751-5410-42DC-97E5-B329D1263079}" dt="2020-05-31T01:20:39.244" v="1902"/>
          <ac:graphicFrameMkLst>
            <pc:docMk/>
            <pc:sldMk cId="0" sldId="441"/>
            <ac:graphicFrameMk id="25" creationId="{5FA9CB3C-9E78-4B20-B452-D4869E3B73A0}"/>
          </ac:graphicFrameMkLst>
        </pc:graphicFrameChg>
        <pc:graphicFrameChg chg="add mod">
          <ac:chgData name="CAI JUN" userId="08ce88e1165b00db" providerId="LiveId" clId="{DEC4C751-5410-42DC-97E5-B329D1263079}" dt="2020-05-31T01:20:39.244" v="1902"/>
          <ac:graphicFrameMkLst>
            <pc:docMk/>
            <pc:sldMk cId="0" sldId="441"/>
            <ac:graphicFrameMk id="26" creationId="{51E8CF6B-2823-4786-B205-272283B54A86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28" creationId="{6BE27D00-4C70-4892-9514-A3F1C21ED96F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29" creationId="{B844E297-F57C-4262-ADA1-49327120B54B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0" creationId="{AA49E146-4430-4087-8972-032F552B77FD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1" creationId="{3E237138-DFDC-4A1C-88FA-6BABA7D652D1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3" creationId="{B6D4FB41-244A-49E8-8155-5E23DCEB5C9F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4" creationId="{61780882-9469-4CEA-9AC9-DE435E0ED864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7" creationId="{3061E6AC-2E6C-441E-8728-F439A047A5D9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8" creationId="{A2CC19B3-5228-4962-A6CD-E0363372E9C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699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0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1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2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8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6:22.604" v="2003" actId="1076"/>
          <ac:graphicFrameMkLst>
            <pc:docMk/>
            <pc:sldMk cId="0" sldId="441"/>
            <ac:graphicFrameMk id="29711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0:38.619" v="1901" actId="478"/>
          <ac:graphicFrameMkLst>
            <pc:docMk/>
            <pc:sldMk cId="0" sldId="441"/>
            <ac:graphicFrameMk id="85051" creationId="{00000000-0000-0000-0000-000000000000}"/>
          </ac:graphicFrameMkLst>
        </pc:graphicFrameChg>
      </pc:sldChg>
      <pc:sldChg chg="addSp delSp modSp">
        <pc:chgData name="CAI JUN" userId="08ce88e1165b00db" providerId="LiveId" clId="{DEC4C751-5410-42DC-97E5-B329D1263079}" dt="2020-05-31T01:26:40.416" v="2005"/>
        <pc:sldMkLst>
          <pc:docMk/>
          <pc:sldMk cId="0" sldId="442"/>
        </pc:sldMkLst>
        <pc:spChg chg="del">
          <ac:chgData name="CAI JUN" userId="08ce88e1165b00db" providerId="LiveId" clId="{DEC4C751-5410-42DC-97E5-B329D1263079}" dt="2020-05-31T01:20:50.291" v="1903" actId="478"/>
          <ac:spMkLst>
            <pc:docMk/>
            <pc:sldMk cId="0" sldId="442"/>
            <ac:spMk id="22" creationId="{7D505954-3BE1-473A-800B-B6C50B231FA7}"/>
          </ac:spMkLst>
        </pc:spChg>
        <pc:spChg chg="add mod">
          <ac:chgData name="CAI JUN" userId="08ce88e1165b00db" providerId="LiveId" clId="{DEC4C751-5410-42DC-97E5-B329D1263079}" dt="2020-05-31T01:20:50.838" v="1904"/>
          <ac:spMkLst>
            <pc:docMk/>
            <pc:sldMk cId="0" sldId="442"/>
            <ac:spMk id="23" creationId="{D74ACBCE-50D5-41FE-A836-9B9E94C8EB62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27" creationId="{B1A56823-92BF-4759-883D-EECE54156AB0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32" creationId="{73ACE81F-5940-4A0F-9640-83339EC6E82D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35" creationId="{008D78FB-AB31-43FC-A508-C3141C79F894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36" creationId="{BF50898A-2FA6-4AE1-B8DF-8857869A0236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39" creationId="{01BDC3AD-1082-471F-8152-BF63FFB23829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22" creationId="{00000000-0000-0000-0000-000000000000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27" creationId="{00000000-0000-0000-0000-000000000000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30" creationId="{00000000-0000-0000-0000-000000000000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31" creationId="{00000000-0000-0000-0000-000000000000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34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0:50.291" v="1903" actId="478"/>
          <ac:graphicFrameMkLst>
            <pc:docMk/>
            <pc:sldMk cId="0" sldId="442"/>
            <ac:graphicFrameMk id="20" creationId="{9DC75C58-4311-499E-B67C-61CEC8D613CF}"/>
          </ac:graphicFrameMkLst>
        </pc:graphicFrameChg>
        <pc:graphicFrameChg chg="del">
          <ac:chgData name="CAI JUN" userId="08ce88e1165b00db" providerId="LiveId" clId="{DEC4C751-5410-42DC-97E5-B329D1263079}" dt="2020-05-31T01:20:50.291" v="1903" actId="478"/>
          <ac:graphicFrameMkLst>
            <pc:docMk/>
            <pc:sldMk cId="0" sldId="442"/>
            <ac:graphicFrameMk id="21" creationId="{3DE18A03-232D-49EA-9120-3CC7C3B56CC3}"/>
          </ac:graphicFrameMkLst>
        </pc:graphicFrameChg>
        <pc:graphicFrameChg chg="add mod">
          <ac:chgData name="CAI JUN" userId="08ce88e1165b00db" providerId="LiveId" clId="{DEC4C751-5410-42DC-97E5-B329D1263079}" dt="2020-05-31T01:20:50.838" v="1904"/>
          <ac:graphicFrameMkLst>
            <pc:docMk/>
            <pc:sldMk cId="0" sldId="442"/>
            <ac:graphicFrameMk id="24" creationId="{DE7AA54B-EC7B-4E8B-92FD-32550B6A23B7}"/>
          </ac:graphicFrameMkLst>
        </pc:graphicFrameChg>
        <pc:graphicFrameChg chg="add mod">
          <ac:chgData name="CAI JUN" userId="08ce88e1165b00db" providerId="LiveId" clId="{DEC4C751-5410-42DC-97E5-B329D1263079}" dt="2020-05-31T01:20:50.838" v="1904"/>
          <ac:graphicFrameMkLst>
            <pc:docMk/>
            <pc:sldMk cId="0" sldId="442"/>
            <ac:graphicFrameMk id="25" creationId="{FF799C3B-DACA-4AF1-B497-7CB0E5FBC302}"/>
          </ac:graphicFrameMkLst>
        </pc:graphicFrameChg>
        <pc:graphicFrameChg chg="add mod">
          <ac:chgData name="CAI JUN" userId="08ce88e1165b00db" providerId="LiveId" clId="{DEC4C751-5410-42DC-97E5-B329D1263079}" dt="2020-05-31T01:20:50.838" v="1904"/>
          <ac:graphicFrameMkLst>
            <pc:docMk/>
            <pc:sldMk cId="0" sldId="442"/>
            <ac:graphicFrameMk id="26" creationId="{30B9B412-78BB-4294-A226-84ACFA307B23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28" creationId="{C7801335-DD32-4C5E-BF2A-0DC85DCA6402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29" creationId="{13AF9363-0E18-466D-BD81-CCC94E2261BA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0" creationId="{E275BB50-5503-4600-9675-52DB84219722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1" creationId="{272315F0-9D4C-4BD1-A118-2638064C62CD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3" creationId="{64257F7B-2AE4-49AF-9143-65C6C693B3B1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4" creationId="{DD5C6B1F-BD10-46F6-B36D-19D41BABF5AB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7" creationId="{A8071D59-1322-494D-8E49-C27514D23011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8" creationId="{CD4C7A48-1812-4761-8DF2-6E18BF4BBE33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8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9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32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3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6:40.416" v="2005"/>
          <ac:graphicFrameMkLst>
            <pc:docMk/>
            <pc:sldMk cId="0" sldId="442"/>
            <ac:graphicFrameMk id="3073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0:50.291" v="1903" actId="478"/>
          <ac:graphicFrameMkLst>
            <pc:docMk/>
            <pc:sldMk cId="0" sldId="442"/>
            <ac:graphicFrameMk id="86075" creationId="{00000000-0000-0000-0000-000000000000}"/>
          </ac:graphicFrameMkLst>
        </pc:graphicFrameChg>
      </pc:sldChg>
      <pc:sldChg chg="addSp delSp modSp">
        <pc:chgData name="CAI JUN" userId="08ce88e1165b00db" providerId="LiveId" clId="{DEC4C751-5410-42DC-97E5-B329D1263079}" dt="2020-05-31T01:25:35.525" v="1996"/>
        <pc:sldMkLst>
          <pc:docMk/>
          <pc:sldMk cId="0" sldId="443"/>
        </pc:sldMkLst>
        <pc:spChg chg="del">
          <ac:chgData name="CAI JUN" userId="08ce88e1165b00db" providerId="LiveId" clId="{DEC4C751-5410-42DC-97E5-B329D1263079}" dt="2020-05-31T01:21:02.369" v="1905" actId="478"/>
          <ac:spMkLst>
            <pc:docMk/>
            <pc:sldMk cId="0" sldId="443"/>
            <ac:spMk id="22" creationId="{59F88780-4995-4544-A6DC-42CCE2132708}"/>
          </ac:spMkLst>
        </pc:spChg>
        <pc:spChg chg="add mod">
          <ac:chgData name="CAI JUN" userId="08ce88e1165b00db" providerId="LiveId" clId="{DEC4C751-5410-42DC-97E5-B329D1263079}" dt="2020-05-31T01:21:02.854" v="1906"/>
          <ac:spMkLst>
            <pc:docMk/>
            <pc:sldMk cId="0" sldId="443"/>
            <ac:spMk id="23" creationId="{668EFFF9-65F0-44BF-959B-78A2D15DD13A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27" creationId="{771B066A-A7F1-41C3-AEB7-27A35E8B99FA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32" creationId="{C725280C-F3E0-492A-B168-A19E566E784F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35" creationId="{0EB9CB81-64D7-4F55-81C9-50E8E032B0B3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36" creationId="{CE5B13EE-85D9-4ADC-BDDC-6A72F9861757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39" creationId="{F2AAA699-1FFF-4B52-8360-055E704AA36D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46" creationId="{00000000-0000-0000-0000-000000000000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51" creationId="{00000000-0000-0000-0000-000000000000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54" creationId="{00000000-0000-0000-0000-000000000000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55" creationId="{00000000-0000-0000-0000-000000000000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58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1:02.369" v="1905" actId="478"/>
          <ac:graphicFrameMkLst>
            <pc:docMk/>
            <pc:sldMk cId="0" sldId="443"/>
            <ac:graphicFrameMk id="20" creationId="{2390E2BA-0851-4909-9466-A6E960ED5091}"/>
          </ac:graphicFrameMkLst>
        </pc:graphicFrameChg>
        <pc:graphicFrameChg chg="del">
          <ac:chgData name="CAI JUN" userId="08ce88e1165b00db" providerId="LiveId" clId="{DEC4C751-5410-42DC-97E5-B329D1263079}" dt="2020-05-31T01:21:02.369" v="1905" actId="478"/>
          <ac:graphicFrameMkLst>
            <pc:docMk/>
            <pc:sldMk cId="0" sldId="443"/>
            <ac:graphicFrameMk id="21" creationId="{60619E04-02C2-4A4F-9D7C-455AAF627299}"/>
          </ac:graphicFrameMkLst>
        </pc:graphicFrameChg>
        <pc:graphicFrameChg chg="add mod">
          <ac:chgData name="CAI JUN" userId="08ce88e1165b00db" providerId="LiveId" clId="{DEC4C751-5410-42DC-97E5-B329D1263079}" dt="2020-05-31T01:21:02.854" v="1906"/>
          <ac:graphicFrameMkLst>
            <pc:docMk/>
            <pc:sldMk cId="0" sldId="443"/>
            <ac:graphicFrameMk id="24" creationId="{4F053075-2F07-416D-BA06-394400785DB7}"/>
          </ac:graphicFrameMkLst>
        </pc:graphicFrameChg>
        <pc:graphicFrameChg chg="add mod">
          <ac:chgData name="CAI JUN" userId="08ce88e1165b00db" providerId="LiveId" clId="{DEC4C751-5410-42DC-97E5-B329D1263079}" dt="2020-05-31T01:21:02.854" v="1906"/>
          <ac:graphicFrameMkLst>
            <pc:docMk/>
            <pc:sldMk cId="0" sldId="443"/>
            <ac:graphicFrameMk id="25" creationId="{4F8F0EAA-354F-4072-BF6D-0534EC84F6C9}"/>
          </ac:graphicFrameMkLst>
        </pc:graphicFrameChg>
        <pc:graphicFrameChg chg="add mod">
          <ac:chgData name="CAI JUN" userId="08ce88e1165b00db" providerId="LiveId" clId="{DEC4C751-5410-42DC-97E5-B329D1263079}" dt="2020-05-31T01:21:02.854" v="1906"/>
          <ac:graphicFrameMkLst>
            <pc:docMk/>
            <pc:sldMk cId="0" sldId="443"/>
            <ac:graphicFrameMk id="26" creationId="{30A801B7-EF68-4970-89F4-9CC3A0024A19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28" creationId="{340FB5B9-4D64-469B-A523-84FCA8130949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29" creationId="{48438B46-8B3D-4013-946B-9768330D3B28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0" creationId="{D3C25AF6-C4B8-458A-B262-EDBFDF1A0088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1" creationId="{7D2F8975-C3DD-4D70-B246-FC6FBEA00122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3" creationId="{83880698-CF30-43B6-A72B-A71DB2328E4F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4" creationId="{891CDC22-71F1-45B5-8CAD-FC2BFB606C4E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7" creationId="{ACE87848-8471-46D4-99A3-F593BCB93608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8" creationId="{4F1DCCBD-2839-4E7D-9F27-6ED57EE13597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47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48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49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0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2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5:35.525" v="1996"/>
          <ac:graphicFrameMkLst>
            <pc:docMk/>
            <pc:sldMk cId="0" sldId="443"/>
            <ac:graphicFrameMk id="31759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1:02.369" v="1905" actId="478"/>
          <ac:graphicFrameMkLst>
            <pc:docMk/>
            <pc:sldMk cId="0" sldId="443"/>
            <ac:graphicFrameMk id="87101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25:25.541" v="1994"/>
        <pc:sldMkLst>
          <pc:docMk/>
          <pc:sldMk cId="0" sldId="444"/>
        </pc:sldMkLst>
        <pc:spChg chg="del">
          <ac:chgData name="CAI JUN" userId="08ce88e1165b00db" providerId="LiveId" clId="{DEC4C751-5410-42DC-97E5-B329D1263079}" dt="2020-05-31T01:21:12.775" v="1907" actId="478"/>
          <ac:spMkLst>
            <pc:docMk/>
            <pc:sldMk cId="0" sldId="444"/>
            <ac:spMk id="22" creationId="{5F2059F4-0188-4F3C-96B1-3EE7795752CB}"/>
          </ac:spMkLst>
        </pc:spChg>
        <pc:spChg chg="add mod">
          <ac:chgData name="CAI JUN" userId="08ce88e1165b00db" providerId="LiveId" clId="{DEC4C751-5410-42DC-97E5-B329D1263079}" dt="2020-05-31T01:21:13.338" v="1908"/>
          <ac:spMkLst>
            <pc:docMk/>
            <pc:sldMk cId="0" sldId="444"/>
            <ac:spMk id="23" creationId="{EF31DE70-1CBA-4CA7-B7E2-6D5278AC0109}"/>
          </ac:spMkLst>
        </pc:spChg>
        <pc:spChg chg="add mod">
          <ac:chgData name="CAI JUN" userId="08ce88e1165b00db" providerId="LiveId" clId="{DEC4C751-5410-42DC-97E5-B329D1263079}" dt="2020-05-31T01:25:06.119" v="1987"/>
          <ac:spMkLst>
            <pc:docMk/>
            <pc:sldMk cId="0" sldId="444"/>
            <ac:spMk id="27" creationId="{723366D0-2D4A-4919-BB50-3981DDAB51A8}"/>
          </ac:spMkLst>
        </pc:spChg>
        <pc:spChg chg="add mod">
          <ac:chgData name="CAI JUN" userId="08ce88e1165b00db" providerId="LiveId" clId="{DEC4C751-5410-42DC-97E5-B329D1263079}" dt="2020-05-31T01:25:06.119" v="1987"/>
          <ac:spMkLst>
            <pc:docMk/>
            <pc:sldMk cId="0" sldId="444"/>
            <ac:spMk id="32" creationId="{6FB83A52-0970-41BA-8E9B-84F169FC5CFF}"/>
          </ac:spMkLst>
        </pc:spChg>
        <pc:spChg chg="add mod">
          <ac:chgData name="CAI JUN" userId="08ce88e1165b00db" providerId="LiveId" clId="{DEC4C751-5410-42DC-97E5-B329D1263079}" dt="2020-05-31T01:25:06.119" v="1987"/>
          <ac:spMkLst>
            <pc:docMk/>
            <pc:sldMk cId="0" sldId="444"/>
            <ac:spMk id="35" creationId="{BD4F0D54-535A-4870-9776-C886D30E7F67}"/>
          </ac:spMkLst>
        </pc:spChg>
        <pc:spChg chg="add mod">
          <ac:chgData name="CAI JUN" userId="08ce88e1165b00db" providerId="LiveId" clId="{DEC4C751-5410-42DC-97E5-B329D1263079}" dt="2020-05-31T01:25:06.119" v="1987"/>
          <ac:spMkLst>
            <pc:docMk/>
            <pc:sldMk cId="0" sldId="444"/>
            <ac:spMk id="36" creationId="{685473AF-FC0D-473A-A936-DCCA706BD1C1}"/>
          </ac:spMkLst>
        </pc:spChg>
        <pc:spChg chg="add del mod">
          <ac:chgData name="CAI JUN" userId="08ce88e1165b00db" providerId="LiveId" clId="{DEC4C751-5410-42DC-97E5-B329D1263079}" dt="2020-05-31T01:25:10.416" v="1988" actId="478"/>
          <ac:spMkLst>
            <pc:docMk/>
            <pc:sldMk cId="0" sldId="444"/>
            <ac:spMk id="39" creationId="{2B45E6CD-F296-48FF-AF8A-E86F4762812B}"/>
          </ac:spMkLst>
        </pc:spChg>
        <pc:spChg chg="del">
          <ac:chgData name="CAI JUN" userId="08ce88e1165b00db" providerId="LiveId" clId="{DEC4C751-5410-42DC-97E5-B329D1263079}" dt="2020-05-31T01:25:05.494" v="1986" actId="478"/>
          <ac:spMkLst>
            <pc:docMk/>
            <pc:sldMk cId="0" sldId="444"/>
            <ac:spMk id="32770" creationId="{00000000-0000-0000-0000-000000000000}"/>
          </ac:spMkLst>
        </pc:spChg>
        <pc:spChg chg="del">
          <ac:chgData name="CAI JUN" userId="08ce88e1165b00db" providerId="LiveId" clId="{DEC4C751-5410-42DC-97E5-B329D1263079}" dt="2020-05-31T01:25:05.494" v="1986" actId="478"/>
          <ac:spMkLst>
            <pc:docMk/>
            <pc:sldMk cId="0" sldId="444"/>
            <ac:spMk id="32775" creationId="{00000000-0000-0000-0000-000000000000}"/>
          </ac:spMkLst>
        </pc:spChg>
        <pc:spChg chg="del">
          <ac:chgData name="CAI JUN" userId="08ce88e1165b00db" providerId="LiveId" clId="{DEC4C751-5410-42DC-97E5-B329D1263079}" dt="2020-05-31T01:25:05.494" v="1986" actId="478"/>
          <ac:spMkLst>
            <pc:docMk/>
            <pc:sldMk cId="0" sldId="444"/>
            <ac:spMk id="32778" creationId="{00000000-0000-0000-0000-000000000000}"/>
          </ac:spMkLst>
        </pc:spChg>
        <pc:spChg chg="del">
          <ac:chgData name="CAI JUN" userId="08ce88e1165b00db" providerId="LiveId" clId="{DEC4C751-5410-42DC-97E5-B329D1263079}" dt="2020-05-31T01:25:05.494" v="1986" actId="478"/>
          <ac:spMkLst>
            <pc:docMk/>
            <pc:sldMk cId="0" sldId="444"/>
            <ac:spMk id="32779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1:12.775" v="1907" actId="478"/>
          <ac:graphicFrameMkLst>
            <pc:docMk/>
            <pc:sldMk cId="0" sldId="444"/>
            <ac:graphicFrameMk id="20" creationId="{50625CB0-C669-4014-A957-0E042CC7EB4C}"/>
          </ac:graphicFrameMkLst>
        </pc:graphicFrameChg>
        <pc:graphicFrameChg chg="del">
          <ac:chgData name="CAI JUN" userId="08ce88e1165b00db" providerId="LiveId" clId="{DEC4C751-5410-42DC-97E5-B329D1263079}" dt="2020-05-31T01:21:12.775" v="1907" actId="478"/>
          <ac:graphicFrameMkLst>
            <pc:docMk/>
            <pc:sldMk cId="0" sldId="444"/>
            <ac:graphicFrameMk id="21" creationId="{47B1E53A-7375-499E-AAE7-ECB3D641BEFA}"/>
          </ac:graphicFrameMkLst>
        </pc:graphicFrameChg>
        <pc:graphicFrameChg chg="add mod">
          <ac:chgData name="CAI JUN" userId="08ce88e1165b00db" providerId="LiveId" clId="{DEC4C751-5410-42DC-97E5-B329D1263079}" dt="2020-05-31T01:21:13.338" v="1908"/>
          <ac:graphicFrameMkLst>
            <pc:docMk/>
            <pc:sldMk cId="0" sldId="444"/>
            <ac:graphicFrameMk id="24" creationId="{4057D99F-8951-4DE5-98A2-E1EE22903128}"/>
          </ac:graphicFrameMkLst>
        </pc:graphicFrameChg>
        <pc:graphicFrameChg chg="add mod">
          <ac:chgData name="CAI JUN" userId="08ce88e1165b00db" providerId="LiveId" clId="{DEC4C751-5410-42DC-97E5-B329D1263079}" dt="2020-05-31T01:21:13.338" v="1908"/>
          <ac:graphicFrameMkLst>
            <pc:docMk/>
            <pc:sldMk cId="0" sldId="444"/>
            <ac:graphicFrameMk id="25" creationId="{21631E90-02D5-4454-B058-2A77EFCD4407}"/>
          </ac:graphicFrameMkLst>
        </pc:graphicFrameChg>
        <pc:graphicFrameChg chg="add mod">
          <ac:chgData name="CAI JUN" userId="08ce88e1165b00db" providerId="LiveId" clId="{DEC4C751-5410-42DC-97E5-B329D1263079}" dt="2020-05-31T01:21:13.338" v="1908"/>
          <ac:graphicFrameMkLst>
            <pc:docMk/>
            <pc:sldMk cId="0" sldId="444"/>
            <ac:graphicFrameMk id="26" creationId="{BB006411-9FA1-4FF5-A66A-91AE8CC5A107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28" creationId="{1BEB7495-7E43-4519-920A-97FFD27EB085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29" creationId="{C55CF9B9-3C59-4D37-A388-A929A8C9036E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0" creationId="{60060128-291E-44C4-9066-ABF1B082FA43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1" creationId="{6CD14524-CE7C-47B9-8039-267B03F52BE4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3" creationId="{F3900C08-C0A2-4B15-B2BB-F323FF4E87B3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4" creationId="{628492C6-9732-4A5B-AD73-3751E615AB72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7" creationId="{2CF32352-2932-4925-992C-D55648464598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8" creationId="{99EB2996-E99A-4182-9CC2-4B3E88BCEAF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1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2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7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80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8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5:25.541" v="1994"/>
          <ac:graphicFrameMkLst>
            <pc:docMk/>
            <pc:sldMk cId="0" sldId="444"/>
            <ac:graphicFrameMk id="3278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5:19.338" v="1991"/>
          <ac:graphicFrameMkLst>
            <pc:docMk/>
            <pc:sldMk cId="0" sldId="444"/>
            <ac:graphicFrameMk id="3278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1:12.775" v="1907" actId="478"/>
          <ac:graphicFrameMkLst>
            <pc:docMk/>
            <pc:sldMk cId="0" sldId="444"/>
            <ac:graphicFrameMk id="88124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27:21.400" v="2034" actId="1036"/>
        <pc:sldMkLst>
          <pc:docMk/>
          <pc:sldMk cId="0" sldId="445"/>
        </pc:sldMkLst>
        <pc:spChg chg="del">
          <ac:chgData name="CAI JUN" userId="08ce88e1165b00db" providerId="LiveId" clId="{DEC4C751-5410-42DC-97E5-B329D1263079}" dt="2020-05-31T01:21:22.900" v="1909" actId="478"/>
          <ac:spMkLst>
            <pc:docMk/>
            <pc:sldMk cId="0" sldId="445"/>
            <ac:spMk id="11" creationId="{029E10E9-9075-4D28-B288-7EF6C075C81C}"/>
          </ac:spMkLst>
        </pc:spChg>
        <pc:spChg chg="add mod">
          <ac:chgData name="CAI JUN" userId="08ce88e1165b00db" providerId="LiveId" clId="{DEC4C751-5410-42DC-97E5-B329D1263079}" dt="2020-05-31T01:21:23.541" v="1910"/>
          <ac:spMkLst>
            <pc:docMk/>
            <pc:sldMk cId="0" sldId="445"/>
            <ac:spMk id="12" creationId="{668F082E-D66B-4DCD-BCC9-5B93CC412900}"/>
          </ac:spMkLst>
        </pc:spChg>
        <pc:spChg chg="mod">
          <ac:chgData name="CAI JUN" userId="08ce88e1165b00db" providerId="LiveId" clId="{DEC4C751-5410-42DC-97E5-B329D1263079}" dt="2020-05-31T01:26:59.354" v="2015" actId="1035"/>
          <ac:spMkLst>
            <pc:docMk/>
            <pc:sldMk cId="0" sldId="445"/>
            <ac:spMk id="33794" creationId="{00000000-0000-0000-0000-000000000000}"/>
          </ac:spMkLst>
        </pc:spChg>
        <pc:spChg chg="mod">
          <ac:chgData name="CAI JUN" userId="08ce88e1165b00db" providerId="LiveId" clId="{DEC4C751-5410-42DC-97E5-B329D1263079}" dt="2020-05-31T01:26:59.354" v="2015" actId="1035"/>
          <ac:spMkLst>
            <pc:docMk/>
            <pc:sldMk cId="0" sldId="445"/>
            <ac:spMk id="33795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1:22.900" v="1909" actId="478"/>
          <ac:graphicFrameMkLst>
            <pc:docMk/>
            <pc:sldMk cId="0" sldId="445"/>
            <ac:graphicFrameMk id="9" creationId="{E1D488CE-BBE8-419F-B9C5-762A8B602D7C}"/>
          </ac:graphicFrameMkLst>
        </pc:graphicFrameChg>
        <pc:graphicFrameChg chg="del">
          <ac:chgData name="CAI JUN" userId="08ce88e1165b00db" providerId="LiveId" clId="{DEC4C751-5410-42DC-97E5-B329D1263079}" dt="2020-05-31T01:21:22.900" v="1909" actId="478"/>
          <ac:graphicFrameMkLst>
            <pc:docMk/>
            <pc:sldMk cId="0" sldId="445"/>
            <ac:graphicFrameMk id="10" creationId="{2525A11B-0942-466D-BD8E-6BFD8E45AAB5}"/>
          </ac:graphicFrameMkLst>
        </pc:graphicFrameChg>
        <pc:graphicFrameChg chg="add mod">
          <ac:chgData name="CAI JUN" userId="08ce88e1165b00db" providerId="LiveId" clId="{DEC4C751-5410-42DC-97E5-B329D1263079}" dt="2020-05-31T01:21:23.541" v="1910"/>
          <ac:graphicFrameMkLst>
            <pc:docMk/>
            <pc:sldMk cId="0" sldId="445"/>
            <ac:graphicFrameMk id="13" creationId="{2B3EE714-CA9F-4FA9-9452-94E4B3B9D65D}"/>
          </ac:graphicFrameMkLst>
        </pc:graphicFrameChg>
        <pc:graphicFrameChg chg="add mod">
          <ac:chgData name="CAI JUN" userId="08ce88e1165b00db" providerId="LiveId" clId="{DEC4C751-5410-42DC-97E5-B329D1263079}" dt="2020-05-31T01:21:23.541" v="1910"/>
          <ac:graphicFrameMkLst>
            <pc:docMk/>
            <pc:sldMk cId="0" sldId="445"/>
            <ac:graphicFrameMk id="14" creationId="{4A904806-0295-493A-AD0C-E717E88A81B8}"/>
          </ac:graphicFrameMkLst>
        </pc:graphicFrameChg>
        <pc:graphicFrameChg chg="add mod">
          <ac:chgData name="CAI JUN" userId="08ce88e1165b00db" providerId="LiveId" clId="{DEC4C751-5410-42DC-97E5-B329D1263079}" dt="2020-05-31T01:21:23.541" v="1910"/>
          <ac:graphicFrameMkLst>
            <pc:docMk/>
            <pc:sldMk cId="0" sldId="445"/>
            <ac:graphicFrameMk id="15" creationId="{4D8797E9-6A46-420E-8060-8B8722499B81}"/>
          </ac:graphicFrameMkLst>
        </pc:graphicFrameChg>
        <pc:graphicFrameChg chg="mod">
          <ac:chgData name="CAI JUN" userId="08ce88e1165b00db" providerId="LiveId" clId="{DEC4C751-5410-42DC-97E5-B329D1263079}" dt="2020-05-31T01:27:21.400" v="2034" actId="1036"/>
          <ac:graphicFrameMkLst>
            <pc:docMk/>
            <pc:sldMk cId="0" sldId="445"/>
            <ac:graphicFrameMk id="8914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1:22.900" v="1909" actId="478"/>
          <ac:graphicFrameMkLst>
            <pc:docMk/>
            <pc:sldMk cId="0" sldId="445"/>
            <ac:graphicFrameMk id="89148" creationId="{00000000-0000-0000-0000-000000000000}"/>
          </ac:graphicFrameMkLst>
        </pc:graphicFrameChg>
      </pc:sldChg>
      <pc:sldChg chg="addSp delSp modSp">
        <pc:chgData name="CAI JUN" userId="08ce88e1165b00db" providerId="LiveId" clId="{DEC4C751-5410-42DC-97E5-B329D1263079}" dt="2020-05-31T01:28:09.400" v="2048"/>
        <pc:sldMkLst>
          <pc:docMk/>
          <pc:sldMk cId="0" sldId="446"/>
        </pc:sldMkLst>
        <pc:spChg chg="add mod">
          <ac:chgData name="CAI JUN" userId="08ce88e1165b00db" providerId="LiveId" clId="{DEC4C751-5410-42DC-97E5-B329D1263079}" dt="2020-05-31T01:21:33.604" v="1912"/>
          <ac:spMkLst>
            <pc:docMk/>
            <pc:sldMk cId="0" sldId="446"/>
            <ac:spMk id="13" creationId="{9F30B164-3F0D-49D0-A547-7B28BE90EA00}"/>
          </ac:spMkLst>
        </pc:spChg>
        <pc:spChg chg="mod">
          <ac:chgData name="CAI JUN" userId="08ce88e1165b00db" providerId="LiveId" clId="{DEC4C751-5410-42DC-97E5-B329D1263079}" dt="2020-05-31T01:27:41.682" v="2042" actId="1036"/>
          <ac:spMkLst>
            <pc:docMk/>
            <pc:sldMk cId="0" sldId="446"/>
            <ac:spMk id="34818" creationId="{00000000-0000-0000-0000-000000000000}"/>
          </ac:spMkLst>
        </pc:spChg>
        <pc:spChg chg="mod">
          <ac:chgData name="CAI JUN" userId="08ce88e1165b00db" providerId="LiveId" clId="{DEC4C751-5410-42DC-97E5-B329D1263079}" dt="2020-05-31T01:27:41.682" v="2042" actId="1036"/>
          <ac:spMkLst>
            <pc:docMk/>
            <pc:sldMk cId="0" sldId="446"/>
            <ac:spMk id="34819" creationId="{00000000-0000-0000-0000-000000000000}"/>
          </ac:spMkLst>
        </pc:spChg>
        <pc:spChg chg="del">
          <ac:chgData name="CAI JUN" userId="08ce88e1165b00db" providerId="LiveId" clId="{DEC4C751-5410-42DC-97E5-B329D1263079}" dt="2020-05-31T01:21:33.072" v="1911" actId="478"/>
          <ac:spMkLst>
            <pc:docMk/>
            <pc:sldMk cId="0" sldId="446"/>
            <ac:spMk id="34824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1:33.072" v="1911" actId="478"/>
          <ac:graphicFrameMkLst>
            <pc:docMk/>
            <pc:sldMk cId="0" sldId="446"/>
            <ac:graphicFrameMk id="11" creationId="{BC525B7B-5F38-41B4-A73E-1D33D55AF4DF}"/>
          </ac:graphicFrameMkLst>
        </pc:graphicFrameChg>
        <pc:graphicFrameChg chg="del">
          <ac:chgData name="CAI JUN" userId="08ce88e1165b00db" providerId="LiveId" clId="{DEC4C751-5410-42DC-97E5-B329D1263079}" dt="2020-05-31T01:21:33.072" v="1911" actId="478"/>
          <ac:graphicFrameMkLst>
            <pc:docMk/>
            <pc:sldMk cId="0" sldId="446"/>
            <ac:graphicFrameMk id="12" creationId="{3D346305-E745-4E8C-A14B-EEAE31F183C2}"/>
          </ac:graphicFrameMkLst>
        </pc:graphicFrameChg>
        <pc:graphicFrameChg chg="add mod">
          <ac:chgData name="CAI JUN" userId="08ce88e1165b00db" providerId="LiveId" clId="{DEC4C751-5410-42DC-97E5-B329D1263079}" dt="2020-05-31T01:21:33.604" v="1912"/>
          <ac:graphicFrameMkLst>
            <pc:docMk/>
            <pc:sldMk cId="0" sldId="446"/>
            <ac:graphicFrameMk id="14" creationId="{74815C2F-D89C-4728-9CEB-84199DEFD539}"/>
          </ac:graphicFrameMkLst>
        </pc:graphicFrameChg>
        <pc:graphicFrameChg chg="add mod">
          <ac:chgData name="CAI JUN" userId="08ce88e1165b00db" providerId="LiveId" clId="{DEC4C751-5410-42DC-97E5-B329D1263079}" dt="2020-05-31T01:21:33.604" v="1912"/>
          <ac:graphicFrameMkLst>
            <pc:docMk/>
            <pc:sldMk cId="0" sldId="446"/>
            <ac:graphicFrameMk id="15" creationId="{F0E9D2ED-46F6-472D-A2F5-0B6FE76C8348}"/>
          </ac:graphicFrameMkLst>
        </pc:graphicFrameChg>
        <pc:graphicFrameChg chg="add mod">
          <ac:chgData name="CAI JUN" userId="08ce88e1165b00db" providerId="LiveId" clId="{DEC4C751-5410-42DC-97E5-B329D1263079}" dt="2020-05-31T01:21:33.604" v="1912"/>
          <ac:graphicFrameMkLst>
            <pc:docMk/>
            <pc:sldMk cId="0" sldId="446"/>
            <ac:graphicFrameMk id="16" creationId="{37F2B294-CFEC-42CD-9E7D-220D0312B6A8}"/>
          </ac:graphicFrameMkLst>
        </pc:graphicFrameChg>
        <pc:graphicFrameChg chg="mod">
          <ac:chgData name="CAI JUN" userId="08ce88e1165b00db" providerId="LiveId" clId="{DEC4C751-5410-42DC-97E5-B329D1263079}" dt="2020-05-31T01:27:58.322" v="2044"/>
          <ac:graphicFrameMkLst>
            <pc:docMk/>
            <pc:sldMk cId="0" sldId="446"/>
            <ac:graphicFrameMk id="3482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8:09.400" v="2048"/>
          <ac:graphicFrameMkLst>
            <pc:docMk/>
            <pc:sldMk cId="0" sldId="446"/>
            <ac:graphicFrameMk id="9016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8:03.932" v="2046"/>
          <ac:graphicFrameMkLst>
            <pc:docMk/>
            <pc:sldMk cId="0" sldId="446"/>
            <ac:graphicFrameMk id="9016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1:33.072" v="1911" actId="478"/>
          <ac:graphicFrameMkLst>
            <pc:docMk/>
            <pc:sldMk cId="0" sldId="446"/>
            <ac:graphicFrameMk id="90170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25:56.611" v="882" actId="113"/>
        <pc:sldMkLst>
          <pc:docMk/>
          <pc:sldMk cId="0" sldId="447"/>
        </pc:sldMkLst>
        <pc:spChg chg="mod">
          <ac:chgData name="CAI JUN" userId="08ce88e1165b00db" providerId="LiveId" clId="{DEC4C751-5410-42DC-97E5-B329D1263079}" dt="2020-05-28T08:59:53.595" v="28" actId="113"/>
          <ac:spMkLst>
            <pc:docMk/>
            <pc:sldMk cId="0" sldId="447"/>
            <ac:spMk id="7173" creationId="{00000000-0000-0000-0000-000000000000}"/>
          </ac:spMkLst>
        </pc:spChg>
        <pc:spChg chg="mod">
          <ac:chgData name="CAI JUN" userId="08ce88e1165b00db" providerId="LiveId" clId="{DEC4C751-5410-42DC-97E5-B329D1263079}" dt="2020-05-31T00:25:56.611" v="882" actId="113"/>
          <ac:spMkLst>
            <pc:docMk/>
            <pc:sldMk cId="0" sldId="447"/>
            <ac:spMk id="7175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28T08:59:32.485" v="25"/>
          <ac:graphicFrameMkLst>
            <pc:docMk/>
            <pc:sldMk cId="0" sldId="447"/>
            <ac:graphicFrameMk id="717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9:49.610" v="27"/>
          <ac:graphicFrameMkLst>
            <pc:docMk/>
            <pc:sldMk cId="0" sldId="447"/>
            <ac:graphicFrameMk id="7174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26:04.705" v="883" actId="113"/>
        <pc:sldMkLst>
          <pc:docMk/>
          <pc:sldMk cId="0" sldId="448"/>
        </pc:sldMkLst>
        <pc:spChg chg="mod">
          <ac:chgData name="CAI JUN" userId="08ce88e1165b00db" providerId="LiveId" clId="{DEC4C751-5410-42DC-97E5-B329D1263079}" dt="2020-05-28T09:00:41.001" v="35" actId="113"/>
          <ac:spMkLst>
            <pc:docMk/>
            <pc:sldMk cId="0" sldId="448"/>
            <ac:spMk id="8195" creationId="{00000000-0000-0000-0000-000000000000}"/>
          </ac:spMkLst>
        </pc:spChg>
        <pc:spChg chg="mod">
          <ac:chgData name="CAI JUN" userId="08ce88e1165b00db" providerId="LiveId" clId="{DEC4C751-5410-42DC-97E5-B329D1263079}" dt="2020-05-31T00:26:04.705" v="883" actId="113"/>
          <ac:spMkLst>
            <pc:docMk/>
            <pc:sldMk cId="0" sldId="448"/>
            <ac:spMk id="8197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28T09:01:02.517" v="39"/>
          <ac:graphicFrameMkLst>
            <pc:docMk/>
            <pc:sldMk cId="0" sldId="448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0:37.079" v="34"/>
          <ac:graphicFrameMkLst>
            <pc:docMk/>
            <pc:sldMk cId="0" sldId="448"/>
            <ac:graphicFrameMk id="8196" creationId="{00000000-0000-0000-0000-000000000000}"/>
          </ac:graphicFrameMkLst>
        </pc:graphicFrameChg>
      </pc:sldChg>
      <pc:sldChg chg="modSp">
        <pc:chgData name="CAI JUN" userId="08ce88e1165b00db" providerId="LiveId" clId="{DEC4C751-5410-42DC-97E5-B329D1263079}" dt="2020-05-31T00:27:52.506" v="895"/>
        <pc:sldMkLst>
          <pc:docMk/>
          <pc:sldMk cId="0" sldId="449"/>
        </pc:sldMkLst>
        <pc:spChg chg="mod">
          <ac:chgData name="CAI JUN" userId="08ce88e1165b00db" providerId="LiveId" clId="{DEC4C751-5410-42DC-97E5-B329D1263079}" dt="2020-05-31T00:27:02.580" v="889"/>
          <ac:spMkLst>
            <pc:docMk/>
            <pc:sldMk cId="0" sldId="449"/>
            <ac:spMk id="25" creationId="{CCCFAD53-359E-447D-9A3D-24E4BC1D27E6}"/>
          </ac:spMkLst>
        </pc:spChg>
        <pc:spChg chg="mod">
          <ac:chgData name="CAI JUN" userId="08ce88e1165b00db" providerId="LiveId" clId="{DEC4C751-5410-42DC-97E5-B329D1263079}" dt="2020-05-28T09:01:24.860" v="42" actId="113"/>
          <ac:spMkLst>
            <pc:docMk/>
            <pc:sldMk cId="0" sldId="449"/>
            <ac:spMk id="9219" creationId="{00000000-0000-0000-0000-000000000000}"/>
          </ac:spMkLst>
        </pc:spChg>
        <pc:spChg chg="mod">
          <ac:chgData name="CAI JUN" userId="08ce88e1165b00db" providerId="LiveId" clId="{DEC4C751-5410-42DC-97E5-B329D1263079}" dt="2020-05-31T00:27:52.506" v="895"/>
          <ac:spMkLst>
            <pc:docMk/>
            <pc:sldMk cId="0" sldId="449"/>
            <ac:spMk id="9228" creationId="{00000000-0000-0000-0000-000000000000}"/>
          </ac:spMkLst>
        </pc:spChg>
        <pc:spChg chg="mod">
          <ac:chgData name="CAI JUN" userId="08ce88e1165b00db" providerId="LiveId" clId="{DEC4C751-5410-42DC-97E5-B329D1263079}" dt="2020-05-28T09:01:44.470" v="45"/>
          <ac:spMkLst>
            <pc:docMk/>
            <pc:sldMk cId="0" sldId="449"/>
            <ac:spMk id="9235" creationId="{00000000-0000-0000-0000-000000000000}"/>
          </ac:spMkLst>
        </pc:spChg>
        <pc:spChg chg="mod">
          <ac:chgData name="CAI JUN" userId="08ce88e1165b00db" providerId="LiveId" clId="{DEC4C751-5410-42DC-97E5-B329D1263079}" dt="2020-05-28T09:01:21.454" v="41"/>
          <ac:spMkLst>
            <pc:docMk/>
            <pc:sldMk cId="0" sldId="449"/>
            <ac:spMk id="9237" creationId="{00000000-0000-0000-0000-000000000000}"/>
          </ac:spMkLst>
        </pc:spChg>
        <pc:grpChg chg="mod">
          <ac:chgData name="CAI JUN" userId="08ce88e1165b00db" providerId="LiveId" clId="{DEC4C751-5410-42DC-97E5-B329D1263079}" dt="2020-05-31T00:27:02.580" v="889"/>
          <ac:grpSpMkLst>
            <pc:docMk/>
            <pc:sldMk cId="0" sldId="449"/>
            <ac:grpSpMk id="21" creationId="{42B3135E-9F51-410A-BF58-01DF8FDADF2E}"/>
          </ac:grpSpMkLst>
        </pc:grpChg>
        <pc:grpChg chg="mod">
          <ac:chgData name="CAI JUN" userId="08ce88e1165b00db" providerId="LiveId" clId="{DEC4C751-5410-42DC-97E5-B329D1263079}" dt="2020-05-31T00:27:02.580" v="889"/>
          <ac:grpSpMkLst>
            <pc:docMk/>
            <pc:sldMk cId="0" sldId="449"/>
            <ac:grpSpMk id="22" creationId="{468728FB-C0A0-491F-9D07-027AD12B82D6}"/>
          </ac:grpSpMkLst>
        </pc:grpChg>
        <pc:grpChg chg="mod">
          <ac:chgData name="CAI JUN" userId="08ce88e1165b00db" providerId="LiveId" clId="{DEC4C751-5410-42DC-97E5-B329D1263079}" dt="2020-05-31T00:27:02.580" v="889"/>
          <ac:grpSpMkLst>
            <pc:docMk/>
            <pc:sldMk cId="0" sldId="449"/>
            <ac:grpSpMk id="23" creationId="{24D2E30B-062F-4EA8-B7B7-2F5782A1A48B}"/>
          </ac:grpSpMkLst>
        </pc:grpChg>
        <pc:grpChg chg="mod">
          <ac:chgData name="CAI JUN" userId="08ce88e1165b00db" providerId="LiveId" clId="{DEC4C751-5410-42DC-97E5-B329D1263079}" dt="2020-05-28T09:01:21.454" v="41"/>
          <ac:grpSpMkLst>
            <pc:docMk/>
            <pc:sldMk cId="0" sldId="449"/>
            <ac:grpSpMk id="9221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01:44.470" v="45"/>
          <ac:grpSpMkLst>
            <pc:docMk/>
            <pc:sldMk cId="0" sldId="449"/>
            <ac:grpSpMk id="9222" creationId="{00000000-0000-0000-0000-000000000000}"/>
          </ac:grpSpMkLst>
        </pc:grpChg>
        <pc:grpChg chg="mod">
          <ac:chgData name="CAI JUN" userId="08ce88e1165b00db" providerId="LiveId" clId="{DEC4C751-5410-42DC-97E5-B329D1263079}" dt="2020-05-31T00:27:52.506" v="895"/>
          <ac:grpSpMkLst>
            <pc:docMk/>
            <pc:sldMk cId="0" sldId="449"/>
            <ac:grpSpMk id="9224" creationId="{00000000-0000-0000-0000-000000000000}"/>
          </ac:grpSpMkLst>
        </pc:grpChg>
        <pc:grpChg chg="mod">
          <ac:chgData name="CAI JUN" userId="08ce88e1165b00db" providerId="LiveId" clId="{DEC4C751-5410-42DC-97E5-B329D1263079}" dt="2020-05-31T00:27:52.506" v="895"/>
          <ac:grpSpMkLst>
            <pc:docMk/>
            <pc:sldMk cId="0" sldId="449"/>
            <ac:grpSpMk id="9225" creationId="{00000000-0000-0000-0000-000000000000}"/>
          </ac:grpSpMkLst>
        </pc:grpChg>
        <pc:grpChg chg="mod">
          <ac:chgData name="CAI JUN" userId="08ce88e1165b00db" providerId="LiveId" clId="{DEC4C751-5410-42DC-97E5-B329D1263079}" dt="2020-05-31T00:27:52.506" v="895"/>
          <ac:grpSpMkLst>
            <pc:docMk/>
            <pc:sldMk cId="0" sldId="449"/>
            <ac:grpSpMk id="9226" creationId="{00000000-0000-0000-0000-000000000000}"/>
          </ac:grpSpMkLst>
        </pc:grpChg>
        <pc:graphicFrameChg chg="mod">
          <ac:chgData name="CAI JUN" userId="08ce88e1165b00db" providerId="LiveId" clId="{DEC4C751-5410-42DC-97E5-B329D1263079}" dt="2020-05-31T00:27:02.580" v="889"/>
          <ac:graphicFrameMkLst>
            <pc:docMk/>
            <pc:sldMk cId="0" sldId="449"/>
            <ac:graphicFrameMk id="26" creationId="{9AC47F0C-0C72-43E2-9230-362C99256F87}"/>
          </ac:graphicFrameMkLst>
        </pc:graphicFrameChg>
        <pc:graphicFrameChg chg="mod">
          <ac:chgData name="CAI JUN" userId="08ce88e1165b00db" providerId="LiveId" clId="{DEC4C751-5410-42DC-97E5-B329D1263079}" dt="2020-05-31T00:27:02.580" v="889"/>
          <ac:graphicFrameMkLst>
            <pc:docMk/>
            <pc:sldMk cId="0" sldId="449"/>
            <ac:graphicFrameMk id="27" creationId="{8D60DA02-7690-45C8-B067-189AB0E6FCEB}"/>
          </ac:graphicFrameMkLst>
        </pc:graphicFrameChg>
        <pc:graphicFrameChg chg="mod">
          <ac:chgData name="CAI JUN" userId="08ce88e1165b00db" providerId="LiveId" clId="{DEC4C751-5410-42DC-97E5-B329D1263079}" dt="2020-05-31T00:27:02.580" v="889"/>
          <ac:graphicFrameMkLst>
            <pc:docMk/>
            <pc:sldMk cId="0" sldId="449"/>
            <ac:graphicFrameMk id="29" creationId="{0B905878-6279-4BD7-B1F0-B5FA29A3CF86}"/>
          </ac:graphicFrameMkLst>
        </pc:graphicFrameChg>
        <pc:graphicFrameChg chg="mod">
          <ac:chgData name="CAI JUN" userId="08ce88e1165b00db" providerId="LiveId" clId="{DEC4C751-5410-42DC-97E5-B329D1263079}" dt="2020-05-31T00:27:02.580" v="889"/>
          <ac:graphicFrameMkLst>
            <pc:docMk/>
            <pc:sldMk cId="0" sldId="449"/>
            <ac:graphicFrameMk id="30" creationId="{B0E8E388-66F1-4C7F-92F2-7C092CDA7179}"/>
          </ac:graphicFrameMkLst>
        </pc:graphicFrameChg>
        <pc:graphicFrameChg chg="mod">
          <ac:chgData name="CAI JUN" userId="08ce88e1165b00db" providerId="LiveId" clId="{DEC4C751-5410-42DC-97E5-B329D1263079}" dt="2020-05-31T00:27:52.506" v="895"/>
          <ac:graphicFrameMkLst>
            <pc:docMk/>
            <pc:sldMk cId="0" sldId="449"/>
            <ac:graphicFrameMk id="922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7:52.506" v="895"/>
          <ac:graphicFrameMkLst>
            <pc:docMk/>
            <pc:sldMk cId="0" sldId="449"/>
            <ac:graphicFrameMk id="923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7:52.506" v="895"/>
          <ac:graphicFrameMkLst>
            <pc:docMk/>
            <pc:sldMk cId="0" sldId="449"/>
            <ac:graphicFrameMk id="923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7:52.506" v="895"/>
          <ac:graphicFrameMkLst>
            <pc:docMk/>
            <pc:sldMk cId="0" sldId="449"/>
            <ac:graphicFrameMk id="923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1:44.470" v="45"/>
          <ac:graphicFrameMkLst>
            <pc:docMk/>
            <pc:sldMk cId="0" sldId="449"/>
            <ac:graphicFrameMk id="923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1:21.454" v="41"/>
          <ac:graphicFrameMkLst>
            <pc:docMk/>
            <pc:sldMk cId="0" sldId="449"/>
            <ac:graphicFrameMk id="9236" creationId="{00000000-0000-0000-0000-000000000000}"/>
          </ac:graphicFrameMkLst>
        </pc:graphicFrameChg>
        <pc:picChg chg="mod">
          <ac:chgData name="CAI JUN" userId="08ce88e1165b00db" providerId="LiveId" clId="{DEC4C751-5410-42DC-97E5-B329D1263079}" dt="2020-05-31T00:27:02.580" v="889"/>
          <ac:picMkLst>
            <pc:docMk/>
            <pc:sldMk cId="0" sldId="449"/>
            <ac:picMk id="28" creationId="{5C9A6A4D-52C3-4CD8-921C-129A2C580BA8}"/>
          </ac:picMkLst>
        </pc:picChg>
        <pc:picChg chg="mod">
          <ac:chgData name="CAI JUN" userId="08ce88e1165b00db" providerId="LiveId" clId="{DEC4C751-5410-42DC-97E5-B329D1263079}" dt="2020-05-31T00:27:52.506" v="895"/>
          <ac:picMkLst>
            <pc:docMk/>
            <pc:sldMk cId="0" sldId="449"/>
            <ac:picMk id="9231" creationId="{00000000-0000-0000-0000-000000000000}"/>
          </ac:picMkLst>
        </pc:picChg>
        <pc:cxnChg chg="mod">
          <ac:chgData name="CAI JUN" userId="08ce88e1165b00db" providerId="LiveId" clId="{DEC4C751-5410-42DC-97E5-B329D1263079}" dt="2020-05-31T00:27:02.580" v="889"/>
          <ac:cxnSpMkLst>
            <pc:docMk/>
            <pc:sldMk cId="0" sldId="449"/>
            <ac:cxnSpMk id="24" creationId="{E6813B11-8FD7-468D-A752-5BCC80D0F10A}"/>
          </ac:cxnSpMkLst>
        </pc:cxnChg>
        <pc:cxnChg chg="mod">
          <ac:chgData name="CAI JUN" userId="08ce88e1165b00db" providerId="LiveId" clId="{DEC4C751-5410-42DC-97E5-B329D1263079}" dt="2020-05-31T00:27:52.506" v="895"/>
          <ac:cxnSpMkLst>
            <pc:docMk/>
            <pc:sldMk cId="0" sldId="449"/>
            <ac:cxnSpMk id="9227" creationId="{00000000-0000-0000-0000-000000000000}"/>
          </ac:cxnSpMkLst>
        </pc:cxnChg>
      </pc:sldChg>
      <pc:sldChg chg="modSp">
        <pc:chgData name="CAI JUN" userId="08ce88e1165b00db" providerId="LiveId" clId="{DEC4C751-5410-42DC-97E5-B329D1263079}" dt="2020-05-28T09:02:29.032" v="49"/>
        <pc:sldMkLst>
          <pc:docMk/>
          <pc:sldMk cId="0" sldId="450"/>
        </pc:sldMkLst>
        <pc:graphicFrameChg chg="mod">
          <ac:chgData name="CAI JUN" userId="08ce88e1165b00db" providerId="LiveId" clId="{DEC4C751-5410-42DC-97E5-B329D1263079}" dt="2020-05-28T09:02:10.126" v="47"/>
          <ac:graphicFrameMkLst>
            <pc:docMk/>
            <pc:sldMk cId="0" sldId="450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2:29.032" v="49"/>
          <ac:graphicFrameMkLst>
            <pc:docMk/>
            <pc:sldMk cId="0" sldId="450"/>
            <ac:graphicFrameMk id="10245" creationId="{00000000-0000-0000-0000-000000000000}"/>
          </ac:graphicFrameMkLst>
        </pc:graphicFrameChg>
      </pc:sldChg>
      <pc:sldChg chg="modSp">
        <pc:chgData name="CAI JUN" userId="08ce88e1165b00db" providerId="LiveId" clId="{DEC4C751-5410-42DC-97E5-B329D1263079}" dt="2020-05-31T01:31:47.510" v="2056"/>
        <pc:sldMkLst>
          <pc:docMk/>
          <pc:sldMk cId="0" sldId="452"/>
        </pc:sldMkLst>
        <pc:graphicFrameChg chg="mod">
          <ac:chgData name="CAI JUN" userId="08ce88e1165b00db" providerId="LiveId" clId="{DEC4C751-5410-42DC-97E5-B329D1263079}" dt="2020-05-31T01:29:10.213" v="2052"/>
          <ac:graphicFrameMkLst>
            <pc:docMk/>
            <pc:sldMk cId="0" sldId="452"/>
            <ac:graphicFrameMk id="3686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31:47.510" v="2056"/>
          <ac:graphicFrameMkLst>
            <pc:docMk/>
            <pc:sldMk cId="0" sldId="452"/>
            <ac:graphicFrameMk id="3687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8:39.291" v="2050"/>
          <ac:graphicFrameMkLst>
            <pc:docMk/>
            <pc:sldMk cId="0" sldId="452"/>
            <ac:graphicFrameMk id="36872" creationId="{00000000-0000-0000-0000-000000000000}"/>
          </ac:graphicFrameMkLst>
        </pc:graphicFrameChg>
      </pc:sldChg>
      <pc:sldChg chg="addSp modSp mod modAnim">
        <pc:chgData name="CAI JUN" userId="08ce88e1165b00db" providerId="LiveId" clId="{DEC4C751-5410-42DC-97E5-B329D1263079}" dt="2020-05-31T01:51:00.697" v="2368" actId="115"/>
        <pc:sldMkLst>
          <pc:docMk/>
          <pc:sldMk cId="0" sldId="455"/>
        </pc:sldMkLst>
        <pc:spChg chg="add mod">
          <ac:chgData name="CAI JUN" userId="08ce88e1165b00db" providerId="LiveId" clId="{DEC4C751-5410-42DC-97E5-B329D1263079}" dt="2020-05-31T01:46:19.400" v="2354"/>
          <ac:spMkLst>
            <pc:docMk/>
            <pc:sldMk cId="0" sldId="455"/>
            <ac:spMk id="2" creationId="{19756A29-7CE8-4B03-8127-AF5434671844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27665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27670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27679" creationId="{00000000-0000-0000-0000-000000000000}"/>
          </ac:spMkLst>
        </pc:spChg>
        <pc:spChg chg="mod">
          <ac:chgData name="CAI JUN" userId="08ce88e1165b00db" providerId="LiveId" clId="{DEC4C751-5410-42DC-97E5-B329D1263079}" dt="2020-05-31T01:51:00.697" v="2368" actId="115"/>
          <ac:spMkLst>
            <pc:docMk/>
            <pc:sldMk cId="0" sldId="455"/>
            <ac:spMk id="40962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1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2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6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7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8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9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0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5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6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7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9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90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91" creationId="{00000000-0000-0000-0000-000000000000}"/>
          </ac:spMkLst>
        </pc:spChg>
        <pc:spChg chg="mod">
          <ac:chgData name="CAI JUN" userId="08ce88e1165b00db" providerId="LiveId" clId="{DEC4C751-5410-42DC-97E5-B329D1263079}" dt="2020-05-31T01:45:17.119" v="2325" actId="1037"/>
          <ac:spMkLst>
            <pc:docMk/>
            <pc:sldMk cId="0" sldId="455"/>
            <ac:spMk id="40992" creationId="{00000000-0000-0000-0000-000000000000}"/>
          </ac:spMkLst>
        </pc:spChg>
        <pc:grpChg chg="mod">
          <ac:chgData name="CAI JUN" userId="08ce88e1165b00db" providerId="LiveId" clId="{DEC4C751-5410-42DC-97E5-B329D1263079}" dt="2020-05-31T01:41:21.119" v="2074"/>
          <ac:grpSpMkLst>
            <pc:docMk/>
            <pc:sldMk cId="0" sldId="455"/>
            <ac:grpSpMk id="27651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5:17.119" v="2325" actId="1037"/>
          <ac:grpSpMkLst>
            <pc:docMk/>
            <pc:sldMk cId="0" sldId="455"/>
            <ac:grpSpMk id="27656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27660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69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70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73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81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82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1:21.119" v="2074"/>
          <ac:grpSpMkLst>
            <pc:docMk/>
            <pc:sldMk cId="0" sldId="455"/>
            <ac:grpSpMk id="40996" creationId="{00000000-0000-0000-0000-000000000000}"/>
          </ac:grpSpMkLst>
        </pc:grpChg>
        <pc:graphicFrameChg chg="mod">
          <ac:chgData name="CAI JUN" userId="08ce88e1165b00db" providerId="LiveId" clId="{DEC4C751-5410-42DC-97E5-B329D1263079}" dt="2020-05-31T01:42:10.275" v="2081"/>
          <ac:graphicFrameMkLst>
            <pc:docMk/>
            <pc:sldMk cId="0" sldId="455"/>
            <ac:graphicFrameMk id="4097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2:10.275" v="2081"/>
          <ac:graphicFrameMkLst>
            <pc:docMk/>
            <pc:sldMk cId="0" sldId="455"/>
            <ac:graphicFrameMk id="4098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5:17.119" v="2325" actId="1037"/>
          <ac:graphicFrameMkLst>
            <pc:docMk/>
            <pc:sldMk cId="0" sldId="455"/>
            <ac:graphicFrameMk id="4099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5:17.119" v="2325" actId="1037"/>
          <ac:graphicFrameMkLst>
            <pc:docMk/>
            <pc:sldMk cId="0" sldId="455"/>
            <ac:graphicFrameMk id="4099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1:21.119" v="2074"/>
          <ac:graphicFrameMkLst>
            <pc:docMk/>
            <pc:sldMk cId="0" sldId="455"/>
            <ac:graphicFrameMk id="4099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1:21.119" v="2074"/>
          <ac:graphicFrameMkLst>
            <pc:docMk/>
            <pc:sldMk cId="0" sldId="455"/>
            <ac:graphicFrameMk id="4099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1:21.119" v="2074"/>
          <ac:graphicFrameMkLst>
            <pc:docMk/>
            <pc:sldMk cId="0" sldId="455"/>
            <ac:graphicFrameMk id="40998" creationId="{00000000-0000-0000-0000-000000000000}"/>
          </ac:graphicFrameMkLst>
        </pc:graphicFrameChg>
      </pc:sldChg>
      <pc:sldChg chg="modSp modAnim">
        <pc:chgData name="CAI JUN" userId="08ce88e1165b00db" providerId="LiveId" clId="{DEC4C751-5410-42DC-97E5-B329D1263079}" dt="2020-05-31T01:51:54.869" v="2369"/>
        <pc:sldMkLst>
          <pc:docMk/>
          <pc:sldMk cId="0" sldId="458"/>
        </pc:sldMkLst>
        <pc:spChg chg="mod">
          <ac:chgData name="CAI JUN" userId="08ce88e1165b00db" providerId="LiveId" clId="{DEC4C751-5410-42DC-97E5-B329D1263079}" dt="2020-05-31T01:31:58.775" v="2058" actId="207"/>
          <ac:spMkLst>
            <pc:docMk/>
            <pc:sldMk cId="0" sldId="458"/>
            <ac:spMk id="2" creationId="{00000000-0000-0000-0000-000000000000}"/>
          </ac:spMkLst>
        </pc:spChg>
        <pc:spChg chg="mod">
          <ac:chgData name="CAI JUN" userId="08ce88e1165b00db" providerId="LiveId" clId="{DEC4C751-5410-42DC-97E5-B329D1263079}" dt="2020-05-31T01:32:02.291" v="2060" actId="207"/>
          <ac:spMkLst>
            <pc:docMk/>
            <pc:sldMk cId="0" sldId="458"/>
            <ac:spMk id="4" creationId="{00000000-0000-0000-0000-000000000000}"/>
          </ac:spMkLst>
        </pc:spChg>
      </pc:sldChg>
      <pc:sldChg chg="modSp mod">
        <pc:chgData name="CAI JUN" userId="08ce88e1165b00db" providerId="LiveId" clId="{DEC4C751-5410-42DC-97E5-B329D1263079}" dt="2020-05-31T00:25:46.221" v="881" actId="113"/>
        <pc:sldMkLst>
          <pc:docMk/>
          <pc:sldMk cId="60833623" sldId="459"/>
        </pc:sldMkLst>
        <pc:spChg chg="mod">
          <ac:chgData name="CAI JUN" userId="08ce88e1165b00db" providerId="LiveId" clId="{DEC4C751-5410-42DC-97E5-B329D1263079}" dt="2020-05-31T00:25:46.221" v="881" actId="113"/>
          <ac:spMkLst>
            <pc:docMk/>
            <pc:sldMk cId="60833623" sldId="459"/>
            <ac:spMk id="16" creationId="{00000000-0000-0000-0000-000000000000}"/>
          </ac:spMkLst>
        </pc:spChg>
        <pc:spChg chg="mod">
          <ac:chgData name="CAI JUN" userId="08ce88e1165b00db" providerId="LiveId" clId="{DEC4C751-5410-42DC-97E5-B329D1263079}" dt="2020-05-31T00:25:13.611" v="873" actId="113"/>
          <ac:spMkLst>
            <pc:docMk/>
            <pc:sldMk cId="60833623" sldId="459"/>
            <ac:spMk id="37893" creationId="{00000000-0000-0000-0000-000000000000}"/>
          </ac:spMkLst>
        </pc:spChg>
        <pc:spChg chg="mod">
          <ac:chgData name="CAI JUN" userId="08ce88e1165b00db" providerId="LiveId" clId="{DEC4C751-5410-42DC-97E5-B329D1263079}" dt="2020-05-31T00:25:17.174" v="874" actId="113"/>
          <ac:spMkLst>
            <pc:docMk/>
            <pc:sldMk cId="60833623" sldId="459"/>
            <ac:spMk id="37899" creationId="{00000000-0000-0000-0000-000000000000}"/>
          </ac:spMkLst>
        </pc:spChg>
        <pc:spChg chg="mod">
          <ac:chgData name="CAI JUN" userId="08ce88e1165b00db" providerId="LiveId" clId="{DEC4C751-5410-42DC-97E5-B329D1263079}" dt="2020-05-31T00:25:20.267" v="875" actId="113"/>
          <ac:spMkLst>
            <pc:docMk/>
            <pc:sldMk cId="60833623" sldId="459"/>
            <ac:spMk id="37900" creationId="{00000000-0000-0000-0000-000000000000}"/>
          </ac:spMkLst>
        </pc:spChg>
        <pc:spChg chg="mod">
          <ac:chgData name="CAI JUN" userId="08ce88e1165b00db" providerId="LiveId" clId="{DEC4C751-5410-42DC-97E5-B329D1263079}" dt="2020-05-31T00:25:24.283" v="876" actId="113"/>
          <ac:spMkLst>
            <pc:docMk/>
            <pc:sldMk cId="60833623" sldId="459"/>
            <ac:spMk id="3790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png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png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png"/><Relationship Id="rId5" Type="http://schemas.openxmlformats.org/officeDocument/2006/relationships/image" Target="../media/image102.wmf"/><Relationship Id="rId10" Type="http://schemas.openxmlformats.org/officeDocument/2006/relationships/image" Target="../media/image97.wmf"/><Relationship Id="rId4" Type="http://schemas.openxmlformats.org/officeDocument/2006/relationships/image" Target="../media/image101.png"/><Relationship Id="rId9" Type="http://schemas.openxmlformats.org/officeDocument/2006/relationships/image" Target="../media/image9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0.png"/><Relationship Id="rId7" Type="http://schemas.openxmlformats.org/officeDocument/2006/relationships/image" Target="../media/image109.wmf"/><Relationship Id="rId12" Type="http://schemas.openxmlformats.org/officeDocument/2006/relationships/image" Target="../media/image97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03.png"/><Relationship Id="rId11" Type="http://schemas.openxmlformats.org/officeDocument/2006/relationships/image" Target="../media/image96.wmf"/><Relationship Id="rId5" Type="http://schemas.openxmlformats.org/officeDocument/2006/relationships/image" Target="../media/image108.wmf"/><Relationship Id="rId10" Type="http://schemas.openxmlformats.org/officeDocument/2006/relationships/image" Target="../media/image112.wmf"/><Relationship Id="rId4" Type="http://schemas.openxmlformats.org/officeDocument/2006/relationships/image" Target="../media/image101.png"/><Relationship Id="rId9" Type="http://schemas.openxmlformats.org/officeDocument/2006/relationships/image" Target="../media/image11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97.wmf"/><Relationship Id="rId7" Type="http://schemas.openxmlformats.org/officeDocument/2006/relationships/image" Target="../media/image101.png"/><Relationship Id="rId2" Type="http://schemas.openxmlformats.org/officeDocument/2006/relationships/image" Target="../media/image96.wmf"/><Relationship Id="rId1" Type="http://schemas.openxmlformats.org/officeDocument/2006/relationships/image" Target="../media/image113.wmf"/><Relationship Id="rId6" Type="http://schemas.openxmlformats.org/officeDocument/2006/relationships/image" Target="../media/image100.png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image" Target="../media/image103.png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97.wmf"/><Relationship Id="rId7" Type="http://schemas.openxmlformats.org/officeDocument/2006/relationships/image" Target="../media/image101.png"/><Relationship Id="rId2" Type="http://schemas.openxmlformats.org/officeDocument/2006/relationships/image" Target="../media/image96.wmf"/><Relationship Id="rId1" Type="http://schemas.openxmlformats.org/officeDocument/2006/relationships/image" Target="../media/image115.wmf"/><Relationship Id="rId6" Type="http://schemas.openxmlformats.org/officeDocument/2006/relationships/image" Target="../media/image100.png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image" Target="../media/image103.png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97.wmf"/><Relationship Id="rId7" Type="http://schemas.openxmlformats.org/officeDocument/2006/relationships/image" Target="../media/image101.png"/><Relationship Id="rId2" Type="http://schemas.openxmlformats.org/officeDocument/2006/relationships/image" Target="../media/image96.wmf"/><Relationship Id="rId1" Type="http://schemas.openxmlformats.org/officeDocument/2006/relationships/image" Target="../media/image116.wmf"/><Relationship Id="rId6" Type="http://schemas.openxmlformats.org/officeDocument/2006/relationships/image" Target="../media/image100.png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image" Target="../media/image103.png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97.wmf"/><Relationship Id="rId7" Type="http://schemas.openxmlformats.org/officeDocument/2006/relationships/image" Target="../media/image101.png"/><Relationship Id="rId2" Type="http://schemas.openxmlformats.org/officeDocument/2006/relationships/image" Target="../media/image96.wmf"/><Relationship Id="rId1" Type="http://schemas.openxmlformats.org/officeDocument/2006/relationships/image" Target="../media/image117.wmf"/><Relationship Id="rId6" Type="http://schemas.openxmlformats.org/officeDocument/2006/relationships/image" Target="../media/image100.png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image" Target="../media/image103.png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wmf"/><Relationship Id="rId7" Type="http://schemas.openxmlformats.org/officeDocument/2006/relationships/image" Target="../media/image100.png"/><Relationship Id="rId12" Type="http://schemas.openxmlformats.org/officeDocument/2006/relationships/image" Target="../media/image11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07.wmf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0" Type="http://schemas.openxmlformats.org/officeDocument/2006/relationships/image" Target="../media/image103.png"/><Relationship Id="rId4" Type="http://schemas.openxmlformats.org/officeDocument/2006/relationships/image" Target="../media/image97.wmf"/><Relationship Id="rId9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12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5" Type="http://schemas.openxmlformats.org/officeDocument/2006/relationships/image" Target="../media/image10.png"/><Relationship Id="rId4" Type="http://schemas.openxmlformats.org/officeDocument/2006/relationships/image" Target="../media/image19.wmf"/><Relationship Id="rId9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A312BC84-830B-437E-9EC1-25420C5A4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8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2BC84-830B-437E-9EC1-25420C5A4AA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08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63776-3F6D-40BD-8395-C9B721DB2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11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B1154-71BC-4B6C-8F84-B088DA70C9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49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76DEB-0D6C-43A3-9A74-687D26A0BF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95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F80CC-84AD-4F3B-BD4E-9BCC92F53C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22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04F9D-C7C5-4F94-AE76-F97A14FB5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75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E0F20-1B6E-4665-AB1E-026542DA2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5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B0F8A-8B6E-4657-94E4-FB3816DD2E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37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C5C-B502-461F-8454-613D42FF30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41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AEEA0-2C93-4CB3-ABB4-033AC6649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22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C306E-5F87-4DD5-A24F-240EB34EB9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26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C21E4-ECF0-4AB4-8873-8FE927589A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3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A798B-60DE-4E55-86C2-79E445B1A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77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B699118-954F-4737-9F7A-E7A2075CB6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6.bin"/><Relationship Id="rId26" Type="http://schemas.openxmlformats.org/officeDocument/2006/relationships/image" Target="../media/image36.wmf"/><Relationship Id="rId39" Type="http://schemas.openxmlformats.org/officeDocument/2006/relationships/oleObject" Target="../embeddings/oleObject49.bin"/><Relationship Id="rId21" Type="http://schemas.openxmlformats.org/officeDocument/2006/relationships/image" Target="../media/image34.wmf"/><Relationship Id="rId34" Type="http://schemas.openxmlformats.org/officeDocument/2006/relationships/oleObject" Target="../embeddings/oleObject45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39.wmf"/><Relationship Id="rId38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3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4.bin"/><Relationship Id="rId37" Type="http://schemas.openxmlformats.org/officeDocument/2006/relationships/oleObject" Target="../embeddings/oleObject47.bin"/><Relationship Id="rId40" Type="http://schemas.openxmlformats.org/officeDocument/2006/relationships/oleObject" Target="../embeddings/oleObject50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image" Target="../media/image35.wmf"/><Relationship Id="rId28" Type="http://schemas.openxmlformats.org/officeDocument/2006/relationships/oleObject" Target="../embeddings/oleObject42.bin"/><Relationship Id="rId36" Type="http://schemas.openxmlformats.org/officeDocument/2006/relationships/oleObject" Target="../embeddings/oleObject46.bin"/><Relationship Id="rId10" Type="http://schemas.openxmlformats.org/officeDocument/2006/relationships/image" Target="../media/image30.wmf"/><Relationship Id="rId19" Type="http://schemas.openxmlformats.org/officeDocument/2006/relationships/image" Target="../media/image33.wmf"/><Relationship Id="rId31" Type="http://schemas.openxmlformats.org/officeDocument/2006/relationships/image" Target="../media/image38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Relationship Id="rId22" Type="http://schemas.openxmlformats.org/officeDocument/2006/relationships/oleObject" Target="../embeddings/oleObject38.bin"/><Relationship Id="rId27" Type="http://schemas.openxmlformats.org/officeDocument/2006/relationships/oleObject" Target="../embeddings/oleObject41.bin"/><Relationship Id="rId30" Type="http://schemas.openxmlformats.org/officeDocument/2006/relationships/oleObject" Target="../embeddings/oleObject43.bin"/><Relationship Id="rId35" Type="http://schemas.openxmlformats.org/officeDocument/2006/relationships/image" Target="../media/image40.wmf"/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6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6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71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8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84.png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8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8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9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01.png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03.png"/><Relationship Id="rId22" Type="http://schemas.openxmlformats.org/officeDocument/2006/relationships/image" Target="../media/image9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10.wmf"/><Relationship Id="rId26" Type="http://schemas.openxmlformats.org/officeDocument/2006/relationships/image" Target="../media/image97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96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10" Type="http://schemas.openxmlformats.org/officeDocument/2006/relationships/image" Target="../media/image101.png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03.png"/><Relationship Id="rId22" Type="http://schemas.openxmlformats.org/officeDocument/2006/relationships/image" Target="../media/image11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png"/><Relationship Id="rId20" Type="http://schemas.openxmlformats.org/officeDocument/2006/relationships/image" Target="../media/image103.png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43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00.png"/><Relationship Id="rId22" Type="http://schemas.openxmlformats.org/officeDocument/2006/relationships/image" Target="../media/image10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png"/><Relationship Id="rId20" Type="http://schemas.openxmlformats.org/officeDocument/2006/relationships/image" Target="../media/image103.png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51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00.png"/><Relationship Id="rId22" Type="http://schemas.openxmlformats.org/officeDocument/2006/relationships/image" Target="../media/image10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png"/><Relationship Id="rId20" Type="http://schemas.openxmlformats.org/officeDocument/2006/relationships/image" Target="../media/image103.png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59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00.png"/><Relationship Id="rId22" Type="http://schemas.openxmlformats.org/officeDocument/2006/relationships/image" Target="../media/image10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6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png"/><Relationship Id="rId20" Type="http://schemas.openxmlformats.org/officeDocument/2006/relationships/image" Target="../media/image103.png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67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00.png"/><Relationship Id="rId22" Type="http://schemas.openxmlformats.org/officeDocument/2006/relationships/image" Target="../media/image10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01.png"/><Relationship Id="rId26" Type="http://schemas.openxmlformats.org/officeDocument/2006/relationships/image" Target="../media/image110.w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png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09.w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75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07.wmf"/><Relationship Id="rId22" Type="http://schemas.openxmlformats.org/officeDocument/2006/relationships/image" Target="../media/image10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2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96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8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0.png"/><Relationship Id="rId18" Type="http://schemas.openxmlformats.org/officeDocument/2006/relationships/oleObject" Target="../embeddings/oleObject23.bin"/><Relationship Id="rId3" Type="http://schemas.openxmlformats.org/officeDocument/2006/relationships/oleObject" Target="../embeddings/oleObject16.bin"/><Relationship Id="rId21" Type="http://schemas.openxmlformats.org/officeDocument/2006/relationships/image" Target="../media/image23.wmf"/><Relationship Id="rId7" Type="http://schemas.openxmlformats.org/officeDocument/2006/relationships/image" Target="../media/image24.png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066800" y="1428750"/>
            <a:ext cx="71437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130000"/>
              </a:lnSpc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1-11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标准生成焓和标准燃烧焓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371600" y="3914775"/>
            <a:ext cx="69532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Standard Enthalpy of Formation and Standard Enthalpy of Combustion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"/>
          <p:cNvGrpSpPr>
            <a:grpSpLocks/>
          </p:cNvGrpSpPr>
          <p:nvPr/>
        </p:nvGrpSpPr>
        <p:grpSpPr bwMode="auto">
          <a:xfrm>
            <a:off x="4797425" y="3938588"/>
            <a:ext cx="3856038" cy="2605087"/>
            <a:chOff x="4811720" y="4181475"/>
            <a:chExt cx="3856030" cy="2605088"/>
          </a:xfrm>
        </p:grpSpPr>
        <p:sp>
          <p:nvSpPr>
            <p:cNvPr id="74802" name="Line 1074"/>
            <p:cNvSpPr>
              <a:spLocks noChangeShapeType="1"/>
            </p:cNvSpPr>
            <p:nvPr/>
          </p:nvSpPr>
          <p:spPr bwMode="auto">
            <a:xfrm>
              <a:off x="5467357" y="6329363"/>
              <a:ext cx="236219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16" name="Line 1077"/>
            <p:cNvSpPr>
              <a:spLocks noChangeShapeType="1"/>
            </p:cNvSpPr>
            <p:nvPr/>
          </p:nvSpPr>
          <p:spPr bwMode="auto">
            <a:xfrm>
              <a:off x="7162803" y="4386263"/>
              <a:ext cx="0" cy="11620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7" name="Line 1078"/>
            <p:cNvSpPr>
              <a:spLocks noChangeShapeType="1"/>
            </p:cNvSpPr>
            <p:nvPr/>
          </p:nvSpPr>
          <p:spPr bwMode="auto">
            <a:xfrm>
              <a:off x="5900739" y="4386262"/>
              <a:ext cx="0" cy="192406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8" name="Line 1079"/>
            <p:cNvSpPr>
              <a:spLocks noChangeShapeType="1"/>
            </p:cNvSpPr>
            <p:nvPr/>
          </p:nvSpPr>
          <p:spPr bwMode="auto">
            <a:xfrm flipH="1">
              <a:off x="7158038" y="5529262"/>
              <a:ext cx="0" cy="8176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4" name="Line 1076"/>
            <p:cNvSpPr>
              <a:spLocks noChangeShapeType="1"/>
            </p:cNvSpPr>
            <p:nvPr/>
          </p:nvSpPr>
          <p:spPr bwMode="auto">
            <a:xfrm>
              <a:off x="6553204" y="5548313"/>
              <a:ext cx="127634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803" name="Line 1075"/>
            <p:cNvSpPr>
              <a:spLocks noChangeShapeType="1"/>
            </p:cNvSpPr>
            <p:nvPr/>
          </p:nvSpPr>
          <p:spPr bwMode="auto">
            <a:xfrm>
              <a:off x="5467357" y="4386262"/>
              <a:ext cx="236219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11321" name="Object 1080"/>
            <p:cNvGraphicFramePr>
              <a:graphicFrameLocks noChangeAspect="1"/>
            </p:cNvGraphicFramePr>
            <p:nvPr/>
          </p:nvGraphicFramePr>
          <p:xfrm>
            <a:off x="4811720" y="6103998"/>
            <a:ext cx="720725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公式" r:id="rId3" imgW="317087" imgH="215619" progId="Equation.3">
                    <p:embed/>
                  </p:oleObj>
                </mc:Choice>
                <mc:Fallback>
                  <p:oleObj name="公式" r:id="rId3" imgW="317087" imgH="215619" progId="Equation.3">
                    <p:embed/>
                    <p:pic>
                      <p:nvPicPr>
                        <p:cNvPr id="11321" name="Object 1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1720" y="6103998"/>
                          <a:ext cx="720725" cy="49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2" name="Object 1081"/>
            <p:cNvGraphicFramePr>
              <a:graphicFrameLocks noChangeAspect="1"/>
            </p:cNvGraphicFramePr>
            <p:nvPr/>
          </p:nvGraphicFramePr>
          <p:xfrm>
            <a:off x="5092702" y="4181475"/>
            <a:ext cx="350837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公式" r:id="rId5" imgW="152202" imgH="177569" progId="Equation.3">
                    <p:embed/>
                  </p:oleObj>
                </mc:Choice>
                <mc:Fallback>
                  <p:oleObj name="公式" r:id="rId5" imgW="152202" imgH="177569" progId="Equation.3">
                    <p:embed/>
                    <p:pic>
                      <p:nvPicPr>
                        <p:cNvPr id="11322" name="Object 1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2702" y="4181475"/>
                          <a:ext cx="350837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3" name="Object 1082"/>
            <p:cNvGraphicFramePr>
              <a:graphicFrameLocks noChangeAspect="1"/>
            </p:cNvGraphicFramePr>
            <p:nvPr/>
          </p:nvGraphicFramePr>
          <p:xfrm>
            <a:off x="5994400" y="5360988"/>
            <a:ext cx="55880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公式" r:id="rId7" imgW="253670" imgH="177569" progId="Equation.3">
                    <p:embed/>
                  </p:oleObj>
                </mc:Choice>
                <mc:Fallback>
                  <p:oleObj name="公式" r:id="rId7" imgW="253670" imgH="177569" progId="Equation.3">
                    <p:embed/>
                    <p:pic>
                      <p:nvPicPr>
                        <p:cNvPr id="11323" name="Object 1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4400" y="5360988"/>
                          <a:ext cx="558800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4" name="Text Box 1085"/>
            <p:cNvSpPr txBox="1">
              <a:spLocks noChangeArrowheads="1"/>
            </p:cNvSpPr>
            <p:nvPr/>
          </p:nvSpPr>
          <p:spPr bwMode="auto">
            <a:xfrm>
              <a:off x="7794625" y="6118294"/>
              <a:ext cx="873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基 准</a:t>
              </a:r>
              <a:endParaRPr kumimoji="1"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1325" name="Object 10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8398560"/>
                </p:ext>
              </p:extLst>
            </p:nvPr>
          </p:nvGraphicFramePr>
          <p:xfrm>
            <a:off x="5056188" y="5141913"/>
            <a:ext cx="8445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9" imgW="431640" imgH="241200" progId="Equation.DSMT4">
                    <p:embed/>
                  </p:oleObj>
                </mc:Choice>
                <mc:Fallback>
                  <p:oleObj name="Equation" r:id="rId9" imgW="431640" imgH="241200" progId="Equation.DSMT4">
                    <p:embed/>
                    <p:pic>
                      <p:nvPicPr>
                        <p:cNvPr id="11325" name="Object 1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6188" y="5141913"/>
                          <a:ext cx="8445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" name="Object 10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8690038"/>
                </p:ext>
              </p:extLst>
            </p:nvPr>
          </p:nvGraphicFramePr>
          <p:xfrm>
            <a:off x="6272214" y="5703128"/>
            <a:ext cx="84772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11" imgW="431640" imgH="241200" progId="Equation.DSMT4">
                    <p:embed/>
                  </p:oleObj>
                </mc:Choice>
                <mc:Fallback>
                  <p:oleObj name="Equation" r:id="rId11" imgW="431640" imgH="241200" progId="Equation.DSMT4">
                    <p:embed/>
                    <p:pic>
                      <p:nvPicPr>
                        <p:cNvPr id="11326" name="Object 10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2214" y="5703128"/>
                          <a:ext cx="84772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7" name="Object 10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471340"/>
                </p:ext>
              </p:extLst>
            </p:nvPr>
          </p:nvGraphicFramePr>
          <p:xfrm>
            <a:off x="6273805" y="4719637"/>
            <a:ext cx="823910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13" imgW="419040" imgH="241200" progId="Equation.DSMT4">
                    <p:embed/>
                  </p:oleObj>
                </mc:Choice>
                <mc:Fallback>
                  <p:oleObj name="Equation" r:id="rId13" imgW="419040" imgH="241200" progId="Equation.DSMT4">
                    <p:embed/>
                    <p:pic>
                      <p:nvPicPr>
                        <p:cNvPr id="11327" name="Object 10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3805" y="4719637"/>
                          <a:ext cx="823910" cy="47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8" name="Text Box 1121"/>
            <p:cNvSpPr txBox="1">
              <a:spLocks noChangeArrowheads="1"/>
            </p:cNvSpPr>
            <p:nvPr/>
          </p:nvSpPr>
          <p:spPr bwMode="auto">
            <a:xfrm>
              <a:off x="5534025" y="6329363"/>
              <a:ext cx="2181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9933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 b="0" baseline="-25000" dirty="0">
                  <a:solidFill>
                    <a:srgbClr val="9933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0" dirty="0">
                  <a:solidFill>
                    <a:srgbClr val="993300"/>
                  </a:solidFill>
                  <a:latin typeface="Times New Roman" pitchFamily="18" charset="0"/>
                </a:rPr>
                <a:t>O(l), SO</a:t>
              </a:r>
              <a:r>
                <a:rPr kumimoji="1" lang="en-US" altLang="zh-CN" sz="2400" b="0" baseline="-25000" dirty="0">
                  <a:solidFill>
                    <a:srgbClr val="9933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0" dirty="0">
                  <a:solidFill>
                    <a:srgbClr val="993300"/>
                  </a:solidFill>
                  <a:latin typeface="Times New Roman" pitchFamily="18" charset="0"/>
                </a:rPr>
                <a:t>, N</a:t>
              </a:r>
              <a:r>
                <a:rPr kumimoji="1" lang="en-US" altLang="zh-CN" sz="2400" b="0" baseline="-25000" dirty="0">
                  <a:solidFill>
                    <a:srgbClr val="99330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  <p:grpSp>
        <p:nvGrpSpPr>
          <p:cNvPr id="11267" name="Group 1157"/>
          <p:cNvGrpSpPr>
            <a:grpSpLocks/>
          </p:cNvGrpSpPr>
          <p:nvPr/>
        </p:nvGrpSpPr>
        <p:grpSpPr bwMode="auto">
          <a:xfrm>
            <a:off x="4814888" y="1146175"/>
            <a:ext cx="3871912" cy="2627313"/>
            <a:chOff x="3015" y="272"/>
            <a:chExt cx="2439" cy="1655"/>
          </a:xfrm>
        </p:grpSpPr>
        <p:sp>
          <p:nvSpPr>
            <p:cNvPr id="74832" name="Line 1104"/>
            <p:cNvSpPr>
              <a:spLocks noChangeShapeType="1"/>
            </p:cNvSpPr>
            <p:nvPr/>
          </p:nvSpPr>
          <p:spPr bwMode="auto">
            <a:xfrm>
              <a:off x="3420" y="1781"/>
              <a:ext cx="14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02" name="Line 1105"/>
            <p:cNvSpPr>
              <a:spLocks noChangeShapeType="1"/>
            </p:cNvSpPr>
            <p:nvPr/>
          </p:nvSpPr>
          <p:spPr bwMode="auto">
            <a:xfrm>
              <a:off x="4476" y="560"/>
              <a:ext cx="0" cy="72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Line 1106"/>
            <p:cNvSpPr>
              <a:spLocks noChangeShapeType="1"/>
            </p:cNvSpPr>
            <p:nvPr/>
          </p:nvSpPr>
          <p:spPr bwMode="auto">
            <a:xfrm>
              <a:off x="3708" y="560"/>
              <a:ext cx="0" cy="120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Line 1107"/>
            <p:cNvSpPr>
              <a:spLocks noChangeShapeType="1"/>
            </p:cNvSpPr>
            <p:nvPr/>
          </p:nvSpPr>
          <p:spPr bwMode="auto">
            <a:xfrm>
              <a:off x="4476" y="1277"/>
              <a:ext cx="0" cy="4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36" name="Line 1108"/>
            <p:cNvSpPr>
              <a:spLocks noChangeShapeType="1"/>
            </p:cNvSpPr>
            <p:nvPr/>
          </p:nvSpPr>
          <p:spPr bwMode="auto">
            <a:xfrm>
              <a:off x="4104" y="1289"/>
              <a:ext cx="80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837" name="Line 1109"/>
            <p:cNvSpPr>
              <a:spLocks noChangeShapeType="1"/>
            </p:cNvSpPr>
            <p:nvPr/>
          </p:nvSpPr>
          <p:spPr bwMode="auto">
            <a:xfrm>
              <a:off x="3420" y="557"/>
              <a:ext cx="14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11307" name="Object 1110"/>
            <p:cNvGraphicFramePr>
              <a:graphicFrameLocks noChangeAspect="1"/>
            </p:cNvGraphicFramePr>
            <p:nvPr/>
          </p:nvGraphicFramePr>
          <p:xfrm>
            <a:off x="3015" y="1618"/>
            <a:ext cx="45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公式" r:id="rId15" imgW="317087" imgH="215619" progId="Equation.3">
                    <p:embed/>
                  </p:oleObj>
                </mc:Choice>
                <mc:Fallback>
                  <p:oleObj name="公式" r:id="rId15" imgW="317087" imgH="215619" progId="Equation.3">
                    <p:embed/>
                    <p:pic>
                      <p:nvPicPr>
                        <p:cNvPr id="11307" name="Object 1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5" y="1618"/>
                          <a:ext cx="454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8" name="Object 1111"/>
            <p:cNvGraphicFramePr>
              <a:graphicFrameLocks noChangeAspect="1"/>
            </p:cNvGraphicFramePr>
            <p:nvPr/>
          </p:nvGraphicFramePr>
          <p:xfrm>
            <a:off x="3199" y="454"/>
            <a:ext cx="22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公式" r:id="rId16" imgW="152202" imgH="177569" progId="Equation.3">
                    <p:embed/>
                  </p:oleObj>
                </mc:Choice>
                <mc:Fallback>
                  <p:oleObj name="公式" r:id="rId16" imgW="152202" imgH="177569" progId="Equation.3">
                    <p:embed/>
                    <p:pic>
                      <p:nvPicPr>
                        <p:cNvPr id="11308" name="Object 1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9" y="454"/>
                          <a:ext cx="22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9" name="Object 1112"/>
            <p:cNvGraphicFramePr>
              <a:graphicFrameLocks noChangeAspect="1"/>
            </p:cNvGraphicFramePr>
            <p:nvPr/>
          </p:nvGraphicFramePr>
          <p:xfrm>
            <a:off x="3752" y="1171"/>
            <a:ext cx="3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公式" r:id="rId17" imgW="253670" imgH="177569" progId="Equation.3">
                    <p:embed/>
                  </p:oleObj>
                </mc:Choice>
                <mc:Fallback>
                  <p:oleObj name="公式" r:id="rId17" imgW="253670" imgH="177569" progId="Equation.3">
                    <p:embed/>
                    <p:pic>
                      <p:nvPicPr>
                        <p:cNvPr id="11309" name="Object 1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1171"/>
                          <a:ext cx="35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0" name="Text Box 1115"/>
            <p:cNvSpPr txBox="1">
              <a:spLocks noChangeArrowheads="1"/>
            </p:cNvSpPr>
            <p:nvPr/>
          </p:nvSpPr>
          <p:spPr bwMode="auto">
            <a:xfrm>
              <a:off x="4904" y="414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基 准</a:t>
              </a:r>
              <a:endParaRPr kumimoji="1"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1311" name="Object 1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1558933"/>
                </p:ext>
              </p:extLst>
            </p:nvPr>
          </p:nvGraphicFramePr>
          <p:xfrm>
            <a:off x="3184" y="960"/>
            <a:ext cx="53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Equation" r:id="rId18" imgW="431640" imgH="241200" progId="Equation.DSMT4">
                    <p:embed/>
                  </p:oleObj>
                </mc:Choice>
                <mc:Fallback>
                  <p:oleObj name="Equation" r:id="rId18" imgW="431640" imgH="241200" progId="Equation.DSMT4">
                    <p:embed/>
                    <p:pic>
                      <p:nvPicPr>
                        <p:cNvPr id="11311" name="Object 1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960"/>
                          <a:ext cx="533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2" name="Object 1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3308444"/>
                </p:ext>
              </p:extLst>
            </p:nvPr>
          </p:nvGraphicFramePr>
          <p:xfrm>
            <a:off x="3924" y="775"/>
            <a:ext cx="53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Equation" r:id="rId20" imgW="431640" imgH="241200" progId="Equation.DSMT4">
                    <p:embed/>
                  </p:oleObj>
                </mc:Choice>
                <mc:Fallback>
                  <p:oleObj name="Equation" r:id="rId20" imgW="431640" imgH="241200" progId="Equation.DSMT4">
                    <p:embed/>
                    <p:pic>
                      <p:nvPicPr>
                        <p:cNvPr id="11312" name="Object 1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775"/>
                          <a:ext cx="533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3" name="Object 1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0711345"/>
                </p:ext>
              </p:extLst>
            </p:nvPr>
          </p:nvGraphicFramePr>
          <p:xfrm>
            <a:off x="3929" y="1406"/>
            <a:ext cx="51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22" imgW="419040" imgH="241200" progId="Equation.DSMT4">
                    <p:embed/>
                  </p:oleObj>
                </mc:Choice>
                <mc:Fallback>
                  <p:oleObj name="Equation" r:id="rId22" imgW="419040" imgH="241200" progId="Equation.DSMT4">
                    <p:embed/>
                    <p:pic>
                      <p:nvPicPr>
                        <p:cNvPr id="11313" name="Object 1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" y="1406"/>
                          <a:ext cx="51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4" name="Text Box 1148"/>
            <p:cNvSpPr txBox="1">
              <a:spLocks noChangeArrowheads="1"/>
            </p:cNvSpPr>
            <p:nvPr/>
          </p:nvSpPr>
          <p:spPr bwMode="auto">
            <a:xfrm>
              <a:off x="3444" y="272"/>
              <a:ext cx="1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993300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400" b="0" baseline="-25000" dirty="0">
                  <a:solidFill>
                    <a:srgbClr val="9933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0" dirty="0">
                  <a:solidFill>
                    <a:srgbClr val="993300"/>
                  </a:solidFill>
                  <a:latin typeface="Times New Roman" pitchFamily="18" charset="0"/>
                </a:rPr>
                <a:t>, N</a:t>
              </a:r>
              <a:r>
                <a:rPr kumimoji="1" lang="en-US" altLang="zh-CN" sz="2400" b="0" baseline="-25000" dirty="0">
                  <a:solidFill>
                    <a:srgbClr val="9933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0" dirty="0">
                  <a:solidFill>
                    <a:srgbClr val="993300"/>
                  </a:solidFill>
                  <a:latin typeface="Times New Roman" pitchFamily="18" charset="0"/>
                </a:rPr>
                <a:t>, Cu, Hg(l)</a:t>
              </a:r>
              <a:r>
                <a:rPr kumimoji="1" lang="en-US" altLang="zh-CN" sz="2400" b="0" dirty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11268" name="Group 1158"/>
          <p:cNvGrpSpPr>
            <a:grpSpLocks/>
          </p:cNvGrpSpPr>
          <p:nvPr/>
        </p:nvGrpSpPr>
        <p:grpSpPr bwMode="auto">
          <a:xfrm>
            <a:off x="717550" y="1063625"/>
            <a:ext cx="3517900" cy="2228850"/>
            <a:chOff x="452" y="463"/>
            <a:chExt cx="2216" cy="1404"/>
          </a:xfrm>
        </p:grpSpPr>
        <p:sp>
          <p:nvSpPr>
            <p:cNvPr id="11290" name="Text Box 1090"/>
            <p:cNvSpPr txBox="1">
              <a:spLocks noChangeArrowheads="1"/>
            </p:cNvSpPr>
            <p:nvPr/>
          </p:nvSpPr>
          <p:spPr bwMode="auto">
            <a:xfrm>
              <a:off x="2042" y="84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graphicFrame>
          <p:nvGraphicFramePr>
            <p:cNvPr id="11291" name="Object 1096"/>
            <p:cNvGraphicFramePr>
              <a:graphicFrameLocks noChangeAspect="1"/>
            </p:cNvGraphicFramePr>
            <p:nvPr/>
          </p:nvGraphicFramePr>
          <p:xfrm>
            <a:off x="1422" y="1579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公式" r:id="rId24" imgW="152202" imgH="177569" progId="Equation.3">
                    <p:embed/>
                  </p:oleObj>
                </mc:Choice>
                <mc:Fallback>
                  <p:oleObj name="公式" r:id="rId24" imgW="152202" imgH="177569" progId="Equation.3">
                    <p:embed/>
                    <p:pic>
                      <p:nvPicPr>
                        <p:cNvPr id="11291" name="Object 1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1579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Object 1097"/>
            <p:cNvGraphicFramePr>
              <a:graphicFrameLocks noChangeAspect="1"/>
            </p:cNvGraphicFramePr>
            <p:nvPr/>
          </p:nvGraphicFramePr>
          <p:xfrm>
            <a:off x="452" y="463"/>
            <a:ext cx="1196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公式" r:id="rId25" imgW="736280" imgH="266584" progId="Equation.3">
                    <p:embed/>
                  </p:oleObj>
                </mc:Choice>
                <mc:Fallback>
                  <p:oleObj name="公式" r:id="rId25" imgW="736280" imgH="266584" progId="Equation.3">
                    <p:embed/>
                    <p:pic>
                      <p:nvPicPr>
                        <p:cNvPr id="11292" name="Object 10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463"/>
                          <a:ext cx="1196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3" name="Object 1098"/>
            <p:cNvGraphicFramePr>
              <a:graphicFrameLocks noChangeAspect="1"/>
            </p:cNvGraphicFramePr>
            <p:nvPr/>
          </p:nvGraphicFramePr>
          <p:xfrm>
            <a:off x="2152" y="504"/>
            <a:ext cx="51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公式" r:id="rId27" imgW="317087" imgH="215619" progId="Equation.3">
                    <p:embed/>
                  </p:oleObj>
                </mc:Choice>
                <mc:Fallback>
                  <p:oleObj name="公式" r:id="rId27" imgW="317087" imgH="215619" progId="Equation.3">
                    <p:embed/>
                    <p:pic>
                      <p:nvPicPr>
                        <p:cNvPr id="11293" name="Object 1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504"/>
                          <a:ext cx="51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4" name="Line 1099"/>
            <p:cNvSpPr>
              <a:spLocks noChangeShapeType="1"/>
            </p:cNvSpPr>
            <p:nvPr/>
          </p:nvSpPr>
          <p:spPr bwMode="auto">
            <a:xfrm>
              <a:off x="1608" y="677"/>
              <a:ext cx="5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95" name="Object 1101"/>
            <p:cNvGraphicFramePr>
              <a:graphicFrameLocks noChangeAspect="1"/>
            </p:cNvGraphicFramePr>
            <p:nvPr/>
          </p:nvGraphicFramePr>
          <p:xfrm>
            <a:off x="1764" y="1176"/>
            <a:ext cx="34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公式" r:id="rId28" imgW="215619" imgH="215619" progId="Equation.3">
                    <p:embed/>
                  </p:oleObj>
                </mc:Choice>
                <mc:Fallback>
                  <p:oleObj name="公式" r:id="rId28" imgW="215619" imgH="215619" progId="Equation.3">
                    <p:embed/>
                    <p:pic>
                      <p:nvPicPr>
                        <p:cNvPr id="11295" name="Object 1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1176"/>
                          <a:ext cx="34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6" name="Text Box 1102"/>
            <p:cNvSpPr txBox="1">
              <a:spLocks noChangeArrowheads="1"/>
            </p:cNvSpPr>
            <p:nvPr/>
          </p:nvSpPr>
          <p:spPr bwMode="auto">
            <a:xfrm>
              <a:off x="1646" y="1349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1297" name="Text Box 1103"/>
            <p:cNvSpPr txBox="1">
              <a:spLocks noChangeArrowheads="1"/>
            </p:cNvSpPr>
            <p:nvPr/>
          </p:nvSpPr>
          <p:spPr bwMode="auto">
            <a:xfrm>
              <a:off x="1214" y="1361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aphicFrame>
          <p:nvGraphicFramePr>
            <p:cNvPr id="11298" name="Object 1119"/>
            <p:cNvGraphicFramePr>
              <a:graphicFrameLocks noChangeAspect="1"/>
            </p:cNvGraphicFramePr>
            <p:nvPr/>
          </p:nvGraphicFramePr>
          <p:xfrm>
            <a:off x="852" y="1135"/>
            <a:ext cx="492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公式" r:id="rId30" imgW="304536" imgH="266469" progId="Equation.3">
                    <p:embed/>
                  </p:oleObj>
                </mc:Choice>
                <mc:Fallback>
                  <p:oleObj name="公式" r:id="rId30" imgW="304536" imgH="266469" progId="Equation.3">
                    <p:embed/>
                    <p:pic>
                      <p:nvPicPr>
                        <p:cNvPr id="11298" name="Object 1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1135"/>
                          <a:ext cx="492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9" name="Line 1120"/>
            <p:cNvSpPr>
              <a:spLocks noChangeShapeType="1"/>
            </p:cNvSpPr>
            <p:nvPr/>
          </p:nvSpPr>
          <p:spPr bwMode="auto">
            <a:xfrm flipV="1">
              <a:off x="2004" y="845"/>
              <a:ext cx="300" cy="3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1153"/>
            <p:cNvSpPr>
              <a:spLocks noChangeShapeType="1"/>
            </p:cNvSpPr>
            <p:nvPr/>
          </p:nvSpPr>
          <p:spPr bwMode="auto">
            <a:xfrm>
              <a:off x="660" y="845"/>
              <a:ext cx="300" cy="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269" name="Object 1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128686"/>
              </p:ext>
            </p:extLst>
          </p:nvPr>
        </p:nvGraphicFramePr>
        <p:xfrm>
          <a:off x="726808" y="3218308"/>
          <a:ext cx="3520022" cy="55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32" imgW="1612800" imgH="253800" progId="Equation.DSMT4">
                  <p:embed/>
                </p:oleObj>
              </mc:Choice>
              <mc:Fallback>
                <p:oleObj name="Equation" r:id="rId32" imgW="1612800" imgH="253800" progId="Equation.DSMT4">
                  <p:embed/>
                  <p:pic>
                    <p:nvPicPr>
                      <p:cNvPr id="11269" name="Object 1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808" y="3218308"/>
                        <a:ext cx="3520022" cy="554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401939"/>
              </p:ext>
            </p:extLst>
          </p:nvPr>
        </p:nvGraphicFramePr>
        <p:xfrm>
          <a:off x="784200" y="6007546"/>
          <a:ext cx="3711625" cy="55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4" imgW="1701720" imgH="253800" progId="Equation.DSMT4">
                  <p:embed/>
                </p:oleObj>
              </mc:Choice>
              <mc:Fallback>
                <p:oleObj name="Equation" r:id="rId34" imgW="1701720" imgH="253800" progId="Equation.DSMT4">
                  <p:embed/>
                  <p:pic>
                    <p:nvPicPr>
                      <p:cNvPr id="11270" name="Object 1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00" y="6007546"/>
                        <a:ext cx="3711625" cy="554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Box 1"/>
          <p:cNvSpPr txBox="1">
            <a:spLocks noChangeArrowheads="1"/>
          </p:cNvSpPr>
          <p:nvPr/>
        </p:nvSpPr>
        <p:spPr bwMode="auto">
          <a:xfrm>
            <a:off x="557213" y="528638"/>
            <a:ext cx="8272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例：标准摩尔（反应焓、生成焓、燃烧焓）的关系</a:t>
            </a:r>
          </a:p>
        </p:txBody>
      </p:sp>
      <p:grpSp>
        <p:nvGrpSpPr>
          <p:cNvPr id="11272" name="Group 1158"/>
          <p:cNvGrpSpPr>
            <a:grpSpLocks/>
          </p:cNvGrpSpPr>
          <p:nvPr/>
        </p:nvGrpSpPr>
        <p:grpSpPr bwMode="auto">
          <a:xfrm>
            <a:off x="865188" y="3849688"/>
            <a:ext cx="3517900" cy="2228850"/>
            <a:chOff x="452" y="463"/>
            <a:chExt cx="2216" cy="1404"/>
          </a:xfrm>
        </p:grpSpPr>
        <p:sp>
          <p:nvSpPr>
            <p:cNvPr id="11279" name="Text Box 1090"/>
            <p:cNvSpPr txBox="1">
              <a:spLocks noChangeArrowheads="1"/>
            </p:cNvSpPr>
            <p:nvPr/>
          </p:nvSpPr>
          <p:spPr bwMode="auto">
            <a:xfrm>
              <a:off x="2042" y="84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graphicFrame>
          <p:nvGraphicFramePr>
            <p:cNvPr id="11280" name="Object 1096"/>
            <p:cNvGraphicFramePr>
              <a:graphicFrameLocks noChangeAspect="1"/>
            </p:cNvGraphicFramePr>
            <p:nvPr/>
          </p:nvGraphicFramePr>
          <p:xfrm>
            <a:off x="1422" y="1579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公式" r:id="rId36" imgW="152202" imgH="177569" progId="Equation.3">
                    <p:embed/>
                  </p:oleObj>
                </mc:Choice>
                <mc:Fallback>
                  <p:oleObj name="公式" r:id="rId36" imgW="152202" imgH="177569" progId="Equation.3">
                    <p:embed/>
                    <p:pic>
                      <p:nvPicPr>
                        <p:cNvPr id="11280" name="Object 1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1579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1097"/>
            <p:cNvGraphicFramePr>
              <a:graphicFrameLocks noChangeAspect="1"/>
            </p:cNvGraphicFramePr>
            <p:nvPr/>
          </p:nvGraphicFramePr>
          <p:xfrm>
            <a:off x="452" y="463"/>
            <a:ext cx="1196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Equation" r:id="rId37" imgW="736280" imgH="266584" progId="Equation.DSMT4">
                    <p:embed/>
                  </p:oleObj>
                </mc:Choice>
                <mc:Fallback>
                  <p:oleObj name="Equation" r:id="rId37" imgW="736280" imgH="266584" progId="Equation.DSMT4">
                    <p:embed/>
                    <p:pic>
                      <p:nvPicPr>
                        <p:cNvPr id="11281" name="Object 10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463"/>
                          <a:ext cx="1196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1098"/>
            <p:cNvGraphicFramePr>
              <a:graphicFrameLocks noChangeAspect="1"/>
            </p:cNvGraphicFramePr>
            <p:nvPr/>
          </p:nvGraphicFramePr>
          <p:xfrm>
            <a:off x="2152" y="504"/>
            <a:ext cx="51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公式" r:id="rId38" imgW="317087" imgH="215619" progId="Equation.3">
                    <p:embed/>
                  </p:oleObj>
                </mc:Choice>
                <mc:Fallback>
                  <p:oleObj name="公式" r:id="rId38" imgW="317087" imgH="215619" progId="Equation.3">
                    <p:embed/>
                    <p:pic>
                      <p:nvPicPr>
                        <p:cNvPr id="11282" name="Object 1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504"/>
                          <a:ext cx="51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3" name="Line 1099"/>
            <p:cNvSpPr>
              <a:spLocks noChangeShapeType="1"/>
            </p:cNvSpPr>
            <p:nvPr/>
          </p:nvSpPr>
          <p:spPr bwMode="auto">
            <a:xfrm>
              <a:off x="1608" y="677"/>
              <a:ext cx="55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4" name="Object 1101"/>
            <p:cNvGraphicFramePr>
              <a:graphicFrameLocks noChangeAspect="1"/>
            </p:cNvGraphicFramePr>
            <p:nvPr/>
          </p:nvGraphicFramePr>
          <p:xfrm>
            <a:off x="1764" y="1176"/>
            <a:ext cx="34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公式" r:id="rId39" imgW="215619" imgH="215619" progId="Equation.3">
                    <p:embed/>
                  </p:oleObj>
                </mc:Choice>
                <mc:Fallback>
                  <p:oleObj name="公式" r:id="rId39" imgW="215619" imgH="215619" progId="Equation.3">
                    <p:embed/>
                    <p:pic>
                      <p:nvPicPr>
                        <p:cNvPr id="11284" name="Object 1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1176"/>
                          <a:ext cx="34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5" name="Text Box 1102"/>
            <p:cNvSpPr txBox="1">
              <a:spLocks noChangeArrowheads="1"/>
            </p:cNvSpPr>
            <p:nvPr/>
          </p:nvSpPr>
          <p:spPr bwMode="auto">
            <a:xfrm>
              <a:off x="1646" y="1349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1286" name="Text Box 1103"/>
            <p:cNvSpPr txBox="1">
              <a:spLocks noChangeArrowheads="1"/>
            </p:cNvSpPr>
            <p:nvPr/>
          </p:nvSpPr>
          <p:spPr bwMode="auto">
            <a:xfrm>
              <a:off x="1214" y="1361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aphicFrame>
          <p:nvGraphicFramePr>
            <p:cNvPr id="11287" name="Object 1119"/>
            <p:cNvGraphicFramePr>
              <a:graphicFrameLocks noChangeAspect="1"/>
            </p:cNvGraphicFramePr>
            <p:nvPr/>
          </p:nvGraphicFramePr>
          <p:xfrm>
            <a:off x="852" y="1135"/>
            <a:ext cx="492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name="公式" r:id="rId40" imgW="304536" imgH="266469" progId="Equation.3">
                    <p:embed/>
                  </p:oleObj>
                </mc:Choice>
                <mc:Fallback>
                  <p:oleObj name="公式" r:id="rId40" imgW="304536" imgH="266469" progId="Equation.3">
                    <p:embed/>
                    <p:pic>
                      <p:nvPicPr>
                        <p:cNvPr id="11287" name="Object 1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1135"/>
                          <a:ext cx="492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Line 1120"/>
            <p:cNvSpPr>
              <a:spLocks noChangeShapeType="1"/>
            </p:cNvSpPr>
            <p:nvPr/>
          </p:nvSpPr>
          <p:spPr bwMode="auto">
            <a:xfrm flipV="1">
              <a:off x="2004" y="845"/>
              <a:ext cx="300" cy="3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1153"/>
            <p:cNvSpPr>
              <a:spLocks noChangeShapeType="1"/>
            </p:cNvSpPr>
            <p:nvPr/>
          </p:nvSpPr>
          <p:spPr bwMode="auto">
            <a:xfrm>
              <a:off x="660" y="845"/>
              <a:ext cx="300" cy="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3" name="TextBox 1"/>
          <p:cNvSpPr txBox="1">
            <a:spLocks noChangeArrowheads="1"/>
          </p:cNvSpPr>
          <p:nvPr/>
        </p:nvSpPr>
        <p:spPr bwMode="auto">
          <a:xfrm>
            <a:off x="1285875" y="1644650"/>
            <a:ext cx="72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00FF"/>
                </a:solidFill>
              </a:rPr>
              <a:t>生成</a:t>
            </a:r>
          </a:p>
        </p:txBody>
      </p:sp>
      <p:sp>
        <p:nvSpPr>
          <p:cNvPr id="11274" name="TextBox 59"/>
          <p:cNvSpPr txBox="1">
            <a:spLocks noChangeArrowheads="1"/>
          </p:cNvSpPr>
          <p:nvPr/>
        </p:nvSpPr>
        <p:spPr bwMode="auto">
          <a:xfrm>
            <a:off x="2735263" y="1716088"/>
            <a:ext cx="722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00FF"/>
                </a:solidFill>
              </a:rPr>
              <a:t>生成</a:t>
            </a:r>
          </a:p>
        </p:txBody>
      </p:sp>
      <p:sp>
        <p:nvSpPr>
          <p:cNvPr id="11275" name="TextBox 60"/>
          <p:cNvSpPr txBox="1">
            <a:spLocks noChangeArrowheads="1"/>
          </p:cNvSpPr>
          <p:nvPr/>
        </p:nvSpPr>
        <p:spPr bwMode="auto">
          <a:xfrm>
            <a:off x="2779713" y="3844925"/>
            <a:ext cx="72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00FF"/>
                </a:solidFill>
              </a:rPr>
              <a:t>燃烧</a:t>
            </a:r>
          </a:p>
        </p:txBody>
      </p:sp>
      <p:sp>
        <p:nvSpPr>
          <p:cNvPr id="11276" name="TextBox 61"/>
          <p:cNvSpPr txBox="1">
            <a:spLocks noChangeArrowheads="1"/>
          </p:cNvSpPr>
          <p:nvPr/>
        </p:nvSpPr>
        <p:spPr bwMode="auto">
          <a:xfrm>
            <a:off x="2816225" y="4524375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00FF"/>
                </a:solidFill>
              </a:rPr>
              <a:t>燃烧</a:t>
            </a:r>
          </a:p>
        </p:txBody>
      </p:sp>
      <p:sp>
        <p:nvSpPr>
          <p:cNvPr id="11277" name="TextBox 62"/>
          <p:cNvSpPr txBox="1">
            <a:spLocks noChangeArrowheads="1"/>
          </p:cNvSpPr>
          <p:nvPr/>
        </p:nvSpPr>
        <p:spPr bwMode="auto">
          <a:xfrm>
            <a:off x="2417763" y="1008063"/>
            <a:ext cx="1195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FF0000"/>
                </a:solidFill>
              </a:rPr>
              <a:t>研究对象</a:t>
            </a:r>
          </a:p>
        </p:txBody>
      </p:sp>
      <p:sp>
        <p:nvSpPr>
          <p:cNvPr id="11278" name="TextBox 63"/>
          <p:cNvSpPr txBox="1">
            <a:spLocks noChangeArrowheads="1"/>
          </p:cNvSpPr>
          <p:nvPr/>
        </p:nvSpPr>
        <p:spPr bwMode="auto">
          <a:xfrm>
            <a:off x="1328738" y="4457700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FF0000"/>
                </a:solidFill>
              </a:rPr>
              <a:t>研究对象</a:t>
            </a:r>
          </a:p>
        </p:txBody>
      </p:sp>
    </p:spTree>
  </p:cSld>
  <p:clrMapOvr>
    <a:masterClrMapping/>
  </p:clrMapOvr>
  <p:transition spd="slow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24"/>
          <p:cNvGrpSpPr>
            <a:grpSpLocks/>
          </p:cNvGrpSpPr>
          <p:nvPr/>
        </p:nvGrpSpPr>
        <p:grpSpPr bwMode="auto">
          <a:xfrm>
            <a:off x="766764" y="1109663"/>
            <a:ext cx="3538538" cy="1789113"/>
            <a:chOff x="483" y="420"/>
            <a:chExt cx="2229" cy="1127"/>
          </a:xfrm>
        </p:grpSpPr>
        <p:sp>
          <p:nvSpPr>
            <p:cNvPr id="12310" name="AutoShape 57"/>
            <p:cNvSpPr>
              <a:spLocks noChangeArrowheads="1"/>
            </p:cNvSpPr>
            <p:nvPr/>
          </p:nvSpPr>
          <p:spPr bwMode="auto">
            <a:xfrm>
              <a:off x="492" y="420"/>
              <a:ext cx="2208" cy="110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2311" name="Text Box 66"/>
            <p:cNvSpPr txBox="1">
              <a:spLocks noChangeArrowheads="1"/>
            </p:cNvSpPr>
            <p:nvPr/>
          </p:nvSpPr>
          <p:spPr bwMode="auto">
            <a:xfrm>
              <a:off x="542" y="472"/>
              <a:ext cx="12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摩尔反应焓</a:t>
              </a:r>
              <a:endParaRPr kumimoji="1" lang="zh-CN" altLang="en-US" sz="2400"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2312" name="Object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572788"/>
                </p:ext>
              </p:extLst>
            </p:nvPr>
          </p:nvGraphicFramePr>
          <p:xfrm>
            <a:off x="483" y="706"/>
            <a:ext cx="2229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1879560" imgH="711000" progId="Equation.DSMT4">
                    <p:embed/>
                  </p:oleObj>
                </mc:Choice>
                <mc:Fallback>
                  <p:oleObj name="Equation" r:id="rId3" imgW="1879560" imgH="711000" progId="Equation.DSMT4">
                    <p:embed/>
                    <p:pic>
                      <p:nvPicPr>
                        <p:cNvPr id="12312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" y="706"/>
                          <a:ext cx="2229" cy="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1" name="Group 123"/>
          <p:cNvGrpSpPr>
            <a:grpSpLocks/>
          </p:cNvGrpSpPr>
          <p:nvPr/>
        </p:nvGrpSpPr>
        <p:grpSpPr bwMode="auto">
          <a:xfrm>
            <a:off x="4743450" y="1109663"/>
            <a:ext cx="3505200" cy="1752600"/>
            <a:chOff x="2988" y="420"/>
            <a:chExt cx="2208" cy="1104"/>
          </a:xfrm>
        </p:grpSpPr>
        <p:sp>
          <p:nvSpPr>
            <p:cNvPr id="12307" name="AutoShape 62"/>
            <p:cNvSpPr>
              <a:spLocks noChangeArrowheads="1"/>
            </p:cNvSpPr>
            <p:nvPr/>
          </p:nvSpPr>
          <p:spPr bwMode="auto">
            <a:xfrm>
              <a:off x="2988" y="420"/>
              <a:ext cx="2208" cy="110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2308" name="Text Box 85"/>
            <p:cNvSpPr txBox="1">
              <a:spLocks noChangeArrowheads="1"/>
            </p:cNvSpPr>
            <p:nvPr/>
          </p:nvSpPr>
          <p:spPr bwMode="auto">
            <a:xfrm>
              <a:off x="3086" y="472"/>
              <a:ext cx="1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标准摩尔反应焓</a:t>
              </a:r>
              <a:endParaRPr kumimoji="1" lang="zh-CN" altLang="en-US" sz="2400"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2309" name="Object 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5452627"/>
                </p:ext>
              </p:extLst>
            </p:nvPr>
          </p:nvGraphicFramePr>
          <p:xfrm>
            <a:off x="3157" y="956"/>
            <a:ext cx="187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5" imgW="1434960" imgH="253800" progId="Equation.DSMT4">
                    <p:embed/>
                  </p:oleObj>
                </mc:Choice>
                <mc:Fallback>
                  <p:oleObj name="Equation" r:id="rId5" imgW="1434960" imgH="253800" progId="Equation.DSMT4">
                    <p:embed/>
                    <p:pic>
                      <p:nvPicPr>
                        <p:cNvPr id="12309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7" y="956"/>
                          <a:ext cx="1878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2" name="AutoShape 63"/>
          <p:cNvSpPr>
            <a:spLocks noChangeArrowheads="1"/>
          </p:cNvSpPr>
          <p:nvPr/>
        </p:nvSpPr>
        <p:spPr bwMode="auto">
          <a:xfrm>
            <a:off x="4724400" y="2976563"/>
            <a:ext cx="35052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2293" name="Text Box 87"/>
          <p:cNvSpPr txBox="1">
            <a:spLocks noChangeArrowheads="1"/>
          </p:cNvSpPr>
          <p:nvPr/>
        </p:nvSpPr>
        <p:spPr bwMode="auto">
          <a:xfrm>
            <a:off x="4879975" y="3021013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标准摩尔燃烧焓</a:t>
            </a:r>
          </a:p>
        </p:txBody>
      </p:sp>
      <p:sp>
        <p:nvSpPr>
          <p:cNvPr id="12294" name="Text Box 105"/>
          <p:cNvSpPr txBox="1">
            <a:spLocks noChangeArrowheads="1"/>
          </p:cNvSpPr>
          <p:nvPr/>
        </p:nvSpPr>
        <p:spPr bwMode="auto">
          <a:xfrm>
            <a:off x="4975225" y="3511550"/>
            <a:ext cx="3049588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物质在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en-US" altLang="zh-CN" sz="2400" baseline="-25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中完全燃烧时的标准摩尔反应焓</a:t>
            </a:r>
          </a:p>
        </p:txBody>
      </p:sp>
      <p:graphicFrame>
        <p:nvGraphicFramePr>
          <p:cNvPr id="12295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177308"/>
              </p:ext>
            </p:extLst>
          </p:nvPr>
        </p:nvGraphicFramePr>
        <p:xfrm>
          <a:off x="5718779" y="4220684"/>
          <a:ext cx="890967" cy="492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431640" imgH="241200" progId="Equation.DSMT4">
                  <p:embed/>
                </p:oleObj>
              </mc:Choice>
              <mc:Fallback>
                <p:oleObj name="Equation" r:id="rId7" imgW="431640" imgH="241200" progId="Equation.DSMT4">
                  <p:embed/>
                  <p:pic>
                    <p:nvPicPr>
                      <p:cNvPr id="12295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779" y="4220684"/>
                        <a:ext cx="890967" cy="492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6" name="Group 112"/>
          <p:cNvGrpSpPr>
            <a:grpSpLocks/>
          </p:cNvGrpSpPr>
          <p:nvPr/>
        </p:nvGrpSpPr>
        <p:grpSpPr bwMode="auto">
          <a:xfrm>
            <a:off x="762000" y="2957513"/>
            <a:ext cx="3581400" cy="1752600"/>
            <a:chOff x="480" y="2796"/>
            <a:chExt cx="2256" cy="1104"/>
          </a:xfrm>
        </p:grpSpPr>
        <p:sp>
          <p:nvSpPr>
            <p:cNvPr id="12303" name="AutoShape 58"/>
            <p:cNvSpPr>
              <a:spLocks noChangeArrowheads="1"/>
            </p:cNvSpPr>
            <p:nvPr/>
          </p:nvSpPr>
          <p:spPr bwMode="auto">
            <a:xfrm>
              <a:off x="480" y="2796"/>
              <a:ext cx="2208" cy="110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2304" name="Text Box 68"/>
            <p:cNvSpPr txBox="1">
              <a:spLocks noChangeArrowheads="1"/>
            </p:cNvSpPr>
            <p:nvPr/>
          </p:nvSpPr>
          <p:spPr bwMode="auto">
            <a:xfrm>
              <a:off x="530" y="2824"/>
              <a:ext cx="16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标准摩尔生成焓</a:t>
              </a:r>
              <a:endParaRPr kumimoji="1" lang="zh-CN" altLang="en-US" sz="24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2305" name="Text Box 104"/>
            <p:cNvSpPr txBox="1">
              <a:spLocks noChangeArrowheads="1"/>
            </p:cNvSpPr>
            <p:nvPr/>
          </p:nvSpPr>
          <p:spPr bwMode="auto">
            <a:xfrm>
              <a:off x="530" y="3121"/>
              <a:ext cx="220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        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由最稳定的单质生成该物质时的标准摩尔反应焓</a:t>
              </a:r>
              <a:endParaRPr kumimoji="1"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2306" name="Object 1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851947"/>
                </p:ext>
              </p:extLst>
            </p:nvPr>
          </p:nvGraphicFramePr>
          <p:xfrm>
            <a:off x="1210" y="3590"/>
            <a:ext cx="54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9" imgW="431640" imgH="241200" progId="Equation.DSMT4">
                    <p:embed/>
                  </p:oleObj>
                </mc:Choice>
                <mc:Fallback>
                  <p:oleObj name="Equation" r:id="rId9" imgW="431640" imgH="241200" progId="Equation.DSMT4">
                    <p:embed/>
                    <p:pic>
                      <p:nvPicPr>
                        <p:cNvPr id="12306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3590"/>
                          <a:ext cx="548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7" name="Text Box 113"/>
          <p:cNvSpPr txBox="1">
            <a:spLocks noChangeArrowheads="1"/>
          </p:cNvSpPr>
          <p:nvPr/>
        </p:nvSpPr>
        <p:spPr bwMode="auto">
          <a:xfrm>
            <a:off x="517525" y="4868863"/>
            <a:ext cx="8015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◆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标准摩尔生成焓和标准摩尔燃烧焓是物质的特性</a:t>
            </a:r>
          </a:p>
        </p:txBody>
      </p:sp>
      <p:sp>
        <p:nvSpPr>
          <p:cNvPr id="12298" name="Text Box 115"/>
          <p:cNvSpPr txBox="1">
            <a:spLocks noChangeArrowheads="1"/>
          </p:cNvSpPr>
          <p:nvPr/>
        </p:nvSpPr>
        <p:spPr bwMode="auto">
          <a:xfrm>
            <a:off x="498475" y="5402263"/>
            <a:ext cx="795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◆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标准摩尔反应焓的数值取决于反应方程式的写法</a:t>
            </a:r>
          </a:p>
        </p:txBody>
      </p:sp>
      <p:grpSp>
        <p:nvGrpSpPr>
          <p:cNvPr id="12299" name="Group 122"/>
          <p:cNvGrpSpPr>
            <a:grpSpLocks/>
          </p:cNvGrpSpPr>
          <p:nvPr/>
        </p:nvGrpSpPr>
        <p:grpSpPr bwMode="auto">
          <a:xfrm>
            <a:off x="498475" y="5997595"/>
            <a:ext cx="6853245" cy="569914"/>
            <a:chOff x="314" y="3459"/>
            <a:chExt cx="4317" cy="359"/>
          </a:xfrm>
        </p:grpSpPr>
        <p:sp>
          <p:nvSpPr>
            <p:cNvPr id="12301" name="Text Box 119"/>
            <p:cNvSpPr txBox="1">
              <a:spLocks noChangeArrowheads="1"/>
            </p:cNvSpPr>
            <p:nvPr/>
          </p:nvSpPr>
          <p:spPr bwMode="auto">
            <a:xfrm>
              <a:off x="314" y="348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◆</a:t>
              </a:r>
              <a:endPara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2302" name="Object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888015"/>
                </p:ext>
              </p:extLst>
            </p:nvPr>
          </p:nvGraphicFramePr>
          <p:xfrm>
            <a:off x="618" y="3459"/>
            <a:ext cx="401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Equation" r:id="rId11" imgW="2819160" imgH="253800" progId="Equation.DSMT4">
                    <p:embed/>
                  </p:oleObj>
                </mc:Choice>
                <mc:Fallback>
                  <p:oleObj name="Equation" r:id="rId11" imgW="2819160" imgH="253800" progId="Equation.DSMT4">
                    <p:embed/>
                    <p:pic>
                      <p:nvPicPr>
                        <p:cNvPr id="12302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3459"/>
                          <a:ext cx="4013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0" name="TextBox 1"/>
          <p:cNvSpPr txBox="1">
            <a:spLocks noChangeArrowheads="1"/>
          </p:cNvSpPr>
          <p:nvPr/>
        </p:nvSpPr>
        <p:spPr bwMode="auto">
          <a:xfrm>
            <a:off x="671513" y="514350"/>
            <a:ext cx="1771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小结：</a:t>
            </a:r>
          </a:p>
        </p:txBody>
      </p:sp>
    </p:spTree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88"/>
          <p:cNvGrpSpPr>
            <a:grpSpLocks/>
          </p:cNvGrpSpPr>
          <p:nvPr/>
        </p:nvGrpSpPr>
        <p:grpSpPr bwMode="auto">
          <a:xfrm>
            <a:off x="574675" y="671513"/>
            <a:ext cx="7923213" cy="5680075"/>
            <a:chOff x="362" y="396"/>
            <a:chExt cx="4991" cy="3552"/>
          </a:xfrm>
        </p:grpSpPr>
        <p:sp>
          <p:nvSpPr>
            <p:cNvPr id="75801" name="AutoShape 25"/>
            <p:cNvSpPr>
              <a:spLocks noChangeArrowheads="1"/>
            </p:cNvSpPr>
            <p:nvPr/>
          </p:nvSpPr>
          <p:spPr bwMode="auto">
            <a:xfrm>
              <a:off x="432" y="1776"/>
              <a:ext cx="1272" cy="8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5802" name="AutoShape 26"/>
            <p:cNvSpPr>
              <a:spLocks noChangeArrowheads="1"/>
            </p:cNvSpPr>
            <p:nvPr/>
          </p:nvSpPr>
          <p:spPr bwMode="auto">
            <a:xfrm>
              <a:off x="4068" y="1776"/>
              <a:ext cx="1272" cy="8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5803" name="AutoShape 27"/>
            <p:cNvSpPr>
              <a:spLocks noChangeArrowheads="1"/>
            </p:cNvSpPr>
            <p:nvPr/>
          </p:nvSpPr>
          <p:spPr bwMode="auto">
            <a:xfrm>
              <a:off x="2484" y="1776"/>
              <a:ext cx="1272" cy="8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0" name="Text Box 28"/>
            <p:cNvSpPr txBox="1">
              <a:spLocks noChangeArrowheads="1"/>
            </p:cNvSpPr>
            <p:nvPr/>
          </p:nvSpPr>
          <p:spPr bwMode="auto">
            <a:xfrm>
              <a:off x="3758" y="2014"/>
              <a:ext cx="2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4000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321" name="AutoShape 29"/>
            <p:cNvSpPr>
              <a:spLocks noChangeArrowheads="1"/>
            </p:cNvSpPr>
            <p:nvPr/>
          </p:nvSpPr>
          <p:spPr bwMode="auto">
            <a:xfrm>
              <a:off x="1752" y="2148"/>
              <a:ext cx="696" cy="204"/>
            </a:xfrm>
            <a:prstGeom prst="rightArrow">
              <a:avLst>
                <a:gd name="adj1" fmla="val 50000"/>
                <a:gd name="adj2" fmla="val 85294"/>
              </a:avLst>
            </a:prstGeom>
            <a:solidFill>
              <a:srgbClr val="0000FF"/>
            </a:solidFill>
            <a:ln>
              <a:noFill/>
            </a:ln>
            <a:effectLst>
              <a:prstShdw prst="shdw17" dist="17961" dir="2700000">
                <a:srgbClr val="000099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332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214697"/>
                </p:ext>
              </p:extLst>
            </p:nvPr>
          </p:nvGraphicFramePr>
          <p:xfrm>
            <a:off x="1836" y="1836"/>
            <a:ext cx="51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419040" imgH="241200" progId="Equation.DSMT4">
                    <p:embed/>
                  </p:oleObj>
                </mc:Choice>
                <mc:Fallback>
                  <p:oleObj name="Equation" r:id="rId3" imgW="419040" imgH="241200" progId="Equation.DSMT4">
                    <p:embed/>
                    <p:pic>
                      <p:nvPicPr>
                        <p:cNvPr id="1332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1836"/>
                          <a:ext cx="51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9" name="Text Box 32"/>
            <p:cNvSpPr txBox="1">
              <a:spLocks noChangeArrowheads="1"/>
            </p:cNvSpPr>
            <p:nvPr/>
          </p:nvSpPr>
          <p:spPr bwMode="auto">
            <a:xfrm>
              <a:off x="518" y="2270"/>
              <a:ext cx="85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i.g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.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25℃</a:t>
              </a:r>
            </a:p>
          </p:txBody>
        </p:sp>
        <p:sp>
          <p:nvSpPr>
            <p:cNvPr id="13357" name="Text Box 36"/>
            <p:cNvSpPr txBox="1">
              <a:spLocks noChangeArrowheads="1"/>
            </p:cNvSpPr>
            <p:nvPr/>
          </p:nvSpPr>
          <p:spPr bwMode="auto">
            <a:xfrm>
              <a:off x="2618" y="2270"/>
              <a:ext cx="85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i.g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.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25℃</a:t>
              </a:r>
            </a:p>
          </p:txBody>
        </p:sp>
        <p:sp>
          <p:nvSpPr>
            <p:cNvPr id="13355" name="Text Box 39"/>
            <p:cNvSpPr txBox="1">
              <a:spLocks noChangeArrowheads="1"/>
            </p:cNvSpPr>
            <p:nvPr/>
          </p:nvSpPr>
          <p:spPr bwMode="auto">
            <a:xfrm>
              <a:off x="4166" y="2270"/>
              <a:ext cx="85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i.g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.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25℃</a:t>
              </a:r>
            </a:p>
          </p:txBody>
        </p:sp>
        <p:sp>
          <p:nvSpPr>
            <p:cNvPr id="13326" name="Text Box 40"/>
            <p:cNvSpPr txBox="1">
              <a:spLocks noChangeArrowheads="1"/>
            </p:cNvSpPr>
            <p:nvPr/>
          </p:nvSpPr>
          <p:spPr bwMode="auto">
            <a:xfrm>
              <a:off x="746" y="1860"/>
              <a:ext cx="6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dirty="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b="0" dirty="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itchFamily="18" charset="0"/>
                </a:rPr>
                <a:t>8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13327" name="Text Box 41"/>
            <p:cNvSpPr txBox="1">
              <a:spLocks noChangeArrowheads="1"/>
            </p:cNvSpPr>
            <p:nvPr/>
          </p:nvSpPr>
          <p:spPr bwMode="auto">
            <a:xfrm>
              <a:off x="2798" y="1860"/>
              <a:ext cx="6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dirty="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b="0" dirty="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13328" name="Text Box 42"/>
            <p:cNvSpPr txBox="1">
              <a:spLocks noChangeArrowheads="1"/>
            </p:cNvSpPr>
            <p:nvPr/>
          </p:nvSpPr>
          <p:spPr bwMode="auto">
            <a:xfrm>
              <a:off x="4370" y="1860"/>
              <a:ext cx="5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dirty="0">
                  <a:solidFill>
                    <a:srgbClr val="FF0000"/>
                  </a:solidFill>
                  <a:latin typeface="Times New Roman" pitchFamily="18" charset="0"/>
                </a:rPr>
                <a:t>CH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13329" name="AutoShape 43"/>
            <p:cNvSpPr>
              <a:spLocks noChangeArrowheads="1"/>
            </p:cNvSpPr>
            <p:nvPr/>
          </p:nvSpPr>
          <p:spPr bwMode="auto">
            <a:xfrm>
              <a:off x="1500" y="396"/>
              <a:ext cx="2856" cy="87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27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3330" name="AutoShape 44"/>
            <p:cNvSpPr>
              <a:spLocks noChangeArrowheads="1"/>
            </p:cNvSpPr>
            <p:nvPr/>
          </p:nvSpPr>
          <p:spPr bwMode="auto">
            <a:xfrm>
              <a:off x="1500" y="3072"/>
              <a:ext cx="2856" cy="87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27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3331" name="Text Box 46"/>
            <p:cNvSpPr txBox="1">
              <a:spLocks noChangeArrowheads="1"/>
            </p:cNvSpPr>
            <p:nvPr/>
          </p:nvSpPr>
          <p:spPr bwMode="auto">
            <a:xfrm>
              <a:off x="1898" y="492"/>
              <a:ext cx="213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dirty="0">
                  <a:solidFill>
                    <a:srgbClr val="0000FF"/>
                  </a:solidFill>
                  <a:latin typeface="Times New Roman" pitchFamily="18" charset="0"/>
                </a:rPr>
                <a:t>3CO</a:t>
              </a:r>
              <a:r>
                <a:rPr kumimoji="1" lang="en-US" altLang="zh-CN" b="0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b="0" dirty="0">
                  <a:solidFill>
                    <a:srgbClr val="0000FF"/>
                  </a:solidFill>
                  <a:latin typeface="Times New Roman" pitchFamily="18" charset="0"/>
                </a:rPr>
                <a:t>     +     4H</a:t>
              </a:r>
              <a:r>
                <a:rPr kumimoji="1" lang="en-US" altLang="zh-CN" b="0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b="0" dirty="0">
                  <a:solidFill>
                    <a:srgbClr val="0000FF"/>
                  </a:solidFill>
                  <a:latin typeface="Times New Roman" pitchFamily="18" charset="0"/>
                </a:rPr>
                <a:t>O</a:t>
              </a:r>
              <a:endParaRPr kumimoji="1" lang="en-US" altLang="zh-CN" sz="2400" b="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3353" name="Text Box 49"/>
            <p:cNvSpPr txBox="1">
              <a:spLocks noChangeArrowheads="1"/>
            </p:cNvSpPr>
            <p:nvPr/>
          </p:nvSpPr>
          <p:spPr bwMode="auto">
            <a:xfrm>
              <a:off x="1706" y="890"/>
              <a:ext cx="85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i.g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.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25℃</a:t>
              </a:r>
            </a:p>
          </p:txBody>
        </p:sp>
        <p:sp>
          <p:nvSpPr>
            <p:cNvPr id="13351" name="Text Box 52"/>
            <p:cNvSpPr txBox="1">
              <a:spLocks noChangeArrowheads="1"/>
            </p:cNvSpPr>
            <p:nvPr/>
          </p:nvSpPr>
          <p:spPr bwMode="auto">
            <a:xfrm>
              <a:off x="3194" y="866"/>
              <a:ext cx="66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l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25℃</a:t>
              </a:r>
            </a:p>
          </p:txBody>
        </p:sp>
        <p:sp>
          <p:nvSpPr>
            <p:cNvPr id="13334" name="Text Box 65"/>
            <p:cNvSpPr txBox="1">
              <a:spLocks noChangeArrowheads="1"/>
            </p:cNvSpPr>
            <p:nvPr/>
          </p:nvSpPr>
          <p:spPr bwMode="auto">
            <a:xfrm>
              <a:off x="2006" y="3156"/>
              <a:ext cx="1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dirty="0">
                  <a:solidFill>
                    <a:srgbClr val="0000FF"/>
                  </a:solidFill>
                  <a:latin typeface="Times New Roman" pitchFamily="18" charset="0"/>
                </a:rPr>
                <a:t>3C      +        4H</a:t>
              </a:r>
              <a:r>
                <a:rPr kumimoji="1" lang="en-US" altLang="zh-CN" b="0" baseline="-25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13349" name="Text Box 68"/>
            <p:cNvSpPr txBox="1">
              <a:spLocks noChangeArrowheads="1"/>
            </p:cNvSpPr>
            <p:nvPr/>
          </p:nvSpPr>
          <p:spPr bwMode="auto">
            <a:xfrm>
              <a:off x="1574" y="3566"/>
              <a:ext cx="99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石墨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25℃</a:t>
              </a:r>
            </a:p>
          </p:txBody>
        </p:sp>
        <p:sp>
          <p:nvSpPr>
            <p:cNvPr id="13347" name="Text Box 71"/>
            <p:cNvSpPr txBox="1">
              <a:spLocks noChangeArrowheads="1"/>
            </p:cNvSpPr>
            <p:nvPr/>
          </p:nvSpPr>
          <p:spPr bwMode="auto">
            <a:xfrm>
              <a:off x="3086" y="3566"/>
              <a:ext cx="85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i.g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.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25℃</a:t>
              </a:r>
            </a:p>
          </p:txBody>
        </p:sp>
        <p:sp>
          <p:nvSpPr>
            <p:cNvPr id="13337" name="AutoShape 78"/>
            <p:cNvSpPr>
              <a:spLocks noChangeArrowheads="1"/>
            </p:cNvSpPr>
            <p:nvPr/>
          </p:nvSpPr>
          <p:spPr bwMode="auto">
            <a:xfrm rot="-5400000">
              <a:off x="474" y="1098"/>
              <a:ext cx="1635" cy="8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7 w 21600"/>
                <a:gd name="T19" fmla="*/ 3170 h 21600"/>
                <a:gd name="T20" fmla="*/ 18443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662" y="10517"/>
                  </a:moveTo>
                  <a:cubicBezTo>
                    <a:pt x="17510" y="6837"/>
                    <a:pt x="14483" y="3932"/>
                    <a:pt x="10800" y="3932"/>
                  </a:cubicBezTo>
                  <a:cubicBezTo>
                    <a:pt x="10142" y="3931"/>
                    <a:pt x="9489" y="4026"/>
                    <a:pt x="8859" y="4211"/>
                  </a:cubicBezTo>
                  <a:lnTo>
                    <a:pt x="7747" y="440"/>
                  </a:lnTo>
                  <a:cubicBezTo>
                    <a:pt x="8738" y="148"/>
                    <a:pt x="9766" y="-1"/>
                    <a:pt x="10800" y="0"/>
                  </a:cubicBezTo>
                  <a:cubicBezTo>
                    <a:pt x="16591" y="0"/>
                    <a:pt x="21352" y="4568"/>
                    <a:pt x="21590" y="10355"/>
                  </a:cubicBezTo>
                  <a:lnTo>
                    <a:pt x="24288" y="10243"/>
                  </a:lnTo>
                  <a:lnTo>
                    <a:pt x="19818" y="15098"/>
                  </a:lnTo>
                  <a:lnTo>
                    <a:pt x="14964" y="10628"/>
                  </a:lnTo>
                  <a:lnTo>
                    <a:pt x="17662" y="1051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ffectLst>
              <a:prstShdw prst="shdw17" dist="17961" dir="2700000">
                <a:srgbClr val="1F7A1F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AutoShape 79"/>
            <p:cNvSpPr>
              <a:spLocks noChangeArrowheads="1"/>
            </p:cNvSpPr>
            <p:nvPr/>
          </p:nvSpPr>
          <p:spPr bwMode="auto">
            <a:xfrm rot="5400000" flipV="1">
              <a:off x="451" y="2453"/>
              <a:ext cx="1635" cy="8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7 w 21600"/>
                <a:gd name="T19" fmla="*/ 3170 h 21600"/>
                <a:gd name="T20" fmla="*/ 18443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662" y="10517"/>
                  </a:moveTo>
                  <a:cubicBezTo>
                    <a:pt x="17510" y="6837"/>
                    <a:pt x="14483" y="3932"/>
                    <a:pt x="10800" y="3932"/>
                  </a:cubicBezTo>
                  <a:cubicBezTo>
                    <a:pt x="10142" y="3931"/>
                    <a:pt x="9489" y="4026"/>
                    <a:pt x="8859" y="4211"/>
                  </a:cubicBezTo>
                  <a:lnTo>
                    <a:pt x="7747" y="440"/>
                  </a:lnTo>
                  <a:cubicBezTo>
                    <a:pt x="8738" y="148"/>
                    <a:pt x="9766" y="-1"/>
                    <a:pt x="10800" y="0"/>
                  </a:cubicBezTo>
                  <a:cubicBezTo>
                    <a:pt x="16591" y="0"/>
                    <a:pt x="21352" y="4568"/>
                    <a:pt x="21590" y="10355"/>
                  </a:cubicBezTo>
                  <a:lnTo>
                    <a:pt x="24288" y="10243"/>
                  </a:lnTo>
                  <a:lnTo>
                    <a:pt x="19818" y="15098"/>
                  </a:lnTo>
                  <a:lnTo>
                    <a:pt x="14964" y="10628"/>
                  </a:lnTo>
                  <a:lnTo>
                    <a:pt x="17662" y="10517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prstShdw prst="shdw17" dist="17961" dir="2700000">
                <a:srgbClr val="00003D"/>
              </a:prstShdw>
            </a:effectLst>
            <a:scene3d>
              <a:camera prst="orthographicFront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39" name="AutoShape 80"/>
            <p:cNvSpPr>
              <a:spLocks noChangeArrowheads="1"/>
            </p:cNvSpPr>
            <p:nvPr/>
          </p:nvSpPr>
          <p:spPr bwMode="auto">
            <a:xfrm rot="10800000" flipH="1">
              <a:off x="3966" y="2271"/>
              <a:ext cx="867" cy="13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4 w 21600"/>
                <a:gd name="T19" fmla="*/ 3170 h 21600"/>
                <a:gd name="T20" fmla="*/ 18436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991" y="10498"/>
                  </a:moveTo>
                  <a:cubicBezTo>
                    <a:pt x="17829" y="6643"/>
                    <a:pt x="14657" y="3602"/>
                    <a:pt x="10800" y="3602"/>
                  </a:cubicBezTo>
                  <a:cubicBezTo>
                    <a:pt x="10734" y="3601"/>
                    <a:pt x="10668" y="3602"/>
                    <a:pt x="10602" y="3604"/>
                  </a:cubicBezTo>
                  <a:lnTo>
                    <a:pt x="10503" y="4"/>
                  </a:lnTo>
                  <a:cubicBezTo>
                    <a:pt x="10602" y="1"/>
                    <a:pt x="10701" y="-1"/>
                    <a:pt x="10800" y="0"/>
                  </a:cubicBezTo>
                  <a:cubicBezTo>
                    <a:pt x="16588" y="0"/>
                    <a:pt x="21347" y="4563"/>
                    <a:pt x="21590" y="10346"/>
                  </a:cubicBezTo>
                  <a:lnTo>
                    <a:pt x="24288" y="10233"/>
                  </a:lnTo>
                  <a:lnTo>
                    <a:pt x="19980" y="14919"/>
                  </a:lnTo>
                  <a:lnTo>
                    <a:pt x="15294" y="10611"/>
                  </a:lnTo>
                  <a:lnTo>
                    <a:pt x="17991" y="10498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prstShdw prst="shdw17" dist="17961" dir="2700000">
                <a:srgbClr val="00003D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AutoShape 81"/>
            <p:cNvSpPr>
              <a:spLocks noChangeArrowheads="1"/>
            </p:cNvSpPr>
            <p:nvPr/>
          </p:nvSpPr>
          <p:spPr bwMode="auto">
            <a:xfrm rot="10800000" flipH="1" flipV="1">
              <a:off x="3954" y="807"/>
              <a:ext cx="867" cy="13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4 w 21600"/>
                <a:gd name="T19" fmla="*/ 3170 h 21600"/>
                <a:gd name="T20" fmla="*/ 18436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991" y="10498"/>
                  </a:moveTo>
                  <a:cubicBezTo>
                    <a:pt x="17829" y="6643"/>
                    <a:pt x="14657" y="3602"/>
                    <a:pt x="10800" y="3602"/>
                  </a:cubicBezTo>
                  <a:cubicBezTo>
                    <a:pt x="10734" y="3601"/>
                    <a:pt x="10668" y="3602"/>
                    <a:pt x="10602" y="3604"/>
                  </a:cubicBezTo>
                  <a:lnTo>
                    <a:pt x="10503" y="4"/>
                  </a:lnTo>
                  <a:cubicBezTo>
                    <a:pt x="10602" y="1"/>
                    <a:pt x="10701" y="-1"/>
                    <a:pt x="10800" y="0"/>
                  </a:cubicBezTo>
                  <a:cubicBezTo>
                    <a:pt x="16588" y="0"/>
                    <a:pt x="21347" y="4563"/>
                    <a:pt x="21590" y="10346"/>
                  </a:cubicBezTo>
                  <a:lnTo>
                    <a:pt x="24288" y="10233"/>
                  </a:lnTo>
                  <a:lnTo>
                    <a:pt x="19980" y="14919"/>
                  </a:lnTo>
                  <a:lnTo>
                    <a:pt x="15294" y="10611"/>
                  </a:lnTo>
                  <a:lnTo>
                    <a:pt x="17991" y="1049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ffectLst>
              <a:prstShdw prst="shdw17" dist="17961" dir="2700000">
                <a:srgbClr val="1F7A1F"/>
              </a:prstShdw>
            </a:effectLst>
            <a:scene3d>
              <a:camera prst="orthographicFront">
                <a:rot lat="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41" name="AutoShape 82"/>
            <p:cNvSpPr>
              <a:spLocks noChangeArrowheads="1"/>
            </p:cNvSpPr>
            <p:nvPr/>
          </p:nvSpPr>
          <p:spPr bwMode="auto">
            <a:xfrm rot="11963497" flipH="1">
              <a:off x="2234" y="2291"/>
              <a:ext cx="1034" cy="8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4 w 21600"/>
                <a:gd name="T19" fmla="*/ 3171 h 21600"/>
                <a:gd name="T20" fmla="*/ 18446 w 21600"/>
                <a:gd name="T21" fmla="*/ 1842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740" y="11023"/>
                  </a:moveTo>
                  <a:cubicBezTo>
                    <a:pt x="17742" y="10949"/>
                    <a:pt x="17744" y="10874"/>
                    <a:pt x="17744" y="10800"/>
                  </a:cubicBezTo>
                  <a:cubicBezTo>
                    <a:pt x="17744" y="9368"/>
                    <a:pt x="17301" y="7972"/>
                    <a:pt x="16477" y="6802"/>
                  </a:cubicBezTo>
                  <a:lnTo>
                    <a:pt x="19630" y="4582"/>
                  </a:lnTo>
                  <a:cubicBezTo>
                    <a:pt x="20912" y="6402"/>
                    <a:pt x="21600" y="8573"/>
                    <a:pt x="21600" y="10800"/>
                  </a:cubicBezTo>
                  <a:cubicBezTo>
                    <a:pt x="21600" y="10916"/>
                    <a:pt x="21598" y="11032"/>
                    <a:pt x="21594" y="11148"/>
                  </a:cubicBezTo>
                  <a:lnTo>
                    <a:pt x="24292" y="11235"/>
                  </a:lnTo>
                  <a:lnTo>
                    <a:pt x="19517" y="15712"/>
                  </a:lnTo>
                  <a:lnTo>
                    <a:pt x="15041" y="10936"/>
                  </a:lnTo>
                  <a:lnTo>
                    <a:pt x="17740" y="11023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prstShdw prst="shdw17" dist="17961" dir="2700000">
                <a:srgbClr val="00003D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AutoShape 83"/>
            <p:cNvSpPr>
              <a:spLocks noChangeArrowheads="1"/>
            </p:cNvSpPr>
            <p:nvPr/>
          </p:nvSpPr>
          <p:spPr bwMode="auto">
            <a:xfrm rot="9636503" flipH="1" flipV="1">
              <a:off x="2210" y="1295"/>
              <a:ext cx="1034" cy="8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4 w 21600"/>
                <a:gd name="T19" fmla="*/ 3171 h 21600"/>
                <a:gd name="T20" fmla="*/ 18446 w 21600"/>
                <a:gd name="T21" fmla="*/ 1842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740" y="11023"/>
                  </a:moveTo>
                  <a:cubicBezTo>
                    <a:pt x="17742" y="10949"/>
                    <a:pt x="17744" y="10874"/>
                    <a:pt x="17744" y="10800"/>
                  </a:cubicBezTo>
                  <a:cubicBezTo>
                    <a:pt x="17744" y="9368"/>
                    <a:pt x="17301" y="7972"/>
                    <a:pt x="16477" y="6802"/>
                  </a:cubicBezTo>
                  <a:lnTo>
                    <a:pt x="19630" y="4582"/>
                  </a:lnTo>
                  <a:cubicBezTo>
                    <a:pt x="20912" y="6402"/>
                    <a:pt x="21600" y="8573"/>
                    <a:pt x="21600" y="10800"/>
                  </a:cubicBezTo>
                  <a:cubicBezTo>
                    <a:pt x="21600" y="10916"/>
                    <a:pt x="21598" y="11032"/>
                    <a:pt x="21594" y="11148"/>
                  </a:cubicBezTo>
                  <a:lnTo>
                    <a:pt x="24292" y="11235"/>
                  </a:lnTo>
                  <a:lnTo>
                    <a:pt x="19517" y="15712"/>
                  </a:lnTo>
                  <a:lnTo>
                    <a:pt x="15041" y="10936"/>
                  </a:lnTo>
                  <a:lnTo>
                    <a:pt x="17740" y="11023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ffectLst>
              <a:prstShdw prst="shdw17" dist="17961" dir="2700000">
                <a:srgbClr val="1F7A1F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Text Box 84"/>
            <p:cNvSpPr txBox="1">
              <a:spLocks noChangeArrowheads="1"/>
            </p:cNvSpPr>
            <p:nvPr/>
          </p:nvSpPr>
          <p:spPr bwMode="auto">
            <a:xfrm>
              <a:off x="362" y="1502"/>
              <a:ext cx="5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+5</a:t>
              </a:r>
              <a:r>
                <a:rPr kumimoji="1" lang="en-US" altLang="en-US" sz="2400" b="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en-US" altLang="en-US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344" name="Text Box 85"/>
            <p:cNvSpPr txBox="1">
              <a:spLocks noChangeArrowheads="1"/>
            </p:cNvSpPr>
            <p:nvPr/>
          </p:nvSpPr>
          <p:spPr bwMode="auto">
            <a:xfrm>
              <a:off x="3266" y="1502"/>
              <a:ext cx="52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kumimoji="1" lang="en-US" altLang="en-US" sz="2400" b="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en-US" altLang="en-US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345" name="Text Box 86"/>
            <p:cNvSpPr txBox="1">
              <a:spLocks noChangeArrowheads="1"/>
            </p:cNvSpPr>
            <p:nvPr/>
          </p:nvSpPr>
          <p:spPr bwMode="auto">
            <a:xfrm>
              <a:off x="4826" y="1502"/>
              <a:ext cx="52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en-US" sz="2400" b="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en-US" altLang="en-US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7286625" y="790575"/>
            <a:ext cx="1504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B050"/>
                </a:solidFill>
                <a:latin typeface="Times New Roman" pitchFamily="18" charset="0"/>
              </a:rPr>
              <a:t>绿：燃烧</a:t>
            </a:r>
          </a:p>
        </p:txBody>
      </p:sp>
      <p:sp>
        <p:nvSpPr>
          <p:cNvPr id="13316" name="TextBox 50"/>
          <p:cNvSpPr txBox="1">
            <a:spLocks noChangeArrowheads="1"/>
          </p:cNvSpPr>
          <p:nvPr/>
        </p:nvSpPr>
        <p:spPr bwMode="auto">
          <a:xfrm>
            <a:off x="7324725" y="5848350"/>
            <a:ext cx="1504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itchFamily="18" charset="0"/>
              </a:rPr>
              <a:t>蓝：生成</a:t>
            </a:r>
          </a:p>
        </p:txBody>
      </p:sp>
      <p:graphicFrame>
        <p:nvGraphicFramePr>
          <p:cNvPr id="48" name="Object 48">
            <a:extLst>
              <a:ext uri="{FF2B5EF4-FFF2-40B4-BE49-F238E27FC236}">
                <a16:creationId xmlns:a16="http://schemas.microsoft.com/office/drawing/2014/main" id="{EF088EB4-5EB7-4BDC-BE8B-03277DF78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679911"/>
              </p:ext>
            </p:extLst>
          </p:nvPr>
        </p:nvGraphicFramePr>
        <p:xfrm>
          <a:off x="6104794" y="1433327"/>
          <a:ext cx="493585" cy="47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48" name="Object 48">
                        <a:extLst>
                          <a:ext uri="{FF2B5EF4-FFF2-40B4-BE49-F238E27FC236}">
                            <a16:creationId xmlns:a16="http://schemas.microsoft.com/office/drawing/2014/main" id="{EF088EB4-5EB7-4BDC-BE8B-03277DF788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794" y="1433327"/>
                        <a:ext cx="493585" cy="473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EAB2F2D4-CD60-4DD4-915A-A06797D40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372766"/>
              </p:ext>
            </p:extLst>
          </p:nvPr>
        </p:nvGraphicFramePr>
        <p:xfrm>
          <a:off x="2142393" y="3668528"/>
          <a:ext cx="493585" cy="47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241200" imgH="228600" progId="Equation.DSMT4">
                  <p:embed/>
                </p:oleObj>
              </mc:Choice>
              <mc:Fallback>
                <p:oleObj name="Equation" r:id="rId7" imgW="241200" imgH="228600" progId="Equation.DSMT4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EAB2F2D4-CD60-4DD4-915A-A06797D405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393" y="3668528"/>
                        <a:ext cx="493585" cy="473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8">
            <a:extLst>
              <a:ext uri="{FF2B5EF4-FFF2-40B4-BE49-F238E27FC236}">
                <a16:creationId xmlns:a16="http://schemas.microsoft.com/office/drawing/2014/main" id="{A11A40E5-E518-484A-8901-82642BAFD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843773"/>
              </p:ext>
            </p:extLst>
          </p:nvPr>
        </p:nvGraphicFramePr>
        <p:xfrm>
          <a:off x="5444395" y="3696749"/>
          <a:ext cx="493585" cy="47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8" imgW="241200" imgH="228600" progId="Equation.DSMT4">
                  <p:embed/>
                </p:oleObj>
              </mc:Choice>
              <mc:Fallback>
                <p:oleObj name="Equation" r:id="rId8" imgW="241200" imgH="228600" progId="Equation.DSMT4">
                  <p:embed/>
                  <p:pic>
                    <p:nvPicPr>
                      <p:cNvPr id="50" name="Object 48">
                        <a:extLst>
                          <a:ext uri="{FF2B5EF4-FFF2-40B4-BE49-F238E27FC236}">
                            <a16:creationId xmlns:a16="http://schemas.microsoft.com/office/drawing/2014/main" id="{A11A40E5-E518-484A-8901-82642BAFD0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395" y="3696749"/>
                        <a:ext cx="493585" cy="473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8">
            <a:extLst>
              <a:ext uri="{FF2B5EF4-FFF2-40B4-BE49-F238E27FC236}">
                <a16:creationId xmlns:a16="http://schemas.microsoft.com/office/drawing/2014/main" id="{2EC631E3-4C08-442E-94F6-5A7B2DF85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54792"/>
              </p:ext>
            </p:extLst>
          </p:nvPr>
        </p:nvGraphicFramePr>
        <p:xfrm>
          <a:off x="3992889" y="5746591"/>
          <a:ext cx="493585" cy="47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51" name="Object 48">
                        <a:extLst>
                          <a:ext uri="{FF2B5EF4-FFF2-40B4-BE49-F238E27FC236}">
                            <a16:creationId xmlns:a16="http://schemas.microsoft.com/office/drawing/2014/main" id="{2EC631E3-4C08-442E-94F6-5A7B2DF85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889" y="5746591"/>
                        <a:ext cx="493585" cy="473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8">
            <a:extLst>
              <a:ext uri="{FF2B5EF4-FFF2-40B4-BE49-F238E27FC236}">
                <a16:creationId xmlns:a16="http://schemas.microsoft.com/office/drawing/2014/main" id="{2643E1A9-08BD-4B5C-8040-3032ED8D3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868824"/>
              </p:ext>
            </p:extLst>
          </p:nvPr>
        </p:nvGraphicFramePr>
        <p:xfrm>
          <a:off x="6212042" y="5762618"/>
          <a:ext cx="493585" cy="47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0" imgW="241200" imgH="228600" progId="Equation.DSMT4">
                  <p:embed/>
                </p:oleObj>
              </mc:Choice>
              <mc:Fallback>
                <p:oleObj name="Equation" r:id="rId10" imgW="241200" imgH="228600" progId="Equation.DSMT4">
                  <p:embed/>
                  <p:pic>
                    <p:nvPicPr>
                      <p:cNvPr id="52" name="Object 48">
                        <a:extLst>
                          <a:ext uri="{FF2B5EF4-FFF2-40B4-BE49-F238E27FC236}">
                            <a16:creationId xmlns:a16="http://schemas.microsoft.com/office/drawing/2014/main" id="{2643E1A9-08BD-4B5C-8040-3032ED8D3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2042" y="5762618"/>
                        <a:ext cx="493585" cy="473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8">
            <a:extLst>
              <a:ext uri="{FF2B5EF4-FFF2-40B4-BE49-F238E27FC236}">
                <a16:creationId xmlns:a16="http://schemas.microsoft.com/office/drawing/2014/main" id="{1A808FC6-2318-45A5-ADD6-4D07F3319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562512"/>
              </p:ext>
            </p:extLst>
          </p:nvPr>
        </p:nvGraphicFramePr>
        <p:xfrm>
          <a:off x="7946472" y="3694112"/>
          <a:ext cx="493585" cy="47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1" imgW="241200" imgH="228600" progId="Equation.DSMT4">
                  <p:embed/>
                </p:oleObj>
              </mc:Choice>
              <mc:Fallback>
                <p:oleObj name="Equation" r:id="rId11" imgW="241200" imgH="228600" progId="Equation.DSMT4">
                  <p:embed/>
                  <p:pic>
                    <p:nvPicPr>
                      <p:cNvPr id="53" name="Object 48">
                        <a:extLst>
                          <a:ext uri="{FF2B5EF4-FFF2-40B4-BE49-F238E27FC236}">
                            <a16:creationId xmlns:a16="http://schemas.microsoft.com/office/drawing/2014/main" id="{1A808FC6-2318-45A5-ADD6-4D07F3319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6472" y="3694112"/>
                        <a:ext cx="493585" cy="473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8">
            <a:extLst>
              <a:ext uri="{FF2B5EF4-FFF2-40B4-BE49-F238E27FC236}">
                <a16:creationId xmlns:a16="http://schemas.microsoft.com/office/drawing/2014/main" id="{2457FA15-175D-4A9F-8B2F-53ED5F74D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809905"/>
              </p:ext>
            </p:extLst>
          </p:nvPr>
        </p:nvGraphicFramePr>
        <p:xfrm>
          <a:off x="4055865" y="1472836"/>
          <a:ext cx="493585" cy="47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2" imgW="241200" imgH="228600" progId="Equation.DSMT4">
                  <p:embed/>
                </p:oleObj>
              </mc:Choice>
              <mc:Fallback>
                <p:oleObj name="Equation" r:id="rId12" imgW="241200" imgH="228600" progId="Equation.DSMT4">
                  <p:embed/>
                  <p:pic>
                    <p:nvPicPr>
                      <p:cNvPr id="54" name="Object 48">
                        <a:extLst>
                          <a:ext uri="{FF2B5EF4-FFF2-40B4-BE49-F238E27FC236}">
                            <a16:creationId xmlns:a16="http://schemas.microsoft.com/office/drawing/2014/main" id="{2457FA15-175D-4A9F-8B2F-53ED5F74D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865" y="1472836"/>
                        <a:ext cx="493585" cy="473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6"/>
          <p:cNvSpPr txBox="1">
            <a:spLocks noChangeArrowheads="1"/>
          </p:cNvSpPr>
          <p:nvPr/>
        </p:nvSpPr>
        <p:spPr bwMode="auto">
          <a:xfrm>
            <a:off x="498475" y="596900"/>
            <a:ext cx="79898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◆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注意物质的聚集状态不同时，其标准摩尔生成焓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也不同。</a:t>
            </a:r>
          </a:p>
        </p:txBody>
      </p:sp>
      <p:graphicFrame>
        <p:nvGraphicFramePr>
          <p:cNvPr id="14339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665844"/>
              </p:ext>
            </p:extLst>
          </p:nvPr>
        </p:nvGraphicFramePr>
        <p:xfrm>
          <a:off x="1441450" y="1893888"/>
          <a:ext cx="13509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469800" imgH="228600" progId="Equation.DSMT4">
                  <p:embed/>
                </p:oleObj>
              </mc:Choice>
              <mc:Fallback>
                <p:oleObj name="Equation" r:id="rId3" imgW="469800" imgH="228600" progId="Equation.DSMT4">
                  <p:embed/>
                  <p:pic>
                    <p:nvPicPr>
                      <p:cNvPr id="14339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1893888"/>
                        <a:ext cx="13509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540159"/>
              </p:ext>
            </p:extLst>
          </p:nvPr>
        </p:nvGraphicFramePr>
        <p:xfrm>
          <a:off x="5283200" y="1878013"/>
          <a:ext cx="1511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545760" imgH="253800" progId="Equation.DSMT4">
                  <p:embed/>
                </p:oleObj>
              </mc:Choice>
              <mc:Fallback>
                <p:oleObj name="Equation" r:id="rId5" imgW="545760" imgH="253800" progId="Equation.DSMT4">
                  <p:embed/>
                  <p:pic>
                    <p:nvPicPr>
                      <p:cNvPr id="1434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1878013"/>
                        <a:ext cx="1511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757379"/>
              </p:ext>
            </p:extLst>
          </p:nvPr>
        </p:nvGraphicFramePr>
        <p:xfrm>
          <a:off x="2613025" y="3268663"/>
          <a:ext cx="29337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015920" imgH="393480" progId="Equation.DSMT4">
                  <p:embed/>
                </p:oleObj>
              </mc:Choice>
              <mc:Fallback>
                <p:oleObj name="Equation" r:id="rId7" imgW="1015920" imgH="393480" progId="Equation.DSMT4">
                  <p:embed/>
                  <p:pic>
                    <p:nvPicPr>
                      <p:cNvPr id="14341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3268663"/>
                        <a:ext cx="29337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232758"/>
              </p:ext>
            </p:extLst>
          </p:nvPr>
        </p:nvGraphicFramePr>
        <p:xfrm>
          <a:off x="893801" y="4831501"/>
          <a:ext cx="8075186" cy="5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3581280" imgH="253800" progId="Equation.DSMT4">
                  <p:embed/>
                </p:oleObj>
              </mc:Choice>
              <mc:Fallback>
                <p:oleObj name="Equation" r:id="rId9" imgW="3581280" imgH="253800" progId="Equation.DSMT4">
                  <p:embed/>
                  <p:pic>
                    <p:nvPicPr>
                      <p:cNvPr id="14342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801" y="4831501"/>
                        <a:ext cx="8075186" cy="5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1047"/>
          <p:cNvSpPr>
            <a:spLocks noChangeArrowheads="1"/>
          </p:cNvSpPr>
          <p:nvPr/>
        </p:nvSpPr>
        <p:spPr bwMode="auto">
          <a:xfrm>
            <a:off x="520700" y="4851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◆</a:t>
            </a:r>
          </a:p>
        </p:txBody>
      </p:sp>
      <p:sp>
        <p:nvSpPr>
          <p:cNvPr id="14344" name="Line 1060"/>
          <p:cNvSpPr>
            <a:spLocks noChangeShapeType="1"/>
          </p:cNvSpPr>
          <p:nvPr/>
        </p:nvSpPr>
        <p:spPr bwMode="auto">
          <a:xfrm flipH="1" flipV="1">
            <a:off x="2114550" y="2533650"/>
            <a:ext cx="476250" cy="10477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1061"/>
          <p:cNvSpPr>
            <a:spLocks noChangeShapeType="1"/>
          </p:cNvSpPr>
          <p:nvPr/>
        </p:nvSpPr>
        <p:spPr bwMode="auto">
          <a:xfrm>
            <a:off x="3067050" y="2247900"/>
            <a:ext cx="2000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062"/>
          <p:cNvSpPr>
            <a:spLocks noChangeShapeType="1"/>
          </p:cNvSpPr>
          <p:nvPr/>
        </p:nvSpPr>
        <p:spPr bwMode="auto">
          <a:xfrm flipV="1">
            <a:off x="5448300" y="2495550"/>
            <a:ext cx="400050" cy="11239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98475" y="596900"/>
            <a:ext cx="79898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◆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注意物质的聚集状态不同时，其标准摩尔燃烧焓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也不同。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841078"/>
              </p:ext>
            </p:extLst>
          </p:nvPr>
        </p:nvGraphicFramePr>
        <p:xfrm>
          <a:off x="1187450" y="1866900"/>
          <a:ext cx="19637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672840" imgH="228600" progId="Equation.DSMT4">
                  <p:embed/>
                </p:oleObj>
              </mc:Choice>
              <mc:Fallback>
                <p:oleObj name="Equation" r:id="rId3" imgW="672840" imgH="228600" progId="Equation.DSMT4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66900"/>
                        <a:ext cx="19637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97283"/>
              </p:ext>
            </p:extLst>
          </p:nvPr>
        </p:nvGraphicFramePr>
        <p:xfrm>
          <a:off x="5794375" y="1885950"/>
          <a:ext cx="2016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1885950"/>
                        <a:ext cx="20161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12114"/>
              </p:ext>
            </p:extLst>
          </p:nvPr>
        </p:nvGraphicFramePr>
        <p:xfrm>
          <a:off x="861832" y="4926115"/>
          <a:ext cx="7985839" cy="57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3504960" imgH="253800" progId="Equation.DSMT4">
                  <p:embed/>
                </p:oleObj>
              </mc:Choice>
              <mc:Fallback>
                <p:oleObj name="Equation" r:id="rId7" imgW="3504960" imgH="253800" progId="Equation.DSMT4">
                  <p:embed/>
                  <p:pic>
                    <p:nvPicPr>
                      <p:cNvPr id="1536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832" y="4926115"/>
                        <a:ext cx="7985839" cy="575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365125" y="49545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◆</a:t>
            </a:r>
          </a:p>
        </p:txBody>
      </p:sp>
      <p:graphicFrame>
        <p:nvGraphicFramePr>
          <p:cNvPr id="1536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465398"/>
              </p:ext>
            </p:extLst>
          </p:nvPr>
        </p:nvGraphicFramePr>
        <p:xfrm>
          <a:off x="1582738" y="2632075"/>
          <a:ext cx="9937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431640" imgH="393480" progId="Equation.DSMT4">
                  <p:embed/>
                </p:oleObj>
              </mc:Choice>
              <mc:Fallback>
                <p:oleObj name="Equation" r:id="rId9" imgW="431640" imgH="393480" progId="Equation.DSMT4">
                  <p:embed/>
                  <p:pic>
                    <p:nvPicPr>
                      <p:cNvPr id="1536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632075"/>
                        <a:ext cx="99377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107860"/>
              </p:ext>
            </p:extLst>
          </p:nvPr>
        </p:nvGraphicFramePr>
        <p:xfrm>
          <a:off x="6299200" y="2614613"/>
          <a:ext cx="10048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431640" imgH="393480" progId="Equation.DSMT4">
                  <p:embed/>
                </p:oleObj>
              </mc:Choice>
              <mc:Fallback>
                <p:oleObj name="Equation" r:id="rId11" imgW="431640" imgH="393480" progId="Equation.DSMT4">
                  <p:embed/>
                  <p:pic>
                    <p:nvPicPr>
                      <p:cNvPr id="1536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2614613"/>
                        <a:ext cx="10048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106447"/>
              </p:ext>
            </p:extLst>
          </p:nvPr>
        </p:nvGraphicFramePr>
        <p:xfrm>
          <a:off x="3302000" y="3836988"/>
          <a:ext cx="23780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812520" imgH="228600" progId="Equation.DSMT4">
                  <p:embed/>
                </p:oleObj>
              </mc:Choice>
              <mc:Fallback>
                <p:oleObj name="Equation" r:id="rId13" imgW="812520" imgH="228600" progId="Equation.DSMT4">
                  <p:embed/>
                  <p:pic>
                    <p:nvPicPr>
                      <p:cNvPr id="1536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3836988"/>
                        <a:ext cx="237807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Line 12"/>
          <p:cNvSpPr>
            <a:spLocks noChangeShapeType="1"/>
          </p:cNvSpPr>
          <p:nvPr/>
        </p:nvSpPr>
        <p:spPr bwMode="auto">
          <a:xfrm flipV="1">
            <a:off x="3409950" y="2152650"/>
            <a:ext cx="2152650" cy="19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>
            <a:off x="2324100" y="2571750"/>
            <a:ext cx="1009650" cy="1162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 flipH="1">
            <a:off x="5715000" y="2495550"/>
            <a:ext cx="8001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C2DFED6-0916-4543-BA3A-4316B8E9F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82018"/>
              </p:ext>
            </p:extLst>
          </p:nvPr>
        </p:nvGraphicFramePr>
        <p:xfrm>
          <a:off x="1072442" y="2179691"/>
          <a:ext cx="7505707" cy="1579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95">
                  <a:extLst>
                    <a:ext uri="{9D8B030D-6E8A-4147-A177-3AD203B41FA5}">
                      <a16:colId xmlns:a16="http://schemas.microsoft.com/office/drawing/2014/main" val="702122046"/>
                    </a:ext>
                  </a:extLst>
                </a:gridCol>
                <a:gridCol w="1854491">
                  <a:extLst>
                    <a:ext uri="{9D8B030D-6E8A-4147-A177-3AD203B41FA5}">
                      <a16:colId xmlns:a16="http://schemas.microsoft.com/office/drawing/2014/main" val="4025469928"/>
                    </a:ext>
                  </a:extLst>
                </a:gridCol>
                <a:gridCol w="1531583">
                  <a:extLst>
                    <a:ext uri="{9D8B030D-6E8A-4147-A177-3AD203B41FA5}">
                      <a16:colId xmlns:a16="http://schemas.microsoft.com/office/drawing/2014/main" val="781776950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3553811438"/>
                    </a:ext>
                  </a:extLst>
                </a:gridCol>
                <a:gridCol w="963260">
                  <a:extLst>
                    <a:ext uri="{9D8B030D-6E8A-4147-A177-3AD203B41FA5}">
                      <a16:colId xmlns:a16="http://schemas.microsoft.com/office/drawing/2014/main" val="3384654631"/>
                    </a:ext>
                  </a:extLst>
                </a:gridCol>
              </a:tblGrid>
              <a:tr h="6536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C</a:t>
                      </a:r>
                      <a:r>
                        <a:rPr kumimoji="1" lang="en-US" altLang="zh-CN" sz="2800" b="0" baseline="-2500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2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H</a:t>
                      </a:r>
                      <a:r>
                        <a:rPr kumimoji="1" lang="en-US" altLang="zh-CN" sz="2800" b="0" baseline="-2500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5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OH(g)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C</a:t>
                      </a:r>
                      <a:r>
                        <a:rPr kumimoji="1" lang="en-US" altLang="zh-CN" sz="2800" b="0" baseline="-2500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4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H</a:t>
                      </a:r>
                      <a:r>
                        <a:rPr kumimoji="1" lang="en-US" altLang="zh-CN" sz="2800" b="0" baseline="-2500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6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(g)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H</a:t>
                      </a:r>
                      <a:r>
                        <a:rPr kumimoji="1" lang="en-US" altLang="zh-CN" sz="2800" b="0" baseline="-2500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2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O(g)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H</a:t>
                      </a:r>
                      <a:r>
                        <a:rPr kumimoji="1" lang="en-US" altLang="zh-CN" sz="2800" b="0" baseline="-2500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2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(g)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75490"/>
                  </a:ext>
                </a:extLst>
              </a:tr>
              <a:tr h="9258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235.10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110.16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241.818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0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010659"/>
                  </a:ext>
                </a:extLst>
              </a:tr>
            </a:tbl>
          </a:graphicData>
        </a:graphic>
      </p:graphicFrame>
      <p:sp>
        <p:nvSpPr>
          <p:cNvPr id="16386" name="Text Box 33"/>
          <p:cNvSpPr txBox="1">
            <a:spLocks noChangeArrowheads="1"/>
          </p:cNvSpPr>
          <p:nvPr/>
        </p:nvSpPr>
        <p:spPr bwMode="auto">
          <a:xfrm>
            <a:off x="730250" y="612775"/>
            <a:ext cx="77851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60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由标准摩尔生成焓计算</a:t>
            </a:r>
            <a:r>
              <a:rPr kumimoji="1" lang="en-US" altLang="zh-CN" sz="2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25℃</a:t>
            </a:r>
            <a:r>
              <a:rPr kumimoji="1" lang="zh-CN" altLang="en-US" sz="2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时下列反应的标准摩尔反应焓。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638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174725"/>
              </p:ext>
            </p:extLst>
          </p:nvPr>
        </p:nvGraphicFramePr>
        <p:xfrm>
          <a:off x="1545280" y="1499312"/>
          <a:ext cx="6221187" cy="52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730240" imgH="228600" progId="Equation.DSMT4">
                  <p:embed/>
                </p:oleObj>
              </mc:Choice>
              <mc:Fallback>
                <p:oleObj name="Equation" r:id="rId3" imgW="2730240" imgH="228600" progId="Equation.DSMT4">
                  <p:embed/>
                  <p:pic>
                    <p:nvPicPr>
                      <p:cNvPr id="1638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280" y="1499312"/>
                        <a:ext cx="6221187" cy="520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36"/>
          <p:cNvSpPr txBox="1">
            <a:spLocks noChangeArrowheads="1"/>
          </p:cNvSpPr>
          <p:nvPr/>
        </p:nvSpPr>
        <p:spPr bwMode="auto">
          <a:xfrm>
            <a:off x="742774" y="2122603"/>
            <a:ext cx="850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1639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097315"/>
              </p:ext>
            </p:extLst>
          </p:nvPr>
        </p:nvGraphicFramePr>
        <p:xfrm>
          <a:off x="1210026" y="2800096"/>
          <a:ext cx="13525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622080" imgH="419040" progId="Equation.DSMT4">
                  <p:embed/>
                </p:oleObj>
              </mc:Choice>
              <mc:Fallback>
                <p:oleObj name="Equation" r:id="rId5" imgW="622080" imgH="419040" progId="Equation.DSMT4">
                  <p:embed/>
                  <p:pic>
                    <p:nvPicPr>
                      <p:cNvPr id="16394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026" y="2800096"/>
                        <a:ext cx="135255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" name="Group 53"/>
          <p:cNvGrpSpPr>
            <a:grpSpLocks/>
          </p:cNvGrpSpPr>
          <p:nvPr/>
        </p:nvGrpSpPr>
        <p:grpSpPr bwMode="auto">
          <a:xfrm>
            <a:off x="938213" y="3902088"/>
            <a:ext cx="7859728" cy="2178056"/>
            <a:chOff x="675" y="2290"/>
            <a:chExt cx="4951" cy="1372"/>
          </a:xfrm>
        </p:grpSpPr>
        <p:graphicFrame>
          <p:nvGraphicFramePr>
            <p:cNvPr id="1639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3164183"/>
                </p:ext>
              </p:extLst>
            </p:nvPr>
          </p:nvGraphicFramePr>
          <p:xfrm>
            <a:off x="675" y="2290"/>
            <a:ext cx="3766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7" imgW="2603160" imgH="482400" progId="Equation.DSMT4">
                    <p:embed/>
                  </p:oleObj>
                </mc:Choice>
                <mc:Fallback>
                  <p:oleObj name="Equation" r:id="rId7" imgW="2603160" imgH="482400" progId="Equation.DSMT4">
                    <p:embed/>
                    <p:pic>
                      <p:nvPicPr>
                        <p:cNvPr id="16391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" y="2290"/>
                          <a:ext cx="3766" cy="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916046"/>
                </p:ext>
              </p:extLst>
            </p:nvPr>
          </p:nvGraphicFramePr>
          <p:xfrm>
            <a:off x="1280" y="2996"/>
            <a:ext cx="4346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9" imgW="2971800" imgH="457200" progId="Equation.DSMT4">
                    <p:embed/>
                  </p:oleObj>
                </mc:Choice>
                <mc:Fallback>
                  <p:oleObj name="Equation" r:id="rId9" imgW="2971800" imgH="457200" progId="Equation.DSMT4">
                    <p:embed/>
                    <p:pic>
                      <p:nvPicPr>
                        <p:cNvPr id="16392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996"/>
                          <a:ext cx="4346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81"/>
          <p:cNvSpPr txBox="1">
            <a:spLocks noChangeArrowheads="1"/>
          </p:cNvSpPr>
          <p:nvPr/>
        </p:nvSpPr>
        <p:spPr bwMode="auto">
          <a:xfrm>
            <a:off x="669925" y="1699684"/>
            <a:ext cx="965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17411" name="Text Box 103"/>
          <p:cNvSpPr txBox="1">
            <a:spLocks noChangeArrowheads="1"/>
          </p:cNvSpPr>
          <p:nvPr/>
        </p:nvSpPr>
        <p:spPr bwMode="auto">
          <a:xfrm>
            <a:off x="631825" y="622300"/>
            <a:ext cx="71548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计算下列反应在</a:t>
            </a:r>
            <a:r>
              <a:rPr kumimoji="1" lang="en-US" altLang="zh-CN" sz="2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25℃</a:t>
            </a:r>
            <a:r>
              <a:rPr kumimoji="1" lang="zh-CN" altLang="en-US" sz="2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时的标准摩尔反应焓。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7412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233983"/>
              </p:ext>
            </p:extLst>
          </p:nvPr>
        </p:nvGraphicFramePr>
        <p:xfrm>
          <a:off x="2126368" y="1197327"/>
          <a:ext cx="48942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158920" imgH="228600" progId="Equation.DSMT4">
                  <p:embed/>
                </p:oleObj>
              </mc:Choice>
              <mc:Fallback>
                <p:oleObj name="Equation" r:id="rId3" imgW="2158920" imgH="228600" progId="Equation.DSMT4">
                  <p:embed/>
                  <p:pic>
                    <p:nvPicPr>
                      <p:cNvPr id="17412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368" y="1197327"/>
                        <a:ext cx="48942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24635"/>
              </p:ext>
            </p:extLst>
          </p:nvPr>
        </p:nvGraphicFramePr>
        <p:xfrm>
          <a:off x="1149350" y="3952953"/>
          <a:ext cx="6810375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3085920" imgH="939600" progId="Equation.DSMT4">
                  <p:embed/>
                </p:oleObj>
              </mc:Choice>
              <mc:Fallback>
                <p:oleObj name="Equation" r:id="rId5" imgW="3085920" imgH="939600" progId="Equation.DSMT4">
                  <p:embed/>
                  <p:pic>
                    <p:nvPicPr>
                      <p:cNvPr id="17414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952953"/>
                        <a:ext cx="6810375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122B5671-8A5B-497C-B354-0654F151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85546"/>
              </p:ext>
            </p:extLst>
          </p:nvPr>
        </p:nvGraphicFramePr>
        <p:xfrm>
          <a:off x="1138061" y="1958975"/>
          <a:ext cx="7102828" cy="1579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95">
                  <a:extLst>
                    <a:ext uri="{9D8B030D-6E8A-4147-A177-3AD203B41FA5}">
                      <a16:colId xmlns:a16="http://schemas.microsoft.com/office/drawing/2014/main" val="702122046"/>
                    </a:ext>
                  </a:extLst>
                </a:gridCol>
                <a:gridCol w="1854491">
                  <a:extLst>
                    <a:ext uri="{9D8B030D-6E8A-4147-A177-3AD203B41FA5}">
                      <a16:colId xmlns:a16="http://schemas.microsoft.com/office/drawing/2014/main" val="4025469928"/>
                    </a:ext>
                  </a:extLst>
                </a:gridCol>
                <a:gridCol w="1832320">
                  <a:extLst>
                    <a:ext uri="{9D8B030D-6E8A-4147-A177-3AD203B41FA5}">
                      <a16:colId xmlns:a16="http://schemas.microsoft.com/office/drawing/2014/main" val="781776950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553811438"/>
                    </a:ext>
                  </a:extLst>
                </a:gridCol>
              </a:tblGrid>
              <a:tr h="6536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 err="1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AgBr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(s)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Br</a:t>
                      </a:r>
                      <a:r>
                        <a:rPr kumimoji="1" lang="en-US" altLang="zh-CN" sz="2800" b="0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(</a:t>
                      </a:r>
                      <a:r>
                        <a:rPr kumimoji="1" lang="en-US" altLang="zh-CN" sz="2800" b="0" dirty="0" err="1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aq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,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)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Ag</a:t>
                      </a:r>
                      <a:r>
                        <a:rPr kumimoji="1" lang="en-US" altLang="zh-CN" sz="2800" b="0" baseline="3000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+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(</a:t>
                      </a:r>
                      <a:r>
                        <a:rPr kumimoji="1" lang="en-US" altLang="zh-CN" sz="2800" b="0" dirty="0" err="1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aq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,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)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75490"/>
                  </a:ext>
                </a:extLst>
              </a:tr>
              <a:tr h="9258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−100</a:t>
                      </a:r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.37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121.55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105.579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010659"/>
                  </a:ext>
                </a:extLst>
              </a:tr>
            </a:tbl>
          </a:graphicData>
        </a:graphic>
      </p:graphicFrame>
      <p:graphicFrame>
        <p:nvGraphicFramePr>
          <p:cNvPr id="12" name="Object 39">
            <a:extLst>
              <a:ext uri="{FF2B5EF4-FFF2-40B4-BE49-F238E27FC236}">
                <a16:creationId xmlns:a16="http://schemas.microsoft.com/office/drawing/2014/main" id="{B0370E05-B7CA-425F-978A-3631204AF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512422"/>
              </p:ext>
            </p:extLst>
          </p:nvPr>
        </p:nvGraphicFramePr>
        <p:xfrm>
          <a:off x="1368073" y="2580520"/>
          <a:ext cx="13525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622080" imgH="419040" progId="Equation.DSMT4">
                  <p:embed/>
                </p:oleObj>
              </mc:Choice>
              <mc:Fallback>
                <p:oleObj name="Equation" r:id="rId7" imgW="622080" imgH="419040" progId="Equation.DSMT4">
                  <p:embed/>
                  <p:pic>
                    <p:nvPicPr>
                      <p:cNvPr id="12" name="Object 39">
                        <a:extLst>
                          <a:ext uri="{FF2B5EF4-FFF2-40B4-BE49-F238E27FC236}">
                            <a16:creationId xmlns:a16="http://schemas.microsoft.com/office/drawing/2014/main" id="{B0370E05-B7CA-425F-978A-3631204AF7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073" y="2580520"/>
                        <a:ext cx="135255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31825" y="622300"/>
            <a:ext cx="78613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kumimoji="1" lang="zh-CN" altLang="en-US" sz="2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由标准摩尔燃烧焓计算下列反应在</a:t>
            </a:r>
            <a:r>
              <a:rPr kumimoji="1" lang="en-US" altLang="zh-CN" sz="2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25℃</a:t>
            </a:r>
            <a:r>
              <a:rPr kumimoji="1" lang="zh-CN" altLang="en-US" sz="2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时标准摩尔反应焓。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527663"/>
              </p:ext>
            </p:extLst>
          </p:nvPr>
        </p:nvGraphicFramePr>
        <p:xfrm>
          <a:off x="753282" y="1486239"/>
          <a:ext cx="7865506" cy="50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3543120" imgH="228600" progId="Equation.DSMT4">
                  <p:embed/>
                </p:oleObj>
              </mc:Choice>
              <mc:Fallback>
                <p:oleObj name="Equation" r:id="rId3" imgW="3543120" imgH="228600" progId="Equation.DSMT4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82" y="1486239"/>
                        <a:ext cx="7865506" cy="508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55625" y="2017891"/>
            <a:ext cx="847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已知</a:t>
            </a:r>
          </a:p>
        </p:txBody>
      </p:sp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655109" y="3823622"/>
            <a:ext cx="965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184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949639"/>
              </p:ext>
            </p:extLst>
          </p:nvPr>
        </p:nvGraphicFramePr>
        <p:xfrm>
          <a:off x="1620309" y="3987852"/>
          <a:ext cx="667067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971800" imgH="990360" progId="Equation.DSMT4">
                  <p:embed/>
                </p:oleObj>
              </mc:Choice>
              <mc:Fallback>
                <p:oleObj name="Equation" r:id="rId5" imgW="2971800" imgH="990360" progId="Equation.DSMT4">
                  <p:embed/>
                  <p:pic>
                    <p:nvPicPr>
                      <p:cNvPr id="184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309" y="3987852"/>
                        <a:ext cx="6670675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3581B017-879C-4402-BC29-C1DE6D1B6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86613"/>
              </p:ext>
            </p:extLst>
          </p:nvPr>
        </p:nvGraphicFramePr>
        <p:xfrm>
          <a:off x="1367719" y="2081529"/>
          <a:ext cx="7102828" cy="1579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95">
                  <a:extLst>
                    <a:ext uri="{9D8B030D-6E8A-4147-A177-3AD203B41FA5}">
                      <a16:colId xmlns:a16="http://schemas.microsoft.com/office/drawing/2014/main" val="702122046"/>
                    </a:ext>
                  </a:extLst>
                </a:gridCol>
                <a:gridCol w="1854491">
                  <a:extLst>
                    <a:ext uri="{9D8B030D-6E8A-4147-A177-3AD203B41FA5}">
                      <a16:colId xmlns:a16="http://schemas.microsoft.com/office/drawing/2014/main" val="4025469928"/>
                    </a:ext>
                  </a:extLst>
                </a:gridCol>
                <a:gridCol w="1632647">
                  <a:extLst>
                    <a:ext uri="{9D8B030D-6E8A-4147-A177-3AD203B41FA5}">
                      <a16:colId xmlns:a16="http://schemas.microsoft.com/office/drawing/2014/main" val="781776950"/>
                    </a:ext>
                  </a:extLst>
                </a:gridCol>
                <a:gridCol w="2005895">
                  <a:extLst>
                    <a:ext uri="{9D8B030D-6E8A-4147-A177-3AD203B41FA5}">
                      <a16:colId xmlns:a16="http://schemas.microsoft.com/office/drawing/2014/main" val="3553811438"/>
                    </a:ext>
                  </a:extLst>
                </a:gridCol>
              </a:tblGrid>
              <a:tr h="6536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(COOH)</a:t>
                      </a:r>
                      <a:r>
                        <a:rPr kumimoji="1" lang="en-US" altLang="zh-CN" sz="2800" b="0" baseline="-2500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2</a:t>
                      </a:r>
                      <a:endParaRPr lang="zh-CN" altLang="en-US" sz="2800" baseline="-25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CH</a:t>
                      </a:r>
                      <a:r>
                        <a:rPr kumimoji="1" lang="en-US" altLang="zh-CN" sz="2800" b="0" baseline="-2500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3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OH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(COOCH</a:t>
                      </a:r>
                      <a:r>
                        <a:rPr kumimoji="1" lang="en-US" altLang="zh-CN" sz="2800" b="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800" b="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)</a:t>
                      </a:r>
                      <a:r>
                        <a:rPr kumimoji="1" lang="en-US" altLang="zh-CN" sz="2800" b="0" baseline="-25000" dirty="0">
                          <a:solidFill>
                            <a:srgbClr val="0000FF"/>
                          </a:solidFill>
                          <a:latin typeface="Times New Roman" pitchFamily="18" charset="0"/>
                        </a:rPr>
                        <a:t>2</a:t>
                      </a:r>
                      <a:endParaRPr lang="zh-CN" altLang="en-US" sz="28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75490"/>
                  </a:ext>
                </a:extLst>
              </a:tr>
              <a:tr h="9258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−246.0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−726</a:t>
                      </a:r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.5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1" lang="en-US" altLang="zh-CN" sz="2800" b="0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1678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010659"/>
                  </a:ext>
                </a:extLst>
              </a:tr>
            </a:tbl>
          </a:graphicData>
        </a:graphic>
      </p:graphicFrame>
      <p:graphicFrame>
        <p:nvGraphicFramePr>
          <p:cNvPr id="13" name="Object 39">
            <a:extLst>
              <a:ext uri="{FF2B5EF4-FFF2-40B4-BE49-F238E27FC236}">
                <a16:creationId xmlns:a16="http://schemas.microsoft.com/office/drawing/2014/main" id="{94DD248B-0193-40F3-8CC1-0977D1A4E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587499"/>
              </p:ext>
            </p:extLst>
          </p:nvPr>
        </p:nvGraphicFramePr>
        <p:xfrm>
          <a:off x="1597731" y="2703074"/>
          <a:ext cx="13525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622080" imgH="419040" progId="Equation.DSMT4">
                  <p:embed/>
                </p:oleObj>
              </mc:Choice>
              <mc:Fallback>
                <p:oleObj name="Equation" r:id="rId7" imgW="622080" imgH="419040" progId="Equation.DSMT4">
                  <p:embed/>
                  <p:pic>
                    <p:nvPicPr>
                      <p:cNvPr id="13" name="Object 39">
                        <a:extLst>
                          <a:ext uri="{FF2B5EF4-FFF2-40B4-BE49-F238E27FC236}">
                            <a16:creationId xmlns:a16="http://schemas.microsoft.com/office/drawing/2014/main" id="{94DD248B-0193-40F3-8CC1-0977D1A4E5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731" y="2703074"/>
                        <a:ext cx="135255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19100" y="495300"/>
            <a:ext cx="8229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试指出下列关系式中，何者是正确的，何者是不正确的。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（</a:t>
            </a:r>
            <a:r>
              <a:rPr kumimoji="1" lang="en-US" altLang="zh-CN" sz="2800" dirty="0">
                <a:solidFill>
                  <a:srgbClr val="0000FF"/>
                </a:solidFill>
                <a:latin typeface="宋体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）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（</a:t>
            </a:r>
            <a:r>
              <a:rPr kumimoji="1" lang="en-US" altLang="zh-CN" sz="2800" dirty="0">
                <a:solidFill>
                  <a:srgbClr val="0000FF"/>
                </a:solidFill>
                <a:latin typeface="宋体" charset="-122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）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dirty="0">
                <a:solidFill>
                  <a:srgbClr val="0000FF"/>
                </a:solidFill>
                <a:latin typeface="宋体" charset="-122"/>
              </a:rPr>
              <a:t>3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（</a:t>
            </a:r>
            <a:r>
              <a:rPr kumimoji="1" lang="en-US" altLang="zh-CN" sz="2800" dirty="0">
                <a:solidFill>
                  <a:srgbClr val="0000FF"/>
                </a:solidFill>
                <a:latin typeface="宋体" charset="-122"/>
              </a:rPr>
              <a:t>4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）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（</a:t>
            </a:r>
            <a:r>
              <a:rPr kumimoji="1" lang="en-US" altLang="zh-CN" sz="2800" dirty="0">
                <a:solidFill>
                  <a:srgbClr val="0000FF"/>
                </a:solidFill>
                <a:latin typeface="宋体" charset="-122"/>
              </a:rPr>
              <a:t>5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）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36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（</a:t>
            </a:r>
            <a:r>
              <a:rPr kumimoji="1" lang="en-US" altLang="zh-CN" sz="2800" dirty="0">
                <a:solidFill>
                  <a:srgbClr val="0000FF"/>
                </a:solidFill>
                <a:latin typeface="宋体" charset="-122"/>
              </a:rPr>
              <a:t>6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）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682858"/>
              </p:ext>
            </p:extLst>
          </p:nvPr>
        </p:nvGraphicFramePr>
        <p:xfrm>
          <a:off x="1565275" y="1576388"/>
          <a:ext cx="52260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2209680" imgH="241200" progId="Equation.DSMT4">
                  <p:embed/>
                </p:oleObj>
              </mc:Choice>
              <mc:Fallback>
                <p:oleObj name="Equation" r:id="rId4" imgW="2209680" imgH="241200" progId="Equation.DSMT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576388"/>
                        <a:ext cx="52260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2913"/>
              </p:ext>
            </p:extLst>
          </p:nvPr>
        </p:nvGraphicFramePr>
        <p:xfrm>
          <a:off x="1582738" y="2228850"/>
          <a:ext cx="46275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6" imgW="2095200" imgH="241200" progId="Equation.DSMT4">
                  <p:embed/>
                </p:oleObj>
              </mc:Choice>
              <mc:Fallback>
                <p:oleObj name="Equation" r:id="rId6" imgW="2095200" imgH="241200" progId="Equation.DSMT4">
                  <p:embed/>
                  <p:pic>
                    <p:nvPicPr>
                      <p:cNvPr id="1946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228850"/>
                        <a:ext cx="46275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34567"/>
              </p:ext>
            </p:extLst>
          </p:nvPr>
        </p:nvGraphicFramePr>
        <p:xfrm>
          <a:off x="1593850" y="2900363"/>
          <a:ext cx="50847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8" imgW="2171520" imgH="241200" progId="Equation.DSMT4">
                  <p:embed/>
                </p:oleObj>
              </mc:Choice>
              <mc:Fallback>
                <p:oleObj name="Equation" r:id="rId8" imgW="2171520" imgH="241200" progId="Equation.DSMT4">
                  <p:embed/>
                  <p:pic>
                    <p:nvPicPr>
                      <p:cNvPr id="194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900363"/>
                        <a:ext cx="50847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959090"/>
              </p:ext>
            </p:extLst>
          </p:nvPr>
        </p:nvGraphicFramePr>
        <p:xfrm>
          <a:off x="1703388" y="3533775"/>
          <a:ext cx="28225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0" imgW="1231560" imgH="241200" progId="Equation.DSMT4">
                  <p:embed/>
                </p:oleObj>
              </mc:Choice>
              <mc:Fallback>
                <p:oleObj name="Equation" r:id="rId10" imgW="1231560" imgH="241200" progId="Equation.DSMT4">
                  <p:embed/>
                  <p:pic>
                    <p:nvPicPr>
                      <p:cNvPr id="1946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533775"/>
                        <a:ext cx="28225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31673"/>
              </p:ext>
            </p:extLst>
          </p:nvPr>
        </p:nvGraphicFramePr>
        <p:xfrm>
          <a:off x="1245170" y="4175881"/>
          <a:ext cx="7644968" cy="492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2" imgW="3974760" imgH="253800" progId="Equation.DSMT4">
                  <p:embed/>
                </p:oleObj>
              </mc:Choice>
              <mc:Fallback>
                <p:oleObj name="Equation" r:id="rId12" imgW="3974760" imgH="253800" progId="Equation.DSMT4">
                  <p:embed/>
                  <p:pic>
                    <p:nvPicPr>
                      <p:cNvPr id="194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170" y="4175881"/>
                        <a:ext cx="7644968" cy="492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864169"/>
              </p:ext>
            </p:extLst>
          </p:nvPr>
        </p:nvGraphicFramePr>
        <p:xfrm>
          <a:off x="1226017" y="5067038"/>
          <a:ext cx="7700029" cy="490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4" imgW="3974760" imgH="253800" progId="Equation.DSMT4">
                  <p:embed/>
                </p:oleObj>
              </mc:Choice>
              <mc:Fallback>
                <p:oleObj name="Equation" r:id="rId14" imgW="3974760" imgH="253800" progId="Equation.DSMT4">
                  <p:embed/>
                  <p:pic>
                    <p:nvPicPr>
                      <p:cNvPr id="1946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017" y="5067038"/>
                        <a:ext cx="7700029" cy="490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7029450" y="1581150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charset="-122"/>
              </a:rPr>
              <a:t>正确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7010400" y="3600450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charset="-122"/>
              </a:rPr>
              <a:t>正确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7067550" y="4562829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charset="-122"/>
              </a:rPr>
              <a:t>正确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78866" name="Rectangle 18"/>
          <p:cNvSpPr>
            <a:spLocks noChangeArrowheads="1"/>
          </p:cNvSpPr>
          <p:nvPr/>
        </p:nvSpPr>
        <p:spPr bwMode="auto">
          <a:xfrm>
            <a:off x="6878638" y="2274888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charset="-122"/>
              </a:rPr>
              <a:t>不正确</a:t>
            </a:r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7011988" y="2903538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charset="-122"/>
              </a:rPr>
              <a:t>不正确</a:t>
            </a:r>
          </a:p>
        </p:txBody>
      </p: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7050088" y="5389917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charset="-122"/>
              </a:rPr>
              <a:t>不正确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3" grpId="0" autoUpdateAnimBg="0"/>
      <p:bldP spid="78864" grpId="0" autoUpdateAnimBg="0"/>
      <p:bldP spid="78865" grpId="0" autoUpdateAnimBg="0"/>
      <p:bldP spid="78866" grpId="0" autoUpdateAnimBg="0"/>
      <p:bldP spid="78867" grpId="0" autoUpdateAnimBg="0"/>
      <p:bldP spid="7886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92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88970"/>
              </p:ext>
            </p:extLst>
          </p:nvPr>
        </p:nvGraphicFramePr>
        <p:xfrm>
          <a:off x="3517900" y="1063625"/>
          <a:ext cx="1841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888840" imgH="228600" progId="Equation.DSMT4">
                  <p:embed/>
                </p:oleObj>
              </mc:Choice>
              <mc:Fallback>
                <p:oleObj name="Equation" r:id="rId3" imgW="888840" imgH="228600" progId="Equation.DSMT4">
                  <p:embed/>
                  <p:pic>
                    <p:nvPicPr>
                      <p:cNvPr id="7992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063625"/>
                        <a:ext cx="18415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046769"/>
              </p:ext>
            </p:extLst>
          </p:nvPr>
        </p:nvGraphicFramePr>
        <p:xfrm>
          <a:off x="1390650" y="2624138"/>
          <a:ext cx="1598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20483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624138"/>
                        <a:ext cx="15986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215676"/>
              </p:ext>
            </p:extLst>
          </p:nvPr>
        </p:nvGraphicFramePr>
        <p:xfrm>
          <a:off x="6362700" y="2624138"/>
          <a:ext cx="16319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774360" imgH="228600" progId="Equation.DSMT4">
                  <p:embed/>
                </p:oleObj>
              </mc:Choice>
              <mc:Fallback>
                <p:oleObj name="Equation" r:id="rId7" imgW="774360" imgH="228600" progId="Equation.DSMT4">
                  <p:embed/>
                  <p:pic>
                    <p:nvPicPr>
                      <p:cNvPr id="2048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2624138"/>
                        <a:ext cx="16319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696047"/>
              </p:ext>
            </p:extLst>
          </p:nvPr>
        </p:nvGraphicFramePr>
        <p:xfrm>
          <a:off x="3590925" y="3438525"/>
          <a:ext cx="2093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1028520" imgH="393480" progId="Equation.DSMT4">
                  <p:embed/>
                </p:oleObj>
              </mc:Choice>
              <mc:Fallback>
                <p:oleObj name="Equation" r:id="rId9" imgW="1028520" imgH="393480" progId="Equation.DSMT4">
                  <p:embed/>
                  <p:pic>
                    <p:nvPicPr>
                      <p:cNvPr id="7992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3438525"/>
                        <a:ext cx="20939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825342"/>
              </p:ext>
            </p:extLst>
          </p:nvPr>
        </p:nvGraphicFramePr>
        <p:xfrm>
          <a:off x="2400300" y="1824038"/>
          <a:ext cx="5699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368280" imgH="228600" progId="Equation.DSMT4">
                  <p:embed/>
                </p:oleObj>
              </mc:Choice>
              <mc:Fallback>
                <p:oleObj name="Equation" r:id="rId11" imgW="368280" imgH="228600" progId="Equation.DSMT4">
                  <p:embed/>
                  <p:pic>
                    <p:nvPicPr>
                      <p:cNvPr id="7993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824038"/>
                        <a:ext cx="5699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812169"/>
              </p:ext>
            </p:extLst>
          </p:nvPr>
        </p:nvGraphicFramePr>
        <p:xfrm>
          <a:off x="6034088" y="1843088"/>
          <a:ext cx="5715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368280" imgH="228600" progId="Equation.DSMT4">
                  <p:embed/>
                </p:oleObj>
              </mc:Choice>
              <mc:Fallback>
                <p:oleObj name="Equation" r:id="rId13" imgW="368280" imgH="228600" progId="Equation.DSMT4">
                  <p:embed/>
                  <p:pic>
                    <p:nvPicPr>
                      <p:cNvPr id="7993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1843088"/>
                        <a:ext cx="5715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347512"/>
              </p:ext>
            </p:extLst>
          </p:nvPr>
        </p:nvGraphicFramePr>
        <p:xfrm>
          <a:off x="609600" y="4511675"/>
          <a:ext cx="79819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3974760" imgH="253800" progId="Equation.DSMT4">
                  <p:embed/>
                </p:oleObj>
              </mc:Choice>
              <mc:Fallback>
                <p:oleObj name="Equation" r:id="rId15" imgW="3974760" imgH="253800" progId="Equation.DSMT4">
                  <p:embed/>
                  <p:pic>
                    <p:nvPicPr>
                      <p:cNvPr id="7993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11675"/>
                        <a:ext cx="79819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3217"/>
              </p:ext>
            </p:extLst>
          </p:nvPr>
        </p:nvGraphicFramePr>
        <p:xfrm>
          <a:off x="573088" y="5424488"/>
          <a:ext cx="7924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7" imgW="3974760" imgH="253800" progId="Equation.DSMT4">
                  <p:embed/>
                </p:oleObj>
              </mc:Choice>
              <mc:Fallback>
                <p:oleObj name="Equation" r:id="rId17" imgW="3974760" imgH="253800" progId="Equation.DSMT4">
                  <p:embed/>
                  <p:pic>
                    <p:nvPicPr>
                      <p:cNvPr id="79935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5424488"/>
                        <a:ext cx="7924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Line 64"/>
          <p:cNvSpPr>
            <a:spLocks noChangeShapeType="1"/>
          </p:cNvSpPr>
          <p:nvPr/>
        </p:nvSpPr>
        <p:spPr bwMode="auto">
          <a:xfrm flipV="1">
            <a:off x="3181350" y="2857500"/>
            <a:ext cx="2990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37" name="Line 65"/>
          <p:cNvSpPr>
            <a:spLocks noChangeShapeType="1"/>
          </p:cNvSpPr>
          <p:nvPr/>
        </p:nvSpPr>
        <p:spPr bwMode="auto">
          <a:xfrm flipH="1" flipV="1">
            <a:off x="2419350" y="3067050"/>
            <a:ext cx="1085850" cy="7048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38" name="Line 66"/>
          <p:cNvSpPr>
            <a:spLocks noChangeShapeType="1"/>
          </p:cNvSpPr>
          <p:nvPr/>
        </p:nvSpPr>
        <p:spPr bwMode="auto">
          <a:xfrm flipV="1">
            <a:off x="5791200" y="3105150"/>
            <a:ext cx="112395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39" name="Line 67"/>
          <p:cNvSpPr>
            <a:spLocks noChangeShapeType="1"/>
          </p:cNvSpPr>
          <p:nvPr/>
        </p:nvSpPr>
        <p:spPr bwMode="auto">
          <a:xfrm flipV="1">
            <a:off x="2457450" y="1504950"/>
            <a:ext cx="1428750" cy="10668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40" name="Line 68"/>
          <p:cNvSpPr>
            <a:spLocks noChangeShapeType="1"/>
          </p:cNvSpPr>
          <p:nvPr/>
        </p:nvSpPr>
        <p:spPr bwMode="auto">
          <a:xfrm flipH="1" flipV="1">
            <a:off x="5162550" y="1543050"/>
            <a:ext cx="1619250" cy="112395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37" grpId="0" animBg="1"/>
      <p:bldP spid="79938" grpId="0" animBg="1"/>
      <p:bldP spid="79939" grpId="0" animBg="1"/>
      <p:bldP spid="799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8132763" y="6021388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1200">
              <a:latin typeface="Times New Roman" pitchFamily="18" charset="0"/>
            </a:endParaRPr>
          </a:p>
        </p:txBody>
      </p:sp>
      <p:grpSp>
        <p:nvGrpSpPr>
          <p:cNvPr id="4099" name="组合 1"/>
          <p:cNvGrpSpPr>
            <a:grpSpLocks/>
          </p:cNvGrpSpPr>
          <p:nvPr/>
        </p:nvGrpSpPr>
        <p:grpSpPr bwMode="auto">
          <a:xfrm>
            <a:off x="1143000" y="1104900"/>
            <a:ext cx="6667500" cy="4286250"/>
            <a:chOff x="888206" y="561242"/>
            <a:chExt cx="6667500" cy="4286250"/>
          </a:xfrm>
        </p:grpSpPr>
        <p:sp>
          <p:nvSpPr>
            <p:cNvPr id="4100" name="AutoShape 203"/>
            <p:cNvSpPr>
              <a:spLocks noChangeArrowheads="1"/>
            </p:cNvSpPr>
            <p:nvPr/>
          </p:nvSpPr>
          <p:spPr bwMode="auto">
            <a:xfrm>
              <a:off x="907256" y="580292"/>
              <a:ext cx="2171700" cy="161925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50195"/>
              </a:srgbClr>
            </a:solidFill>
            <a:ln w="38100">
              <a:solidFill>
                <a:srgbClr val="66CC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101" name="Text Box 210"/>
            <p:cNvSpPr txBox="1">
              <a:spLocks noChangeArrowheads="1"/>
            </p:cNvSpPr>
            <p:nvPr/>
          </p:nvSpPr>
          <p:spPr bwMode="auto">
            <a:xfrm>
              <a:off x="1119981" y="1153380"/>
              <a:ext cx="1749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最稳定单质</a:t>
              </a:r>
            </a:p>
          </p:txBody>
        </p:sp>
        <p:sp>
          <p:nvSpPr>
            <p:cNvPr id="4102" name="Text Box 211"/>
            <p:cNvSpPr txBox="1">
              <a:spLocks noChangeArrowheads="1"/>
            </p:cNvSpPr>
            <p:nvPr/>
          </p:nvSpPr>
          <p:spPr bwMode="auto">
            <a:xfrm rot="1734497">
              <a:off x="1054894" y="685067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103" name="Text Box 213"/>
            <p:cNvSpPr txBox="1">
              <a:spLocks noChangeArrowheads="1"/>
            </p:cNvSpPr>
            <p:nvPr/>
          </p:nvSpPr>
          <p:spPr bwMode="auto">
            <a:xfrm rot="-1966068">
              <a:off x="1707356" y="786667"/>
              <a:ext cx="522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endParaRPr kumimoji="1" lang="en-US" altLang="zh-CN" sz="2400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104" name="Text Box 214"/>
            <p:cNvSpPr txBox="1">
              <a:spLocks noChangeArrowheads="1"/>
            </p:cNvSpPr>
            <p:nvPr/>
          </p:nvSpPr>
          <p:spPr bwMode="auto">
            <a:xfrm rot="1894845">
              <a:off x="2428081" y="659667"/>
              <a:ext cx="522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endParaRPr kumimoji="1" lang="en-US" altLang="zh-CN" sz="2400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105" name="Text Box 215"/>
            <p:cNvSpPr txBox="1">
              <a:spLocks noChangeArrowheads="1"/>
            </p:cNvSpPr>
            <p:nvPr/>
          </p:nvSpPr>
          <p:spPr bwMode="auto">
            <a:xfrm rot="-1966068">
              <a:off x="1004094" y="1667730"/>
              <a:ext cx="5064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endParaRPr kumimoji="1" lang="en-US" altLang="zh-CN" sz="2400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106" name="Text Box 216"/>
            <p:cNvSpPr txBox="1">
              <a:spLocks noChangeArrowheads="1"/>
            </p:cNvSpPr>
            <p:nvPr/>
          </p:nvSpPr>
          <p:spPr bwMode="auto">
            <a:xfrm rot="1734497">
              <a:off x="1804194" y="1677255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Fe</a:t>
              </a:r>
            </a:p>
          </p:txBody>
        </p:sp>
        <p:sp>
          <p:nvSpPr>
            <p:cNvPr id="4107" name="Text Box 217"/>
            <p:cNvSpPr txBox="1">
              <a:spLocks noChangeArrowheads="1"/>
            </p:cNvSpPr>
            <p:nvPr/>
          </p:nvSpPr>
          <p:spPr bwMode="auto">
            <a:xfrm rot="-1636947">
              <a:off x="2505869" y="1659792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108" name="AutoShape 208"/>
            <p:cNvSpPr>
              <a:spLocks noChangeArrowheads="1"/>
            </p:cNvSpPr>
            <p:nvPr/>
          </p:nvSpPr>
          <p:spPr bwMode="auto">
            <a:xfrm>
              <a:off x="5326856" y="561242"/>
              <a:ext cx="2171700" cy="161925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50195"/>
              </a:srgbClr>
            </a:solidFill>
            <a:ln w="38100">
              <a:solidFill>
                <a:srgbClr val="66CC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109" name="Text Box 209"/>
            <p:cNvSpPr txBox="1">
              <a:spLocks noChangeArrowheads="1"/>
            </p:cNvSpPr>
            <p:nvPr/>
          </p:nvSpPr>
          <p:spPr bwMode="auto">
            <a:xfrm>
              <a:off x="5806281" y="1104167"/>
              <a:ext cx="131603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物 质 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B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110" name="Text Box 218"/>
            <p:cNvSpPr txBox="1">
              <a:spLocks noChangeArrowheads="1"/>
            </p:cNvSpPr>
            <p:nvPr/>
          </p:nvSpPr>
          <p:spPr bwMode="auto">
            <a:xfrm rot="-2074936">
              <a:off x="5310981" y="818417"/>
              <a:ext cx="7588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O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11" name="Text Box 219"/>
            <p:cNvSpPr txBox="1">
              <a:spLocks noChangeArrowheads="1"/>
            </p:cNvSpPr>
            <p:nvPr/>
          </p:nvSpPr>
          <p:spPr bwMode="auto">
            <a:xfrm rot="-2074936">
              <a:off x="6517481" y="1542317"/>
              <a:ext cx="10017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112" name="Text Box 221"/>
            <p:cNvSpPr txBox="1">
              <a:spLocks noChangeArrowheads="1"/>
            </p:cNvSpPr>
            <p:nvPr/>
          </p:nvSpPr>
          <p:spPr bwMode="auto">
            <a:xfrm rot="-81673">
              <a:off x="6493669" y="627917"/>
              <a:ext cx="742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NH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13" name="Text Box 222"/>
            <p:cNvSpPr txBox="1">
              <a:spLocks noChangeArrowheads="1"/>
            </p:cNvSpPr>
            <p:nvPr/>
          </p:nvSpPr>
          <p:spPr bwMode="auto">
            <a:xfrm rot="4452">
              <a:off x="5476081" y="1651855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CO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14" name="AutoShape 225"/>
            <p:cNvSpPr>
              <a:spLocks noChangeArrowheads="1"/>
            </p:cNvSpPr>
            <p:nvPr/>
          </p:nvSpPr>
          <p:spPr bwMode="auto">
            <a:xfrm>
              <a:off x="3364706" y="1132742"/>
              <a:ext cx="1738313" cy="657225"/>
            </a:xfrm>
            <a:prstGeom prst="notchedRightArrow">
              <a:avLst>
                <a:gd name="adj1" fmla="val 50000"/>
                <a:gd name="adj2" fmla="val 6612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115" name="Text Box 227"/>
            <p:cNvSpPr txBox="1">
              <a:spLocks noChangeArrowheads="1"/>
            </p:cNvSpPr>
            <p:nvPr/>
          </p:nvSpPr>
          <p:spPr bwMode="auto">
            <a:xfrm>
              <a:off x="3615531" y="704117"/>
              <a:ext cx="96043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△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2800" b="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kumimoji="1" lang="en-US" altLang="zh-CN" sz="28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16" name="AutoShape 231"/>
            <p:cNvSpPr>
              <a:spLocks noChangeArrowheads="1"/>
            </p:cNvSpPr>
            <p:nvPr/>
          </p:nvSpPr>
          <p:spPr bwMode="auto">
            <a:xfrm>
              <a:off x="888206" y="3228242"/>
              <a:ext cx="2171700" cy="161925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50195"/>
              </a:srgbClr>
            </a:solidFill>
            <a:ln w="38100">
              <a:solidFill>
                <a:srgbClr val="66CC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117" name="AutoShape 240"/>
            <p:cNvSpPr>
              <a:spLocks noChangeArrowheads="1"/>
            </p:cNvSpPr>
            <p:nvPr/>
          </p:nvSpPr>
          <p:spPr bwMode="auto">
            <a:xfrm>
              <a:off x="5307806" y="3209192"/>
              <a:ext cx="2171700" cy="161925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50195"/>
              </a:srgbClr>
            </a:solidFill>
            <a:ln w="38100">
              <a:solidFill>
                <a:srgbClr val="66CC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118" name="AutoShape 246"/>
            <p:cNvSpPr>
              <a:spLocks noChangeArrowheads="1"/>
            </p:cNvSpPr>
            <p:nvPr/>
          </p:nvSpPr>
          <p:spPr bwMode="auto">
            <a:xfrm>
              <a:off x="3345656" y="3780692"/>
              <a:ext cx="1738313" cy="657225"/>
            </a:xfrm>
            <a:prstGeom prst="notchedRightArrow">
              <a:avLst>
                <a:gd name="adj1" fmla="val 50000"/>
                <a:gd name="adj2" fmla="val 6612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119" name="Text Box 247"/>
            <p:cNvSpPr txBox="1">
              <a:spLocks noChangeArrowheads="1"/>
            </p:cNvSpPr>
            <p:nvPr/>
          </p:nvSpPr>
          <p:spPr bwMode="auto">
            <a:xfrm>
              <a:off x="3596481" y="3352067"/>
              <a:ext cx="103663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△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sz="2800" b="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20" name="Text Box 250"/>
            <p:cNvSpPr txBox="1">
              <a:spLocks noChangeArrowheads="1"/>
            </p:cNvSpPr>
            <p:nvPr/>
          </p:nvSpPr>
          <p:spPr bwMode="auto">
            <a:xfrm>
              <a:off x="1386681" y="3809267"/>
              <a:ext cx="131603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物 质 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B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121" name="Text Box 251"/>
            <p:cNvSpPr txBox="1">
              <a:spLocks noChangeArrowheads="1"/>
            </p:cNvSpPr>
            <p:nvPr/>
          </p:nvSpPr>
          <p:spPr bwMode="auto">
            <a:xfrm rot="-2074936">
              <a:off x="965994" y="3485417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22" name="Text Box 252"/>
            <p:cNvSpPr txBox="1">
              <a:spLocks noChangeArrowheads="1"/>
            </p:cNvSpPr>
            <p:nvPr/>
          </p:nvSpPr>
          <p:spPr bwMode="auto">
            <a:xfrm rot="-2074936">
              <a:off x="2097881" y="4247417"/>
              <a:ext cx="10017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8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123" name="Text Box 253"/>
            <p:cNvSpPr txBox="1">
              <a:spLocks noChangeArrowheads="1"/>
            </p:cNvSpPr>
            <p:nvPr/>
          </p:nvSpPr>
          <p:spPr bwMode="auto">
            <a:xfrm rot="-81673">
              <a:off x="2074069" y="3333017"/>
              <a:ext cx="742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NH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24" name="Text Box 254"/>
            <p:cNvSpPr txBox="1">
              <a:spLocks noChangeArrowheads="1"/>
            </p:cNvSpPr>
            <p:nvPr/>
          </p:nvSpPr>
          <p:spPr bwMode="auto">
            <a:xfrm rot="4452">
              <a:off x="1056481" y="4356955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CO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25" name="Text Box 257"/>
            <p:cNvSpPr txBox="1">
              <a:spLocks noChangeArrowheads="1"/>
            </p:cNvSpPr>
            <p:nvPr/>
          </p:nvSpPr>
          <p:spPr bwMode="auto">
            <a:xfrm>
              <a:off x="5425281" y="3788630"/>
              <a:ext cx="2130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最终燃烧产物</a:t>
              </a:r>
            </a:p>
          </p:txBody>
        </p:sp>
        <p:sp>
          <p:nvSpPr>
            <p:cNvPr id="4126" name="Text Box 272"/>
            <p:cNvSpPr txBox="1">
              <a:spLocks noChangeArrowheads="1"/>
            </p:cNvSpPr>
            <p:nvPr/>
          </p:nvSpPr>
          <p:spPr bwMode="auto">
            <a:xfrm rot="1734497">
              <a:off x="1493044" y="3352067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127" name="Text Box 273"/>
            <p:cNvSpPr txBox="1">
              <a:spLocks noChangeArrowheads="1"/>
            </p:cNvSpPr>
            <p:nvPr/>
          </p:nvSpPr>
          <p:spPr bwMode="auto">
            <a:xfrm rot="-153845">
              <a:off x="5434806" y="3329842"/>
              <a:ext cx="10461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O(l)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28" name="Text Box 274"/>
            <p:cNvSpPr txBox="1">
              <a:spLocks noChangeArrowheads="1"/>
            </p:cNvSpPr>
            <p:nvPr/>
          </p:nvSpPr>
          <p:spPr bwMode="auto">
            <a:xfrm rot="1000302">
              <a:off x="6709569" y="3312380"/>
              <a:ext cx="742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CO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29" name="Text Box 275"/>
            <p:cNvSpPr txBox="1">
              <a:spLocks noChangeArrowheads="1"/>
            </p:cNvSpPr>
            <p:nvPr/>
          </p:nvSpPr>
          <p:spPr bwMode="auto">
            <a:xfrm rot="-1252157">
              <a:off x="5488781" y="4268055"/>
              <a:ext cx="692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SO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30" name="Text Box 276"/>
            <p:cNvSpPr txBox="1">
              <a:spLocks noChangeArrowheads="1"/>
            </p:cNvSpPr>
            <p:nvPr/>
          </p:nvSpPr>
          <p:spPr bwMode="auto">
            <a:xfrm rot="-1966068">
              <a:off x="6623844" y="4315680"/>
              <a:ext cx="5064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endParaRPr kumimoji="1" lang="en-US" altLang="zh-CN" sz="2400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 spd="slow">
    <p:split orient="vert"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9"/>
          <p:cNvSpPr txBox="1">
            <a:spLocks noChangeArrowheads="1"/>
          </p:cNvSpPr>
          <p:nvPr/>
        </p:nvSpPr>
        <p:spPr bwMode="auto">
          <a:xfrm>
            <a:off x="124179" y="606777"/>
            <a:ext cx="8929511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指出下列关系式何者是正确的、何者是不正确的。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(1)                                        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（正交硫是硫的最稳定单质）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(2)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(3) </a:t>
            </a:r>
          </a:p>
        </p:txBody>
      </p:sp>
      <p:graphicFrame>
        <p:nvGraphicFramePr>
          <p:cNvPr id="2150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174712"/>
              </p:ext>
            </p:extLst>
          </p:nvPr>
        </p:nvGraphicFramePr>
        <p:xfrm>
          <a:off x="642534" y="1287204"/>
          <a:ext cx="3907825" cy="4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904760" imgH="241200" progId="Equation.DSMT4">
                  <p:embed/>
                </p:oleObj>
              </mc:Choice>
              <mc:Fallback>
                <p:oleObj name="Equation" r:id="rId3" imgW="1904760" imgH="241200" progId="Equation.DSMT4">
                  <p:embed/>
                  <p:pic>
                    <p:nvPicPr>
                      <p:cNvPr id="2150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34" y="1287204"/>
                        <a:ext cx="3907825" cy="4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269254"/>
              </p:ext>
            </p:extLst>
          </p:nvPr>
        </p:nvGraphicFramePr>
        <p:xfrm>
          <a:off x="1134049" y="1871975"/>
          <a:ext cx="4591138" cy="51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2133360" imgH="241200" progId="Equation.DSMT4">
                  <p:embed/>
                </p:oleObj>
              </mc:Choice>
              <mc:Fallback>
                <p:oleObj name="Equation" r:id="rId5" imgW="2133360" imgH="241200" progId="Equation.DSMT4">
                  <p:embed/>
                  <p:pic>
                    <p:nvPicPr>
                      <p:cNvPr id="2150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049" y="1871975"/>
                        <a:ext cx="4591138" cy="51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33243"/>
              </p:ext>
            </p:extLst>
          </p:nvPr>
        </p:nvGraphicFramePr>
        <p:xfrm>
          <a:off x="1079854" y="2511777"/>
          <a:ext cx="53244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2539800" imgH="241200" progId="Equation.DSMT4">
                  <p:embed/>
                </p:oleObj>
              </mc:Choice>
              <mc:Fallback>
                <p:oleObj name="Equation" r:id="rId7" imgW="2539800" imgH="241200" progId="Equation.DSMT4">
                  <p:embed/>
                  <p:pic>
                    <p:nvPicPr>
                      <p:cNvPr id="2150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854" y="2511777"/>
                        <a:ext cx="53244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3781779" y="1673577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4543779" y="1673577"/>
            <a:ext cx="1371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5915379" y="1673577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SO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2486379" y="2283177"/>
            <a:ext cx="121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>
            <a:off x="3553179" y="2283177"/>
            <a:ext cx="2514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6067779" y="2130777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石墨</a:t>
            </a:r>
          </a:p>
        </p:txBody>
      </p:sp>
      <p:graphicFrame>
        <p:nvGraphicFramePr>
          <p:cNvPr id="100371" name="Object 19"/>
          <p:cNvGraphicFramePr>
            <a:graphicFrameLocks noChangeAspect="1"/>
          </p:cNvGraphicFramePr>
          <p:nvPr/>
        </p:nvGraphicFramePr>
        <p:xfrm>
          <a:off x="2057400" y="3124200"/>
          <a:ext cx="4191000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位图图像" r:id="rId9" imgW="3448531" imgH="1914286" progId="Paint.Picture">
                  <p:embed/>
                </p:oleObj>
              </mc:Choice>
              <mc:Fallback>
                <p:oleObj name="位图图像" r:id="rId9" imgW="3448531" imgH="1914286" progId="Paint.Picture">
                  <p:embed/>
                  <p:pic>
                    <p:nvPicPr>
                      <p:cNvPr id="1003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4191000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607542"/>
              </p:ext>
            </p:extLst>
          </p:nvPr>
        </p:nvGraphicFramePr>
        <p:xfrm>
          <a:off x="3505200" y="3267075"/>
          <a:ext cx="12954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825480" imgH="241200" progId="Equation.DSMT4">
                  <p:embed/>
                </p:oleObj>
              </mc:Choice>
              <mc:Fallback>
                <p:oleObj name="Equation" r:id="rId11" imgW="825480" imgH="241200" progId="Equation.DSMT4">
                  <p:embed/>
                  <p:pic>
                    <p:nvPicPr>
                      <p:cNvPr id="1003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67075"/>
                        <a:ext cx="12954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489054"/>
              </p:ext>
            </p:extLst>
          </p:nvPr>
        </p:nvGraphicFramePr>
        <p:xfrm>
          <a:off x="1828800" y="4410075"/>
          <a:ext cx="1219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761760" imgH="241200" progId="Equation.DSMT4">
                  <p:embed/>
                </p:oleObj>
              </mc:Choice>
              <mc:Fallback>
                <p:oleObj name="Equation" r:id="rId13" imgW="761760" imgH="241200" progId="Equation.DSMT4">
                  <p:embed/>
                  <p:pic>
                    <p:nvPicPr>
                      <p:cNvPr id="10037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10075"/>
                        <a:ext cx="12192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559263"/>
              </p:ext>
            </p:extLst>
          </p:nvPr>
        </p:nvGraphicFramePr>
        <p:xfrm>
          <a:off x="5094288" y="4419600"/>
          <a:ext cx="12271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5" imgW="761760" imgH="241200" progId="Equation.DSMT4">
                  <p:embed/>
                </p:oleObj>
              </mc:Choice>
              <mc:Fallback>
                <p:oleObj name="Equation" r:id="rId15" imgW="761760" imgH="241200" progId="Equation.DSMT4">
                  <p:embed/>
                  <p:pic>
                    <p:nvPicPr>
                      <p:cNvPr id="1003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419600"/>
                        <a:ext cx="1227137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5" grpId="0" animBg="1"/>
      <p:bldP spid="100366" grpId="0" animBg="1"/>
      <p:bldP spid="100367" grpId="0" autoUpdateAnimBg="0"/>
      <p:bldP spid="100368" grpId="0" animBg="1"/>
      <p:bldP spid="100369" grpId="0" animBg="1"/>
      <p:bldP spid="10037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69888" y="685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一化学反应在恒容绝热的条件下进行，反应后系统的温度和压力均高于反应前的，则系统的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800" u="sng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u="sng" dirty="0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(&gt;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&lt;)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354834"/>
              </p:ext>
            </p:extLst>
          </p:nvPr>
        </p:nvGraphicFramePr>
        <p:xfrm>
          <a:off x="1728788" y="2566988"/>
          <a:ext cx="49815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082600" imgH="228600" progId="Equation.DSMT4">
                  <p:embed/>
                </p:oleObj>
              </mc:Choice>
              <mc:Fallback>
                <p:oleObj name="Equation" r:id="rId3" imgW="2082600" imgH="228600" progId="Equation.DSMT4">
                  <p:embed/>
                  <p:pic>
                    <p:nvPicPr>
                      <p:cNvPr id="101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2566988"/>
                        <a:ext cx="49815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7953375" y="1066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=</a:t>
            </a:r>
          </a:p>
        </p:txBody>
      </p:sp>
      <p:graphicFrame>
        <p:nvGraphicFramePr>
          <p:cNvPr id="101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573247"/>
              </p:ext>
            </p:extLst>
          </p:nvPr>
        </p:nvGraphicFramePr>
        <p:xfrm>
          <a:off x="2014538" y="3517900"/>
          <a:ext cx="44656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1866600" imgH="253800" progId="Equation.DSMT4">
                  <p:embed/>
                </p:oleObj>
              </mc:Choice>
              <mc:Fallback>
                <p:oleObj name="Equation" r:id="rId5" imgW="1866600" imgH="253800" progId="Equation.DSMT4">
                  <p:embed/>
                  <p:pic>
                    <p:nvPicPr>
                      <p:cNvPr id="1013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3517900"/>
                        <a:ext cx="44656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132948" y="153987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utoUpdateAnimBg="0"/>
      <p:bldP spid="10138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/>
          <p:cNvSpPr txBox="1">
            <a:spLocks noChangeArrowheads="1"/>
          </p:cNvSpPr>
          <p:nvPr/>
        </p:nvSpPr>
        <p:spPr bwMode="auto">
          <a:xfrm>
            <a:off x="287338" y="685800"/>
            <a:ext cx="8661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在一个绝热良好、无摩擦、带有活塞的气缸中，发生一化学反应，系统温度由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上升到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，体积由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增至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。若反应过程是一个恒压过程，则反应系统的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800" u="sng" dirty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，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u="sng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。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(&gt;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&lt;) </a:t>
            </a:r>
          </a:p>
        </p:txBody>
      </p:sp>
      <p:graphicFrame>
        <p:nvGraphicFramePr>
          <p:cNvPr id="993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86379"/>
              </p:ext>
            </p:extLst>
          </p:nvPr>
        </p:nvGraphicFramePr>
        <p:xfrm>
          <a:off x="1933575" y="3162300"/>
          <a:ext cx="52228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2184120" imgH="241200" progId="Equation.DSMT4">
                  <p:embed/>
                </p:oleObj>
              </mc:Choice>
              <mc:Fallback>
                <p:oleObj name="Equation" r:id="rId3" imgW="2184120" imgH="241200" progId="Equation.DSMT4">
                  <p:embed/>
                  <p:pic>
                    <p:nvPicPr>
                      <p:cNvPr id="993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162300"/>
                        <a:ext cx="52228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417314"/>
              </p:ext>
            </p:extLst>
          </p:nvPr>
        </p:nvGraphicFramePr>
        <p:xfrm>
          <a:off x="2235200" y="3994150"/>
          <a:ext cx="50133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2095200" imgH="253800" progId="Equation.DSMT4">
                  <p:embed/>
                </p:oleObj>
              </mc:Choice>
              <mc:Fallback>
                <p:oleObj name="Equation" r:id="rId5" imgW="2095200" imgH="253800" progId="Equation.DSMT4">
                  <p:embed/>
                  <p:pic>
                    <p:nvPicPr>
                      <p:cNvPr id="993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994150"/>
                        <a:ext cx="50133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820738" y="194627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&lt;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2344738" y="194151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8" grpId="0" autoUpdateAnimBg="0"/>
      <p:bldP spid="9935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657600" y="5072063"/>
            <a:ext cx="838200" cy="914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5105400" y="3776663"/>
            <a:ext cx="838200" cy="914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133600" y="3776663"/>
            <a:ext cx="838200" cy="914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4581" name="Text Box 15"/>
          <p:cNvSpPr txBox="1">
            <a:spLocks noChangeArrowheads="1"/>
          </p:cNvSpPr>
          <p:nvPr/>
        </p:nvSpPr>
        <p:spPr bwMode="auto">
          <a:xfrm>
            <a:off x="403225" y="682625"/>
            <a:ext cx="8502650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一化学反应在恒压绝热和只做体积功的条件下进行，温度由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升高至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，则其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u="sng" dirty="0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。若在恒温恒压和只做体积功的条件下进行，则其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u="sng" dirty="0">
                <a:solidFill>
                  <a:srgbClr val="0000FF"/>
                </a:solidFill>
                <a:latin typeface="Times New Roman" pitchFamily="18" charset="0"/>
              </a:rPr>
              <a:t>      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。</a:t>
            </a:r>
            <a:endParaRPr kumimoji="1" lang="en-US" altLang="zh-CN" sz="2800" dirty="0">
              <a:solidFill>
                <a:srgbClr val="0000FF"/>
              </a:solidFill>
              <a:latin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填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(&gt;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&lt;) </a:t>
            </a:r>
          </a:p>
        </p:txBody>
      </p:sp>
      <p:graphicFrame>
        <p:nvGraphicFramePr>
          <p:cNvPr id="1024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395199"/>
              </p:ext>
            </p:extLst>
          </p:nvPr>
        </p:nvGraphicFramePr>
        <p:xfrm>
          <a:off x="1682750" y="2857500"/>
          <a:ext cx="4978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082600" imgH="241200" progId="Equation.DSMT4">
                  <p:embed/>
                </p:oleObj>
              </mc:Choice>
              <mc:Fallback>
                <p:oleObj name="Equation" r:id="rId3" imgW="2082600" imgH="241200" progId="Equation.DSMT4">
                  <p:embed/>
                  <p:pic>
                    <p:nvPicPr>
                      <p:cNvPr id="1024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857500"/>
                        <a:ext cx="4978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1" name="Text Box 21"/>
          <p:cNvSpPr txBox="1">
            <a:spLocks noChangeArrowheads="1"/>
          </p:cNvSpPr>
          <p:nvPr/>
        </p:nvSpPr>
        <p:spPr bwMode="auto">
          <a:xfrm>
            <a:off x="2209800" y="3700463"/>
            <a:ext cx="76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Times New Roman" pitchFamily="18" charset="0"/>
              </a:rPr>
              <a:t>  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3676650" y="5000625"/>
            <a:ext cx="990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Times New Roman" pitchFamily="18" charset="0"/>
              </a:rPr>
              <a:t>  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5143500" y="3700463"/>
            <a:ext cx="990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Times New Roman" pitchFamily="18" charset="0"/>
              </a:rPr>
              <a:t>  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,2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2971800" y="4157663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>
            <a:off x="2590800" y="4691063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6" name="Line 26"/>
          <p:cNvSpPr>
            <a:spLocks noChangeShapeType="1"/>
          </p:cNvSpPr>
          <p:nvPr/>
        </p:nvSpPr>
        <p:spPr bwMode="auto">
          <a:xfrm flipV="1">
            <a:off x="4495800" y="4691063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4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172666"/>
              </p:ext>
            </p:extLst>
          </p:nvPr>
        </p:nvGraphicFramePr>
        <p:xfrm>
          <a:off x="3371850" y="3776663"/>
          <a:ext cx="12176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825480" imgH="241200" progId="Equation.DSMT4">
                  <p:embed/>
                </p:oleObj>
              </mc:Choice>
              <mc:Fallback>
                <p:oleObj name="Equation" r:id="rId5" imgW="825480" imgH="241200" progId="Equation.DSMT4">
                  <p:embed/>
                  <p:pic>
                    <p:nvPicPr>
                      <p:cNvPr id="1024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776663"/>
                        <a:ext cx="12176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470596"/>
              </p:ext>
            </p:extLst>
          </p:nvPr>
        </p:nvGraphicFramePr>
        <p:xfrm>
          <a:off x="2532063" y="4986338"/>
          <a:ext cx="4318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291960" imgH="228600" progId="Equation.DSMT4">
                  <p:embed/>
                </p:oleObj>
              </mc:Choice>
              <mc:Fallback>
                <p:oleObj name="Equation" r:id="rId7" imgW="291960" imgH="228600" progId="Equation.DSMT4">
                  <p:embed/>
                  <p:pic>
                    <p:nvPicPr>
                      <p:cNvPr id="1024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4986338"/>
                        <a:ext cx="4318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512292"/>
              </p:ext>
            </p:extLst>
          </p:nvPr>
        </p:nvGraphicFramePr>
        <p:xfrm>
          <a:off x="5021263" y="4919663"/>
          <a:ext cx="21351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1447560" imgH="355320" progId="Equation.DSMT4">
                  <p:embed/>
                </p:oleObj>
              </mc:Choice>
              <mc:Fallback>
                <p:oleObj name="Equation" r:id="rId9" imgW="1447560" imgH="355320" progId="Equation.DSMT4">
                  <p:embed/>
                  <p:pic>
                    <p:nvPicPr>
                      <p:cNvPr id="1024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4919663"/>
                        <a:ext cx="21351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5838825" y="108585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102433" name="Text Box 33"/>
          <p:cNvSpPr txBox="1">
            <a:spLocks noChangeArrowheads="1"/>
          </p:cNvSpPr>
          <p:nvPr/>
        </p:nvSpPr>
        <p:spPr bwMode="auto">
          <a:xfrm>
            <a:off x="6813550" y="156527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&lt;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nimBg="1"/>
      <p:bldP spid="102403" grpId="0" animBg="1"/>
      <p:bldP spid="102404" grpId="0" animBg="1"/>
      <p:bldP spid="102421" grpId="0" autoUpdateAnimBg="0"/>
      <p:bldP spid="102423" grpId="0" autoUpdateAnimBg="0"/>
      <p:bldP spid="102422" grpId="0" autoUpdateAnimBg="0"/>
      <p:bldP spid="102424" grpId="0" animBg="1"/>
      <p:bldP spid="102425" grpId="0" animBg="1"/>
      <p:bldP spid="102426" grpId="0" animBg="1"/>
      <p:bldP spid="102432" grpId="0" autoUpdateAnimBg="0"/>
      <p:bldP spid="10243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76250" y="514350"/>
            <a:ext cx="821055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）某混合气体由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CO,H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,N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组成，各组分的摩尔分数分别为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0.200,0.300,0.500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。现加入理论需要量的空气，使之在恒压下完全燃烧。已知空气中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的物质的量之比为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1:4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，混合气体及空气的温度均为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，燃烧产物的温度为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825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，压力为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。求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压力为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1m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混合气体燃烧时放热多少。（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）如果其他条件不变，但燃烧产物的温度为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，问此时有多少水以液态存在。已知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时水的饱和蒸气压为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12.27kPa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graphicFrame>
        <p:nvGraphicFramePr>
          <p:cNvPr id="81181" name="Group 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0586"/>
              </p:ext>
            </p:extLst>
          </p:nvPr>
        </p:nvGraphicFramePr>
        <p:xfrm>
          <a:off x="133350" y="4673600"/>
          <a:ext cx="8680140" cy="957580"/>
        </p:xfrm>
        <a:graphic>
          <a:graphicData uri="http://schemas.openxmlformats.org/drawingml/2006/table">
            <a:tbl>
              <a:tblPr/>
              <a:tblGrid>
                <a:gridCol w="163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45.23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38.24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30.04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-101.525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-393.509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-241.818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499DC5E-755C-4534-81AF-957B47534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12772"/>
              </p:ext>
            </p:extLst>
          </p:nvPr>
        </p:nvGraphicFramePr>
        <p:xfrm>
          <a:off x="4419775" y="5003800"/>
          <a:ext cx="9128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622080" imgH="419040" progId="Equation.DSMT4">
                  <p:embed/>
                </p:oleObj>
              </mc:Choice>
              <mc:Fallback>
                <p:oleObj name="Equation" r:id="rId3" imgW="62208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499DC5E-755C-4534-81AF-957B47534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775" y="5003800"/>
                        <a:ext cx="91281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9">
            <a:extLst>
              <a:ext uri="{FF2B5EF4-FFF2-40B4-BE49-F238E27FC236}">
                <a16:creationId xmlns:a16="http://schemas.microsoft.com/office/drawing/2014/main" id="{307A632B-FBC1-4BF4-94B1-3A16E5388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733626"/>
              </p:ext>
            </p:extLst>
          </p:nvPr>
        </p:nvGraphicFramePr>
        <p:xfrm>
          <a:off x="150813" y="5032375"/>
          <a:ext cx="15303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1143000" imgH="444240" progId="Equation.DSMT4">
                  <p:embed/>
                </p:oleObj>
              </mc:Choice>
              <mc:Fallback>
                <p:oleObj name="Equation" r:id="rId5" imgW="1143000" imgH="444240" progId="Equation.DSMT4">
                  <p:embed/>
                  <p:pic>
                    <p:nvPicPr>
                      <p:cNvPr id="6" name="Object 89">
                        <a:extLst>
                          <a:ext uri="{FF2B5EF4-FFF2-40B4-BE49-F238E27FC236}">
                            <a16:creationId xmlns:a16="http://schemas.microsoft.com/office/drawing/2014/main" id="{307A632B-FBC1-4BF4-94B1-3A16E5388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5032375"/>
                        <a:ext cx="15303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40"/>
          <p:cNvSpPr txBox="1">
            <a:spLocks noChangeArrowheads="1"/>
          </p:cNvSpPr>
          <p:nvPr/>
        </p:nvSpPr>
        <p:spPr bwMode="auto">
          <a:xfrm>
            <a:off x="517525" y="3613150"/>
            <a:ext cx="1250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6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:</a:t>
            </a:r>
            <a:r>
              <a:rPr kumimoji="1" lang="en-US" altLang="zh-CN" sz="26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(1)</a:t>
            </a:r>
            <a:endParaRPr kumimoji="1" lang="en-US" altLang="zh-CN" sz="2400">
              <a:latin typeface="Times New Roman" pitchFamily="18" charset="0"/>
            </a:endParaRPr>
          </a:p>
        </p:txBody>
      </p:sp>
      <p:graphicFrame>
        <p:nvGraphicFramePr>
          <p:cNvPr id="26628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833910"/>
              </p:ext>
            </p:extLst>
          </p:nvPr>
        </p:nvGraphicFramePr>
        <p:xfrm>
          <a:off x="3025775" y="3595688"/>
          <a:ext cx="21574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26628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3595688"/>
                        <a:ext cx="21574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609160"/>
              </p:ext>
            </p:extLst>
          </p:nvPr>
        </p:nvGraphicFramePr>
        <p:xfrm>
          <a:off x="5830888" y="3590925"/>
          <a:ext cx="207168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1143000" imgH="393480" progId="Equation.DSMT4">
                  <p:embed/>
                </p:oleObj>
              </mc:Choice>
              <mc:Fallback>
                <p:oleObj name="Equation" r:id="rId5" imgW="1143000" imgH="393480" progId="Equation.DSMT4">
                  <p:embed/>
                  <p:pic>
                    <p:nvPicPr>
                      <p:cNvPr id="26629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3590925"/>
                        <a:ext cx="2071687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5"/>
          <p:cNvGraphicFramePr>
            <a:graphicFrameLocks noChangeAspect="1"/>
          </p:cNvGraphicFramePr>
          <p:nvPr/>
        </p:nvGraphicFramePr>
        <p:xfrm>
          <a:off x="871538" y="4252913"/>
          <a:ext cx="20288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位图图像" r:id="rId7" imgW="2029108" imgH="1095528" progId="Paint.Picture">
                  <p:embed/>
                </p:oleObj>
              </mc:Choice>
              <mc:Fallback>
                <p:oleObj name="位图图像" r:id="rId7" imgW="2029108" imgH="1095528" progId="Paint.Picture">
                  <p:embed/>
                  <p:pic>
                    <p:nvPicPr>
                      <p:cNvPr id="2663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252913"/>
                        <a:ext cx="202882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46"/>
          <p:cNvGraphicFramePr>
            <a:graphicFrameLocks noChangeAspect="1"/>
          </p:cNvGraphicFramePr>
          <p:nvPr/>
        </p:nvGraphicFramePr>
        <p:xfrm>
          <a:off x="6300788" y="4291013"/>
          <a:ext cx="20669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位图图像" r:id="rId9" imgW="2066667" imgH="1057423" progId="Paint.Picture">
                  <p:embed/>
                </p:oleObj>
              </mc:Choice>
              <mc:Fallback>
                <p:oleObj name="位图图像" r:id="rId9" imgW="2066667" imgH="1057423" progId="Paint.Picture">
                  <p:embed/>
                  <p:pic>
                    <p:nvPicPr>
                      <p:cNvPr id="26631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291013"/>
                        <a:ext cx="20669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Line 47"/>
          <p:cNvSpPr>
            <a:spLocks noChangeShapeType="1"/>
          </p:cNvSpPr>
          <p:nvPr/>
        </p:nvSpPr>
        <p:spPr bwMode="auto">
          <a:xfrm>
            <a:off x="2952750" y="4800600"/>
            <a:ext cx="3314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3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494703"/>
              </p:ext>
            </p:extLst>
          </p:nvPr>
        </p:nvGraphicFramePr>
        <p:xfrm>
          <a:off x="4254500" y="4414838"/>
          <a:ext cx="558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1" imgW="279360" imgH="164880" progId="Equation.DSMT4">
                  <p:embed/>
                </p:oleObj>
              </mc:Choice>
              <mc:Fallback>
                <p:oleObj name="Equation" r:id="rId11" imgW="279360" imgH="164880" progId="Equation.DSMT4">
                  <p:embed/>
                  <p:pic>
                    <p:nvPicPr>
                      <p:cNvPr id="26633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414838"/>
                        <a:ext cx="558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0" name="Object 50"/>
          <p:cNvGraphicFramePr>
            <a:graphicFrameLocks noChangeAspect="1"/>
          </p:cNvGraphicFramePr>
          <p:nvPr/>
        </p:nvGraphicFramePr>
        <p:xfrm>
          <a:off x="3438525" y="5257800"/>
          <a:ext cx="20764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位图图像" r:id="rId13" imgW="2076740" imgH="1104762" progId="Paint.Picture">
                  <p:embed/>
                </p:oleObj>
              </mc:Choice>
              <mc:Fallback>
                <p:oleObj name="位图图像" r:id="rId13" imgW="2076740" imgH="1104762" progId="Paint.Picture">
                  <p:embed/>
                  <p:pic>
                    <p:nvPicPr>
                      <p:cNvPr id="8197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5257800"/>
                        <a:ext cx="20764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2" name="Line 52"/>
          <p:cNvSpPr>
            <a:spLocks noChangeShapeType="1"/>
          </p:cNvSpPr>
          <p:nvPr/>
        </p:nvSpPr>
        <p:spPr bwMode="auto">
          <a:xfrm>
            <a:off x="1752600" y="5353050"/>
            <a:ext cx="1657350" cy="4953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3" name="Line 53"/>
          <p:cNvSpPr>
            <a:spLocks noChangeShapeType="1"/>
          </p:cNvSpPr>
          <p:nvPr/>
        </p:nvSpPr>
        <p:spPr bwMode="auto">
          <a:xfrm flipV="1">
            <a:off x="5600700" y="5372100"/>
            <a:ext cx="1657350" cy="4953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012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72236"/>
              </p:ext>
            </p:extLst>
          </p:nvPr>
        </p:nvGraphicFramePr>
        <p:xfrm>
          <a:off x="2076450" y="5595938"/>
          <a:ext cx="4937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5" imgW="291960" imgH="228600" progId="Equation.DSMT4">
                  <p:embed/>
                </p:oleObj>
              </mc:Choice>
              <mc:Fallback>
                <p:oleObj name="Equation" r:id="rId15" imgW="291960" imgH="228600" progId="Equation.DSMT4">
                  <p:embed/>
                  <p:pic>
                    <p:nvPicPr>
                      <p:cNvPr id="82012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595938"/>
                        <a:ext cx="4937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4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895011"/>
              </p:ext>
            </p:extLst>
          </p:nvPr>
        </p:nvGraphicFramePr>
        <p:xfrm>
          <a:off x="6343650" y="5614988"/>
          <a:ext cx="4572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7" imgW="304560" imgH="228600" progId="Equation.DSMT4">
                  <p:embed/>
                </p:oleObj>
              </mc:Choice>
              <mc:Fallback>
                <p:oleObj name="Equation" r:id="rId17" imgW="304560" imgH="228600" progId="Equation.DSMT4">
                  <p:embed/>
                  <p:pic>
                    <p:nvPicPr>
                      <p:cNvPr id="82014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5614988"/>
                        <a:ext cx="4572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6">
            <a:extLst>
              <a:ext uri="{FF2B5EF4-FFF2-40B4-BE49-F238E27FC236}">
                <a16:creationId xmlns:a16="http://schemas.microsoft.com/office/drawing/2014/main" id="{840AAF52-E635-48E6-9C54-0BFD1CBBF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4350"/>
            <a:ext cx="82105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）某混合气体由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CO,H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组成，各组分的摩尔分数分别为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0.200,0.300,0.500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。现加入理论需要量的空气，使之在恒压下完全燃烧。已知空气中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的物质的量之比为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1:4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，混合气体及空气的温度均为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。求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1m</a:t>
            </a:r>
            <a:r>
              <a:rPr kumimoji="1" lang="en-US" altLang="zh-CN" sz="20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混合气体燃烧时放热多少。（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）如果其他条件不变，但燃烧产物的温度为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，问此时有多少水以液态存在。已知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时水的饱和蒸气压为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12.27kPa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graphicFrame>
        <p:nvGraphicFramePr>
          <p:cNvPr id="20" name="Group 285">
            <a:extLst>
              <a:ext uri="{FF2B5EF4-FFF2-40B4-BE49-F238E27FC236}">
                <a16:creationId xmlns:a16="http://schemas.microsoft.com/office/drawing/2014/main" id="{96E57428-2D3D-4503-9781-8E997D0F5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51326"/>
              </p:ext>
            </p:extLst>
          </p:nvPr>
        </p:nvGraphicFramePr>
        <p:xfrm>
          <a:off x="212373" y="2698044"/>
          <a:ext cx="8680140" cy="957580"/>
        </p:xfrm>
        <a:graphic>
          <a:graphicData uri="http://schemas.openxmlformats.org/drawingml/2006/table">
            <a:tbl>
              <a:tblPr/>
              <a:tblGrid>
                <a:gridCol w="163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45.23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38.24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30.04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-101.525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-393.509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-241.818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AA9D873-7CBE-4E62-9532-A1301746CD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828848"/>
              </p:ext>
            </p:extLst>
          </p:nvPr>
        </p:nvGraphicFramePr>
        <p:xfrm>
          <a:off x="4498798" y="3028244"/>
          <a:ext cx="9128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9" imgW="622080" imgH="419040" progId="Equation.DSMT4">
                  <p:embed/>
                </p:oleObj>
              </mc:Choice>
              <mc:Fallback>
                <p:oleObj name="Equation" r:id="rId19" imgW="62208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AA9D873-7CBE-4E62-9532-A1301746CD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98798" y="3028244"/>
                        <a:ext cx="91281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9">
            <a:extLst>
              <a:ext uri="{FF2B5EF4-FFF2-40B4-BE49-F238E27FC236}">
                <a16:creationId xmlns:a16="http://schemas.microsoft.com/office/drawing/2014/main" id="{546E05F3-640C-4594-AFA9-C589C59F5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41323"/>
              </p:ext>
            </p:extLst>
          </p:nvPr>
        </p:nvGraphicFramePr>
        <p:xfrm>
          <a:off x="229836" y="3056819"/>
          <a:ext cx="15303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21" imgW="1143000" imgH="444240" progId="Equation.DSMT4">
                  <p:embed/>
                </p:oleObj>
              </mc:Choice>
              <mc:Fallback>
                <p:oleObj name="Equation" r:id="rId21" imgW="1143000" imgH="444240" progId="Equation.DSMT4">
                  <p:embed/>
                  <p:pic>
                    <p:nvPicPr>
                      <p:cNvPr id="22" name="Object 89">
                        <a:extLst>
                          <a:ext uri="{FF2B5EF4-FFF2-40B4-BE49-F238E27FC236}">
                            <a16:creationId xmlns:a16="http://schemas.microsoft.com/office/drawing/2014/main" id="{546E05F3-640C-4594-AFA9-C589C59F5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36" y="3056819"/>
                        <a:ext cx="15303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2" grpId="0" animBg="1"/>
      <p:bldP spid="819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442030" y="3600451"/>
            <a:ext cx="1250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: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(1)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aphicFrame>
        <p:nvGraphicFramePr>
          <p:cNvPr id="276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28626"/>
              </p:ext>
            </p:extLst>
          </p:nvPr>
        </p:nvGraphicFramePr>
        <p:xfrm>
          <a:off x="3438525" y="3576638"/>
          <a:ext cx="1771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276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576638"/>
                        <a:ext cx="1771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15213"/>
              </p:ext>
            </p:extLst>
          </p:nvPr>
        </p:nvGraphicFramePr>
        <p:xfrm>
          <a:off x="6238875" y="3571875"/>
          <a:ext cx="1597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1143000" imgH="393480" progId="Equation.DSMT4">
                  <p:embed/>
                </p:oleObj>
              </mc:Choice>
              <mc:Fallback>
                <p:oleObj name="Equation" r:id="rId5" imgW="1143000" imgH="393480" progId="Equation.DSMT4">
                  <p:embed/>
                  <p:pic>
                    <p:nvPicPr>
                      <p:cNvPr id="276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3571875"/>
                        <a:ext cx="15970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2757488" y="4138613"/>
          <a:ext cx="15255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位图图像" r:id="rId7" imgW="2029108" imgH="1095528" progId="Paint.Picture">
                  <p:embed/>
                </p:oleObj>
              </mc:Choice>
              <mc:Fallback>
                <p:oleObj name="位图图像" r:id="rId7" imgW="2029108" imgH="1095528" progId="Paint.Picture">
                  <p:embed/>
                  <p:pic>
                    <p:nvPicPr>
                      <p:cNvPr id="2765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138613"/>
                        <a:ext cx="15255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7100888" y="4119563"/>
          <a:ext cx="1549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位图图像" r:id="rId9" imgW="2066667" imgH="1057423" progId="Paint.Picture">
                  <p:embed/>
                </p:oleObj>
              </mc:Choice>
              <mc:Fallback>
                <p:oleObj name="位图图像" r:id="rId9" imgW="2066667" imgH="1057423" progId="Paint.Picture">
                  <p:embed/>
                  <p:pic>
                    <p:nvPicPr>
                      <p:cNvPr id="2765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8" y="4119563"/>
                        <a:ext cx="15494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Line 8"/>
          <p:cNvSpPr>
            <a:spLocks noChangeShapeType="1"/>
          </p:cNvSpPr>
          <p:nvPr/>
        </p:nvSpPr>
        <p:spPr bwMode="auto">
          <a:xfrm>
            <a:off x="4324350" y="4514850"/>
            <a:ext cx="2724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12056"/>
              </p:ext>
            </p:extLst>
          </p:nvPr>
        </p:nvGraphicFramePr>
        <p:xfrm>
          <a:off x="5283200" y="4148138"/>
          <a:ext cx="558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1" imgW="279360" imgH="164880" progId="Equation.DSMT4">
                  <p:embed/>
                </p:oleObj>
              </mc:Choice>
              <mc:Fallback>
                <p:oleObj name="Equation" r:id="rId11" imgW="279360" imgH="164880" progId="Equation.DSMT4">
                  <p:embed/>
                  <p:pic>
                    <p:nvPicPr>
                      <p:cNvPr id="2765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4148138"/>
                        <a:ext cx="558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0"/>
          <p:cNvGraphicFramePr>
            <a:graphicFrameLocks noChangeAspect="1"/>
          </p:cNvGraphicFramePr>
          <p:nvPr/>
        </p:nvGraphicFramePr>
        <p:xfrm>
          <a:off x="4905375" y="4800600"/>
          <a:ext cx="15541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位图图像" r:id="rId13" imgW="2076740" imgH="1104762" progId="Paint.Picture">
                  <p:embed/>
                </p:oleObj>
              </mc:Choice>
              <mc:Fallback>
                <p:oleObj name="位图图像" r:id="rId13" imgW="2076740" imgH="1104762" progId="Paint.Picture">
                  <p:embed/>
                  <p:pic>
                    <p:nvPicPr>
                      <p:cNvPr id="2765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4800600"/>
                        <a:ext cx="15541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3429000" y="4914900"/>
            <a:ext cx="142875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V="1">
            <a:off x="6477000" y="4933950"/>
            <a:ext cx="1238250" cy="266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6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293375"/>
              </p:ext>
            </p:extLst>
          </p:nvPr>
        </p:nvGraphicFramePr>
        <p:xfrm>
          <a:off x="3714750" y="5060950"/>
          <a:ext cx="493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5" imgW="291960" imgH="228600" progId="Equation.DSMT4">
                  <p:embed/>
                </p:oleObj>
              </mc:Choice>
              <mc:Fallback>
                <p:oleObj name="Equation" r:id="rId15" imgW="291960" imgH="228600" progId="Equation.DSMT4">
                  <p:embed/>
                  <p:pic>
                    <p:nvPicPr>
                      <p:cNvPr id="2766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060950"/>
                        <a:ext cx="4937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882401"/>
              </p:ext>
            </p:extLst>
          </p:nvPr>
        </p:nvGraphicFramePr>
        <p:xfrm>
          <a:off x="6934200" y="5100638"/>
          <a:ext cx="4572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7" imgW="304560" imgH="228600" progId="Equation.DSMT4">
                  <p:embed/>
                </p:oleObj>
              </mc:Choice>
              <mc:Fallback>
                <p:oleObj name="Equation" r:id="rId17" imgW="304560" imgH="228600" progId="Equation.DSMT4">
                  <p:embed/>
                  <p:pic>
                    <p:nvPicPr>
                      <p:cNvPr id="27661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00638"/>
                        <a:ext cx="4572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Text Box 57"/>
          <p:cNvSpPr txBox="1">
            <a:spLocks noChangeArrowheads="1"/>
          </p:cNvSpPr>
          <p:nvPr/>
        </p:nvSpPr>
        <p:spPr bwMode="auto">
          <a:xfrm>
            <a:off x="415572" y="4011615"/>
            <a:ext cx="2362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以</a:t>
            </a:r>
            <a:r>
              <a:rPr kumimoji="1" lang="en-US" altLang="zh-CN" sz="2800" dirty="0">
                <a:solidFill>
                  <a:srgbClr val="0000FF"/>
                </a:solidFill>
                <a:latin typeface="宋体" charset="-122"/>
              </a:rPr>
              <a:t>1mol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混合气体作为物料衡算的基准。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8300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329229"/>
              </p:ext>
            </p:extLst>
          </p:nvPr>
        </p:nvGraphicFramePr>
        <p:xfrm>
          <a:off x="381794" y="5374077"/>
          <a:ext cx="40576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19" imgW="2425680" imgH="723600" progId="Equation.DSMT4">
                  <p:embed/>
                </p:oleObj>
              </mc:Choice>
              <mc:Fallback>
                <p:oleObj name="Equation" r:id="rId19" imgW="2425680" imgH="723600" progId="Equation.DSMT4">
                  <p:embed/>
                  <p:pic>
                    <p:nvPicPr>
                      <p:cNvPr id="8300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4" y="5374077"/>
                        <a:ext cx="40576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4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159579"/>
              </p:ext>
            </p:extLst>
          </p:nvPr>
        </p:nvGraphicFramePr>
        <p:xfrm>
          <a:off x="4905375" y="5770951"/>
          <a:ext cx="39116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21" imgW="2361960" imgH="457200" progId="Equation.DSMT4">
                  <p:embed/>
                </p:oleObj>
              </mc:Choice>
              <mc:Fallback>
                <p:oleObj name="Equation" r:id="rId21" imgW="2361960" imgH="457200" progId="Equation.DSMT4">
                  <p:embed/>
                  <p:pic>
                    <p:nvPicPr>
                      <p:cNvPr id="8300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5770951"/>
                        <a:ext cx="39116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56">
            <a:extLst>
              <a:ext uri="{FF2B5EF4-FFF2-40B4-BE49-F238E27FC236}">
                <a16:creationId xmlns:a16="http://schemas.microsoft.com/office/drawing/2014/main" id="{436003F3-0ACA-4234-8DDD-EBFDEF0F8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4350"/>
            <a:ext cx="82105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）某混合气体由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CO,H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组成，各组分的摩尔分数分别为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0.200,0.300,0.500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。现加入理论需要量的空气，使之在恒压下完全燃烧。已知空气中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的物质的量之比为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1:4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，混合气体及空气的温度均为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。求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1m</a:t>
            </a:r>
            <a:r>
              <a:rPr kumimoji="1" lang="en-US" altLang="zh-CN" sz="20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混合气体燃烧时放热多少。（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）如果其他条件不变，但燃烧产物的温度为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，问此时有多少水以液态存在。已知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时水的饱和蒸气压为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12.27kPa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graphicFrame>
        <p:nvGraphicFramePr>
          <p:cNvPr id="25" name="Group 285">
            <a:extLst>
              <a:ext uri="{FF2B5EF4-FFF2-40B4-BE49-F238E27FC236}">
                <a16:creationId xmlns:a16="http://schemas.microsoft.com/office/drawing/2014/main" id="{567FC5F1-139C-43E8-AF0D-59D7B3146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84783"/>
              </p:ext>
            </p:extLst>
          </p:nvPr>
        </p:nvGraphicFramePr>
        <p:xfrm>
          <a:off x="212373" y="2698044"/>
          <a:ext cx="8680140" cy="957580"/>
        </p:xfrm>
        <a:graphic>
          <a:graphicData uri="http://schemas.openxmlformats.org/drawingml/2006/table">
            <a:tbl>
              <a:tblPr/>
              <a:tblGrid>
                <a:gridCol w="163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45.23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38.24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30.04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-101.525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-393.509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-241.818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AF7DFC3-B35D-4213-973F-DB043A0A2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04370"/>
              </p:ext>
            </p:extLst>
          </p:nvPr>
        </p:nvGraphicFramePr>
        <p:xfrm>
          <a:off x="4498798" y="3028244"/>
          <a:ext cx="9128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23" imgW="622080" imgH="419040" progId="Equation.DSMT4">
                  <p:embed/>
                </p:oleObj>
              </mc:Choice>
              <mc:Fallback>
                <p:oleObj name="Equation" r:id="rId23" imgW="622080" imgH="4190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AAF7DFC3-B35D-4213-973F-DB043A0A21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98798" y="3028244"/>
                        <a:ext cx="91281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9">
            <a:extLst>
              <a:ext uri="{FF2B5EF4-FFF2-40B4-BE49-F238E27FC236}">
                <a16:creationId xmlns:a16="http://schemas.microsoft.com/office/drawing/2014/main" id="{A34911FA-685F-4196-8F04-EE008C480F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15988"/>
              </p:ext>
            </p:extLst>
          </p:nvPr>
        </p:nvGraphicFramePr>
        <p:xfrm>
          <a:off x="229836" y="3056819"/>
          <a:ext cx="15303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25" imgW="1143000" imgH="444240" progId="Equation.DSMT4">
                  <p:embed/>
                </p:oleObj>
              </mc:Choice>
              <mc:Fallback>
                <p:oleObj name="Equation" r:id="rId25" imgW="1143000" imgH="444240" progId="Equation.DSMT4">
                  <p:embed/>
                  <p:pic>
                    <p:nvPicPr>
                      <p:cNvPr id="27" name="Object 89">
                        <a:extLst>
                          <a:ext uri="{FF2B5EF4-FFF2-40B4-BE49-F238E27FC236}">
                            <a16:creationId xmlns:a16="http://schemas.microsoft.com/office/drawing/2014/main" id="{A34911FA-685F-4196-8F04-EE008C480F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36" y="3056819"/>
                        <a:ext cx="15303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869962"/>
              </p:ext>
            </p:extLst>
          </p:nvPr>
        </p:nvGraphicFramePr>
        <p:xfrm>
          <a:off x="509588" y="5635625"/>
          <a:ext cx="80692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4025880" imgH="482400" progId="Equation.DSMT4">
                  <p:embed/>
                </p:oleObj>
              </mc:Choice>
              <mc:Fallback>
                <p:oleObj name="Equation" r:id="rId3" imgW="4025880" imgH="482400" progId="Equation.DSMT4">
                  <p:embed/>
                  <p:pic>
                    <p:nvPicPr>
                      <p:cNvPr id="2868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5635625"/>
                        <a:ext cx="806926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6">
            <a:extLst>
              <a:ext uri="{FF2B5EF4-FFF2-40B4-BE49-F238E27FC236}">
                <a16:creationId xmlns:a16="http://schemas.microsoft.com/office/drawing/2014/main" id="{D9F0D74F-CBFE-4912-8BAC-63246EBF6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4350"/>
            <a:ext cx="82105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）某混合气体由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CO,H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组成，各组分的摩尔分数分别为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0.200,0.300,0.500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。现加入理论需要量的空气，使之在恒压下完全燃烧。已知空气中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的物质的量之比为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1:4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，混合气体及空气的温度均为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。求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1m</a:t>
            </a:r>
            <a:r>
              <a:rPr kumimoji="1" lang="en-US" altLang="zh-CN" sz="20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混合气体燃烧时放热多少。（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）如果其他条件不变，但燃烧产物的温度为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，问此时有多少水以液态存在。已知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时水的饱和蒸气压为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12.27kPa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graphicFrame>
        <p:nvGraphicFramePr>
          <p:cNvPr id="24" name="Group 285">
            <a:extLst>
              <a:ext uri="{FF2B5EF4-FFF2-40B4-BE49-F238E27FC236}">
                <a16:creationId xmlns:a16="http://schemas.microsoft.com/office/drawing/2014/main" id="{CE7DD82B-8E11-43E4-80AB-5E184A766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84783"/>
              </p:ext>
            </p:extLst>
          </p:nvPr>
        </p:nvGraphicFramePr>
        <p:xfrm>
          <a:off x="212373" y="2698044"/>
          <a:ext cx="8680140" cy="957580"/>
        </p:xfrm>
        <a:graphic>
          <a:graphicData uri="http://schemas.openxmlformats.org/drawingml/2006/table">
            <a:tbl>
              <a:tblPr/>
              <a:tblGrid>
                <a:gridCol w="163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45.23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38.24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30.04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-101.525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-393.509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-241.818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3F8A7068-BFD9-40FC-8E06-58C346133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04370"/>
              </p:ext>
            </p:extLst>
          </p:nvPr>
        </p:nvGraphicFramePr>
        <p:xfrm>
          <a:off x="4498798" y="3028244"/>
          <a:ext cx="9128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622080" imgH="419040" progId="Equation.DSMT4">
                  <p:embed/>
                </p:oleObj>
              </mc:Choice>
              <mc:Fallback>
                <p:oleObj name="Equation" r:id="rId5" imgW="622080" imgH="419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3F8A7068-BFD9-40FC-8E06-58C346133F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8798" y="3028244"/>
                        <a:ext cx="91281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9">
            <a:extLst>
              <a:ext uri="{FF2B5EF4-FFF2-40B4-BE49-F238E27FC236}">
                <a16:creationId xmlns:a16="http://schemas.microsoft.com/office/drawing/2014/main" id="{9C2098F1-A591-428A-80F6-960255EAB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15988"/>
              </p:ext>
            </p:extLst>
          </p:nvPr>
        </p:nvGraphicFramePr>
        <p:xfrm>
          <a:off x="229836" y="3056819"/>
          <a:ext cx="15303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1143000" imgH="444240" progId="Equation.DSMT4">
                  <p:embed/>
                </p:oleObj>
              </mc:Choice>
              <mc:Fallback>
                <p:oleObj name="Equation" r:id="rId7" imgW="1143000" imgH="444240" progId="Equation.DSMT4">
                  <p:embed/>
                  <p:pic>
                    <p:nvPicPr>
                      <p:cNvPr id="26" name="Object 89">
                        <a:extLst>
                          <a:ext uri="{FF2B5EF4-FFF2-40B4-BE49-F238E27FC236}">
                            <a16:creationId xmlns:a16="http://schemas.microsoft.com/office/drawing/2014/main" id="{9C2098F1-A591-428A-80F6-960255EAB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36" y="3056819"/>
                        <a:ext cx="15303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">
            <a:extLst>
              <a:ext uri="{FF2B5EF4-FFF2-40B4-BE49-F238E27FC236}">
                <a16:creationId xmlns:a16="http://schemas.microsoft.com/office/drawing/2014/main" id="{B694BE3E-C140-4D62-B27A-DD847E387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30" y="3600451"/>
            <a:ext cx="1250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: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(1)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C8F42795-CB0E-491C-B519-32DB8DE39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49848"/>
              </p:ext>
            </p:extLst>
          </p:nvPr>
        </p:nvGraphicFramePr>
        <p:xfrm>
          <a:off x="3438525" y="3576638"/>
          <a:ext cx="1771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1168200" imgH="393480" progId="Equation.DSMT4">
                  <p:embed/>
                </p:oleObj>
              </mc:Choice>
              <mc:Fallback>
                <p:oleObj name="Equation" r:id="rId9" imgW="1168200" imgH="393480" progId="Equation.DSMT4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C8F42795-CB0E-491C-B519-32DB8DE399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576638"/>
                        <a:ext cx="1771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1F5C4AE9-F291-43D6-BE6C-A3AEEECFB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092150"/>
              </p:ext>
            </p:extLst>
          </p:nvPr>
        </p:nvGraphicFramePr>
        <p:xfrm>
          <a:off x="6238875" y="3571875"/>
          <a:ext cx="1597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1" imgW="1143000" imgH="393480" progId="Equation.DSMT4">
                  <p:embed/>
                </p:oleObj>
              </mc:Choice>
              <mc:Fallback>
                <p:oleObj name="Equation" r:id="rId11" imgW="1143000" imgH="393480" progId="Equation.DSMT4">
                  <p:embed/>
                  <p:pic>
                    <p:nvPicPr>
                      <p:cNvPr id="29" name="Object 5">
                        <a:extLst>
                          <a:ext uri="{FF2B5EF4-FFF2-40B4-BE49-F238E27FC236}">
                            <a16:creationId xmlns:a16="http://schemas.microsoft.com/office/drawing/2014/main" id="{1F5C4AE9-F291-43D6-BE6C-A3AEEECFB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3571875"/>
                        <a:ext cx="15970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>
            <a:extLst>
              <a:ext uri="{FF2B5EF4-FFF2-40B4-BE49-F238E27FC236}">
                <a16:creationId xmlns:a16="http://schemas.microsoft.com/office/drawing/2014/main" id="{1C8D877E-8C45-43D2-B159-AB3976B21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488" y="4138613"/>
          <a:ext cx="15255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位图图像" r:id="rId13" imgW="2029108" imgH="1095528" progId="Paint.Picture">
                  <p:embed/>
                </p:oleObj>
              </mc:Choice>
              <mc:Fallback>
                <p:oleObj name="位图图像" r:id="rId13" imgW="2029108" imgH="1095528" progId="Paint.Picture">
                  <p:embed/>
                  <p:pic>
                    <p:nvPicPr>
                      <p:cNvPr id="30" name="Object 6">
                        <a:extLst>
                          <a:ext uri="{FF2B5EF4-FFF2-40B4-BE49-F238E27FC236}">
                            <a16:creationId xmlns:a16="http://schemas.microsoft.com/office/drawing/2014/main" id="{1C8D877E-8C45-43D2-B159-AB3976B21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138613"/>
                        <a:ext cx="15255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49A7BBF6-25B9-45F0-9C3F-86ACC3AEC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0888" y="4119563"/>
          <a:ext cx="1549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位图图像" r:id="rId15" imgW="2066667" imgH="1057423" progId="Paint.Picture">
                  <p:embed/>
                </p:oleObj>
              </mc:Choice>
              <mc:Fallback>
                <p:oleObj name="位图图像" r:id="rId15" imgW="2066667" imgH="1057423" progId="Paint.Picture">
                  <p:embed/>
                  <p:pic>
                    <p:nvPicPr>
                      <p:cNvPr id="31" name="Object 7">
                        <a:extLst>
                          <a:ext uri="{FF2B5EF4-FFF2-40B4-BE49-F238E27FC236}">
                            <a16:creationId xmlns:a16="http://schemas.microsoft.com/office/drawing/2014/main" id="{49A7BBF6-25B9-45F0-9C3F-86ACC3AEC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8" y="4119563"/>
                        <a:ext cx="15494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8">
            <a:extLst>
              <a:ext uri="{FF2B5EF4-FFF2-40B4-BE49-F238E27FC236}">
                <a16:creationId xmlns:a16="http://schemas.microsoft.com/office/drawing/2014/main" id="{38513AAE-D5C1-4940-B1E1-3F54763AE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350" y="4514850"/>
            <a:ext cx="2724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EA068DD1-FCFC-4A3F-A17A-B71D71D86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510074"/>
              </p:ext>
            </p:extLst>
          </p:nvPr>
        </p:nvGraphicFramePr>
        <p:xfrm>
          <a:off x="5283200" y="4148138"/>
          <a:ext cx="558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7" imgW="279360" imgH="164880" progId="Equation.DSMT4">
                  <p:embed/>
                </p:oleObj>
              </mc:Choice>
              <mc:Fallback>
                <p:oleObj name="Equation" r:id="rId17" imgW="279360" imgH="164880" progId="Equation.DSMT4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id="{EA068DD1-FCFC-4A3F-A17A-B71D71D86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4148138"/>
                        <a:ext cx="558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">
            <a:extLst>
              <a:ext uri="{FF2B5EF4-FFF2-40B4-BE49-F238E27FC236}">
                <a16:creationId xmlns:a16="http://schemas.microsoft.com/office/drawing/2014/main" id="{22EE578B-8D64-421B-AA96-E2D7F6464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75" y="4800600"/>
          <a:ext cx="15541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位图图像" r:id="rId19" imgW="2076740" imgH="1104762" progId="Paint.Picture">
                  <p:embed/>
                </p:oleObj>
              </mc:Choice>
              <mc:Fallback>
                <p:oleObj name="位图图像" r:id="rId19" imgW="2076740" imgH="1104762" progId="Paint.Picture">
                  <p:embed/>
                  <p:pic>
                    <p:nvPicPr>
                      <p:cNvPr id="34" name="Object 10">
                        <a:extLst>
                          <a:ext uri="{FF2B5EF4-FFF2-40B4-BE49-F238E27FC236}">
                            <a16:creationId xmlns:a16="http://schemas.microsoft.com/office/drawing/2014/main" id="{22EE578B-8D64-421B-AA96-E2D7F6464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4800600"/>
                        <a:ext cx="15541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1">
            <a:extLst>
              <a:ext uri="{FF2B5EF4-FFF2-40B4-BE49-F238E27FC236}">
                <a16:creationId xmlns:a16="http://schemas.microsoft.com/office/drawing/2014/main" id="{2E1A000C-BA94-428E-B5CA-D9EB14F42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914900"/>
            <a:ext cx="142875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78949B36-FC22-428F-9478-2ABD8A4DD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933950"/>
            <a:ext cx="1238250" cy="266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Object 50">
            <a:extLst>
              <a:ext uri="{FF2B5EF4-FFF2-40B4-BE49-F238E27FC236}">
                <a16:creationId xmlns:a16="http://schemas.microsoft.com/office/drawing/2014/main" id="{773C66A2-2BC9-478F-B983-4EDC49678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3211"/>
              </p:ext>
            </p:extLst>
          </p:nvPr>
        </p:nvGraphicFramePr>
        <p:xfrm>
          <a:off x="3714750" y="5060950"/>
          <a:ext cx="493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21" imgW="291960" imgH="228600" progId="Equation.DSMT4">
                  <p:embed/>
                </p:oleObj>
              </mc:Choice>
              <mc:Fallback>
                <p:oleObj name="Equation" r:id="rId21" imgW="291960" imgH="228600" progId="Equation.DSMT4">
                  <p:embed/>
                  <p:pic>
                    <p:nvPicPr>
                      <p:cNvPr id="37" name="Object 50">
                        <a:extLst>
                          <a:ext uri="{FF2B5EF4-FFF2-40B4-BE49-F238E27FC236}">
                            <a16:creationId xmlns:a16="http://schemas.microsoft.com/office/drawing/2014/main" id="{773C66A2-2BC9-478F-B983-4EDC49678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060950"/>
                        <a:ext cx="4937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1">
            <a:extLst>
              <a:ext uri="{FF2B5EF4-FFF2-40B4-BE49-F238E27FC236}">
                <a16:creationId xmlns:a16="http://schemas.microsoft.com/office/drawing/2014/main" id="{08D45EB3-C8A3-4267-A015-82A60A0C7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93018"/>
              </p:ext>
            </p:extLst>
          </p:nvPr>
        </p:nvGraphicFramePr>
        <p:xfrm>
          <a:off x="6934200" y="5100638"/>
          <a:ext cx="4572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23" imgW="304560" imgH="228600" progId="Equation.DSMT4">
                  <p:embed/>
                </p:oleObj>
              </mc:Choice>
              <mc:Fallback>
                <p:oleObj name="Equation" r:id="rId23" imgW="304560" imgH="228600" progId="Equation.DSMT4">
                  <p:embed/>
                  <p:pic>
                    <p:nvPicPr>
                      <p:cNvPr id="38" name="Object 51">
                        <a:extLst>
                          <a:ext uri="{FF2B5EF4-FFF2-40B4-BE49-F238E27FC236}">
                            <a16:creationId xmlns:a16="http://schemas.microsoft.com/office/drawing/2014/main" id="{08D45EB3-C8A3-4267-A015-82A60A0C79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00638"/>
                        <a:ext cx="4572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57">
            <a:extLst>
              <a:ext uri="{FF2B5EF4-FFF2-40B4-BE49-F238E27FC236}">
                <a16:creationId xmlns:a16="http://schemas.microsoft.com/office/drawing/2014/main" id="{BABB7D6E-9673-42AC-A8AB-6C9B475E6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72" y="4011615"/>
            <a:ext cx="2362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以</a:t>
            </a:r>
            <a:r>
              <a:rPr kumimoji="1" lang="en-US" altLang="zh-CN" sz="2800" dirty="0">
                <a:solidFill>
                  <a:srgbClr val="0000FF"/>
                </a:solidFill>
                <a:latin typeface="宋体" charset="-122"/>
              </a:rPr>
              <a:t>1mol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混合气体作为物料衡算的基准。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229533"/>
              </p:ext>
            </p:extLst>
          </p:nvPr>
        </p:nvGraphicFramePr>
        <p:xfrm>
          <a:off x="476250" y="5619749"/>
          <a:ext cx="82819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4203360" imgH="507960" progId="Equation.DSMT4">
                  <p:embed/>
                </p:oleObj>
              </mc:Choice>
              <mc:Fallback>
                <p:oleObj name="Equation" r:id="rId3" imgW="4203360" imgH="507960" progId="Equation.DSMT4">
                  <p:embed/>
                  <p:pic>
                    <p:nvPicPr>
                      <p:cNvPr id="29711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5619749"/>
                        <a:ext cx="828198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6">
            <a:extLst>
              <a:ext uri="{FF2B5EF4-FFF2-40B4-BE49-F238E27FC236}">
                <a16:creationId xmlns:a16="http://schemas.microsoft.com/office/drawing/2014/main" id="{5589A132-6785-4FD2-B99A-898EF879B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4350"/>
            <a:ext cx="82105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）某混合气体由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CO,H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组成，各组分的摩尔分数分别为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0.200,0.300,0.500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。现加入理论需要量的空气，使之在恒压下完全燃烧。已知空气中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的物质的量之比为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1:4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，混合气体及空气的温度均为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。求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1m</a:t>
            </a:r>
            <a:r>
              <a:rPr kumimoji="1" lang="en-US" altLang="zh-CN" sz="20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混合气体燃烧时放热多少。（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）如果其他条件不变，但燃烧产物的温度为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，问此时有多少水以液态存在。已知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时水的饱和蒸气压为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12.27kPa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graphicFrame>
        <p:nvGraphicFramePr>
          <p:cNvPr id="24" name="Group 285">
            <a:extLst>
              <a:ext uri="{FF2B5EF4-FFF2-40B4-BE49-F238E27FC236}">
                <a16:creationId xmlns:a16="http://schemas.microsoft.com/office/drawing/2014/main" id="{4401C860-ED4D-4DF6-BCF2-CA1ADAFD1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84783"/>
              </p:ext>
            </p:extLst>
          </p:nvPr>
        </p:nvGraphicFramePr>
        <p:xfrm>
          <a:off x="212373" y="2698044"/>
          <a:ext cx="8680140" cy="957580"/>
        </p:xfrm>
        <a:graphic>
          <a:graphicData uri="http://schemas.openxmlformats.org/drawingml/2006/table">
            <a:tbl>
              <a:tblPr/>
              <a:tblGrid>
                <a:gridCol w="163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45.23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38.24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30.04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-101.525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-393.509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-241.818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FA9CB3C-9E78-4B20-B452-D4869E3B7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04370"/>
              </p:ext>
            </p:extLst>
          </p:nvPr>
        </p:nvGraphicFramePr>
        <p:xfrm>
          <a:off x="4498798" y="3028244"/>
          <a:ext cx="9128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622080" imgH="419040" progId="Equation.DSMT4">
                  <p:embed/>
                </p:oleObj>
              </mc:Choice>
              <mc:Fallback>
                <p:oleObj name="Equation" r:id="rId5" imgW="622080" imgH="419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FA9CB3C-9E78-4B20-B452-D4869E3B73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8798" y="3028244"/>
                        <a:ext cx="91281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9">
            <a:extLst>
              <a:ext uri="{FF2B5EF4-FFF2-40B4-BE49-F238E27FC236}">
                <a16:creationId xmlns:a16="http://schemas.microsoft.com/office/drawing/2014/main" id="{51E8CF6B-2823-4786-B205-272283B54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15988"/>
              </p:ext>
            </p:extLst>
          </p:nvPr>
        </p:nvGraphicFramePr>
        <p:xfrm>
          <a:off x="229836" y="3056819"/>
          <a:ext cx="15303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1143000" imgH="444240" progId="Equation.DSMT4">
                  <p:embed/>
                </p:oleObj>
              </mc:Choice>
              <mc:Fallback>
                <p:oleObj name="Equation" r:id="rId7" imgW="1143000" imgH="444240" progId="Equation.DSMT4">
                  <p:embed/>
                  <p:pic>
                    <p:nvPicPr>
                      <p:cNvPr id="26" name="Object 89">
                        <a:extLst>
                          <a:ext uri="{FF2B5EF4-FFF2-40B4-BE49-F238E27FC236}">
                            <a16:creationId xmlns:a16="http://schemas.microsoft.com/office/drawing/2014/main" id="{51E8CF6B-2823-4786-B205-272283B54A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36" y="3056819"/>
                        <a:ext cx="15303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">
            <a:extLst>
              <a:ext uri="{FF2B5EF4-FFF2-40B4-BE49-F238E27FC236}">
                <a16:creationId xmlns:a16="http://schemas.microsoft.com/office/drawing/2014/main" id="{C2D4986D-17B9-4C43-B0C6-AB15B243B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30" y="3600451"/>
            <a:ext cx="1250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: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(1)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6BE27D00-4C70-4892-9514-A3F1C21ED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49848"/>
              </p:ext>
            </p:extLst>
          </p:nvPr>
        </p:nvGraphicFramePr>
        <p:xfrm>
          <a:off x="3438525" y="3576638"/>
          <a:ext cx="1771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1168200" imgH="393480" progId="Equation.DSMT4">
                  <p:embed/>
                </p:oleObj>
              </mc:Choice>
              <mc:Fallback>
                <p:oleObj name="Equation" r:id="rId9" imgW="1168200" imgH="393480" progId="Equation.DSMT4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6BE27D00-4C70-4892-9514-A3F1C21ED9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576638"/>
                        <a:ext cx="1771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B844E297-F57C-4262-ADA1-49327120B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092150"/>
              </p:ext>
            </p:extLst>
          </p:nvPr>
        </p:nvGraphicFramePr>
        <p:xfrm>
          <a:off x="6238875" y="3571875"/>
          <a:ext cx="1597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1143000" imgH="393480" progId="Equation.DSMT4">
                  <p:embed/>
                </p:oleObj>
              </mc:Choice>
              <mc:Fallback>
                <p:oleObj name="Equation" r:id="rId11" imgW="1143000" imgH="393480" progId="Equation.DSMT4">
                  <p:embed/>
                  <p:pic>
                    <p:nvPicPr>
                      <p:cNvPr id="29" name="Object 5">
                        <a:extLst>
                          <a:ext uri="{FF2B5EF4-FFF2-40B4-BE49-F238E27FC236}">
                            <a16:creationId xmlns:a16="http://schemas.microsoft.com/office/drawing/2014/main" id="{B844E297-F57C-4262-ADA1-49327120B5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3571875"/>
                        <a:ext cx="15970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>
            <a:extLst>
              <a:ext uri="{FF2B5EF4-FFF2-40B4-BE49-F238E27FC236}">
                <a16:creationId xmlns:a16="http://schemas.microsoft.com/office/drawing/2014/main" id="{AA49E146-4430-4087-8972-032F552B7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488" y="4138613"/>
          <a:ext cx="15255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位图图像" r:id="rId13" imgW="2029108" imgH="1095528" progId="Paint.Picture">
                  <p:embed/>
                </p:oleObj>
              </mc:Choice>
              <mc:Fallback>
                <p:oleObj name="位图图像" r:id="rId13" imgW="2029108" imgH="1095528" progId="Paint.Picture">
                  <p:embed/>
                  <p:pic>
                    <p:nvPicPr>
                      <p:cNvPr id="30" name="Object 6">
                        <a:extLst>
                          <a:ext uri="{FF2B5EF4-FFF2-40B4-BE49-F238E27FC236}">
                            <a16:creationId xmlns:a16="http://schemas.microsoft.com/office/drawing/2014/main" id="{AA49E146-4430-4087-8972-032F552B7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138613"/>
                        <a:ext cx="15255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3E237138-DFDC-4A1C-88FA-6BABA7D65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0888" y="4119563"/>
          <a:ext cx="1549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位图图像" r:id="rId15" imgW="2066667" imgH="1057423" progId="Paint.Picture">
                  <p:embed/>
                </p:oleObj>
              </mc:Choice>
              <mc:Fallback>
                <p:oleObj name="位图图像" r:id="rId15" imgW="2066667" imgH="1057423" progId="Paint.Picture">
                  <p:embed/>
                  <p:pic>
                    <p:nvPicPr>
                      <p:cNvPr id="31" name="Object 7">
                        <a:extLst>
                          <a:ext uri="{FF2B5EF4-FFF2-40B4-BE49-F238E27FC236}">
                            <a16:creationId xmlns:a16="http://schemas.microsoft.com/office/drawing/2014/main" id="{3E237138-DFDC-4A1C-88FA-6BABA7D65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8" y="4119563"/>
                        <a:ext cx="15494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8">
            <a:extLst>
              <a:ext uri="{FF2B5EF4-FFF2-40B4-BE49-F238E27FC236}">
                <a16:creationId xmlns:a16="http://schemas.microsoft.com/office/drawing/2014/main" id="{8DFB308B-F514-42E0-AE3E-8E7C1FCCF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350" y="4514850"/>
            <a:ext cx="2724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B6D4FB41-244A-49E8-8155-5E23DCEB5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510074"/>
              </p:ext>
            </p:extLst>
          </p:nvPr>
        </p:nvGraphicFramePr>
        <p:xfrm>
          <a:off x="5283200" y="4148138"/>
          <a:ext cx="558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7" imgW="279360" imgH="164880" progId="Equation.DSMT4">
                  <p:embed/>
                </p:oleObj>
              </mc:Choice>
              <mc:Fallback>
                <p:oleObj name="Equation" r:id="rId17" imgW="279360" imgH="164880" progId="Equation.DSMT4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id="{B6D4FB41-244A-49E8-8155-5E23DCEB5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4148138"/>
                        <a:ext cx="558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">
            <a:extLst>
              <a:ext uri="{FF2B5EF4-FFF2-40B4-BE49-F238E27FC236}">
                <a16:creationId xmlns:a16="http://schemas.microsoft.com/office/drawing/2014/main" id="{61780882-9469-4CEA-9AC9-DE435E0ED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75" y="4800600"/>
          <a:ext cx="15541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位图图像" r:id="rId19" imgW="2076740" imgH="1104762" progId="Paint.Picture">
                  <p:embed/>
                </p:oleObj>
              </mc:Choice>
              <mc:Fallback>
                <p:oleObj name="位图图像" r:id="rId19" imgW="2076740" imgH="1104762" progId="Paint.Picture">
                  <p:embed/>
                  <p:pic>
                    <p:nvPicPr>
                      <p:cNvPr id="34" name="Object 10">
                        <a:extLst>
                          <a:ext uri="{FF2B5EF4-FFF2-40B4-BE49-F238E27FC236}">
                            <a16:creationId xmlns:a16="http://schemas.microsoft.com/office/drawing/2014/main" id="{61780882-9469-4CEA-9AC9-DE435E0ED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4800600"/>
                        <a:ext cx="15541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1">
            <a:extLst>
              <a:ext uri="{FF2B5EF4-FFF2-40B4-BE49-F238E27FC236}">
                <a16:creationId xmlns:a16="http://schemas.microsoft.com/office/drawing/2014/main" id="{E1ADB33D-52FF-4F0A-8211-7455699AC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914900"/>
            <a:ext cx="142875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4F6EB962-2399-42DB-BB91-2D520D209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933950"/>
            <a:ext cx="1238250" cy="266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Object 50">
            <a:extLst>
              <a:ext uri="{FF2B5EF4-FFF2-40B4-BE49-F238E27FC236}">
                <a16:creationId xmlns:a16="http://schemas.microsoft.com/office/drawing/2014/main" id="{3061E6AC-2E6C-441E-8728-F439A047A5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3211"/>
              </p:ext>
            </p:extLst>
          </p:nvPr>
        </p:nvGraphicFramePr>
        <p:xfrm>
          <a:off x="3714750" y="5060950"/>
          <a:ext cx="493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21" imgW="291960" imgH="228600" progId="Equation.DSMT4">
                  <p:embed/>
                </p:oleObj>
              </mc:Choice>
              <mc:Fallback>
                <p:oleObj name="Equation" r:id="rId21" imgW="291960" imgH="228600" progId="Equation.DSMT4">
                  <p:embed/>
                  <p:pic>
                    <p:nvPicPr>
                      <p:cNvPr id="37" name="Object 50">
                        <a:extLst>
                          <a:ext uri="{FF2B5EF4-FFF2-40B4-BE49-F238E27FC236}">
                            <a16:creationId xmlns:a16="http://schemas.microsoft.com/office/drawing/2014/main" id="{3061E6AC-2E6C-441E-8728-F439A047A5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060950"/>
                        <a:ext cx="4937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1">
            <a:extLst>
              <a:ext uri="{FF2B5EF4-FFF2-40B4-BE49-F238E27FC236}">
                <a16:creationId xmlns:a16="http://schemas.microsoft.com/office/drawing/2014/main" id="{A2CC19B3-5228-4962-A6CD-E0363372E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93018"/>
              </p:ext>
            </p:extLst>
          </p:nvPr>
        </p:nvGraphicFramePr>
        <p:xfrm>
          <a:off x="6934200" y="5100638"/>
          <a:ext cx="4572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23" imgW="304560" imgH="228600" progId="Equation.DSMT4">
                  <p:embed/>
                </p:oleObj>
              </mc:Choice>
              <mc:Fallback>
                <p:oleObj name="Equation" r:id="rId23" imgW="304560" imgH="228600" progId="Equation.DSMT4">
                  <p:embed/>
                  <p:pic>
                    <p:nvPicPr>
                      <p:cNvPr id="38" name="Object 51">
                        <a:extLst>
                          <a:ext uri="{FF2B5EF4-FFF2-40B4-BE49-F238E27FC236}">
                            <a16:creationId xmlns:a16="http://schemas.microsoft.com/office/drawing/2014/main" id="{A2CC19B3-5228-4962-A6CD-E0363372E9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00638"/>
                        <a:ext cx="4572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57">
            <a:extLst>
              <a:ext uri="{FF2B5EF4-FFF2-40B4-BE49-F238E27FC236}">
                <a16:creationId xmlns:a16="http://schemas.microsoft.com/office/drawing/2014/main" id="{64A2AA18-C270-4705-8AD5-D0FB98AB8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72" y="4011615"/>
            <a:ext cx="2362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以</a:t>
            </a:r>
            <a:r>
              <a:rPr kumimoji="1" lang="en-US" altLang="zh-CN" sz="2800" dirty="0">
                <a:solidFill>
                  <a:srgbClr val="0000FF"/>
                </a:solidFill>
                <a:latin typeface="宋体" charset="-122"/>
              </a:rPr>
              <a:t>1mol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混合气体作为物料衡算的基准。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027956"/>
              </p:ext>
            </p:extLst>
          </p:nvPr>
        </p:nvGraphicFramePr>
        <p:xfrm>
          <a:off x="998538" y="5719763"/>
          <a:ext cx="66532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3301920" imgH="253800" progId="Equation.DSMT4">
                  <p:embed/>
                </p:oleObj>
              </mc:Choice>
              <mc:Fallback>
                <p:oleObj name="Equation" r:id="rId3" imgW="3301920" imgH="253800" progId="Equation.DSMT4">
                  <p:embed/>
                  <p:pic>
                    <p:nvPicPr>
                      <p:cNvPr id="3073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5719763"/>
                        <a:ext cx="66532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6">
            <a:extLst>
              <a:ext uri="{FF2B5EF4-FFF2-40B4-BE49-F238E27FC236}">
                <a16:creationId xmlns:a16="http://schemas.microsoft.com/office/drawing/2014/main" id="{D74ACBCE-50D5-41FE-A836-9B9E94C8E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4350"/>
            <a:ext cx="82105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）某混合气体由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CO,H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组成，各组分的摩尔分数分别为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0.200,0.300,0.500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。现加入理论需要量的空气，使之在恒压下完全燃烧。已知空气中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的物质的量之比为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1:4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，混合气体及空气的温度均为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。求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1m</a:t>
            </a:r>
            <a:r>
              <a:rPr kumimoji="1" lang="en-US" altLang="zh-CN" sz="20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混合气体燃烧时放热多少。（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）如果其他条件不变，但燃烧产物的温度为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，问此时有多少水以液态存在。已知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时水的饱和蒸气压为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12.27kPa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graphicFrame>
        <p:nvGraphicFramePr>
          <p:cNvPr id="24" name="Group 285">
            <a:extLst>
              <a:ext uri="{FF2B5EF4-FFF2-40B4-BE49-F238E27FC236}">
                <a16:creationId xmlns:a16="http://schemas.microsoft.com/office/drawing/2014/main" id="{DE7AA54B-EC7B-4E8B-92FD-32550B6A2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84783"/>
              </p:ext>
            </p:extLst>
          </p:nvPr>
        </p:nvGraphicFramePr>
        <p:xfrm>
          <a:off x="212373" y="2698044"/>
          <a:ext cx="8680140" cy="957580"/>
        </p:xfrm>
        <a:graphic>
          <a:graphicData uri="http://schemas.openxmlformats.org/drawingml/2006/table">
            <a:tbl>
              <a:tblPr/>
              <a:tblGrid>
                <a:gridCol w="163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45.23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38.24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30.04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-101.525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-393.509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-241.818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F799C3B-DACA-4AF1-B497-7CB0E5FBC3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04370"/>
              </p:ext>
            </p:extLst>
          </p:nvPr>
        </p:nvGraphicFramePr>
        <p:xfrm>
          <a:off x="4498798" y="3028244"/>
          <a:ext cx="9128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622080" imgH="419040" progId="Equation.DSMT4">
                  <p:embed/>
                </p:oleObj>
              </mc:Choice>
              <mc:Fallback>
                <p:oleObj name="Equation" r:id="rId5" imgW="622080" imgH="419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FF799C3B-DACA-4AF1-B497-7CB0E5FBC3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8798" y="3028244"/>
                        <a:ext cx="91281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9">
            <a:extLst>
              <a:ext uri="{FF2B5EF4-FFF2-40B4-BE49-F238E27FC236}">
                <a16:creationId xmlns:a16="http://schemas.microsoft.com/office/drawing/2014/main" id="{30B9B412-78BB-4294-A226-84ACFA307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15988"/>
              </p:ext>
            </p:extLst>
          </p:nvPr>
        </p:nvGraphicFramePr>
        <p:xfrm>
          <a:off x="229836" y="3056819"/>
          <a:ext cx="15303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1143000" imgH="444240" progId="Equation.DSMT4">
                  <p:embed/>
                </p:oleObj>
              </mc:Choice>
              <mc:Fallback>
                <p:oleObj name="Equation" r:id="rId7" imgW="1143000" imgH="444240" progId="Equation.DSMT4">
                  <p:embed/>
                  <p:pic>
                    <p:nvPicPr>
                      <p:cNvPr id="26" name="Object 89">
                        <a:extLst>
                          <a:ext uri="{FF2B5EF4-FFF2-40B4-BE49-F238E27FC236}">
                            <a16:creationId xmlns:a16="http://schemas.microsoft.com/office/drawing/2014/main" id="{30B9B412-78BB-4294-A226-84ACFA307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36" y="3056819"/>
                        <a:ext cx="15303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">
            <a:extLst>
              <a:ext uri="{FF2B5EF4-FFF2-40B4-BE49-F238E27FC236}">
                <a16:creationId xmlns:a16="http://schemas.microsoft.com/office/drawing/2014/main" id="{B1A56823-92BF-4759-883D-EECE54156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30" y="3600451"/>
            <a:ext cx="1250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: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(1)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C7801335-DD32-4C5E-BF2A-0DC85DCA6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49848"/>
              </p:ext>
            </p:extLst>
          </p:nvPr>
        </p:nvGraphicFramePr>
        <p:xfrm>
          <a:off x="3438525" y="3576638"/>
          <a:ext cx="1771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1168200" imgH="393480" progId="Equation.DSMT4">
                  <p:embed/>
                </p:oleObj>
              </mc:Choice>
              <mc:Fallback>
                <p:oleObj name="Equation" r:id="rId9" imgW="1168200" imgH="393480" progId="Equation.DSMT4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C7801335-DD32-4C5E-BF2A-0DC85DCA64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576638"/>
                        <a:ext cx="1771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13AF9363-0E18-466D-BD81-CCC94E226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092150"/>
              </p:ext>
            </p:extLst>
          </p:nvPr>
        </p:nvGraphicFramePr>
        <p:xfrm>
          <a:off x="6238875" y="3571875"/>
          <a:ext cx="1597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1" imgW="1143000" imgH="393480" progId="Equation.DSMT4">
                  <p:embed/>
                </p:oleObj>
              </mc:Choice>
              <mc:Fallback>
                <p:oleObj name="Equation" r:id="rId11" imgW="1143000" imgH="393480" progId="Equation.DSMT4">
                  <p:embed/>
                  <p:pic>
                    <p:nvPicPr>
                      <p:cNvPr id="29" name="Object 5">
                        <a:extLst>
                          <a:ext uri="{FF2B5EF4-FFF2-40B4-BE49-F238E27FC236}">
                            <a16:creationId xmlns:a16="http://schemas.microsoft.com/office/drawing/2014/main" id="{13AF9363-0E18-466D-BD81-CCC94E226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3571875"/>
                        <a:ext cx="15970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>
            <a:extLst>
              <a:ext uri="{FF2B5EF4-FFF2-40B4-BE49-F238E27FC236}">
                <a16:creationId xmlns:a16="http://schemas.microsoft.com/office/drawing/2014/main" id="{E275BB50-5503-4600-9675-52DB842197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488" y="4138613"/>
          <a:ext cx="15255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位图图像" r:id="rId13" imgW="2029108" imgH="1095528" progId="Paint.Picture">
                  <p:embed/>
                </p:oleObj>
              </mc:Choice>
              <mc:Fallback>
                <p:oleObj name="位图图像" r:id="rId13" imgW="2029108" imgH="1095528" progId="Paint.Picture">
                  <p:embed/>
                  <p:pic>
                    <p:nvPicPr>
                      <p:cNvPr id="30" name="Object 6">
                        <a:extLst>
                          <a:ext uri="{FF2B5EF4-FFF2-40B4-BE49-F238E27FC236}">
                            <a16:creationId xmlns:a16="http://schemas.microsoft.com/office/drawing/2014/main" id="{E275BB50-5503-4600-9675-52DB842197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138613"/>
                        <a:ext cx="15255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272315F0-9D4C-4BD1-A118-2638064C6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0888" y="4119563"/>
          <a:ext cx="1549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位图图像" r:id="rId15" imgW="2066667" imgH="1057423" progId="Paint.Picture">
                  <p:embed/>
                </p:oleObj>
              </mc:Choice>
              <mc:Fallback>
                <p:oleObj name="位图图像" r:id="rId15" imgW="2066667" imgH="1057423" progId="Paint.Picture">
                  <p:embed/>
                  <p:pic>
                    <p:nvPicPr>
                      <p:cNvPr id="31" name="Object 7">
                        <a:extLst>
                          <a:ext uri="{FF2B5EF4-FFF2-40B4-BE49-F238E27FC236}">
                            <a16:creationId xmlns:a16="http://schemas.microsoft.com/office/drawing/2014/main" id="{272315F0-9D4C-4BD1-A118-2638064C6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8" y="4119563"/>
                        <a:ext cx="15494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8">
            <a:extLst>
              <a:ext uri="{FF2B5EF4-FFF2-40B4-BE49-F238E27FC236}">
                <a16:creationId xmlns:a16="http://schemas.microsoft.com/office/drawing/2014/main" id="{73ACE81F-5940-4A0F-9640-83339EC6E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350" y="4514850"/>
            <a:ext cx="2724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64257F7B-2AE4-49AF-9143-65C6C693B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510074"/>
              </p:ext>
            </p:extLst>
          </p:nvPr>
        </p:nvGraphicFramePr>
        <p:xfrm>
          <a:off x="5283200" y="4148138"/>
          <a:ext cx="558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17" imgW="279360" imgH="164880" progId="Equation.DSMT4">
                  <p:embed/>
                </p:oleObj>
              </mc:Choice>
              <mc:Fallback>
                <p:oleObj name="Equation" r:id="rId17" imgW="279360" imgH="164880" progId="Equation.DSMT4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id="{64257F7B-2AE4-49AF-9143-65C6C693B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4148138"/>
                        <a:ext cx="558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">
            <a:extLst>
              <a:ext uri="{FF2B5EF4-FFF2-40B4-BE49-F238E27FC236}">
                <a16:creationId xmlns:a16="http://schemas.microsoft.com/office/drawing/2014/main" id="{DD5C6B1F-BD10-46F6-B36D-19D41BABF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75" y="4800600"/>
          <a:ext cx="15541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位图图像" r:id="rId19" imgW="2076740" imgH="1104762" progId="Paint.Picture">
                  <p:embed/>
                </p:oleObj>
              </mc:Choice>
              <mc:Fallback>
                <p:oleObj name="位图图像" r:id="rId19" imgW="2076740" imgH="1104762" progId="Paint.Picture">
                  <p:embed/>
                  <p:pic>
                    <p:nvPicPr>
                      <p:cNvPr id="34" name="Object 10">
                        <a:extLst>
                          <a:ext uri="{FF2B5EF4-FFF2-40B4-BE49-F238E27FC236}">
                            <a16:creationId xmlns:a16="http://schemas.microsoft.com/office/drawing/2014/main" id="{DD5C6B1F-BD10-46F6-B36D-19D41BABF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4800600"/>
                        <a:ext cx="15541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1">
            <a:extLst>
              <a:ext uri="{FF2B5EF4-FFF2-40B4-BE49-F238E27FC236}">
                <a16:creationId xmlns:a16="http://schemas.microsoft.com/office/drawing/2014/main" id="{008D78FB-AB31-43FC-A508-C3141C79F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914900"/>
            <a:ext cx="142875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BF50898A-2FA6-4AE1-B8DF-8857869A02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933950"/>
            <a:ext cx="1238250" cy="266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Object 50">
            <a:extLst>
              <a:ext uri="{FF2B5EF4-FFF2-40B4-BE49-F238E27FC236}">
                <a16:creationId xmlns:a16="http://schemas.microsoft.com/office/drawing/2014/main" id="{A8071D59-1322-494D-8E49-C27514D23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3211"/>
              </p:ext>
            </p:extLst>
          </p:nvPr>
        </p:nvGraphicFramePr>
        <p:xfrm>
          <a:off x="3714750" y="5060950"/>
          <a:ext cx="493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21" imgW="291960" imgH="228600" progId="Equation.DSMT4">
                  <p:embed/>
                </p:oleObj>
              </mc:Choice>
              <mc:Fallback>
                <p:oleObj name="Equation" r:id="rId21" imgW="291960" imgH="228600" progId="Equation.DSMT4">
                  <p:embed/>
                  <p:pic>
                    <p:nvPicPr>
                      <p:cNvPr id="37" name="Object 50">
                        <a:extLst>
                          <a:ext uri="{FF2B5EF4-FFF2-40B4-BE49-F238E27FC236}">
                            <a16:creationId xmlns:a16="http://schemas.microsoft.com/office/drawing/2014/main" id="{A8071D59-1322-494D-8E49-C27514D23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060950"/>
                        <a:ext cx="4937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1">
            <a:extLst>
              <a:ext uri="{FF2B5EF4-FFF2-40B4-BE49-F238E27FC236}">
                <a16:creationId xmlns:a16="http://schemas.microsoft.com/office/drawing/2014/main" id="{CD4C7A48-1812-4761-8DF2-6E18BF4BB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93018"/>
              </p:ext>
            </p:extLst>
          </p:nvPr>
        </p:nvGraphicFramePr>
        <p:xfrm>
          <a:off x="6934200" y="5100638"/>
          <a:ext cx="4572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23" imgW="304560" imgH="228600" progId="Equation.DSMT4">
                  <p:embed/>
                </p:oleObj>
              </mc:Choice>
              <mc:Fallback>
                <p:oleObj name="Equation" r:id="rId23" imgW="304560" imgH="228600" progId="Equation.DSMT4">
                  <p:embed/>
                  <p:pic>
                    <p:nvPicPr>
                      <p:cNvPr id="38" name="Object 51">
                        <a:extLst>
                          <a:ext uri="{FF2B5EF4-FFF2-40B4-BE49-F238E27FC236}">
                            <a16:creationId xmlns:a16="http://schemas.microsoft.com/office/drawing/2014/main" id="{CD4C7A48-1812-4761-8DF2-6E18BF4BBE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00638"/>
                        <a:ext cx="4572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57">
            <a:extLst>
              <a:ext uri="{FF2B5EF4-FFF2-40B4-BE49-F238E27FC236}">
                <a16:creationId xmlns:a16="http://schemas.microsoft.com/office/drawing/2014/main" id="{01BDC3AD-1082-471F-8152-BF63FFB23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72" y="4011615"/>
            <a:ext cx="2362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以</a:t>
            </a:r>
            <a:r>
              <a:rPr kumimoji="1" lang="en-US" altLang="zh-CN" sz="2800" dirty="0">
                <a:solidFill>
                  <a:srgbClr val="0000FF"/>
                </a:solidFill>
                <a:latin typeface="宋体" charset="-122"/>
              </a:rPr>
              <a:t>1mol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混合气体作为物料衡算的基准。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"/>
          <p:cNvSpPr txBox="1">
            <a:spLocks noChangeArrowheads="1"/>
          </p:cNvSpPr>
          <p:nvPr/>
        </p:nvSpPr>
        <p:spPr bwMode="auto">
          <a:xfrm>
            <a:off x="650875" y="673100"/>
            <a:ext cx="3341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化学反应的表示方法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5123" name="Group 57"/>
          <p:cNvGrpSpPr>
            <a:grpSpLocks/>
          </p:cNvGrpSpPr>
          <p:nvPr/>
        </p:nvGrpSpPr>
        <p:grpSpPr bwMode="auto">
          <a:xfrm>
            <a:off x="7096125" y="1404938"/>
            <a:ext cx="1619250" cy="1047750"/>
            <a:chOff x="3876" y="1416"/>
            <a:chExt cx="1020" cy="660"/>
          </a:xfrm>
        </p:grpSpPr>
        <p:sp>
          <p:nvSpPr>
            <p:cNvPr id="5139" name="AutoShape 43"/>
            <p:cNvSpPr>
              <a:spLocks noChangeArrowheads="1"/>
            </p:cNvSpPr>
            <p:nvPr/>
          </p:nvSpPr>
          <p:spPr bwMode="auto">
            <a:xfrm>
              <a:off x="3876" y="1416"/>
              <a:ext cx="1020" cy="660"/>
            </a:xfrm>
            <a:prstGeom prst="wedgeRoundRectCallout">
              <a:avLst>
                <a:gd name="adj1" fmla="val -105000"/>
                <a:gd name="adj2" fmla="val 45301"/>
                <a:gd name="adj3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5140" name="Text Box 44"/>
            <p:cNvSpPr txBox="1">
              <a:spLocks noChangeArrowheads="1"/>
            </p:cNvSpPr>
            <p:nvPr/>
          </p:nvSpPr>
          <p:spPr bwMode="auto">
            <a:xfrm>
              <a:off x="3998" y="1432"/>
              <a:ext cx="79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反应物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或产物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5124" name="Group 56"/>
          <p:cNvGrpSpPr>
            <a:grpSpLocks/>
          </p:cNvGrpSpPr>
          <p:nvPr/>
        </p:nvGrpSpPr>
        <p:grpSpPr bwMode="auto">
          <a:xfrm>
            <a:off x="6996113" y="3409950"/>
            <a:ext cx="1619250" cy="1047750"/>
            <a:chOff x="3876" y="2220"/>
            <a:chExt cx="1020" cy="660"/>
          </a:xfrm>
        </p:grpSpPr>
        <p:sp>
          <p:nvSpPr>
            <p:cNvPr id="5137" name="AutoShape 48"/>
            <p:cNvSpPr>
              <a:spLocks noChangeArrowheads="1"/>
            </p:cNvSpPr>
            <p:nvPr/>
          </p:nvSpPr>
          <p:spPr bwMode="auto">
            <a:xfrm>
              <a:off x="3876" y="2220"/>
              <a:ext cx="1020" cy="660"/>
            </a:xfrm>
            <a:prstGeom prst="wedgeRoundRectCallout">
              <a:avLst>
                <a:gd name="adj1" fmla="val -120296"/>
                <a:gd name="adj2" fmla="val -111968"/>
                <a:gd name="adj3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5138" name="Text Box 49"/>
            <p:cNvSpPr txBox="1">
              <a:spLocks noChangeArrowheads="1"/>
            </p:cNvSpPr>
            <p:nvPr/>
          </p:nvSpPr>
          <p:spPr bwMode="auto">
            <a:xfrm>
              <a:off x="3975" y="2250"/>
              <a:ext cx="79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化 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计量数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5125" name="Group 62"/>
          <p:cNvGrpSpPr>
            <a:grpSpLocks/>
          </p:cNvGrpSpPr>
          <p:nvPr/>
        </p:nvGrpSpPr>
        <p:grpSpPr bwMode="auto">
          <a:xfrm>
            <a:off x="781050" y="3763963"/>
            <a:ext cx="1619250" cy="1047750"/>
            <a:chOff x="456" y="1854"/>
            <a:chExt cx="1020" cy="660"/>
          </a:xfrm>
        </p:grpSpPr>
        <p:sp>
          <p:nvSpPr>
            <p:cNvPr id="5135" name="AutoShape 59"/>
            <p:cNvSpPr>
              <a:spLocks noChangeArrowheads="1"/>
            </p:cNvSpPr>
            <p:nvPr/>
          </p:nvSpPr>
          <p:spPr bwMode="auto">
            <a:xfrm>
              <a:off x="456" y="1854"/>
              <a:ext cx="1020" cy="660"/>
            </a:xfrm>
            <a:prstGeom prst="wedgeRoundRectCallout">
              <a:avLst>
                <a:gd name="adj1" fmla="val 116176"/>
                <a:gd name="adj2" fmla="val 7125"/>
                <a:gd name="adj3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5136" name="Text Box 60"/>
            <p:cNvSpPr txBox="1">
              <a:spLocks noChangeArrowheads="1"/>
            </p:cNvSpPr>
            <p:nvPr/>
          </p:nvSpPr>
          <p:spPr bwMode="auto">
            <a:xfrm>
              <a:off x="556" y="1888"/>
              <a:ext cx="78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化学反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应进度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5126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272141"/>
              </p:ext>
            </p:extLst>
          </p:nvPr>
        </p:nvGraphicFramePr>
        <p:xfrm>
          <a:off x="3748088" y="4778375"/>
          <a:ext cx="20066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23600" imgH="228600" progId="Equation.DSMT4">
                  <p:embed/>
                </p:oleObj>
              </mc:Choice>
              <mc:Fallback>
                <p:oleObj name="Equation" r:id="rId3" imgW="723600" imgH="228600" progId="Equation.DSMT4">
                  <p:embed/>
                  <p:pic>
                    <p:nvPicPr>
                      <p:cNvPr id="5126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4778375"/>
                        <a:ext cx="20066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039230"/>
              </p:ext>
            </p:extLst>
          </p:nvPr>
        </p:nvGraphicFramePr>
        <p:xfrm>
          <a:off x="4397375" y="2201863"/>
          <a:ext cx="1854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761760" imgH="253800" progId="Equation.DSMT4">
                  <p:embed/>
                </p:oleObj>
              </mc:Choice>
              <mc:Fallback>
                <p:oleObj name="Equation" r:id="rId5" imgW="761760" imgH="253800" progId="Equation.DSMT4">
                  <p:embed/>
                  <p:pic>
                    <p:nvPicPr>
                      <p:cNvPr id="512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2201863"/>
                        <a:ext cx="1854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780211"/>
              </p:ext>
            </p:extLst>
          </p:nvPr>
        </p:nvGraphicFramePr>
        <p:xfrm>
          <a:off x="3573463" y="3773488"/>
          <a:ext cx="244633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977760" imgH="431640" progId="Equation.DSMT4">
                  <p:embed/>
                </p:oleObj>
              </mc:Choice>
              <mc:Fallback>
                <p:oleObj name="Equation" r:id="rId7" imgW="977760" imgH="431640" progId="Equation.DSMT4">
                  <p:embed/>
                  <p:pic>
                    <p:nvPicPr>
                      <p:cNvPr id="5128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3773488"/>
                        <a:ext cx="2446337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Box 1"/>
          <p:cNvSpPr txBox="1">
            <a:spLocks noChangeArrowheads="1"/>
          </p:cNvSpPr>
          <p:nvPr/>
        </p:nvSpPr>
        <p:spPr bwMode="auto">
          <a:xfrm>
            <a:off x="635000" y="1828800"/>
            <a:ext cx="33575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左边物质称为反应物，化学计量数为负，右边为产物，化学计量数为正。</a:t>
            </a:r>
          </a:p>
        </p:txBody>
      </p:sp>
      <p:sp>
        <p:nvSpPr>
          <p:cNvPr id="5130" name="Text Box 1031"/>
          <p:cNvSpPr txBox="1">
            <a:spLocks noChangeArrowheads="1"/>
          </p:cNvSpPr>
          <p:nvPr/>
        </p:nvSpPr>
        <p:spPr bwMode="auto">
          <a:xfrm>
            <a:off x="2071688" y="1212850"/>
            <a:ext cx="51069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D+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+······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G+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+······</a:t>
            </a:r>
            <a:endParaRPr kumimoji="1"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1" name="TextBox 1"/>
          <p:cNvSpPr txBox="1">
            <a:spLocks noChangeArrowheads="1"/>
          </p:cNvSpPr>
          <p:nvPr/>
        </p:nvSpPr>
        <p:spPr bwMode="auto">
          <a:xfrm>
            <a:off x="119063" y="4838700"/>
            <a:ext cx="308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(extent of reaction)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132" name="TextBox 17"/>
          <p:cNvSpPr txBox="1">
            <a:spLocks noChangeArrowheads="1"/>
          </p:cNvSpPr>
          <p:nvPr/>
        </p:nvSpPr>
        <p:spPr bwMode="auto">
          <a:xfrm>
            <a:off x="6445250" y="4364038"/>
            <a:ext cx="25844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(stoichiometric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     number)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133" name="TextBox 18"/>
          <p:cNvSpPr txBox="1">
            <a:spLocks noChangeArrowheads="1"/>
          </p:cNvSpPr>
          <p:nvPr/>
        </p:nvSpPr>
        <p:spPr bwMode="auto">
          <a:xfrm>
            <a:off x="6870700" y="2381250"/>
            <a:ext cx="21018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(reactant 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    product)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134" name="TextBox 8"/>
          <p:cNvSpPr txBox="1">
            <a:spLocks noChangeArrowheads="1"/>
          </p:cNvSpPr>
          <p:nvPr/>
        </p:nvSpPr>
        <p:spPr bwMode="auto">
          <a:xfrm>
            <a:off x="600075" y="5694363"/>
            <a:ext cx="8050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反应进度不依赖物种，但是依赖反应方程式写法。</a:t>
            </a:r>
          </a:p>
        </p:txBody>
      </p:sp>
    </p:spTree>
  </p:cSld>
  <p:clrMapOvr>
    <a:masterClrMapping/>
  </p:clrMapOvr>
  <p:transition spd="slow">
    <p:spli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83449"/>
              </p:ext>
            </p:extLst>
          </p:nvPr>
        </p:nvGraphicFramePr>
        <p:xfrm>
          <a:off x="1146175" y="5424488"/>
          <a:ext cx="6508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3162240" imgH="507960" progId="Equation.DSMT4">
                  <p:embed/>
                </p:oleObj>
              </mc:Choice>
              <mc:Fallback>
                <p:oleObj name="Equation" r:id="rId3" imgW="3162240" imgH="507960" progId="Equation.DSMT4">
                  <p:embed/>
                  <p:pic>
                    <p:nvPicPr>
                      <p:cNvPr id="31759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5424488"/>
                        <a:ext cx="6508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6">
            <a:extLst>
              <a:ext uri="{FF2B5EF4-FFF2-40B4-BE49-F238E27FC236}">
                <a16:creationId xmlns:a16="http://schemas.microsoft.com/office/drawing/2014/main" id="{668EFFF9-65F0-44BF-959B-78A2D15DD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4350"/>
            <a:ext cx="82105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）某混合气体由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CO,H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组成，各组分的摩尔分数分别为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0.200,0.300,0.500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。现加入理论需要量的空气，使之在恒压下完全燃烧。已知空气中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的物质的量之比为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1:4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，混合气体及空气的温度均为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。求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1m</a:t>
            </a:r>
            <a:r>
              <a:rPr kumimoji="1" lang="en-US" altLang="zh-CN" sz="20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混合气体燃烧时放热多少。（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）如果其他条件不变，但燃烧产物的温度为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，问此时有多少水以液态存在。已知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时水的饱和蒸气压为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12.27kPa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graphicFrame>
        <p:nvGraphicFramePr>
          <p:cNvPr id="24" name="Group 285">
            <a:extLst>
              <a:ext uri="{FF2B5EF4-FFF2-40B4-BE49-F238E27FC236}">
                <a16:creationId xmlns:a16="http://schemas.microsoft.com/office/drawing/2014/main" id="{4F053075-2F07-416D-BA06-39440078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84783"/>
              </p:ext>
            </p:extLst>
          </p:nvPr>
        </p:nvGraphicFramePr>
        <p:xfrm>
          <a:off x="212373" y="2698044"/>
          <a:ext cx="8680140" cy="957580"/>
        </p:xfrm>
        <a:graphic>
          <a:graphicData uri="http://schemas.openxmlformats.org/drawingml/2006/table">
            <a:tbl>
              <a:tblPr/>
              <a:tblGrid>
                <a:gridCol w="163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45.23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38.24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30.04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-101.525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-393.509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-241.818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4F8F0EAA-354F-4072-BF6D-0534EC84F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04370"/>
              </p:ext>
            </p:extLst>
          </p:nvPr>
        </p:nvGraphicFramePr>
        <p:xfrm>
          <a:off x="4498798" y="3028244"/>
          <a:ext cx="9128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622080" imgH="419040" progId="Equation.DSMT4">
                  <p:embed/>
                </p:oleObj>
              </mc:Choice>
              <mc:Fallback>
                <p:oleObj name="Equation" r:id="rId5" imgW="622080" imgH="419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4F8F0EAA-354F-4072-BF6D-0534EC84F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8798" y="3028244"/>
                        <a:ext cx="91281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9">
            <a:extLst>
              <a:ext uri="{FF2B5EF4-FFF2-40B4-BE49-F238E27FC236}">
                <a16:creationId xmlns:a16="http://schemas.microsoft.com/office/drawing/2014/main" id="{30A801B7-EF68-4970-89F4-9CC3A0024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15988"/>
              </p:ext>
            </p:extLst>
          </p:nvPr>
        </p:nvGraphicFramePr>
        <p:xfrm>
          <a:off x="229836" y="3056819"/>
          <a:ext cx="15303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7" imgW="1143000" imgH="444240" progId="Equation.DSMT4">
                  <p:embed/>
                </p:oleObj>
              </mc:Choice>
              <mc:Fallback>
                <p:oleObj name="Equation" r:id="rId7" imgW="1143000" imgH="444240" progId="Equation.DSMT4">
                  <p:embed/>
                  <p:pic>
                    <p:nvPicPr>
                      <p:cNvPr id="26" name="Object 89">
                        <a:extLst>
                          <a:ext uri="{FF2B5EF4-FFF2-40B4-BE49-F238E27FC236}">
                            <a16:creationId xmlns:a16="http://schemas.microsoft.com/office/drawing/2014/main" id="{30A801B7-EF68-4970-89F4-9CC3A0024A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36" y="3056819"/>
                        <a:ext cx="15303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">
            <a:extLst>
              <a:ext uri="{FF2B5EF4-FFF2-40B4-BE49-F238E27FC236}">
                <a16:creationId xmlns:a16="http://schemas.microsoft.com/office/drawing/2014/main" id="{771B066A-A7F1-41C3-AEB7-27A35E8B9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30" y="3600451"/>
            <a:ext cx="1250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: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(1)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340FB5B9-4D64-469B-A523-84FCA8130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49848"/>
              </p:ext>
            </p:extLst>
          </p:nvPr>
        </p:nvGraphicFramePr>
        <p:xfrm>
          <a:off x="3438525" y="3576638"/>
          <a:ext cx="1771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9" imgW="1168200" imgH="393480" progId="Equation.DSMT4">
                  <p:embed/>
                </p:oleObj>
              </mc:Choice>
              <mc:Fallback>
                <p:oleObj name="Equation" r:id="rId9" imgW="1168200" imgH="393480" progId="Equation.DSMT4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340FB5B9-4D64-469B-A523-84FCA8130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576638"/>
                        <a:ext cx="1771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48438B46-8B3D-4013-946B-9768330D3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092150"/>
              </p:ext>
            </p:extLst>
          </p:nvPr>
        </p:nvGraphicFramePr>
        <p:xfrm>
          <a:off x="6238875" y="3571875"/>
          <a:ext cx="1597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11" imgW="1143000" imgH="393480" progId="Equation.DSMT4">
                  <p:embed/>
                </p:oleObj>
              </mc:Choice>
              <mc:Fallback>
                <p:oleObj name="Equation" r:id="rId11" imgW="1143000" imgH="393480" progId="Equation.DSMT4">
                  <p:embed/>
                  <p:pic>
                    <p:nvPicPr>
                      <p:cNvPr id="29" name="Object 5">
                        <a:extLst>
                          <a:ext uri="{FF2B5EF4-FFF2-40B4-BE49-F238E27FC236}">
                            <a16:creationId xmlns:a16="http://schemas.microsoft.com/office/drawing/2014/main" id="{48438B46-8B3D-4013-946B-9768330D3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3571875"/>
                        <a:ext cx="15970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>
            <a:extLst>
              <a:ext uri="{FF2B5EF4-FFF2-40B4-BE49-F238E27FC236}">
                <a16:creationId xmlns:a16="http://schemas.microsoft.com/office/drawing/2014/main" id="{D3C25AF6-C4B8-458A-B262-EDBFDF1A00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488" y="4138613"/>
          <a:ext cx="15255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位图图像" r:id="rId13" imgW="2029108" imgH="1095528" progId="Paint.Picture">
                  <p:embed/>
                </p:oleObj>
              </mc:Choice>
              <mc:Fallback>
                <p:oleObj name="位图图像" r:id="rId13" imgW="2029108" imgH="1095528" progId="Paint.Picture">
                  <p:embed/>
                  <p:pic>
                    <p:nvPicPr>
                      <p:cNvPr id="30" name="Object 6">
                        <a:extLst>
                          <a:ext uri="{FF2B5EF4-FFF2-40B4-BE49-F238E27FC236}">
                            <a16:creationId xmlns:a16="http://schemas.microsoft.com/office/drawing/2014/main" id="{D3C25AF6-C4B8-458A-B262-EDBFDF1A00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138613"/>
                        <a:ext cx="15255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7D2F8975-C3DD-4D70-B246-FC6FBEA00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0888" y="4119563"/>
          <a:ext cx="1549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位图图像" r:id="rId15" imgW="2066667" imgH="1057423" progId="Paint.Picture">
                  <p:embed/>
                </p:oleObj>
              </mc:Choice>
              <mc:Fallback>
                <p:oleObj name="位图图像" r:id="rId15" imgW="2066667" imgH="1057423" progId="Paint.Picture">
                  <p:embed/>
                  <p:pic>
                    <p:nvPicPr>
                      <p:cNvPr id="31" name="Object 7">
                        <a:extLst>
                          <a:ext uri="{FF2B5EF4-FFF2-40B4-BE49-F238E27FC236}">
                            <a16:creationId xmlns:a16="http://schemas.microsoft.com/office/drawing/2014/main" id="{7D2F8975-C3DD-4D70-B246-FC6FBEA001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8" y="4119563"/>
                        <a:ext cx="15494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8">
            <a:extLst>
              <a:ext uri="{FF2B5EF4-FFF2-40B4-BE49-F238E27FC236}">
                <a16:creationId xmlns:a16="http://schemas.microsoft.com/office/drawing/2014/main" id="{C725280C-F3E0-492A-B168-A19E566E7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350" y="4514850"/>
            <a:ext cx="2724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83880698-CF30-43B6-A72B-A71DB2328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510074"/>
              </p:ext>
            </p:extLst>
          </p:nvPr>
        </p:nvGraphicFramePr>
        <p:xfrm>
          <a:off x="5283200" y="4148138"/>
          <a:ext cx="558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17" imgW="279360" imgH="164880" progId="Equation.DSMT4">
                  <p:embed/>
                </p:oleObj>
              </mc:Choice>
              <mc:Fallback>
                <p:oleObj name="Equation" r:id="rId17" imgW="279360" imgH="164880" progId="Equation.DSMT4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id="{83880698-CF30-43B6-A72B-A71DB2328E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4148138"/>
                        <a:ext cx="558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">
            <a:extLst>
              <a:ext uri="{FF2B5EF4-FFF2-40B4-BE49-F238E27FC236}">
                <a16:creationId xmlns:a16="http://schemas.microsoft.com/office/drawing/2014/main" id="{891CDC22-71F1-45B5-8CAD-FC2BFB606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75" y="4800600"/>
          <a:ext cx="15541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位图图像" r:id="rId19" imgW="2076740" imgH="1104762" progId="Paint.Picture">
                  <p:embed/>
                </p:oleObj>
              </mc:Choice>
              <mc:Fallback>
                <p:oleObj name="位图图像" r:id="rId19" imgW="2076740" imgH="1104762" progId="Paint.Picture">
                  <p:embed/>
                  <p:pic>
                    <p:nvPicPr>
                      <p:cNvPr id="34" name="Object 10">
                        <a:extLst>
                          <a:ext uri="{FF2B5EF4-FFF2-40B4-BE49-F238E27FC236}">
                            <a16:creationId xmlns:a16="http://schemas.microsoft.com/office/drawing/2014/main" id="{891CDC22-71F1-45B5-8CAD-FC2BFB606C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4800600"/>
                        <a:ext cx="15541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1">
            <a:extLst>
              <a:ext uri="{FF2B5EF4-FFF2-40B4-BE49-F238E27FC236}">
                <a16:creationId xmlns:a16="http://schemas.microsoft.com/office/drawing/2014/main" id="{0EB9CB81-64D7-4F55-81C9-50E8E032B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914900"/>
            <a:ext cx="142875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CE5B13EE-85D9-4ADC-BDDC-6A72F9861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933950"/>
            <a:ext cx="1238250" cy="266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Object 50">
            <a:extLst>
              <a:ext uri="{FF2B5EF4-FFF2-40B4-BE49-F238E27FC236}">
                <a16:creationId xmlns:a16="http://schemas.microsoft.com/office/drawing/2014/main" id="{ACE87848-8471-46D4-99A3-F593BCB93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3211"/>
              </p:ext>
            </p:extLst>
          </p:nvPr>
        </p:nvGraphicFramePr>
        <p:xfrm>
          <a:off x="3714750" y="5060950"/>
          <a:ext cx="493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21" imgW="291960" imgH="228600" progId="Equation.DSMT4">
                  <p:embed/>
                </p:oleObj>
              </mc:Choice>
              <mc:Fallback>
                <p:oleObj name="Equation" r:id="rId21" imgW="291960" imgH="228600" progId="Equation.DSMT4">
                  <p:embed/>
                  <p:pic>
                    <p:nvPicPr>
                      <p:cNvPr id="37" name="Object 50">
                        <a:extLst>
                          <a:ext uri="{FF2B5EF4-FFF2-40B4-BE49-F238E27FC236}">
                            <a16:creationId xmlns:a16="http://schemas.microsoft.com/office/drawing/2014/main" id="{ACE87848-8471-46D4-99A3-F593BCB936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060950"/>
                        <a:ext cx="4937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1">
            <a:extLst>
              <a:ext uri="{FF2B5EF4-FFF2-40B4-BE49-F238E27FC236}">
                <a16:creationId xmlns:a16="http://schemas.microsoft.com/office/drawing/2014/main" id="{4F1DCCBD-2839-4E7D-9F27-6ED57EE13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93018"/>
              </p:ext>
            </p:extLst>
          </p:nvPr>
        </p:nvGraphicFramePr>
        <p:xfrm>
          <a:off x="6934200" y="5100638"/>
          <a:ext cx="4572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23" imgW="304560" imgH="228600" progId="Equation.DSMT4">
                  <p:embed/>
                </p:oleObj>
              </mc:Choice>
              <mc:Fallback>
                <p:oleObj name="Equation" r:id="rId23" imgW="304560" imgH="228600" progId="Equation.DSMT4">
                  <p:embed/>
                  <p:pic>
                    <p:nvPicPr>
                      <p:cNvPr id="38" name="Object 51">
                        <a:extLst>
                          <a:ext uri="{FF2B5EF4-FFF2-40B4-BE49-F238E27FC236}">
                            <a16:creationId xmlns:a16="http://schemas.microsoft.com/office/drawing/2014/main" id="{4F1DCCBD-2839-4E7D-9F27-6ED57EE135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00638"/>
                        <a:ext cx="4572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57">
            <a:extLst>
              <a:ext uri="{FF2B5EF4-FFF2-40B4-BE49-F238E27FC236}">
                <a16:creationId xmlns:a16="http://schemas.microsoft.com/office/drawing/2014/main" id="{F2AAA699-1FFF-4B52-8360-055E704AA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72" y="4011615"/>
            <a:ext cx="2362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以</a:t>
            </a:r>
            <a:r>
              <a:rPr kumimoji="1" lang="en-US" altLang="zh-CN" sz="2800" dirty="0">
                <a:solidFill>
                  <a:srgbClr val="0000FF"/>
                </a:solidFill>
                <a:latin typeface="宋体" charset="-122"/>
              </a:rPr>
              <a:t>1mol</a:t>
            </a: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混合气体作为物料衡算的基准。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8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295691"/>
              </p:ext>
            </p:extLst>
          </p:nvPr>
        </p:nvGraphicFramePr>
        <p:xfrm>
          <a:off x="1757363" y="5811838"/>
          <a:ext cx="48895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2108160" imgH="253800" progId="Equation.DSMT4">
                  <p:embed/>
                </p:oleObj>
              </mc:Choice>
              <mc:Fallback>
                <p:oleObj name="Equation" r:id="rId3" imgW="2108160" imgH="253800" progId="Equation.DSMT4">
                  <p:embed/>
                  <p:pic>
                    <p:nvPicPr>
                      <p:cNvPr id="3278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811838"/>
                        <a:ext cx="48895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958135"/>
              </p:ext>
            </p:extLst>
          </p:nvPr>
        </p:nvGraphicFramePr>
        <p:xfrm>
          <a:off x="519113" y="4400550"/>
          <a:ext cx="17510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850680" imgH="177480" progId="Equation.DSMT4">
                  <p:embed/>
                </p:oleObj>
              </mc:Choice>
              <mc:Fallback>
                <p:oleObj name="Equation" r:id="rId5" imgW="850680" imgH="177480" progId="Equation.DSMT4">
                  <p:embed/>
                  <p:pic>
                    <p:nvPicPr>
                      <p:cNvPr id="32783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4400550"/>
                        <a:ext cx="17510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6">
            <a:extLst>
              <a:ext uri="{FF2B5EF4-FFF2-40B4-BE49-F238E27FC236}">
                <a16:creationId xmlns:a16="http://schemas.microsoft.com/office/drawing/2014/main" id="{EF31DE70-1CBA-4CA7-B7E2-6D5278AC0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4350"/>
            <a:ext cx="82105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）某混合气体由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CO,H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组成，各组分的摩尔分数分别为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0.200,0.300,0.500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。现加入理论需要量的空气，使之在恒压下完全燃烧。已知空气中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的物质的量之比为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1:4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，混合气体及空气的温度均为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。求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1m</a:t>
            </a:r>
            <a:r>
              <a:rPr kumimoji="1" lang="en-US" altLang="zh-CN" sz="20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混合气体燃烧时放热多少。（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）如果其他条件不变，但燃烧产物的温度为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，问此时有多少水以液态存在。已知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时水的饱和蒸气压为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12.27kPa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graphicFrame>
        <p:nvGraphicFramePr>
          <p:cNvPr id="24" name="Group 285">
            <a:extLst>
              <a:ext uri="{FF2B5EF4-FFF2-40B4-BE49-F238E27FC236}">
                <a16:creationId xmlns:a16="http://schemas.microsoft.com/office/drawing/2014/main" id="{4057D99F-8951-4DE5-98A2-E1EE22903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84783"/>
              </p:ext>
            </p:extLst>
          </p:nvPr>
        </p:nvGraphicFramePr>
        <p:xfrm>
          <a:off x="212373" y="2698044"/>
          <a:ext cx="8680140" cy="957580"/>
        </p:xfrm>
        <a:graphic>
          <a:graphicData uri="http://schemas.openxmlformats.org/drawingml/2006/table">
            <a:tbl>
              <a:tblPr/>
              <a:tblGrid>
                <a:gridCol w="163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45.23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38.24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30.04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-101.525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-393.509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-241.818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1631E90-02D5-4454-B058-2A77EFCD44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04370"/>
              </p:ext>
            </p:extLst>
          </p:nvPr>
        </p:nvGraphicFramePr>
        <p:xfrm>
          <a:off x="4498798" y="3028244"/>
          <a:ext cx="9128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622080" imgH="419040" progId="Equation.DSMT4">
                  <p:embed/>
                </p:oleObj>
              </mc:Choice>
              <mc:Fallback>
                <p:oleObj name="Equation" r:id="rId7" imgW="622080" imgH="419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21631E90-02D5-4454-B058-2A77EFCD4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8798" y="3028244"/>
                        <a:ext cx="91281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9">
            <a:extLst>
              <a:ext uri="{FF2B5EF4-FFF2-40B4-BE49-F238E27FC236}">
                <a16:creationId xmlns:a16="http://schemas.microsoft.com/office/drawing/2014/main" id="{BB006411-9FA1-4FF5-A66A-91AE8CC5A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15988"/>
              </p:ext>
            </p:extLst>
          </p:nvPr>
        </p:nvGraphicFramePr>
        <p:xfrm>
          <a:off x="229836" y="3056819"/>
          <a:ext cx="15303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9" imgW="1143000" imgH="444240" progId="Equation.DSMT4">
                  <p:embed/>
                </p:oleObj>
              </mc:Choice>
              <mc:Fallback>
                <p:oleObj name="Equation" r:id="rId9" imgW="1143000" imgH="444240" progId="Equation.DSMT4">
                  <p:embed/>
                  <p:pic>
                    <p:nvPicPr>
                      <p:cNvPr id="26" name="Object 89">
                        <a:extLst>
                          <a:ext uri="{FF2B5EF4-FFF2-40B4-BE49-F238E27FC236}">
                            <a16:creationId xmlns:a16="http://schemas.microsoft.com/office/drawing/2014/main" id="{BB006411-9FA1-4FF5-A66A-91AE8CC5A1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36" y="3056819"/>
                        <a:ext cx="15303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">
            <a:extLst>
              <a:ext uri="{FF2B5EF4-FFF2-40B4-BE49-F238E27FC236}">
                <a16:creationId xmlns:a16="http://schemas.microsoft.com/office/drawing/2014/main" id="{723366D0-2D4A-4919-BB50-3981DDAB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30" y="3600451"/>
            <a:ext cx="1250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: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(1)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1BEB7495-7E43-4519-920A-97FFD27EB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49848"/>
              </p:ext>
            </p:extLst>
          </p:nvPr>
        </p:nvGraphicFramePr>
        <p:xfrm>
          <a:off x="3438525" y="3576638"/>
          <a:ext cx="1771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1" imgW="1168200" imgH="393480" progId="Equation.DSMT4">
                  <p:embed/>
                </p:oleObj>
              </mc:Choice>
              <mc:Fallback>
                <p:oleObj name="Equation" r:id="rId11" imgW="1168200" imgH="393480" progId="Equation.DSMT4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1BEB7495-7E43-4519-920A-97FFD27EB0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576638"/>
                        <a:ext cx="1771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C55CF9B9-3C59-4D37-A388-A929A8C90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092150"/>
              </p:ext>
            </p:extLst>
          </p:nvPr>
        </p:nvGraphicFramePr>
        <p:xfrm>
          <a:off x="6238875" y="3571875"/>
          <a:ext cx="1597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13" imgW="1143000" imgH="393480" progId="Equation.DSMT4">
                  <p:embed/>
                </p:oleObj>
              </mc:Choice>
              <mc:Fallback>
                <p:oleObj name="Equation" r:id="rId13" imgW="1143000" imgH="393480" progId="Equation.DSMT4">
                  <p:embed/>
                  <p:pic>
                    <p:nvPicPr>
                      <p:cNvPr id="29" name="Object 5">
                        <a:extLst>
                          <a:ext uri="{FF2B5EF4-FFF2-40B4-BE49-F238E27FC236}">
                            <a16:creationId xmlns:a16="http://schemas.microsoft.com/office/drawing/2014/main" id="{C55CF9B9-3C59-4D37-A388-A929A8C90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3571875"/>
                        <a:ext cx="15970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>
            <a:extLst>
              <a:ext uri="{FF2B5EF4-FFF2-40B4-BE49-F238E27FC236}">
                <a16:creationId xmlns:a16="http://schemas.microsoft.com/office/drawing/2014/main" id="{60060128-291E-44C4-9066-ABF1B082F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488" y="4138613"/>
          <a:ext cx="15255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位图图像" r:id="rId15" imgW="2029108" imgH="1095528" progId="Paint.Picture">
                  <p:embed/>
                </p:oleObj>
              </mc:Choice>
              <mc:Fallback>
                <p:oleObj name="位图图像" r:id="rId15" imgW="2029108" imgH="1095528" progId="Paint.Picture">
                  <p:embed/>
                  <p:pic>
                    <p:nvPicPr>
                      <p:cNvPr id="30" name="Object 6">
                        <a:extLst>
                          <a:ext uri="{FF2B5EF4-FFF2-40B4-BE49-F238E27FC236}">
                            <a16:creationId xmlns:a16="http://schemas.microsoft.com/office/drawing/2014/main" id="{60060128-291E-44C4-9066-ABF1B082F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138613"/>
                        <a:ext cx="15255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6CD14524-CE7C-47B9-8039-267B03F52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0888" y="4119563"/>
          <a:ext cx="1549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位图图像" r:id="rId17" imgW="2066667" imgH="1057423" progId="Paint.Picture">
                  <p:embed/>
                </p:oleObj>
              </mc:Choice>
              <mc:Fallback>
                <p:oleObj name="位图图像" r:id="rId17" imgW="2066667" imgH="1057423" progId="Paint.Picture">
                  <p:embed/>
                  <p:pic>
                    <p:nvPicPr>
                      <p:cNvPr id="31" name="Object 7">
                        <a:extLst>
                          <a:ext uri="{FF2B5EF4-FFF2-40B4-BE49-F238E27FC236}">
                            <a16:creationId xmlns:a16="http://schemas.microsoft.com/office/drawing/2014/main" id="{6CD14524-CE7C-47B9-8039-267B03F52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8" y="4119563"/>
                        <a:ext cx="15494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8">
            <a:extLst>
              <a:ext uri="{FF2B5EF4-FFF2-40B4-BE49-F238E27FC236}">
                <a16:creationId xmlns:a16="http://schemas.microsoft.com/office/drawing/2014/main" id="{6FB83A52-0970-41BA-8E9B-84F169FC5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350" y="4514850"/>
            <a:ext cx="2724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F3900C08-C0A2-4B15-B2BB-F323FF4E87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510074"/>
              </p:ext>
            </p:extLst>
          </p:nvPr>
        </p:nvGraphicFramePr>
        <p:xfrm>
          <a:off x="5283200" y="4148138"/>
          <a:ext cx="558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19" imgW="279360" imgH="164880" progId="Equation.DSMT4">
                  <p:embed/>
                </p:oleObj>
              </mc:Choice>
              <mc:Fallback>
                <p:oleObj name="Equation" r:id="rId19" imgW="279360" imgH="164880" progId="Equation.DSMT4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id="{F3900C08-C0A2-4B15-B2BB-F323FF4E87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4148138"/>
                        <a:ext cx="558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">
            <a:extLst>
              <a:ext uri="{FF2B5EF4-FFF2-40B4-BE49-F238E27FC236}">
                <a16:creationId xmlns:a16="http://schemas.microsoft.com/office/drawing/2014/main" id="{628492C6-9732-4A5B-AD73-3751E615A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75" y="4800600"/>
          <a:ext cx="15541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位图图像" r:id="rId21" imgW="2076740" imgH="1104762" progId="Paint.Picture">
                  <p:embed/>
                </p:oleObj>
              </mc:Choice>
              <mc:Fallback>
                <p:oleObj name="位图图像" r:id="rId21" imgW="2076740" imgH="1104762" progId="Paint.Picture">
                  <p:embed/>
                  <p:pic>
                    <p:nvPicPr>
                      <p:cNvPr id="34" name="Object 10">
                        <a:extLst>
                          <a:ext uri="{FF2B5EF4-FFF2-40B4-BE49-F238E27FC236}">
                            <a16:creationId xmlns:a16="http://schemas.microsoft.com/office/drawing/2014/main" id="{628492C6-9732-4A5B-AD73-3751E615A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4800600"/>
                        <a:ext cx="15541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1">
            <a:extLst>
              <a:ext uri="{FF2B5EF4-FFF2-40B4-BE49-F238E27FC236}">
                <a16:creationId xmlns:a16="http://schemas.microsoft.com/office/drawing/2014/main" id="{BD4F0D54-535A-4870-9776-C886D30E7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914900"/>
            <a:ext cx="142875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685473AF-FC0D-473A-A936-DCCA706BD1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933950"/>
            <a:ext cx="1238250" cy="266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Object 50">
            <a:extLst>
              <a:ext uri="{FF2B5EF4-FFF2-40B4-BE49-F238E27FC236}">
                <a16:creationId xmlns:a16="http://schemas.microsoft.com/office/drawing/2014/main" id="{2CF32352-2932-4925-992C-D55648464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3211"/>
              </p:ext>
            </p:extLst>
          </p:nvPr>
        </p:nvGraphicFramePr>
        <p:xfrm>
          <a:off x="3714750" y="5060950"/>
          <a:ext cx="493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23" imgW="291960" imgH="228600" progId="Equation.DSMT4">
                  <p:embed/>
                </p:oleObj>
              </mc:Choice>
              <mc:Fallback>
                <p:oleObj name="Equation" r:id="rId23" imgW="291960" imgH="228600" progId="Equation.DSMT4">
                  <p:embed/>
                  <p:pic>
                    <p:nvPicPr>
                      <p:cNvPr id="37" name="Object 50">
                        <a:extLst>
                          <a:ext uri="{FF2B5EF4-FFF2-40B4-BE49-F238E27FC236}">
                            <a16:creationId xmlns:a16="http://schemas.microsoft.com/office/drawing/2014/main" id="{2CF32352-2932-4925-992C-D55648464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060950"/>
                        <a:ext cx="4937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1">
            <a:extLst>
              <a:ext uri="{FF2B5EF4-FFF2-40B4-BE49-F238E27FC236}">
                <a16:creationId xmlns:a16="http://schemas.microsoft.com/office/drawing/2014/main" id="{99EB2996-E99A-4182-9CC2-4B3E88BCE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93018"/>
              </p:ext>
            </p:extLst>
          </p:nvPr>
        </p:nvGraphicFramePr>
        <p:xfrm>
          <a:off x="6934200" y="5100638"/>
          <a:ext cx="4572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25" imgW="304560" imgH="228600" progId="Equation.DSMT4">
                  <p:embed/>
                </p:oleObj>
              </mc:Choice>
              <mc:Fallback>
                <p:oleObj name="Equation" r:id="rId25" imgW="304560" imgH="228600" progId="Equation.DSMT4">
                  <p:embed/>
                  <p:pic>
                    <p:nvPicPr>
                      <p:cNvPr id="38" name="Object 51">
                        <a:extLst>
                          <a:ext uri="{FF2B5EF4-FFF2-40B4-BE49-F238E27FC236}">
                            <a16:creationId xmlns:a16="http://schemas.microsoft.com/office/drawing/2014/main" id="{99EB2996-E99A-4182-9CC2-4B3E88BCE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00638"/>
                        <a:ext cx="4572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498475" y="3668185"/>
            <a:ext cx="1250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: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(2)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33795" name="Text Box 54"/>
          <p:cNvSpPr txBox="1">
            <a:spLocks noChangeArrowheads="1"/>
          </p:cNvSpPr>
          <p:nvPr/>
        </p:nvSpPr>
        <p:spPr bwMode="auto">
          <a:xfrm>
            <a:off x="1535113" y="3755498"/>
            <a:ext cx="69373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charset="-122"/>
              </a:rPr>
              <a:t>以</a:t>
            </a:r>
            <a:r>
              <a:rPr kumimoji="1" lang="en-US" altLang="zh-CN" sz="2800">
                <a:solidFill>
                  <a:srgbClr val="0000FF"/>
                </a:solidFill>
                <a:latin typeface="宋体" charset="-122"/>
              </a:rPr>
              <a:t>1mol</a:t>
            </a:r>
            <a:r>
              <a:rPr kumimoji="1" lang="zh-CN" altLang="en-US" sz="2800">
                <a:solidFill>
                  <a:srgbClr val="0000FF"/>
                </a:solidFill>
                <a:latin typeface="宋体" charset="-122"/>
              </a:rPr>
              <a:t>混合气体作为物料衡算的基准，首先计算气相中水蒸汽的量。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891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33210"/>
              </p:ext>
            </p:extLst>
          </p:nvPr>
        </p:nvGraphicFramePr>
        <p:xfrm>
          <a:off x="1531191" y="4650323"/>
          <a:ext cx="6557869" cy="185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3340080" imgH="939600" progId="Equation.DSMT4">
                  <p:embed/>
                </p:oleObj>
              </mc:Choice>
              <mc:Fallback>
                <p:oleObj name="Equation" r:id="rId3" imgW="3340080" imgH="939600" progId="Equation.DSMT4">
                  <p:embed/>
                  <p:pic>
                    <p:nvPicPr>
                      <p:cNvPr id="8914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191" y="4650323"/>
                        <a:ext cx="6557869" cy="1858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6">
            <a:extLst>
              <a:ext uri="{FF2B5EF4-FFF2-40B4-BE49-F238E27FC236}">
                <a16:creationId xmlns:a16="http://schemas.microsoft.com/office/drawing/2014/main" id="{668F082E-D66B-4DCD-BCC9-5B93CC412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4350"/>
            <a:ext cx="82105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）某混合气体由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CO,H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组成，各组分的摩尔分数分别为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0.200,0.300,0.500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。现加入理论需要量的空气，使之在恒压下完全燃烧。已知空气中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的物质的量之比为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1:4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，混合气体及空气的温度均为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。求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1m</a:t>
            </a:r>
            <a:r>
              <a:rPr kumimoji="1" lang="en-US" altLang="zh-CN" sz="20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混合气体燃烧时放热多少。（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）如果其他条件不变，但燃烧产物的温度为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，问此时有多少水以液态存在。已知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时水的饱和蒸气压为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12.27kPa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graphicFrame>
        <p:nvGraphicFramePr>
          <p:cNvPr id="13" name="Group 285">
            <a:extLst>
              <a:ext uri="{FF2B5EF4-FFF2-40B4-BE49-F238E27FC236}">
                <a16:creationId xmlns:a16="http://schemas.microsoft.com/office/drawing/2014/main" id="{2B3EE714-CA9F-4FA9-9452-94E4B3B9D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84783"/>
              </p:ext>
            </p:extLst>
          </p:nvPr>
        </p:nvGraphicFramePr>
        <p:xfrm>
          <a:off x="212373" y="2698044"/>
          <a:ext cx="8680140" cy="957580"/>
        </p:xfrm>
        <a:graphic>
          <a:graphicData uri="http://schemas.openxmlformats.org/drawingml/2006/table">
            <a:tbl>
              <a:tblPr/>
              <a:tblGrid>
                <a:gridCol w="163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45.23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38.24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30.04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-101.525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-393.509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-241.818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4A904806-0295-493A-AD0C-E717E88A8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04370"/>
              </p:ext>
            </p:extLst>
          </p:nvPr>
        </p:nvGraphicFramePr>
        <p:xfrm>
          <a:off x="4498798" y="3028244"/>
          <a:ext cx="9128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622080" imgH="419040" progId="Equation.DSMT4">
                  <p:embed/>
                </p:oleObj>
              </mc:Choice>
              <mc:Fallback>
                <p:oleObj name="Equation" r:id="rId5" imgW="62208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4A904806-0295-493A-AD0C-E717E88A81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8798" y="3028244"/>
                        <a:ext cx="91281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9">
            <a:extLst>
              <a:ext uri="{FF2B5EF4-FFF2-40B4-BE49-F238E27FC236}">
                <a16:creationId xmlns:a16="http://schemas.microsoft.com/office/drawing/2014/main" id="{4D8797E9-6A46-420E-8060-8B8722499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15988"/>
              </p:ext>
            </p:extLst>
          </p:nvPr>
        </p:nvGraphicFramePr>
        <p:xfrm>
          <a:off x="229836" y="3056819"/>
          <a:ext cx="15303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1143000" imgH="444240" progId="Equation.DSMT4">
                  <p:embed/>
                </p:oleObj>
              </mc:Choice>
              <mc:Fallback>
                <p:oleObj name="Equation" r:id="rId7" imgW="1143000" imgH="444240" progId="Equation.DSMT4">
                  <p:embed/>
                  <p:pic>
                    <p:nvPicPr>
                      <p:cNvPr id="15" name="Object 89">
                        <a:extLst>
                          <a:ext uri="{FF2B5EF4-FFF2-40B4-BE49-F238E27FC236}">
                            <a16:creationId xmlns:a16="http://schemas.microsoft.com/office/drawing/2014/main" id="{4D8797E9-6A46-420E-8060-8B8722499B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36" y="3056819"/>
                        <a:ext cx="15303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498475" y="3645607"/>
            <a:ext cx="1250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: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(2)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34819" name="Text Box 47"/>
          <p:cNvSpPr txBox="1">
            <a:spLocks noChangeArrowheads="1"/>
          </p:cNvSpPr>
          <p:nvPr/>
        </p:nvSpPr>
        <p:spPr bwMode="auto">
          <a:xfrm>
            <a:off x="1538288" y="3715457"/>
            <a:ext cx="6648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charset="-122"/>
              </a:rPr>
              <a:t>以</a:t>
            </a:r>
            <a:r>
              <a:rPr kumimoji="1" lang="en-US" altLang="zh-CN" sz="2800">
                <a:solidFill>
                  <a:srgbClr val="0000FF"/>
                </a:solidFill>
                <a:latin typeface="宋体" charset="-122"/>
              </a:rPr>
              <a:t>1mol</a:t>
            </a:r>
            <a:r>
              <a:rPr kumimoji="1" lang="zh-CN" altLang="en-US" sz="2800">
                <a:solidFill>
                  <a:srgbClr val="0000FF"/>
                </a:solidFill>
                <a:latin typeface="宋体" charset="-122"/>
              </a:rPr>
              <a:t>混合气体作为物料衡算的基准。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82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711651"/>
              </p:ext>
            </p:extLst>
          </p:nvPr>
        </p:nvGraphicFramePr>
        <p:xfrm>
          <a:off x="633413" y="4352925"/>
          <a:ext cx="76866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3416040" imgH="266400" progId="Equation.DSMT4">
                  <p:embed/>
                </p:oleObj>
              </mc:Choice>
              <mc:Fallback>
                <p:oleObj name="Equation" r:id="rId3" imgW="3416040" imgH="266400" progId="Equation.DSMT4">
                  <p:embed/>
                  <p:pic>
                    <p:nvPicPr>
                      <p:cNvPr id="3482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352925"/>
                        <a:ext cx="76866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6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643477"/>
              </p:ext>
            </p:extLst>
          </p:nvPr>
        </p:nvGraphicFramePr>
        <p:xfrm>
          <a:off x="661988" y="5235575"/>
          <a:ext cx="17510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5" imgW="850680" imgH="177480" progId="Equation.DSMT4">
                  <p:embed/>
                </p:oleObj>
              </mc:Choice>
              <mc:Fallback>
                <p:oleObj name="Equation" r:id="rId5" imgW="850680" imgH="177480" progId="Equation.DSMT4">
                  <p:embed/>
                  <p:pic>
                    <p:nvPicPr>
                      <p:cNvPr id="9016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5235575"/>
                        <a:ext cx="17510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6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292592"/>
              </p:ext>
            </p:extLst>
          </p:nvPr>
        </p:nvGraphicFramePr>
        <p:xfrm>
          <a:off x="1182688" y="5783263"/>
          <a:ext cx="73596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7" imgW="3098520" imgH="253800" progId="Equation.DSMT4">
                  <p:embed/>
                </p:oleObj>
              </mc:Choice>
              <mc:Fallback>
                <p:oleObj name="Equation" r:id="rId7" imgW="3098520" imgH="253800" progId="Equation.DSMT4">
                  <p:embed/>
                  <p:pic>
                    <p:nvPicPr>
                      <p:cNvPr id="9016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5783263"/>
                        <a:ext cx="73596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6">
            <a:extLst>
              <a:ext uri="{FF2B5EF4-FFF2-40B4-BE49-F238E27FC236}">
                <a16:creationId xmlns:a16="http://schemas.microsoft.com/office/drawing/2014/main" id="{9F30B164-3F0D-49D0-A547-7B28BE90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4350"/>
            <a:ext cx="82105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）某混合气体由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CO,H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组成，各组分的摩尔分数分别为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0.200,0.300,0.500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。现加入理论需要量的空气，使之在恒压下完全燃烧。已知空气中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的物质的量之比为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1:4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，混合气体及空气的温度均为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。求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压力为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1m</a:t>
            </a:r>
            <a:r>
              <a:rPr kumimoji="1" lang="en-US" altLang="zh-CN" sz="20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混合气体燃烧时放热多少。（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）如果其他条件不变，但燃烧产物的温度为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，问此时有多少水以液态存在。已知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50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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时水的饱和蒸气压为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12.27kPa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graphicFrame>
        <p:nvGraphicFramePr>
          <p:cNvPr id="14" name="Group 285">
            <a:extLst>
              <a:ext uri="{FF2B5EF4-FFF2-40B4-BE49-F238E27FC236}">
                <a16:creationId xmlns:a16="http://schemas.microsoft.com/office/drawing/2014/main" id="{74815C2F-D89C-4728-9CEB-84199DEFD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84783"/>
              </p:ext>
            </p:extLst>
          </p:nvPr>
        </p:nvGraphicFramePr>
        <p:xfrm>
          <a:off x="212373" y="2698044"/>
          <a:ext cx="8680140" cy="957580"/>
        </p:xfrm>
        <a:graphic>
          <a:graphicData uri="http://schemas.openxmlformats.org/drawingml/2006/table">
            <a:tbl>
              <a:tblPr/>
              <a:tblGrid>
                <a:gridCol w="163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O(g)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7" marR="91437" marT="45676" marB="45676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45.23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38.24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30.04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-101.525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-393.509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-241.818</a:t>
                      </a: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0E9D2ED-46F6-472D-A2F5-0B6FE76C8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04370"/>
              </p:ext>
            </p:extLst>
          </p:nvPr>
        </p:nvGraphicFramePr>
        <p:xfrm>
          <a:off x="4498798" y="3028244"/>
          <a:ext cx="9128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9" imgW="622080" imgH="419040" progId="Equation.DSMT4">
                  <p:embed/>
                </p:oleObj>
              </mc:Choice>
              <mc:Fallback>
                <p:oleObj name="Equation" r:id="rId9" imgW="62208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0E9D2ED-46F6-472D-A2F5-0B6FE76C83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8798" y="3028244"/>
                        <a:ext cx="91281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9">
            <a:extLst>
              <a:ext uri="{FF2B5EF4-FFF2-40B4-BE49-F238E27FC236}">
                <a16:creationId xmlns:a16="http://schemas.microsoft.com/office/drawing/2014/main" id="{37F2B294-CFEC-42CD-9E7D-220D0312B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15988"/>
              </p:ext>
            </p:extLst>
          </p:nvPr>
        </p:nvGraphicFramePr>
        <p:xfrm>
          <a:off x="229836" y="3056819"/>
          <a:ext cx="15303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1" imgW="1143000" imgH="444240" progId="Equation.DSMT4">
                  <p:embed/>
                </p:oleObj>
              </mc:Choice>
              <mc:Fallback>
                <p:oleObj name="Equation" r:id="rId11" imgW="1143000" imgH="444240" progId="Equation.DSMT4">
                  <p:embed/>
                  <p:pic>
                    <p:nvPicPr>
                      <p:cNvPr id="16" name="Object 89">
                        <a:extLst>
                          <a:ext uri="{FF2B5EF4-FFF2-40B4-BE49-F238E27FC236}">
                            <a16:creationId xmlns:a16="http://schemas.microsoft.com/office/drawing/2014/main" id="{37F2B294-CFEC-42CD-9E7D-220D0312B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36" y="3056819"/>
                        <a:ext cx="15303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1049"/>
          <p:cNvGrpSpPr>
            <a:grpSpLocks/>
          </p:cNvGrpSpPr>
          <p:nvPr/>
        </p:nvGrpSpPr>
        <p:grpSpPr bwMode="auto">
          <a:xfrm>
            <a:off x="731850" y="2659063"/>
            <a:ext cx="8097810" cy="493713"/>
            <a:chOff x="256" y="3529"/>
            <a:chExt cx="5100" cy="311"/>
          </a:xfrm>
        </p:grpSpPr>
        <p:graphicFrame>
          <p:nvGraphicFramePr>
            <p:cNvPr id="6155" name="Object 10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216236"/>
                </p:ext>
              </p:extLst>
            </p:nvPr>
          </p:nvGraphicFramePr>
          <p:xfrm>
            <a:off x="3039" y="3540"/>
            <a:ext cx="231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1765080" imgH="228600" progId="Equation.DSMT4">
                    <p:embed/>
                  </p:oleObj>
                </mc:Choice>
                <mc:Fallback>
                  <p:oleObj name="Equation" r:id="rId3" imgW="1765080" imgH="228600" progId="Equation.DSMT4">
                    <p:embed/>
                    <p:pic>
                      <p:nvPicPr>
                        <p:cNvPr id="6155" name="Object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3540"/>
                          <a:ext cx="231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10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6685444"/>
                </p:ext>
              </p:extLst>
            </p:nvPr>
          </p:nvGraphicFramePr>
          <p:xfrm>
            <a:off x="256" y="3529"/>
            <a:ext cx="240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1828800" imgH="228600" progId="Equation.DSMT4">
                    <p:embed/>
                  </p:oleObj>
                </mc:Choice>
                <mc:Fallback>
                  <p:oleObj name="Equation" r:id="rId5" imgW="1828800" imgH="228600" progId="Equation.DSMT4">
                    <p:embed/>
                    <p:pic>
                      <p:nvPicPr>
                        <p:cNvPr id="6156" name="Object 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" y="3529"/>
                          <a:ext cx="240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8" name="TextBox 8"/>
          <p:cNvSpPr txBox="1">
            <a:spLocks noChangeArrowheads="1"/>
          </p:cNvSpPr>
          <p:nvPr/>
        </p:nvSpPr>
        <p:spPr bwMode="auto">
          <a:xfrm>
            <a:off x="763588" y="595313"/>
            <a:ext cx="8050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反应进度不依赖物种，但是依赖反应方程式写法。</a:t>
            </a:r>
          </a:p>
        </p:txBody>
      </p:sp>
      <p:sp>
        <p:nvSpPr>
          <p:cNvPr id="6149" name="TextBox 1"/>
          <p:cNvSpPr txBox="1">
            <a:spLocks noChangeArrowheads="1"/>
          </p:cNvSpPr>
          <p:nvPr/>
        </p:nvSpPr>
        <p:spPr bwMode="auto">
          <a:xfrm>
            <a:off x="895350" y="2109788"/>
            <a:ext cx="1082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6151" name="TextBox 12"/>
          <p:cNvSpPr txBox="1">
            <a:spLocks noChangeArrowheads="1"/>
          </p:cNvSpPr>
          <p:nvPr/>
        </p:nvSpPr>
        <p:spPr bwMode="auto">
          <a:xfrm>
            <a:off x="982663" y="3282950"/>
            <a:ext cx="3457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消耗</a:t>
            </a: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摩尔氧气和</a:t>
            </a: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摩尔氢气生成</a:t>
            </a: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摩尔水表示：</a:t>
            </a:r>
            <a:r>
              <a:rPr lang="en-US" altLang="zh-CN" sz="2400" i="1" dirty="0">
                <a:solidFill>
                  <a:srgbClr val="0000FF"/>
                </a:solidFill>
                <a:latin typeface="Symbol" pitchFamily="18" charset="2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b="0" i="1" dirty="0">
                <a:solidFill>
                  <a:srgbClr val="FF0000"/>
                </a:solidFill>
                <a:latin typeface="Symbol" pitchFamily="18" charset="2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2400" b="0" dirty="0">
                <a:solidFill>
                  <a:srgbClr val="FF0000"/>
                </a:solidFill>
                <a:latin typeface="Symbol" pitchFamily="18" charset="2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= 1 </a:t>
            </a:r>
            <a:r>
              <a:rPr lang="zh-CN" altLang="en-US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摩尔。</a:t>
            </a:r>
            <a:endParaRPr lang="zh-CN" altLang="en-US" sz="2400" dirty="0">
              <a:solidFill>
                <a:srgbClr val="0000FF"/>
              </a:solidFill>
              <a:latin typeface="Symbol" pitchFamily="18" charset="2"/>
              <a:ea typeface="黑体" pitchFamily="49" charset="-122"/>
            </a:endParaRPr>
          </a:p>
        </p:txBody>
      </p:sp>
      <p:sp>
        <p:nvSpPr>
          <p:cNvPr id="6152" name="TextBox 13"/>
          <p:cNvSpPr txBox="1">
            <a:spLocks noChangeArrowheads="1"/>
          </p:cNvSpPr>
          <p:nvPr/>
        </p:nvSpPr>
        <p:spPr bwMode="auto">
          <a:xfrm>
            <a:off x="5257800" y="3282950"/>
            <a:ext cx="3367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消耗</a:t>
            </a: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摩尔氧气和</a:t>
            </a: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摩尔氢气生成</a:t>
            </a: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摩尔水表示： </a:t>
            </a:r>
            <a:r>
              <a:rPr lang="en-US" altLang="zh-CN" sz="2400" b="0" i="1" dirty="0">
                <a:solidFill>
                  <a:srgbClr val="FF0000"/>
                </a:solidFill>
                <a:latin typeface="Symbol" pitchFamily="18" charset="2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2400" b="0" dirty="0">
                <a:solidFill>
                  <a:srgbClr val="FF0000"/>
                </a:solidFill>
                <a:latin typeface="Symbol" pitchFamily="18" charset="2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= 2 </a:t>
            </a:r>
            <a:r>
              <a:rPr lang="zh-CN" altLang="en-US" sz="2400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摩尔。</a:t>
            </a:r>
            <a:endParaRPr lang="zh-CN" altLang="en-US" sz="2400" dirty="0">
              <a:solidFill>
                <a:srgbClr val="0000FF"/>
              </a:solidFill>
              <a:latin typeface="Symbol" pitchFamily="18" charset="2"/>
              <a:ea typeface="黑体" pitchFamily="49" charset="-122"/>
            </a:endParaRPr>
          </a:p>
        </p:txBody>
      </p:sp>
      <p:graphicFrame>
        <p:nvGraphicFramePr>
          <p:cNvPr id="615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68716"/>
              </p:ext>
            </p:extLst>
          </p:nvPr>
        </p:nvGraphicFramePr>
        <p:xfrm>
          <a:off x="1189038" y="4662488"/>
          <a:ext cx="3043237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460160" imgH="749160" progId="Equation.DSMT4">
                  <p:embed/>
                </p:oleObj>
              </mc:Choice>
              <mc:Fallback>
                <p:oleObj name="Equation" r:id="rId7" imgW="1460160" imgH="749160" progId="Equation.DSMT4">
                  <p:embed/>
                  <p:pic>
                    <p:nvPicPr>
                      <p:cNvPr id="6153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4662488"/>
                        <a:ext cx="3043237" cy="155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410888"/>
              </p:ext>
            </p:extLst>
          </p:nvPr>
        </p:nvGraphicFramePr>
        <p:xfrm>
          <a:off x="5411788" y="4648200"/>
          <a:ext cx="304165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460160" imgH="749160" progId="Equation.DSMT4">
                  <p:embed/>
                </p:oleObj>
              </mc:Choice>
              <mc:Fallback>
                <p:oleObj name="Equation" r:id="rId9" imgW="1460160" imgH="749160" progId="Equation.DSMT4">
                  <p:embed/>
                  <p:pic>
                    <p:nvPicPr>
                      <p:cNvPr id="6154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4648200"/>
                        <a:ext cx="3041650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1">
            <a:extLst>
              <a:ext uri="{FF2B5EF4-FFF2-40B4-BE49-F238E27FC236}">
                <a16:creationId xmlns:a16="http://schemas.microsoft.com/office/drawing/2014/main" id="{9227CCE0-622E-43D7-8839-103D3287B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04716"/>
              </p:ext>
            </p:extLst>
          </p:nvPr>
        </p:nvGraphicFramePr>
        <p:xfrm>
          <a:off x="1784350" y="1306513"/>
          <a:ext cx="1854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761760" imgH="253800" progId="Equation.DSMT4">
                  <p:embed/>
                </p:oleObj>
              </mc:Choice>
              <mc:Fallback>
                <p:oleObj name="Equation" r:id="rId11" imgW="761760" imgH="253800" progId="Equation.DSMT4">
                  <p:embed/>
                  <p:pic>
                    <p:nvPicPr>
                      <p:cNvPr id="13" name="Object 41">
                        <a:extLst>
                          <a:ext uri="{FF2B5EF4-FFF2-40B4-BE49-F238E27FC236}">
                            <a16:creationId xmlns:a16="http://schemas.microsoft.com/office/drawing/2014/main" id="{9227CCE0-622E-43D7-8839-103D3287B2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306513"/>
                        <a:ext cx="1854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5">
            <a:extLst>
              <a:ext uri="{FF2B5EF4-FFF2-40B4-BE49-F238E27FC236}">
                <a16:creationId xmlns:a16="http://schemas.microsoft.com/office/drawing/2014/main" id="{42711BC7-1A35-4D49-8894-E7C4A9EE9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29113"/>
              </p:ext>
            </p:extLst>
          </p:nvPr>
        </p:nvGraphicFramePr>
        <p:xfrm>
          <a:off x="4641091" y="1119188"/>
          <a:ext cx="244633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977760" imgH="431640" progId="Equation.DSMT4">
                  <p:embed/>
                </p:oleObj>
              </mc:Choice>
              <mc:Fallback>
                <p:oleObj name="Equation" r:id="rId13" imgW="977760" imgH="431640" progId="Equation.DSMT4">
                  <p:embed/>
                  <p:pic>
                    <p:nvPicPr>
                      <p:cNvPr id="14" name="Object 55">
                        <a:extLst>
                          <a:ext uri="{FF2B5EF4-FFF2-40B4-BE49-F238E27FC236}">
                            <a16:creationId xmlns:a16="http://schemas.microsoft.com/office/drawing/2014/main" id="{42711BC7-1A35-4D49-8894-E7C4A9EE9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091" y="1119188"/>
                        <a:ext cx="2446337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611188" y="604838"/>
            <a:ext cx="813752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经典热力学只能描述初、末态是平衡态的过程，将这个要求用于化学反应，即相当于要求体系初态是</a:t>
            </a:r>
            <a:r>
              <a:rPr lang="zh-CN" altLang="en-US" sz="2800" b="1" dirty="0">
                <a:solidFill>
                  <a:srgbClr val="FF0000"/>
                </a:solidFill>
              </a:rPr>
              <a:t>有内约束的平衡态</a:t>
            </a:r>
            <a:r>
              <a:rPr lang="zh-CN" altLang="en-US" sz="2800" b="1" dirty="0">
                <a:solidFill>
                  <a:srgbClr val="0000FF"/>
                </a:solidFill>
              </a:rPr>
              <a:t>，反应物之间必须互相隔离，否则初态就不是平衡态，状态函数不适用，因此系统是一个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复合封闭系统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pSp>
        <p:nvGrpSpPr>
          <p:cNvPr id="37892" name="组合 1"/>
          <p:cNvGrpSpPr>
            <a:grpSpLocks/>
          </p:cNvGrpSpPr>
          <p:nvPr/>
        </p:nvGrpSpPr>
        <p:grpSpPr bwMode="auto">
          <a:xfrm>
            <a:off x="720724" y="3409921"/>
            <a:ext cx="7918450" cy="1776412"/>
            <a:chOff x="683568" y="2600736"/>
            <a:chExt cx="7919540" cy="1777677"/>
          </a:xfrm>
        </p:grpSpPr>
        <p:grpSp>
          <p:nvGrpSpPr>
            <p:cNvPr id="37895" name="组合 1"/>
            <p:cNvGrpSpPr>
              <a:grpSpLocks/>
            </p:cNvGrpSpPr>
            <p:nvPr/>
          </p:nvGrpSpPr>
          <p:grpSpPr bwMode="auto">
            <a:xfrm>
              <a:off x="5292080" y="2600736"/>
              <a:ext cx="3311028" cy="1777677"/>
              <a:chOff x="713036" y="1238156"/>
              <a:chExt cx="3311028" cy="1777476"/>
            </a:xfrm>
          </p:grpSpPr>
          <p:graphicFrame>
            <p:nvGraphicFramePr>
              <p:cNvPr id="37901" name="对象 3"/>
              <p:cNvGraphicFramePr>
                <a:graphicFrameLocks noChangeAspect="1"/>
              </p:cNvGraphicFramePr>
              <p:nvPr/>
            </p:nvGraphicFramePr>
            <p:xfrm>
              <a:off x="713036" y="1238156"/>
              <a:ext cx="3311028" cy="17774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" name="位图图像" r:id="rId3" imgW="3742857" imgH="2010056" progId="PBrush">
                      <p:embed/>
                    </p:oleObj>
                  </mc:Choice>
                  <mc:Fallback>
                    <p:oleObj name="位图图像" r:id="rId3" imgW="3742857" imgH="2010056" progId="PBrush">
                      <p:embed/>
                      <p:pic>
                        <p:nvPicPr>
                          <p:cNvPr id="37901" name="对象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3036" y="1238156"/>
                            <a:ext cx="3311028" cy="17774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02" name="TextBox 9"/>
              <p:cNvSpPr txBox="1">
                <a:spLocks noChangeArrowheads="1"/>
              </p:cNvSpPr>
              <p:nvPr/>
            </p:nvSpPr>
            <p:spPr bwMode="auto">
              <a:xfrm>
                <a:off x="1793156" y="1799840"/>
                <a:ext cx="1224137" cy="523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HCl</a:t>
                </a:r>
                <a:endParaRPr lang="zh-CN" altLang="en-US" sz="2800" b="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896" name="组合 2"/>
            <p:cNvGrpSpPr>
              <a:grpSpLocks/>
            </p:cNvGrpSpPr>
            <p:nvPr/>
          </p:nvGrpSpPr>
          <p:grpSpPr bwMode="auto">
            <a:xfrm>
              <a:off x="683568" y="2611731"/>
              <a:ext cx="3312864" cy="1753373"/>
              <a:chOff x="4995864" y="1251764"/>
              <a:chExt cx="3312864" cy="1753374"/>
            </a:xfrm>
          </p:grpSpPr>
          <p:graphicFrame>
            <p:nvGraphicFramePr>
              <p:cNvPr id="37898" name="对象 4"/>
              <p:cNvGraphicFramePr>
                <a:graphicFrameLocks noChangeAspect="1"/>
              </p:cNvGraphicFramePr>
              <p:nvPr/>
            </p:nvGraphicFramePr>
            <p:xfrm>
              <a:off x="4995864" y="1251764"/>
              <a:ext cx="3312864" cy="17533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" name="BMP 图像" r:id="rId5" imgW="0" imgH="0" progId="Paint.Picture">
                      <p:embed/>
                    </p:oleObj>
                  </mc:Choice>
                  <mc:Fallback>
                    <p:oleObj name="BMP 图像" r:id="rId5" imgW="0" imgH="0" progId="Paint.Picture">
                      <p:embed/>
                      <p:pic>
                        <p:nvPicPr>
                          <p:cNvPr id="37898" name="对象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5864" y="1251764"/>
                            <a:ext cx="3312864" cy="17533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899" name="TextBox 10"/>
              <p:cNvSpPr txBox="1">
                <a:spLocks noChangeArrowheads="1"/>
              </p:cNvSpPr>
              <p:nvPr/>
            </p:nvSpPr>
            <p:spPr bwMode="auto">
              <a:xfrm>
                <a:off x="5583934" y="1852886"/>
                <a:ext cx="860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zh-CN" altLang="en-US" sz="2800" b="0" baseline="-250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00" name="TextBox 10"/>
              <p:cNvSpPr txBox="1">
                <a:spLocks noChangeArrowheads="1"/>
              </p:cNvSpPr>
              <p:nvPr/>
            </p:nvSpPr>
            <p:spPr bwMode="auto">
              <a:xfrm>
                <a:off x="7012583" y="1852886"/>
                <a:ext cx="860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Cl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zh-CN" altLang="en-US" sz="2800" b="0" baseline="-250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cxnSp>
          <p:nvCxnSpPr>
            <p:cNvPr id="3" name="直接箭头连接符 2"/>
            <p:cNvCxnSpPr/>
            <p:nvPr/>
          </p:nvCxnSpPr>
          <p:spPr>
            <a:xfrm>
              <a:off x="4017777" y="3474483"/>
              <a:ext cx="1224130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611187" y="2728241"/>
            <a:ext cx="8137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例：反应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+ Cl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的初末态为：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629775" y="5233543"/>
            <a:ext cx="81375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在本节中我们将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sz="2800" b="1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理解为：分别从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Cl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盒子中拿出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Symbol" panose="05050102010706020507" pitchFamily="18" charset="2"/>
              </a:rPr>
              <a:t>x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Cl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，让其反应生成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2d</a:t>
            </a:r>
            <a:r>
              <a:rPr lang="en-US" altLang="zh-CN" sz="2800" b="0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，保证在反应进程中的每一刻，初态是平衡态。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685800" y="614363"/>
            <a:ext cx="79438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摩尔反应焓：</a:t>
            </a:r>
            <a:r>
              <a:rPr lang="zh-CN" altLang="zh-CN" sz="2800">
                <a:latin typeface="Times New Roman" pitchFamily="18" charset="0"/>
              </a:rPr>
              <a:t>单位反应进度的反应焓变</a:t>
            </a:r>
            <a:endParaRPr lang="en-US" altLang="zh-CN" sz="28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(molar enthalpy of reaction)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71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9807"/>
              </p:ext>
            </p:extLst>
          </p:nvPr>
        </p:nvGraphicFramePr>
        <p:xfrm>
          <a:off x="2014538" y="1511300"/>
          <a:ext cx="465772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841400" imgH="431640" progId="Equation.DSMT4">
                  <p:embed/>
                </p:oleObj>
              </mc:Choice>
              <mc:Fallback>
                <p:oleObj name="Equation" r:id="rId3" imgW="1841400" imgH="431640" progId="Equation.DSMT4">
                  <p:embed/>
                  <p:pic>
                    <p:nvPicPr>
                      <p:cNvPr id="717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1511300"/>
                        <a:ext cx="465772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685800" y="2742596"/>
            <a:ext cx="7872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更直观地，也可如下定义：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173" name="Text Box 1031"/>
          <p:cNvSpPr txBox="1">
            <a:spLocks noChangeArrowheads="1"/>
          </p:cNvSpPr>
          <p:nvPr/>
        </p:nvSpPr>
        <p:spPr bwMode="auto">
          <a:xfrm>
            <a:off x="2263775" y="3399142"/>
            <a:ext cx="51069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D+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+······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G+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+······</a:t>
            </a:r>
            <a:endParaRPr kumimoji="1"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17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157416"/>
              </p:ext>
            </p:extLst>
          </p:nvPr>
        </p:nvGraphicFramePr>
        <p:xfrm>
          <a:off x="903288" y="4116388"/>
          <a:ext cx="743585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073320" imgH="507960" progId="Equation.DSMT4">
                  <p:embed/>
                </p:oleObj>
              </mc:Choice>
              <mc:Fallback>
                <p:oleObj name="Equation" r:id="rId5" imgW="3073320" imgH="507960" progId="Equation.DSMT4">
                  <p:embed/>
                  <p:pic>
                    <p:nvPicPr>
                      <p:cNvPr id="7174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116388"/>
                        <a:ext cx="743585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685800" y="5480307"/>
            <a:ext cx="8320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m,B</a:t>
            </a:r>
            <a:r>
              <a:rPr lang="zh-CN" altLang="en-US" sz="2800" dirty="0">
                <a:latin typeface="Times New Roman" pitchFamily="18" charset="0"/>
              </a:rPr>
              <a:t>是物质</a:t>
            </a:r>
            <a:r>
              <a:rPr lang="en-US" altLang="zh-CN" sz="2800" b="0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的摩尔焓。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555238" y="625475"/>
            <a:ext cx="794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摩尔反应焓两种定义等价性的证明：</a:t>
            </a:r>
            <a:endParaRPr kumimoji="1"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195" name="Text Box 1031"/>
          <p:cNvSpPr txBox="1">
            <a:spLocks noChangeArrowheads="1"/>
          </p:cNvSpPr>
          <p:nvPr/>
        </p:nvSpPr>
        <p:spPr bwMode="auto">
          <a:xfrm>
            <a:off x="1803400" y="1149350"/>
            <a:ext cx="51069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D+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+······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G+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+······</a:t>
            </a:r>
            <a:endParaRPr kumimoji="1"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819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012069"/>
              </p:ext>
            </p:extLst>
          </p:nvPr>
        </p:nvGraphicFramePr>
        <p:xfrm>
          <a:off x="449263" y="2568575"/>
          <a:ext cx="8369300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606480" imgH="1193760" progId="Equation.DSMT4">
                  <p:embed/>
                </p:oleObj>
              </mc:Choice>
              <mc:Fallback>
                <p:oleObj name="Equation" r:id="rId3" imgW="3606480" imgH="1193760" progId="Equation.DSMT4">
                  <p:embed/>
                  <p:pic>
                    <p:nvPicPr>
                      <p:cNvPr id="8196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568575"/>
                        <a:ext cx="8369300" cy="277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569525" y="1814512"/>
            <a:ext cx="8239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由反应进度定义，物质</a:t>
            </a:r>
            <a:r>
              <a:rPr lang="en-US" altLang="zh-CN" sz="2800" b="0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的量的微变为</a:t>
            </a:r>
            <a:r>
              <a:rPr lang="en-US" altLang="zh-CN" sz="2800" b="0" dirty="0" err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CN" sz="2800" b="0" i="1" dirty="0" err="1">
                <a:solidFill>
                  <a:srgbClr val="000000"/>
                </a:solidFill>
                <a:latin typeface="Symbol" panose="05050102010706020507" pitchFamily="18" charset="2"/>
              </a:rPr>
              <a:t>n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800" b="0" dirty="0" err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 dirty="0" err="1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zh-CN" altLang="en-US" sz="2800" dirty="0"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699499"/>
              </p:ext>
            </p:extLst>
          </p:nvPr>
        </p:nvGraphicFramePr>
        <p:xfrm>
          <a:off x="2543175" y="5435600"/>
          <a:ext cx="30876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269720" imgH="419040" progId="Equation.DSMT4">
                  <p:embed/>
                </p:oleObj>
              </mc:Choice>
              <mc:Fallback>
                <p:oleObj name="Equation" r:id="rId5" imgW="1269720" imgH="419040" progId="Equation.DSMT4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5435600"/>
                        <a:ext cx="308768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661207" y="3570443"/>
            <a:ext cx="83867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标准摩尔反应焓：</a:t>
            </a:r>
            <a:r>
              <a:rPr lang="zh-CN" altLang="en-US" sz="2800" dirty="0">
                <a:latin typeface="Times New Roman" pitchFamily="18" charset="0"/>
              </a:rPr>
              <a:t>物质处于标准态下的摩尔</a:t>
            </a:r>
            <a:r>
              <a:rPr lang="zh-CN" altLang="zh-CN" sz="2800" dirty="0">
                <a:latin typeface="Times New Roman" pitchFamily="18" charset="0"/>
              </a:rPr>
              <a:t>反应焓</a:t>
            </a:r>
            <a:endParaRPr lang="en-US" altLang="zh-CN" sz="28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(standard molar enthalpy of reaction)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219" name="Text Box 1031"/>
          <p:cNvSpPr txBox="1">
            <a:spLocks noChangeArrowheads="1"/>
          </p:cNvSpPr>
          <p:nvPr/>
        </p:nvSpPr>
        <p:spPr bwMode="auto">
          <a:xfrm>
            <a:off x="2300300" y="518665"/>
            <a:ext cx="51085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D+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+······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G+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+······</a:t>
            </a:r>
            <a:endParaRPr kumimoji="1"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0" name="TextBox 6"/>
          <p:cNvSpPr txBox="1">
            <a:spLocks noChangeArrowheads="1"/>
          </p:cNvSpPr>
          <p:nvPr/>
        </p:nvSpPr>
        <p:spPr bwMode="auto">
          <a:xfrm>
            <a:off x="661207" y="1707070"/>
            <a:ext cx="7923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宋体" charset="-122"/>
              </a:rPr>
              <a:t>产物和反应物处于某个指定状态。</a:t>
            </a:r>
          </a:p>
        </p:txBody>
      </p:sp>
      <p:grpSp>
        <p:nvGrpSpPr>
          <p:cNvPr id="9221" name="组合 2"/>
          <p:cNvGrpSpPr>
            <a:grpSpLocks/>
          </p:cNvGrpSpPr>
          <p:nvPr/>
        </p:nvGrpSpPr>
        <p:grpSpPr bwMode="auto">
          <a:xfrm>
            <a:off x="1559765" y="1100138"/>
            <a:ext cx="6055473" cy="666750"/>
            <a:chOff x="1579610" y="2010406"/>
            <a:chExt cx="6056159" cy="666751"/>
          </a:xfrm>
        </p:grpSpPr>
        <p:graphicFrame>
          <p:nvGraphicFramePr>
            <p:cNvPr id="923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6125229"/>
                </p:ext>
              </p:extLst>
            </p:nvPr>
          </p:nvGraphicFramePr>
          <p:xfrm>
            <a:off x="4360385" y="2010406"/>
            <a:ext cx="3275384" cy="666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1244520" imgH="253800" progId="Equation.DSMT4">
                    <p:embed/>
                  </p:oleObj>
                </mc:Choice>
                <mc:Fallback>
                  <p:oleObj name="Equation" r:id="rId3" imgW="1244520" imgH="253800" progId="Equation.DSMT4">
                    <p:embed/>
                    <p:pic>
                      <p:nvPicPr>
                        <p:cNvPr id="923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385" y="2010406"/>
                          <a:ext cx="3275384" cy="666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7" name="TextBox 8"/>
            <p:cNvSpPr txBox="1">
              <a:spLocks noChangeArrowheads="1"/>
            </p:cNvSpPr>
            <p:nvPr/>
          </p:nvSpPr>
          <p:spPr bwMode="auto">
            <a:xfrm>
              <a:off x="1579610" y="2056812"/>
              <a:ext cx="27860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itchFamily="18" charset="0"/>
                </a:rPr>
                <a:t>摩尔反应焓：</a:t>
              </a:r>
            </a:p>
          </p:txBody>
        </p:sp>
      </p:grpSp>
      <p:grpSp>
        <p:nvGrpSpPr>
          <p:cNvPr id="9222" name="组合 1"/>
          <p:cNvGrpSpPr>
            <a:grpSpLocks/>
          </p:cNvGrpSpPr>
          <p:nvPr/>
        </p:nvGrpSpPr>
        <p:grpSpPr bwMode="auto">
          <a:xfrm>
            <a:off x="1251757" y="4540250"/>
            <a:ext cx="6693681" cy="668338"/>
            <a:chOff x="1048986" y="3205323"/>
            <a:chExt cx="6694381" cy="668338"/>
          </a:xfrm>
        </p:grpSpPr>
        <p:graphicFrame>
          <p:nvGraphicFramePr>
            <p:cNvPr id="9234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5626237"/>
                </p:ext>
              </p:extLst>
            </p:nvPr>
          </p:nvGraphicFramePr>
          <p:xfrm>
            <a:off x="4401330" y="3205323"/>
            <a:ext cx="3342037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1269720" imgH="253800" progId="Equation.DSMT4">
                    <p:embed/>
                  </p:oleObj>
                </mc:Choice>
                <mc:Fallback>
                  <p:oleObj name="Equation" r:id="rId5" imgW="1269720" imgH="253800" progId="Equation.DSMT4">
                    <p:embed/>
                    <p:pic>
                      <p:nvPicPr>
                        <p:cNvPr id="9234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330" y="3205323"/>
                          <a:ext cx="3342037" cy="668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5" name="TextBox 9"/>
            <p:cNvSpPr txBox="1">
              <a:spLocks noChangeArrowheads="1"/>
            </p:cNvSpPr>
            <p:nvPr/>
          </p:nvSpPr>
          <p:spPr bwMode="auto">
            <a:xfrm>
              <a:off x="1048986" y="3239750"/>
              <a:ext cx="32051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标准摩尔反应焓：</a:t>
              </a:r>
            </a:p>
          </p:txBody>
        </p:sp>
      </p:grpSp>
      <p:grpSp>
        <p:nvGrpSpPr>
          <p:cNvPr id="9224" name="组合 9"/>
          <p:cNvGrpSpPr>
            <a:grpSpLocks/>
          </p:cNvGrpSpPr>
          <p:nvPr/>
        </p:nvGrpSpPr>
        <p:grpSpPr bwMode="auto">
          <a:xfrm>
            <a:off x="1002879" y="5248402"/>
            <a:ext cx="7099300" cy="1284287"/>
            <a:chOff x="982133" y="5293925"/>
            <a:chExt cx="7099299" cy="1284330"/>
          </a:xfrm>
        </p:grpSpPr>
        <p:grpSp>
          <p:nvGrpSpPr>
            <p:cNvPr id="9225" name="组合 4"/>
            <p:cNvGrpSpPr>
              <a:grpSpLocks/>
            </p:cNvGrpSpPr>
            <p:nvPr/>
          </p:nvGrpSpPr>
          <p:grpSpPr bwMode="auto">
            <a:xfrm>
              <a:off x="2042981" y="5299817"/>
              <a:ext cx="2392141" cy="1272546"/>
              <a:chOff x="2042981" y="5299817"/>
              <a:chExt cx="2392141" cy="1272546"/>
            </a:xfrm>
          </p:grpSpPr>
          <p:pic>
            <p:nvPicPr>
              <p:cNvPr id="9231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2981" y="5299817"/>
                <a:ext cx="2392141" cy="1272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9232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8885806"/>
                  </p:ext>
                </p:extLst>
              </p:nvPr>
            </p:nvGraphicFramePr>
            <p:xfrm>
              <a:off x="2355742" y="5543044"/>
              <a:ext cx="676275" cy="785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8" name="Equation" r:id="rId8" imgW="393480" imgH="457200" progId="Equation.DSMT4">
                      <p:embed/>
                    </p:oleObj>
                  </mc:Choice>
                  <mc:Fallback>
                    <p:oleObj name="Equation" r:id="rId8" imgW="393480" imgH="457200" progId="Equation.DSMT4">
                      <p:embed/>
                      <p:pic>
                        <p:nvPicPr>
                          <p:cNvPr id="9232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5742" y="5543044"/>
                            <a:ext cx="676275" cy="7858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3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9652945"/>
                  </p:ext>
                </p:extLst>
              </p:nvPr>
            </p:nvGraphicFramePr>
            <p:xfrm>
              <a:off x="3444767" y="5543044"/>
              <a:ext cx="676275" cy="785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" name="Equation" r:id="rId10" imgW="393480" imgH="457200" progId="Equation.DSMT4">
                      <p:embed/>
                    </p:oleObj>
                  </mc:Choice>
                  <mc:Fallback>
                    <p:oleObj name="Equation" r:id="rId10" imgW="393480" imgH="457200" progId="Equation.DSMT4">
                      <p:embed/>
                      <p:pic>
                        <p:nvPicPr>
                          <p:cNvPr id="9233" name="对象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4767" y="5543044"/>
                            <a:ext cx="676275" cy="7858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26" name="组合 5"/>
            <p:cNvGrpSpPr>
              <a:grpSpLocks/>
            </p:cNvGrpSpPr>
            <p:nvPr/>
          </p:nvGrpSpPr>
          <p:grpSpPr bwMode="auto">
            <a:xfrm>
              <a:off x="5689291" y="5293925"/>
              <a:ext cx="2392141" cy="1284330"/>
              <a:chOff x="5689291" y="5293925"/>
              <a:chExt cx="2392141" cy="1284330"/>
            </a:xfrm>
          </p:grpSpPr>
          <p:graphicFrame>
            <p:nvGraphicFramePr>
              <p:cNvPr id="9229" name="对象 3"/>
              <p:cNvGraphicFramePr>
                <a:graphicFrameLocks noChangeAspect="1"/>
              </p:cNvGraphicFramePr>
              <p:nvPr/>
            </p:nvGraphicFramePr>
            <p:xfrm>
              <a:off x="5689291" y="5293925"/>
              <a:ext cx="2392141" cy="1284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0" name="位图图像" r:id="rId12" imgW="3742857" imgH="2010056" progId="PBrush">
                      <p:embed/>
                    </p:oleObj>
                  </mc:Choice>
                  <mc:Fallback>
                    <p:oleObj name="位图图像" r:id="rId12" imgW="3742857" imgH="2010056" progId="PBrush">
                      <p:embed/>
                      <p:pic>
                        <p:nvPicPr>
                          <p:cNvPr id="9229" name="对象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89291" y="5293925"/>
                            <a:ext cx="2392141" cy="1284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0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9088587"/>
                  </p:ext>
                </p:extLst>
              </p:nvPr>
            </p:nvGraphicFramePr>
            <p:xfrm>
              <a:off x="6448425" y="5564188"/>
              <a:ext cx="676275" cy="742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1" name="Equation" r:id="rId14" imgW="393480" imgH="431640" progId="Equation.DSMT4">
                      <p:embed/>
                    </p:oleObj>
                  </mc:Choice>
                  <mc:Fallback>
                    <p:oleObj name="Equation" r:id="rId14" imgW="393480" imgH="431640" progId="Equation.DSMT4">
                      <p:embed/>
                      <p:pic>
                        <p:nvPicPr>
                          <p:cNvPr id="9230" name="对象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8425" y="5564188"/>
                            <a:ext cx="676275" cy="742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227" name="直接箭头连接符 7"/>
            <p:cNvCxnSpPr>
              <a:cxnSpLocks noChangeShapeType="1"/>
            </p:cNvCxnSpPr>
            <p:nvPr/>
          </p:nvCxnSpPr>
          <p:spPr bwMode="auto">
            <a:xfrm>
              <a:off x="4502856" y="5936090"/>
              <a:ext cx="1119011" cy="0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28" name="TextBox 8"/>
            <p:cNvSpPr txBox="1">
              <a:spLocks noChangeArrowheads="1"/>
            </p:cNvSpPr>
            <p:nvPr/>
          </p:nvSpPr>
          <p:spPr bwMode="auto">
            <a:xfrm>
              <a:off x="982133" y="5542844"/>
              <a:ext cx="10608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例：</a:t>
              </a:r>
            </a:p>
          </p:txBody>
        </p:sp>
      </p:grpSp>
      <p:grpSp>
        <p:nvGrpSpPr>
          <p:cNvPr id="21" name="组合 9">
            <a:extLst>
              <a:ext uri="{FF2B5EF4-FFF2-40B4-BE49-F238E27FC236}">
                <a16:creationId xmlns:a16="http://schemas.microsoft.com/office/drawing/2014/main" id="{42B3135E-9F51-410A-BF58-01DF8FDADF2E}"/>
              </a:ext>
            </a:extLst>
          </p:cNvPr>
          <p:cNvGrpSpPr>
            <a:grpSpLocks/>
          </p:cNvGrpSpPr>
          <p:nvPr/>
        </p:nvGrpSpPr>
        <p:grpSpPr bwMode="auto">
          <a:xfrm>
            <a:off x="973952" y="2245292"/>
            <a:ext cx="7143904" cy="1284287"/>
            <a:chOff x="982133" y="5293925"/>
            <a:chExt cx="7143903" cy="1284330"/>
          </a:xfrm>
        </p:grpSpPr>
        <p:grpSp>
          <p:nvGrpSpPr>
            <p:cNvPr id="22" name="组合 4">
              <a:extLst>
                <a:ext uri="{FF2B5EF4-FFF2-40B4-BE49-F238E27FC236}">
                  <a16:creationId xmlns:a16="http://schemas.microsoft.com/office/drawing/2014/main" id="{468728FB-C0A0-491F-9D07-027AD12B8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981" y="5299817"/>
              <a:ext cx="2392141" cy="1272546"/>
              <a:chOff x="2042981" y="5299817"/>
              <a:chExt cx="2392141" cy="1272546"/>
            </a:xfrm>
          </p:grpSpPr>
          <p:pic>
            <p:nvPicPr>
              <p:cNvPr id="28" name="Picture 14">
                <a:extLst>
                  <a:ext uri="{FF2B5EF4-FFF2-40B4-BE49-F238E27FC236}">
                    <a16:creationId xmlns:a16="http://schemas.microsoft.com/office/drawing/2014/main" id="{5C9A6A4D-52C3-4CD8-921C-129A2C580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2981" y="5299817"/>
                <a:ext cx="2392141" cy="1272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29" name="对象 1">
                <a:extLst>
                  <a:ext uri="{FF2B5EF4-FFF2-40B4-BE49-F238E27FC236}">
                    <a16:creationId xmlns:a16="http://schemas.microsoft.com/office/drawing/2014/main" id="{0B905878-6279-4BD7-B1F0-B5FA29A3CF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0482773"/>
                  </p:ext>
                </p:extLst>
              </p:nvPr>
            </p:nvGraphicFramePr>
            <p:xfrm>
              <a:off x="2421181" y="5541016"/>
              <a:ext cx="546100" cy="7874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2" name="Equation" r:id="rId16" imgW="317160" imgH="457200" progId="Equation.DSMT4">
                      <p:embed/>
                    </p:oleObj>
                  </mc:Choice>
                  <mc:Fallback>
                    <p:oleObj name="Equation" r:id="rId16" imgW="317160" imgH="457200" progId="Equation.DSMT4">
                      <p:embed/>
                      <p:pic>
                        <p:nvPicPr>
                          <p:cNvPr id="29" name="对象 1">
                            <a:extLst>
                              <a:ext uri="{FF2B5EF4-FFF2-40B4-BE49-F238E27FC236}">
                                <a16:creationId xmlns:a16="http://schemas.microsoft.com/office/drawing/2014/main" id="{0B905878-6279-4BD7-B1F0-B5FA29A3CF8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1181" y="5541016"/>
                            <a:ext cx="546100" cy="7874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对象 2">
                <a:extLst>
                  <a:ext uri="{FF2B5EF4-FFF2-40B4-BE49-F238E27FC236}">
                    <a16:creationId xmlns:a16="http://schemas.microsoft.com/office/drawing/2014/main" id="{B0E8E388-66F1-4C7F-92F2-7C092CDA71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6907084"/>
                  </p:ext>
                </p:extLst>
              </p:nvPr>
            </p:nvGraphicFramePr>
            <p:xfrm>
              <a:off x="3489569" y="5541016"/>
              <a:ext cx="588962" cy="7874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3" name="Equation" r:id="rId18" imgW="342720" imgH="457200" progId="Equation.DSMT4">
                      <p:embed/>
                    </p:oleObj>
                  </mc:Choice>
                  <mc:Fallback>
                    <p:oleObj name="Equation" r:id="rId18" imgW="342720" imgH="457200" progId="Equation.DSMT4">
                      <p:embed/>
                      <p:pic>
                        <p:nvPicPr>
                          <p:cNvPr id="30" name="对象 2">
                            <a:extLst>
                              <a:ext uri="{FF2B5EF4-FFF2-40B4-BE49-F238E27FC236}">
                                <a16:creationId xmlns:a16="http://schemas.microsoft.com/office/drawing/2014/main" id="{B0E8E388-66F1-4C7F-92F2-7C092CDA717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9569" y="5541016"/>
                            <a:ext cx="588962" cy="7874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组合 5">
              <a:extLst>
                <a:ext uri="{FF2B5EF4-FFF2-40B4-BE49-F238E27FC236}">
                  <a16:creationId xmlns:a16="http://schemas.microsoft.com/office/drawing/2014/main" id="{24D2E30B-062F-4EA8-B7B7-2F5782A1A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3895" y="5293925"/>
              <a:ext cx="2392141" cy="1284330"/>
              <a:chOff x="5733895" y="5293925"/>
              <a:chExt cx="2392141" cy="1284330"/>
            </a:xfrm>
          </p:grpSpPr>
          <p:graphicFrame>
            <p:nvGraphicFramePr>
              <p:cNvPr id="26" name="对象 3">
                <a:extLst>
                  <a:ext uri="{FF2B5EF4-FFF2-40B4-BE49-F238E27FC236}">
                    <a16:creationId xmlns:a16="http://schemas.microsoft.com/office/drawing/2014/main" id="{9AC47F0C-0C72-43E2-9230-362C99256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0906019"/>
                  </p:ext>
                </p:extLst>
              </p:nvPr>
            </p:nvGraphicFramePr>
            <p:xfrm>
              <a:off x="5733895" y="5293925"/>
              <a:ext cx="2392141" cy="1284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4" name="位图图像" r:id="rId12" imgW="3742857" imgH="2010056" progId="PBrush">
                      <p:embed/>
                    </p:oleObj>
                  </mc:Choice>
                  <mc:Fallback>
                    <p:oleObj name="位图图像" r:id="rId12" imgW="3742857" imgH="2010056" progId="PBrush">
                      <p:embed/>
                      <p:pic>
                        <p:nvPicPr>
                          <p:cNvPr id="26" name="对象 3">
                            <a:extLst>
                              <a:ext uri="{FF2B5EF4-FFF2-40B4-BE49-F238E27FC236}">
                                <a16:creationId xmlns:a16="http://schemas.microsoft.com/office/drawing/2014/main" id="{9AC47F0C-0C72-43E2-9230-362C99256F8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33895" y="5293925"/>
                            <a:ext cx="2392141" cy="1284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3">
                <a:extLst>
                  <a:ext uri="{FF2B5EF4-FFF2-40B4-BE49-F238E27FC236}">
                    <a16:creationId xmlns:a16="http://schemas.microsoft.com/office/drawing/2014/main" id="{8D60DA02-7690-45C8-B067-189AB0E6FC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9047736"/>
                  </p:ext>
                </p:extLst>
              </p:nvPr>
            </p:nvGraphicFramePr>
            <p:xfrm>
              <a:off x="6497880" y="5545779"/>
              <a:ext cx="566738" cy="6985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" name="Equation" r:id="rId20" imgW="330120" imgH="406080" progId="Equation.DSMT4">
                      <p:embed/>
                    </p:oleObj>
                  </mc:Choice>
                  <mc:Fallback>
                    <p:oleObj name="Equation" r:id="rId20" imgW="330120" imgH="406080" progId="Equation.DSMT4">
                      <p:embed/>
                      <p:pic>
                        <p:nvPicPr>
                          <p:cNvPr id="27" name="对象 3">
                            <a:extLst>
                              <a:ext uri="{FF2B5EF4-FFF2-40B4-BE49-F238E27FC236}">
                                <a16:creationId xmlns:a16="http://schemas.microsoft.com/office/drawing/2014/main" id="{8D60DA02-7690-45C8-B067-189AB0E6FCE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97880" y="5545779"/>
                            <a:ext cx="566738" cy="6985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4" name="直接箭头连接符 7">
              <a:extLst>
                <a:ext uri="{FF2B5EF4-FFF2-40B4-BE49-F238E27FC236}">
                  <a16:creationId xmlns:a16="http://schemas.microsoft.com/office/drawing/2014/main" id="{E6813B11-8FD7-468D-A752-5BCC80D0F1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02856" y="5936090"/>
              <a:ext cx="1119011" cy="0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8">
              <a:extLst>
                <a:ext uri="{FF2B5EF4-FFF2-40B4-BE49-F238E27FC236}">
                  <a16:creationId xmlns:a16="http://schemas.microsoft.com/office/drawing/2014/main" id="{CCCFAD53-359E-447D-9A3D-24E4BC1D2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133" y="5542844"/>
              <a:ext cx="10608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例：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641350" y="615950"/>
            <a:ext cx="80454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a typeface="黑体" pitchFamily="2" charset="-122"/>
              </a:rPr>
              <a:t>标准摩尔生成焓：</a:t>
            </a:r>
            <a:r>
              <a:rPr kumimoji="1" lang="zh-CN" altLang="en-US" dirty="0">
                <a:solidFill>
                  <a:srgbClr val="0000FF"/>
                </a:solidFill>
                <a:latin typeface="+mj-ea"/>
                <a:ea typeface="+mj-ea"/>
              </a:rPr>
              <a:t>由最稳定的单质生成该物质时</a:t>
            </a:r>
            <a:endParaRPr kumimoji="1" lang="en-US" altLang="zh-CN" dirty="0">
              <a:solidFill>
                <a:srgbClr val="0000FF"/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FF"/>
                </a:solidFill>
                <a:latin typeface="+mj-ea"/>
                <a:ea typeface="+mj-ea"/>
              </a:rPr>
              <a:t>                </a:t>
            </a:r>
            <a:r>
              <a:rPr kumimoji="1" lang="zh-CN" altLang="en-US" dirty="0">
                <a:solidFill>
                  <a:srgbClr val="0000FF"/>
                </a:solidFill>
                <a:latin typeface="+mj-ea"/>
                <a:ea typeface="+mj-ea"/>
              </a:rPr>
              <a:t>的标准摩尔反应焓</a:t>
            </a:r>
            <a:endParaRPr kumimoji="1" lang="zh-CN" altLang="en-US" sz="2400" dirty="0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</a:rPr>
              <a:t>(standard molar enthalpy of combustion)</a:t>
            </a:r>
            <a:endParaRPr kumimoji="1" lang="zh-CN" altLang="en-US" dirty="0">
              <a:ea typeface="黑体" pitchFamily="2" charset="-122"/>
            </a:endParaRPr>
          </a:p>
        </p:txBody>
      </p:sp>
      <p:graphicFrame>
        <p:nvGraphicFramePr>
          <p:cNvPr id="102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991672"/>
              </p:ext>
            </p:extLst>
          </p:nvPr>
        </p:nvGraphicFramePr>
        <p:xfrm>
          <a:off x="3863975" y="1944688"/>
          <a:ext cx="12827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431640" imgH="241200" progId="Equation.DSMT4">
                  <p:embed/>
                </p:oleObj>
              </mc:Choice>
              <mc:Fallback>
                <p:oleObj name="Equation" r:id="rId3" imgW="431640" imgH="241200" progId="Equation.DSMT4">
                  <p:embed/>
                  <p:pic>
                    <p:nvPicPr>
                      <p:cNvPr id="102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944688"/>
                        <a:ext cx="12827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98500" y="3876675"/>
            <a:ext cx="7988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a typeface="黑体" pitchFamily="2" charset="-122"/>
              </a:rPr>
              <a:t>标准摩尔燃烧焓：</a:t>
            </a:r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</a:rPr>
              <a:t>物质在 </a:t>
            </a:r>
            <a:r>
              <a:rPr kumimoji="1" lang="en-US" altLang="zh-CN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O</a:t>
            </a:r>
            <a:r>
              <a:rPr kumimoji="1" lang="en-US" altLang="zh-CN" baseline="-250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2</a:t>
            </a:r>
            <a:r>
              <a:rPr kumimoji="1" lang="en-US" altLang="zh-CN" baseline="-250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</a:rPr>
              <a:t>中完全燃烧时的标</a:t>
            </a:r>
            <a:endParaRPr kumimoji="1" lang="en-US" altLang="zh-CN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FF"/>
                </a:solidFill>
                <a:latin typeface="+mn-ea"/>
                <a:ea typeface="+mn-ea"/>
              </a:rPr>
              <a:t>                </a:t>
            </a:r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</a:rPr>
              <a:t>准摩尔反应焓</a:t>
            </a:r>
            <a:endParaRPr kumimoji="1" lang="en-US" altLang="zh-CN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</a:rPr>
              <a:t>(standard molar enthalpy of combustion)</a:t>
            </a:r>
            <a:endParaRPr kumimoji="1" lang="zh-CN" altLang="en-US" dirty="0">
              <a:solidFill>
                <a:srgbClr val="FF0000"/>
              </a:solidFill>
              <a:ea typeface="黑体" pitchFamily="49" charset="-122"/>
            </a:endParaRPr>
          </a:p>
        </p:txBody>
      </p:sp>
      <p:graphicFrame>
        <p:nvGraphicFramePr>
          <p:cNvPr id="1024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19232"/>
              </p:ext>
            </p:extLst>
          </p:nvPr>
        </p:nvGraphicFramePr>
        <p:xfrm>
          <a:off x="3867150" y="5289550"/>
          <a:ext cx="12795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431640" imgH="241200" progId="Equation.DSMT4">
                  <p:embed/>
                </p:oleObj>
              </mc:Choice>
              <mc:Fallback>
                <p:oleObj name="Equation" r:id="rId5" imgW="431640" imgH="241200" progId="Equation.DSMT4">
                  <p:embed/>
                  <p:pic>
                    <p:nvPicPr>
                      <p:cNvPr id="1024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5289550"/>
                        <a:ext cx="12795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22"/>
          <p:cNvSpPr txBox="1">
            <a:spLocks noChangeArrowheads="1"/>
          </p:cNvSpPr>
          <p:nvPr/>
        </p:nvSpPr>
        <p:spPr bwMode="auto">
          <a:xfrm>
            <a:off x="1014413" y="6008688"/>
            <a:ext cx="7486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燃烧生成物：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O(l), N</a:t>
            </a:r>
            <a:r>
              <a:rPr kumimoji="1"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(g), CO</a:t>
            </a:r>
            <a:r>
              <a:rPr kumimoji="1"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(g), SO</a:t>
            </a:r>
            <a:r>
              <a:rPr kumimoji="1"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(g)</a:t>
            </a:r>
          </a:p>
        </p:txBody>
      </p:sp>
      <p:sp>
        <p:nvSpPr>
          <p:cNvPr id="10247" name="Text Box 21"/>
          <p:cNvSpPr txBox="1">
            <a:spLocks noChangeArrowheads="1"/>
          </p:cNvSpPr>
          <p:nvPr/>
        </p:nvSpPr>
        <p:spPr bwMode="auto">
          <a:xfrm>
            <a:off x="914400" y="2608263"/>
            <a:ext cx="75866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最稳定单质：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(g), N</a:t>
            </a:r>
            <a:r>
              <a:rPr kumimoji="1"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(g), O</a:t>
            </a:r>
            <a:r>
              <a:rPr kumimoji="1"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(g), C(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石墨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),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                         S(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正交硫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), Hg(l), Sn(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白锡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), Cu(s)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7481</TotalTime>
  <Words>2723</Words>
  <Application>Microsoft Office PowerPoint</Application>
  <PresentationFormat>全屏显示(4:3)</PresentationFormat>
  <Paragraphs>335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位图图像</vt:lpstr>
      <vt:lpstr>BMP 图像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569</cp:revision>
  <dcterms:created xsi:type="dcterms:W3CDTF">1998-06-15T09:16:02Z</dcterms:created>
  <dcterms:modified xsi:type="dcterms:W3CDTF">2020-06-29T00:37:54Z</dcterms:modified>
</cp:coreProperties>
</file>