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"/>
  </p:notesMasterIdLst>
  <p:sldIdLst>
    <p:sldId id="451" r:id="rId2"/>
    <p:sldId id="452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66CCFF"/>
    <a:srgbClr val="00DA63"/>
    <a:srgbClr val="00FA71"/>
    <a:srgbClr val="FF5050"/>
    <a:srgbClr val="FF0000"/>
    <a:srgbClr val="9933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DB62742D-1CB7-48CC-9961-6109CC8DAC1A}"/>
    <pc:docChg chg="delSld">
      <pc:chgData name="Cai Jun" userId="57e790d697ad4281" providerId="LiveId" clId="{DB62742D-1CB7-48CC-9961-6109CC8DAC1A}" dt="2020-06-29T00:38:29.269" v="38" actId="47"/>
      <pc:docMkLst>
        <pc:docMk/>
      </pc:docMkLst>
      <pc:sldChg chg="del">
        <pc:chgData name="Cai Jun" userId="57e790d697ad4281" providerId="LiveId" clId="{DB62742D-1CB7-48CC-9961-6109CC8DAC1A}" dt="2020-06-29T00:38:11.844" v="0" actId="47"/>
        <pc:sldMkLst>
          <pc:docMk/>
          <pc:sldMk cId="0" sldId="417"/>
        </pc:sldMkLst>
      </pc:sldChg>
      <pc:sldChg chg="del">
        <pc:chgData name="Cai Jun" userId="57e790d697ad4281" providerId="LiveId" clId="{DB62742D-1CB7-48CC-9961-6109CC8DAC1A}" dt="2020-06-29T00:38:12.252" v="1" actId="47"/>
        <pc:sldMkLst>
          <pc:docMk/>
          <pc:sldMk cId="0" sldId="418"/>
        </pc:sldMkLst>
      </pc:sldChg>
      <pc:sldChg chg="del">
        <pc:chgData name="Cai Jun" userId="57e790d697ad4281" providerId="LiveId" clId="{DB62742D-1CB7-48CC-9961-6109CC8DAC1A}" dt="2020-06-29T00:38:12.604" v="2" actId="47"/>
        <pc:sldMkLst>
          <pc:docMk/>
          <pc:sldMk cId="0" sldId="419"/>
        </pc:sldMkLst>
      </pc:sldChg>
      <pc:sldChg chg="del">
        <pc:chgData name="Cai Jun" userId="57e790d697ad4281" providerId="LiveId" clId="{DB62742D-1CB7-48CC-9961-6109CC8DAC1A}" dt="2020-06-29T00:38:12.746" v="3" actId="47"/>
        <pc:sldMkLst>
          <pc:docMk/>
          <pc:sldMk cId="0" sldId="420"/>
        </pc:sldMkLst>
      </pc:sldChg>
      <pc:sldChg chg="del">
        <pc:chgData name="Cai Jun" userId="57e790d697ad4281" providerId="LiveId" clId="{DB62742D-1CB7-48CC-9961-6109CC8DAC1A}" dt="2020-06-29T00:38:15.023" v="9" actId="47"/>
        <pc:sldMkLst>
          <pc:docMk/>
          <pc:sldMk cId="0" sldId="423"/>
        </pc:sldMkLst>
      </pc:sldChg>
      <pc:sldChg chg="del">
        <pc:chgData name="Cai Jun" userId="57e790d697ad4281" providerId="LiveId" clId="{DB62742D-1CB7-48CC-9961-6109CC8DAC1A}" dt="2020-06-29T00:38:15.343" v="10" actId="47"/>
        <pc:sldMkLst>
          <pc:docMk/>
          <pc:sldMk cId="0" sldId="424"/>
        </pc:sldMkLst>
      </pc:sldChg>
      <pc:sldChg chg="del">
        <pc:chgData name="Cai Jun" userId="57e790d697ad4281" providerId="LiveId" clId="{DB62742D-1CB7-48CC-9961-6109CC8DAC1A}" dt="2020-06-29T00:38:15.609" v="11" actId="47"/>
        <pc:sldMkLst>
          <pc:docMk/>
          <pc:sldMk cId="0" sldId="425"/>
        </pc:sldMkLst>
      </pc:sldChg>
      <pc:sldChg chg="del">
        <pc:chgData name="Cai Jun" userId="57e790d697ad4281" providerId="LiveId" clId="{DB62742D-1CB7-48CC-9961-6109CC8DAC1A}" dt="2020-06-29T00:38:15.863" v="12" actId="47"/>
        <pc:sldMkLst>
          <pc:docMk/>
          <pc:sldMk cId="0" sldId="426"/>
        </pc:sldMkLst>
      </pc:sldChg>
      <pc:sldChg chg="del">
        <pc:chgData name="Cai Jun" userId="57e790d697ad4281" providerId="LiveId" clId="{DB62742D-1CB7-48CC-9961-6109CC8DAC1A}" dt="2020-06-29T00:38:16.068" v="13" actId="47"/>
        <pc:sldMkLst>
          <pc:docMk/>
          <pc:sldMk cId="0" sldId="427"/>
        </pc:sldMkLst>
      </pc:sldChg>
      <pc:sldChg chg="del">
        <pc:chgData name="Cai Jun" userId="57e790d697ad4281" providerId="LiveId" clId="{DB62742D-1CB7-48CC-9961-6109CC8DAC1A}" dt="2020-06-29T00:38:16.257" v="14" actId="47"/>
        <pc:sldMkLst>
          <pc:docMk/>
          <pc:sldMk cId="0" sldId="428"/>
        </pc:sldMkLst>
      </pc:sldChg>
      <pc:sldChg chg="del">
        <pc:chgData name="Cai Jun" userId="57e790d697ad4281" providerId="LiveId" clId="{DB62742D-1CB7-48CC-9961-6109CC8DAC1A}" dt="2020-06-29T00:38:16.460" v="15" actId="47"/>
        <pc:sldMkLst>
          <pc:docMk/>
          <pc:sldMk cId="0" sldId="429"/>
        </pc:sldMkLst>
      </pc:sldChg>
      <pc:sldChg chg="del">
        <pc:chgData name="Cai Jun" userId="57e790d697ad4281" providerId="LiveId" clId="{DB62742D-1CB7-48CC-9961-6109CC8DAC1A}" dt="2020-06-29T00:38:16.837" v="16" actId="47"/>
        <pc:sldMkLst>
          <pc:docMk/>
          <pc:sldMk cId="0" sldId="430"/>
        </pc:sldMkLst>
      </pc:sldChg>
      <pc:sldChg chg="del">
        <pc:chgData name="Cai Jun" userId="57e790d697ad4281" providerId="LiveId" clId="{DB62742D-1CB7-48CC-9961-6109CC8DAC1A}" dt="2020-06-29T00:38:17.119" v="17" actId="47"/>
        <pc:sldMkLst>
          <pc:docMk/>
          <pc:sldMk cId="0" sldId="431"/>
        </pc:sldMkLst>
      </pc:sldChg>
      <pc:sldChg chg="del">
        <pc:chgData name="Cai Jun" userId="57e790d697ad4281" providerId="LiveId" clId="{DB62742D-1CB7-48CC-9961-6109CC8DAC1A}" dt="2020-06-29T00:38:17.501" v="18" actId="47"/>
        <pc:sldMkLst>
          <pc:docMk/>
          <pc:sldMk cId="0" sldId="432"/>
        </pc:sldMkLst>
      </pc:sldChg>
      <pc:sldChg chg="del">
        <pc:chgData name="Cai Jun" userId="57e790d697ad4281" providerId="LiveId" clId="{DB62742D-1CB7-48CC-9961-6109CC8DAC1A}" dt="2020-06-29T00:38:17.971" v="19" actId="47"/>
        <pc:sldMkLst>
          <pc:docMk/>
          <pc:sldMk cId="0" sldId="433"/>
        </pc:sldMkLst>
      </pc:sldChg>
      <pc:sldChg chg="del">
        <pc:chgData name="Cai Jun" userId="57e790d697ad4281" providerId="LiveId" clId="{DB62742D-1CB7-48CC-9961-6109CC8DAC1A}" dt="2020-06-29T00:38:18.382" v="20" actId="47"/>
        <pc:sldMkLst>
          <pc:docMk/>
          <pc:sldMk cId="0" sldId="434"/>
        </pc:sldMkLst>
      </pc:sldChg>
      <pc:sldChg chg="del">
        <pc:chgData name="Cai Jun" userId="57e790d697ad4281" providerId="LiveId" clId="{DB62742D-1CB7-48CC-9961-6109CC8DAC1A}" dt="2020-06-29T00:38:18.600" v="21" actId="47"/>
        <pc:sldMkLst>
          <pc:docMk/>
          <pc:sldMk cId="0" sldId="435"/>
        </pc:sldMkLst>
      </pc:sldChg>
      <pc:sldChg chg="del">
        <pc:chgData name="Cai Jun" userId="57e790d697ad4281" providerId="LiveId" clId="{DB62742D-1CB7-48CC-9961-6109CC8DAC1A}" dt="2020-06-29T00:38:18.867" v="22" actId="47"/>
        <pc:sldMkLst>
          <pc:docMk/>
          <pc:sldMk cId="0" sldId="436"/>
        </pc:sldMkLst>
      </pc:sldChg>
      <pc:sldChg chg="del">
        <pc:chgData name="Cai Jun" userId="57e790d697ad4281" providerId="LiveId" clId="{DB62742D-1CB7-48CC-9961-6109CC8DAC1A}" dt="2020-06-29T00:38:19.195" v="23" actId="47"/>
        <pc:sldMkLst>
          <pc:docMk/>
          <pc:sldMk cId="0" sldId="437"/>
        </pc:sldMkLst>
      </pc:sldChg>
      <pc:sldChg chg="del">
        <pc:chgData name="Cai Jun" userId="57e790d697ad4281" providerId="LiveId" clId="{DB62742D-1CB7-48CC-9961-6109CC8DAC1A}" dt="2020-06-29T00:38:19.468" v="24" actId="47"/>
        <pc:sldMkLst>
          <pc:docMk/>
          <pc:sldMk cId="0" sldId="438"/>
        </pc:sldMkLst>
      </pc:sldChg>
      <pc:sldChg chg="del">
        <pc:chgData name="Cai Jun" userId="57e790d697ad4281" providerId="LiveId" clId="{DB62742D-1CB7-48CC-9961-6109CC8DAC1A}" dt="2020-06-29T00:38:19.766" v="25" actId="47"/>
        <pc:sldMkLst>
          <pc:docMk/>
          <pc:sldMk cId="0" sldId="439"/>
        </pc:sldMkLst>
      </pc:sldChg>
      <pc:sldChg chg="del">
        <pc:chgData name="Cai Jun" userId="57e790d697ad4281" providerId="LiveId" clId="{DB62742D-1CB7-48CC-9961-6109CC8DAC1A}" dt="2020-06-29T00:38:20.141" v="26" actId="47"/>
        <pc:sldMkLst>
          <pc:docMk/>
          <pc:sldMk cId="0" sldId="440"/>
        </pc:sldMkLst>
      </pc:sldChg>
      <pc:sldChg chg="del">
        <pc:chgData name="Cai Jun" userId="57e790d697ad4281" providerId="LiveId" clId="{DB62742D-1CB7-48CC-9961-6109CC8DAC1A}" dt="2020-06-29T00:38:20.391" v="27" actId="47"/>
        <pc:sldMkLst>
          <pc:docMk/>
          <pc:sldMk cId="0" sldId="441"/>
        </pc:sldMkLst>
      </pc:sldChg>
      <pc:sldChg chg="del">
        <pc:chgData name="Cai Jun" userId="57e790d697ad4281" providerId="LiveId" clId="{DB62742D-1CB7-48CC-9961-6109CC8DAC1A}" dt="2020-06-29T00:38:20.594" v="28" actId="47"/>
        <pc:sldMkLst>
          <pc:docMk/>
          <pc:sldMk cId="0" sldId="442"/>
        </pc:sldMkLst>
      </pc:sldChg>
      <pc:sldChg chg="del">
        <pc:chgData name="Cai Jun" userId="57e790d697ad4281" providerId="LiveId" clId="{DB62742D-1CB7-48CC-9961-6109CC8DAC1A}" dt="2020-06-29T00:38:20.836" v="29" actId="47"/>
        <pc:sldMkLst>
          <pc:docMk/>
          <pc:sldMk cId="0" sldId="443"/>
        </pc:sldMkLst>
      </pc:sldChg>
      <pc:sldChg chg="del">
        <pc:chgData name="Cai Jun" userId="57e790d697ad4281" providerId="LiveId" clId="{DB62742D-1CB7-48CC-9961-6109CC8DAC1A}" dt="2020-06-29T00:38:21.117" v="30" actId="47"/>
        <pc:sldMkLst>
          <pc:docMk/>
          <pc:sldMk cId="0" sldId="444"/>
        </pc:sldMkLst>
      </pc:sldChg>
      <pc:sldChg chg="del">
        <pc:chgData name="Cai Jun" userId="57e790d697ad4281" providerId="LiveId" clId="{DB62742D-1CB7-48CC-9961-6109CC8DAC1A}" dt="2020-06-29T00:38:21.384" v="31" actId="47"/>
        <pc:sldMkLst>
          <pc:docMk/>
          <pc:sldMk cId="0" sldId="445"/>
        </pc:sldMkLst>
      </pc:sldChg>
      <pc:sldChg chg="del">
        <pc:chgData name="Cai Jun" userId="57e790d697ad4281" providerId="LiveId" clId="{DB62742D-1CB7-48CC-9961-6109CC8DAC1A}" dt="2020-06-29T00:38:22.360" v="32" actId="47"/>
        <pc:sldMkLst>
          <pc:docMk/>
          <pc:sldMk cId="0" sldId="446"/>
        </pc:sldMkLst>
      </pc:sldChg>
      <pc:sldChg chg="del">
        <pc:chgData name="Cai Jun" userId="57e790d697ad4281" providerId="LiveId" clId="{DB62742D-1CB7-48CC-9961-6109CC8DAC1A}" dt="2020-06-29T00:38:13.669" v="5" actId="47"/>
        <pc:sldMkLst>
          <pc:docMk/>
          <pc:sldMk cId="0" sldId="447"/>
        </pc:sldMkLst>
      </pc:sldChg>
      <pc:sldChg chg="del">
        <pc:chgData name="Cai Jun" userId="57e790d697ad4281" providerId="LiveId" clId="{DB62742D-1CB7-48CC-9961-6109CC8DAC1A}" dt="2020-06-29T00:38:13.990" v="6" actId="47"/>
        <pc:sldMkLst>
          <pc:docMk/>
          <pc:sldMk cId="0" sldId="448"/>
        </pc:sldMkLst>
      </pc:sldChg>
      <pc:sldChg chg="del">
        <pc:chgData name="Cai Jun" userId="57e790d697ad4281" providerId="LiveId" clId="{DB62742D-1CB7-48CC-9961-6109CC8DAC1A}" dt="2020-06-29T00:38:14.428" v="7" actId="47"/>
        <pc:sldMkLst>
          <pc:docMk/>
          <pc:sldMk cId="0" sldId="449"/>
        </pc:sldMkLst>
      </pc:sldChg>
      <pc:sldChg chg="del">
        <pc:chgData name="Cai Jun" userId="57e790d697ad4281" providerId="LiveId" clId="{DB62742D-1CB7-48CC-9961-6109CC8DAC1A}" dt="2020-06-29T00:38:14.678" v="8" actId="47"/>
        <pc:sldMkLst>
          <pc:docMk/>
          <pc:sldMk cId="0" sldId="450"/>
        </pc:sldMkLst>
      </pc:sldChg>
      <pc:sldChg chg="del">
        <pc:chgData name="Cai Jun" userId="57e790d697ad4281" providerId="LiveId" clId="{DB62742D-1CB7-48CC-9961-6109CC8DAC1A}" dt="2020-06-29T00:38:27.039" v="33" actId="47"/>
        <pc:sldMkLst>
          <pc:docMk/>
          <pc:sldMk cId="0" sldId="453"/>
        </pc:sldMkLst>
      </pc:sldChg>
      <pc:sldChg chg="del">
        <pc:chgData name="Cai Jun" userId="57e790d697ad4281" providerId="LiveId" clId="{DB62742D-1CB7-48CC-9961-6109CC8DAC1A}" dt="2020-06-29T00:38:27.463" v="34" actId="47"/>
        <pc:sldMkLst>
          <pc:docMk/>
          <pc:sldMk cId="0" sldId="454"/>
        </pc:sldMkLst>
      </pc:sldChg>
      <pc:sldChg chg="del">
        <pc:chgData name="Cai Jun" userId="57e790d697ad4281" providerId="LiveId" clId="{DB62742D-1CB7-48CC-9961-6109CC8DAC1A}" dt="2020-06-29T00:38:27.923" v="36" actId="47"/>
        <pc:sldMkLst>
          <pc:docMk/>
          <pc:sldMk cId="0" sldId="455"/>
        </pc:sldMkLst>
      </pc:sldChg>
      <pc:sldChg chg="del">
        <pc:chgData name="Cai Jun" userId="57e790d697ad4281" providerId="LiveId" clId="{DB62742D-1CB7-48CC-9961-6109CC8DAC1A}" dt="2020-06-29T00:38:28.620" v="37" actId="47"/>
        <pc:sldMkLst>
          <pc:docMk/>
          <pc:sldMk cId="0" sldId="456"/>
        </pc:sldMkLst>
      </pc:sldChg>
      <pc:sldChg chg="del">
        <pc:chgData name="Cai Jun" userId="57e790d697ad4281" providerId="LiveId" clId="{DB62742D-1CB7-48CC-9961-6109CC8DAC1A}" dt="2020-06-29T00:38:29.269" v="38" actId="47"/>
        <pc:sldMkLst>
          <pc:docMk/>
          <pc:sldMk cId="0" sldId="457"/>
        </pc:sldMkLst>
      </pc:sldChg>
      <pc:sldChg chg="del">
        <pc:chgData name="Cai Jun" userId="57e790d697ad4281" providerId="LiveId" clId="{DB62742D-1CB7-48CC-9961-6109CC8DAC1A}" dt="2020-06-29T00:38:27.688" v="35" actId="47"/>
        <pc:sldMkLst>
          <pc:docMk/>
          <pc:sldMk cId="0" sldId="458"/>
        </pc:sldMkLst>
      </pc:sldChg>
      <pc:sldChg chg="del">
        <pc:chgData name="Cai Jun" userId="57e790d697ad4281" providerId="LiveId" clId="{DB62742D-1CB7-48CC-9961-6109CC8DAC1A}" dt="2020-06-29T00:38:12.949" v="4" actId="47"/>
        <pc:sldMkLst>
          <pc:docMk/>
          <pc:sldMk cId="60833623" sldId="459"/>
        </pc:sldMkLst>
      </pc:sldChg>
    </pc:docChg>
  </pc:docChgLst>
  <pc:docChgLst>
    <pc:chgData name="Jun Cai" userId="57e790d697ad4281" providerId="LiveId" clId="{C5E5C3D7-63A4-4CA2-BF07-6B9BCE959341}"/>
    <pc:docChg chg="modSld">
      <pc:chgData name="Jun Cai" userId="57e790d697ad4281" providerId="LiveId" clId="{C5E5C3D7-63A4-4CA2-BF07-6B9BCE959341}" dt="2019-07-17T13:25:52.721" v="55"/>
      <pc:docMkLst>
        <pc:docMk/>
      </pc:docMkLst>
      <pc:sldChg chg="addSp modSp modAnim">
        <pc:chgData name="Jun Cai" userId="57e790d697ad4281" providerId="LiveId" clId="{C5E5C3D7-63A4-4CA2-BF07-6B9BCE959341}" dt="2019-07-17T13:25:52.721" v="55"/>
        <pc:sldMkLst>
          <pc:docMk/>
          <pc:sldMk cId="0" sldId="449"/>
        </pc:sldMkLst>
        <pc:spChg chg="mod">
          <ac:chgData name="Jun Cai" userId="57e790d697ad4281" providerId="LiveId" clId="{C5E5C3D7-63A4-4CA2-BF07-6B9BCE959341}" dt="2019-07-17T13:18:18.624" v="19" actId="1076"/>
          <ac:spMkLst>
            <pc:docMk/>
            <pc:sldMk cId="0" sldId="449"/>
            <ac:spMk id="9218" creationId="{00000000-0000-0000-0000-000000000000}"/>
          </ac:spMkLst>
        </pc:spChg>
        <pc:spChg chg="mod">
          <ac:chgData name="Jun Cai" userId="57e790d697ad4281" providerId="LiveId" clId="{C5E5C3D7-63A4-4CA2-BF07-6B9BCE959341}" dt="2019-07-17T13:19:39.222" v="34" actId="1076"/>
          <ac:spMkLst>
            <pc:docMk/>
            <pc:sldMk cId="0" sldId="449"/>
            <ac:spMk id="9219" creationId="{00000000-0000-0000-0000-000000000000}"/>
          </ac:spMkLst>
        </pc:spChg>
        <pc:spChg chg="mod">
          <ac:chgData name="Jun Cai" userId="57e790d697ad4281" providerId="LiveId" clId="{C5E5C3D7-63A4-4CA2-BF07-6B9BCE959341}" dt="2019-07-17T13:19:29.703" v="31" actId="1076"/>
          <ac:spMkLst>
            <pc:docMk/>
            <pc:sldMk cId="0" sldId="449"/>
            <ac:spMk id="9220" creationId="{00000000-0000-0000-0000-000000000000}"/>
          </ac:spMkLst>
        </pc:spChg>
        <pc:spChg chg="mod">
          <ac:chgData name="Jun Cai" userId="57e790d697ad4281" providerId="LiveId" clId="{C5E5C3D7-63A4-4CA2-BF07-6B9BCE959341}" dt="2019-07-17T13:19:36.394" v="33" actId="1076"/>
          <ac:spMkLst>
            <pc:docMk/>
            <pc:sldMk cId="0" sldId="449"/>
            <ac:spMk id="9237" creationId="{00000000-0000-0000-0000-000000000000}"/>
          </ac:spMkLst>
        </pc:spChg>
        <pc:grpChg chg="add mod">
          <ac:chgData name="Jun Cai" userId="57e790d697ad4281" providerId="LiveId" clId="{C5E5C3D7-63A4-4CA2-BF07-6B9BCE959341}" dt="2019-07-17T13:21:54.057" v="54"/>
          <ac:grpSpMkLst>
            <pc:docMk/>
            <pc:sldMk cId="0" sldId="449"/>
            <ac:grpSpMk id="21" creationId="{42B3135E-9F51-410A-BF58-01DF8FDADF2E}"/>
          </ac:grpSpMkLst>
        </pc:grpChg>
        <pc:grpChg chg="mod">
          <ac:chgData name="Jun Cai" userId="57e790d697ad4281" providerId="LiveId" clId="{C5E5C3D7-63A4-4CA2-BF07-6B9BCE959341}" dt="2019-07-17T13:21:47.666" v="51"/>
          <ac:grpSpMkLst>
            <pc:docMk/>
            <pc:sldMk cId="0" sldId="449"/>
            <ac:grpSpMk id="22" creationId="{468728FB-C0A0-491F-9D07-027AD12B82D6}"/>
          </ac:grpSpMkLst>
        </pc:grpChg>
        <pc:grpChg chg="mod">
          <ac:chgData name="Jun Cai" userId="57e790d697ad4281" providerId="LiveId" clId="{C5E5C3D7-63A4-4CA2-BF07-6B9BCE959341}" dt="2019-07-17T13:21:54.057" v="54"/>
          <ac:grpSpMkLst>
            <pc:docMk/>
            <pc:sldMk cId="0" sldId="449"/>
            <ac:grpSpMk id="23" creationId="{24D2E30B-062F-4EA8-B7B7-2F5782A1A48B}"/>
          </ac:grpSpMkLst>
        </pc:grpChg>
        <pc:grpChg chg="mod">
          <ac:chgData name="Jun Cai" userId="57e790d697ad4281" providerId="LiveId" clId="{C5E5C3D7-63A4-4CA2-BF07-6B9BCE959341}" dt="2019-07-17T13:19:46.597" v="46" actId="1035"/>
          <ac:grpSpMkLst>
            <pc:docMk/>
            <pc:sldMk cId="0" sldId="449"/>
            <ac:grpSpMk id="9221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13.374" v="18" actId="1076"/>
          <ac:grpSpMkLst>
            <pc:docMk/>
            <pc:sldMk cId="0" sldId="449"/>
            <ac:grpSpMk id="9222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4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5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6" creationId="{00000000-0000-0000-0000-000000000000}"/>
          </ac:grpSpMkLst>
        </pc:grpChg>
        <pc:graphicFrameChg chg="mod">
          <ac:chgData name="Jun Cai" userId="57e790d697ad4281" providerId="LiveId" clId="{C5E5C3D7-63A4-4CA2-BF07-6B9BCE959341}" dt="2019-07-17T13:21:54.057" v="54"/>
          <ac:graphicFrameMkLst>
            <pc:docMk/>
            <pc:sldMk cId="0" sldId="449"/>
            <ac:graphicFrameMk id="27" creationId="{8D60DA02-7690-45C8-B067-189AB0E6FCEB}"/>
          </ac:graphicFrameMkLst>
        </pc:graphicFrameChg>
        <pc:graphicFrameChg chg="mod">
          <ac:chgData name="Jun Cai" userId="57e790d697ad4281" providerId="LiveId" clId="{C5E5C3D7-63A4-4CA2-BF07-6B9BCE959341}" dt="2019-07-17T13:21:42.182" v="49"/>
          <ac:graphicFrameMkLst>
            <pc:docMk/>
            <pc:sldMk cId="0" sldId="449"/>
            <ac:graphicFrameMk id="29" creationId="{0B905878-6279-4BD7-B1F0-B5FA29A3CF86}"/>
          </ac:graphicFrameMkLst>
        </pc:graphicFrameChg>
        <pc:graphicFrameChg chg="mod">
          <ac:chgData name="Jun Cai" userId="57e790d697ad4281" providerId="LiveId" clId="{C5E5C3D7-63A4-4CA2-BF07-6B9BCE959341}" dt="2019-07-17T13:21:47.666" v="51"/>
          <ac:graphicFrameMkLst>
            <pc:docMk/>
            <pc:sldMk cId="0" sldId="449"/>
            <ac:graphicFrameMk id="30" creationId="{B0E8E388-66F1-4C7F-92F2-7C092CDA7179}"/>
          </ac:graphicFrameMkLst>
        </pc:graphicFrameChg>
        <pc:graphicFrameChg chg="mod">
          <ac:chgData name="Jun Cai" userId="57e790d697ad4281" providerId="LiveId" clId="{C5E5C3D7-63A4-4CA2-BF07-6B9BCE959341}" dt="2019-07-17T13:19:33.597" v="32" actId="1076"/>
          <ac:graphicFrameMkLst>
            <pc:docMk/>
            <pc:sldMk cId="0" sldId="449"/>
            <ac:graphicFrameMk id="9236" creationId="{00000000-0000-0000-0000-000000000000}"/>
          </ac:graphicFrameMkLst>
        </pc:graphicFrameChg>
      </pc:sldChg>
    </pc:docChg>
  </pc:docChgLst>
  <pc:docChgLst>
    <pc:chgData name="Jun Cai" userId="57e790d697ad4281" providerId="LiveId" clId="{283BBC9A-11E3-48BA-BEAA-131C6190593C}"/>
    <pc:docChg chg="custSel modSld">
      <pc:chgData name="Jun Cai" userId="57e790d697ad4281" providerId="LiveId" clId="{283BBC9A-11E3-48BA-BEAA-131C6190593C}" dt="2019-08-05T13:23:37.683" v="140" actId="6549"/>
      <pc:docMkLst>
        <pc:docMk/>
      </pc:docMkLst>
      <pc:sldChg chg="addSp delSp modSp">
        <pc:chgData name="Jun Cai" userId="57e790d697ad4281" providerId="LiveId" clId="{283BBC9A-11E3-48BA-BEAA-131C6190593C}" dt="2019-08-05T13:21:27.718" v="138" actId="1035"/>
        <pc:sldMkLst>
          <pc:docMk/>
          <pc:sldMk cId="0" sldId="437"/>
        </pc:sldMkLst>
        <pc:spChg chg="mod">
          <ac:chgData name="Jun Cai" userId="57e790d697ad4281" providerId="LiveId" clId="{283BBC9A-11E3-48BA-BEAA-131C6190593C}" dt="2019-08-05T13:21:03.931" v="80" actId="6549"/>
          <ac:spMkLst>
            <pc:docMk/>
            <pc:sldMk cId="0" sldId="437"/>
            <ac:spMk id="25602" creationId="{00000000-0000-0000-0000-000000000000}"/>
          </ac:spMkLst>
        </pc:spChg>
        <pc:graphicFrameChg chg="add mod">
          <ac:chgData name="Jun Cai" userId="57e790d697ad4281" providerId="LiveId" clId="{283BBC9A-11E3-48BA-BEAA-131C6190593C}" dt="2019-08-05T13:21:27.718" v="138" actId="1035"/>
          <ac:graphicFrameMkLst>
            <pc:docMk/>
            <pc:sldMk cId="0" sldId="437"/>
            <ac:graphicFrameMk id="6" creationId="{307A632B-FBC1-4BF4-94B1-3A16E5388866}"/>
          </ac:graphicFrameMkLst>
        </pc:graphicFrameChg>
        <pc:graphicFrameChg chg="del">
          <ac:chgData name="Jun Cai" userId="57e790d697ad4281" providerId="LiveId" clId="{283BBC9A-11E3-48BA-BEAA-131C6190593C}" dt="2019-08-05T13:21:20.571" v="81" actId="478"/>
          <ac:graphicFrameMkLst>
            <pc:docMk/>
            <pc:sldMk cId="0" sldId="437"/>
            <ac:graphicFrameMk id="25635" creationId="{00000000-0000-0000-0000-000000000000}"/>
          </ac:graphicFrameMkLst>
        </pc:graphicFrameChg>
      </pc:sldChg>
      <pc:sldChg chg="addSp delSp modSp">
        <pc:chgData name="Jun Cai" userId="57e790d697ad4281" providerId="LiveId" clId="{283BBC9A-11E3-48BA-BEAA-131C6190593C}" dt="2019-08-05T13:20:01.149" v="59"/>
        <pc:sldMkLst>
          <pc:docMk/>
          <pc:sldMk cId="0" sldId="438"/>
        </pc:sldMkLst>
        <pc:spChg chg="add">
          <ac:chgData name="Jun Cai" userId="57e790d697ad4281" providerId="LiveId" clId="{283BBC9A-11E3-48BA-BEAA-131C6190593C}" dt="2019-08-05T13:20:01.149" v="59"/>
          <ac:spMkLst>
            <pc:docMk/>
            <pc:sldMk cId="0" sldId="438"/>
            <ac:spMk id="19" creationId="{840AAF52-E635-48E6-9C54-0BFD1CBBFDF6}"/>
          </ac:spMkLst>
        </pc:spChg>
        <pc:spChg chg="del">
          <ac:chgData name="Jun Cai" userId="57e790d697ad4281" providerId="LiveId" clId="{283BBC9A-11E3-48BA-BEAA-131C6190593C}" dt="2019-08-05T13:20:00.696" v="58" actId="478"/>
          <ac:spMkLst>
            <pc:docMk/>
            <pc:sldMk cId="0" sldId="438"/>
            <ac:spMk id="26626" creationId="{00000000-0000-0000-0000-000000000000}"/>
          </ac:spMkLst>
        </pc:spChg>
        <pc:graphicFrameChg chg="mod">
          <ac:chgData name="Jun Cai" userId="57e790d697ad4281" providerId="LiveId" clId="{283BBC9A-11E3-48BA-BEAA-131C6190593C}" dt="2019-08-05T13:17:04.313" v="7"/>
          <ac:graphicFrameMkLst>
            <pc:docMk/>
            <pc:sldMk cId="0" sldId="438"/>
            <ac:graphicFrameMk id="26669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56.150" v="57"/>
        <pc:sldMkLst>
          <pc:docMk/>
          <pc:sldMk cId="0" sldId="439"/>
        </pc:sldMkLst>
        <pc:spChg chg="add">
          <ac:chgData name="Jun Cai" userId="57e790d697ad4281" providerId="LiveId" clId="{283BBC9A-11E3-48BA-BEAA-131C6190593C}" dt="2019-08-05T13:19:56.150" v="57"/>
          <ac:spMkLst>
            <pc:docMk/>
            <pc:sldMk cId="0" sldId="439"/>
            <ac:spMk id="23" creationId="{08D9A9B7-F7D7-4DEB-9822-3D5CEC129FAC}"/>
          </ac:spMkLst>
        </pc:spChg>
        <pc:spChg chg="del">
          <ac:chgData name="Jun Cai" userId="57e790d697ad4281" providerId="LiveId" clId="{283BBC9A-11E3-48BA-BEAA-131C6190593C}" dt="2019-08-05T13:19:55.572" v="56" actId="478"/>
          <ac:spMkLst>
            <pc:docMk/>
            <pc:sldMk cId="0" sldId="439"/>
            <ac:spMk id="27665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16.766" v="9"/>
          <ac:graphicFrameMkLst>
            <pc:docMk/>
            <pc:sldMk cId="0" sldId="439"/>
            <ac:graphicFrameMk id="22" creationId="{C0873F0B-3DEB-4116-8EE0-CF980E351601}"/>
          </ac:graphicFrameMkLst>
        </pc:graphicFrameChg>
        <pc:graphicFrameChg chg="del">
          <ac:chgData name="Jun Cai" userId="57e790d697ad4281" providerId="LiveId" clId="{283BBC9A-11E3-48BA-BEAA-131C6190593C}" dt="2019-08-05T13:17:16.235" v="8" actId="478"/>
          <ac:graphicFrameMkLst>
            <pc:docMk/>
            <pc:sldMk cId="0" sldId="439"/>
            <ac:graphicFrameMk id="27698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50.369" v="55"/>
        <pc:sldMkLst>
          <pc:docMk/>
          <pc:sldMk cId="0" sldId="440"/>
        </pc:sldMkLst>
        <pc:spChg chg="add">
          <ac:chgData name="Jun Cai" userId="57e790d697ad4281" providerId="LiveId" clId="{283BBC9A-11E3-48BA-BEAA-131C6190593C}" dt="2019-08-05T13:19:50.369" v="55"/>
          <ac:spMkLst>
            <pc:docMk/>
            <pc:sldMk cId="0" sldId="440"/>
            <ac:spMk id="22" creationId="{2D66F2E0-94A6-4C70-ABC9-4F311AA8E739}"/>
          </ac:spMkLst>
        </pc:spChg>
        <pc:spChg chg="del">
          <ac:chgData name="Jun Cai" userId="57e790d697ad4281" providerId="LiveId" clId="{283BBC9A-11E3-48BA-BEAA-131C6190593C}" dt="2019-08-05T13:19:49.822" v="54" actId="478"/>
          <ac:spMkLst>
            <pc:docMk/>
            <pc:sldMk cId="0" sldId="440"/>
            <ac:spMk id="28689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21.641" v="11"/>
          <ac:graphicFrameMkLst>
            <pc:docMk/>
            <pc:sldMk cId="0" sldId="440"/>
            <ac:graphicFrameMk id="21" creationId="{E21426F6-D8BC-4D18-9814-E7B0D9952FC5}"/>
          </ac:graphicFrameMkLst>
        </pc:graphicFrameChg>
        <pc:graphicFrameChg chg="del">
          <ac:chgData name="Jun Cai" userId="57e790d697ad4281" providerId="LiveId" clId="{283BBC9A-11E3-48BA-BEAA-131C6190593C}" dt="2019-08-05T13:17:21.172" v="10" actId="478"/>
          <ac:graphicFrameMkLst>
            <pc:docMk/>
            <pc:sldMk cId="0" sldId="440"/>
            <ac:graphicFrameMk id="28690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45.965" v="53"/>
        <pc:sldMkLst>
          <pc:docMk/>
          <pc:sldMk cId="0" sldId="441"/>
        </pc:sldMkLst>
        <pc:spChg chg="add">
          <ac:chgData name="Jun Cai" userId="57e790d697ad4281" providerId="LiveId" clId="{283BBC9A-11E3-48BA-BEAA-131C6190593C}" dt="2019-08-05T13:19:45.965" v="53"/>
          <ac:spMkLst>
            <pc:docMk/>
            <pc:sldMk cId="0" sldId="441"/>
            <ac:spMk id="22" creationId="{B517C5F0-B2F5-49B6-9758-76EFDAD88231}"/>
          </ac:spMkLst>
        </pc:spChg>
        <pc:spChg chg="del">
          <ac:chgData name="Jun Cai" userId="57e790d697ad4281" providerId="LiveId" clId="{283BBC9A-11E3-48BA-BEAA-131C6190593C}" dt="2019-08-05T13:19:45.517" v="52" actId="478"/>
          <ac:spMkLst>
            <pc:docMk/>
            <pc:sldMk cId="0" sldId="441"/>
            <ac:spMk id="29713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25.078" v="13"/>
          <ac:graphicFrameMkLst>
            <pc:docMk/>
            <pc:sldMk cId="0" sldId="441"/>
            <ac:graphicFrameMk id="21" creationId="{D880542B-6A43-4051-8CEA-235FA4C0428C}"/>
          </ac:graphicFrameMkLst>
        </pc:graphicFrameChg>
        <pc:graphicFrameChg chg="del">
          <ac:chgData name="Jun Cai" userId="57e790d697ad4281" providerId="LiveId" clId="{283BBC9A-11E3-48BA-BEAA-131C6190593C}" dt="2019-08-05T13:17:24.657" v="12" actId="478"/>
          <ac:graphicFrameMkLst>
            <pc:docMk/>
            <pc:sldMk cId="0" sldId="441"/>
            <ac:graphicFrameMk id="29714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41.470" v="51"/>
        <pc:sldMkLst>
          <pc:docMk/>
          <pc:sldMk cId="0" sldId="442"/>
        </pc:sldMkLst>
        <pc:spChg chg="add">
          <ac:chgData name="Jun Cai" userId="57e790d697ad4281" providerId="LiveId" clId="{283BBC9A-11E3-48BA-BEAA-131C6190593C}" dt="2019-08-05T13:19:41.470" v="51"/>
          <ac:spMkLst>
            <pc:docMk/>
            <pc:sldMk cId="0" sldId="442"/>
            <ac:spMk id="22" creationId="{7D505954-3BE1-473A-800B-B6C50B231FA7}"/>
          </ac:spMkLst>
        </pc:spChg>
        <pc:spChg chg="del">
          <ac:chgData name="Jun Cai" userId="57e790d697ad4281" providerId="LiveId" clId="{283BBC9A-11E3-48BA-BEAA-131C6190593C}" dt="2019-08-05T13:19:40.932" v="50" actId="478"/>
          <ac:spMkLst>
            <pc:docMk/>
            <pc:sldMk cId="0" sldId="442"/>
            <ac:spMk id="30737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32.907" v="15"/>
          <ac:graphicFrameMkLst>
            <pc:docMk/>
            <pc:sldMk cId="0" sldId="442"/>
            <ac:graphicFrameMk id="21" creationId="{3DE18A03-232D-49EA-9120-3CC7C3B56CC3}"/>
          </ac:graphicFrameMkLst>
        </pc:graphicFrameChg>
        <pc:graphicFrameChg chg="del">
          <ac:chgData name="Jun Cai" userId="57e790d697ad4281" providerId="LiveId" clId="{283BBC9A-11E3-48BA-BEAA-131C6190593C}" dt="2019-08-05T13:17:32.360" v="14" actId="478"/>
          <ac:graphicFrameMkLst>
            <pc:docMk/>
            <pc:sldMk cId="0" sldId="442"/>
            <ac:graphicFrameMk id="30738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36.208" v="49"/>
        <pc:sldMkLst>
          <pc:docMk/>
          <pc:sldMk cId="0" sldId="443"/>
        </pc:sldMkLst>
        <pc:spChg chg="add">
          <ac:chgData name="Jun Cai" userId="57e790d697ad4281" providerId="LiveId" clId="{283BBC9A-11E3-48BA-BEAA-131C6190593C}" dt="2019-08-05T13:19:36.208" v="49"/>
          <ac:spMkLst>
            <pc:docMk/>
            <pc:sldMk cId="0" sldId="443"/>
            <ac:spMk id="22" creationId="{59F88780-4995-4544-A6DC-42CCE2132708}"/>
          </ac:spMkLst>
        </pc:spChg>
        <pc:spChg chg="del">
          <ac:chgData name="Jun Cai" userId="57e790d697ad4281" providerId="LiveId" clId="{283BBC9A-11E3-48BA-BEAA-131C6190593C}" dt="2019-08-05T13:19:35.631" v="48" actId="478"/>
          <ac:spMkLst>
            <pc:docMk/>
            <pc:sldMk cId="0" sldId="443"/>
            <ac:spMk id="31761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37.250" v="17"/>
          <ac:graphicFrameMkLst>
            <pc:docMk/>
            <pc:sldMk cId="0" sldId="443"/>
            <ac:graphicFrameMk id="21" creationId="{60619E04-02C2-4A4F-9D7C-455AAF627299}"/>
          </ac:graphicFrameMkLst>
        </pc:graphicFrameChg>
        <pc:graphicFrameChg chg="del">
          <ac:chgData name="Jun Cai" userId="57e790d697ad4281" providerId="LiveId" clId="{283BBC9A-11E3-48BA-BEAA-131C6190593C}" dt="2019-08-05T13:17:36.782" v="16" actId="478"/>
          <ac:graphicFrameMkLst>
            <pc:docMk/>
            <pc:sldMk cId="0" sldId="443"/>
            <ac:graphicFrameMk id="31762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31.209" v="47"/>
        <pc:sldMkLst>
          <pc:docMk/>
          <pc:sldMk cId="0" sldId="444"/>
        </pc:sldMkLst>
        <pc:spChg chg="add">
          <ac:chgData name="Jun Cai" userId="57e790d697ad4281" providerId="LiveId" clId="{283BBC9A-11E3-48BA-BEAA-131C6190593C}" dt="2019-08-05T13:19:31.209" v="47"/>
          <ac:spMkLst>
            <pc:docMk/>
            <pc:sldMk cId="0" sldId="444"/>
            <ac:spMk id="22" creationId="{5F2059F4-0188-4F3C-96B1-3EE7795752CB}"/>
          </ac:spMkLst>
        </pc:spChg>
        <pc:spChg chg="del">
          <ac:chgData name="Jun Cai" userId="57e790d697ad4281" providerId="LiveId" clId="{283BBC9A-11E3-48BA-BEAA-131C6190593C}" dt="2019-08-05T13:19:30.678" v="46" actId="478"/>
          <ac:spMkLst>
            <pc:docMk/>
            <pc:sldMk cId="0" sldId="444"/>
            <ac:spMk id="32785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1.219" v="19"/>
          <ac:graphicFrameMkLst>
            <pc:docMk/>
            <pc:sldMk cId="0" sldId="444"/>
            <ac:graphicFrameMk id="21" creationId="{47B1E53A-7375-499E-AAE7-ECB3D641BEFA}"/>
          </ac:graphicFrameMkLst>
        </pc:graphicFrameChg>
        <pc:graphicFrameChg chg="del">
          <ac:chgData name="Jun Cai" userId="57e790d697ad4281" providerId="LiveId" clId="{283BBC9A-11E3-48BA-BEAA-131C6190593C}" dt="2019-08-05T13:17:40.782" v="18" actId="478"/>
          <ac:graphicFrameMkLst>
            <pc:docMk/>
            <pc:sldMk cId="0" sldId="444"/>
            <ac:graphicFrameMk id="32786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26.084" v="45"/>
        <pc:sldMkLst>
          <pc:docMk/>
          <pc:sldMk cId="0" sldId="445"/>
        </pc:sldMkLst>
        <pc:spChg chg="add">
          <ac:chgData name="Jun Cai" userId="57e790d697ad4281" providerId="LiveId" clId="{283BBC9A-11E3-48BA-BEAA-131C6190593C}" dt="2019-08-05T13:19:26.084" v="45"/>
          <ac:spMkLst>
            <pc:docMk/>
            <pc:sldMk cId="0" sldId="445"/>
            <ac:spMk id="11" creationId="{029E10E9-9075-4D28-B288-7EF6C075C81C}"/>
          </ac:spMkLst>
        </pc:spChg>
        <pc:spChg chg="del">
          <ac:chgData name="Jun Cai" userId="57e790d697ad4281" providerId="LiveId" clId="{283BBC9A-11E3-48BA-BEAA-131C6190593C}" dt="2019-08-05T13:19:25.491" v="44" actId="478"/>
          <ac:spMkLst>
            <pc:docMk/>
            <pc:sldMk cId="0" sldId="445"/>
            <ac:spMk id="33798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5.188" v="21"/>
          <ac:graphicFrameMkLst>
            <pc:docMk/>
            <pc:sldMk cId="0" sldId="445"/>
            <ac:graphicFrameMk id="10" creationId="{2525A11B-0942-466D-BD8E-6BFD8E45AAB5}"/>
          </ac:graphicFrameMkLst>
        </pc:graphicFrameChg>
        <pc:graphicFrameChg chg="del">
          <ac:chgData name="Jun Cai" userId="57e790d697ad4281" providerId="LiveId" clId="{283BBC9A-11E3-48BA-BEAA-131C6190593C}" dt="2019-08-05T13:17:44.750" v="20" actId="478"/>
          <ac:graphicFrameMkLst>
            <pc:docMk/>
            <pc:sldMk cId="0" sldId="445"/>
            <ac:graphicFrameMk id="33799" creationId="{00000000-0000-0000-0000-000000000000}"/>
          </ac:graphicFrameMkLst>
        </pc:graphicFrameChg>
      </pc:sldChg>
      <pc:sldChg chg="addSp delSp modSp">
        <pc:chgData name="Jun Cai" userId="57e790d697ad4281" providerId="LiveId" clId="{283BBC9A-11E3-48BA-BEAA-131C6190593C}" dt="2019-08-05T13:19:11.584" v="43" actId="6549"/>
        <pc:sldMkLst>
          <pc:docMk/>
          <pc:sldMk cId="0" sldId="446"/>
        </pc:sldMkLst>
        <pc:spChg chg="mod">
          <ac:chgData name="Jun Cai" userId="57e790d697ad4281" providerId="LiveId" clId="{283BBC9A-11E3-48BA-BEAA-131C6190593C}" dt="2019-08-05T13:19:11.584" v="43" actId="6549"/>
          <ac:spMkLst>
            <pc:docMk/>
            <pc:sldMk cId="0" sldId="446"/>
            <ac:spMk id="34824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9.094" v="23"/>
          <ac:graphicFrameMkLst>
            <pc:docMk/>
            <pc:sldMk cId="0" sldId="446"/>
            <ac:graphicFrameMk id="12" creationId="{3D346305-E745-4E8C-A14B-EEAE31F183C2}"/>
          </ac:graphicFrameMkLst>
        </pc:graphicFrameChg>
        <pc:graphicFrameChg chg="del">
          <ac:chgData name="Jun Cai" userId="57e790d697ad4281" providerId="LiveId" clId="{283BBC9A-11E3-48BA-BEAA-131C6190593C}" dt="2019-08-05T13:17:48.547" v="22" actId="478"/>
          <ac:graphicFrameMkLst>
            <pc:docMk/>
            <pc:sldMk cId="0" sldId="446"/>
            <ac:graphicFrameMk id="34825" creationId="{00000000-0000-0000-0000-000000000000}"/>
          </ac:graphicFrameMkLst>
        </pc:graphicFrameChg>
      </pc:sldChg>
      <pc:sldChg chg="modSp">
        <pc:chgData name="Jun Cai" userId="57e790d697ad4281" providerId="LiveId" clId="{283BBC9A-11E3-48BA-BEAA-131C6190593C}" dt="2019-08-05T13:11:49.194" v="4"/>
        <pc:sldMkLst>
          <pc:docMk/>
          <pc:sldMk cId="0" sldId="448"/>
        </pc:sldMkLst>
        <pc:graphicFrameChg chg="mod">
          <ac:chgData name="Jun Cai" userId="57e790d697ad4281" providerId="LiveId" clId="{283BBC9A-11E3-48BA-BEAA-131C6190593C}" dt="2019-08-05T13:11:49.194" v="4"/>
          <ac:graphicFrameMkLst>
            <pc:docMk/>
            <pc:sldMk cId="0" sldId="448"/>
            <ac:graphicFrameMk id="8196" creationId="{00000000-0000-0000-0000-000000000000}"/>
          </ac:graphicFrameMkLst>
        </pc:graphicFrameChg>
      </pc:sldChg>
      <pc:sldChg chg="modSp">
        <pc:chgData name="Jun Cai" userId="57e790d697ad4281" providerId="LiveId" clId="{283BBC9A-11E3-48BA-BEAA-131C6190593C}" dt="2019-08-05T13:23:37.683" v="140" actId="6549"/>
        <pc:sldMkLst>
          <pc:docMk/>
          <pc:sldMk cId="60833623" sldId="459"/>
        </pc:sldMkLst>
        <pc:spChg chg="mod">
          <ac:chgData name="Jun Cai" userId="57e790d697ad4281" providerId="LiveId" clId="{283BBC9A-11E3-48BA-BEAA-131C6190593C}" dt="2019-08-05T13:23:37.683" v="140" actId="6549"/>
          <ac:spMkLst>
            <pc:docMk/>
            <pc:sldMk cId="60833623" sldId="459"/>
            <ac:spMk id="16" creationId="{00000000-0000-0000-0000-000000000000}"/>
          </ac:spMkLst>
        </pc:spChg>
        <pc:spChg chg="mod">
          <ac:chgData name="Jun Cai" userId="57e790d697ad4281" providerId="LiveId" clId="{283BBC9A-11E3-48BA-BEAA-131C6190593C}" dt="2019-08-05T13:22:40.039" v="139" actId="6549"/>
          <ac:spMkLst>
            <pc:docMk/>
            <pc:sldMk cId="60833623" sldId="459"/>
            <ac:spMk id="37891" creationId="{00000000-0000-0000-0000-000000000000}"/>
          </ac:spMkLst>
        </pc:spChg>
      </pc:sldChg>
    </pc:docChg>
  </pc:docChgLst>
  <pc:docChgLst>
    <pc:chgData name="CAI JUN" userId="08ce88e1165b00db" providerId="LiveId" clId="{DEC4C751-5410-42DC-97E5-B329D1263079}"/>
    <pc:docChg chg="undo custSel modSld">
      <pc:chgData name="CAI JUN" userId="08ce88e1165b00db" providerId="LiveId" clId="{DEC4C751-5410-42DC-97E5-B329D1263079}" dt="2020-05-31T01:51:54.869" v="2369"/>
      <pc:docMkLst>
        <pc:docMk/>
      </pc:docMkLst>
      <pc:sldChg chg="modSp">
        <pc:chgData name="CAI JUN" userId="08ce88e1165b00db" providerId="LiveId" clId="{DEC4C751-5410-42DC-97E5-B329D1263079}" dt="2020-05-28T08:57:18.376" v="1" actId="113"/>
        <pc:sldMkLst>
          <pc:docMk/>
          <pc:sldMk cId="0" sldId="418"/>
        </pc:sldMkLst>
        <pc:spChg chg="mod">
          <ac:chgData name="CAI JUN" userId="08ce88e1165b00db" providerId="LiveId" clId="{DEC4C751-5410-42DC-97E5-B329D1263079}" dt="2020-05-28T08:57:14.938" v="0" actId="113"/>
          <ac:spMkLst>
            <pc:docMk/>
            <pc:sldMk cId="0" sldId="418"/>
            <ac:spMk id="4115" creationId="{00000000-0000-0000-0000-000000000000}"/>
          </ac:spMkLst>
        </pc:spChg>
        <pc:spChg chg="mod">
          <ac:chgData name="CAI JUN" userId="08ce88e1165b00db" providerId="LiveId" clId="{DEC4C751-5410-42DC-97E5-B329D1263079}" dt="2020-05-28T08:57:18.376" v="1" actId="113"/>
          <ac:spMkLst>
            <pc:docMk/>
            <pc:sldMk cId="0" sldId="418"/>
            <ac:spMk id="4119" creationId="{00000000-0000-0000-0000-000000000000}"/>
          </ac:spMkLst>
        </pc:spChg>
      </pc:sldChg>
      <pc:sldChg chg="modSp">
        <pc:chgData name="CAI JUN" userId="08ce88e1165b00db" providerId="LiveId" clId="{DEC4C751-5410-42DC-97E5-B329D1263079}" dt="2020-05-28T08:58:03.907" v="9"/>
        <pc:sldMkLst>
          <pc:docMk/>
          <pc:sldMk cId="0" sldId="419"/>
        </pc:sldMkLst>
        <pc:spChg chg="mod">
          <ac:chgData name="CAI JUN" userId="08ce88e1165b00db" providerId="LiveId" clId="{DEC4C751-5410-42DC-97E5-B329D1263079}" dt="2020-05-28T08:57:28.360" v="2" actId="113"/>
          <ac:spMkLst>
            <pc:docMk/>
            <pc:sldMk cId="0" sldId="419"/>
            <ac:spMk id="5130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8:58:03.907" v="9"/>
          <ac:graphicFrameMkLst>
            <pc:docMk/>
            <pc:sldMk cId="0" sldId="419"/>
            <ac:graphicFrameMk id="512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7:40.110" v="5"/>
          <ac:graphicFrameMkLst>
            <pc:docMk/>
            <pc:sldMk cId="0" sldId="419"/>
            <ac:graphicFrameMk id="512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7:52.298" v="7"/>
          <ac:graphicFrameMkLst>
            <pc:docMk/>
            <pc:sldMk cId="0" sldId="419"/>
            <ac:graphicFrameMk id="5128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25:04.823" v="872"/>
        <pc:sldMkLst>
          <pc:docMk/>
          <pc:sldMk cId="0" sldId="420"/>
        </pc:sldMkLst>
        <pc:spChg chg="mod">
          <ac:chgData name="CAI JUN" userId="08ce88e1165b00db" providerId="LiveId" clId="{DEC4C751-5410-42DC-97E5-B329D1263079}" dt="2020-05-31T00:24:43.985" v="867" actId="113"/>
          <ac:spMkLst>
            <pc:docMk/>
            <pc:sldMk cId="0" sldId="420"/>
            <ac:spMk id="6151" creationId="{00000000-0000-0000-0000-000000000000}"/>
          </ac:spMkLst>
        </pc:spChg>
        <pc:spChg chg="mod">
          <ac:chgData name="CAI JUN" userId="08ce88e1165b00db" providerId="LiveId" clId="{DEC4C751-5410-42DC-97E5-B329D1263079}" dt="2020-05-31T00:24:47.407" v="868" actId="113"/>
          <ac:spMkLst>
            <pc:docMk/>
            <pc:sldMk cId="0" sldId="420"/>
            <ac:spMk id="6152" creationId="{00000000-0000-0000-0000-000000000000}"/>
          </ac:spMkLst>
        </pc:spChg>
        <pc:grpChg chg="mod">
          <ac:chgData name="CAI JUN" userId="08ce88e1165b00db" providerId="LiveId" clId="{DEC4C751-5410-42DC-97E5-B329D1263079}" dt="2020-05-31T00:25:04.823" v="872"/>
          <ac:grpSpMkLst>
            <pc:docMk/>
            <pc:sldMk cId="0" sldId="420"/>
            <ac:grpSpMk id="6147" creationId="{00000000-0000-0000-0000-000000000000}"/>
          </ac:grpSpMkLst>
        </pc:grpChg>
        <pc:graphicFrameChg chg="add mod">
          <ac:chgData name="CAI JUN" userId="08ce88e1165b00db" providerId="LiveId" clId="{DEC4C751-5410-42DC-97E5-B329D1263079}" dt="2020-05-28T08:58:29.907" v="15" actId="1076"/>
          <ac:graphicFrameMkLst>
            <pc:docMk/>
            <pc:sldMk cId="0" sldId="420"/>
            <ac:graphicFrameMk id="13" creationId="{9227CCE0-622E-43D7-8839-103D3287B2E8}"/>
          </ac:graphicFrameMkLst>
        </pc:graphicFrameChg>
        <pc:graphicFrameChg chg="add mod">
          <ac:chgData name="CAI JUN" userId="08ce88e1165b00db" providerId="LiveId" clId="{DEC4C751-5410-42DC-97E5-B329D1263079}" dt="2020-05-28T08:58:26.923" v="14" actId="1076"/>
          <ac:graphicFrameMkLst>
            <pc:docMk/>
            <pc:sldMk cId="0" sldId="420"/>
            <ac:graphicFrameMk id="14" creationId="{42711BC7-1A35-4D49-8894-E7C4A9EE991B}"/>
          </ac:graphicFrameMkLst>
        </pc:graphicFrameChg>
        <pc:graphicFrameChg chg="del">
          <ac:chgData name="CAI JUN" userId="08ce88e1165b00db" providerId="LiveId" clId="{DEC4C751-5410-42DC-97E5-B329D1263079}" dt="2020-05-28T08:58:18.626" v="10" actId="478"/>
          <ac:graphicFrameMkLst>
            <pc:docMk/>
            <pc:sldMk cId="0" sldId="420"/>
            <ac:graphicFrameMk id="614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28T08:58:18.626" v="10" actId="478"/>
          <ac:graphicFrameMkLst>
            <pc:docMk/>
            <pc:sldMk cId="0" sldId="420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8:43.939" v="17"/>
          <ac:graphicFrameMkLst>
            <pc:docMk/>
            <pc:sldMk cId="0" sldId="420"/>
            <ac:graphicFrameMk id="615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8:57.595" v="19"/>
          <ac:graphicFrameMkLst>
            <pc:docMk/>
            <pc:sldMk cId="0" sldId="420"/>
            <ac:graphicFrameMk id="615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5:04.823" v="872"/>
          <ac:graphicFrameMkLst>
            <pc:docMk/>
            <pc:sldMk cId="0" sldId="420"/>
            <ac:graphicFrameMk id="615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5:04.823" v="872"/>
          <ac:graphicFrameMkLst>
            <pc:docMk/>
            <pc:sldMk cId="0" sldId="420"/>
            <ac:graphicFrameMk id="6156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8:28.449" v="897" actId="113"/>
        <pc:sldMkLst>
          <pc:docMk/>
          <pc:sldMk cId="0" sldId="423"/>
        </pc:sldMkLst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3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10" creationId="{00000000-0000-0000-0000-000000000000}"/>
          </ac:spMkLst>
        </pc:spChg>
        <pc:spChg chg="mod">
          <ac:chgData name="CAI JUN" userId="08ce88e1165b00db" providerId="LiveId" clId="{DEC4C751-5410-42DC-97E5-B329D1263079}" dt="2020-05-31T00:28:23.684" v="896" actId="113"/>
          <ac:spMkLst>
            <pc:docMk/>
            <pc:sldMk cId="0" sldId="423"/>
            <ac:spMk id="1131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6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7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8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24" creationId="{00000000-0000-0000-0000-000000000000}"/>
          </ac:spMkLst>
        </pc:spChg>
        <pc:spChg chg="mod">
          <ac:chgData name="CAI JUN" userId="08ce88e1165b00db" providerId="LiveId" clId="{DEC4C751-5410-42DC-97E5-B329D1263079}" dt="2020-05-31T00:28:28.449" v="897" actId="113"/>
          <ac:spMkLst>
            <pc:docMk/>
            <pc:sldMk cId="0" sldId="423"/>
            <ac:spMk id="11328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3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6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7" creationId="{00000000-0000-0000-0000-000000000000}"/>
          </ac:spMkLst>
        </pc:spChg>
        <pc:grpChg chg="mod">
          <ac:chgData name="CAI JUN" userId="08ce88e1165b00db" providerId="LiveId" clId="{DEC4C751-5410-42DC-97E5-B329D1263079}" dt="2020-05-28T09:04:22.970" v="90"/>
          <ac:grpSpMkLst>
            <pc:docMk/>
            <pc:sldMk cId="0" sldId="423"/>
            <ac:grpSpMk id="11266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4:08.189" v="88"/>
          <ac:grpSpMkLst>
            <pc:docMk/>
            <pc:sldMk cId="0" sldId="423"/>
            <ac:grpSpMk id="11267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28T09:03:26.579" v="81" actId="14100"/>
          <ac:graphicFrameMkLst>
            <pc:docMk/>
            <pc:sldMk cId="0" sldId="423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3:23.376" v="80" actId="14100"/>
          <ac:graphicFrameMkLst>
            <pc:docMk/>
            <pc:sldMk cId="0" sldId="423"/>
            <ac:graphicFrameMk id="1127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35.923" v="92"/>
          <ac:graphicFrameMkLst>
            <pc:docMk/>
            <pc:sldMk cId="0" sldId="423"/>
            <ac:graphicFrameMk id="1132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49.392" v="94"/>
          <ac:graphicFrameMkLst>
            <pc:docMk/>
            <pc:sldMk cId="0" sldId="423"/>
            <ac:graphicFrameMk id="1132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7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46:44.025" v="2355"/>
        <pc:sldMkLst>
          <pc:docMk/>
          <pc:sldMk cId="0" sldId="424"/>
        </pc:sldMkLst>
        <pc:spChg chg="mod">
          <ac:chgData name="CAI JUN" userId="08ce88e1165b00db" providerId="LiveId" clId="{DEC4C751-5410-42DC-97E5-B329D1263079}" dt="2020-05-28T09:08:32.572" v="106"/>
          <ac:spMkLst>
            <pc:docMk/>
            <pc:sldMk cId="0" sldId="424"/>
            <ac:spMk id="12301" creationId="{00000000-0000-0000-0000-000000000000}"/>
          </ac:spMkLst>
        </pc:spChg>
        <pc:spChg chg="mod">
          <ac:chgData name="CAI JUN" userId="08ce88e1165b00db" providerId="LiveId" clId="{DEC4C751-5410-42DC-97E5-B329D1263079}" dt="2020-05-28T09:07:52.822" v="99"/>
          <ac:spMkLst>
            <pc:docMk/>
            <pc:sldMk cId="0" sldId="424"/>
            <ac:spMk id="12307" creationId="{00000000-0000-0000-0000-000000000000}"/>
          </ac:spMkLst>
        </pc:spChg>
        <pc:spChg chg="mod">
          <ac:chgData name="CAI JUN" userId="08ce88e1165b00db" providerId="LiveId" clId="{DEC4C751-5410-42DC-97E5-B329D1263079}" dt="2020-05-28T09:07:52.822" v="99"/>
          <ac:spMkLst>
            <pc:docMk/>
            <pc:sldMk cId="0" sldId="424"/>
            <ac:spMk id="12308" creationId="{00000000-0000-0000-0000-000000000000}"/>
          </ac:spMkLst>
        </pc:spChg>
        <pc:spChg chg="mod">
          <ac:chgData name="CAI JUN" userId="08ce88e1165b00db" providerId="LiveId" clId="{DEC4C751-5410-42DC-97E5-B329D1263079}" dt="2020-05-28T09:07:36.775" v="97"/>
          <ac:spMkLst>
            <pc:docMk/>
            <pc:sldMk cId="0" sldId="424"/>
            <ac:spMk id="12310" creationId="{00000000-0000-0000-0000-000000000000}"/>
          </ac:spMkLst>
        </pc:spChg>
        <pc:spChg chg="mod">
          <ac:chgData name="CAI JUN" userId="08ce88e1165b00db" providerId="LiveId" clId="{DEC4C751-5410-42DC-97E5-B329D1263079}" dt="2020-05-28T09:07:36.775" v="97"/>
          <ac:spMkLst>
            <pc:docMk/>
            <pc:sldMk cId="0" sldId="424"/>
            <ac:spMk id="12311" creationId="{00000000-0000-0000-0000-000000000000}"/>
          </ac:spMkLst>
        </pc:spChg>
        <pc:grpChg chg="mod">
          <ac:chgData name="CAI JUN" userId="08ce88e1165b00db" providerId="LiveId" clId="{DEC4C751-5410-42DC-97E5-B329D1263079}" dt="2020-05-28T09:07:36.775" v="97"/>
          <ac:grpSpMkLst>
            <pc:docMk/>
            <pc:sldMk cId="0" sldId="424"/>
            <ac:grpSpMk id="12290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7:52.822" v="99"/>
          <ac:grpSpMkLst>
            <pc:docMk/>
            <pc:sldMk cId="0" sldId="424"/>
            <ac:grpSpMk id="12291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8:32.572" v="106"/>
          <ac:grpSpMkLst>
            <pc:docMk/>
            <pc:sldMk cId="0" sldId="424"/>
            <ac:grpSpMk id="12299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28T09:08:59.635" v="143" actId="14100"/>
          <ac:graphicFrameMkLst>
            <pc:docMk/>
            <pc:sldMk cId="0" sldId="424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9:13.056" v="167" actId="14100"/>
          <ac:graphicFrameMkLst>
            <pc:docMk/>
            <pc:sldMk cId="0" sldId="424"/>
            <ac:graphicFrameMk id="1230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8:52.791" v="136" actId="14100"/>
          <ac:graphicFrameMkLst>
            <pc:docMk/>
            <pc:sldMk cId="0" sldId="424"/>
            <ac:graphicFrameMk id="1230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7:52.822" v="99"/>
          <ac:graphicFrameMkLst>
            <pc:docMk/>
            <pc:sldMk cId="0" sldId="424"/>
            <ac:graphicFrameMk id="123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25" v="2355"/>
          <ac:graphicFrameMkLst>
            <pc:docMk/>
            <pc:sldMk cId="0" sldId="424"/>
            <ac:graphicFrameMk id="12312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48:10.105" v="1244" actId="6549"/>
        <pc:sldMkLst>
          <pc:docMk/>
          <pc:sldMk cId="0" sldId="425"/>
        </pc:sldMkLst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6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8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4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3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4" creationId="{00000000-0000-0000-0000-000000000000}"/>
          </ac:spMkLst>
        </pc:spChg>
        <pc:spChg chg="mod">
          <ac:chgData name="CAI JUN" userId="08ce88e1165b00db" providerId="LiveId" clId="{DEC4C751-5410-42DC-97E5-B329D1263079}" dt="2020-05-31T00:48:10.105" v="1244" actId="6549"/>
          <ac:spMkLst>
            <pc:docMk/>
            <pc:sldMk cId="0" sldId="425"/>
            <ac:spMk id="13345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3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5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3" creationId="{00000000-0000-0000-0000-000000000000}"/>
          </ac:spMkLst>
        </pc:spChg>
        <pc:grpChg chg="mod">
          <ac:chgData name="CAI JUN" userId="08ce88e1165b00db" providerId="LiveId" clId="{DEC4C751-5410-42DC-97E5-B329D1263079}" dt="2020-05-31T00:48:08.168" v="1243"/>
          <ac:grpSpMkLst>
            <pc:docMk/>
            <pc:sldMk cId="0" sldId="425"/>
            <ac:grpSpMk id="13314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20.900" v="232" actId="478"/>
          <ac:grpSpMkLst>
            <pc:docMk/>
            <pc:sldMk cId="0" sldId="425"/>
            <ac:grpSpMk id="13323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37.588" v="369" actId="478"/>
          <ac:grpSpMkLst>
            <pc:docMk/>
            <pc:sldMk cId="0" sldId="425"/>
            <ac:grpSpMk id="13324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03.306" v="563" actId="478"/>
          <ac:grpSpMkLst>
            <pc:docMk/>
            <pc:sldMk cId="0" sldId="425"/>
            <ac:grpSpMk id="13325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35.744" v="590" actId="478"/>
          <ac:grpSpMkLst>
            <pc:docMk/>
            <pc:sldMk cId="0" sldId="425"/>
            <ac:grpSpMk id="13332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05.478" v="173" actId="478"/>
          <ac:grpSpMkLst>
            <pc:docMk/>
            <pc:sldMk cId="0" sldId="425"/>
            <ac:grpSpMk id="13333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20.275" v="588" actId="478"/>
          <ac:grpSpMkLst>
            <pc:docMk/>
            <pc:sldMk cId="0" sldId="425"/>
            <ac:grpSpMk id="13335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10.291" v="565" actId="478"/>
          <ac:grpSpMkLst>
            <pc:docMk/>
            <pc:sldMk cId="0" sldId="425"/>
            <ac:grpSpMk id="13336" creationId="{00000000-0000-0000-0000-000000000000}"/>
          </ac:grpSpMkLst>
        </pc:grp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48" creationId="{EF088EB4-5EB7-4BDC-BE8B-03277DF788E6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49" creationId="{EAB2F2D4-CD60-4DD4-915A-A06797D40552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0" creationId="{A11A40E5-E518-484A-8901-82642BAFD08F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1" creationId="{2EC631E3-4C08-442E-94F6-5A7B2DF852DD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2" creationId="{2643E1A9-08BD-4B5C-8040-3032ED8D3CEF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3" creationId="{1A808FC6-2318-45A5-ADD6-4D07F331973A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4" creationId="{2457FA15-175D-4A9F-8B2F-53ED5F74DE6A}"/>
          </ac:graphicFrameMkLst>
        </pc:graphicFrameChg>
        <pc:graphicFrameChg chg="add del mod">
          <ac:chgData name="CAI JUN" userId="08ce88e1165b00db" providerId="LiveId" clId="{DEC4C751-5410-42DC-97E5-B329D1263079}" dt="2020-05-28T09:11:57.947" v="748" actId="478"/>
          <ac:graphicFrameMkLst>
            <pc:docMk/>
            <pc:sldMk cId="0" sldId="425"/>
            <ac:graphicFrameMk id="55" creationId="{188ECAC5-739F-4C12-9D3B-66B27366DCAD}"/>
          </ac:graphicFrameMkLst>
        </pc:graphicFrameChg>
        <pc:graphicFrameChg chg="mod">
          <ac:chgData name="CAI JUN" userId="08ce88e1165b00db" providerId="LiveId" clId="{DEC4C751-5410-42DC-97E5-B329D1263079}" dt="2020-05-31T00:48:08.168" v="1243"/>
          <ac:graphicFrameMkLst>
            <pc:docMk/>
            <pc:sldMk cId="0" sldId="425"/>
            <ac:graphicFrameMk id="13322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10.291" v="565" actId="478"/>
          <ac:graphicFrameMkLst>
            <pc:docMk/>
            <pc:sldMk cId="0" sldId="425"/>
            <ac:graphicFrameMk id="13346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20.275" v="588" actId="478"/>
          <ac:graphicFrameMkLst>
            <pc:docMk/>
            <pc:sldMk cId="0" sldId="425"/>
            <ac:graphicFrameMk id="13348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05.478" v="173" actId="478"/>
          <ac:graphicFrameMkLst>
            <pc:docMk/>
            <pc:sldMk cId="0" sldId="425"/>
            <ac:graphicFrameMk id="13350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35.744" v="590" actId="478"/>
          <ac:graphicFrameMkLst>
            <pc:docMk/>
            <pc:sldMk cId="0" sldId="425"/>
            <ac:graphicFrameMk id="13352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03.306" v="563" actId="478"/>
          <ac:graphicFrameMkLst>
            <pc:docMk/>
            <pc:sldMk cId="0" sldId="425"/>
            <ac:graphicFrameMk id="13354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37.588" v="369" actId="478"/>
          <ac:graphicFrameMkLst>
            <pc:docMk/>
            <pc:sldMk cId="0" sldId="425"/>
            <ac:graphicFrameMk id="13356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20.900" v="232" actId="478"/>
          <ac:graphicFrameMkLst>
            <pc:docMk/>
            <pc:sldMk cId="0" sldId="425"/>
            <ac:graphicFrameMk id="13358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30:34.355" v="949" actId="14100"/>
        <pc:sldMkLst>
          <pc:docMk/>
          <pc:sldMk cId="0" sldId="426"/>
        </pc:sldMkLst>
        <pc:graphicFrameChg chg="mod">
          <ac:chgData name="CAI JUN" userId="08ce88e1165b00db" providerId="LiveId" clId="{DEC4C751-5410-42DC-97E5-B329D1263079}" dt="2020-05-31T00:29:40.262" v="909"/>
          <ac:graphicFrameMkLst>
            <pc:docMk/>
            <pc:sldMk cId="0" sldId="426"/>
            <ac:graphicFrameMk id="1433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9:53.105" v="911"/>
          <ac:graphicFrameMkLst>
            <pc:docMk/>
            <pc:sldMk cId="0" sldId="426"/>
            <ac:graphicFrameMk id="1434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0:05.809" v="913"/>
          <ac:graphicFrameMkLst>
            <pc:docMk/>
            <pc:sldMk cId="0" sldId="426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0:34.355" v="949" actId="14100"/>
          <ac:graphicFrameMkLst>
            <pc:docMk/>
            <pc:sldMk cId="0" sldId="426"/>
            <ac:graphicFrameMk id="14342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32:28.668" v="961"/>
        <pc:sldMkLst>
          <pc:docMk/>
          <pc:sldMk cId="0" sldId="427"/>
        </pc:sldMkLst>
        <pc:graphicFrameChg chg="mod">
          <ac:chgData name="CAI JUN" userId="08ce88e1165b00db" providerId="LiveId" clId="{DEC4C751-5410-42DC-97E5-B329D1263079}" dt="2020-05-31T00:32:03.137" v="957"/>
          <ac:graphicFrameMkLst>
            <pc:docMk/>
            <pc:sldMk cId="0" sldId="427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2:15.808" v="959"/>
          <ac:graphicFrameMkLst>
            <pc:docMk/>
            <pc:sldMk cId="0" sldId="427"/>
            <ac:graphicFrameMk id="1536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3:40.150" v="798" actId="1038"/>
          <ac:graphicFrameMkLst>
            <pc:docMk/>
            <pc:sldMk cId="0" sldId="427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1:34.480" v="952"/>
          <ac:graphicFrameMkLst>
            <pc:docMk/>
            <pc:sldMk cId="0" sldId="427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1:47.027" v="955"/>
          <ac:graphicFrameMkLst>
            <pc:docMk/>
            <pc:sldMk cId="0" sldId="427"/>
            <ac:graphicFrameMk id="1536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2:28.668" v="961"/>
          <ac:graphicFrameMkLst>
            <pc:docMk/>
            <pc:sldMk cId="0" sldId="427"/>
            <ac:graphicFrameMk id="15369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5:51.777" v="1476" actId="1076"/>
        <pc:sldMkLst>
          <pc:docMk/>
          <pc:sldMk cId="0" sldId="428"/>
        </pc:sldMkLst>
        <pc:spChg chg="mod">
          <ac:chgData name="CAI JUN" userId="08ce88e1165b00db" providerId="LiveId" clId="{DEC4C751-5410-42DC-97E5-B329D1263079}" dt="2020-05-31T00:55:51.777" v="1476" actId="1076"/>
          <ac:spMkLst>
            <pc:docMk/>
            <pc:sldMk cId="0" sldId="428"/>
            <ac:spMk id="16388" creationId="{00000000-0000-0000-0000-000000000000}"/>
          </ac:spMkLst>
        </pc:spChg>
        <pc:spChg chg="del mod">
          <ac:chgData name="CAI JUN" userId="08ce88e1165b00db" providerId="LiveId" clId="{DEC4C751-5410-42DC-97E5-B329D1263079}" dt="2020-05-31T00:34:36.777" v="986" actId="478"/>
          <ac:spMkLst>
            <pc:docMk/>
            <pc:sldMk cId="0" sldId="428"/>
            <ac:spMk id="16393" creationId="{00000000-0000-0000-0000-000000000000}"/>
          </ac:spMkLst>
        </pc:spChg>
        <pc:spChg chg="del mod topLvl">
          <ac:chgData name="CAI JUN" userId="08ce88e1165b00db" providerId="LiveId" clId="{DEC4C751-5410-42DC-97E5-B329D1263079}" dt="2020-05-31T00:41:18.543" v="1080" actId="478"/>
          <ac:spMkLst>
            <pc:docMk/>
            <pc:sldMk cId="0" sldId="428"/>
            <ac:spMk id="16395" creationId="{00000000-0000-0000-0000-000000000000}"/>
          </ac:spMkLst>
        </pc:spChg>
        <pc:spChg chg="del mod">
          <ac:chgData name="CAI JUN" userId="08ce88e1165b00db" providerId="LiveId" clId="{DEC4C751-5410-42DC-97E5-B329D1263079}" dt="2020-05-31T00:34:32.309" v="985" actId="478"/>
          <ac:spMkLst>
            <pc:docMk/>
            <pc:sldMk cId="0" sldId="428"/>
            <ac:spMk id="16396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34:43.871" v="987" actId="165"/>
          <ac:grpSpMkLst>
            <pc:docMk/>
            <pc:sldMk cId="0" sldId="428"/>
            <ac:grpSpMk id="16389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15:05.213" v="850"/>
          <ac:grpSpMkLst>
            <pc:docMk/>
            <pc:sldMk cId="0" sldId="428"/>
            <ac:grpSpMk id="16390" creationId="{00000000-0000-0000-0000-000000000000}"/>
          </ac:grpSpMkLst>
        </pc:grpChg>
        <pc:graphicFrameChg chg="add mod ord modGraphic">
          <ac:chgData name="CAI JUN" userId="08ce88e1165b00db" providerId="LiveId" clId="{DEC4C751-5410-42DC-97E5-B329D1263079}" dt="2020-05-31T00:55:21.605" v="1441" actId="1036"/>
          <ac:graphicFrameMkLst>
            <pc:docMk/>
            <pc:sldMk cId="0" sldId="428"/>
            <ac:graphicFrameMk id="2" creationId="{AC2DFED6-0916-4543-BA3A-4316B8E9F23E}"/>
          </ac:graphicFrameMkLst>
        </pc:graphicFrameChg>
        <pc:graphicFrameChg chg="mod">
          <ac:chgData name="CAI JUN" userId="08ce88e1165b00db" providerId="LiveId" clId="{DEC4C751-5410-42DC-97E5-B329D1263079}" dt="2020-05-31T00:55:45.918" v="1475" actId="1035"/>
          <ac:graphicFrameMkLst>
            <pc:docMk/>
            <pc:sldMk cId="0" sldId="428"/>
            <ac:graphicFrameMk id="1638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5:05.213" v="850"/>
          <ac:graphicFrameMkLst>
            <pc:docMk/>
            <pc:sldMk cId="0" sldId="428"/>
            <ac:graphicFrameMk id="1639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5:05.213" v="850"/>
          <ac:graphicFrameMkLst>
            <pc:docMk/>
            <pc:sldMk cId="0" sldId="428"/>
            <ac:graphicFrameMk id="16392" creationId="{00000000-0000-0000-0000-000000000000}"/>
          </ac:graphicFrameMkLst>
        </pc:graphicFrameChg>
        <pc:graphicFrameChg chg="mod topLvl">
          <ac:chgData name="CAI JUN" userId="08ce88e1165b00db" providerId="LiveId" clId="{DEC4C751-5410-42DC-97E5-B329D1263079}" dt="2020-05-31T00:55:32.324" v="1465" actId="1037"/>
          <ac:graphicFrameMkLst>
            <pc:docMk/>
            <pc:sldMk cId="0" sldId="428"/>
            <ac:graphicFrameMk id="16394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6:06.637" v="1494" actId="1036"/>
        <pc:sldMkLst>
          <pc:docMk/>
          <pc:sldMk cId="0" sldId="429"/>
        </pc:sldMkLst>
        <pc:spChg chg="mod">
          <ac:chgData name="CAI JUN" userId="08ce88e1165b00db" providerId="LiveId" clId="{DEC4C751-5410-42DC-97E5-B329D1263079}" dt="2020-05-31T00:56:06.637" v="1494" actId="1036"/>
          <ac:spMkLst>
            <pc:docMk/>
            <pc:sldMk cId="0" sldId="429"/>
            <ac:spMk id="17410" creationId="{00000000-0000-0000-0000-000000000000}"/>
          </ac:spMkLst>
        </pc:spChg>
        <pc:spChg chg="mod">
          <ac:chgData name="CAI JUN" userId="08ce88e1165b00db" providerId="LiveId" clId="{DEC4C751-5410-42DC-97E5-B329D1263079}" dt="2020-05-28T09:16:17.369" v="858"/>
          <ac:spMkLst>
            <pc:docMk/>
            <pc:sldMk cId="0" sldId="429"/>
            <ac:spMk id="17415" creationId="{00000000-0000-0000-0000-000000000000}"/>
          </ac:spMkLst>
        </pc:spChg>
        <pc:spChg chg="mod">
          <ac:chgData name="CAI JUN" userId="08ce88e1165b00db" providerId="LiveId" clId="{DEC4C751-5410-42DC-97E5-B329D1263079}" dt="2020-05-28T09:16:20.556" v="859" actId="113"/>
          <ac:spMkLst>
            <pc:docMk/>
            <pc:sldMk cId="0" sldId="429"/>
            <ac:spMk id="17417" creationId="{00000000-0000-0000-0000-000000000000}"/>
          </ac:spMkLst>
        </pc:spChg>
        <pc:spChg chg="mod">
          <ac:chgData name="CAI JUN" userId="08ce88e1165b00db" providerId="LiveId" clId="{DEC4C751-5410-42DC-97E5-B329D1263079}" dt="2020-05-28T09:16:17.369" v="858"/>
          <ac:spMkLst>
            <pc:docMk/>
            <pc:sldMk cId="0" sldId="429"/>
            <ac:spMk id="17418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49:46.777" v="1285" actId="478"/>
          <ac:grpSpMkLst>
            <pc:docMk/>
            <pc:sldMk cId="0" sldId="429"/>
            <ac:grpSpMk id="17413" creationId="{00000000-0000-0000-0000-000000000000}"/>
          </ac:grpSpMkLst>
        </pc:grpChg>
        <pc:graphicFrameChg chg="add mod modGraphic">
          <ac:chgData name="CAI JUN" userId="08ce88e1165b00db" providerId="LiveId" clId="{DEC4C751-5410-42DC-97E5-B329D1263079}" dt="2020-05-31T00:49:59.590" v="1290" actId="1076"/>
          <ac:graphicFrameMkLst>
            <pc:docMk/>
            <pc:sldMk cId="0" sldId="429"/>
            <ac:graphicFrameMk id="11" creationId="{122B5671-8A5B-497C-B354-0654F151FC44}"/>
          </ac:graphicFrameMkLst>
        </pc:graphicFrameChg>
        <pc:graphicFrameChg chg="add mod">
          <ac:chgData name="CAI JUN" userId="08ce88e1165b00db" providerId="LiveId" clId="{DEC4C751-5410-42DC-97E5-B329D1263079}" dt="2020-05-31T00:49:59.590" v="1290" actId="1076"/>
          <ac:graphicFrameMkLst>
            <pc:docMk/>
            <pc:sldMk cId="0" sldId="429"/>
            <ac:graphicFrameMk id="12" creationId="{B0370E05-B7CA-425F-978A-3631204AF7C2}"/>
          </ac:graphicFrameMkLst>
        </pc:graphicFrameChg>
        <pc:graphicFrameChg chg="mod">
          <ac:chgData name="CAI JUN" userId="08ce88e1165b00db" providerId="LiveId" clId="{DEC4C751-5410-42DC-97E5-B329D1263079}" dt="2020-05-31T00:56:01.324" v="1488" actId="1035"/>
          <ac:graphicFrameMkLst>
            <pc:docMk/>
            <pc:sldMk cId="0" sldId="429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50:04.105" v="1291" actId="1076"/>
          <ac:graphicFrameMkLst>
            <pc:docMk/>
            <pc:sldMk cId="0" sldId="429"/>
            <ac:graphicFrameMk id="1741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6:17.369" v="858"/>
          <ac:graphicFrameMkLst>
            <pc:docMk/>
            <pc:sldMk cId="0" sldId="429"/>
            <ac:graphicFrameMk id="17416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4:58.168" v="1430" actId="1037"/>
        <pc:sldMkLst>
          <pc:docMk/>
          <pc:sldMk cId="0" sldId="430"/>
        </pc:sldMkLst>
        <pc:spChg chg="mod">
          <ac:chgData name="CAI JUN" userId="08ce88e1165b00db" providerId="LiveId" clId="{DEC4C751-5410-42DC-97E5-B329D1263079}" dt="2020-05-31T00:54:47.902" v="1401" actId="1036"/>
          <ac:spMkLst>
            <pc:docMk/>
            <pc:sldMk cId="0" sldId="430"/>
            <ac:spMk id="18436" creationId="{00000000-0000-0000-0000-000000000000}"/>
          </ac:spMkLst>
        </pc:spChg>
        <pc:spChg chg="mod">
          <ac:chgData name="CAI JUN" userId="08ce88e1165b00db" providerId="LiveId" clId="{DEC4C751-5410-42DC-97E5-B329D1263079}" dt="2020-05-31T00:54:34.215" v="1373" actId="1076"/>
          <ac:spMkLst>
            <pc:docMk/>
            <pc:sldMk cId="0" sldId="430"/>
            <ac:spMk id="18438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0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2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3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53:54.996" v="1370" actId="478"/>
          <ac:grpSpMkLst>
            <pc:docMk/>
            <pc:sldMk cId="0" sldId="430"/>
            <ac:grpSpMk id="18437" creationId="{00000000-0000-0000-0000-000000000000}"/>
          </ac:grpSpMkLst>
        </pc:grpChg>
        <pc:graphicFrameChg chg="add mod modGraphic">
          <ac:chgData name="CAI JUN" userId="08ce88e1165b00db" providerId="LiveId" clId="{DEC4C751-5410-42DC-97E5-B329D1263079}" dt="2020-05-31T00:54:41.246" v="1387" actId="1036"/>
          <ac:graphicFrameMkLst>
            <pc:docMk/>
            <pc:sldMk cId="0" sldId="430"/>
            <ac:graphicFrameMk id="12" creationId="{3581B017-879C-4402-BC29-C1DE6D1B68BA}"/>
          </ac:graphicFrameMkLst>
        </pc:graphicFrameChg>
        <pc:graphicFrameChg chg="add mod">
          <ac:chgData name="CAI JUN" userId="08ce88e1165b00db" providerId="LiveId" clId="{DEC4C751-5410-42DC-97E5-B329D1263079}" dt="2020-05-31T00:54:41.246" v="1387" actId="1036"/>
          <ac:graphicFrameMkLst>
            <pc:docMk/>
            <pc:sldMk cId="0" sldId="430"/>
            <ac:graphicFrameMk id="13" creationId="{94DD248B-0193-40F3-8CC1-0977D1A4E551}"/>
          </ac:graphicFrameMkLst>
        </pc:graphicFrameChg>
        <pc:graphicFrameChg chg="mod">
          <ac:chgData name="CAI JUN" userId="08ce88e1165b00db" providerId="LiveId" clId="{DEC4C751-5410-42DC-97E5-B329D1263079}" dt="2020-05-31T00:54:58.168" v="1430" actId="1037"/>
          <ac:graphicFrameMkLst>
            <pc:docMk/>
            <pc:sldMk cId="0" sldId="430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54:06.480" v="1372" actId="1076"/>
          <ac:graphicFrameMkLst>
            <pc:docMk/>
            <pc:sldMk cId="0" sldId="430"/>
            <ac:graphicFrameMk id="1843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6:41.072" v="864"/>
          <ac:graphicFrameMkLst>
            <pc:docMk/>
            <pc:sldMk cId="0" sldId="430"/>
            <ac:graphicFrameMk id="18441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46:44.041" v="2356"/>
        <pc:sldMkLst>
          <pc:docMk/>
          <pc:sldMk cId="0" sldId="431"/>
        </pc:sldMkLst>
        <pc:spChg chg="mod">
          <ac:chgData name="CAI JUN" userId="08ce88e1165b00db" providerId="LiveId" clId="{DEC4C751-5410-42DC-97E5-B329D1263079}" dt="2020-05-31T00:58:06.980" v="1530" actId="948"/>
          <ac:spMkLst>
            <pc:docMk/>
            <pc:sldMk cId="0" sldId="431"/>
            <ac:spMk id="19458" creationId="{00000000-0000-0000-0000-000000000000}"/>
          </ac:spMkLst>
        </pc:spChg>
        <pc:spChg chg="mod">
          <ac:chgData name="CAI JUN" userId="08ce88e1165b00db" providerId="LiveId" clId="{DEC4C751-5410-42DC-97E5-B329D1263079}" dt="2020-05-31T00:58:57.324" v="1584" actId="1036"/>
          <ac:spMkLst>
            <pc:docMk/>
            <pc:sldMk cId="0" sldId="431"/>
            <ac:spMk id="78865" creationId="{00000000-0000-0000-0000-000000000000}"/>
          </ac:spMkLst>
        </pc:spChg>
        <pc:spChg chg="mod">
          <ac:chgData name="CAI JUN" userId="08ce88e1165b00db" providerId="LiveId" clId="{DEC4C751-5410-42DC-97E5-B329D1263079}" dt="2020-05-31T00:58:57.324" v="1584" actId="1036"/>
          <ac:spMkLst>
            <pc:docMk/>
            <pc:sldMk cId="0" sldId="431"/>
            <ac:spMk id="78868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0:19.059" v="1585"/>
          <ac:graphicFrameMkLst>
            <pc:docMk/>
            <pc:sldMk cId="0" sldId="431"/>
            <ac:graphicFrameMk id="1945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090" v="1586"/>
          <ac:graphicFrameMkLst>
            <pc:docMk/>
            <pc:sldMk cId="0" sldId="431"/>
            <ac:graphicFrameMk id="1946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41" v="2356"/>
          <ac:graphicFrameMkLst>
            <pc:docMk/>
            <pc:sldMk cId="0" sldId="431"/>
            <ac:graphicFrameMk id="1946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37" v="1588"/>
          <ac:graphicFrameMkLst>
            <pc:docMk/>
            <pc:sldMk cId="0" sldId="431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68" v="1589"/>
          <ac:graphicFrameMkLst>
            <pc:docMk/>
            <pc:sldMk cId="0" sldId="431"/>
            <ac:graphicFrameMk id="1946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84" v="1590"/>
          <ac:graphicFrameMkLst>
            <pc:docMk/>
            <pc:sldMk cId="0" sldId="431"/>
            <ac:graphicFrameMk id="19464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1:02:34.215" v="1606"/>
        <pc:sldMkLst>
          <pc:docMk/>
          <pc:sldMk cId="0" sldId="432"/>
        </pc:sldMkLst>
        <pc:graphicFrameChg chg="mod">
          <ac:chgData name="CAI JUN" userId="08ce88e1165b00db" providerId="LiveId" clId="{DEC4C751-5410-42DC-97E5-B329D1263079}" dt="2020-05-31T01:01:04.277" v="1596"/>
          <ac:graphicFrameMkLst>
            <pc:docMk/>
            <pc:sldMk cId="0" sldId="432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1:09.090" v="1598"/>
          <ac:graphicFrameMkLst>
            <pc:docMk/>
            <pc:sldMk cId="0" sldId="432"/>
            <ac:graphicFrameMk id="2048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23.308" v="1602"/>
          <ac:graphicFrameMkLst>
            <pc:docMk/>
            <pc:sldMk cId="0" sldId="432"/>
            <ac:graphicFrameMk id="7992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17.543" v="1600"/>
          <ac:graphicFrameMkLst>
            <pc:docMk/>
            <pc:sldMk cId="0" sldId="432"/>
            <ac:graphicFrameMk id="799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28.949" v="1604"/>
          <ac:graphicFrameMkLst>
            <pc:docMk/>
            <pc:sldMk cId="0" sldId="432"/>
            <ac:graphicFrameMk id="7993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34.215" v="1606"/>
          <ac:graphicFrameMkLst>
            <pc:docMk/>
            <pc:sldMk cId="0" sldId="432"/>
            <ac:graphicFrameMk id="7993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41.543" v="1592"/>
          <ac:graphicFrameMkLst>
            <pc:docMk/>
            <pc:sldMk cId="0" sldId="432"/>
            <ac:graphicFrameMk id="7993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55.152" v="1594"/>
          <ac:graphicFrameMkLst>
            <pc:docMk/>
            <pc:sldMk cId="0" sldId="432"/>
            <ac:graphicFrameMk id="79935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06:58.996" v="1711" actId="1036"/>
        <pc:sldMkLst>
          <pc:docMk/>
          <pc:sldMk cId="0" sldId="433"/>
        </pc:sldMkLst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21506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5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6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7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8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9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70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28.262" v="1674"/>
          <ac:graphicFrameMkLst>
            <pc:docMk/>
            <pc:sldMk cId="0" sldId="433"/>
            <ac:graphicFrameMk id="10037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40.715" v="1676"/>
          <ac:graphicFrameMkLst>
            <pc:docMk/>
            <pc:sldMk cId="0" sldId="433"/>
            <ac:graphicFrameMk id="10037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53.027" v="1678"/>
          <ac:graphicFrameMkLst>
            <pc:docMk/>
            <pc:sldMk cId="0" sldId="433"/>
            <ac:graphicFrameMk id="100374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09:33.025" v="1763" actId="207"/>
        <pc:sldMkLst>
          <pc:docMk/>
          <pc:sldMk cId="0" sldId="434"/>
        </pc:sldMkLst>
        <pc:spChg chg="mod">
          <ac:chgData name="CAI JUN" userId="08ce88e1165b00db" providerId="LiveId" clId="{DEC4C751-5410-42DC-97E5-B329D1263079}" dt="2020-05-31T01:09:33.025" v="1763" actId="207"/>
          <ac:spMkLst>
            <pc:docMk/>
            <pc:sldMk cId="0" sldId="434"/>
            <ac:spMk id="22530" creationId="{00000000-0000-0000-0000-000000000000}"/>
          </ac:spMkLst>
        </pc:spChg>
        <pc:spChg chg="mod">
          <ac:chgData name="CAI JUN" userId="08ce88e1165b00db" providerId="LiveId" clId="{DEC4C751-5410-42DC-97E5-B329D1263079}" dt="2020-05-31T01:07:37.371" v="1736" actId="1038"/>
          <ac:spMkLst>
            <pc:docMk/>
            <pc:sldMk cId="0" sldId="434"/>
            <ac:spMk id="101384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8:07.371" v="1744"/>
          <ac:graphicFrameMkLst>
            <pc:docMk/>
            <pc:sldMk cId="0" sldId="434"/>
            <ac:graphicFrameMk id="10138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8:30.869" v="1746"/>
          <ac:graphicFrameMkLst>
            <pc:docMk/>
            <pc:sldMk cId="0" sldId="434"/>
            <ac:graphicFrameMk id="101383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0:20.650" v="1767"/>
        <pc:sldMkLst>
          <pc:docMk/>
          <pc:sldMk cId="0" sldId="435"/>
        </pc:sldMkLst>
        <pc:spChg chg="mod">
          <ac:chgData name="CAI JUN" userId="08ce88e1165b00db" providerId="LiveId" clId="{DEC4C751-5410-42DC-97E5-B329D1263079}" dt="2020-05-31T01:09:02.119" v="1756" actId="113"/>
          <ac:spMkLst>
            <pc:docMk/>
            <pc:sldMk cId="0" sldId="435"/>
            <ac:spMk id="23554" creationId="{00000000-0000-0000-0000-000000000000}"/>
          </ac:spMkLst>
        </pc:spChg>
        <pc:spChg chg="mod">
          <ac:chgData name="CAI JUN" userId="08ce88e1165b00db" providerId="LiveId" clId="{DEC4C751-5410-42DC-97E5-B329D1263079}" dt="2020-05-31T01:08:59.557" v="1755" actId="1076"/>
          <ac:spMkLst>
            <pc:docMk/>
            <pc:sldMk cId="0" sldId="435"/>
            <ac:spMk id="99359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0:02.916" v="1765"/>
          <ac:graphicFrameMkLst>
            <pc:docMk/>
            <pc:sldMk cId="0" sldId="435"/>
            <ac:graphicFrameMk id="9934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0:20.650" v="1767"/>
          <ac:graphicFrameMkLst>
            <pc:docMk/>
            <pc:sldMk cId="0" sldId="435"/>
            <ac:graphicFrameMk id="99342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1:55.869" v="1786"/>
        <pc:sldMkLst>
          <pc:docMk/>
          <pc:sldMk cId="0" sldId="436"/>
        </pc:sldMkLst>
        <pc:spChg chg="mod">
          <ac:chgData name="CAI JUN" userId="08ce88e1165b00db" providerId="LiveId" clId="{DEC4C751-5410-42DC-97E5-B329D1263079}" dt="2020-05-31T01:10:42.635" v="1773" actId="113"/>
          <ac:spMkLst>
            <pc:docMk/>
            <pc:sldMk cId="0" sldId="436"/>
            <ac:spMk id="24581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1.947" v="1776" actId="113"/>
          <ac:spMkLst>
            <pc:docMk/>
            <pc:sldMk cId="0" sldId="436"/>
            <ac:spMk id="102421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5.900" v="1777" actId="113"/>
          <ac:spMkLst>
            <pc:docMk/>
            <pc:sldMk cId="0" sldId="436"/>
            <ac:spMk id="102422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9.604" v="1778" actId="113"/>
          <ac:spMkLst>
            <pc:docMk/>
            <pc:sldMk cId="0" sldId="436"/>
            <ac:spMk id="102423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0:57.447" v="1775"/>
          <ac:graphicFrameMkLst>
            <pc:docMk/>
            <pc:sldMk cId="0" sldId="436"/>
            <ac:graphicFrameMk id="10242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18.947" v="1780"/>
          <ac:graphicFrameMkLst>
            <pc:docMk/>
            <pc:sldMk cId="0" sldId="436"/>
            <ac:graphicFrameMk id="10242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27.041" v="1782"/>
          <ac:graphicFrameMkLst>
            <pc:docMk/>
            <pc:sldMk cId="0" sldId="436"/>
            <ac:graphicFrameMk id="1024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55.869" v="1786"/>
          <ac:graphicFrameMkLst>
            <pc:docMk/>
            <pc:sldMk cId="0" sldId="436"/>
            <ac:graphicFrameMk id="102429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6:49.822" v="1825" actId="14734"/>
        <pc:sldMkLst>
          <pc:docMk/>
          <pc:sldMk cId="0" sldId="437"/>
        </pc:sldMkLst>
        <pc:spChg chg="mod">
          <ac:chgData name="CAI JUN" userId="08ce88e1165b00db" providerId="LiveId" clId="{DEC4C751-5410-42DC-97E5-B329D1263079}" dt="2020-05-31T01:12:40.619" v="1797" actId="113"/>
          <ac:spMkLst>
            <pc:docMk/>
            <pc:sldMk cId="0" sldId="437"/>
            <ac:spMk id="25602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6:37.150" v="1823" actId="1037"/>
          <ac:graphicFrameMkLst>
            <pc:docMk/>
            <pc:sldMk cId="0" sldId="437"/>
            <ac:graphicFrameMk id="2" creationId="{5499DC5E-755C-4534-81AF-957B47534B1A}"/>
          </ac:graphicFrameMkLst>
        </pc:graphicFrameChg>
        <pc:graphicFrameChg chg="mod">
          <ac:chgData name="CAI JUN" userId="08ce88e1165b00db" providerId="LiveId" clId="{DEC4C751-5410-42DC-97E5-B329D1263079}" dt="2020-05-31T01:15:59.150" v="1806"/>
          <ac:graphicFrameMkLst>
            <pc:docMk/>
            <pc:sldMk cId="0" sldId="437"/>
            <ac:graphicFrameMk id="6" creationId="{307A632B-FBC1-4BF4-94B1-3A16E5388866}"/>
          </ac:graphicFrameMkLst>
        </pc:graphicFrameChg>
        <pc:graphicFrameChg chg="modGraphic">
          <ac:chgData name="CAI JUN" userId="08ce88e1165b00db" providerId="LiveId" clId="{DEC4C751-5410-42DC-97E5-B329D1263079}" dt="2020-05-31T01:16:49.822" v="1825" actId="14734"/>
          <ac:graphicFrameMkLst>
            <pc:docMk/>
            <pc:sldMk cId="0" sldId="437"/>
            <ac:graphicFrameMk id="8118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DEC4C751-5410-42DC-97E5-B329D1263079}" dt="2020-05-31T01:48:47.775" v="2362"/>
        <pc:sldMkLst>
          <pc:docMk/>
          <pc:sldMk cId="0" sldId="438"/>
        </pc:sldMkLst>
        <pc:spChg chg="mod">
          <ac:chgData name="CAI JUN" userId="08ce88e1165b00db" providerId="LiveId" clId="{DEC4C751-5410-42DC-97E5-B329D1263079}" dt="2020-05-31T01:18:48.229" v="1886" actId="113"/>
          <ac:spMkLst>
            <pc:docMk/>
            <pc:sldMk cId="0" sldId="438"/>
            <ac:spMk id="19" creationId="{840AAF52-E635-48E6-9C54-0BFD1CBBFDF6}"/>
          </ac:spMkLst>
        </pc:sp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18" creationId="{E4556C40-D3BA-4D72-9311-3E000BCECCFE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0" creationId="{96E57428-2D3D-4503-9781-8E997D0F59AF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1" creationId="{8AA9D873-7CBE-4E62-9532-A1301746CD5E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2" creationId="{546E05F3-640C-4594-AFA9-C589C59F505B}"/>
          </ac:graphicFrameMkLst>
        </pc:graphicFrameChg>
        <pc:graphicFrameChg chg="mod">
          <ac:chgData name="CAI JUN" userId="08ce88e1165b00db" providerId="LiveId" clId="{DEC4C751-5410-42DC-97E5-B329D1263079}" dt="2020-05-31T01:19:17.385" v="1888"/>
          <ac:graphicFrameMkLst>
            <pc:docMk/>
            <pc:sldMk cId="0" sldId="438"/>
            <ac:graphicFrameMk id="266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24.822" v="1890"/>
          <ac:graphicFrameMkLst>
            <pc:docMk/>
            <pc:sldMk cId="0" sldId="438"/>
            <ac:graphicFrameMk id="2662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57" v="2357"/>
          <ac:graphicFrameMkLst>
            <pc:docMk/>
            <pc:sldMk cId="0" sldId="438"/>
            <ac:graphicFrameMk id="2663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266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38.182" v="1894"/>
          <ac:graphicFrameMkLst>
            <pc:docMk/>
            <pc:sldMk cId="0" sldId="438"/>
            <ac:graphicFrameMk id="820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47.572" v="1896"/>
          <ac:graphicFrameMkLst>
            <pc:docMk/>
            <pc:sldMk cId="0" sldId="438"/>
            <ac:graphicFrameMk id="8201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82060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46:44.057" v="2358"/>
        <pc:sldMkLst>
          <pc:docMk/>
          <pc:sldMk cId="0" sldId="439"/>
        </pc:sldMkLst>
        <pc:spChg chg="del">
          <ac:chgData name="CAI JUN" userId="08ce88e1165b00db" providerId="LiveId" clId="{DEC4C751-5410-42DC-97E5-B329D1263079}" dt="2020-05-31T01:20:13.822" v="1897" actId="478"/>
          <ac:spMkLst>
            <pc:docMk/>
            <pc:sldMk cId="0" sldId="439"/>
            <ac:spMk id="23" creationId="{08D9A9B7-F7D7-4DEB-9822-3D5CEC129FAC}"/>
          </ac:spMkLst>
        </pc:spChg>
        <pc:spChg chg="add mod">
          <ac:chgData name="CAI JUN" userId="08ce88e1165b00db" providerId="LiveId" clId="{DEC4C751-5410-42DC-97E5-B329D1263079}" dt="2020-05-31T01:20:14.838" v="1898"/>
          <ac:spMkLst>
            <pc:docMk/>
            <pc:sldMk cId="0" sldId="439"/>
            <ac:spMk id="24" creationId="{436003F3-0ACA-4234-8DDD-EBFDEF0F87BC}"/>
          </ac:spMkLst>
        </pc:spChg>
        <pc:spChg chg="mod">
          <ac:chgData name="CAI JUN" userId="08ce88e1165b00db" providerId="LiveId" clId="{DEC4C751-5410-42DC-97E5-B329D1263079}" dt="2020-05-31T01:23:41.385" v="1975" actId="1037"/>
          <ac:spMkLst>
            <pc:docMk/>
            <pc:sldMk cId="0" sldId="439"/>
            <ac:spMk id="27650" creationId="{00000000-0000-0000-0000-000000000000}"/>
          </ac:spMkLst>
        </pc:spChg>
        <pc:spChg chg="mod">
          <ac:chgData name="CAI JUN" userId="08ce88e1165b00db" providerId="LiveId" clId="{DEC4C751-5410-42DC-97E5-B329D1263079}" dt="2020-05-31T01:23:33.166" v="1961" actId="1037"/>
          <ac:spMkLst>
            <pc:docMk/>
            <pc:sldMk cId="0" sldId="439"/>
            <ac:spMk id="27662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21" creationId="{35E1D066-5AB2-44F8-A9B8-67BE8FD72D53}"/>
          </ac:graphicFrameMkLst>
        </pc:graphicFrame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22" creationId="{C0873F0B-3DEB-4116-8EE0-CF980E351601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5" creationId="{567FC5F1-139C-43E8-AF0D-59D7B314627F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6" creationId="{AAF7DFC3-B35D-4213-973F-DB043A0A2187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7" creationId="{A34911FA-685F-4196-8F04-EE008C480FEA}"/>
          </ac:graphicFrameMkLst>
        </pc:graphicFrameChg>
        <pc:graphicFrameChg chg="mod">
          <ac:chgData name="CAI JUN" userId="08ce88e1165b00db" providerId="LiveId" clId="{DEC4C751-5410-42DC-97E5-B329D1263079}" dt="2020-05-31T01:22:36.182" v="1932"/>
          <ac:graphicFrameMkLst>
            <pc:docMk/>
            <pc:sldMk cId="0" sldId="439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41.025" v="1934"/>
          <ac:graphicFrameMkLst>
            <pc:docMk/>
            <pc:sldMk cId="0" sldId="439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57" v="2358"/>
          <ac:graphicFrameMkLst>
            <pc:docMk/>
            <pc:sldMk cId="0" sldId="439"/>
            <ac:graphicFrameMk id="2765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3:00.885" v="1940"/>
          <ac:graphicFrameMkLst>
            <pc:docMk/>
            <pc:sldMk cId="0" sldId="439"/>
            <ac:graphicFrameMk id="2766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53.838" v="1938"/>
          <ac:graphicFrameMkLst>
            <pc:docMk/>
            <pc:sldMk cId="0" sldId="439"/>
            <ac:graphicFrameMk id="2766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27.697" v="1929" actId="1076"/>
          <ac:graphicFrameMkLst>
            <pc:docMk/>
            <pc:sldMk cId="0" sldId="439"/>
            <ac:graphicFrameMk id="8300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29.260" v="1930" actId="1076"/>
          <ac:graphicFrameMkLst>
            <pc:docMk/>
            <pc:sldMk cId="0" sldId="439"/>
            <ac:graphicFrameMk id="8300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83007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5:58.697" v="1998"/>
        <pc:sldMkLst>
          <pc:docMk/>
          <pc:sldMk cId="0" sldId="440"/>
        </pc:sldMkLst>
        <pc:spChg chg="del">
          <ac:chgData name="CAI JUN" userId="08ce88e1165b00db" providerId="LiveId" clId="{DEC4C751-5410-42DC-97E5-B329D1263079}" dt="2020-05-31T01:20:27.525" v="1899" actId="478"/>
          <ac:spMkLst>
            <pc:docMk/>
            <pc:sldMk cId="0" sldId="440"/>
            <ac:spMk id="22" creationId="{2D66F2E0-94A6-4C70-ABC9-4F311AA8E739}"/>
          </ac:spMkLst>
        </pc:spChg>
        <pc:spChg chg="add mod">
          <ac:chgData name="CAI JUN" userId="08ce88e1165b00db" providerId="LiveId" clId="{DEC4C751-5410-42DC-97E5-B329D1263079}" dt="2020-05-31T01:20:28.775" v="1900"/>
          <ac:spMkLst>
            <pc:docMk/>
            <pc:sldMk cId="0" sldId="440"/>
            <ac:spMk id="23" creationId="{D9F0D74F-CBFE-4912-8BAC-63246EBF601F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27" creationId="{B694BE3E-C140-4D62-B27A-DD847E387124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2" creationId="{38513AAE-D5C1-4940-B1E1-3F54763AE1E8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5" creationId="{2E1A000C-BA94-428E-B5CA-D9EB14F429FB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6" creationId="{78949B36-FC22-428F-9478-2ABD8A4DD319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9" creationId="{BABB7D6E-9673-42AC-A8AB-6C9B475E62AE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74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79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2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3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6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20" creationId="{CFA9CA62-C178-47FE-A2EF-2AF01F641D63}"/>
          </ac:graphicFrameMkLst>
        </pc:graphicFrame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21" creationId="{E21426F6-D8BC-4D18-9814-E7B0D9952FC5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4" creationId="{CE7DD82B-8E11-43E4-80AB-5E184A76667E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5" creationId="{3F8A7068-BFD9-40FC-8E06-58C346133F59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6" creationId="{9C2098F1-A591-428A-80F6-960255EAB707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28" creationId="{C8F42795-CB0E-491C-B519-32DB8DE39924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29" creationId="{1F5C4AE9-F291-43D6-BE6C-A3AEEECFB547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0" creationId="{1C8D877E-8C45-43D2-B159-AB3976B21525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1" creationId="{49A7BBF6-25B9-45F0-9C3F-86ACC3AECEE1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3" creationId="{EA068DD1-FCFC-4A3F-A17A-B71D71D86BE0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4" creationId="{22EE578B-8D64-421B-AA96-E2D7F6464A63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7" creationId="{773C66A2-2BC9-478F-B983-4EDC49678D10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8" creationId="{08D45EB3-C8A3-4267-A015-82A60A0C79FF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58.697" v="1998"/>
          <ac:graphicFrameMkLst>
            <pc:docMk/>
            <pc:sldMk cId="0" sldId="440"/>
            <ac:graphicFrameMk id="2868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84030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6:22.604" v="2003" actId="1076"/>
        <pc:sldMkLst>
          <pc:docMk/>
          <pc:sldMk cId="0" sldId="441"/>
        </pc:sldMkLst>
        <pc:spChg chg="del">
          <ac:chgData name="CAI JUN" userId="08ce88e1165b00db" providerId="LiveId" clId="{DEC4C751-5410-42DC-97E5-B329D1263079}" dt="2020-05-31T01:20:38.619" v="1901" actId="478"/>
          <ac:spMkLst>
            <pc:docMk/>
            <pc:sldMk cId="0" sldId="441"/>
            <ac:spMk id="22" creationId="{B517C5F0-B2F5-49B6-9758-76EFDAD88231}"/>
          </ac:spMkLst>
        </pc:spChg>
        <pc:spChg chg="add mod">
          <ac:chgData name="CAI JUN" userId="08ce88e1165b00db" providerId="LiveId" clId="{DEC4C751-5410-42DC-97E5-B329D1263079}" dt="2020-05-31T01:20:39.244" v="1902"/>
          <ac:spMkLst>
            <pc:docMk/>
            <pc:sldMk cId="0" sldId="441"/>
            <ac:spMk id="23" creationId="{5589A132-6785-4FD2-B99A-898EF879B849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27" creationId="{C2D4986D-17B9-4C43-B0C6-AB15B243B32C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2" creationId="{8DFB308B-F514-42E0-AE3E-8E7C1FCCFEAD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5" creationId="{E1ADB33D-52FF-4F0A-8211-7455699ACB69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6" creationId="{4F6EB962-2399-42DB-BB91-2D520D209C47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9" creationId="{64A2AA18-C270-4705-8AD5-D0FB98AB8A5B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698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3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6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7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10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20" creationId="{BC6859D1-8989-47D0-B2D5-ACEDE10C1D24}"/>
          </ac:graphicFrameMkLst>
        </pc:graphicFrame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21" creationId="{D880542B-6A43-4051-8CEA-235FA4C0428C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4" creationId="{4401C860-ED4D-4DF6-BCF2-CA1ADAFD1412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5" creationId="{5FA9CB3C-9E78-4B20-B452-D4869E3B73A0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6" creationId="{51E8CF6B-2823-4786-B205-272283B54A86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28" creationId="{6BE27D00-4C70-4892-9514-A3F1C21ED96F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29" creationId="{B844E297-F57C-4262-ADA1-49327120B54B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0" creationId="{AA49E146-4430-4087-8972-032F552B77FD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1" creationId="{3E237138-DFDC-4A1C-88FA-6BABA7D652D1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3" creationId="{B6D4FB41-244A-49E8-8155-5E23DCEB5C9F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4" creationId="{61780882-9469-4CEA-9AC9-DE435E0ED864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7" creationId="{3061E6AC-2E6C-441E-8728-F439A047A5D9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8" creationId="{A2CC19B3-5228-4962-A6CD-E0363372E9C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69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6:22.604" v="2003" actId="1076"/>
          <ac:graphicFrameMkLst>
            <pc:docMk/>
            <pc:sldMk cId="0" sldId="441"/>
            <ac:graphicFrameMk id="2971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85051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6:40.416" v="2005"/>
        <pc:sldMkLst>
          <pc:docMk/>
          <pc:sldMk cId="0" sldId="442"/>
        </pc:sldMkLst>
        <pc:spChg chg="del">
          <ac:chgData name="CAI JUN" userId="08ce88e1165b00db" providerId="LiveId" clId="{DEC4C751-5410-42DC-97E5-B329D1263079}" dt="2020-05-31T01:20:50.291" v="1903" actId="478"/>
          <ac:spMkLst>
            <pc:docMk/>
            <pc:sldMk cId="0" sldId="442"/>
            <ac:spMk id="22" creationId="{7D505954-3BE1-473A-800B-B6C50B231FA7}"/>
          </ac:spMkLst>
        </pc:spChg>
        <pc:spChg chg="add mod">
          <ac:chgData name="CAI JUN" userId="08ce88e1165b00db" providerId="LiveId" clId="{DEC4C751-5410-42DC-97E5-B329D1263079}" dt="2020-05-31T01:20:50.838" v="1904"/>
          <ac:spMkLst>
            <pc:docMk/>
            <pc:sldMk cId="0" sldId="442"/>
            <ac:spMk id="23" creationId="{D74ACBCE-50D5-41FE-A836-9B9E94C8EB62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27" creationId="{B1A56823-92BF-4759-883D-EECE54156AB0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2" creationId="{73ACE81F-5940-4A0F-9640-83339EC6E82D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5" creationId="{008D78FB-AB31-43FC-A508-C3141C79F894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6" creationId="{BF50898A-2FA6-4AE1-B8DF-8857869A0236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9" creationId="{01BDC3AD-1082-471F-8152-BF63FFB23829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22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27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0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1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4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20" creationId="{9DC75C58-4311-499E-B67C-61CEC8D613CF}"/>
          </ac:graphicFrameMkLst>
        </pc:graphicFrame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21" creationId="{3DE18A03-232D-49EA-9120-3CC7C3B56CC3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4" creationId="{DE7AA54B-EC7B-4E8B-92FD-32550B6A23B7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5" creationId="{FF799C3B-DACA-4AF1-B497-7CB0E5FBC302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6" creationId="{30B9B412-78BB-4294-A226-84ACFA307B23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28" creationId="{C7801335-DD32-4C5E-BF2A-0DC85DCA6402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29" creationId="{13AF9363-0E18-466D-BD81-CCC94E2261BA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0" creationId="{E275BB50-5503-4600-9675-52DB84219722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1" creationId="{272315F0-9D4C-4BD1-A118-2638064C62CD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3" creationId="{64257F7B-2AE4-49AF-9143-65C6C693B3B1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4" creationId="{DD5C6B1F-BD10-46F6-B36D-19D41BABF5AB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7" creationId="{A8071D59-1322-494D-8E49-C27514D23011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8" creationId="{CD4C7A48-1812-4761-8DF2-6E18BF4BBE33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3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3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6:40.416" v="2005"/>
          <ac:graphicFrameMkLst>
            <pc:docMk/>
            <pc:sldMk cId="0" sldId="442"/>
            <ac:graphicFrameMk id="3073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86075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5:35.525" v="1996"/>
        <pc:sldMkLst>
          <pc:docMk/>
          <pc:sldMk cId="0" sldId="443"/>
        </pc:sldMkLst>
        <pc:spChg chg="del">
          <ac:chgData name="CAI JUN" userId="08ce88e1165b00db" providerId="LiveId" clId="{DEC4C751-5410-42DC-97E5-B329D1263079}" dt="2020-05-31T01:21:02.369" v="1905" actId="478"/>
          <ac:spMkLst>
            <pc:docMk/>
            <pc:sldMk cId="0" sldId="443"/>
            <ac:spMk id="22" creationId="{59F88780-4995-4544-A6DC-42CCE2132708}"/>
          </ac:spMkLst>
        </pc:spChg>
        <pc:spChg chg="add mod">
          <ac:chgData name="CAI JUN" userId="08ce88e1165b00db" providerId="LiveId" clId="{DEC4C751-5410-42DC-97E5-B329D1263079}" dt="2020-05-31T01:21:02.854" v="1906"/>
          <ac:spMkLst>
            <pc:docMk/>
            <pc:sldMk cId="0" sldId="443"/>
            <ac:spMk id="23" creationId="{668EFFF9-65F0-44BF-959B-78A2D15DD13A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27" creationId="{771B066A-A7F1-41C3-AEB7-27A35E8B99FA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2" creationId="{C725280C-F3E0-492A-B168-A19E566E784F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5" creationId="{0EB9CB81-64D7-4F55-81C9-50E8E032B0B3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6" creationId="{CE5B13EE-85D9-4ADC-BDDC-6A72F9861757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9" creationId="{F2AAA699-1FFF-4B52-8360-055E704AA36D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46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1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4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5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8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20" creationId="{2390E2BA-0851-4909-9466-A6E960ED5091}"/>
          </ac:graphicFrameMkLst>
        </pc:graphicFrame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21" creationId="{60619E04-02C2-4A4F-9D7C-455AAF627299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4" creationId="{4F053075-2F07-416D-BA06-394400785DB7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5" creationId="{4F8F0EAA-354F-4072-BF6D-0534EC84F6C9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6" creationId="{30A801B7-EF68-4970-89F4-9CC3A0024A19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28" creationId="{340FB5B9-4D64-469B-A523-84FCA8130949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29" creationId="{48438B46-8B3D-4013-946B-9768330D3B2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0" creationId="{D3C25AF6-C4B8-458A-B262-EDBFDF1A008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1" creationId="{7D2F8975-C3DD-4D70-B246-FC6FBEA00122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3" creationId="{83880698-CF30-43B6-A72B-A71DB2328E4F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4" creationId="{891CDC22-71F1-45B5-8CAD-FC2BFB606C4E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7" creationId="{ACE87848-8471-46D4-99A3-F593BCB9360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8" creationId="{4F1DCCBD-2839-4E7D-9F27-6ED57EE13597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35.525" v="1996"/>
          <ac:graphicFrameMkLst>
            <pc:docMk/>
            <pc:sldMk cId="0" sldId="443"/>
            <ac:graphicFrameMk id="3175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87101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5:25.541" v="1994"/>
        <pc:sldMkLst>
          <pc:docMk/>
          <pc:sldMk cId="0" sldId="444"/>
        </pc:sldMkLst>
        <pc:spChg chg="del">
          <ac:chgData name="CAI JUN" userId="08ce88e1165b00db" providerId="LiveId" clId="{DEC4C751-5410-42DC-97E5-B329D1263079}" dt="2020-05-31T01:21:12.775" v="1907" actId="478"/>
          <ac:spMkLst>
            <pc:docMk/>
            <pc:sldMk cId="0" sldId="444"/>
            <ac:spMk id="22" creationId="{5F2059F4-0188-4F3C-96B1-3EE7795752CB}"/>
          </ac:spMkLst>
        </pc:spChg>
        <pc:spChg chg="add mod">
          <ac:chgData name="CAI JUN" userId="08ce88e1165b00db" providerId="LiveId" clId="{DEC4C751-5410-42DC-97E5-B329D1263079}" dt="2020-05-31T01:21:13.338" v="1908"/>
          <ac:spMkLst>
            <pc:docMk/>
            <pc:sldMk cId="0" sldId="444"/>
            <ac:spMk id="23" creationId="{EF31DE70-1CBA-4CA7-B7E2-6D5278AC0109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27" creationId="{723366D0-2D4A-4919-BB50-3981DDAB51A8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2" creationId="{6FB83A52-0970-41BA-8E9B-84F169FC5CFF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5" creationId="{BD4F0D54-535A-4870-9776-C886D30E7F67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6" creationId="{685473AF-FC0D-473A-A936-DCCA706BD1C1}"/>
          </ac:spMkLst>
        </pc:spChg>
        <pc:spChg chg="add del mod">
          <ac:chgData name="CAI JUN" userId="08ce88e1165b00db" providerId="LiveId" clId="{DEC4C751-5410-42DC-97E5-B329D1263079}" dt="2020-05-31T01:25:10.416" v="1988" actId="478"/>
          <ac:spMkLst>
            <pc:docMk/>
            <pc:sldMk cId="0" sldId="444"/>
            <ac:spMk id="39" creationId="{2B45E6CD-F296-48FF-AF8A-E86F4762812B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0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5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8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9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20" creationId="{50625CB0-C669-4014-A957-0E042CC7EB4C}"/>
          </ac:graphicFrameMkLst>
        </pc:graphicFrame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21" creationId="{47B1E53A-7375-499E-AAE7-ECB3D641BEFA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4" creationId="{4057D99F-8951-4DE5-98A2-E1EE22903128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5" creationId="{21631E90-02D5-4454-B058-2A77EFCD4407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6" creationId="{BB006411-9FA1-4FF5-A66A-91AE8CC5A107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28" creationId="{1BEB7495-7E43-4519-920A-97FFD27EB085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29" creationId="{C55CF9B9-3C59-4D37-A388-A929A8C9036E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0" creationId="{60060128-291E-44C4-9066-ABF1B082FA43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1" creationId="{6CD14524-CE7C-47B9-8039-267B03F52BE4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3" creationId="{F3900C08-C0A2-4B15-B2BB-F323FF4E87B3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4" creationId="{628492C6-9732-4A5B-AD73-3751E615AB72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7" creationId="{2CF32352-2932-4925-992C-D55648464598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8" creationId="{99EB2996-E99A-4182-9CC2-4B3E88BCEAF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8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8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25.541" v="1994"/>
          <ac:graphicFrameMkLst>
            <pc:docMk/>
            <pc:sldMk cId="0" sldId="444"/>
            <ac:graphicFrameMk id="3278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19.338" v="1991"/>
          <ac:graphicFrameMkLst>
            <pc:docMk/>
            <pc:sldMk cId="0" sldId="444"/>
            <ac:graphicFrameMk id="3278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88124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7:21.400" v="2034" actId="1036"/>
        <pc:sldMkLst>
          <pc:docMk/>
          <pc:sldMk cId="0" sldId="445"/>
        </pc:sldMkLst>
        <pc:spChg chg="del">
          <ac:chgData name="CAI JUN" userId="08ce88e1165b00db" providerId="LiveId" clId="{DEC4C751-5410-42DC-97E5-B329D1263079}" dt="2020-05-31T01:21:22.900" v="1909" actId="478"/>
          <ac:spMkLst>
            <pc:docMk/>
            <pc:sldMk cId="0" sldId="445"/>
            <ac:spMk id="11" creationId="{029E10E9-9075-4D28-B288-7EF6C075C81C}"/>
          </ac:spMkLst>
        </pc:spChg>
        <pc:spChg chg="add mod">
          <ac:chgData name="CAI JUN" userId="08ce88e1165b00db" providerId="LiveId" clId="{DEC4C751-5410-42DC-97E5-B329D1263079}" dt="2020-05-31T01:21:23.541" v="1910"/>
          <ac:spMkLst>
            <pc:docMk/>
            <pc:sldMk cId="0" sldId="445"/>
            <ac:spMk id="12" creationId="{668F082E-D66B-4DCD-BCC9-5B93CC412900}"/>
          </ac:spMkLst>
        </pc:spChg>
        <pc:spChg chg="mod">
          <ac:chgData name="CAI JUN" userId="08ce88e1165b00db" providerId="LiveId" clId="{DEC4C751-5410-42DC-97E5-B329D1263079}" dt="2020-05-31T01:26:59.354" v="2015" actId="1035"/>
          <ac:spMkLst>
            <pc:docMk/>
            <pc:sldMk cId="0" sldId="445"/>
            <ac:spMk id="33794" creationId="{00000000-0000-0000-0000-000000000000}"/>
          </ac:spMkLst>
        </pc:spChg>
        <pc:spChg chg="mod">
          <ac:chgData name="CAI JUN" userId="08ce88e1165b00db" providerId="LiveId" clId="{DEC4C751-5410-42DC-97E5-B329D1263079}" dt="2020-05-31T01:26:59.354" v="2015" actId="1035"/>
          <ac:spMkLst>
            <pc:docMk/>
            <pc:sldMk cId="0" sldId="445"/>
            <ac:spMk id="33795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9" creationId="{E1D488CE-BBE8-419F-B9C5-762A8B602D7C}"/>
          </ac:graphicFrameMkLst>
        </pc:graphicFrame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10" creationId="{2525A11B-0942-466D-BD8E-6BFD8E45AAB5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3" creationId="{2B3EE714-CA9F-4FA9-9452-94E4B3B9D65D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4" creationId="{4A904806-0295-493A-AD0C-E717E88A81B8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5" creationId="{4D8797E9-6A46-420E-8060-8B8722499B81}"/>
          </ac:graphicFrameMkLst>
        </pc:graphicFrameChg>
        <pc:graphicFrameChg chg="mod">
          <ac:chgData name="CAI JUN" userId="08ce88e1165b00db" providerId="LiveId" clId="{DEC4C751-5410-42DC-97E5-B329D1263079}" dt="2020-05-31T01:27:21.400" v="2034" actId="1036"/>
          <ac:graphicFrameMkLst>
            <pc:docMk/>
            <pc:sldMk cId="0" sldId="445"/>
            <ac:graphicFrameMk id="8914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89148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8:09.400" v="2048"/>
        <pc:sldMkLst>
          <pc:docMk/>
          <pc:sldMk cId="0" sldId="446"/>
        </pc:sldMkLst>
        <pc:spChg chg="add mod">
          <ac:chgData name="CAI JUN" userId="08ce88e1165b00db" providerId="LiveId" clId="{DEC4C751-5410-42DC-97E5-B329D1263079}" dt="2020-05-31T01:21:33.604" v="1912"/>
          <ac:spMkLst>
            <pc:docMk/>
            <pc:sldMk cId="0" sldId="446"/>
            <ac:spMk id="13" creationId="{9F30B164-3F0D-49D0-A547-7B28BE90EA00}"/>
          </ac:spMkLst>
        </pc:spChg>
        <pc:spChg chg="mod">
          <ac:chgData name="CAI JUN" userId="08ce88e1165b00db" providerId="LiveId" clId="{DEC4C751-5410-42DC-97E5-B329D1263079}" dt="2020-05-31T01:27:41.682" v="2042" actId="1036"/>
          <ac:spMkLst>
            <pc:docMk/>
            <pc:sldMk cId="0" sldId="446"/>
            <ac:spMk id="34818" creationId="{00000000-0000-0000-0000-000000000000}"/>
          </ac:spMkLst>
        </pc:spChg>
        <pc:spChg chg="mod">
          <ac:chgData name="CAI JUN" userId="08ce88e1165b00db" providerId="LiveId" clId="{DEC4C751-5410-42DC-97E5-B329D1263079}" dt="2020-05-31T01:27:41.682" v="2042" actId="1036"/>
          <ac:spMkLst>
            <pc:docMk/>
            <pc:sldMk cId="0" sldId="446"/>
            <ac:spMk id="34819" creationId="{00000000-0000-0000-0000-000000000000}"/>
          </ac:spMkLst>
        </pc:spChg>
        <pc:spChg chg="del">
          <ac:chgData name="CAI JUN" userId="08ce88e1165b00db" providerId="LiveId" clId="{DEC4C751-5410-42DC-97E5-B329D1263079}" dt="2020-05-31T01:21:33.072" v="1911" actId="478"/>
          <ac:spMkLst>
            <pc:docMk/>
            <pc:sldMk cId="0" sldId="446"/>
            <ac:spMk id="34824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11" creationId="{BC525B7B-5F38-41B4-A73E-1D33D55AF4DF}"/>
          </ac:graphicFrameMkLst>
        </pc:graphicFrame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12" creationId="{3D346305-E745-4E8C-A14B-EEAE31F183C2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4" creationId="{74815C2F-D89C-4728-9CEB-84199DEFD539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5" creationId="{F0E9D2ED-46F6-472D-A2F5-0B6FE76C8348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6" creationId="{37F2B294-CFEC-42CD-9E7D-220D0312B6A8}"/>
          </ac:graphicFrameMkLst>
        </pc:graphicFrameChg>
        <pc:graphicFrameChg chg="mod">
          <ac:chgData name="CAI JUN" userId="08ce88e1165b00db" providerId="LiveId" clId="{DEC4C751-5410-42DC-97E5-B329D1263079}" dt="2020-05-31T01:27:58.322" v="2044"/>
          <ac:graphicFrameMkLst>
            <pc:docMk/>
            <pc:sldMk cId="0" sldId="446"/>
            <ac:graphicFrameMk id="3482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09.400" v="2048"/>
          <ac:graphicFrameMkLst>
            <pc:docMk/>
            <pc:sldMk cId="0" sldId="446"/>
            <ac:graphicFrameMk id="9016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03.932" v="2046"/>
          <ac:graphicFrameMkLst>
            <pc:docMk/>
            <pc:sldMk cId="0" sldId="446"/>
            <ac:graphicFrameMk id="9016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90170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5:56.611" v="882" actId="113"/>
        <pc:sldMkLst>
          <pc:docMk/>
          <pc:sldMk cId="0" sldId="447"/>
        </pc:sldMkLst>
        <pc:spChg chg="mod">
          <ac:chgData name="CAI JUN" userId="08ce88e1165b00db" providerId="LiveId" clId="{DEC4C751-5410-42DC-97E5-B329D1263079}" dt="2020-05-28T08:59:53.595" v="28" actId="113"/>
          <ac:spMkLst>
            <pc:docMk/>
            <pc:sldMk cId="0" sldId="447"/>
            <ac:spMk id="7173" creationId="{00000000-0000-0000-0000-000000000000}"/>
          </ac:spMkLst>
        </pc:spChg>
        <pc:spChg chg="mod">
          <ac:chgData name="CAI JUN" userId="08ce88e1165b00db" providerId="LiveId" clId="{DEC4C751-5410-42DC-97E5-B329D1263079}" dt="2020-05-31T00:25:56.611" v="882" actId="113"/>
          <ac:spMkLst>
            <pc:docMk/>
            <pc:sldMk cId="0" sldId="447"/>
            <ac:spMk id="7175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8:59:32.485" v="25"/>
          <ac:graphicFrameMkLst>
            <pc:docMk/>
            <pc:sldMk cId="0" sldId="447"/>
            <ac:graphicFrameMk id="717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9:49.610" v="27"/>
          <ac:graphicFrameMkLst>
            <pc:docMk/>
            <pc:sldMk cId="0" sldId="447"/>
            <ac:graphicFrameMk id="7174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6:04.705" v="883" actId="113"/>
        <pc:sldMkLst>
          <pc:docMk/>
          <pc:sldMk cId="0" sldId="448"/>
        </pc:sldMkLst>
        <pc:spChg chg="mod">
          <ac:chgData name="CAI JUN" userId="08ce88e1165b00db" providerId="LiveId" clId="{DEC4C751-5410-42DC-97E5-B329D1263079}" dt="2020-05-28T09:00:41.001" v="35" actId="113"/>
          <ac:spMkLst>
            <pc:docMk/>
            <pc:sldMk cId="0" sldId="448"/>
            <ac:spMk id="8195" creationId="{00000000-0000-0000-0000-000000000000}"/>
          </ac:spMkLst>
        </pc:spChg>
        <pc:spChg chg="mod">
          <ac:chgData name="CAI JUN" userId="08ce88e1165b00db" providerId="LiveId" clId="{DEC4C751-5410-42DC-97E5-B329D1263079}" dt="2020-05-31T00:26:04.705" v="883" actId="113"/>
          <ac:spMkLst>
            <pc:docMk/>
            <pc:sldMk cId="0" sldId="448"/>
            <ac:spMk id="8197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9:01:02.517" v="39"/>
          <ac:graphicFrameMkLst>
            <pc:docMk/>
            <pc:sldMk cId="0" sldId="448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0:37.079" v="34"/>
          <ac:graphicFrameMkLst>
            <pc:docMk/>
            <pc:sldMk cId="0" sldId="448"/>
            <ac:graphicFrameMk id="8196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0:27:52.506" v="895"/>
        <pc:sldMkLst>
          <pc:docMk/>
          <pc:sldMk cId="0" sldId="449"/>
        </pc:sldMkLst>
        <pc:spChg chg="mod">
          <ac:chgData name="CAI JUN" userId="08ce88e1165b00db" providerId="LiveId" clId="{DEC4C751-5410-42DC-97E5-B329D1263079}" dt="2020-05-31T00:27:02.580" v="889"/>
          <ac:spMkLst>
            <pc:docMk/>
            <pc:sldMk cId="0" sldId="449"/>
            <ac:spMk id="25" creationId="{CCCFAD53-359E-447D-9A3D-24E4BC1D27E6}"/>
          </ac:spMkLst>
        </pc:spChg>
        <pc:spChg chg="mod">
          <ac:chgData name="CAI JUN" userId="08ce88e1165b00db" providerId="LiveId" clId="{DEC4C751-5410-42DC-97E5-B329D1263079}" dt="2020-05-28T09:01:24.860" v="42" actId="113"/>
          <ac:spMkLst>
            <pc:docMk/>
            <pc:sldMk cId="0" sldId="449"/>
            <ac:spMk id="9219" creationId="{00000000-0000-0000-0000-000000000000}"/>
          </ac:spMkLst>
        </pc:spChg>
        <pc:spChg chg="mod">
          <ac:chgData name="CAI JUN" userId="08ce88e1165b00db" providerId="LiveId" clId="{DEC4C751-5410-42DC-97E5-B329D1263079}" dt="2020-05-31T00:27:52.506" v="895"/>
          <ac:spMkLst>
            <pc:docMk/>
            <pc:sldMk cId="0" sldId="449"/>
            <ac:spMk id="9228" creationId="{00000000-0000-0000-0000-000000000000}"/>
          </ac:spMkLst>
        </pc:spChg>
        <pc:spChg chg="mod">
          <ac:chgData name="CAI JUN" userId="08ce88e1165b00db" providerId="LiveId" clId="{DEC4C751-5410-42DC-97E5-B329D1263079}" dt="2020-05-28T09:01:44.470" v="45"/>
          <ac:spMkLst>
            <pc:docMk/>
            <pc:sldMk cId="0" sldId="449"/>
            <ac:spMk id="9235" creationId="{00000000-0000-0000-0000-000000000000}"/>
          </ac:spMkLst>
        </pc:spChg>
        <pc:spChg chg="mod">
          <ac:chgData name="CAI JUN" userId="08ce88e1165b00db" providerId="LiveId" clId="{DEC4C751-5410-42DC-97E5-B329D1263079}" dt="2020-05-28T09:01:21.454" v="41"/>
          <ac:spMkLst>
            <pc:docMk/>
            <pc:sldMk cId="0" sldId="449"/>
            <ac:spMk id="9237" creationId="{00000000-0000-0000-0000-000000000000}"/>
          </ac:spMkLst>
        </pc:s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1" creationId="{42B3135E-9F51-410A-BF58-01DF8FDADF2E}"/>
          </ac:grpSpMkLst>
        </pc:gr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2" creationId="{468728FB-C0A0-491F-9D07-027AD12B82D6}"/>
          </ac:grpSpMkLst>
        </pc:gr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3" creationId="{24D2E30B-062F-4EA8-B7B7-2F5782A1A48B}"/>
          </ac:grpSpMkLst>
        </pc:grpChg>
        <pc:grpChg chg="mod">
          <ac:chgData name="CAI JUN" userId="08ce88e1165b00db" providerId="LiveId" clId="{DEC4C751-5410-42DC-97E5-B329D1263079}" dt="2020-05-28T09:01:21.454" v="41"/>
          <ac:grpSpMkLst>
            <pc:docMk/>
            <pc:sldMk cId="0" sldId="449"/>
            <ac:grpSpMk id="9221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1:44.470" v="45"/>
          <ac:grpSpMkLst>
            <pc:docMk/>
            <pc:sldMk cId="0" sldId="449"/>
            <ac:grpSpMk id="9222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4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5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6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6" creationId="{9AC47F0C-0C72-43E2-9230-362C99256F87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7" creationId="{8D60DA02-7690-45C8-B067-189AB0E6FCEB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9" creationId="{0B905878-6279-4BD7-B1F0-B5FA29A3CF86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30" creationId="{B0E8E388-66F1-4C7F-92F2-7C092CDA7179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2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1:44.470" v="45"/>
          <ac:graphicFrameMkLst>
            <pc:docMk/>
            <pc:sldMk cId="0" sldId="449"/>
            <ac:graphicFrameMk id="923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1:21.454" v="41"/>
          <ac:graphicFrameMkLst>
            <pc:docMk/>
            <pc:sldMk cId="0" sldId="449"/>
            <ac:graphicFrameMk id="9236" creationId="{00000000-0000-0000-0000-000000000000}"/>
          </ac:graphicFrameMkLst>
        </pc:graphicFrameChg>
        <pc:picChg chg="mod">
          <ac:chgData name="CAI JUN" userId="08ce88e1165b00db" providerId="LiveId" clId="{DEC4C751-5410-42DC-97E5-B329D1263079}" dt="2020-05-31T00:27:02.580" v="889"/>
          <ac:picMkLst>
            <pc:docMk/>
            <pc:sldMk cId="0" sldId="449"/>
            <ac:picMk id="28" creationId="{5C9A6A4D-52C3-4CD8-921C-129A2C580BA8}"/>
          </ac:picMkLst>
        </pc:picChg>
        <pc:picChg chg="mod">
          <ac:chgData name="CAI JUN" userId="08ce88e1165b00db" providerId="LiveId" clId="{DEC4C751-5410-42DC-97E5-B329D1263079}" dt="2020-05-31T00:27:52.506" v="895"/>
          <ac:picMkLst>
            <pc:docMk/>
            <pc:sldMk cId="0" sldId="449"/>
            <ac:picMk id="9231" creationId="{00000000-0000-0000-0000-000000000000}"/>
          </ac:picMkLst>
        </pc:picChg>
        <pc:cxnChg chg="mod">
          <ac:chgData name="CAI JUN" userId="08ce88e1165b00db" providerId="LiveId" clId="{DEC4C751-5410-42DC-97E5-B329D1263079}" dt="2020-05-31T00:27:02.580" v="889"/>
          <ac:cxnSpMkLst>
            <pc:docMk/>
            <pc:sldMk cId="0" sldId="449"/>
            <ac:cxnSpMk id="24" creationId="{E6813B11-8FD7-468D-A752-5BCC80D0F10A}"/>
          </ac:cxnSpMkLst>
        </pc:cxnChg>
        <pc:cxnChg chg="mod">
          <ac:chgData name="CAI JUN" userId="08ce88e1165b00db" providerId="LiveId" clId="{DEC4C751-5410-42DC-97E5-B329D1263079}" dt="2020-05-31T00:27:52.506" v="895"/>
          <ac:cxnSpMkLst>
            <pc:docMk/>
            <pc:sldMk cId="0" sldId="449"/>
            <ac:cxnSpMk id="9227" creationId="{00000000-0000-0000-0000-000000000000}"/>
          </ac:cxnSpMkLst>
        </pc:cxnChg>
      </pc:sldChg>
      <pc:sldChg chg="modSp">
        <pc:chgData name="CAI JUN" userId="08ce88e1165b00db" providerId="LiveId" clId="{DEC4C751-5410-42DC-97E5-B329D1263079}" dt="2020-05-28T09:02:29.032" v="49"/>
        <pc:sldMkLst>
          <pc:docMk/>
          <pc:sldMk cId="0" sldId="450"/>
        </pc:sldMkLst>
        <pc:graphicFrameChg chg="mod">
          <ac:chgData name="CAI JUN" userId="08ce88e1165b00db" providerId="LiveId" clId="{DEC4C751-5410-42DC-97E5-B329D1263079}" dt="2020-05-28T09:02:10.126" v="47"/>
          <ac:graphicFrameMkLst>
            <pc:docMk/>
            <pc:sldMk cId="0" sldId="450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2:29.032" v="49"/>
          <ac:graphicFrameMkLst>
            <pc:docMk/>
            <pc:sldMk cId="0" sldId="450"/>
            <ac:graphicFrameMk id="10245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1:31:47.510" v="2056"/>
        <pc:sldMkLst>
          <pc:docMk/>
          <pc:sldMk cId="0" sldId="452"/>
        </pc:sldMkLst>
        <pc:graphicFrameChg chg="mod">
          <ac:chgData name="CAI JUN" userId="08ce88e1165b00db" providerId="LiveId" clId="{DEC4C751-5410-42DC-97E5-B329D1263079}" dt="2020-05-31T01:29:10.213" v="2052"/>
          <ac:graphicFrameMkLst>
            <pc:docMk/>
            <pc:sldMk cId="0" sldId="452"/>
            <ac:graphicFrameMk id="368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31:47.510" v="2056"/>
          <ac:graphicFrameMkLst>
            <pc:docMk/>
            <pc:sldMk cId="0" sldId="452"/>
            <ac:graphicFrameMk id="3687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39.291" v="2050"/>
          <ac:graphicFrameMkLst>
            <pc:docMk/>
            <pc:sldMk cId="0" sldId="452"/>
            <ac:graphicFrameMk id="36872" creationId="{00000000-0000-0000-0000-000000000000}"/>
          </ac:graphicFrameMkLst>
        </pc:graphicFrameChg>
      </pc:sldChg>
      <pc:sldChg chg="addSp modSp mod modAnim">
        <pc:chgData name="CAI JUN" userId="08ce88e1165b00db" providerId="LiveId" clId="{DEC4C751-5410-42DC-97E5-B329D1263079}" dt="2020-05-31T01:51:00.697" v="2368" actId="115"/>
        <pc:sldMkLst>
          <pc:docMk/>
          <pc:sldMk cId="0" sldId="455"/>
        </pc:sldMkLst>
        <pc:spChg chg="add mod">
          <ac:chgData name="CAI JUN" userId="08ce88e1165b00db" providerId="LiveId" clId="{DEC4C751-5410-42DC-97E5-B329D1263079}" dt="2020-05-31T01:46:19.400" v="2354"/>
          <ac:spMkLst>
            <pc:docMk/>
            <pc:sldMk cId="0" sldId="455"/>
            <ac:spMk id="2" creationId="{19756A29-7CE8-4B03-8127-AF5434671844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65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7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79" creationId="{00000000-0000-0000-0000-000000000000}"/>
          </ac:spMkLst>
        </pc:spChg>
        <pc:spChg chg="mod">
          <ac:chgData name="CAI JUN" userId="08ce88e1165b00db" providerId="LiveId" clId="{DEC4C751-5410-42DC-97E5-B329D1263079}" dt="2020-05-31T01:51:00.697" v="2368" actId="115"/>
          <ac:spMkLst>
            <pc:docMk/>
            <pc:sldMk cId="0" sldId="455"/>
            <ac:spMk id="40962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1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2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6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7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8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9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5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6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7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9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9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91" creationId="{00000000-0000-0000-0000-000000000000}"/>
          </ac:spMkLst>
        </pc:spChg>
        <pc:spChg chg="mod">
          <ac:chgData name="CAI JUN" userId="08ce88e1165b00db" providerId="LiveId" clId="{DEC4C751-5410-42DC-97E5-B329D1263079}" dt="2020-05-31T01:45:17.119" v="2325" actId="1037"/>
          <ac:spMkLst>
            <pc:docMk/>
            <pc:sldMk cId="0" sldId="455"/>
            <ac:spMk id="40992" creationId="{00000000-0000-0000-0000-000000000000}"/>
          </ac:spMkLst>
        </pc:spChg>
        <pc:grpChg chg="mod">
          <ac:chgData name="CAI JUN" userId="08ce88e1165b00db" providerId="LiveId" clId="{DEC4C751-5410-42DC-97E5-B329D1263079}" dt="2020-05-31T01:41:21.119" v="2074"/>
          <ac:grpSpMkLst>
            <pc:docMk/>
            <pc:sldMk cId="0" sldId="455"/>
            <ac:grpSpMk id="27651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5:17.119" v="2325" actId="1037"/>
          <ac:grpSpMkLst>
            <pc:docMk/>
            <pc:sldMk cId="0" sldId="455"/>
            <ac:grpSpMk id="27656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27660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69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70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73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81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82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1:21.119" v="2074"/>
          <ac:grpSpMkLst>
            <pc:docMk/>
            <pc:sldMk cId="0" sldId="455"/>
            <ac:grpSpMk id="40996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31T01:42:10.275" v="2081"/>
          <ac:graphicFrameMkLst>
            <pc:docMk/>
            <pc:sldMk cId="0" sldId="455"/>
            <ac:graphicFrameMk id="4097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2:10.275" v="2081"/>
          <ac:graphicFrameMkLst>
            <pc:docMk/>
            <pc:sldMk cId="0" sldId="455"/>
            <ac:graphicFrameMk id="4098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5:17.119" v="2325" actId="1037"/>
          <ac:graphicFrameMkLst>
            <pc:docMk/>
            <pc:sldMk cId="0" sldId="455"/>
            <ac:graphicFrameMk id="4099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5:17.119" v="2325" actId="1037"/>
          <ac:graphicFrameMkLst>
            <pc:docMk/>
            <pc:sldMk cId="0" sldId="455"/>
            <ac:graphicFrameMk id="4099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8" creationId="{00000000-0000-0000-0000-000000000000}"/>
          </ac:graphicFrameMkLst>
        </pc:graphicFrameChg>
      </pc:sldChg>
      <pc:sldChg chg="modSp modAnim">
        <pc:chgData name="CAI JUN" userId="08ce88e1165b00db" providerId="LiveId" clId="{DEC4C751-5410-42DC-97E5-B329D1263079}" dt="2020-05-31T01:51:54.869" v="2369"/>
        <pc:sldMkLst>
          <pc:docMk/>
          <pc:sldMk cId="0" sldId="458"/>
        </pc:sldMkLst>
        <pc:spChg chg="mod">
          <ac:chgData name="CAI JUN" userId="08ce88e1165b00db" providerId="LiveId" clId="{DEC4C751-5410-42DC-97E5-B329D1263079}" dt="2020-05-31T01:31:58.775" v="2058" actId="207"/>
          <ac:spMkLst>
            <pc:docMk/>
            <pc:sldMk cId="0" sldId="458"/>
            <ac:spMk id="2" creationId="{00000000-0000-0000-0000-000000000000}"/>
          </ac:spMkLst>
        </pc:spChg>
        <pc:spChg chg="mod">
          <ac:chgData name="CAI JUN" userId="08ce88e1165b00db" providerId="LiveId" clId="{DEC4C751-5410-42DC-97E5-B329D1263079}" dt="2020-05-31T01:32:02.291" v="2060" actId="207"/>
          <ac:spMkLst>
            <pc:docMk/>
            <pc:sldMk cId="0" sldId="458"/>
            <ac:spMk id="4" creationId="{00000000-0000-0000-0000-000000000000}"/>
          </ac:spMkLst>
        </pc:spChg>
      </pc:sldChg>
      <pc:sldChg chg="modSp mod">
        <pc:chgData name="CAI JUN" userId="08ce88e1165b00db" providerId="LiveId" clId="{DEC4C751-5410-42DC-97E5-B329D1263079}" dt="2020-05-31T00:25:46.221" v="881" actId="113"/>
        <pc:sldMkLst>
          <pc:docMk/>
          <pc:sldMk cId="60833623" sldId="459"/>
        </pc:sldMkLst>
        <pc:spChg chg="mod">
          <ac:chgData name="CAI JUN" userId="08ce88e1165b00db" providerId="LiveId" clId="{DEC4C751-5410-42DC-97E5-B329D1263079}" dt="2020-05-31T00:25:46.221" v="881" actId="113"/>
          <ac:spMkLst>
            <pc:docMk/>
            <pc:sldMk cId="60833623" sldId="459"/>
            <ac:spMk id="16" creationId="{00000000-0000-0000-0000-000000000000}"/>
          </ac:spMkLst>
        </pc:spChg>
        <pc:spChg chg="mod">
          <ac:chgData name="CAI JUN" userId="08ce88e1165b00db" providerId="LiveId" clId="{DEC4C751-5410-42DC-97E5-B329D1263079}" dt="2020-05-31T00:25:13.611" v="873" actId="113"/>
          <ac:spMkLst>
            <pc:docMk/>
            <pc:sldMk cId="60833623" sldId="459"/>
            <ac:spMk id="37893" creationId="{00000000-0000-0000-0000-000000000000}"/>
          </ac:spMkLst>
        </pc:spChg>
        <pc:spChg chg="mod">
          <ac:chgData name="CAI JUN" userId="08ce88e1165b00db" providerId="LiveId" clId="{DEC4C751-5410-42DC-97E5-B329D1263079}" dt="2020-05-31T00:25:17.174" v="874" actId="113"/>
          <ac:spMkLst>
            <pc:docMk/>
            <pc:sldMk cId="60833623" sldId="459"/>
            <ac:spMk id="37899" creationId="{00000000-0000-0000-0000-000000000000}"/>
          </ac:spMkLst>
        </pc:spChg>
        <pc:spChg chg="mod">
          <ac:chgData name="CAI JUN" userId="08ce88e1165b00db" providerId="LiveId" clId="{DEC4C751-5410-42DC-97E5-B329D1263079}" dt="2020-05-31T00:25:20.267" v="875" actId="113"/>
          <ac:spMkLst>
            <pc:docMk/>
            <pc:sldMk cId="60833623" sldId="459"/>
            <ac:spMk id="37900" creationId="{00000000-0000-0000-0000-000000000000}"/>
          </ac:spMkLst>
        </pc:spChg>
        <pc:spChg chg="mod">
          <ac:chgData name="CAI JUN" userId="08ce88e1165b00db" providerId="LiveId" clId="{DEC4C751-5410-42DC-97E5-B329D1263079}" dt="2020-05-31T00:25:24.283" v="876" actId="113"/>
          <ac:spMkLst>
            <pc:docMk/>
            <pc:sldMk cId="60833623" sldId="459"/>
            <ac:spMk id="3790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A312BC84-830B-437E-9EC1-25420C5A4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8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3776-3F6D-40BD-8395-C9B721DB2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11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B1154-71BC-4B6C-8F84-B088DA70C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49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76DEB-0D6C-43A3-9A74-687D26A0B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95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F80CC-84AD-4F3B-BD4E-9BCC92F53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2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04F9D-C7C5-4F94-AE76-F97A14FB5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75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0F20-1B6E-4665-AB1E-026542DA2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5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B0F8A-8B6E-4657-94E4-FB3816DD2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3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C5C-B502-461F-8454-613D42FF3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4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AEEA0-2C93-4CB3-ABB4-033AC6649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22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306E-5F87-4DD5-A24F-240EB34EB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6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C21E4-ECF0-4AB4-8873-8FE927589A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3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A798B-60DE-4E55-86C2-79E445B1A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B699118-954F-4737-9F7A-E7A2075CB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143000" y="1581150"/>
            <a:ext cx="69151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619250" indent="-16192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1-12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标准熵</a:t>
            </a:r>
          </a:p>
        </p:txBody>
      </p:sp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1528763" y="3330575"/>
            <a:ext cx="6529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Standard Entropy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90550" y="673100"/>
            <a:ext cx="81105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98638" indent="-2000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标准摩尔熵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(standard molar entropy)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处于标准状态的摩尔熵相对于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0K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时摩尔熵的差值</a:t>
            </a:r>
            <a:endParaRPr kumimoji="1" lang="zh-CN" altLang="en-US" sz="2400" b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1255713" y="1697038"/>
            <a:ext cx="6024562" cy="533400"/>
            <a:chOff x="530" y="1471"/>
            <a:chExt cx="3795" cy="336"/>
          </a:xfrm>
        </p:grpSpPr>
        <p:sp>
          <p:nvSpPr>
            <p:cNvPr id="36873" name="Text Box 5"/>
            <p:cNvSpPr txBox="1">
              <a:spLocks noChangeArrowheads="1"/>
            </p:cNvSpPr>
            <p:nvPr/>
          </p:nvSpPr>
          <p:spPr bwMode="auto">
            <a:xfrm>
              <a:off x="2348" y="1471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单位</a:t>
              </a:r>
              <a:endParaRPr kumimoji="1"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874" name="Text Box 6"/>
            <p:cNvSpPr txBox="1">
              <a:spLocks noChangeArrowheads="1"/>
            </p:cNvSpPr>
            <p:nvPr/>
          </p:nvSpPr>
          <p:spPr bwMode="auto">
            <a:xfrm>
              <a:off x="530" y="148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符号</a:t>
              </a:r>
              <a:endParaRPr kumimoji="1" lang="zh-CN" altLang="en-US" sz="2400" b="0">
                <a:latin typeface="Times New Roman" pitchFamily="18" charset="0"/>
              </a:endParaRPr>
            </a:p>
          </p:txBody>
        </p:sp>
        <p:graphicFrame>
          <p:nvGraphicFramePr>
            <p:cNvPr id="36875" name="Object 7"/>
            <p:cNvGraphicFramePr>
              <a:graphicFrameLocks noChangeAspect="1"/>
            </p:cNvGraphicFramePr>
            <p:nvPr/>
          </p:nvGraphicFramePr>
          <p:xfrm>
            <a:off x="3137" y="1476"/>
            <a:ext cx="118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公式" r:id="rId3" imgW="812447" imgH="203112" progId="Equation.3">
                    <p:embed/>
                  </p:oleObj>
                </mc:Choice>
                <mc:Fallback>
                  <p:oleObj name="公式" r:id="rId3" imgW="812447" imgH="203112" progId="Equation.3">
                    <p:embed/>
                    <p:pic>
                      <p:nvPicPr>
                        <p:cNvPr id="368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1476"/>
                          <a:ext cx="118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612775" y="2600325"/>
            <a:ext cx="79597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摩尔反应熵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(molar entropy of reaction)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单位反应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                                 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进度的反应熵变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graphicFrame>
        <p:nvGraphicFramePr>
          <p:cNvPr id="368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980882"/>
              </p:ext>
            </p:extLst>
          </p:nvPr>
        </p:nvGraphicFramePr>
        <p:xfrm>
          <a:off x="1701800" y="3660775"/>
          <a:ext cx="56181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616120" imgH="431640" progId="Equation.DSMT4">
                  <p:embed/>
                </p:oleObj>
              </mc:Choice>
              <mc:Fallback>
                <p:oleObj name="Equation" r:id="rId5" imgW="2616120" imgH="431640" progId="Equation.DSMT4">
                  <p:embed/>
                  <p:pic>
                    <p:nvPicPr>
                      <p:cNvPr id="368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660775"/>
                        <a:ext cx="56181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631825" y="4754563"/>
            <a:ext cx="7940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667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标准摩尔反应熵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反应物与产物均处于标准状态时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(standard)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的摩尔反应熵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graphicFrame>
        <p:nvGraphicFramePr>
          <p:cNvPr id="368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94521"/>
              </p:ext>
            </p:extLst>
          </p:nvPr>
        </p:nvGraphicFramePr>
        <p:xfrm>
          <a:off x="3119438" y="5734050"/>
          <a:ext cx="25527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117440" imgH="342720" progId="Equation.DSMT4">
                  <p:embed/>
                </p:oleObj>
              </mc:Choice>
              <mc:Fallback>
                <p:oleObj name="Equation" r:id="rId7" imgW="1117440" imgH="342720" progId="Equation.DSMT4">
                  <p:embed/>
                  <p:pic>
                    <p:nvPicPr>
                      <p:cNvPr id="368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5734050"/>
                        <a:ext cx="25527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3842"/>
              </p:ext>
            </p:extLst>
          </p:nvPr>
        </p:nvGraphicFramePr>
        <p:xfrm>
          <a:off x="2168525" y="1663700"/>
          <a:ext cx="673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241200" imgH="241200" progId="Equation.DSMT4">
                  <p:embed/>
                </p:oleObj>
              </mc:Choice>
              <mc:Fallback>
                <p:oleObj name="Equation" r:id="rId9" imgW="241200" imgH="241200" progId="Equation.DSMT4">
                  <p:embed/>
                  <p:pic>
                    <p:nvPicPr>
                      <p:cNvPr id="3687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1663700"/>
                        <a:ext cx="6731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split orient="vert" dir="in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7481</TotalTime>
  <Words>61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黑体</vt:lpstr>
      <vt:lpstr>楷体</vt:lpstr>
      <vt:lpstr>Arial</vt:lpstr>
      <vt:lpstr>Times New Roman</vt:lpstr>
      <vt:lpstr>Wingdings</vt:lpstr>
      <vt:lpstr>古瓶荷花</vt:lpstr>
      <vt:lpstr>公式</vt:lpstr>
      <vt:lpstr>Equation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570</cp:revision>
  <dcterms:created xsi:type="dcterms:W3CDTF">1998-06-15T09:16:02Z</dcterms:created>
  <dcterms:modified xsi:type="dcterms:W3CDTF">2020-06-29T00:38:46Z</dcterms:modified>
</cp:coreProperties>
</file>