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 id="2147483839" r:id="rId2"/>
  </p:sldMasterIdLst>
  <p:notesMasterIdLst>
    <p:notesMasterId r:id="rId28"/>
  </p:notesMasterIdLst>
  <p:sldIdLst>
    <p:sldId id="417" r:id="rId3"/>
    <p:sldId id="418" r:id="rId4"/>
    <p:sldId id="452" r:id="rId5"/>
    <p:sldId id="419" r:id="rId6"/>
    <p:sldId id="420" r:id="rId7"/>
    <p:sldId id="454" r:id="rId8"/>
    <p:sldId id="455" r:id="rId9"/>
    <p:sldId id="421" r:id="rId10"/>
    <p:sldId id="422" r:id="rId11"/>
    <p:sldId id="447" r:id="rId12"/>
    <p:sldId id="453" r:id="rId13"/>
    <p:sldId id="424" r:id="rId14"/>
    <p:sldId id="425" r:id="rId15"/>
    <p:sldId id="457" r:id="rId16"/>
    <p:sldId id="426" r:id="rId17"/>
    <p:sldId id="427" r:id="rId18"/>
    <p:sldId id="428" r:id="rId19"/>
    <p:sldId id="594" r:id="rId20"/>
    <p:sldId id="590" r:id="rId21"/>
    <p:sldId id="592" r:id="rId22"/>
    <p:sldId id="593" r:id="rId23"/>
    <p:sldId id="591" r:id="rId24"/>
    <p:sldId id="429" r:id="rId25"/>
    <p:sldId id="430" r:id="rId26"/>
    <p:sldId id="431" r:id="rId27"/>
  </p:sldIdLst>
  <p:sldSz cx="9144000" cy="6858000" type="screen4x3"/>
  <p:notesSz cx="6858000" cy="9144000"/>
  <p:defaultTextStyle>
    <a:defPPr>
      <a:defRPr lang="zh-CN"/>
    </a:defPPr>
    <a:lvl1pPr algn="ctr" rtl="0" fontAlgn="base">
      <a:spcBef>
        <a:spcPct val="0"/>
      </a:spcBef>
      <a:spcAft>
        <a:spcPct val="0"/>
      </a:spcAft>
      <a:defRPr sz="2800" b="1" kern="1200">
        <a:solidFill>
          <a:schemeClr val="tx1"/>
        </a:solidFill>
        <a:latin typeface="Times New Roman" pitchFamily="18" charset="0"/>
        <a:ea typeface="宋体" pitchFamily="2" charset="-122"/>
        <a:cs typeface="+mn-cs"/>
      </a:defRPr>
    </a:lvl1pPr>
    <a:lvl2pPr marL="457200" algn="ctr" rtl="0" fontAlgn="base">
      <a:spcBef>
        <a:spcPct val="0"/>
      </a:spcBef>
      <a:spcAft>
        <a:spcPct val="0"/>
      </a:spcAft>
      <a:defRPr sz="2800" b="1" kern="1200">
        <a:solidFill>
          <a:schemeClr val="tx1"/>
        </a:solidFill>
        <a:latin typeface="Times New Roman" pitchFamily="18" charset="0"/>
        <a:ea typeface="宋体" pitchFamily="2" charset="-122"/>
        <a:cs typeface="+mn-cs"/>
      </a:defRPr>
    </a:lvl2pPr>
    <a:lvl3pPr marL="914400" algn="ctr" rtl="0" fontAlgn="base">
      <a:spcBef>
        <a:spcPct val="0"/>
      </a:spcBef>
      <a:spcAft>
        <a:spcPct val="0"/>
      </a:spcAft>
      <a:defRPr sz="2800" b="1" kern="1200">
        <a:solidFill>
          <a:schemeClr val="tx1"/>
        </a:solidFill>
        <a:latin typeface="Times New Roman" pitchFamily="18" charset="0"/>
        <a:ea typeface="宋体" pitchFamily="2" charset="-122"/>
        <a:cs typeface="+mn-cs"/>
      </a:defRPr>
    </a:lvl3pPr>
    <a:lvl4pPr marL="1371600" algn="ctr" rtl="0" fontAlgn="base">
      <a:spcBef>
        <a:spcPct val="0"/>
      </a:spcBef>
      <a:spcAft>
        <a:spcPct val="0"/>
      </a:spcAft>
      <a:defRPr sz="2800" b="1" kern="1200">
        <a:solidFill>
          <a:schemeClr val="tx1"/>
        </a:solidFill>
        <a:latin typeface="Times New Roman" pitchFamily="18" charset="0"/>
        <a:ea typeface="宋体" pitchFamily="2" charset="-122"/>
        <a:cs typeface="+mn-cs"/>
      </a:defRPr>
    </a:lvl4pPr>
    <a:lvl5pPr marL="1828800" algn="ctr" rtl="0" fontAlgn="base">
      <a:spcBef>
        <a:spcPct val="0"/>
      </a:spcBef>
      <a:spcAft>
        <a:spcPct val="0"/>
      </a:spcAft>
      <a:defRPr sz="2800" b="1" kern="1200">
        <a:solidFill>
          <a:schemeClr val="tx1"/>
        </a:solidFill>
        <a:latin typeface="Times New Roman" pitchFamily="18" charset="0"/>
        <a:ea typeface="宋体" pitchFamily="2" charset="-122"/>
        <a:cs typeface="+mn-cs"/>
      </a:defRPr>
    </a:lvl5pPr>
    <a:lvl6pPr marL="2286000" algn="l" defTabSz="914400" rtl="0" eaLnBrk="1" latinLnBrk="0" hangingPunct="1">
      <a:defRPr sz="2800" b="1" kern="1200">
        <a:solidFill>
          <a:schemeClr val="tx1"/>
        </a:solidFill>
        <a:latin typeface="Times New Roman" pitchFamily="18" charset="0"/>
        <a:ea typeface="宋体" pitchFamily="2" charset="-122"/>
        <a:cs typeface="+mn-cs"/>
      </a:defRPr>
    </a:lvl6pPr>
    <a:lvl7pPr marL="2743200" algn="l" defTabSz="914400" rtl="0" eaLnBrk="1" latinLnBrk="0" hangingPunct="1">
      <a:defRPr sz="2800" b="1" kern="1200">
        <a:solidFill>
          <a:schemeClr val="tx1"/>
        </a:solidFill>
        <a:latin typeface="Times New Roman" pitchFamily="18" charset="0"/>
        <a:ea typeface="宋体" pitchFamily="2" charset="-122"/>
        <a:cs typeface="+mn-cs"/>
      </a:defRPr>
    </a:lvl7pPr>
    <a:lvl8pPr marL="3200400" algn="l" defTabSz="914400" rtl="0" eaLnBrk="1" latinLnBrk="0" hangingPunct="1">
      <a:defRPr sz="2800" b="1" kern="1200">
        <a:solidFill>
          <a:schemeClr val="tx1"/>
        </a:solidFill>
        <a:latin typeface="Times New Roman" pitchFamily="18" charset="0"/>
        <a:ea typeface="宋体" pitchFamily="2" charset="-122"/>
        <a:cs typeface="+mn-cs"/>
      </a:defRPr>
    </a:lvl8pPr>
    <a:lvl9pPr marL="3657600" algn="l" defTabSz="914400" rtl="0" eaLnBrk="1" latinLnBrk="0" hangingPunct="1">
      <a:defRPr sz="2800" b="1"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a:srgbClr val="0000FF"/>
    <a:srgbClr val="FF0000"/>
    <a:srgbClr val="993300"/>
    <a:srgbClr val="FF5050"/>
    <a:srgbClr val="777777"/>
    <a:srgbClr val="66CC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74B1AD-FAA6-4A4E-93C1-3E2528576C31}" v="137" dt="2020-10-21T01:19:39.0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1400" y="5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i Jun" userId="57e790d697ad4281" providerId="LiveId" clId="{5124A6A2-7C5E-4716-B8C8-699E9C89F301}"/>
    <pc:docChg chg="delSld">
      <pc:chgData name="Cai Jun" userId="57e790d697ad4281" providerId="LiveId" clId="{5124A6A2-7C5E-4716-B8C8-699E9C89F301}" dt="2020-06-29T00:41:28.279" v="12" actId="47"/>
      <pc:docMkLst>
        <pc:docMk/>
      </pc:docMkLst>
      <pc:sldChg chg="del">
        <pc:chgData name="Cai Jun" userId="57e790d697ad4281" providerId="LiveId" clId="{5124A6A2-7C5E-4716-B8C8-699E9C89F301}" dt="2020-06-29T00:41:10.144" v="0" actId="47"/>
        <pc:sldMkLst>
          <pc:docMk/>
          <pc:sldMk cId="0" sldId="434"/>
        </pc:sldMkLst>
      </pc:sldChg>
      <pc:sldChg chg="del">
        <pc:chgData name="Cai Jun" userId="57e790d697ad4281" providerId="LiveId" clId="{5124A6A2-7C5E-4716-B8C8-699E9C89F301}" dt="2020-06-29T00:41:10.676" v="1" actId="47"/>
        <pc:sldMkLst>
          <pc:docMk/>
          <pc:sldMk cId="0" sldId="435"/>
        </pc:sldMkLst>
      </pc:sldChg>
      <pc:sldChg chg="del">
        <pc:chgData name="Cai Jun" userId="57e790d697ad4281" providerId="LiveId" clId="{5124A6A2-7C5E-4716-B8C8-699E9C89F301}" dt="2020-06-29T00:41:11.225" v="2" actId="47"/>
        <pc:sldMkLst>
          <pc:docMk/>
          <pc:sldMk cId="0" sldId="437"/>
        </pc:sldMkLst>
      </pc:sldChg>
      <pc:sldChg chg="del">
        <pc:chgData name="Cai Jun" userId="57e790d697ad4281" providerId="LiveId" clId="{5124A6A2-7C5E-4716-B8C8-699E9C89F301}" dt="2020-06-29T00:41:12.023" v="3" actId="47"/>
        <pc:sldMkLst>
          <pc:docMk/>
          <pc:sldMk cId="0" sldId="438"/>
        </pc:sldMkLst>
      </pc:sldChg>
      <pc:sldChg chg="del">
        <pc:chgData name="Cai Jun" userId="57e790d697ad4281" providerId="LiveId" clId="{5124A6A2-7C5E-4716-B8C8-699E9C89F301}" dt="2020-06-29T00:41:23.245" v="4" actId="47"/>
        <pc:sldMkLst>
          <pc:docMk/>
          <pc:sldMk cId="0" sldId="439"/>
        </pc:sldMkLst>
      </pc:sldChg>
      <pc:sldChg chg="del">
        <pc:chgData name="Cai Jun" userId="57e790d697ad4281" providerId="LiveId" clId="{5124A6A2-7C5E-4716-B8C8-699E9C89F301}" dt="2020-06-29T00:41:23.962" v="5" actId="47"/>
        <pc:sldMkLst>
          <pc:docMk/>
          <pc:sldMk cId="0" sldId="440"/>
        </pc:sldMkLst>
      </pc:sldChg>
      <pc:sldChg chg="del">
        <pc:chgData name="Cai Jun" userId="57e790d697ad4281" providerId="LiveId" clId="{5124A6A2-7C5E-4716-B8C8-699E9C89F301}" dt="2020-06-29T00:41:24.610" v="6" actId="47"/>
        <pc:sldMkLst>
          <pc:docMk/>
          <pc:sldMk cId="0" sldId="441"/>
        </pc:sldMkLst>
      </pc:sldChg>
      <pc:sldChg chg="del">
        <pc:chgData name="Cai Jun" userId="57e790d697ad4281" providerId="LiveId" clId="{5124A6A2-7C5E-4716-B8C8-699E9C89F301}" dt="2020-06-29T00:41:25.417" v="7" actId="47"/>
        <pc:sldMkLst>
          <pc:docMk/>
          <pc:sldMk cId="0" sldId="442"/>
        </pc:sldMkLst>
      </pc:sldChg>
      <pc:sldChg chg="del">
        <pc:chgData name="Cai Jun" userId="57e790d697ad4281" providerId="LiveId" clId="{5124A6A2-7C5E-4716-B8C8-699E9C89F301}" dt="2020-06-29T00:41:25.949" v="8" actId="47"/>
        <pc:sldMkLst>
          <pc:docMk/>
          <pc:sldMk cId="0" sldId="443"/>
        </pc:sldMkLst>
      </pc:sldChg>
      <pc:sldChg chg="del">
        <pc:chgData name="Cai Jun" userId="57e790d697ad4281" providerId="LiveId" clId="{5124A6A2-7C5E-4716-B8C8-699E9C89F301}" dt="2020-06-29T00:41:26.692" v="9" actId="47"/>
        <pc:sldMkLst>
          <pc:docMk/>
          <pc:sldMk cId="0" sldId="444"/>
        </pc:sldMkLst>
      </pc:sldChg>
      <pc:sldChg chg="del">
        <pc:chgData name="Cai Jun" userId="57e790d697ad4281" providerId="LiveId" clId="{5124A6A2-7C5E-4716-B8C8-699E9C89F301}" dt="2020-06-29T00:41:27.082" v="10" actId="47"/>
        <pc:sldMkLst>
          <pc:docMk/>
          <pc:sldMk cId="0" sldId="448"/>
        </pc:sldMkLst>
      </pc:sldChg>
      <pc:sldChg chg="del">
        <pc:chgData name="Cai Jun" userId="57e790d697ad4281" providerId="LiveId" clId="{5124A6A2-7C5E-4716-B8C8-699E9C89F301}" dt="2020-06-29T00:41:28.279" v="12" actId="47"/>
        <pc:sldMkLst>
          <pc:docMk/>
          <pc:sldMk cId="0" sldId="449"/>
        </pc:sldMkLst>
      </pc:sldChg>
      <pc:sldChg chg="del">
        <pc:chgData name="Cai Jun" userId="57e790d697ad4281" providerId="LiveId" clId="{5124A6A2-7C5E-4716-B8C8-699E9C89F301}" dt="2020-06-29T00:41:27.669" v="11" actId="47"/>
        <pc:sldMkLst>
          <pc:docMk/>
          <pc:sldMk cId="3843277386" sldId="456"/>
        </pc:sldMkLst>
      </pc:sldChg>
    </pc:docChg>
  </pc:docChgLst>
  <pc:docChgLst>
    <pc:chgData name="Jun Cai" userId="57e790d697ad4281" providerId="LiveId" clId="{99CE2275-4D43-4A4A-BDF3-BB0A1683A704}"/>
    <pc:docChg chg="undo custSel addSld delSld modSld sldOrd">
      <pc:chgData name="Jun Cai" userId="57e790d697ad4281" providerId="LiveId" clId="{99CE2275-4D43-4A4A-BDF3-BB0A1683A704}" dt="2019-08-29T09:11:19.059" v="4295" actId="207"/>
      <pc:docMkLst>
        <pc:docMk/>
      </pc:docMkLst>
      <pc:sldChg chg="modSp">
        <pc:chgData name="Jun Cai" userId="57e790d697ad4281" providerId="LiveId" clId="{99CE2275-4D43-4A4A-BDF3-BB0A1683A704}" dt="2019-08-29T08:47:41.476" v="3586"/>
        <pc:sldMkLst>
          <pc:docMk/>
          <pc:sldMk cId="0" sldId="421"/>
        </pc:sldMkLst>
        <pc:grpChg chg="mod">
          <ac:chgData name="Jun Cai" userId="57e790d697ad4281" providerId="LiveId" clId="{99CE2275-4D43-4A4A-BDF3-BB0A1683A704}" dt="2019-08-29T08:47:41.476" v="3586"/>
          <ac:grpSpMkLst>
            <pc:docMk/>
            <pc:sldMk cId="0" sldId="421"/>
            <ac:grpSpMk id="3" creationId="{00000000-0000-0000-0000-000000000000}"/>
          </ac:grpSpMkLst>
        </pc:grpChg>
        <pc:graphicFrameChg chg="mod">
          <ac:chgData name="Jun Cai" userId="57e790d697ad4281" providerId="LiveId" clId="{99CE2275-4D43-4A4A-BDF3-BB0A1683A704}" dt="2019-08-29T08:47:41.476" v="3586"/>
          <ac:graphicFrameMkLst>
            <pc:docMk/>
            <pc:sldMk cId="0" sldId="421"/>
            <ac:graphicFrameMk id="12294" creationId="{00000000-0000-0000-0000-000000000000}"/>
          </ac:graphicFrameMkLst>
        </pc:graphicFrameChg>
      </pc:sldChg>
      <pc:sldChg chg="modSp">
        <pc:chgData name="Jun Cai" userId="57e790d697ad4281" providerId="LiveId" clId="{99CE2275-4D43-4A4A-BDF3-BB0A1683A704}" dt="2019-08-29T08:51:00.068" v="3643" actId="947"/>
        <pc:sldMkLst>
          <pc:docMk/>
          <pc:sldMk cId="0" sldId="424"/>
        </pc:sldMkLst>
        <pc:spChg chg="mod">
          <ac:chgData name="Jun Cai" userId="57e790d697ad4281" providerId="LiveId" clId="{99CE2275-4D43-4A4A-BDF3-BB0A1683A704}" dt="2019-08-29T08:51:00.068" v="3643" actId="947"/>
          <ac:spMkLst>
            <pc:docMk/>
            <pc:sldMk cId="0" sldId="424"/>
            <ac:spMk id="17413" creationId="{00000000-0000-0000-0000-000000000000}"/>
          </ac:spMkLst>
        </pc:spChg>
      </pc:sldChg>
      <pc:sldChg chg="delSp modSp">
        <pc:chgData name="Jun Cai" userId="57e790d697ad4281" providerId="LiveId" clId="{99CE2275-4D43-4A4A-BDF3-BB0A1683A704}" dt="2019-08-29T08:56:58.474" v="3756" actId="1076"/>
        <pc:sldMkLst>
          <pc:docMk/>
          <pc:sldMk cId="0" sldId="425"/>
        </pc:sldMkLst>
        <pc:spChg chg="mod">
          <ac:chgData name="Jun Cai" userId="57e790d697ad4281" providerId="LiveId" clId="{99CE2275-4D43-4A4A-BDF3-BB0A1683A704}" dt="2019-08-29T08:56:42.583" v="3733" actId="1035"/>
          <ac:spMkLst>
            <pc:docMk/>
            <pc:sldMk cId="0" sldId="425"/>
            <ac:spMk id="2" creationId="{00000000-0000-0000-0000-000000000000}"/>
          </ac:spMkLst>
        </pc:spChg>
        <pc:spChg chg="del mod">
          <ac:chgData name="Jun Cai" userId="57e790d697ad4281" providerId="LiveId" clId="{99CE2275-4D43-4A4A-BDF3-BB0A1683A704}" dt="2019-08-29T08:56:36.630" v="3704" actId="478"/>
          <ac:spMkLst>
            <pc:docMk/>
            <pc:sldMk cId="0" sldId="425"/>
            <ac:spMk id="18436" creationId="{00000000-0000-0000-0000-000000000000}"/>
          </ac:spMkLst>
        </pc:spChg>
        <pc:spChg chg="mod">
          <ac:chgData name="Jun Cai" userId="57e790d697ad4281" providerId="LiveId" clId="{99CE2275-4D43-4A4A-BDF3-BB0A1683A704}" dt="2019-08-29T08:56:58.474" v="3756" actId="1076"/>
          <ac:spMkLst>
            <pc:docMk/>
            <pc:sldMk cId="0" sldId="425"/>
            <ac:spMk id="18440" creationId="{00000000-0000-0000-0000-000000000000}"/>
          </ac:spMkLst>
        </pc:spChg>
        <pc:grpChg chg="mod">
          <ac:chgData name="Jun Cai" userId="57e790d697ad4281" providerId="LiveId" clId="{99CE2275-4D43-4A4A-BDF3-BB0A1683A704}" dt="2019-08-29T08:56:47.161" v="3753" actId="1036"/>
          <ac:grpSpMkLst>
            <pc:docMk/>
            <pc:sldMk cId="0" sldId="425"/>
            <ac:grpSpMk id="18435" creationId="{00000000-0000-0000-0000-000000000000}"/>
          </ac:grpSpMkLst>
        </pc:grpChg>
        <pc:grpChg chg="mod">
          <ac:chgData name="Jun Cai" userId="57e790d697ad4281" providerId="LiveId" clId="{99CE2275-4D43-4A4A-BDF3-BB0A1683A704}" dt="2019-08-29T08:56:47.161" v="3753" actId="1036"/>
          <ac:grpSpMkLst>
            <pc:docMk/>
            <pc:sldMk cId="0" sldId="425"/>
            <ac:grpSpMk id="18441" creationId="{00000000-0000-0000-0000-000000000000}"/>
          </ac:grpSpMkLst>
        </pc:grpChg>
        <pc:grpChg chg="mod">
          <ac:chgData name="Jun Cai" userId="57e790d697ad4281" providerId="LiveId" clId="{99CE2275-4D43-4A4A-BDF3-BB0A1683A704}" dt="2019-08-29T08:56:47.161" v="3753" actId="1036"/>
          <ac:grpSpMkLst>
            <pc:docMk/>
            <pc:sldMk cId="0" sldId="425"/>
            <ac:grpSpMk id="18442" creationId="{00000000-0000-0000-0000-000000000000}"/>
          </ac:grpSpMkLst>
        </pc:grpChg>
        <pc:grpChg chg="mod">
          <ac:chgData name="Jun Cai" userId="57e790d697ad4281" providerId="LiveId" clId="{99CE2275-4D43-4A4A-BDF3-BB0A1683A704}" dt="2019-08-29T08:56:47.161" v="3753" actId="1036"/>
          <ac:grpSpMkLst>
            <pc:docMk/>
            <pc:sldMk cId="0" sldId="425"/>
            <ac:grpSpMk id="18445" creationId="{00000000-0000-0000-0000-000000000000}"/>
          </ac:grpSpMkLst>
        </pc:grpChg>
        <pc:grpChg chg="mod">
          <ac:chgData name="Jun Cai" userId="57e790d697ad4281" providerId="LiveId" clId="{99CE2275-4D43-4A4A-BDF3-BB0A1683A704}" dt="2019-08-29T08:56:47.161" v="3753" actId="1036"/>
          <ac:grpSpMkLst>
            <pc:docMk/>
            <pc:sldMk cId="0" sldId="425"/>
            <ac:grpSpMk id="18446" creationId="{00000000-0000-0000-0000-000000000000}"/>
          </ac:grpSpMkLst>
        </pc:grpChg>
        <pc:grpChg chg="mod">
          <ac:chgData name="Jun Cai" userId="57e790d697ad4281" providerId="LiveId" clId="{99CE2275-4D43-4A4A-BDF3-BB0A1683A704}" dt="2019-08-29T08:56:47.161" v="3753" actId="1036"/>
          <ac:grpSpMkLst>
            <pc:docMk/>
            <pc:sldMk cId="0" sldId="425"/>
            <ac:grpSpMk id="18447" creationId="{00000000-0000-0000-0000-000000000000}"/>
          </ac:grpSpMkLst>
        </pc:grpChg>
        <pc:grpChg chg="mod">
          <ac:chgData name="Jun Cai" userId="57e790d697ad4281" providerId="LiveId" clId="{99CE2275-4D43-4A4A-BDF3-BB0A1683A704}" dt="2019-08-29T08:56:47.161" v="3753" actId="1036"/>
          <ac:grpSpMkLst>
            <pc:docMk/>
            <pc:sldMk cId="0" sldId="425"/>
            <ac:grpSpMk id="18448" creationId="{00000000-0000-0000-0000-000000000000}"/>
          </ac:grpSpMkLst>
        </pc:grpChg>
        <pc:graphicFrameChg chg="del mod">
          <ac:chgData name="Jun Cai" userId="57e790d697ad4281" providerId="LiveId" clId="{99CE2275-4D43-4A4A-BDF3-BB0A1683A704}" dt="2019-08-29T08:56:36.630" v="3704" actId="478"/>
          <ac:graphicFrameMkLst>
            <pc:docMk/>
            <pc:sldMk cId="0" sldId="425"/>
            <ac:graphicFrameMk id="18437" creationId="{00000000-0000-0000-0000-000000000000}"/>
          </ac:graphicFrameMkLst>
        </pc:graphicFrameChg>
        <pc:graphicFrameChg chg="del mod">
          <ac:chgData name="Jun Cai" userId="57e790d697ad4281" providerId="LiveId" clId="{99CE2275-4D43-4A4A-BDF3-BB0A1683A704}" dt="2019-08-29T08:56:36.630" v="3704" actId="478"/>
          <ac:graphicFrameMkLst>
            <pc:docMk/>
            <pc:sldMk cId="0" sldId="425"/>
            <ac:graphicFrameMk id="18438" creationId="{00000000-0000-0000-0000-000000000000}"/>
          </ac:graphicFrameMkLst>
        </pc:graphicFrameChg>
      </pc:sldChg>
      <pc:sldChg chg="modSp ord">
        <pc:chgData name="Jun Cai" userId="57e790d697ad4281" providerId="LiveId" clId="{99CE2275-4D43-4A4A-BDF3-BB0A1683A704}" dt="2019-08-29T09:05:30.535" v="4280"/>
        <pc:sldMkLst>
          <pc:docMk/>
          <pc:sldMk cId="1275621899" sldId="457"/>
        </pc:sldMkLst>
        <pc:spChg chg="mod">
          <ac:chgData name="Jun Cai" userId="57e790d697ad4281" providerId="LiveId" clId="{99CE2275-4D43-4A4A-BDF3-BB0A1683A704}" dt="2019-08-23T06:40:21.857" v="96" actId="6549"/>
          <ac:spMkLst>
            <pc:docMk/>
            <pc:sldMk cId="1275621899" sldId="457"/>
            <ac:spMk id="18434" creationId="{00000000-0000-0000-0000-000000000000}"/>
          </ac:spMkLst>
        </pc:spChg>
      </pc:sldChg>
      <pc:sldChg chg="delSp modSp add del">
        <pc:chgData name="Jun Cai" userId="57e790d697ad4281" providerId="LiveId" clId="{99CE2275-4D43-4A4A-BDF3-BB0A1683A704}" dt="2019-08-23T09:32:34.532" v="3328" actId="2696"/>
        <pc:sldMkLst>
          <pc:docMk/>
          <pc:sldMk cId="1029781925" sldId="589"/>
        </pc:sldMkLst>
        <pc:spChg chg="del mod">
          <ac:chgData name="Jun Cai" userId="57e790d697ad4281" providerId="LiveId" clId="{99CE2275-4D43-4A4A-BDF3-BB0A1683A704}" dt="2019-08-23T08:40:12.631" v="712" actId="478"/>
          <ac:spMkLst>
            <pc:docMk/>
            <pc:sldMk cId="1029781925" sldId="589"/>
            <ac:spMk id="4" creationId="{00000000-0000-0000-0000-000000000000}"/>
          </ac:spMkLst>
        </pc:spChg>
        <pc:spChg chg="mod">
          <ac:chgData name="Jun Cai" userId="57e790d697ad4281" providerId="LiveId" clId="{99CE2275-4D43-4A4A-BDF3-BB0A1683A704}" dt="2019-08-23T09:28:11.928" v="3168" actId="6549"/>
          <ac:spMkLst>
            <pc:docMk/>
            <pc:sldMk cId="1029781925" sldId="589"/>
            <ac:spMk id="11" creationId="{00000000-0000-0000-0000-000000000000}"/>
          </ac:spMkLst>
        </pc:spChg>
        <pc:spChg chg="mod">
          <ac:chgData name="Jun Cai" userId="57e790d697ad4281" providerId="LiveId" clId="{99CE2275-4D43-4A4A-BDF3-BB0A1683A704}" dt="2019-08-23T09:28:00.803" v="3163"/>
          <ac:spMkLst>
            <pc:docMk/>
            <pc:sldMk cId="1029781925" sldId="589"/>
            <ac:spMk id="38" creationId="{00000000-0000-0000-0000-000000000000}"/>
          </ac:spMkLst>
        </pc:spChg>
        <pc:grpChg chg="del mod">
          <ac:chgData name="Jun Cai" userId="57e790d697ad4281" providerId="LiveId" clId="{99CE2275-4D43-4A4A-BDF3-BB0A1683A704}" dt="2019-08-23T09:29:28.651" v="3180"/>
          <ac:grpSpMkLst>
            <pc:docMk/>
            <pc:sldMk cId="1029781925" sldId="589"/>
            <ac:grpSpMk id="5" creationId="{00000000-0000-0000-0000-000000000000}"/>
          </ac:grpSpMkLst>
        </pc:grpChg>
      </pc:sldChg>
      <pc:sldChg chg="addSp delSp modSp add del ord">
        <pc:chgData name="Jun Cai" userId="57e790d697ad4281" providerId="LiveId" clId="{99CE2275-4D43-4A4A-BDF3-BB0A1683A704}" dt="2019-08-23T09:39:46.301" v="3363"/>
        <pc:sldMkLst>
          <pc:docMk/>
          <pc:sldMk cId="3230172440" sldId="590"/>
        </pc:sldMkLst>
        <pc:spChg chg="mod">
          <ac:chgData name="Jun Cai" userId="57e790d697ad4281" providerId="LiveId" clId="{99CE2275-4D43-4A4A-BDF3-BB0A1683A704}" dt="2019-08-23T09:15:10.600" v="2823"/>
          <ac:spMkLst>
            <pc:docMk/>
            <pc:sldMk cId="3230172440" sldId="590"/>
            <ac:spMk id="4" creationId="{00000000-0000-0000-0000-000000000000}"/>
          </ac:spMkLst>
        </pc:spChg>
        <pc:spChg chg="del">
          <ac:chgData name="Jun Cai" userId="57e790d697ad4281" providerId="LiveId" clId="{99CE2275-4D43-4A4A-BDF3-BB0A1683A704}" dt="2019-08-23T08:32:24.140" v="470" actId="478"/>
          <ac:spMkLst>
            <pc:docMk/>
            <pc:sldMk cId="3230172440" sldId="590"/>
            <ac:spMk id="38" creationId="{00000000-0000-0000-0000-000000000000}"/>
          </ac:spMkLst>
        </pc:spChg>
        <pc:spChg chg="add mod">
          <ac:chgData name="Jun Cai" userId="57e790d697ad4281" providerId="LiveId" clId="{99CE2275-4D43-4A4A-BDF3-BB0A1683A704}" dt="2019-08-23T09:33:44.891" v="3356"/>
          <ac:spMkLst>
            <pc:docMk/>
            <pc:sldMk cId="3230172440" sldId="590"/>
            <ac:spMk id="39" creationId="{E9796145-DF67-4E80-A3EA-E9E1F6B6BC08}"/>
          </ac:spMkLst>
        </pc:spChg>
        <pc:spChg chg="del topLvl">
          <ac:chgData name="Jun Cai" userId="57e790d697ad4281" providerId="LiveId" clId="{99CE2275-4D43-4A4A-BDF3-BB0A1683A704}" dt="2019-08-23T09:00:33.368" v="2053" actId="478"/>
          <ac:spMkLst>
            <pc:docMk/>
            <pc:sldMk cId="3230172440" sldId="590"/>
            <ac:spMk id="42" creationId="{7A0FEF97-619C-4F98-B92B-C252FEC02984}"/>
          </ac:spMkLst>
        </pc:spChg>
        <pc:spChg chg="del">
          <ac:chgData name="Jun Cai" userId="57e790d697ad4281" providerId="LiveId" clId="{99CE2275-4D43-4A4A-BDF3-BB0A1683A704}" dt="2019-08-23T09:00:24.853" v="2048" actId="478"/>
          <ac:spMkLst>
            <pc:docMk/>
            <pc:sldMk cId="3230172440" sldId="590"/>
            <ac:spMk id="43" creationId="{0D50C2D0-C186-490C-A496-65E82F4F2EF6}"/>
          </ac:spMkLst>
        </pc:spChg>
        <pc:spChg chg="mod">
          <ac:chgData name="Jun Cai" userId="57e790d697ad4281" providerId="LiveId" clId="{99CE2275-4D43-4A4A-BDF3-BB0A1683A704}" dt="2019-08-23T09:00:45.525" v="2060" actId="6549"/>
          <ac:spMkLst>
            <pc:docMk/>
            <pc:sldMk cId="3230172440" sldId="590"/>
            <ac:spMk id="46" creationId="{338B2D17-CBC9-4B28-BBB3-17A99975D98B}"/>
          </ac:spMkLst>
        </pc:spChg>
        <pc:spChg chg="del">
          <ac:chgData name="Jun Cai" userId="57e790d697ad4281" providerId="LiveId" clId="{99CE2275-4D43-4A4A-BDF3-BB0A1683A704}" dt="2019-08-23T09:00:31.618" v="2052" actId="478"/>
          <ac:spMkLst>
            <pc:docMk/>
            <pc:sldMk cId="3230172440" sldId="590"/>
            <ac:spMk id="53" creationId="{AB0A3F0E-5EDD-4992-B69C-B94341408E02}"/>
          </ac:spMkLst>
        </pc:spChg>
        <pc:grpChg chg="del">
          <ac:chgData name="Jun Cai" userId="57e790d697ad4281" providerId="LiveId" clId="{99CE2275-4D43-4A4A-BDF3-BB0A1683A704}" dt="2019-08-23T08:32:26.718" v="471" actId="478"/>
          <ac:grpSpMkLst>
            <pc:docMk/>
            <pc:sldMk cId="3230172440" sldId="590"/>
            <ac:grpSpMk id="5" creationId="{00000000-0000-0000-0000-000000000000}"/>
          </ac:grpSpMkLst>
        </pc:grpChg>
        <pc:grpChg chg="add del mod">
          <ac:chgData name="Jun Cai" userId="57e790d697ad4281" providerId="LiveId" clId="{99CE2275-4D43-4A4A-BDF3-BB0A1683A704}" dt="2019-08-23T09:00:33.368" v="2053" actId="478"/>
          <ac:grpSpMkLst>
            <pc:docMk/>
            <pc:sldMk cId="3230172440" sldId="590"/>
            <ac:grpSpMk id="40" creationId="{FD0E4137-1A3C-4B01-BAEC-52BF04F0D0C0}"/>
          </ac:grpSpMkLst>
        </pc:grpChg>
        <pc:grpChg chg="mod topLvl">
          <ac:chgData name="Jun Cai" userId="57e790d697ad4281" providerId="LiveId" clId="{99CE2275-4D43-4A4A-BDF3-BB0A1683A704}" dt="2019-08-23T09:00:35.853" v="2055" actId="478"/>
          <ac:grpSpMkLst>
            <pc:docMk/>
            <pc:sldMk cId="3230172440" sldId="590"/>
            <ac:grpSpMk id="41" creationId="{65FD5C23-CECB-48D3-9C81-D5BB90F79B30}"/>
          </ac:grpSpMkLst>
        </pc:grpChg>
        <pc:grpChg chg="del mod">
          <ac:chgData name="Jun Cai" userId="57e790d697ad4281" providerId="LiveId" clId="{99CE2275-4D43-4A4A-BDF3-BB0A1683A704}" dt="2019-08-23T09:00:31.618" v="2052" actId="478"/>
          <ac:grpSpMkLst>
            <pc:docMk/>
            <pc:sldMk cId="3230172440" sldId="590"/>
            <ac:grpSpMk id="44" creationId="{14E18CD9-280B-4F1F-B273-E30537868B90}"/>
          </ac:grpSpMkLst>
        </pc:grpChg>
        <pc:grpChg chg="mod">
          <ac:chgData name="Jun Cai" userId="57e790d697ad4281" providerId="LiveId" clId="{99CE2275-4D43-4A4A-BDF3-BB0A1683A704}" dt="2019-08-23T09:00:31.618" v="2052" actId="478"/>
          <ac:grpSpMkLst>
            <pc:docMk/>
            <pc:sldMk cId="3230172440" sldId="590"/>
            <ac:grpSpMk id="51" creationId="{AEF0A892-8D1D-4BC8-9FA3-5D8F8845F7D3}"/>
          </ac:grpSpMkLst>
        </pc:grpChg>
        <pc:grpChg chg="del mod">
          <ac:chgData name="Jun Cai" userId="57e790d697ad4281" providerId="LiveId" clId="{99CE2275-4D43-4A4A-BDF3-BB0A1683A704}" dt="2019-08-23T09:00:24.853" v="2048" actId="478"/>
          <ac:grpSpMkLst>
            <pc:docMk/>
            <pc:sldMk cId="3230172440" sldId="590"/>
            <ac:grpSpMk id="52" creationId="{125D2E90-AF05-4A91-9AF1-1FC150FEACCE}"/>
          </ac:grpSpMkLst>
        </pc:grpChg>
        <pc:cxnChg chg="mod">
          <ac:chgData name="Jun Cai" userId="57e790d697ad4281" providerId="LiveId" clId="{99CE2275-4D43-4A4A-BDF3-BB0A1683A704}" dt="2019-08-23T08:32:26.718" v="471" actId="478"/>
          <ac:cxnSpMkLst>
            <pc:docMk/>
            <pc:sldMk cId="3230172440" sldId="590"/>
            <ac:cxnSpMk id="35" creationId="{00000000-0000-0000-0000-000000000000}"/>
          </ac:cxnSpMkLst>
        </pc:cxnChg>
        <pc:cxnChg chg="del">
          <ac:chgData name="Jun Cai" userId="57e790d697ad4281" providerId="LiveId" clId="{99CE2275-4D43-4A4A-BDF3-BB0A1683A704}" dt="2019-08-23T09:00:35.087" v="2054" actId="478"/>
          <ac:cxnSpMkLst>
            <pc:docMk/>
            <pc:sldMk cId="3230172440" sldId="590"/>
            <ac:cxnSpMk id="47" creationId="{BE98DFA9-D1CA-42EA-9DD2-66F14070F31E}"/>
          </ac:cxnSpMkLst>
        </pc:cxnChg>
        <pc:cxnChg chg="del">
          <ac:chgData name="Jun Cai" userId="57e790d697ad4281" providerId="LiveId" clId="{99CE2275-4D43-4A4A-BDF3-BB0A1683A704}" dt="2019-08-23T09:00:35.853" v="2055" actId="478"/>
          <ac:cxnSpMkLst>
            <pc:docMk/>
            <pc:sldMk cId="3230172440" sldId="590"/>
            <ac:cxnSpMk id="48" creationId="{102373C0-2D9F-43A7-8375-47D5B47818AA}"/>
          </ac:cxnSpMkLst>
        </pc:cxnChg>
        <pc:cxnChg chg="del">
          <ac:chgData name="Jun Cai" userId="57e790d697ad4281" providerId="LiveId" clId="{99CE2275-4D43-4A4A-BDF3-BB0A1683A704}" dt="2019-08-23T09:00:24.853" v="2048" actId="478"/>
          <ac:cxnSpMkLst>
            <pc:docMk/>
            <pc:sldMk cId="3230172440" sldId="590"/>
            <ac:cxnSpMk id="49" creationId="{F6268D06-3EB4-4F2E-9AC2-6A8F967B6018}"/>
          </ac:cxnSpMkLst>
        </pc:cxnChg>
        <pc:cxnChg chg="del">
          <ac:chgData name="Jun Cai" userId="57e790d697ad4281" providerId="LiveId" clId="{99CE2275-4D43-4A4A-BDF3-BB0A1683A704}" dt="2019-08-23T09:00:30.072" v="2051" actId="478"/>
          <ac:cxnSpMkLst>
            <pc:docMk/>
            <pc:sldMk cId="3230172440" sldId="590"/>
            <ac:cxnSpMk id="50" creationId="{3E1A821B-1697-485A-AB76-6413A66F5EEE}"/>
          </ac:cxnSpMkLst>
        </pc:cxnChg>
        <pc:cxnChg chg="del">
          <ac:chgData name="Jun Cai" userId="57e790d697ad4281" providerId="LiveId" clId="{99CE2275-4D43-4A4A-BDF3-BB0A1683A704}" dt="2019-08-23T09:00:06.634" v="2043" actId="478"/>
          <ac:cxnSpMkLst>
            <pc:docMk/>
            <pc:sldMk cId="3230172440" sldId="590"/>
            <ac:cxnSpMk id="54" creationId="{FB362CD8-9B6E-4F06-B593-0DE05AD6A932}"/>
          </ac:cxnSpMkLst>
        </pc:cxnChg>
        <pc:cxnChg chg="del">
          <ac:chgData name="Jun Cai" userId="57e790d697ad4281" providerId="LiveId" clId="{99CE2275-4D43-4A4A-BDF3-BB0A1683A704}" dt="2019-08-23T09:00:24.853" v="2048" actId="478"/>
          <ac:cxnSpMkLst>
            <pc:docMk/>
            <pc:sldMk cId="3230172440" sldId="590"/>
            <ac:cxnSpMk id="55" creationId="{0200AA37-3185-43FD-8CFF-D3D7F1D0430A}"/>
          </ac:cxnSpMkLst>
        </pc:cxnChg>
        <pc:cxnChg chg="del">
          <ac:chgData name="Jun Cai" userId="57e790d697ad4281" providerId="LiveId" clId="{99CE2275-4D43-4A4A-BDF3-BB0A1683A704}" dt="2019-08-23T09:00:08.415" v="2045" actId="478"/>
          <ac:cxnSpMkLst>
            <pc:docMk/>
            <pc:sldMk cId="3230172440" sldId="590"/>
            <ac:cxnSpMk id="56" creationId="{84CE2B7A-98BC-49B7-9F3C-1B5E52FB99BA}"/>
          </ac:cxnSpMkLst>
        </pc:cxnChg>
        <pc:cxnChg chg="del">
          <ac:chgData name="Jun Cai" userId="57e790d697ad4281" providerId="LiveId" clId="{99CE2275-4D43-4A4A-BDF3-BB0A1683A704}" dt="2019-08-23T09:00:24.853" v="2048" actId="478"/>
          <ac:cxnSpMkLst>
            <pc:docMk/>
            <pc:sldMk cId="3230172440" sldId="590"/>
            <ac:cxnSpMk id="57" creationId="{59C8BC83-94C8-484D-BECC-83BFC8BEA4D9}"/>
          </ac:cxnSpMkLst>
        </pc:cxnChg>
        <pc:cxnChg chg="del">
          <ac:chgData name="Jun Cai" userId="57e790d697ad4281" providerId="LiveId" clId="{99CE2275-4D43-4A4A-BDF3-BB0A1683A704}" dt="2019-08-23T09:00:24.853" v="2048" actId="478"/>
          <ac:cxnSpMkLst>
            <pc:docMk/>
            <pc:sldMk cId="3230172440" sldId="590"/>
            <ac:cxnSpMk id="58" creationId="{28B5A3E9-B15F-48F7-92D1-D209DF5BDE56}"/>
          </ac:cxnSpMkLst>
        </pc:cxnChg>
        <pc:cxnChg chg="del">
          <ac:chgData name="Jun Cai" userId="57e790d697ad4281" providerId="LiveId" clId="{99CE2275-4D43-4A4A-BDF3-BB0A1683A704}" dt="2019-08-23T09:00:24.853" v="2048" actId="478"/>
          <ac:cxnSpMkLst>
            <pc:docMk/>
            <pc:sldMk cId="3230172440" sldId="590"/>
            <ac:cxnSpMk id="59" creationId="{54DA9D04-2698-4CAB-99A2-10E18E46ABAA}"/>
          </ac:cxnSpMkLst>
        </pc:cxnChg>
        <pc:cxnChg chg="del">
          <ac:chgData name="Jun Cai" userId="57e790d697ad4281" providerId="LiveId" clId="{99CE2275-4D43-4A4A-BDF3-BB0A1683A704}" dt="2019-08-23T09:00:24.853" v="2048" actId="478"/>
          <ac:cxnSpMkLst>
            <pc:docMk/>
            <pc:sldMk cId="3230172440" sldId="590"/>
            <ac:cxnSpMk id="60" creationId="{2440ADB3-9FB6-4BC5-90CC-DD46BCCE3FCF}"/>
          </ac:cxnSpMkLst>
        </pc:cxnChg>
        <pc:cxnChg chg="del">
          <ac:chgData name="Jun Cai" userId="57e790d697ad4281" providerId="LiveId" clId="{99CE2275-4D43-4A4A-BDF3-BB0A1683A704}" dt="2019-08-23T09:00:24.853" v="2048" actId="478"/>
          <ac:cxnSpMkLst>
            <pc:docMk/>
            <pc:sldMk cId="3230172440" sldId="590"/>
            <ac:cxnSpMk id="61" creationId="{D86D687A-581D-4FE6-8BD5-5E5AF5DCB897}"/>
          </ac:cxnSpMkLst>
        </pc:cxnChg>
        <pc:cxnChg chg="del">
          <ac:chgData name="Jun Cai" userId="57e790d697ad4281" providerId="LiveId" clId="{99CE2275-4D43-4A4A-BDF3-BB0A1683A704}" dt="2019-08-23T09:00:24.853" v="2048" actId="478"/>
          <ac:cxnSpMkLst>
            <pc:docMk/>
            <pc:sldMk cId="3230172440" sldId="590"/>
            <ac:cxnSpMk id="62" creationId="{FC1481F4-3242-4900-A7EA-26A803A5901D}"/>
          </ac:cxnSpMkLst>
        </pc:cxnChg>
        <pc:cxnChg chg="del">
          <ac:chgData name="Jun Cai" userId="57e790d697ad4281" providerId="LiveId" clId="{99CE2275-4D43-4A4A-BDF3-BB0A1683A704}" dt="2019-08-23T09:00:24.853" v="2048" actId="478"/>
          <ac:cxnSpMkLst>
            <pc:docMk/>
            <pc:sldMk cId="3230172440" sldId="590"/>
            <ac:cxnSpMk id="63" creationId="{02855AB7-FD8C-4D65-8C92-455B194EEE1A}"/>
          </ac:cxnSpMkLst>
        </pc:cxnChg>
        <pc:cxnChg chg="del">
          <ac:chgData name="Jun Cai" userId="57e790d697ad4281" providerId="LiveId" clId="{99CE2275-4D43-4A4A-BDF3-BB0A1683A704}" dt="2019-08-23T09:00:24.853" v="2048" actId="478"/>
          <ac:cxnSpMkLst>
            <pc:docMk/>
            <pc:sldMk cId="3230172440" sldId="590"/>
            <ac:cxnSpMk id="64" creationId="{532E13EB-AC2A-430C-ADA5-587E2A2B88A8}"/>
          </ac:cxnSpMkLst>
        </pc:cxnChg>
        <pc:cxnChg chg="del">
          <ac:chgData name="Jun Cai" userId="57e790d697ad4281" providerId="LiveId" clId="{99CE2275-4D43-4A4A-BDF3-BB0A1683A704}" dt="2019-08-23T09:00:24.853" v="2048" actId="478"/>
          <ac:cxnSpMkLst>
            <pc:docMk/>
            <pc:sldMk cId="3230172440" sldId="590"/>
            <ac:cxnSpMk id="65" creationId="{B005A6A4-BA3A-4E60-A5D1-7E7F43BFCF73}"/>
          </ac:cxnSpMkLst>
        </pc:cxnChg>
        <pc:cxnChg chg="del">
          <ac:chgData name="Jun Cai" userId="57e790d697ad4281" providerId="LiveId" clId="{99CE2275-4D43-4A4A-BDF3-BB0A1683A704}" dt="2019-08-23T09:00:24.853" v="2048" actId="478"/>
          <ac:cxnSpMkLst>
            <pc:docMk/>
            <pc:sldMk cId="3230172440" sldId="590"/>
            <ac:cxnSpMk id="66" creationId="{A289895E-B436-4735-9115-5EE713231C8D}"/>
          </ac:cxnSpMkLst>
        </pc:cxnChg>
        <pc:cxnChg chg="del">
          <ac:chgData name="Jun Cai" userId="57e790d697ad4281" providerId="LiveId" clId="{99CE2275-4D43-4A4A-BDF3-BB0A1683A704}" dt="2019-08-23T09:00:24.853" v="2048" actId="478"/>
          <ac:cxnSpMkLst>
            <pc:docMk/>
            <pc:sldMk cId="3230172440" sldId="590"/>
            <ac:cxnSpMk id="67" creationId="{93849DDC-052C-4319-A3AA-0E1A17FDACA8}"/>
          </ac:cxnSpMkLst>
        </pc:cxnChg>
        <pc:cxnChg chg="del">
          <ac:chgData name="Jun Cai" userId="57e790d697ad4281" providerId="LiveId" clId="{99CE2275-4D43-4A4A-BDF3-BB0A1683A704}" dt="2019-08-23T09:00:24.853" v="2048" actId="478"/>
          <ac:cxnSpMkLst>
            <pc:docMk/>
            <pc:sldMk cId="3230172440" sldId="590"/>
            <ac:cxnSpMk id="68" creationId="{998E6F03-E863-4868-9F76-35A04EDA18DE}"/>
          </ac:cxnSpMkLst>
        </pc:cxnChg>
        <pc:cxnChg chg="del">
          <ac:chgData name="Jun Cai" userId="57e790d697ad4281" providerId="LiveId" clId="{99CE2275-4D43-4A4A-BDF3-BB0A1683A704}" dt="2019-08-23T09:00:24.853" v="2048" actId="478"/>
          <ac:cxnSpMkLst>
            <pc:docMk/>
            <pc:sldMk cId="3230172440" sldId="590"/>
            <ac:cxnSpMk id="69" creationId="{C2CCF3D2-931B-45CF-9A8F-E29E2503E49C}"/>
          </ac:cxnSpMkLst>
        </pc:cxnChg>
        <pc:cxnChg chg="del">
          <ac:chgData name="Jun Cai" userId="57e790d697ad4281" providerId="LiveId" clId="{99CE2275-4D43-4A4A-BDF3-BB0A1683A704}" dt="2019-08-23T09:00:07.415" v="2044" actId="478"/>
          <ac:cxnSpMkLst>
            <pc:docMk/>
            <pc:sldMk cId="3230172440" sldId="590"/>
            <ac:cxnSpMk id="70" creationId="{92DEC2C9-52D9-4C56-B506-3F187B25C54A}"/>
          </ac:cxnSpMkLst>
        </pc:cxnChg>
      </pc:sldChg>
      <pc:sldChg chg="addSp modSp add del">
        <pc:chgData name="Jun Cai" userId="57e790d697ad4281" providerId="LiveId" clId="{99CE2275-4D43-4A4A-BDF3-BB0A1683A704}" dt="2019-08-23T09:39:46.301" v="3363"/>
        <pc:sldMkLst>
          <pc:docMk/>
          <pc:sldMk cId="3504285482" sldId="591"/>
        </pc:sldMkLst>
        <pc:spChg chg="mod">
          <ac:chgData name="Jun Cai" userId="57e790d697ad4281" providerId="LiveId" clId="{99CE2275-4D43-4A4A-BDF3-BB0A1683A704}" dt="2019-08-23T09:32:52.891" v="3329" actId="6549"/>
          <ac:spMkLst>
            <pc:docMk/>
            <pc:sldMk cId="3504285482" sldId="591"/>
            <ac:spMk id="4" creationId="{00000000-0000-0000-0000-000000000000}"/>
          </ac:spMkLst>
        </pc:spChg>
        <pc:spChg chg="add mod">
          <ac:chgData name="Jun Cai" userId="57e790d697ad4281" providerId="LiveId" clId="{99CE2275-4D43-4A4A-BDF3-BB0A1683A704}" dt="2019-08-23T09:30:52.250" v="3199" actId="1076"/>
          <ac:spMkLst>
            <pc:docMk/>
            <pc:sldMk cId="3504285482" sldId="591"/>
            <ac:spMk id="37" creationId="{2004036E-E593-4A86-99CB-2D1AB778D296}"/>
          </ac:spMkLst>
        </pc:spChg>
        <pc:grpChg chg="add mod">
          <ac:chgData name="Jun Cai" userId="57e790d697ad4281" providerId="LiveId" clId="{99CE2275-4D43-4A4A-BDF3-BB0A1683A704}" dt="2019-08-23T09:29:35.167" v="3182" actId="1076"/>
          <ac:grpSpMkLst>
            <pc:docMk/>
            <pc:sldMk cId="3504285482" sldId="591"/>
            <ac:grpSpMk id="3" creationId="{0FB91F5C-152B-4AE5-BAFC-BDED043E4A0E}"/>
          </ac:grpSpMkLst>
        </pc:grpChg>
      </pc:sldChg>
      <pc:sldChg chg="addSp delSp modSp add del">
        <pc:chgData name="Jun Cai" userId="57e790d697ad4281" providerId="LiveId" clId="{99CE2275-4D43-4A4A-BDF3-BB0A1683A704}" dt="2019-08-23T10:33:59.199" v="3570" actId="6549"/>
        <pc:sldMkLst>
          <pc:docMk/>
          <pc:sldMk cId="2375360190" sldId="592"/>
        </pc:sldMkLst>
        <pc:spChg chg="mod">
          <ac:chgData name="Jun Cai" userId="57e790d697ad4281" providerId="LiveId" clId="{99CE2275-4D43-4A4A-BDF3-BB0A1683A704}" dt="2019-08-23T09:40:07.145" v="3452"/>
          <ac:spMkLst>
            <pc:docMk/>
            <pc:sldMk cId="2375360190" sldId="592"/>
            <ac:spMk id="4" creationId="{00000000-0000-0000-0000-000000000000}"/>
          </ac:spMkLst>
        </pc:spChg>
        <pc:spChg chg="mod">
          <ac:chgData name="Jun Cai" userId="57e790d697ad4281" providerId="LiveId" clId="{99CE2275-4D43-4A4A-BDF3-BB0A1683A704}" dt="2019-08-23T09:06:59.678" v="2468" actId="1035"/>
          <ac:spMkLst>
            <pc:docMk/>
            <pc:sldMk cId="2375360190" sldId="592"/>
            <ac:spMk id="6" creationId="{0F2D52A8-2ACA-4AD2-93E2-A58B6C7DDB45}"/>
          </ac:spMkLst>
        </pc:spChg>
        <pc:spChg chg="mod">
          <ac:chgData name="Jun Cai" userId="57e790d697ad4281" providerId="LiveId" clId="{99CE2275-4D43-4A4A-BDF3-BB0A1683A704}" dt="2019-08-23T09:07:32.709" v="2486" actId="1036"/>
          <ac:spMkLst>
            <pc:docMk/>
            <pc:sldMk cId="2375360190" sldId="592"/>
            <ac:spMk id="7" creationId="{D8E24E35-A10F-402E-AE8F-E430C31A464D}"/>
          </ac:spMkLst>
        </pc:spChg>
        <pc:spChg chg="mod">
          <ac:chgData name="Jun Cai" userId="57e790d697ad4281" providerId="LiveId" clId="{99CE2275-4D43-4A4A-BDF3-BB0A1683A704}" dt="2019-08-23T09:07:24.865" v="2471" actId="207"/>
          <ac:spMkLst>
            <pc:docMk/>
            <pc:sldMk cId="2375360190" sldId="592"/>
            <ac:spMk id="9" creationId="{EA3B75ED-7FF0-43AA-A706-64A493F70A96}"/>
          </ac:spMkLst>
        </pc:spChg>
        <pc:spChg chg="del">
          <ac:chgData name="Jun Cai" userId="57e790d697ad4281" providerId="LiveId" clId="{99CE2275-4D43-4A4A-BDF3-BB0A1683A704}" dt="2019-08-23T09:03:28.805" v="2207" actId="478"/>
          <ac:spMkLst>
            <pc:docMk/>
            <pc:sldMk cId="2375360190" sldId="592"/>
            <ac:spMk id="11" creationId="{47E99592-F72D-4E5D-90AD-E770E5DA186F}"/>
          </ac:spMkLst>
        </pc:spChg>
        <pc:spChg chg="add del mod">
          <ac:chgData name="Jun Cai" userId="57e790d697ad4281" providerId="LiveId" clId="{99CE2275-4D43-4A4A-BDF3-BB0A1683A704}" dt="2019-08-23T09:04:05.755" v="2225"/>
          <ac:spMkLst>
            <pc:docMk/>
            <pc:sldMk cId="2375360190" sldId="592"/>
            <ac:spMk id="12" creationId="{46E479EF-BDEC-488B-B248-9D66C068A00B}"/>
          </ac:spMkLst>
        </pc:spChg>
        <pc:spChg chg="add mod">
          <ac:chgData name="Jun Cai" userId="57e790d697ad4281" providerId="LiveId" clId="{99CE2275-4D43-4A4A-BDF3-BB0A1683A704}" dt="2019-08-23T10:33:59.199" v="3570" actId="6549"/>
          <ac:spMkLst>
            <pc:docMk/>
            <pc:sldMk cId="2375360190" sldId="592"/>
            <ac:spMk id="13" creationId="{7C0D560E-0272-4F70-B5A2-2331B7D4BB93}"/>
          </ac:spMkLst>
        </pc:spChg>
        <pc:spChg chg="add del mod">
          <ac:chgData name="Jun Cai" userId="57e790d697ad4281" providerId="LiveId" clId="{99CE2275-4D43-4A4A-BDF3-BB0A1683A704}" dt="2019-08-23T09:19:04.815" v="2872" actId="478"/>
          <ac:spMkLst>
            <pc:docMk/>
            <pc:sldMk cId="2375360190" sldId="592"/>
            <ac:spMk id="16" creationId="{98087F8B-8008-4DA1-928B-86B25DB0EEF6}"/>
          </ac:spMkLst>
        </pc:spChg>
        <pc:grpChg chg="add mod">
          <ac:chgData name="Jun Cai" userId="57e790d697ad4281" providerId="LiveId" clId="{99CE2275-4D43-4A4A-BDF3-BB0A1683A704}" dt="2019-08-23T09:40:26.848" v="3490" actId="1036"/>
          <ac:grpSpMkLst>
            <pc:docMk/>
            <pc:sldMk cId="2375360190" sldId="592"/>
            <ac:grpSpMk id="3" creationId="{EEDA2108-5FA9-4EF9-85CA-65325D8A3E52}"/>
          </ac:grpSpMkLst>
        </pc:grpChg>
        <pc:grpChg chg="del mod">
          <ac:chgData name="Jun Cai" userId="57e790d697ad4281" providerId="LiveId" clId="{99CE2275-4D43-4A4A-BDF3-BB0A1683A704}" dt="2019-08-23T09:03:28.805" v="2207" actId="478"/>
          <ac:grpSpMkLst>
            <pc:docMk/>
            <pc:sldMk cId="2375360190" sldId="592"/>
            <ac:grpSpMk id="5" creationId="{7B2F231F-B6B4-4333-AF51-625748C2B332}"/>
          </ac:grpSpMkLst>
        </pc:grpChg>
        <pc:grpChg chg="add mod">
          <ac:chgData name="Jun Cai" userId="57e790d697ad4281" providerId="LiveId" clId="{99CE2275-4D43-4A4A-BDF3-BB0A1683A704}" dt="2019-08-23T09:40:26.848" v="3490" actId="1036"/>
          <ac:grpSpMkLst>
            <pc:docMk/>
            <pc:sldMk cId="2375360190" sldId="592"/>
            <ac:grpSpMk id="15" creationId="{71E01DC5-14EE-4F92-BD36-991BBFD62F02}"/>
          </ac:grpSpMkLst>
        </pc:grpChg>
        <pc:picChg chg="add mod ord">
          <ac:chgData name="Jun Cai" userId="57e790d697ad4281" providerId="LiveId" clId="{99CE2275-4D43-4A4A-BDF3-BB0A1683A704}" dt="2019-08-23T09:07:42.772" v="2487" actId="164"/>
          <ac:picMkLst>
            <pc:docMk/>
            <pc:sldMk cId="2375360190" sldId="592"/>
            <ac:picMk id="2" creationId="{ACD28E5E-9D24-4DF9-B993-5E5BF2FB3249}"/>
          </ac:picMkLst>
        </pc:picChg>
        <pc:picChg chg="del mod">
          <ac:chgData name="Jun Cai" userId="57e790d697ad4281" providerId="LiveId" clId="{99CE2275-4D43-4A4A-BDF3-BB0A1683A704}" dt="2019-08-23T09:06:14.646" v="2249" actId="478"/>
          <ac:picMkLst>
            <pc:docMk/>
            <pc:sldMk cId="2375360190" sldId="592"/>
            <ac:picMk id="10" creationId="{9964C74B-EEF3-4EAF-9A0D-1232311C3C63}"/>
          </ac:picMkLst>
        </pc:picChg>
        <pc:cxnChg chg="mod">
          <ac:chgData name="Jun Cai" userId="57e790d697ad4281" providerId="LiveId" clId="{99CE2275-4D43-4A4A-BDF3-BB0A1683A704}" dt="2019-08-23T09:54:51.448" v="3492"/>
          <ac:cxnSpMkLst>
            <pc:docMk/>
            <pc:sldMk cId="2375360190" sldId="592"/>
            <ac:cxnSpMk id="8" creationId="{C618563F-866B-488F-B5B2-7AFF929BFB32}"/>
          </ac:cxnSpMkLst>
        </pc:cxnChg>
      </pc:sldChg>
      <pc:sldChg chg="addSp delSp modSp add del">
        <pc:chgData name="Jun Cai" userId="57e790d697ad4281" providerId="LiveId" clId="{99CE2275-4D43-4A4A-BDF3-BB0A1683A704}" dt="2019-08-23T10:35:01.755" v="3583" actId="6549"/>
        <pc:sldMkLst>
          <pc:docMk/>
          <pc:sldMk cId="3407579300" sldId="593"/>
        </pc:sldMkLst>
        <pc:spChg chg="add mod">
          <ac:chgData name="Jun Cai" userId="57e790d697ad4281" providerId="LiveId" clId="{99CE2275-4D43-4A4A-BDF3-BB0A1683A704}" dt="2019-08-23T10:35:01.755" v="3583" actId="6549"/>
          <ac:spMkLst>
            <pc:docMk/>
            <pc:sldMk cId="3407579300" sldId="593"/>
            <ac:spMk id="3" creationId="{AD4DAECE-C083-466A-ADA0-9EBE8C325D3B}"/>
          </ac:spMkLst>
        </pc:spChg>
        <pc:spChg chg="mod">
          <ac:chgData name="Jun Cai" userId="57e790d697ad4281" providerId="LiveId" clId="{99CE2275-4D43-4A4A-BDF3-BB0A1683A704}" dt="2019-08-23T08:56:24.978" v="1903" actId="6549"/>
          <ac:spMkLst>
            <pc:docMk/>
            <pc:sldMk cId="3407579300" sldId="593"/>
            <ac:spMk id="4" creationId="{00000000-0000-0000-0000-000000000000}"/>
          </ac:spMkLst>
        </pc:spChg>
        <pc:spChg chg="add mod">
          <ac:chgData name="Jun Cai" userId="57e790d697ad4281" providerId="LiveId" clId="{99CE2275-4D43-4A4A-BDF3-BB0A1683A704}" dt="2019-08-23T09:25:45.100" v="3114" actId="164"/>
          <ac:spMkLst>
            <pc:docMk/>
            <pc:sldMk cId="3407579300" sldId="593"/>
            <ac:spMk id="12" creationId="{F6D4DD8A-2B3D-4CCE-8F25-357DD65C31A4}"/>
          </ac:spMkLst>
        </pc:spChg>
        <pc:spChg chg="del">
          <ac:chgData name="Jun Cai" userId="57e790d697ad4281" providerId="LiveId" clId="{99CE2275-4D43-4A4A-BDF3-BB0A1683A704}" dt="2019-08-23T09:20:40.955" v="2893" actId="478"/>
          <ac:spMkLst>
            <pc:docMk/>
            <pc:sldMk cId="3407579300" sldId="593"/>
            <ac:spMk id="16" creationId="{9971B962-3503-41F7-A041-161A304EF8C3}"/>
          </ac:spMkLst>
        </pc:spChg>
        <pc:spChg chg="mod">
          <ac:chgData name="Jun Cai" userId="57e790d697ad4281" providerId="LiveId" clId="{99CE2275-4D43-4A4A-BDF3-BB0A1683A704}" dt="2019-08-23T09:20:23.158" v="2892" actId="6549"/>
          <ac:spMkLst>
            <pc:docMk/>
            <pc:sldMk cId="3407579300" sldId="593"/>
            <ac:spMk id="19" creationId="{1C52D681-1CCB-4390-AE3A-F57CE66FC97D}"/>
          </ac:spMkLst>
        </pc:spChg>
        <pc:spChg chg="mod">
          <ac:chgData name="Jun Cai" userId="57e790d697ad4281" providerId="LiveId" clId="{99CE2275-4D43-4A4A-BDF3-BB0A1683A704}" dt="2019-08-23T09:21:13.986" v="2896" actId="14100"/>
          <ac:spMkLst>
            <pc:docMk/>
            <pc:sldMk cId="3407579300" sldId="593"/>
            <ac:spMk id="26" creationId="{F0423CF8-0307-46C6-8CDE-E0F977B6E914}"/>
          </ac:spMkLst>
        </pc:spChg>
        <pc:spChg chg="del">
          <ac:chgData name="Jun Cai" userId="57e790d697ad4281" providerId="LiveId" clId="{99CE2275-4D43-4A4A-BDF3-BB0A1683A704}" dt="2019-08-23T09:24:07.194" v="3044" actId="478"/>
          <ac:spMkLst>
            <pc:docMk/>
            <pc:sldMk cId="3407579300" sldId="593"/>
            <ac:spMk id="49" creationId="{6964A682-A511-46CC-AD99-391E4F558BCE}"/>
          </ac:spMkLst>
        </pc:spChg>
        <pc:spChg chg="mod">
          <ac:chgData name="Jun Cai" userId="57e790d697ad4281" providerId="LiveId" clId="{99CE2275-4D43-4A4A-BDF3-BB0A1683A704}" dt="2019-08-23T09:24:33.787" v="3080" actId="1076"/>
          <ac:spMkLst>
            <pc:docMk/>
            <pc:sldMk cId="3407579300" sldId="593"/>
            <ac:spMk id="51" creationId="{339D7B27-BCFE-458E-9F73-94B65FF58D49}"/>
          </ac:spMkLst>
        </pc:spChg>
        <pc:spChg chg="mod">
          <ac:chgData name="Jun Cai" userId="57e790d697ad4281" providerId="LiveId" clId="{99CE2275-4D43-4A4A-BDF3-BB0A1683A704}" dt="2019-08-23T09:24:37.975" v="3085" actId="6549"/>
          <ac:spMkLst>
            <pc:docMk/>
            <pc:sldMk cId="3407579300" sldId="593"/>
            <ac:spMk id="52" creationId="{9D9DAA8B-5F70-48F8-B799-A5BB668A70E1}"/>
          </ac:spMkLst>
        </pc:spChg>
        <pc:spChg chg="mod">
          <ac:chgData name="Jun Cai" userId="57e790d697ad4281" providerId="LiveId" clId="{99CE2275-4D43-4A4A-BDF3-BB0A1683A704}" dt="2019-08-23T09:24:03.225" v="3043" actId="478"/>
          <ac:spMkLst>
            <pc:docMk/>
            <pc:sldMk cId="3407579300" sldId="593"/>
            <ac:spMk id="59" creationId="{38FFBA8D-D316-41A5-83B5-E49D99341D4E}"/>
          </ac:spMkLst>
        </pc:spChg>
        <pc:grpChg chg="add mod">
          <ac:chgData name="Jun Cai" userId="57e790d697ad4281" providerId="LiveId" clId="{99CE2275-4D43-4A4A-BDF3-BB0A1683A704}" dt="2019-08-23T09:25:49.928" v="3124" actId="1037"/>
          <ac:grpSpMkLst>
            <pc:docMk/>
            <pc:sldMk cId="3407579300" sldId="593"/>
            <ac:grpSpMk id="5" creationId="{F5847AF4-BA8E-44A6-86D4-20D73A5AFE97}"/>
          </ac:grpSpMkLst>
        </pc:grpChg>
        <pc:grpChg chg="mod">
          <ac:chgData name="Jun Cai" userId="57e790d697ad4281" providerId="LiveId" clId="{99CE2275-4D43-4A4A-BDF3-BB0A1683A704}" dt="2019-08-23T09:25:49.928" v="3124" actId="1037"/>
          <ac:grpSpMkLst>
            <pc:docMk/>
            <pc:sldMk cId="3407579300" sldId="593"/>
            <ac:grpSpMk id="7" creationId="{87E38340-18B1-41C6-9058-D0FB36B4AA11}"/>
          </ac:grpSpMkLst>
        </pc:grpChg>
        <pc:grpChg chg="add del mod">
          <ac:chgData name="Jun Cai" userId="57e790d697ad4281" providerId="LiveId" clId="{99CE2275-4D43-4A4A-BDF3-BB0A1683A704}" dt="2019-08-23T09:23:38.928" v="3039" actId="478"/>
          <ac:grpSpMkLst>
            <pc:docMk/>
            <pc:sldMk cId="3407579300" sldId="593"/>
            <ac:grpSpMk id="13" creationId="{9F31E927-E56E-46FF-B587-B45AEA36FFF9}"/>
          </ac:grpSpMkLst>
        </pc:grpChg>
        <pc:grpChg chg="mod">
          <ac:chgData name="Jun Cai" userId="57e790d697ad4281" providerId="LiveId" clId="{99CE2275-4D43-4A4A-BDF3-BB0A1683A704}" dt="2019-08-23T09:21:50.111" v="2914" actId="1035"/>
          <ac:grpSpMkLst>
            <pc:docMk/>
            <pc:sldMk cId="3407579300" sldId="593"/>
            <ac:grpSpMk id="14" creationId="{C88EC088-246C-4C2F-9C0A-F9C7D9CB6724}"/>
          </ac:grpSpMkLst>
        </pc:grpChg>
        <pc:grpChg chg="mod">
          <ac:chgData name="Jun Cai" userId="57e790d697ad4281" providerId="LiveId" clId="{99CE2275-4D43-4A4A-BDF3-BB0A1683A704}" dt="2019-08-23T09:21:13.986" v="2896" actId="14100"/>
          <ac:grpSpMkLst>
            <pc:docMk/>
            <pc:sldMk cId="3407579300" sldId="593"/>
            <ac:grpSpMk id="17" creationId="{9B68FDD7-4024-4F78-AFF0-49516F9EF2F0}"/>
          </ac:grpSpMkLst>
        </pc:grpChg>
        <pc:grpChg chg="del mod">
          <ac:chgData name="Jun Cai" userId="57e790d697ad4281" providerId="LiveId" clId="{99CE2275-4D43-4A4A-BDF3-BB0A1683A704}" dt="2019-08-23T09:20:56.518" v="2895" actId="478"/>
          <ac:grpSpMkLst>
            <pc:docMk/>
            <pc:sldMk cId="3407579300" sldId="593"/>
            <ac:grpSpMk id="25" creationId="{99C595E9-4551-45F8-99B8-925D6D3C1834}"/>
          </ac:grpSpMkLst>
        </pc:grpChg>
        <pc:grpChg chg="add mod">
          <ac:chgData name="Jun Cai" userId="57e790d697ad4281" providerId="LiveId" clId="{99CE2275-4D43-4A4A-BDF3-BB0A1683A704}" dt="2019-08-23T09:25:18.131" v="3111" actId="1036"/>
          <ac:grpSpMkLst>
            <pc:docMk/>
            <pc:sldMk cId="3407579300" sldId="593"/>
            <ac:grpSpMk id="46" creationId="{7B645F93-F6EE-474B-BDDB-A2D064056B95}"/>
          </ac:grpSpMkLst>
        </pc:grpChg>
        <pc:grpChg chg="mod">
          <ac:chgData name="Jun Cai" userId="57e790d697ad4281" providerId="LiveId" clId="{99CE2275-4D43-4A4A-BDF3-BB0A1683A704}" dt="2019-08-23T09:24:27.366" v="3079" actId="1037"/>
          <ac:grpSpMkLst>
            <pc:docMk/>
            <pc:sldMk cId="3407579300" sldId="593"/>
            <ac:grpSpMk id="47" creationId="{FA55E31C-CCAF-4B3A-9A3F-28EF0F50A933}"/>
          </ac:grpSpMkLst>
        </pc:grpChg>
        <pc:grpChg chg="mod">
          <ac:chgData name="Jun Cai" userId="57e790d697ad4281" providerId="LiveId" clId="{99CE2275-4D43-4A4A-BDF3-BB0A1683A704}" dt="2019-08-23T09:24:27.366" v="3079" actId="1037"/>
          <ac:grpSpMkLst>
            <pc:docMk/>
            <pc:sldMk cId="3407579300" sldId="593"/>
            <ac:grpSpMk id="50" creationId="{B0A9B812-48B0-4B69-B718-B0D9BFB3CEDB}"/>
          </ac:grpSpMkLst>
        </pc:grpChg>
        <pc:grpChg chg="mod">
          <ac:chgData name="Jun Cai" userId="57e790d697ad4281" providerId="LiveId" clId="{99CE2275-4D43-4A4A-BDF3-BB0A1683A704}" dt="2019-08-23T09:24:27.366" v="3079" actId="1037"/>
          <ac:grpSpMkLst>
            <pc:docMk/>
            <pc:sldMk cId="3407579300" sldId="593"/>
            <ac:grpSpMk id="57" creationId="{B6A189F3-31A3-4452-B79F-B8D195D735BA}"/>
          </ac:grpSpMkLst>
        </pc:grpChg>
        <pc:grpChg chg="del mod">
          <ac:chgData name="Jun Cai" userId="57e790d697ad4281" providerId="LiveId" clId="{99CE2275-4D43-4A4A-BDF3-BB0A1683A704}" dt="2019-08-23T09:24:03.225" v="3043" actId="478"/>
          <ac:grpSpMkLst>
            <pc:docMk/>
            <pc:sldMk cId="3407579300" sldId="593"/>
            <ac:grpSpMk id="58" creationId="{C82E5C8C-5940-4324-BBED-D9CB65EEA22C}"/>
          </ac:grpSpMkLst>
        </pc:grpChg>
        <pc:grpChg chg="add mod">
          <ac:chgData name="Jun Cai" userId="57e790d697ad4281" providerId="LiveId" clId="{99CE2275-4D43-4A4A-BDF3-BB0A1683A704}" dt="2019-08-23T09:25:49.928" v="3124" actId="1037"/>
          <ac:grpSpMkLst>
            <pc:docMk/>
            <pc:sldMk cId="3407579300" sldId="593"/>
            <ac:grpSpMk id="80" creationId="{3AB7A389-C061-4E6F-8D7A-5D262D4DED35}"/>
          </ac:grpSpMkLst>
        </pc:grpChg>
        <pc:cxnChg chg="mod">
          <ac:chgData name="Jun Cai" userId="57e790d697ad4281" providerId="LiveId" clId="{99CE2275-4D43-4A4A-BDF3-BB0A1683A704}" dt="2019-08-23T09:55:06.527" v="3494"/>
          <ac:cxnSpMkLst>
            <pc:docMk/>
            <pc:sldMk cId="3407579300" sldId="593"/>
            <ac:cxnSpMk id="10" creationId="{49B7B1AD-3139-4705-961D-EC28EFBD22B7}"/>
          </ac:cxnSpMkLst>
        </pc:cxnChg>
        <pc:cxnChg chg="mod">
          <ac:chgData name="Jun Cai" userId="57e790d697ad4281" providerId="LiveId" clId="{99CE2275-4D43-4A4A-BDF3-BB0A1683A704}" dt="2019-08-23T09:21:33.471" v="2899" actId="1076"/>
          <ac:cxnSpMkLst>
            <pc:docMk/>
            <pc:sldMk cId="3407579300" sldId="593"/>
            <ac:cxnSpMk id="20" creationId="{B8CE7E91-CCE5-4029-9499-46C3BEE2DE4A}"/>
          </ac:cxnSpMkLst>
        </pc:cxnChg>
        <pc:cxnChg chg="mod">
          <ac:chgData name="Jun Cai" userId="57e790d697ad4281" providerId="LiveId" clId="{99CE2275-4D43-4A4A-BDF3-BB0A1683A704}" dt="2019-08-23T09:21:50.111" v="2914" actId="1035"/>
          <ac:cxnSpMkLst>
            <pc:docMk/>
            <pc:sldMk cId="3407579300" sldId="593"/>
            <ac:cxnSpMk id="21" creationId="{3082BBCF-2ECE-4341-8530-9A643F19D54E}"/>
          </ac:cxnSpMkLst>
        </pc:cxnChg>
        <pc:cxnChg chg="del">
          <ac:chgData name="Jun Cai" userId="57e790d697ad4281" providerId="LiveId" clId="{99CE2275-4D43-4A4A-BDF3-BB0A1683A704}" dt="2019-08-23T09:20:51.690" v="2894" actId="478"/>
          <ac:cxnSpMkLst>
            <pc:docMk/>
            <pc:sldMk cId="3407579300" sldId="593"/>
            <ac:cxnSpMk id="22" creationId="{4B2023E4-D346-4778-9085-9015F78FDAB9}"/>
          </ac:cxnSpMkLst>
        </pc:cxnChg>
        <pc:cxnChg chg="del">
          <ac:chgData name="Jun Cai" userId="57e790d697ad4281" providerId="LiveId" clId="{99CE2275-4D43-4A4A-BDF3-BB0A1683A704}" dt="2019-08-23T09:20:40.955" v="2893" actId="478"/>
          <ac:cxnSpMkLst>
            <pc:docMk/>
            <pc:sldMk cId="3407579300" sldId="593"/>
            <ac:cxnSpMk id="23" creationId="{C2CBAA51-6C4E-408A-9C90-71DAB23BCABA}"/>
          </ac:cxnSpMkLst>
        </pc:cxnChg>
        <pc:cxnChg chg="del">
          <ac:chgData name="Jun Cai" userId="57e790d697ad4281" providerId="LiveId" clId="{99CE2275-4D43-4A4A-BDF3-BB0A1683A704}" dt="2019-08-23T09:20:40.955" v="2893" actId="478"/>
          <ac:cxnSpMkLst>
            <pc:docMk/>
            <pc:sldMk cId="3407579300" sldId="593"/>
            <ac:cxnSpMk id="27" creationId="{36D9F121-A164-46E4-B281-7B2521A48D0E}"/>
          </ac:cxnSpMkLst>
        </pc:cxnChg>
        <pc:cxnChg chg="del">
          <ac:chgData name="Jun Cai" userId="57e790d697ad4281" providerId="LiveId" clId="{99CE2275-4D43-4A4A-BDF3-BB0A1683A704}" dt="2019-08-23T09:20:40.955" v="2893" actId="478"/>
          <ac:cxnSpMkLst>
            <pc:docMk/>
            <pc:sldMk cId="3407579300" sldId="593"/>
            <ac:cxnSpMk id="28" creationId="{93C33D19-E2D7-4868-A7EA-38E9D9CC20C3}"/>
          </ac:cxnSpMkLst>
        </pc:cxnChg>
        <pc:cxnChg chg="del">
          <ac:chgData name="Jun Cai" userId="57e790d697ad4281" providerId="LiveId" clId="{99CE2275-4D43-4A4A-BDF3-BB0A1683A704}" dt="2019-08-23T09:20:40.955" v="2893" actId="478"/>
          <ac:cxnSpMkLst>
            <pc:docMk/>
            <pc:sldMk cId="3407579300" sldId="593"/>
            <ac:cxnSpMk id="29" creationId="{BEC5AC0C-F709-40D1-8AA5-FC41F0229875}"/>
          </ac:cxnSpMkLst>
        </pc:cxnChg>
        <pc:cxnChg chg="del">
          <ac:chgData name="Jun Cai" userId="57e790d697ad4281" providerId="LiveId" clId="{99CE2275-4D43-4A4A-BDF3-BB0A1683A704}" dt="2019-08-23T09:20:40.955" v="2893" actId="478"/>
          <ac:cxnSpMkLst>
            <pc:docMk/>
            <pc:sldMk cId="3407579300" sldId="593"/>
            <ac:cxnSpMk id="30" creationId="{A33AF038-9EF7-4FDC-A003-7072E23E4FBA}"/>
          </ac:cxnSpMkLst>
        </pc:cxnChg>
        <pc:cxnChg chg="del">
          <ac:chgData name="Jun Cai" userId="57e790d697ad4281" providerId="LiveId" clId="{99CE2275-4D43-4A4A-BDF3-BB0A1683A704}" dt="2019-08-23T09:20:40.955" v="2893" actId="478"/>
          <ac:cxnSpMkLst>
            <pc:docMk/>
            <pc:sldMk cId="3407579300" sldId="593"/>
            <ac:cxnSpMk id="31" creationId="{837FA9EA-326D-4410-9435-FAA8AECBA47C}"/>
          </ac:cxnSpMkLst>
        </pc:cxnChg>
        <pc:cxnChg chg="del">
          <ac:chgData name="Jun Cai" userId="57e790d697ad4281" providerId="LiveId" clId="{99CE2275-4D43-4A4A-BDF3-BB0A1683A704}" dt="2019-08-23T09:20:40.955" v="2893" actId="478"/>
          <ac:cxnSpMkLst>
            <pc:docMk/>
            <pc:sldMk cId="3407579300" sldId="593"/>
            <ac:cxnSpMk id="32" creationId="{9F7CB88F-09CF-499A-B913-B7CCCF4B2206}"/>
          </ac:cxnSpMkLst>
        </pc:cxnChg>
        <pc:cxnChg chg="del">
          <ac:chgData name="Jun Cai" userId="57e790d697ad4281" providerId="LiveId" clId="{99CE2275-4D43-4A4A-BDF3-BB0A1683A704}" dt="2019-08-23T09:20:40.955" v="2893" actId="478"/>
          <ac:cxnSpMkLst>
            <pc:docMk/>
            <pc:sldMk cId="3407579300" sldId="593"/>
            <ac:cxnSpMk id="33" creationId="{326C027B-E82C-4AEC-8261-6A203190AA76}"/>
          </ac:cxnSpMkLst>
        </pc:cxnChg>
        <pc:cxnChg chg="del">
          <ac:chgData name="Jun Cai" userId="57e790d697ad4281" providerId="LiveId" clId="{99CE2275-4D43-4A4A-BDF3-BB0A1683A704}" dt="2019-08-23T09:20:51.690" v="2894" actId="478"/>
          <ac:cxnSpMkLst>
            <pc:docMk/>
            <pc:sldMk cId="3407579300" sldId="593"/>
            <ac:cxnSpMk id="34" creationId="{CD91A8A6-FCA0-4B8A-8EE2-E071C26D237E}"/>
          </ac:cxnSpMkLst>
        </pc:cxnChg>
        <pc:cxnChg chg="del">
          <ac:chgData name="Jun Cai" userId="57e790d697ad4281" providerId="LiveId" clId="{99CE2275-4D43-4A4A-BDF3-BB0A1683A704}" dt="2019-08-23T09:20:40.955" v="2893" actId="478"/>
          <ac:cxnSpMkLst>
            <pc:docMk/>
            <pc:sldMk cId="3407579300" sldId="593"/>
            <ac:cxnSpMk id="35" creationId="{9DB1F898-3404-4433-9667-E78083102655}"/>
          </ac:cxnSpMkLst>
        </pc:cxnChg>
        <pc:cxnChg chg="del">
          <ac:chgData name="Jun Cai" userId="57e790d697ad4281" providerId="LiveId" clId="{99CE2275-4D43-4A4A-BDF3-BB0A1683A704}" dt="2019-08-23T09:20:51.690" v="2894" actId="478"/>
          <ac:cxnSpMkLst>
            <pc:docMk/>
            <pc:sldMk cId="3407579300" sldId="593"/>
            <ac:cxnSpMk id="36" creationId="{7B952302-6B8B-4D84-A65C-C75377153A25}"/>
          </ac:cxnSpMkLst>
        </pc:cxnChg>
        <pc:cxnChg chg="del">
          <ac:chgData name="Jun Cai" userId="57e790d697ad4281" providerId="LiveId" clId="{99CE2275-4D43-4A4A-BDF3-BB0A1683A704}" dt="2019-08-23T09:20:51.690" v="2894" actId="478"/>
          <ac:cxnSpMkLst>
            <pc:docMk/>
            <pc:sldMk cId="3407579300" sldId="593"/>
            <ac:cxnSpMk id="37" creationId="{4AC55277-CA34-494F-9A2B-B1C10FD28C9F}"/>
          </ac:cxnSpMkLst>
        </pc:cxnChg>
        <pc:cxnChg chg="del">
          <ac:chgData name="Jun Cai" userId="57e790d697ad4281" providerId="LiveId" clId="{99CE2275-4D43-4A4A-BDF3-BB0A1683A704}" dt="2019-08-23T09:20:56.518" v="2895" actId="478"/>
          <ac:cxnSpMkLst>
            <pc:docMk/>
            <pc:sldMk cId="3407579300" sldId="593"/>
            <ac:cxnSpMk id="38" creationId="{C0EFE866-A491-4386-829F-2844018B678C}"/>
          </ac:cxnSpMkLst>
        </pc:cxnChg>
        <pc:cxnChg chg="del">
          <ac:chgData name="Jun Cai" userId="57e790d697ad4281" providerId="LiveId" clId="{99CE2275-4D43-4A4A-BDF3-BB0A1683A704}" dt="2019-08-23T09:20:56.518" v="2895" actId="478"/>
          <ac:cxnSpMkLst>
            <pc:docMk/>
            <pc:sldMk cId="3407579300" sldId="593"/>
            <ac:cxnSpMk id="39" creationId="{2C8A0937-2335-4F1B-B637-25C126A1B98B}"/>
          </ac:cxnSpMkLst>
        </pc:cxnChg>
        <pc:cxnChg chg="del">
          <ac:chgData name="Jun Cai" userId="57e790d697ad4281" providerId="LiveId" clId="{99CE2275-4D43-4A4A-BDF3-BB0A1683A704}" dt="2019-08-23T09:20:56.518" v="2895" actId="478"/>
          <ac:cxnSpMkLst>
            <pc:docMk/>
            <pc:sldMk cId="3407579300" sldId="593"/>
            <ac:cxnSpMk id="40" creationId="{0C2AE8AF-DF8A-4E34-8634-3FDFD48A4B17}"/>
          </ac:cxnSpMkLst>
        </pc:cxnChg>
        <pc:cxnChg chg="del">
          <ac:chgData name="Jun Cai" userId="57e790d697ad4281" providerId="LiveId" clId="{99CE2275-4D43-4A4A-BDF3-BB0A1683A704}" dt="2019-08-23T09:20:56.518" v="2895" actId="478"/>
          <ac:cxnSpMkLst>
            <pc:docMk/>
            <pc:sldMk cId="3407579300" sldId="593"/>
            <ac:cxnSpMk id="41" creationId="{0F47B399-07BF-44EF-A0A1-53989F3912DE}"/>
          </ac:cxnSpMkLst>
        </pc:cxnChg>
        <pc:cxnChg chg="del">
          <ac:chgData name="Jun Cai" userId="57e790d697ad4281" providerId="LiveId" clId="{99CE2275-4D43-4A4A-BDF3-BB0A1683A704}" dt="2019-08-23T09:20:56.518" v="2895" actId="478"/>
          <ac:cxnSpMkLst>
            <pc:docMk/>
            <pc:sldMk cId="3407579300" sldId="593"/>
            <ac:cxnSpMk id="42" creationId="{DD644110-9837-444C-91F3-47F7745C014F}"/>
          </ac:cxnSpMkLst>
        </pc:cxnChg>
        <pc:cxnChg chg="del">
          <ac:chgData name="Jun Cai" userId="57e790d697ad4281" providerId="LiveId" clId="{99CE2275-4D43-4A4A-BDF3-BB0A1683A704}" dt="2019-08-23T09:20:51.690" v="2894" actId="478"/>
          <ac:cxnSpMkLst>
            <pc:docMk/>
            <pc:sldMk cId="3407579300" sldId="593"/>
            <ac:cxnSpMk id="43" creationId="{A3485F98-A44C-4040-99AD-FBBA3406E9E9}"/>
          </ac:cxnSpMkLst>
        </pc:cxnChg>
        <pc:cxnChg chg="del">
          <ac:chgData name="Jun Cai" userId="57e790d697ad4281" providerId="LiveId" clId="{99CE2275-4D43-4A4A-BDF3-BB0A1683A704}" dt="2019-08-23T09:24:03.225" v="3043" actId="478"/>
          <ac:cxnSpMkLst>
            <pc:docMk/>
            <pc:sldMk cId="3407579300" sldId="593"/>
            <ac:cxnSpMk id="55" creationId="{755CF81C-6F8E-42B9-AEAD-E417CA47C02C}"/>
          </ac:cxnSpMkLst>
        </pc:cxnChg>
        <pc:cxnChg chg="del">
          <ac:chgData name="Jun Cai" userId="57e790d697ad4281" providerId="LiveId" clId="{99CE2275-4D43-4A4A-BDF3-BB0A1683A704}" dt="2019-08-23T09:24:03.225" v="3043" actId="478"/>
          <ac:cxnSpMkLst>
            <pc:docMk/>
            <pc:sldMk cId="3407579300" sldId="593"/>
            <ac:cxnSpMk id="56" creationId="{4DC2ADFA-95E5-4A82-AFEB-E705F77E2D7A}"/>
          </ac:cxnSpMkLst>
        </pc:cxnChg>
        <pc:cxnChg chg="del">
          <ac:chgData name="Jun Cai" userId="57e790d697ad4281" providerId="LiveId" clId="{99CE2275-4D43-4A4A-BDF3-BB0A1683A704}" dt="2019-08-23T09:23:58.459" v="3042" actId="478"/>
          <ac:cxnSpMkLst>
            <pc:docMk/>
            <pc:sldMk cId="3407579300" sldId="593"/>
            <ac:cxnSpMk id="60" creationId="{19C84F91-7E05-48EB-929D-2A89E7576C28}"/>
          </ac:cxnSpMkLst>
        </pc:cxnChg>
        <pc:cxnChg chg="del">
          <ac:chgData name="Jun Cai" userId="57e790d697ad4281" providerId="LiveId" clId="{99CE2275-4D43-4A4A-BDF3-BB0A1683A704}" dt="2019-08-23T09:23:58.459" v="3042" actId="478"/>
          <ac:cxnSpMkLst>
            <pc:docMk/>
            <pc:sldMk cId="3407579300" sldId="593"/>
            <ac:cxnSpMk id="61" creationId="{E2DB81FD-D79F-41CC-AECD-4099621C1CD0}"/>
          </ac:cxnSpMkLst>
        </pc:cxnChg>
        <pc:cxnChg chg="del">
          <ac:chgData name="Jun Cai" userId="57e790d697ad4281" providerId="LiveId" clId="{99CE2275-4D43-4A4A-BDF3-BB0A1683A704}" dt="2019-08-23T09:23:58.459" v="3042" actId="478"/>
          <ac:cxnSpMkLst>
            <pc:docMk/>
            <pc:sldMk cId="3407579300" sldId="593"/>
            <ac:cxnSpMk id="62" creationId="{643080D2-AA71-4805-A593-FF6CC5023F0A}"/>
          </ac:cxnSpMkLst>
        </pc:cxnChg>
        <pc:cxnChg chg="del">
          <ac:chgData name="Jun Cai" userId="57e790d697ad4281" providerId="LiveId" clId="{99CE2275-4D43-4A4A-BDF3-BB0A1683A704}" dt="2019-08-23T09:23:58.459" v="3042" actId="478"/>
          <ac:cxnSpMkLst>
            <pc:docMk/>
            <pc:sldMk cId="3407579300" sldId="593"/>
            <ac:cxnSpMk id="63" creationId="{7D21EB72-8D0F-47B0-906E-83C65ACA2529}"/>
          </ac:cxnSpMkLst>
        </pc:cxnChg>
        <pc:cxnChg chg="del">
          <ac:chgData name="Jun Cai" userId="57e790d697ad4281" providerId="LiveId" clId="{99CE2275-4D43-4A4A-BDF3-BB0A1683A704}" dt="2019-08-23T09:23:58.459" v="3042" actId="478"/>
          <ac:cxnSpMkLst>
            <pc:docMk/>
            <pc:sldMk cId="3407579300" sldId="593"/>
            <ac:cxnSpMk id="64" creationId="{E2801C1C-CC61-4A01-871F-091AD67AA2F5}"/>
          </ac:cxnSpMkLst>
        </pc:cxnChg>
        <pc:cxnChg chg="del">
          <ac:chgData name="Jun Cai" userId="57e790d697ad4281" providerId="LiveId" clId="{99CE2275-4D43-4A4A-BDF3-BB0A1683A704}" dt="2019-08-23T09:23:58.459" v="3042" actId="478"/>
          <ac:cxnSpMkLst>
            <pc:docMk/>
            <pc:sldMk cId="3407579300" sldId="593"/>
            <ac:cxnSpMk id="65" creationId="{D329D768-712C-4240-8B2E-2D66DC6A3432}"/>
          </ac:cxnSpMkLst>
        </pc:cxnChg>
        <pc:cxnChg chg="del">
          <ac:chgData name="Jun Cai" userId="57e790d697ad4281" providerId="LiveId" clId="{99CE2275-4D43-4A4A-BDF3-BB0A1683A704}" dt="2019-08-23T09:23:58.459" v="3042" actId="478"/>
          <ac:cxnSpMkLst>
            <pc:docMk/>
            <pc:sldMk cId="3407579300" sldId="593"/>
            <ac:cxnSpMk id="66" creationId="{B71AC84E-3F9C-47E7-95BE-D448C4E7B005}"/>
          </ac:cxnSpMkLst>
        </pc:cxnChg>
        <pc:cxnChg chg="del">
          <ac:chgData name="Jun Cai" userId="57e790d697ad4281" providerId="LiveId" clId="{99CE2275-4D43-4A4A-BDF3-BB0A1683A704}" dt="2019-08-23T09:24:03.225" v="3043" actId="478"/>
          <ac:cxnSpMkLst>
            <pc:docMk/>
            <pc:sldMk cId="3407579300" sldId="593"/>
            <ac:cxnSpMk id="67" creationId="{38D1D514-1E9B-4881-B2B4-86B51CBED57C}"/>
          </ac:cxnSpMkLst>
        </pc:cxnChg>
        <pc:cxnChg chg="del">
          <ac:chgData name="Jun Cai" userId="57e790d697ad4281" providerId="LiveId" clId="{99CE2275-4D43-4A4A-BDF3-BB0A1683A704}" dt="2019-08-23T09:23:58.459" v="3042" actId="478"/>
          <ac:cxnSpMkLst>
            <pc:docMk/>
            <pc:sldMk cId="3407579300" sldId="593"/>
            <ac:cxnSpMk id="68" creationId="{A063D2E8-4FE7-4CA9-9780-43745A6B1602}"/>
          </ac:cxnSpMkLst>
        </pc:cxnChg>
        <pc:cxnChg chg="del">
          <ac:chgData name="Jun Cai" userId="57e790d697ad4281" providerId="LiveId" clId="{99CE2275-4D43-4A4A-BDF3-BB0A1683A704}" dt="2019-08-23T09:23:58.459" v="3042" actId="478"/>
          <ac:cxnSpMkLst>
            <pc:docMk/>
            <pc:sldMk cId="3407579300" sldId="593"/>
            <ac:cxnSpMk id="69" creationId="{B614CB5A-6A71-46E8-9B67-24C1E132BF96}"/>
          </ac:cxnSpMkLst>
        </pc:cxnChg>
        <pc:cxnChg chg="del">
          <ac:chgData name="Jun Cai" userId="57e790d697ad4281" providerId="LiveId" clId="{99CE2275-4D43-4A4A-BDF3-BB0A1683A704}" dt="2019-08-23T09:23:58.459" v="3042" actId="478"/>
          <ac:cxnSpMkLst>
            <pc:docMk/>
            <pc:sldMk cId="3407579300" sldId="593"/>
            <ac:cxnSpMk id="70" creationId="{E53C94E8-4FD4-4877-9DD2-92D3C7039735}"/>
          </ac:cxnSpMkLst>
        </pc:cxnChg>
        <pc:cxnChg chg="del">
          <ac:chgData name="Jun Cai" userId="57e790d697ad4281" providerId="LiveId" clId="{99CE2275-4D43-4A4A-BDF3-BB0A1683A704}" dt="2019-08-23T09:23:58.459" v="3042" actId="478"/>
          <ac:cxnSpMkLst>
            <pc:docMk/>
            <pc:sldMk cId="3407579300" sldId="593"/>
            <ac:cxnSpMk id="71" creationId="{4383D6BB-0CC1-4A0F-AEBC-98CDF35642EF}"/>
          </ac:cxnSpMkLst>
        </pc:cxnChg>
        <pc:cxnChg chg="del">
          <ac:chgData name="Jun Cai" userId="57e790d697ad4281" providerId="LiveId" clId="{99CE2275-4D43-4A4A-BDF3-BB0A1683A704}" dt="2019-08-23T09:23:58.459" v="3042" actId="478"/>
          <ac:cxnSpMkLst>
            <pc:docMk/>
            <pc:sldMk cId="3407579300" sldId="593"/>
            <ac:cxnSpMk id="72" creationId="{3D763D94-EB24-4686-B5B4-39DD61189F62}"/>
          </ac:cxnSpMkLst>
        </pc:cxnChg>
        <pc:cxnChg chg="del">
          <ac:chgData name="Jun Cai" userId="57e790d697ad4281" providerId="LiveId" clId="{99CE2275-4D43-4A4A-BDF3-BB0A1683A704}" dt="2019-08-23T09:23:58.459" v="3042" actId="478"/>
          <ac:cxnSpMkLst>
            <pc:docMk/>
            <pc:sldMk cId="3407579300" sldId="593"/>
            <ac:cxnSpMk id="73" creationId="{EC6BDFC6-BCE2-46E2-BBD6-4A882DE84262}"/>
          </ac:cxnSpMkLst>
        </pc:cxnChg>
        <pc:cxnChg chg="del">
          <ac:chgData name="Jun Cai" userId="57e790d697ad4281" providerId="LiveId" clId="{99CE2275-4D43-4A4A-BDF3-BB0A1683A704}" dt="2019-08-23T09:23:58.459" v="3042" actId="478"/>
          <ac:cxnSpMkLst>
            <pc:docMk/>
            <pc:sldMk cId="3407579300" sldId="593"/>
            <ac:cxnSpMk id="74" creationId="{37A88F15-FB81-4B94-9225-B46A22DAE469}"/>
          </ac:cxnSpMkLst>
        </pc:cxnChg>
        <pc:cxnChg chg="del">
          <ac:chgData name="Jun Cai" userId="57e790d697ad4281" providerId="LiveId" clId="{99CE2275-4D43-4A4A-BDF3-BB0A1683A704}" dt="2019-08-23T09:23:58.459" v="3042" actId="478"/>
          <ac:cxnSpMkLst>
            <pc:docMk/>
            <pc:sldMk cId="3407579300" sldId="593"/>
            <ac:cxnSpMk id="75" creationId="{8988EAA7-A63F-447C-BF60-4AF2879CEFFB}"/>
          </ac:cxnSpMkLst>
        </pc:cxnChg>
        <pc:cxnChg chg="del">
          <ac:chgData name="Jun Cai" userId="57e790d697ad4281" providerId="LiveId" clId="{99CE2275-4D43-4A4A-BDF3-BB0A1683A704}" dt="2019-08-23T09:23:58.459" v="3042" actId="478"/>
          <ac:cxnSpMkLst>
            <pc:docMk/>
            <pc:sldMk cId="3407579300" sldId="593"/>
            <ac:cxnSpMk id="76" creationId="{27C6D7DD-1201-4E4C-BCD6-1C86DA22AB4B}"/>
          </ac:cxnSpMkLst>
        </pc:cxnChg>
        <pc:cxnChg chg="mod">
          <ac:chgData name="Jun Cai" userId="57e790d697ad4281" providerId="LiveId" clId="{99CE2275-4D43-4A4A-BDF3-BB0A1683A704}" dt="2019-08-23T09:24:27.366" v="3079" actId="1037"/>
          <ac:cxnSpMkLst>
            <pc:docMk/>
            <pc:sldMk cId="3407579300" sldId="593"/>
            <ac:cxnSpMk id="78" creationId="{217D2AC7-1EC6-4A2D-89D1-46343E31742F}"/>
          </ac:cxnSpMkLst>
        </pc:cxnChg>
      </pc:sldChg>
      <pc:sldChg chg="delSp modSp add del">
        <pc:chgData name="Jun Cai" userId="57e790d697ad4281" providerId="LiveId" clId="{99CE2275-4D43-4A4A-BDF3-BB0A1683A704}" dt="2019-08-23T09:16:46.615" v="2864" actId="2696"/>
        <pc:sldMkLst>
          <pc:docMk/>
          <pc:sldMk cId="3147133408" sldId="594"/>
        </pc:sldMkLst>
        <pc:spChg chg="del">
          <ac:chgData name="Jun Cai" userId="57e790d697ad4281" providerId="LiveId" clId="{99CE2275-4D43-4A4A-BDF3-BB0A1683A704}" dt="2019-08-23T09:05:05.177" v="2235" actId="478"/>
          <ac:spMkLst>
            <pc:docMk/>
            <pc:sldMk cId="3147133408" sldId="594"/>
            <ac:spMk id="4" creationId="{00000000-0000-0000-0000-000000000000}"/>
          </ac:spMkLst>
        </pc:spChg>
        <pc:spChg chg="del">
          <ac:chgData name="Jun Cai" userId="57e790d697ad4281" providerId="LiveId" clId="{99CE2275-4D43-4A4A-BDF3-BB0A1683A704}" dt="2019-08-23T09:05:12.177" v="2238" actId="478"/>
          <ac:spMkLst>
            <pc:docMk/>
            <pc:sldMk cId="3147133408" sldId="594"/>
            <ac:spMk id="6" creationId="{0F2D52A8-2ACA-4AD2-93E2-A58B6C7DDB45}"/>
          </ac:spMkLst>
        </pc:spChg>
        <pc:spChg chg="del">
          <ac:chgData name="Jun Cai" userId="57e790d697ad4281" providerId="LiveId" clId="{99CE2275-4D43-4A4A-BDF3-BB0A1683A704}" dt="2019-08-23T09:05:18.208" v="2241" actId="478"/>
          <ac:spMkLst>
            <pc:docMk/>
            <pc:sldMk cId="3147133408" sldId="594"/>
            <ac:spMk id="7" creationId="{D8E24E35-A10F-402E-AE8F-E430C31A464D}"/>
          </ac:spMkLst>
        </pc:spChg>
        <pc:spChg chg="del">
          <ac:chgData name="Jun Cai" userId="57e790d697ad4281" providerId="LiveId" clId="{99CE2275-4D43-4A4A-BDF3-BB0A1683A704}" dt="2019-08-23T09:05:14.114" v="2239" actId="478"/>
          <ac:spMkLst>
            <pc:docMk/>
            <pc:sldMk cId="3147133408" sldId="594"/>
            <ac:spMk id="9" creationId="{EA3B75ED-7FF0-43AA-A706-64A493F70A96}"/>
          </ac:spMkLst>
        </pc:spChg>
        <pc:spChg chg="del">
          <ac:chgData name="Jun Cai" userId="57e790d697ad4281" providerId="LiveId" clId="{99CE2275-4D43-4A4A-BDF3-BB0A1683A704}" dt="2019-08-23T09:05:06.677" v="2236" actId="478"/>
          <ac:spMkLst>
            <pc:docMk/>
            <pc:sldMk cId="3147133408" sldId="594"/>
            <ac:spMk id="13" creationId="{7C0D560E-0272-4F70-B5A2-2331B7D4BB93}"/>
          </ac:spMkLst>
        </pc:spChg>
        <pc:grpChg chg="del mod">
          <ac:chgData name="Jun Cai" userId="57e790d697ad4281" providerId="LiveId" clId="{99CE2275-4D43-4A4A-BDF3-BB0A1683A704}" dt="2019-08-23T09:05:18.208" v="2241" actId="478"/>
          <ac:grpSpMkLst>
            <pc:docMk/>
            <pc:sldMk cId="3147133408" sldId="594"/>
            <ac:grpSpMk id="3" creationId="{EEDA2108-5FA9-4EF9-85CA-65325D8A3E52}"/>
          </ac:grpSpMkLst>
        </pc:grpChg>
        <pc:picChg chg="del mod">
          <ac:chgData name="Jun Cai" userId="57e790d697ad4281" providerId="LiveId" clId="{99CE2275-4D43-4A4A-BDF3-BB0A1683A704}" dt="2019-08-23T09:06:03.724" v="2247" actId="478"/>
          <ac:picMkLst>
            <pc:docMk/>
            <pc:sldMk cId="3147133408" sldId="594"/>
            <ac:picMk id="10" creationId="{9964C74B-EEF3-4EAF-9A0D-1232311C3C63}"/>
          </ac:picMkLst>
        </pc:picChg>
        <pc:cxnChg chg="del">
          <ac:chgData name="Jun Cai" userId="57e790d697ad4281" providerId="LiveId" clId="{99CE2275-4D43-4A4A-BDF3-BB0A1683A704}" dt="2019-08-23T09:05:16.286" v="2240" actId="478"/>
          <ac:cxnSpMkLst>
            <pc:docMk/>
            <pc:sldMk cId="3147133408" sldId="594"/>
            <ac:cxnSpMk id="8" creationId="{C618563F-866B-488F-B5B2-7AFF929BFB32}"/>
          </ac:cxnSpMkLst>
        </pc:cxnChg>
      </pc:sldChg>
      <pc:sldChg chg="addSp delSp modSp add ord">
        <pc:chgData name="Jun Cai" userId="57e790d697ad4281" providerId="LiveId" clId="{99CE2275-4D43-4A4A-BDF3-BB0A1683A704}" dt="2019-08-29T09:11:19.059" v="4295" actId="207"/>
        <pc:sldMkLst>
          <pc:docMk/>
          <pc:sldMk cId="3496965541" sldId="594"/>
        </pc:sldMkLst>
        <pc:spChg chg="del">
          <ac:chgData name="Jun Cai" userId="57e790d697ad4281" providerId="LiveId" clId="{99CE2275-4D43-4A4A-BDF3-BB0A1683A704}" dt="2019-08-29T08:57:13.146" v="3757" actId="478"/>
          <ac:spMkLst>
            <pc:docMk/>
            <pc:sldMk cId="3496965541" sldId="594"/>
            <ac:spMk id="2" creationId="{00000000-0000-0000-0000-000000000000}"/>
          </ac:spMkLst>
        </pc:spChg>
        <pc:spChg chg="add mod">
          <ac:chgData name="Jun Cai" userId="57e790d697ad4281" providerId="LiveId" clId="{99CE2275-4D43-4A4A-BDF3-BB0A1683A704}" dt="2019-08-29T09:11:19.059" v="4295" actId="207"/>
          <ac:spMkLst>
            <pc:docMk/>
            <pc:sldMk cId="3496965541" sldId="594"/>
            <ac:spMk id="50" creationId="{E20CA9B9-449D-4184-80EC-44DB3ED139D0}"/>
          </ac:spMkLst>
        </pc:spChg>
        <pc:spChg chg="del">
          <ac:chgData name="Jun Cai" userId="57e790d697ad4281" providerId="LiveId" clId="{99CE2275-4D43-4A4A-BDF3-BB0A1683A704}" dt="2019-08-29T08:57:13.146" v="3757" actId="478"/>
          <ac:spMkLst>
            <pc:docMk/>
            <pc:sldMk cId="3496965541" sldId="594"/>
            <ac:spMk id="18434" creationId="{00000000-0000-0000-0000-000000000000}"/>
          </ac:spMkLst>
        </pc:spChg>
        <pc:spChg chg="mod">
          <ac:chgData name="Jun Cai" userId="57e790d697ad4281" providerId="LiveId" clId="{99CE2275-4D43-4A4A-BDF3-BB0A1683A704}" dt="2019-08-29T09:06:18.909" v="4285" actId="6549"/>
          <ac:spMkLst>
            <pc:docMk/>
            <pc:sldMk cId="3496965541" sldId="594"/>
            <ac:spMk id="18436" creationId="{00000000-0000-0000-0000-000000000000}"/>
          </ac:spMkLst>
        </pc:spChg>
        <pc:spChg chg="del">
          <ac:chgData name="Jun Cai" userId="57e790d697ad4281" providerId="LiveId" clId="{99CE2275-4D43-4A4A-BDF3-BB0A1683A704}" dt="2019-08-29T08:57:13.146" v="3757" actId="478"/>
          <ac:spMkLst>
            <pc:docMk/>
            <pc:sldMk cId="3496965541" sldId="594"/>
            <ac:spMk id="18440" creationId="{00000000-0000-0000-0000-000000000000}"/>
          </ac:spMkLst>
        </pc:spChg>
        <pc:grpChg chg="del">
          <ac:chgData name="Jun Cai" userId="57e790d697ad4281" providerId="LiveId" clId="{99CE2275-4D43-4A4A-BDF3-BB0A1683A704}" dt="2019-08-29T08:57:13.146" v="3757" actId="478"/>
          <ac:grpSpMkLst>
            <pc:docMk/>
            <pc:sldMk cId="3496965541" sldId="594"/>
            <ac:grpSpMk id="18435" creationId="{00000000-0000-0000-0000-000000000000}"/>
          </ac:grpSpMkLst>
        </pc:grpChg>
        <pc:graphicFrameChg chg="add mod">
          <ac:chgData name="Jun Cai" userId="57e790d697ad4281" providerId="LiveId" clId="{99CE2275-4D43-4A4A-BDF3-BB0A1683A704}" dt="2019-08-29T09:04:12.511" v="4251" actId="1076"/>
          <ac:graphicFrameMkLst>
            <pc:docMk/>
            <pc:sldMk cId="3496965541" sldId="594"/>
            <ac:graphicFrameMk id="51" creationId="{086234CD-8793-4C84-BB7F-B9D0B1F460CF}"/>
          </ac:graphicFrameMkLst>
        </pc:graphicFrameChg>
        <pc:graphicFrameChg chg="add mod">
          <ac:chgData name="Jun Cai" userId="57e790d697ad4281" providerId="LiveId" clId="{99CE2275-4D43-4A4A-BDF3-BB0A1683A704}" dt="2019-08-29T09:04:10.542" v="4250" actId="1076"/>
          <ac:graphicFrameMkLst>
            <pc:docMk/>
            <pc:sldMk cId="3496965541" sldId="594"/>
            <ac:graphicFrameMk id="52" creationId="{B3644FD9-7CFF-4E74-B044-94319950F517}"/>
          </ac:graphicFrameMkLst>
        </pc:graphicFrameChg>
        <pc:graphicFrameChg chg="mod">
          <ac:chgData name="Jun Cai" userId="57e790d697ad4281" providerId="LiveId" clId="{99CE2275-4D43-4A4A-BDF3-BB0A1683A704}" dt="2019-08-29T09:04:24.667" v="4279" actId="1036"/>
          <ac:graphicFrameMkLst>
            <pc:docMk/>
            <pc:sldMk cId="3496965541" sldId="594"/>
            <ac:graphicFrameMk id="18437" creationId="{00000000-0000-0000-0000-000000000000}"/>
          </ac:graphicFrameMkLst>
        </pc:graphicFrameChg>
        <pc:graphicFrameChg chg="mod">
          <ac:chgData name="Jun Cai" userId="57e790d697ad4281" providerId="LiveId" clId="{99CE2275-4D43-4A4A-BDF3-BB0A1683A704}" dt="2019-08-29T09:04:24.667" v="4279" actId="1036"/>
          <ac:graphicFrameMkLst>
            <pc:docMk/>
            <pc:sldMk cId="3496965541" sldId="594"/>
            <ac:graphicFrameMk id="18438" creationId="{00000000-0000-0000-0000-000000000000}"/>
          </ac:graphicFrameMkLst>
        </pc:graphicFrameChg>
      </pc:sldChg>
    </pc:docChg>
  </pc:docChgLst>
  <pc:docChgLst>
    <pc:chgData name="Cai Jun" userId="57e790d697ad4281" providerId="LiveId" clId="{1B74B1AD-FAA6-4A4E-93C1-3E2528576C31}"/>
    <pc:docChg chg="custSel modSld">
      <pc:chgData name="Cai Jun" userId="57e790d697ad4281" providerId="LiveId" clId="{1B74B1AD-FAA6-4A4E-93C1-3E2528576C31}" dt="2020-10-21T01:20:44.152" v="631" actId="20577"/>
      <pc:docMkLst>
        <pc:docMk/>
      </pc:docMkLst>
      <pc:sldChg chg="delSp modSp mod">
        <pc:chgData name="Cai Jun" userId="57e790d697ad4281" providerId="LiveId" clId="{1B74B1AD-FAA6-4A4E-93C1-3E2528576C31}" dt="2020-10-21T01:20:44.152" v="631" actId="20577"/>
        <pc:sldMkLst>
          <pc:docMk/>
          <pc:sldMk cId="3496965541" sldId="594"/>
        </pc:sldMkLst>
        <pc:spChg chg="mod">
          <ac:chgData name="Cai Jun" userId="57e790d697ad4281" providerId="LiveId" clId="{1B74B1AD-FAA6-4A4E-93C1-3E2528576C31}" dt="2020-10-21T01:20:44.152" v="631" actId="20577"/>
          <ac:spMkLst>
            <pc:docMk/>
            <pc:sldMk cId="3496965541" sldId="594"/>
            <ac:spMk id="50" creationId="{E20CA9B9-449D-4184-80EC-44DB3ED139D0}"/>
          </ac:spMkLst>
        </pc:spChg>
        <pc:spChg chg="mod">
          <ac:chgData name="Cai Jun" userId="57e790d697ad4281" providerId="LiveId" clId="{1B74B1AD-FAA6-4A4E-93C1-3E2528576C31}" dt="2020-10-21T01:10:42.851" v="504" actId="1036"/>
          <ac:spMkLst>
            <pc:docMk/>
            <pc:sldMk cId="3496965541" sldId="594"/>
            <ac:spMk id="18436" creationId="{00000000-0000-0000-0000-000000000000}"/>
          </ac:spMkLst>
        </pc:spChg>
        <pc:graphicFrameChg chg="mod">
          <ac:chgData name="Cai Jun" userId="57e790d697ad4281" providerId="LiveId" clId="{1B74B1AD-FAA6-4A4E-93C1-3E2528576C31}" dt="2020-10-21T01:12:22.592" v="551" actId="1076"/>
          <ac:graphicFrameMkLst>
            <pc:docMk/>
            <pc:sldMk cId="3496965541" sldId="594"/>
            <ac:graphicFrameMk id="51" creationId="{086234CD-8793-4C84-BB7F-B9D0B1F460CF}"/>
          </ac:graphicFrameMkLst>
        </pc:graphicFrameChg>
        <pc:graphicFrameChg chg="del mod">
          <ac:chgData name="Cai Jun" userId="57e790d697ad4281" providerId="LiveId" clId="{1B74B1AD-FAA6-4A4E-93C1-3E2528576C31}" dt="2020-10-21T01:03:59.838" v="94" actId="478"/>
          <ac:graphicFrameMkLst>
            <pc:docMk/>
            <pc:sldMk cId="3496965541" sldId="594"/>
            <ac:graphicFrameMk id="52" creationId="{B3644FD9-7CFF-4E74-B044-94319950F517}"/>
          </ac:graphicFrameMkLst>
        </pc:graphicFrameChg>
        <pc:graphicFrameChg chg="del mod">
          <ac:chgData name="Cai Jun" userId="57e790d697ad4281" providerId="LiveId" clId="{1B74B1AD-FAA6-4A4E-93C1-3E2528576C31}" dt="2020-10-21T01:06:32.700" v="274" actId="478"/>
          <ac:graphicFrameMkLst>
            <pc:docMk/>
            <pc:sldMk cId="3496965541" sldId="594"/>
            <ac:graphicFrameMk id="18437" creationId="{00000000-0000-0000-0000-000000000000}"/>
          </ac:graphicFrameMkLst>
        </pc:graphicFrameChg>
        <pc:graphicFrameChg chg="mod">
          <ac:chgData name="Cai Jun" userId="57e790d697ad4281" providerId="LiveId" clId="{1B74B1AD-FAA6-4A4E-93C1-3E2528576C31}" dt="2020-10-21T01:12:29.639" v="553" actId="1076"/>
          <ac:graphicFrameMkLst>
            <pc:docMk/>
            <pc:sldMk cId="3496965541" sldId="594"/>
            <ac:graphicFrameMk id="18438" creationId="{00000000-0000-0000-0000-000000000000}"/>
          </ac:graphicFrameMkLst>
        </pc:graphicFrameChg>
      </pc:sldChg>
    </pc:docChg>
  </pc:docChgLst>
  <pc:docChgLst>
    <pc:chgData name="CAI JUN" userId="08ce88e1165b00db" providerId="LiveId" clId="{D9196D01-9176-4544-B4B8-808DBB29843D}"/>
    <pc:docChg chg="custSel modSld">
      <pc:chgData name="CAI JUN" userId="08ce88e1165b00db" providerId="LiveId" clId="{D9196D01-9176-4544-B4B8-808DBB29843D}" dt="2020-05-31T02:18:51.778" v="223" actId="1036"/>
      <pc:docMkLst>
        <pc:docMk/>
      </pc:docMkLst>
      <pc:sldChg chg="modSp">
        <pc:chgData name="CAI JUN" userId="08ce88e1165b00db" providerId="LiveId" clId="{D9196D01-9176-4544-B4B8-808DBB29843D}" dt="2020-05-31T01:53:34.896" v="2" actId="207"/>
        <pc:sldMkLst>
          <pc:docMk/>
          <pc:sldMk cId="0" sldId="418"/>
        </pc:sldMkLst>
        <pc:spChg chg="mod">
          <ac:chgData name="CAI JUN" userId="08ce88e1165b00db" providerId="LiveId" clId="{D9196D01-9176-4544-B4B8-808DBB29843D}" dt="2020-05-31T01:53:34.896" v="2" actId="207"/>
          <ac:spMkLst>
            <pc:docMk/>
            <pc:sldMk cId="0" sldId="418"/>
            <ac:spMk id="8195" creationId="{00000000-0000-0000-0000-000000000000}"/>
          </ac:spMkLst>
        </pc:spChg>
      </pc:sldChg>
      <pc:sldChg chg="modSp mod">
        <pc:chgData name="CAI JUN" userId="08ce88e1165b00db" providerId="LiveId" clId="{D9196D01-9176-4544-B4B8-808DBB29843D}" dt="2020-05-31T01:54:41.739" v="14" actId="113"/>
        <pc:sldMkLst>
          <pc:docMk/>
          <pc:sldMk cId="0" sldId="420"/>
        </pc:sldMkLst>
        <pc:spChg chg="mod">
          <ac:chgData name="CAI JUN" userId="08ce88e1165b00db" providerId="LiveId" clId="{D9196D01-9176-4544-B4B8-808DBB29843D}" dt="2020-05-31T01:54:30.067" v="13" actId="113"/>
          <ac:spMkLst>
            <pc:docMk/>
            <pc:sldMk cId="0" sldId="420"/>
            <ac:spMk id="4" creationId="{00000000-0000-0000-0000-000000000000}"/>
          </ac:spMkLst>
        </pc:spChg>
        <pc:spChg chg="mod">
          <ac:chgData name="CAI JUN" userId="08ce88e1165b00db" providerId="LiveId" clId="{D9196D01-9176-4544-B4B8-808DBB29843D}" dt="2020-05-31T01:54:30.067" v="13" actId="113"/>
          <ac:spMkLst>
            <pc:docMk/>
            <pc:sldMk cId="0" sldId="420"/>
            <ac:spMk id="5" creationId="{00000000-0000-0000-0000-000000000000}"/>
          </ac:spMkLst>
        </pc:spChg>
        <pc:spChg chg="mod">
          <ac:chgData name="CAI JUN" userId="08ce88e1165b00db" providerId="LiveId" clId="{D9196D01-9176-4544-B4B8-808DBB29843D}" dt="2020-05-31T01:54:41.739" v="14" actId="113"/>
          <ac:spMkLst>
            <pc:docMk/>
            <pc:sldMk cId="0" sldId="420"/>
            <ac:spMk id="27" creationId="{00000000-0000-0000-0000-000000000000}"/>
          </ac:spMkLst>
        </pc:spChg>
        <pc:spChg chg="mod">
          <ac:chgData name="CAI JUN" userId="08ce88e1165b00db" providerId="LiveId" clId="{D9196D01-9176-4544-B4B8-808DBB29843D}" dt="2020-05-31T01:54:30.067" v="13" actId="113"/>
          <ac:spMkLst>
            <pc:docMk/>
            <pc:sldMk cId="0" sldId="420"/>
            <ac:spMk id="28" creationId="{00000000-0000-0000-0000-000000000000}"/>
          </ac:spMkLst>
        </pc:spChg>
        <pc:spChg chg="mod">
          <ac:chgData name="CAI JUN" userId="08ce88e1165b00db" providerId="LiveId" clId="{D9196D01-9176-4544-B4B8-808DBB29843D}" dt="2020-05-31T01:54:41.739" v="14" actId="113"/>
          <ac:spMkLst>
            <pc:docMk/>
            <pc:sldMk cId="0" sldId="420"/>
            <ac:spMk id="29" creationId="{00000000-0000-0000-0000-000000000000}"/>
          </ac:spMkLst>
        </pc:spChg>
        <pc:spChg chg="mod">
          <ac:chgData name="CAI JUN" userId="08ce88e1165b00db" providerId="LiveId" clId="{D9196D01-9176-4544-B4B8-808DBB29843D}" dt="2020-05-31T01:54:30.067" v="13" actId="113"/>
          <ac:spMkLst>
            <pc:docMk/>
            <pc:sldMk cId="0" sldId="420"/>
            <ac:spMk id="30" creationId="{00000000-0000-0000-0000-000000000000}"/>
          </ac:spMkLst>
        </pc:spChg>
        <pc:spChg chg="mod">
          <ac:chgData name="CAI JUN" userId="08ce88e1165b00db" providerId="LiveId" clId="{D9196D01-9176-4544-B4B8-808DBB29843D}" dt="2020-05-31T01:54:30.067" v="13" actId="113"/>
          <ac:spMkLst>
            <pc:docMk/>
            <pc:sldMk cId="0" sldId="420"/>
            <ac:spMk id="31" creationId="{00000000-0000-0000-0000-000000000000}"/>
          </ac:spMkLst>
        </pc:spChg>
        <pc:spChg chg="mod">
          <ac:chgData name="CAI JUN" userId="08ce88e1165b00db" providerId="LiveId" clId="{D9196D01-9176-4544-B4B8-808DBB29843D}" dt="2020-05-31T01:54:30.067" v="13" actId="113"/>
          <ac:spMkLst>
            <pc:docMk/>
            <pc:sldMk cId="0" sldId="420"/>
            <ac:spMk id="32" creationId="{00000000-0000-0000-0000-000000000000}"/>
          </ac:spMkLst>
        </pc:spChg>
        <pc:spChg chg="mod">
          <ac:chgData name="CAI JUN" userId="08ce88e1165b00db" providerId="LiveId" clId="{D9196D01-9176-4544-B4B8-808DBB29843D}" dt="2020-05-31T01:54:41.739" v="14" actId="113"/>
          <ac:spMkLst>
            <pc:docMk/>
            <pc:sldMk cId="0" sldId="420"/>
            <ac:spMk id="33" creationId="{00000000-0000-0000-0000-000000000000}"/>
          </ac:spMkLst>
        </pc:spChg>
        <pc:spChg chg="mod">
          <ac:chgData name="CAI JUN" userId="08ce88e1165b00db" providerId="LiveId" clId="{D9196D01-9176-4544-B4B8-808DBB29843D}" dt="2020-05-31T01:54:41.739" v="14" actId="113"/>
          <ac:spMkLst>
            <pc:docMk/>
            <pc:sldMk cId="0" sldId="420"/>
            <ac:spMk id="34" creationId="{00000000-0000-0000-0000-000000000000}"/>
          </ac:spMkLst>
        </pc:spChg>
        <pc:spChg chg="mod">
          <ac:chgData name="CAI JUN" userId="08ce88e1165b00db" providerId="LiveId" clId="{D9196D01-9176-4544-B4B8-808DBB29843D}" dt="2020-05-31T01:54:41.739" v="14" actId="113"/>
          <ac:spMkLst>
            <pc:docMk/>
            <pc:sldMk cId="0" sldId="420"/>
            <ac:spMk id="35" creationId="{00000000-0000-0000-0000-000000000000}"/>
          </ac:spMkLst>
        </pc:spChg>
        <pc:spChg chg="mod">
          <ac:chgData name="CAI JUN" userId="08ce88e1165b00db" providerId="LiveId" clId="{D9196D01-9176-4544-B4B8-808DBB29843D}" dt="2020-05-31T01:54:41.739" v="14" actId="113"/>
          <ac:spMkLst>
            <pc:docMk/>
            <pc:sldMk cId="0" sldId="420"/>
            <ac:spMk id="37" creationId="{00000000-0000-0000-0000-000000000000}"/>
          </ac:spMkLst>
        </pc:spChg>
      </pc:sldChg>
      <pc:sldChg chg="modSp">
        <pc:chgData name="CAI JUN" userId="08ce88e1165b00db" providerId="LiveId" clId="{D9196D01-9176-4544-B4B8-808DBB29843D}" dt="2020-05-31T01:56:17.114" v="36"/>
        <pc:sldMkLst>
          <pc:docMk/>
          <pc:sldMk cId="0" sldId="421"/>
        </pc:sldMkLst>
        <pc:spChg chg="mod">
          <ac:chgData name="CAI JUN" userId="08ce88e1165b00db" providerId="LiveId" clId="{D9196D01-9176-4544-B4B8-808DBB29843D}" dt="2020-05-31T01:56:17.114" v="36"/>
          <ac:spMkLst>
            <pc:docMk/>
            <pc:sldMk cId="0" sldId="421"/>
            <ac:spMk id="2" creationId="{00000000-0000-0000-0000-000000000000}"/>
          </ac:spMkLst>
        </pc:spChg>
        <pc:spChg chg="mod">
          <ac:chgData name="CAI JUN" userId="08ce88e1165b00db" providerId="LiveId" clId="{D9196D01-9176-4544-B4B8-808DBB29843D}" dt="2020-05-31T01:56:17.114" v="36"/>
          <ac:spMkLst>
            <pc:docMk/>
            <pc:sldMk cId="0" sldId="421"/>
            <ac:spMk id="12293" creationId="{00000000-0000-0000-0000-000000000000}"/>
          </ac:spMkLst>
        </pc:spChg>
        <pc:grpChg chg="mod">
          <ac:chgData name="CAI JUN" userId="08ce88e1165b00db" providerId="LiveId" clId="{D9196D01-9176-4544-B4B8-808DBB29843D}" dt="2020-05-31T01:56:17.114" v="36"/>
          <ac:grpSpMkLst>
            <pc:docMk/>
            <pc:sldMk cId="0" sldId="421"/>
            <ac:grpSpMk id="3" creationId="{00000000-0000-0000-0000-000000000000}"/>
          </ac:grpSpMkLst>
        </pc:grpChg>
        <pc:graphicFrameChg chg="mod">
          <ac:chgData name="CAI JUN" userId="08ce88e1165b00db" providerId="LiveId" clId="{D9196D01-9176-4544-B4B8-808DBB29843D}" dt="2020-05-31T01:56:17.114" v="36"/>
          <ac:graphicFrameMkLst>
            <pc:docMk/>
            <pc:sldMk cId="0" sldId="421"/>
            <ac:graphicFrameMk id="12294" creationId="{00000000-0000-0000-0000-000000000000}"/>
          </ac:graphicFrameMkLst>
        </pc:graphicFrameChg>
      </pc:sldChg>
      <pc:sldChg chg="modSp">
        <pc:chgData name="CAI JUN" userId="08ce88e1165b00db" providerId="LiveId" clId="{D9196D01-9176-4544-B4B8-808DBB29843D}" dt="2020-05-31T01:56:41.974" v="38" actId="113"/>
        <pc:sldMkLst>
          <pc:docMk/>
          <pc:sldMk cId="0" sldId="422"/>
        </pc:sldMkLst>
        <pc:spChg chg="mod">
          <ac:chgData name="CAI JUN" userId="08ce88e1165b00db" providerId="LiveId" clId="{D9196D01-9176-4544-B4B8-808DBB29843D}" dt="2020-05-31T01:56:41.974" v="38" actId="113"/>
          <ac:spMkLst>
            <pc:docMk/>
            <pc:sldMk cId="0" sldId="422"/>
            <ac:spMk id="14350" creationId="{00000000-0000-0000-0000-000000000000}"/>
          </ac:spMkLst>
        </pc:spChg>
        <pc:spChg chg="mod">
          <ac:chgData name="CAI JUN" userId="08ce88e1165b00db" providerId="LiveId" clId="{D9196D01-9176-4544-B4B8-808DBB29843D}" dt="2020-05-31T01:56:41.974" v="38" actId="113"/>
          <ac:spMkLst>
            <pc:docMk/>
            <pc:sldMk cId="0" sldId="422"/>
            <ac:spMk id="14351" creationId="{00000000-0000-0000-0000-000000000000}"/>
          </ac:spMkLst>
        </pc:spChg>
        <pc:spChg chg="mod">
          <ac:chgData name="CAI JUN" userId="08ce88e1165b00db" providerId="LiveId" clId="{D9196D01-9176-4544-B4B8-808DBB29843D}" dt="2020-05-31T01:56:41.974" v="38" actId="113"/>
          <ac:spMkLst>
            <pc:docMk/>
            <pc:sldMk cId="0" sldId="422"/>
            <ac:spMk id="14352" creationId="{00000000-0000-0000-0000-000000000000}"/>
          </ac:spMkLst>
        </pc:spChg>
        <pc:spChg chg="mod">
          <ac:chgData name="CAI JUN" userId="08ce88e1165b00db" providerId="LiveId" clId="{D9196D01-9176-4544-B4B8-808DBB29843D}" dt="2020-05-31T01:56:41.974" v="38" actId="113"/>
          <ac:spMkLst>
            <pc:docMk/>
            <pc:sldMk cId="0" sldId="422"/>
            <ac:spMk id="14353" creationId="{00000000-0000-0000-0000-000000000000}"/>
          </ac:spMkLst>
        </pc:spChg>
        <pc:spChg chg="mod">
          <ac:chgData name="CAI JUN" userId="08ce88e1165b00db" providerId="LiveId" clId="{D9196D01-9176-4544-B4B8-808DBB29843D}" dt="2020-05-31T01:56:35.849" v="37" actId="113"/>
          <ac:spMkLst>
            <pc:docMk/>
            <pc:sldMk cId="0" sldId="422"/>
            <ac:spMk id="14367" creationId="{00000000-0000-0000-0000-000000000000}"/>
          </ac:spMkLst>
        </pc:spChg>
        <pc:spChg chg="mod">
          <ac:chgData name="CAI JUN" userId="08ce88e1165b00db" providerId="LiveId" clId="{D9196D01-9176-4544-B4B8-808DBB29843D}" dt="2020-05-31T01:56:35.849" v="37" actId="113"/>
          <ac:spMkLst>
            <pc:docMk/>
            <pc:sldMk cId="0" sldId="422"/>
            <ac:spMk id="14368" creationId="{00000000-0000-0000-0000-000000000000}"/>
          </ac:spMkLst>
        </pc:spChg>
        <pc:spChg chg="mod">
          <ac:chgData name="CAI JUN" userId="08ce88e1165b00db" providerId="LiveId" clId="{D9196D01-9176-4544-B4B8-808DBB29843D}" dt="2020-05-31T01:56:35.849" v="37" actId="113"/>
          <ac:spMkLst>
            <pc:docMk/>
            <pc:sldMk cId="0" sldId="422"/>
            <ac:spMk id="14369" creationId="{00000000-0000-0000-0000-000000000000}"/>
          </ac:spMkLst>
        </pc:spChg>
        <pc:spChg chg="mod">
          <ac:chgData name="CAI JUN" userId="08ce88e1165b00db" providerId="LiveId" clId="{D9196D01-9176-4544-B4B8-808DBB29843D}" dt="2020-05-31T01:56:35.849" v="37" actId="113"/>
          <ac:spMkLst>
            <pc:docMk/>
            <pc:sldMk cId="0" sldId="422"/>
            <ac:spMk id="14370" creationId="{00000000-0000-0000-0000-000000000000}"/>
          </ac:spMkLst>
        </pc:spChg>
      </pc:sldChg>
      <pc:sldChg chg="modSp mod">
        <pc:chgData name="CAI JUN" userId="08ce88e1165b00db" providerId="LiveId" clId="{D9196D01-9176-4544-B4B8-808DBB29843D}" dt="2020-05-31T01:56:53.958" v="39" actId="113"/>
        <pc:sldMkLst>
          <pc:docMk/>
          <pc:sldMk cId="0" sldId="424"/>
        </pc:sldMkLst>
        <pc:spChg chg="mod">
          <ac:chgData name="CAI JUN" userId="08ce88e1165b00db" providerId="LiveId" clId="{D9196D01-9176-4544-B4B8-808DBB29843D}" dt="2020-05-31T01:56:53.958" v="39" actId="113"/>
          <ac:spMkLst>
            <pc:docMk/>
            <pc:sldMk cId="0" sldId="424"/>
            <ac:spMk id="17413" creationId="{00000000-0000-0000-0000-000000000000}"/>
          </ac:spMkLst>
        </pc:spChg>
      </pc:sldChg>
      <pc:sldChg chg="modSp mod">
        <pc:chgData name="CAI JUN" userId="08ce88e1165b00db" providerId="LiveId" clId="{D9196D01-9176-4544-B4B8-808DBB29843D}" dt="2020-05-31T01:57:04.396" v="40" actId="113"/>
        <pc:sldMkLst>
          <pc:docMk/>
          <pc:sldMk cId="0" sldId="425"/>
        </pc:sldMkLst>
        <pc:spChg chg="mod">
          <ac:chgData name="CAI JUN" userId="08ce88e1165b00db" providerId="LiveId" clId="{D9196D01-9176-4544-B4B8-808DBB29843D}" dt="2020-05-31T01:57:04.396" v="40" actId="113"/>
          <ac:spMkLst>
            <pc:docMk/>
            <pc:sldMk cId="0" sldId="425"/>
            <ac:spMk id="18440" creationId="{00000000-0000-0000-0000-000000000000}"/>
          </ac:spMkLst>
        </pc:spChg>
      </pc:sldChg>
      <pc:sldChg chg="modSp">
        <pc:chgData name="CAI JUN" userId="08ce88e1165b00db" providerId="LiveId" clId="{D9196D01-9176-4544-B4B8-808DBB29843D}" dt="2020-05-31T02:07:12.263" v="93"/>
        <pc:sldMkLst>
          <pc:docMk/>
          <pc:sldMk cId="0" sldId="429"/>
        </pc:sldMkLst>
        <pc:grpChg chg="mod">
          <ac:chgData name="CAI JUN" userId="08ce88e1165b00db" providerId="LiveId" clId="{D9196D01-9176-4544-B4B8-808DBB29843D}" dt="2020-05-31T02:07:08.700" v="92"/>
          <ac:grpSpMkLst>
            <pc:docMk/>
            <pc:sldMk cId="0" sldId="429"/>
            <ac:grpSpMk id="22532" creationId="{00000000-0000-0000-0000-000000000000}"/>
          </ac:grpSpMkLst>
        </pc:grpChg>
        <pc:graphicFrameChg chg="mod">
          <ac:chgData name="CAI JUN" userId="08ce88e1165b00db" providerId="LiveId" clId="{D9196D01-9176-4544-B4B8-808DBB29843D}" dt="2020-05-31T02:07:08.700" v="92"/>
          <ac:graphicFrameMkLst>
            <pc:docMk/>
            <pc:sldMk cId="0" sldId="429"/>
            <ac:graphicFrameMk id="22534" creationId="{00000000-0000-0000-0000-000000000000}"/>
          </ac:graphicFrameMkLst>
        </pc:graphicFrameChg>
        <pc:graphicFrameChg chg="mod">
          <ac:chgData name="CAI JUN" userId="08ce88e1165b00db" providerId="LiveId" clId="{D9196D01-9176-4544-B4B8-808DBB29843D}" dt="2020-05-31T02:07:08.700" v="92"/>
          <ac:graphicFrameMkLst>
            <pc:docMk/>
            <pc:sldMk cId="0" sldId="429"/>
            <ac:graphicFrameMk id="22535" creationId="{00000000-0000-0000-0000-000000000000}"/>
          </ac:graphicFrameMkLst>
        </pc:graphicFrameChg>
        <pc:graphicFrameChg chg="mod">
          <ac:chgData name="CAI JUN" userId="08ce88e1165b00db" providerId="LiveId" clId="{D9196D01-9176-4544-B4B8-808DBB29843D}" dt="2020-05-31T02:07:08.700" v="92"/>
          <ac:graphicFrameMkLst>
            <pc:docMk/>
            <pc:sldMk cId="0" sldId="429"/>
            <ac:graphicFrameMk id="22536" creationId="{00000000-0000-0000-0000-000000000000}"/>
          </ac:graphicFrameMkLst>
        </pc:graphicFrameChg>
        <pc:graphicFrameChg chg="mod">
          <ac:chgData name="CAI JUN" userId="08ce88e1165b00db" providerId="LiveId" clId="{D9196D01-9176-4544-B4B8-808DBB29843D}" dt="2020-05-31T02:07:12.263" v="93"/>
          <ac:graphicFrameMkLst>
            <pc:docMk/>
            <pc:sldMk cId="0" sldId="429"/>
            <ac:graphicFrameMk id="22537" creationId="{00000000-0000-0000-0000-000000000000}"/>
          </ac:graphicFrameMkLst>
        </pc:graphicFrameChg>
        <pc:graphicFrameChg chg="mod">
          <ac:chgData name="CAI JUN" userId="08ce88e1165b00db" providerId="LiveId" clId="{D9196D01-9176-4544-B4B8-808DBB29843D}" dt="2020-05-31T02:07:08.700" v="92"/>
          <ac:graphicFrameMkLst>
            <pc:docMk/>
            <pc:sldMk cId="0" sldId="429"/>
            <ac:graphicFrameMk id="22538" creationId="{00000000-0000-0000-0000-000000000000}"/>
          </ac:graphicFrameMkLst>
        </pc:graphicFrameChg>
        <pc:graphicFrameChg chg="mod">
          <ac:chgData name="CAI JUN" userId="08ce88e1165b00db" providerId="LiveId" clId="{D9196D01-9176-4544-B4B8-808DBB29843D}" dt="2020-05-31T02:07:08.700" v="92"/>
          <ac:graphicFrameMkLst>
            <pc:docMk/>
            <pc:sldMk cId="0" sldId="429"/>
            <ac:graphicFrameMk id="22539" creationId="{00000000-0000-0000-0000-000000000000}"/>
          </ac:graphicFrameMkLst>
        </pc:graphicFrameChg>
      </pc:sldChg>
      <pc:sldChg chg="modSp mod">
        <pc:chgData name="CAI JUN" userId="08ce88e1165b00db" providerId="LiveId" clId="{D9196D01-9176-4544-B4B8-808DBB29843D}" dt="2020-05-31T02:08:40.481" v="124" actId="20577"/>
        <pc:sldMkLst>
          <pc:docMk/>
          <pc:sldMk cId="0" sldId="430"/>
        </pc:sldMkLst>
        <pc:spChg chg="mod">
          <ac:chgData name="CAI JUN" userId="08ce88e1165b00db" providerId="LiveId" clId="{D9196D01-9176-4544-B4B8-808DBB29843D}" dt="2020-05-31T02:08:37.825" v="122" actId="20577"/>
          <ac:spMkLst>
            <pc:docMk/>
            <pc:sldMk cId="0" sldId="430"/>
            <ac:spMk id="22545" creationId="{00000000-0000-0000-0000-000000000000}"/>
          </ac:spMkLst>
        </pc:spChg>
        <pc:spChg chg="mod">
          <ac:chgData name="CAI JUN" userId="08ce88e1165b00db" providerId="LiveId" clId="{D9196D01-9176-4544-B4B8-808DBB29843D}" dt="2020-05-31T02:08:35.106" v="120" actId="20577"/>
          <ac:spMkLst>
            <pc:docMk/>
            <pc:sldMk cId="0" sldId="430"/>
            <ac:spMk id="22546" creationId="{00000000-0000-0000-0000-000000000000}"/>
          </ac:spMkLst>
        </pc:spChg>
        <pc:spChg chg="mod">
          <ac:chgData name="CAI JUN" userId="08ce88e1165b00db" providerId="LiveId" clId="{D9196D01-9176-4544-B4B8-808DBB29843D}" dt="2020-05-31T02:08:28.638" v="118" actId="20577"/>
          <ac:spMkLst>
            <pc:docMk/>
            <pc:sldMk cId="0" sldId="430"/>
            <ac:spMk id="22547" creationId="{00000000-0000-0000-0000-000000000000}"/>
          </ac:spMkLst>
        </pc:spChg>
        <pc:spChg chg="mod">
          <ac:chgData name="CAI JUN" userId="08ce88e1165b00db" providerId="LiveId" clId="{D9196D01-9176-4544-B4B8-808DBB29843D}" dt="2020-05-31T02:08:40.481" v="124" actId="20577"/>
          <ac:spMkLst>
            <pc:docMk/>
            <pc:sldMk cId="0" sldId="430"/>
            <ac:spMk id="22548" creationId="{00000000-0000-0000-0000-000000000000}"/>
          </ac:spMkLst>
        </pc:spChg>
        <pc:spChg chg="mod">
          <ac:chgData name="CAI JUN" userId="08ce88e1165b00db" providerId="LiveId" clId="{D9196D01-9176-4544-B4B8-808DBB29843D}" dt="2020-05-31T02:07:39.794" v="107"/>
          <ac:spMkLst>
            <pc:docMk/>
            <pc:sldMk cId="0" sldId="430"/>
            <ac:spMk id="23559" creationId="{00000000-0000-0000-0000-000000000000}"/>
          </ac:spMkLst>
        </pc:spChg>
        <pc:spChg chg="mod">
          <ac:chgData name="CAI JUN" userId="08ce88e1165b00db" providerId="LiveId" clId="{D9196D01-9176-4544-B4B8-808DBB29843D}" dt="2020-05-31T02:07:39.794" v="107"/>
          <ac:spMkLst>
            <pc:docMk/>
            <pc:sldMk cId="0" sldId="430"/>
            <ac:spMk id="23560" creationId="{00000000-0000-0000-0000-000000000000}"/>
          </ac:spMkLst>
        </pc:spChg>
        <pc:spChg chg="mod">
          <ac:chgData name="CAI JUN" userId="08ce88e1165b00db" providerId="LiveId" clId="{D9196D01-9176-4544-B4B8-808DBB29843D}" dt="2020-05-31T02:07:39.794" v="107"/>
          <ac:spMkLst>
            <pc:docMk/>
            <pc:sldMk cId="0" sldId="430"/>
            <ac:spMk id="23561" creationId="{00000000-0000-0000-0000-000000000000}"/>
          </ac:spMkLst>
        </pc:spChg>
        <pc:spChg chg="mod">
          <ac:chgData name="CAI JUN" userId="08ce88e1165b00db" providerId="LiveId" clId="{D9196D01-9176-4544-B4B8-808DBB29843D}" dt="2020-05-31T02:07:39.794" v="107"/>
          <ac:spMkLst>
            <pc:docMk/>
            <pc:sldMk cId="0" sldId="430"/>
            <ac:spMk id="23562" creationId="{00000000-0000-0000-0000-000000000000}"/>
          </ac:spMkLst>
        </pc:spChg>
        <pc:spChg chg="mod">
          <ac:chgData name="CAI JUN" userId="08ce88e1165b00db" providerId="LiveId" clId="{D9196D01-9176-4544-B4B8-808DBB29843D}" dt="2020-05-31T02:07:39.794" v="107"/>
          <ac:spMkLst>
            <pc:docMk/>
            <pc:sldMk cId="0" sldId="430"/>
            <ac:spMk id="23567" creationId="{00000000-0000-0000-0000-000000000000}"/>
          </ac:spMkLst>
        </pc:spChg>
        <pc:grpChg chg="mod">
          <ac:chgData name="CAI JUN" userId="08ce88e1165b00db" providerId="LiveId" clId="{D9196D01-9176-4544-B4B8-808DBB29843D}" dt="2020-05-31T02:07:39.794" v="107"/>
          <ac:grpSpMkLst>
            <pc:docMk/>
            <pc:sldMk cId="0" sldId="430"/>
            <ac:grpSpMk id="23556" creationId="{00000000-0000-0000-0000-000000000000}"/>
          </ac:grpSpMkLst>
        </pc:grpChg>
        <pc:grpChg chg="mod">
          <ac:chgData name="CAI JUN" userId="08ce88e1165b00db" providerId="LiveId" clId="{D9196D01-9176-4544-B4B8-808DBB29843D}" dt="2020-05-31T02:07:39.794" v="107"/>
          <ac:grpSpMkLst>
            <pc:docMk/>
            <pc:sldMk cId="0" sldId="430"/>
            <ac:grpSpMk id="23557" creationId="{00000000-0000-0000-0000-000000000000}"/>
          </ac:grpSpMkLst>
        </pc:grpChg>
        <pc:grpChg chg="mod">
          <ac:chgData name="CAI JUN" userId="08ce88e1165b00db" providerId="LiveId" clId="{D9196D01-9176-4544-B4B8-808DBB29843D}" dt="2020-05-31T02:07:39.794" v="107"/>
          <ac:grpSpMkLst>
            <pc:docMk/>
            <pc:sldMk cId="0" sldId="430"/>
            <ac:grpSpMk id="23558" creationId="{00000000-0000-0000-0000-000000000000}"/>
          </ac:grpSpMkLst>
        </pc:grpChg>
        <pc:graphicFrameChg chg="mod">
          <ac:chgData name="CAI JUN" userId="08ce88e1165b00db" providerId="LiveId" clId="{D9196D01-9176-4544-B4B8-808DBB29843D}" dt="2020-05-31T02:07:39.794" v="107"/>
          <ac:graphicFrameMkLst>
            <pc:docMk/>
            <pc:sldMk cId="0" sldId="430"/>
            <ac:graphicFrameMk id="23568" creationId="{00000000-0000-0000-0000-000000000000}"/>
          </ac:graphicFrameMkLst>
        </pc:graphicFrameChg>
        <pc:graphicFrameChg chg="mod">
          <ac:chgData name="CAI JUN" userId="08ce88e1165b00db" providerId="LiveId" clId="{D9196D01-9176-4544-B4B8-808DBB29843D}" dt="2020-05-31T02:07:39.794" v="107"/>
          <ac:graphicFrameMkLst>
            <pc:docMk/>
            <pc:sldMk cId="0" sldId="430"/>
            <ac:graphicFrameMk id="23569" creationId="{00000000-0000-0000-0000-000000000000}"/>
          </ac:graphicFrameMkLst>
        </pc:graphicFrameChg>
        <pc:graphicFrameChg chg="mod">
          <ac:chgData name="CAI JUN" userId="08ce88e1165b00db" providerId="LiveId" clId="{D9196D01-9176-4544-B4B8-808DBB29843D}" dt="2020-05-31T02:07:39.794" v="107"/>
          <ac:graphicFrameMkLst>
            <pc:docMk/>
            <pc:sldMk cId="0" sldId="430"/>
            <ac:graphicFrameMk id="23570" creationId="{00000000-0000-0000-0000-000000000000}"/>
          </ac:graphicFrameMkLst>
        </pc:graphicFrameChg>
        <pc:graphicFrameChg chg="mod">
          <ac:chgData name="CAI JUN" userId="08ce88e1165b00db" providerId="LiveId" clId="{D9196D01-9176-4544-B4B8-808DBB29843D}" dt="2020-05-31T02:07:43.247" v="108"/>
          <ac:graphicFrameMkLst>
            <pc:docMk/>
            <pc:sldMk cId="0" sldId="430"/>
            <ac:graphicFrameMk id="23571" creationId="{00000000-0000-0000-0000-000000000000}"/>
          </ac:graphicFrameMkLst>
        </pc:graphicFrameChg>
        <pc:graphicFrameChg chg="mod">
          <ac:chgData name="CAI JUN" userId="08ce88e1165b00db" providerId="LiveId" clId="{D9196D01-9176-4544-B4B8-808DBB29843D}" dt="2020-05-31T02:07:39.794" v="107"/>
          <ac:graphicFrameMkLst>
            <pc:docMk/>
            <pc:sldMk cId="0" sldId="430"/>
            <ac:graphicFrameMk id="23572" creationId="{00000000-0000-0000-0000-000000000000}"/>
          </ac:graphicFrameMkLst>
        </pc:graphicFrameChg>
      </pc:sldChg>
      <pc:sldChg chg="modSp">
        <pc:chgData name="CAI JUN" userId="08ce88e1165b00db" providerId="LiveId" clId="{D9196D01-9176-4544-B4B8-808DBB29843D}" dt="2020-05-31T01:53:17.817" v="0" actId="113"/>
        <pc:sldMkLst>
          <pc:docMk/>
          <pc:sldMk cId="0" sldId="437"/>
        </pc:sldMkLst>
        <pc:spChg chg="mod">
          <ac:chgData name="CAI JUN" userId="08ce88e1165b00db" providerId="LiveId" clId="{D9196D01-9176-4544-B4B8-808DBB29843D}" dt="2020-05-31T01:53:17.817" v="0" actId="113"/>
          <ac:spMkLst>
            <pc:docMk/>
            <pc:sldMk cId="0" sldId="437"/>
            <ac:spMk id="5123" creationId="{00000000-0000-0000-0000-000000000000}"/>
          </ac:spMkLst>
        </pc:spChg>
      </pc:sldChg>
      <pc:sldChg chg="modSp">
        <pc:chgData name="CAI JUN" userId="08ce88e1165b00db" providerId="LiveId" clId="{D9196D01-9176-4544-B4B8-808DBB29843D}" dt="2020-05-31T02:10:48.282" v="137"/>
        <pc:sldMkLst>
          <pc:docMk/>
          <pc:sldMk cId="0" sldId="441"/>
        </pc:sldMkLst>
        <pc:graphicFrameChg chg="mod">
          <ac:chgData name="CAI JUN" userId="08ce88e1165b00db" providerId="LiveId" clId="{D9196D01-9176-4544-B4B8-808DBB29843D}" dt="2020-05-31T02:10:48.282" v="137"/>
          <ac:graphicFrameMkLst>
            <pc:docMk/>
            <pc:sldMk cId="0" sldId="441"/>
            <ac:graphicFrameMk id="2" creationId="{00000000-0000-0000-0000-000000000000}"/>
          </ac:graphicFrameMkLst>
        </pc:graphicFrameChg>
      </pc:sldChg>
      <pc:sldChg chg="modSp mod">
        <pc:chgData name="CAI JUN" userId="08ce88e1165b00db" providerId="LiveId" clId="{D9196D01-9176-4544-B4B8-808DBB29843D}" dt="2020-05-31T02:10:06.325" v="136" actId="207"/>
        <pc:sldMkLst>
          <pc:docMk/>
          <pc:sldMk cId="0" sldId="442"/>
        </pc:sldMkLst>
        <pc:spChg chg="mod">
          <ac:chgData name="CAI JUN" userId="08ce88e1165b00db" providerId="LiveId" clId="{D9196D01-9176-4544-B4B8-808DBB29843D}" dt="2020-05-31T02:10:01.325" v="134" actId="207"/>
          <ac:spMkLst>
            <pc:docMk/>
            <pc:sldMk cId="0" sldId="442"/>
            <ac:spMk id="28678" creationId="{00000000-0000-0000-0000-000000000000}"/>
          </ac:spMkLst>
        </pc:spChg>
        <pc:spChg chg="mod">
          <ac:chgData name="CAI JUN" userId="08ce88e1165b00db" providerId="LiveId" clId="{D9196D01-9176-4544-B4B8-808DBB29843D}" dt="2020-05-31T02:10:06.325" v="136" actId="207"/>
          <ac:spMkLst>
            <pc:docMk/>
            <pc:sldMk cId="0" sldId="442"/>
            <ac:spMk id="28680" creationId="{00000000-0000-0000-0000-000000000000}"/>
          </ac:spMkLst>
        </pc:spChg>
        <pc:graphicFrameChg chg="mod">
          <ac:chgData name="CAI JUN" userId="08ce88e1165b00db" providerId="LiveId" clId="{D9196D01-9176-4544-B4B8-808DBB29843D}" dt="2020-05-31T02:09:41.966" v="130"/>
          <ac:graphicFrameMkLst>
            <pc:docMk/>
            <pc:sldMk cId="0" sldId="442"/>
            <ac:graphicFrameMk id="28679" creationId="{00000000-0000-0000-0000-000000000000}"/>
          </ac:graphicFrameMkLst>
        </pc:graphicFrameChg>
        <pc:graphicFrameChg chg="mod">
          <ac:chgData name="CAI JUN" userId="08ce88e1165b00db" providerId="LiveId" clId="{D9196D01-9176-4544-B4B8-808DBB29843D}" dt="2020-05-31T02:09:54.466" v="132"/>
          <ac:graphicFrameMkLst>
            <pc:docMk/>
            <pc:sldMk cId="0" sldId="442"/>
            <ac:graphicFrameMk id="28681" creationId="{00000000-0000-0000-0000-000000000000}"/>
          </ac:graphicFrameMkLst>
        </pc:graphicFrameChg>
        <pc:graphicFrameChg chg="mod">
          <ac:chgData name="CAI JUN" userId="08ce88e1165b00db" providerId="LiveId" clId="{D9196D01-9176-4544-B4B8-808DBB29843D}" dt="2020-05-31T02:09:28.778" v="128"/>
          <ac:graphicFrameMkLst>
            <pc:docMk/>
            <pc:sldMk cId="0" sldId="442"/>
            <ac:graphicFrameMk id="28682" creationId="{00000000-0000-0000-0000-000000000000}"/>
          </ac:graphicFrameMkLst>
        </pc:graphicFrameChg>
      </pc:sldChg>
      <pc:sldChg chg="addSp delSp modSp mod">
        <pc:chgData name="CAI JUN" userId="08ce88e1165b00db" providerId="LiveId" clId="{D9196D01-9176-4544-B4B8-808DBB29843D}" dt="2020-05-31T02:18:51.778" v="223" actId="1036"/>
        <pc:sldMkLst>
          <pc:docMk/>
          <pc:sldMk cId="0" sldId="444"/>
        </pc:sldMkLst>
        <pc:graphicFrameChg chg="add mod">
          <ac:chgData name="CAI JUN" userId="08ce88e1165b00db" providerId="LiveId" clId="{D9196D01-9176-4544-B4B8-808DBB29843D}" dt="2020-05-31T02:18:51.778" v="223" actId="1036"/>
          <ac:graphicFrameMkLst>
            <pc:docMk/>
            <pc:sldMk cId="0" sldId="444"/>
            <ac:graphicFrameMk id="6" creationId="{248F0FDF-B6A9-46DC-84CC-DC452BD3182F}"/>
          </ac:graphicFrameMkLst>
        </pc:graphicFrameChg>
        <pc:graphicFrameChg chg="del">
          <ac:chgData name="CAI JUN" userId="08ce88e1165b00db" providerId="LiveId" clId="{D9196D01-9176-4544-B4B8-808DBB29843D}" dt="2020-05-31T02:17:05.778" v="142" actId="478"/>
          <ac:graphicFrameMkLst>
            <pc:docMk/>
            <pc:sldMk cId="0" sldId="444"/>
            <ac:graphicFrameMk id="30724" creationId="{00000000-0000-0000-0000-000000000000}"/>
          </ac:graphicFrameMkLst>
        </pc:graphicFrameChg>
      </pc:sldChg>
      <pc:sldChg chg="modSp">
        <pc:chgData name="CAI JUN" userId="08ce88e1165b00db" providerId="LiveId" clId="{D9196D01-9176-4544-B4B8-808DBB29843D}" dt="2020-05-31T02:05:23.302" v="78"/>
        <pc:sldMkLst>
          <pc:docMk/>
          <pc:sldMk cId="0" sldId="448"/>
        </pc:sldMkLst>
        <pc:graphicFrameChg chg="mod">
          <ac:chgData name="CAI JUN" userId="08ce88e1165b00db" providerId="LiveId" clId="{D9196D01-9176-4544-B4B8-808DBB29843D}" dt="2020-05-31T02:05:23.302" v="78"/>
          <ac:graphicFrameMkLst>
            <pc:docMk/>
            <pc:sldMk cId="0" sldId="448"/>
            <ac:graphicFrameMk id="31748" creationId="{00000000-0000-0000-0000-000000000000}"/>
          </ac:graphicFrameMkLst>
        </pc:graphicFrameChg>
      </pc:sldChg>
      <pc:sldChg chg="modSp">
        <pc:chgData name="CAI JUN" userId="08ce88e1165b00db" providerId="LiveId" clId="{D9196D01-9176-4544-B4B8-808DBB29843D}" dt="2020-05-31T01:54:14.146" v="12" actId="207"/>
        <pc:sldMkLst>
          <pc:docMk/>
          <pc:sldMk cId="0" sldId="452"/>
        </pc:sldMkLst>
        <pc:spChg chg="mod">
          <ac:chgData name="CAI JUN" userId="08ce88e1165b00db" providerId="LiveId" clId="{D9196D01-9176-4544-B4B8-808DBB29843D}" dt="2020-05-31T01:54:04.552" v="8" actId="207"/>
          <ac:spMkLst>
            <pc:docMk/>
            <pc:sldMk cId="0" sldId="452"/>
            <ac:spMk id="9228" creationId="{00000000-0000-0000-0000-000000000000}"/>
          </ac:spMkLst>
        </pc:spChg>
        <pc:spChg chg="mod">
          <ac:chgData name="CAI JUN" userId="08ce88e1165b00db" providerId="LiveId" clId="{D9196D01-9176-4544-B4B8-808DBB29843D}" dt="2020-05-31T01:54:14.146" v="12" actId="207"/>
          <ac:spMkLst>
            <pc:docMk/>
            <pc:sldMk cId="0" sldId="452"/>
            <ac:spMk id="9229" creationId="{00000000-0000-0000-0000-000000000000}"/>
          </ac:spMkLst>
        </pc:spChg>
        <pc:spChg chg="mod">
          <ac:chgData name="CAI JUN" userId="08ce88e1165b00db" providerId="LiveId" clId="{D9196D01-9176-4544-B4B8-808DBB29843D}" dt="2020-05-31T01:54:08.864" v="10" actId="207"/>
          <ac:spMkLst>
            <pc:docMk/>
            <pc:sldMk cId="0" sldId="452"/>
            <ac:spMk id="9230" creationId="{00000000-0000-0000-0000-000000000000}"/>
          </ac:spMkLst>
        </pc:spChg>
        <pc:spChg chg="mod">
          <ac:chgData name="CAI JUN" userId="08ce88e1165b00db" providerId="LiveId" clId="{D9196D01-9176-4544-B4B8-808DBB29843D}" dt="2020-05-31T01:53:45.067" v="4" actId="113"/>
          <ac:spMkLst>
            <pc:docMk/>
            <pc:sldMk cId="0" sldId="452"/>
            <ac:spMk id="9233" creationId="{00000000-0000-0000-0000-000000000000}"/>
          </ac:spMkLst>
        </pc:spChg>
        <pc:graphicFrameChg chg="mod">
          <ac:chgData name="CAI JUN" userId="08ce88e1165b00db" providerId="LiveId" clId="{D9196D01-9176-4544-B4B8-808DBB29843D}" dt="2020-05-31T01:53:57.849" v="6"/>
          <ac:graphicFrameMkLst>
            <pc:docMk/>
            <pc:sldMk cId="0" sldId="452"/>
            <ac:graphicFrameMk id="9231" creationId="{00000000-0000-0000-0000-000000000000}"/>
          </ac:graphicFrameMkLst>
        </pc:graphicFrameChg>
      </pc:sldChg>
      <pc:sldChg chg="modSp mod">
        <pc:chgData name="CAI JUN" userId="08ce88e1165b00db" providerId="LiveId" clId="{D9196D01-9176-4544-B4B8-808DBB29843D}" dt="2020-05-31T01:55:20.614" v="25" actId="113"/>
        <pc:sldMkLst>
          <pc:docMk/>
          <pc:sldMk cId="2399496777" sldId="454"/>
        </pc:sldMkLst>
        <pc:spChg chg="mod">
          <ac:chgData name="CAI JUN" userId="08ce88e1165b00db" providerId="LiveId" clId="{D9196D01-9176-4544-B4B8-808DBB29843D}" dt="2020-05-31T01:55:20.614" v="25" actId="113"/>
          <ac:spMkLst>
            <pc:docMk/>
            <pc:sldMk cId="2399496777" sldId="454"/>
            <ac:spMk id="3" creationId="{00000000-0000-0000-0000-000000000000}"/>
          </ac:spMkLst>
        </pc:spChg>
        <pc:spChg chg="mod">
          <ac:chgData name="CAI JUN" userId="08ce88e1165b00db" providerId="LiveId" clId="{D9196D01-9176-4544-B4B8-808DBB29843D}" dt="2020-05-31T01:54:54.646" v="15" actId="113"/>
          <ac:spMkLst>
            <pc:docMk/>
            <pc:sldMk cId="2399496777" sldId="454"/>
            <ac:spMk id="16" creationId="{00000000-0000-0000-0000-000000000000}"/>
          </ac:spMkLst>
        </pc:spChg>
        <pc:spChg chg="mod">
          <ac:chgData name="CAI JUN" userId="08ce88e1165b00db" providerId="LiveId" clId="{D9196D01-9176-4544-B4B8-808DBB29843D}" dt="2020-05-31T01:54:54.646" v="15" actId="113"/>
          <ac:spMkLst>
            <pc:docMk/>
            <pc:sldMk cId="2399496777" sldId="454"/>
            <ac:spMk id="17" creationId="{00000000-0000-0000-0000-000000000000}"/>
          </ac:spMkLst>
        </pc:spChg>
        <pc:spChg chg="mod">
          <ac:chgData name="CAI JUN" userId="08ce88e1165b00db" providerId="LiveId" clId="{D9196D01-9176-4544-B4B8-808DBB29843D}" dt="2020-05-31T01:54:54.646" v="15" actId="113"/>
          <ac:spMkLst>
            <pc:docMk/>
            <pc:sldMk cId="2399496777" sldId="454"/>
            <ac:spMk id="18" creationId="{00000000-0000-0000-0000-000000000000}"/>
          </ac:spMkLst>
        </pc:spChg>
        <pc:spChg chg="mod">
          <ac:chgData name="CAI JUN" userId="08ce88e1165b00db" providerId="LiveId" clId="{D9196D01-9176-4544-B4B8-808DBB29843D}" dt="2020-05-31T01:54:54.646" v="15" actId="113"/>
          <ac:spMkLst>
            <pc:docMk/>
            <pc:sldMk cId="2399496777" sldId="454"/>
            <ac:spMk id="19" creationId="{00000000-0000-0000-0000-000000000000}"/>
          </ac:spMkLst>
        </pc:spChg>
        <pc:spChg chg="mod">
          <ac:chgData name="CAI JUN" userId="08ce88e1165b00db" providerId="LiveId" clId="{D9196D01-9176-4544-B4B8-808DBB29843D}" dt="2020-05-31T01:54:54.646" v="15" actId="113"/>
          <ac:spMkLst>
            <pc:docMk/>
            <pc:sldMk cId="2399496777" sldId="454"/>
            <ac:spMk id="20" creationId="{00000000-0000-0000-0000-000000000000}"/>
          </ac:spMkLst>
        </pc:spChg>
        <pc:spChg chg="mod">
          <ac:chgData name="CAI JUN" userId="08ce88e1165b00db" providerId="LiveId" clId="{D9196D01-9176-4544-B4B8-808DBB29843D}" dt="2020-05-31T01:54:54.646" v="15" actId="113"/>
          <ac:spMkLst>
            <pc:docMk/>
            <pc:sldMk cId="2399496777" sldId="454"/>
            <ac:spMk id="21" creationId="{00000000-0000-0000-0000-000000000000}"/>
          </ac:spMkLst>
        </pc:spChg>
      </pc:sldChg>
      <pc:sldChg chg="modSp mod">
        <pc:chgData name="CAI JUN" userId="08ce88e1165b00db" providerId="LiveId" clId="{D9196D01-9176-4544-B4B8-808DBB29843D}" dt="2020-05-31T01:55:59.302" v="34" actId="113"/>
        <pc:sldMkLst>
          <pc:docMk/>
          <pc:sldMk cId="4279470998" sldId="455"/>
        </pc:sldMkLst>
        <pc:spChg chg="mod">
          <ac:chgData name="CAI JUN" userId="08ce88e1165b00db" providerId="LiveId" clId="{D9196D01-9176-4544-B4B8-808DBB29843D}" dt="2020-05-31T01:55:51.427" v="33" actId="113"/>
          <ac:spMkLst>
            <pc:docMk/>
            <pc:sldMk cId="4279470998" sldId="455"/>
            <ac:spMk id="3" creationId="{00000000-0000-0000-0000-000000000000}"/>
          </ac:spMkLst>
        </pc:spChg>
        <pc:spChg chg="mod">
          <ac:chgData name="CAI JUN" userId="08ce88e1165b00db" providerId="LiveId" clId="{D9196D01-9176-4544-B4B8-808DBB29843D}" dt="2020-05-31T01:55:59.302" v="34" actId="113"/>
          <ac:spMkLst>
            <pc:docMk/>
            <pc:sldMk cId="4279470998" sldId="455"/>
            <ac:spMk id="17" creationId="{00000000-0000-0000-0000-000000000000}"/>
          </ac:spMkLst>
        </pc:spChg>
        <pc:spChg chg="mod">
          <ac:chgData name="CAI JUN" userId="08ce88e1165b00db" providerId="LiveId" clId="{D9196D01-9176-4544-B4B8-808DBB29843D}" dt="2020-05-31T01:55:59.302" v="34" actId="113"/>
          <ac:spMkLst>
            <pc:docMk/>
            <pc:sldMk cId="4279470998" sldId="455"/>
            <ac:spMk id="18" creationId="{00000000-0000-0000-0000-000000000000}"/>
          </ac:spMkLst>
        </pc:spChg>
        <pc:spChg chg="mod">
          <ac:chgData name="CAI JUN" userId="08ce88e1165b00db" providerId="LiveId" clId="{D9196D01-9176-4544-B4B8-808DBB29843D}" dt="2020-05-31T01:55:59.302" v="34" actId="113"/>
          <ac:spMkLst>
            <pc:docMk/>
            <pc:sldMk cId="4279470998" sldId="455"/>
            <ac:spMk id="19" creationId="{00000000-0000-0000-0000-000000000000}"/>
          </ac:spMkLst>
        </pc:spChg>
        <pc:spChg chg="mod">
          <ac:chgData name="CAI JUN" userId="08ce88e1165b00db" providerId="LiveId" clId="{D9196D01-9176-4544-B4B8-808DBB29843D}" dt="2020-05-31T01:55:59.302" v="34" actId="113"/>
          <ac:spMkLst>
            <pc:docMk/>
            <pc:sldMk cId="4279470998" sldId="455"/>
            <ac:spMk id="20" creationId="{00000000-0000-0000-0000-000000000000}"/>
          </ac:spMkLst>
        </pc:spChg>
        <pc:spChg chg="mod">
          <ac:chgData name="CAI JUN" userId="08ce88e1165b00db" providerId="LiveId" clId="{D9196D01-9176-4544-B4B8-808DBB29843D}" dt="2020-05-31T01:55:59.302" v="34" actId="113"/>
          <ac:spMkLst>
            <pc:docMk/>
            <pc:sldMk cId="4279470998" sldId="455"/>
            <ac:spMk id="21" creationId="{00000000-0000-0000-0000-000000000000}"/>
          </ac:spMkLst>
        </pc:spChg>
        <pc:spChg chg="mod">
          <ac:chgData name="CAI JUN" userId="08ce88e1165b00db" providerId="LiveId" clId="{D9196D01-9176-4544-B4B8-808DBB29843D}" dt="2020-05-31T01:55:59.302" v="34" actId="113"/>
          <ac:spMkLst>
            <pc:docMk/>
            <pc:sldMk cId="4279470998" sldId="455"/>
            <ac:spMk id="22" creationId="{00000000-0000-0000-0000-000000000000}"/>
          </ac:spMkLst>
        </pc:spChg>
      </pc:sldChg>
      <pc:sldChg chg="modSp mod">
        <pc:chgData name="CAI JUN" userId="08ce88e1165b00db" providerId="LiveId" clId="{D9196D01-9176-4544-B4B8-808DBB29843D}" dt="2020-05-31T01:58:15.630" v="50" actId="207"/>
        <pc:sldMkLst>
          <pc:docMk/>
          <pc:sldMk cId="1275621899" sldId="457"/>
        </pc:sldMkLst>
        <pc:spChg chg="mod">
          <ac:chgData name="CAI JUN" userId="08ce88e1165b00db" providerId="LiveId" clId="{D9196D01-9176-4544-B4B8-808DBB29843D}" dt="2020-05-31T01:58:11.114" v="48"/>
          <ac:spMkLst>
            <pc:docMk/>
            <pc:sldMk cId="1275621899" sldId="457"/>
            <ac:spMk id="53" creationId="{00000000-0000-0000-0000-000000000000}"/>
          </ac:spMkLst>
        </pc:spChg>
        <pc:spChg chg="mod">
          <ac:chgData name="CAI JUN" userId="08ce88e1165b00db" providerId="LiveId" clId="{D9196D01-9176-4544-B4B8-808DBB29843D}" dt="2020-05-31T01:58:15.630" v="50" actId="207"/>
          <ac:spMkLst>
            <pc:docMk/>
            <pc:sldMk cId="1275621899" sldId="457"/>
            <ac:spMk id="54" creationId="{00000000-0000-0000-0000-000000000000}"/>
          </ac:spMkLst>
        </pc:spChg>
        <pc:spChg chg="mod">
          <ac:chgData name="CAI JUN" userId="08ce88e1165b00db" providerId="LiveId" clId="{D9196D01-9176-4544-B4B8-808DBB29843D}" dt="2020-05-31T01:58:11.114" v="48"/>
          <ac:spMkLst>
            <pc:docMk/>
            <pc:sldMk cId="1275621899" sldId="457"/>
            <ac:spMk id="55" creationId="{00000000-0000-0000-0000-000000000000}"/>
          </ac:spMkLst>
        </pc:spChg>
        <pc:spChg chg="mod">
          <ac:chgData name="CAI JUN" userId="08ce88e1165b00db" providerId="LiveId" clId="{D9196D01-9176-4544-B4B8-808DBB29843D}" dt="2020-05-31T01:58:11.114" v="48"/>
          <ac:spMkLst>
            <pc:docMk/>
            <pc:sldMk cId="1275621899" sldId="457"/>
            <ac:spMk id="56" creationId="{00000000-0000-0000-0000-000000000000}"/>
          </ac:spMkLst>
        </pc:spChg>
        <pc:spChg chg="mod">
          <ac:chgData name="CAI JUN" userId="08ce88e1165b00db" providerId="LiveId" clId="{D9196D01-9176-4544-B4B8-808DBB29843D}" dt="2020-05-31T01:58:11.114" v="48"/>
          <ac:spMkLst>
            <pc:docMk/>
            <pc:sldMk cId="1275621899" sldId="457"/>
            <ac:spMk id="59" creationId="{00000000-0000-0000-0000-000000000000}"/>
          </ac:spMkLst>
        </pc:spChg>
        <pc:spChg chg="mod">
          <ac:chgData name="CAI JUN" userId="08ce88e1165b00db" providerId="LiveId" clId="{D9196D01-9176-4544-B4B8-808DBB29843D}" dt="2020-05-31T01:58:11.114" v="48"/>
          <ac:spMkLst>
            <pc:docMk/>
            <pc:sldMk cId="1275621899" sldId="457"/>
            <ac:spMk id="61" creationId="{00000000-0000-0000-0000-000000000000}"/>
          </ac:spMkLst>
        </pc:spChg>
        <pc:grpChg chg="mod">
          <ac:chgData name="CAI JUN" userId="08ce88e1165b00db" providerId="LiveId" clId="{D9196D01-9176-4544-B4B8-808DBB29843D}" dt="2020-05-31T01:58:11.114" v="48"/>
          <ac:grpSpMkLst>
            <pc:docMk/>
            <pc:sldMk cId="1275621899" sldId="457"/>
            <ac:grpSpMk id="2" creationId="{00000000-0000-0000-0000-000000000000}"/>
          </ac:grpSpMkLst>
        </pc:grpChg>
        <pc:grpChg chg="mod">
          <ac:chgData name="CAI JUN" userId="08ce88e1165b00db" providerId="LiveId" clId="{D9196D01-9176-4544-B4B8-808DBB29843D}" dt="2020-05-31T01:58:11.114" v="48"/>
          <ac:grpSpMkLst>
            <pc:docMk/>
            <pc:sldMk cId="1275621899" sldId="457"/>
            <ac:grpSpMk id="50" creationId="{00000000-0000-0000-0000-000000000000}"/>
          </ac:grpSpMkLst>
        </pc:grpChg>
        <pc:grpChg chg="mod">
          <ac:chgData name="CAI JUN" userId="08ce88e1165b00db" providerId="LiveId" clId="{D9196D01-9176-4544-B4B8-808DBB29843D}" dt="2020-05-31T01:58:11.114" v="48"/>
          <ac:grpSpMkLst>
            <pc:docMk/>
            <pc:sldMk cId="1275621899" sldId="457"/>
            <ac:grpSpMk id="51" creationId="{00000000-0000-0000-0000-000000000000}"/>
          </ac:grpSpMkLst>
        </pc:grpChg>
        <pc:grpChg chg="mod">
          <ac:chgData name="CAI JUN" userId="08ce88e1165b00db" providerId="LiveId" clId="{D9196D01-9176-4544-B4B8-808DBB29843D}" dt="2020-05-31T01:58:11.114" v="48"/>
          <ac:grpSpMkLst>
            <pc:docMk/>
            <pc:sldMk cId="1275621899" sldId="457"/>
            <ac:grpSpMk id="52" creationId="{00000000-0000-0000-0000-000000000000}"/>
          </ac:grpSpMkLst>
        </pc:grpChg>
        <pc:graphicFrameChg chg="mod">
          <ac:chgData name="CAI JUN" userId="08ce88e1165b00db" providerId="LiveId" clId="{D9196D01-9176-4544-B4B8-808DBB29843D}" dt="2020-05-31T01:58:11.114" v="48"/>
          <ac:graphicFrameMkLst>
            <pc:docMk/>
            <pc:sldMk cId="1275621899" sldId="457"/>
            <ac:graphicFrameMk id="62" creationId="{00000000-0000-0000-0000-000000000000}"/>
          </ac:graphicFrameMkLst>
        </pc:graphicFrameChg>
        <pc:graphicFrameChg chg="mod">
          <ac:chgData name="CAI JUN" userId="08ce88e1165b00db" providerId="LiveId" clId="{D9196D01-9176-4544-B4B8-808DBB29843D}" dt="2020-05-31T01:58:11.114" v="48"/>
          <ac:graphicFrameMkLst>
            <pc:docMk/>
            <pc:sldMk cId="1275621899" sldId="457"/>
            <ac:graphicFrameMk id="63" creationId="{00000000-0000-0000-0000-000000000000}"/>
          </ac:graphicFrameMkLst>
        </pc:graphicFrameChg>
        <pc:graphicFrameChg chg="mod">
          <ac:chgData name="CAI JUN" userId="08ce88e1165b00db" providerId="LiveId" clId="{D9196D01-9176-4544-B4B8-808DBB29843D}" dt="2020-05-31T01:58:11.114" v="48"/>
          <ac:graphicFrameMkLst>
            <pc:docMk/>
            <pc:sldMk cId="1275621899" sldId="457"/>
            <ac:graphicFrameMk id="64" creationId="{00000000-0000-0000-0000-000000000000}"/>
          </ac:graphicFrameMkLst>
        </pc:graphicFrameChg>
        <pc:graphicFrameChg chg="mod">
          <ac:chgData name="CAI JUN" userId="08ce88e1165b00db" providerId="LiveId" clId="{D9196D01-9176-4544-B4B8-808DBB29843D}" dt="2020-05-31T01:57:32.521" v="42"/>
          <ac:graphicFrameMkLst>
            <pc:docMk/>
            <pc:sldMk cId="1275621899" sldId="457"/>
            <ac:graphicFrameMk id="66" creationId="{00000000-0000-0000-0000-000000000000}"/>
          </ac:graphicFrameMkLst>
        </pc:graphicFrameChg>
        <pc:cxnChg chg="mod">
          <ac:chgData name="CAI JUN" userId="08ce88e1165b00db" providerId="LiveId" clId="{D9196D01-9176-4544-B4B8-808DBB29843D}" dt="2020-05-31T01:58:11.114" v="48"/>
          <ac:cxnSpMkLst>
            <pc:docMk/>
            <pc:sldMk cId="1275621899" sldId="457"/>
            <ac:cxnSpMk id="57" creationId="{00000000-0000-0000-0000-000000000000}"/>
          </ac:cxnSpMkLst>
        </pc:cxnChg>
        <pc:cxnChg chg="mod">
          <ac:chgData name="CAI JUN" userId="08ce88e1165b00db" providerId="LiveId" clId="{D9196D01-9176-4544-B4B8-808DBB29843D}" dt="2020-05-31T01:58:11.114" v="48"/>
          <ac:cxnSpMkLst>
            <pc:docMk/>
            <pc:sldMk cId="1275621899" sldId="457"/>
            <ac:cxnSpMk id="58" creationId="{00000000-0000-0000-0000-000000000000}"/>
          </ac:cxnSpMkLst>
        </pc:cxnChg>
        <pc:cxnChg chg="mod">
          <ac:chgData name="CAI JUN" userId="08ce88e1165b00db" providerId="LiveId" clId="{D9196D01-9176-4544-B4B8-808DBB29843D}" dt="2020-05-31T01:58:11.114" v="48"/>
          <ac:cxnSpMkLst>
            <pc:docMk/>
            <pc:sldMk cId="1275621899" sldId="457"/>
            <ac:cxnSpMk id="60" creationId="{00000000-0000-0000-0000-000000000000}"/>
          </ac:cxnSpMkLst>
        </pc:cxnChg>
      </pc:sldChg>
      <pc:sldChg chg="modSp mod">
        <pc:chgData name="CAI JUN" userId="08ce88e1165b00db" providerId="LiveId" clId="{D9196D01-9176-4544-B4B8-808DBB29843D}" dt="2020-05-31T02:00:52.942" v="62" actId="113"/>
        <pc:sldMkLst>
          <pc:docMk/>
          <pc:sldMk cId="3230172440" sldId="590"/>
        </pc:sldMkLst>
        <pc:spChg chg="mod">
          <ac:chgData name="CAI JUN" userId="08ce88e1165b00db" providerId="LiveId" clId="{D9196D01-9176-4544-B4B8-808DBB29843D}" dt="2020-05-31T02:00:45.271" v="60" actId="113"/>
          <ac:spMkLst>
            <pc:docMk/>
            <pc:sldMk cId="3230172440" sldId="590"/>
            <ac:spMk id="39" creationId="{E9796145-DF67-4E80-A3EA-E9E1F6B6BC08}"/>
          </ac:spMkLst>
        </pc:spChg>
        <pc:spChg chg="mod">
          <ac:chgData name="CAI JUN" userId="08ce88e1165b00db" providerId="LiveId" clId="{D9196D01-9176-4544-B4B8-808DBB29843D}" dt="2020-05-31T02:00:52.942" v="62" actId="113"/>
          <ac:spMkLst>
            <pc:docMk/>
            <pc:sldMk cId="3230172440" sldId="590"/>
            <ac:spMk id="45" creationId="{0395A0DD-E4FF-4420-A18E-178720D46D44}"/>
          </ac:spMkLst>
        </pc:spChg>
        <pc:spChg chg="mod">
          <ac:chgData name="CAI JUN" userId="08ce88e1165b00db" providerId="LiveId" clId="{D9196D01-9176-4544-B4B8-808DBB29843D}" dt="2020-05-31T02:00:49.005" v="61" actId="113"/>
          <ac:spMkLst>
            <pc:docMk/>
            <pc:sldMk cId="3230172440" sldId="590"/>
            <ac:spMk id="46" creationId="{338B2D17-CBC9-4B28-BBB3-17A99975D98B}"/>
          </ac:spMkLst>
        </pc:spChg>
      </pc:sldChg>
      <pc:sldChg chg="modSp mod">
        <pc:chgData name="CAI JUN" userId="08ce88e1165b00db" providerId="LiveId" clId="{D9196D01-9176-4544-B4B8-808DBB29843D}" dt="2020-05-31T02:02:10.474" v="76" actId="113"/>
        <pc:sldMkLst>
          <pc:docMk/>
          <pc:sldMk cId="3504285482" sldId="591"/>
        </pc:sldMkLst>
        <pc:spChg chg="mod">
          <ac:chgData name="CAI JUN" userId="08ce88e1165b00db" providerId="LiveId" clId="{D9196D01-9176-4544-B4B8-808DBB29843D}" dt="2020-05-31T02:02:10.474" v="76" actId="113"/>
          <ac:spMkLst>
            <pc:docMk/>
            <pc:sldMk cId="3504285482" sldId="591"/>
            <ac:spMk id="9" creationId="{79E3EBEA-A203-4DA7-B628-F1A5295A3FFF}"/>
          </ac:spMkLst>
        </pc:spChg>
        <pc:spChg chg="mod">
          <ac:chgData name="CAI JUN" userId="08ce88e1165b00db" providerId="LiveId" clId="{D9196D01-9176-4544-B4B8-808DBB29843D}" dt="2020-05-31T02:02:10.474" v="76" actId="113"/>
          <ac:spMkLst>
            <pc:docMk/>
            <pc:sldMk cId="3504285482" sldId="591"/>
            <ac:spMk id="10" creationId="{7F5923FB-9034-487F-B36E-71996391BB12}"/>
          </ac:spMkLst>
        </pc:spChg>
        <pc:spChg chg="mod">
          <ac:chgData name="CAI JUN" userId="08ce88e1165b00db" providerId="LiveId" clId="{D9196D01-9176-4544-B4B8-808DBB29843D}" dt="2020-05-31T02:02:02.896" v="75" actId="113"/>
          <ac:spMkLst>
            <pc:docMk/>
            <pc:sldMk cId="3504285482" sldId="591"/>
            <ac:spMk id="37" creationId="{2004036E-E593-4A86-99CB-2D1AB778D296}"/>
          </ac:spMkLst>
        </pc:spChg>
      </pc:sldChg>
      <pc:sldChg chg="modSp mod">
        <pc:chgData name="CAI JUN" userId="08ce88e1165b00db" providerId="LiveId" clId="{D9196D01-9176-4544-B4B8-808DBB29843D}" dt="2020-05-31T02:01:23.989" v="68" actId="113"/>
        <pc:sldMkLst>
          <pc:docMk/>
          <pc:sldMk cId="2375360190" sldId="592"/>
        </pc:sldMkLst>
        <pc:spChg chg="mod">
          <ac:chgData name="CAI JUN" userId="08ce88e1165b00db" providerId="LiveId" clId="{D9196D01-9176-4544-B4B8-808DBB29843D}" dt="2020-05-31T02:01:23.989" v="68" actId="113"/>
          <ac:spMkLst>
            <pc:docMk/>
            <pc:sldMk cId="2375360190" sldId="592"/>
            <ac:spMk id="6" creationId="{0F2D52A8-2ACA-4AD2-93E2-A58B6C7DDB45}"/>
          </ac:spMkLst>
        </pc:spChg>
        <pc:spChg chg="mod">
          <ac:chgData name="CAI JUN" userId="08ce88e1165b00db" providerId="LiveId" clId="{D9196D01-9176-4544-B4B8-808DBB29843D}" dt="2020-05-31T02:01:23.989" v="68" actId="113"/>
          <ac:spMkLst>
            <pc:docMk/>
            <pc:sldMk cId="2375360190" sldId="592"/>
            <ac:spMk id="7" creationId="{D8E24E35-A10F-402E-AE8F-E430C31A464D}"/>
          </ac:spMkLst>
        </pc:spChg>
        <pc:spChg chg="mod">
          <ac:chgData name="CAI JUN" userId="08ce88e1165b00db" providerId="LiveId" clId="{D9196D01-9176-4544-B4B8-808DBB29843D}" dt="2020-05-31T02:01:23.989" v="68" actId="113"/>
          <ac:spMkLst>
            <pc:docMk/>
            <pc:sldMk cId="2375360190" sldId="592"/>
            <ac:spMk id="9" creationId="{EA3B75ED-7FF0-43AA-A706-64A493F70A96}"/>
          </ac:spMkLst>
        </pc:spChg>
        <pc:spChg chg="mod">
          <ac:chgData name="CAI JUN" userId="08ce88e1165b00db" providerId="LiveId" clId="{D9196D01-9176-4544-B4B8-808DBB29843D}" dt="2020-05-31T02:01:13.724" v="67" actId="20578"/>
          <ac:spMkLst>
            <pc:docMk/>
            <pc:sldMk cId="2375360190" sldId="592"/>
            <ac:spMk id="13" creationId="{7C0D560E-0272-4F70-B5A2-2331B7D4BB93}"/>
          </ac:spMkLst>
        </pc:spChg>
      </pc:sldChg>
      <pc:sldChg chg="modSp mod">
        <pc:chgData name="CAI JUN" userId="08ce88e1165b00db" providerId="LiveId" clId="{D9196D01-9176-4544-B4B8-808DBB29843D}" dt="2020-05-31T02:01:43.161" v="71" actId="113"/>
        <pc:sldMkLst>
          <pc:docMk/>
          <pc:sldMk cId="3407579300" sldId="593"/>
        </pc:sldMkLst>
        <pc:spChg chg="mod">
          <ac:chgData name="CAI JUN" userId="08ce88e1165b00db" providerId="LiveId" clId="{D9196D01-9176-4544-B4B8-808DBB29843D}" dt="2020-05-31T02:01:32.630" v="69" actId="113"/>
          <ac:spMkLst>
            <pc:docMk/>
            <pc:sldMk cId="3407579300" sldId="593"/>
            <ac:spMk id="3" creationId="{AD4DAECE-C083-466A-ADA0-9EBE8C325D3B}"/>
          </ac:spMkLst>
        </pc:spChg>
        <pc:spChg chg="mod">
          <ac:chgData name="CAI JUN" userId="08ce88e1165b00db" providerId="LiveId" clId="{D9196D01-9176-4544-B4B8-808DBB29843D}" dt="2020-05-31T02:01:43.161" v="71" actId="113"/>
          <ac:spMkLst>
            <pc:docMk/>
            <pc:sldMk cId="3407579300" sldId="593"/>
            <ac:spMk id="8" creationId="{12B15E62-EC28-4882-84C3-B22EECAC3CFF}"/>
          </ac:spMkLst>
        </pc:spChg>
        <pc:spChg chg="mod">
          <ac:chgData name="CAI JUN" userId="08ce88e1165b00db" providerId="LiveId" clId="{D9196D01-9176-4544-B4B8-808DBB29843D}" dt="2020-05-31T02:01:43.161" v="71" actId="113"/>
          <ac:spMkLst>
            <pc:docMk/>
            <pc:sldMk cId="3407579300" sldId="593"/>
            <ac:spMk id="9" creationId="{5D75564A-D31E-4226-B204-F04ADE325269}"/>
          </ac:spMkLst>
        </pc:spChg>
        <pc:spChg chg="mod">
          <ac:chgData name="CAI JUN" userId="08ce88e1165b00db" providerId="LiveId" clId="{D9196D01-9176-4544-B4B8-808DBB29843D}" dt="2020-05-31T02:01:43.161" v="71" actId="113"/>
          <ac:spMkLst>
            <pc:docMk/>
            <pc:sldMk cId="3407579300" sldId="593"/>
            <ac:spMk id="11" creationId="{E41AC06E-65A4-4039-8EC2-F8D66E82B8F0}"/>
          </ac:spMkLst>
        </pc:spChg>
        <pc:spChg chg="mod">
          <ac:chgData name="CAI JUN" userId="08ce88e1165b00db" providerId="LiveId" clId="{D9196D01-9176-4544-B4B8-808DBB29843D}" dt="2020-05-31T02:01:37.755" v="70" actId="113"/>
          <ac:spMkLst>
            <pc:docMk/>
            <pc:sldMk cId="3407579300" sldId="593"/>
            <ac:spMk id="51" creationId="{339D7B27-BCFE-458E-9F73-94B65FF58D49}"/>
          </ac:spMkLst>
        </pc:spChg>
        <pc:spChg chg="mod">
          <ac:chgData name="CAI JUN" userId="08ce88e1165b00db" providerId="LiveId" clId="{D9196D01-9176-4544-B4B8-808DBB29843D}" dt="2020-05-31T02:01:37.755" v="70" actId="113"/>
          <ac:spMkLst>
            <pc:docMk/>
            <pc:sldMk cId="3407579300" sldId="593"/>
            <ac:spMk id="52" creationId="{9D9DAA8B-5F70-48F8-B799-A5BB668A70E1}"/>
          </ac:spMkLst>
        </pc:spChg>
      </pc:sldChg>
      <pc:sldChg chg="modSp">
        <pc:chgData name="CAI JUN" userId="08ce88e1165b00db" providerId="LiveId" clId="{D9196D01-9176-4544-B4B8-808DBB29843D}" dt="2020-05-31T02:00:26.192" v="58"/>
        <pc:sldMkLst>
          <pc:docMk/>
          <pc:sldMk cId="3496965541" sldId="594"/>
        </pc:sldMkLst>
        <pc:graphicFrameChg chg="mod">
          <ac:chgData name="CAI JUN" userId="08ce88e1165b00db" providerId="LiveId" clId="{D9196D01-9176-4544-B4B8-808DBB29843D}" dt="2020-05-31T02:00:10.864" v="56"/>
          <ac:graphicFrameMkLst>
            <pc:docMk/>
            <pc:sldMk cId="3496965541" sldId="594"/>
            <ac:graphicFrameMk id="51" creationId="{086234CD-8793-4C84-BB7F-B9D0B1F460CF}"/>
          </ac:graphicFrameMkLst>
        </pc:graphicFrameChg>
        <pc:graphicFrameChg chg="mod">
          <ac:chgData name="CAI JUN" userId="08ce88e1165b00db" providerId="LiveId" clId="{D9196D01-9176-4544-B4B8-808DBB29843D}" dt="2020-05-31T02:00:26.192" v="58"/>
          <ac:graphicFrameMkLst>
            <pc:docMk/>
            <pc:sldMk cId="3496965541" sldId="594"/>
            <ac:graphicFrameMk id="52" creationId="{B3644FD9-7CFF-4E74-B044-94319950F517}"/>
          </ac:graphicFrameMkLst>
        </pc:graphicFrameChg>
        <pc:graphicFrameChg chg="mod">
          <ac:chgData name="CAI JUN" userId="08ce88e1165b00db" providerId="LiveId" clId="{D9196D01-9176-4544-B4B8-808DBB29843D}" dt="2020-05-31T01:59:41.286" v="52"/>
          <ac:graphicFrameMkLst>
            <pc:docMk/>
            <pc:sldMk cId="3496965541" sldId="594"/>
            <ac:graphicFrameMk id="18437" creationId="{00000000-0000-0000-0000-000000000000}"/>
          </ac:graphicFrameMkLst>
        </pc:graphicFrameChg>
        <pc:graphicFrameChg chg="mod">
          <ac:chgData name="CAI JUN" userId="08ce88e1165b00db" providerId="LiveId" clId="{D9196D01-9176-4544-B4B8-808DBB29843D}" dt="2020-05-31T01:59:56.083" v="54"/>
          <ac:graphicFrameMkLst>
            <pc:docMk/>
            <pc:sldMk cId="3496965541" sldId="594"/>
            <ac:graphicFrameMk id="18438" creationId="{00000000-0000-0000-0000-000000000000}"/>
          </ac:graphicFrameMkLst>
        </pc:graphicFrameChg>
      </pc:sldChg>
    </pc:docChg>
  </pc:docChgLst>
  <pc:docChgLst>
    <pc:chgData name="Jun Cai" userId="57e790d697ad4281" providerId="LiveId" clId="{1FA0EDB4-C20F-400D-9B7C-C2891A6F8462}"/>
    <pc:docChg chg="undo custSel modSld">
      <pc:chgData name="Jun Cai" userId="57e790d697ad4281" providerId="LiveId" clId="{1FA0EDB4-C20F-400D-9B7C-C2891A6F8462}" dt="2020-03-30T09:54:31.886" v="79" actId="6549"/>
      <pc:docMkLst>
        <pc:docMk/>
      </pc:docMkLst>
      <pc:sldChg chg="modSp mod">
        <pc:chgData name="Jun Cai" userId="57e790d697ad4281" providerId="LiveId" clId="{1FA0EDB4-C20F-400D-9B7C-C2891A6F8462}" dt="2020-03-30T09:54:31.886" v="79" actId="6549"/>
        <pc:sldMkLst>
          <pc:docMk/>
          <pc:sldMk cId="0" sldId="438"/>
        </pc:sldMkLst>
        <pc:spChg chg="mod">
          <ac:chgData name="Jun Cai" userId="57e790d697ad4281" providerId="LiveId" clId="{1FA0EDB4-C20F-400D-9B7C-C2891A6F8462}" dt="2020-03-30T09:54:31.886" v="79" actId="6549"/>
          <ac:spMkLst>
            <pc:docMk/>
            <pc:sldMk cId="0" sldId="438"/>
            <ac:spMk id="7172" creationId="{00000000-0000-0000-0000-000000000000}"/>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 Id="rId5" Type="http://schemas.openxmlformats.org/officeDocument/2006/relationships/image" Target="../media/image37.wmf"/><Relationship Id="rId4" Type="http://schemas.openxmlformats.org/officeDocument/2006/relationships/image" Target="../media/image3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4"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 Id="rId6" Type="http://schemas.openxmlformats.org/officeDocument/2006/relationships/image" Target="../media/image31.wmf"/><Relationship Id="rId5" Type="http://schemas.openxmlformats.org/officeDocument/2006/relationships/image" Target="../media/image30.wmf"/><Relationship Id="rId4" Type="http://schemas.openxmlformats.org/officeDocument/2006/relationships/image" Target="../media/image2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b="0"/>
            </a:lvl1pPr>
          </a:lstStyle>
          <a:p>
            <a:pPr>
              <a:defRPr/>
            </a:pPr>
            <a:endParaRPr lang="en-US" altLang="zh-CN"/>
          </a:p>
        </p:txBody>
      </p:sp>
      <p:sp>
        <p:nvSpPr>
          <p:cNvPr id="3075"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vl1pPr>
          </a:lstStyle>
          <a:p>
            <a:pPr>
              <a:defRPr/>
            </a:pPr>
            <a:endParaRPr lang="en-US" altLang="zh-CN"/>
          </a:p>
        </p:txBody>
      </p:sp>
      <p:sp>
        <p:nvSpPr>
          <p:cNvPr id="33796" name="Rectangle 4"/>
          <p:cNvSpPr>
            <a:spLocks noGrp="1" noRot="1" noChangeAspect="1" noChangeArrowheads="1"/>
          </p:cNvSpPr>
          <p:nvPr>
            <p:ph type="sldImg" idx="2"/>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7"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b="0"/>
            </a:lvl1pPr>
          </a:lstStyle>
          <a:p>
            <a:pPr>
              <a:defRPr/>
            </a:pPr>
            <a:endParaRPr lang="en-US" altLang="zh-CN"/>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lvl1pPr>
          </a:lstStyle>
          <a:p>
            <a:pPr>
              <a:defRPr/>
            </a:pPr>
            <a:fld id="{93484451-95B2-4393-B75B-1213CE16BB1C}" type="slidenum">
              <a:rPr lang="en-US" altLang="zh-CN"/>
              <a:pPr>
                <a:defRPr/>
              </a:pPr>
              <a:t>‹#›</a:t>
            </a:fld>
            <a:endParaRPr lang="en-US" altLang="zh-CN"/>
          </a:p>
        </p:txBody>
      </p:sp>
    </p:spTree>
    <p:extLst>
      <p:ext uri="{BB962C8B-B14F-4D97-AF65-F5344CB8AC3E}">
        <p14:creationId xmlns:p14="http://schemas.microsoft.com/office/powerpoint/2010/main" val="64199568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E30752B2-BC78-4B40-9D27-C39BDBB81921}" type="slidenum">
              <a:rPr lang="en-US" altLang="zh-CN"/>
              <a:pPr>
                <a:defRPr/>
              </a:pPr>
              <a:t>‹#›</a:t>
            </a:fld>
            <a:endParaRPr lang="en-US" altLang="zh-CN"/>
          </a:p>
        </p:txBody>
      </p:sp>
    </p:spTree>
    <p:extLst>
      <p:ext uri="{BB962C8B-B14F-4D97-AF65-F5344CB8AC3E}">
        <p14:creationId xmlns:p14="http://schemas.microsoft.com/office/powerpoint/2010/main" val="3589670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AE397FB-52FD-44E5-BA9A-EA337C84F179}" type="slidenum">
              <a:rPr lang="en-US" altLang="zh-CN"/>
              <a:pPr>
                <a:defRPr/>
              </a:pPr>
              <a:t>‹#›</a:t>
            </a:fld>
            <a:endParaRPr lang="en-US" altLang="zh-CN"/>
          </a:p>
        </p:txBody>
      </p:sp>
    </p:spTree>
    <p:extLst>
      <p:ext uri="{BB962C8B-B14F-4D97-AF65-F5344CB8AC3E}">
        <p14:creationId xmlns:p14="http://schemas.microsoft.com/office/powerpoint/2010/main" val="2012846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10363" y="685800"/>
            <a:ext cx="2135187" cy="51816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1625" y="685800"/>
            <a:ext cx="6256338" cy="51816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EE6000D6-F6C6-4823-8918-C461C66D146F}" type="slidenum">
              <a:rPr lang="en-US" altLang="zh-CN"/>
              <a:pPr>
                <a:defRPr/>
              </a:pPr>
              <a:t>‹#›</a:t>
            </a:fld>
            <a:endParaRPr lang="en-US" altLang="zh-CN"/>
          </a:p>
        </p:txBody>
      </p:sp>
    </p:spTree>
    <p:extLst>
      <p:ext uri="{BB962C8B-B14F-4D97-AF65-F5344CB8AC3E}">
        <p14:creationId xmlns:p14="http://schemas.microsoft.com/office/powerpoint/2010/main" val="16083035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E135409C-145F-490E-AC4B-E6D3E6F18C2B}" type="slidenum">
              <a:rPr lang="en-US" altLang="zh-CN"/>
              <a:pPr>
                <a:defRPr/>
              </a:pPr>
              <a:t>‹#›</a:t>
            </a:fld>
            <a:endParaRPr lang="en-US" altLang="zh-CN"/>
          </a:p>
        </p:txBody>
      </p:sp>
    </p:spTree>
    <p:extLst>
      <p:ext uri="{BB962C8B-B14F-4D97-AF65-F5344CB8AC3E}">
        <p14:creationId xmlns:p14="http://schemas.microsoft.com/office/powerpoint/2010/main" val="3963216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57E31FC-B43E-4E2C-B81A-7878494E84E7}" type="slidenum">
              <a:rPr lang="en-US" altLang="zh-CN"/>
              <a:pPr>
                <a:defRPr/>
              </a:pPr>
              <a:t>‹#›</a:t>
            </a:fld>
            <a:endParaRPr lang="en-US" altLang="zh-CN"/>
          </a:p>
        </p:txBody>
      </p:sp>
    </p:spTree>
    <p:extLst>
      <p:ext uri="{BB962C8B-B14F-4D97-AF65-F5344CB8AC3E}">
        <p14:creationId xmlns:p14="http://schemas.microsoft.com/office/powerpoint/2010/main" val="10143222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D47FEC6-18F4-4110-A254-D01F3F110E7E}" type="slidenum">
              <a:rPr lang="en-US" altLang="zh-CN"/>
              <a:pPr>
                <a:defRPr/>
              </a:pPr>
              <a:t>‹#›</a:t>
            </a:fld>
            <a:endParaRPr lang="en-US" altLang="zh-CN"/>
          </a:p>
        </p:txBody>
      </p:sp>
    </p:spTree>
    <p:extLst>
      <p:ext uri="{BB962C8B-B14F-4D97-AF65-F5344CB8AC3E}">
        <p14:creationId xmlns:p14="http://schemas.microsoft.com/office/powerpoint/2010/main" val="26890010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4800" y="1981200"/>
            <a:ext cx="4194175"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1375" y="1981200"/>
            <a:ext cx="4194175"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A3085B38-DEB8-4189-8052-A3CA54FDCE5F}" type="slidenum">
              <a:rPr lang="en-US" altLang="zh-CN"/>
              <a:pPr>
                <a:defRPr/>
              </a:pPr>
              <a:t>‹#›</a:t>
            </a:fld>
            <a:endParaRPr lang="en-US" altLang="zh-CN"/>
          </a:p>
        </p:txBody>
      </p:sp>
    </p:spTree>
    <p:extLst>
      <p:ext uri="{BB962C8B-B14F-4D97-AF65-F5344CB8AC3E}">
        <p14:creationId xmlns:p14="http://schemas.microsoft.com/office/powerpoint/2010/main" val="19450802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466FC4A0-D3B6-4D3B-885E-74953E99AACB}" type="slidenum">
              <a:rPr lang="en-US" altLang="zh-CN"/>
              <a:pPr>
                <a:defRPr/>
              </a:pPr>
              <a:t>‹#›</a:t>
            </a:fld>
            <a:endParaRPr lang="en-US" altLang="zh-CN"/>
          </a:p>
        </p:txBody>
      </p:sp>
    </p:spTree>
    <p:extLst>
      <p:ext uri="{BB962C8B-B14F-4D97-AF65-F5344CB8AC3E}">
        <p14:creationId xmlns:p14="http://schemas.microsoft.com/office/powerpoint/2010/main" val="34119407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1E3D04BF-798C-4CDD-877A-DAD86DE67AAB}" type="slidenum">
              <a:rPr lang="en-US" altLang="zh-CN"/>
              <a:pPr>
                <a:defRPr/>
              </a:pPr>
              <a:t>‹#›</a:t>
            </a:fld>
            <a:endParaRPr lang="en-US" altLang="zh-CN"/>
          </a:p>
        </p:txBody>
      </p:sp>
    </p:spTree>
    <p:extLst>
      <p:ext uri="{BB962C8B-B14F-4D97-AF65-F5344CB8AC3E}">
        <p14:creationId xmlns:p14="http://schemas.microsoft.com/office/powerpoint/2010/main" val="22997496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705FC162-0142-482A-AE72-7DD43D859E71}" type="slidenum">
              <a:rPr lang="en-US" altLang="zh-CN"/>
              <a:pPr>
                <a:defRPr/>
              </a:pPr>
              <a:t>‹#›</a:t>
            </a:fld>
            <a:endParaRPr lang="en-US" altLang="zh-CN"/>
          </a:p>
        </p:txBody>
      </p:sp>
    </p:spTree>
    <p:extLst>
      <p:ext uri="{BB962C8B-B14F-4D97-AF65-F5344CB8AC3E}">
        <p14:creationId xmlns:p14="http://schemas.microsoft.com/office/powerpoint/2010/main" val="1193987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7E98AE92-55DA-4E37-A1CB-C9AF25B5AEB8}" type="slidenum">
              <a:rPr lang="en-US" altLang="zh-CN"/>
              <a:pPr>
                <a:defRPr/>
              </a:pPr>
              <a:t>‹#›</a:t>
            </a:fld>
            <a:endParaRPr lang="en-US" altLang="zh-CN"/>
          </a:p>
        </p:txBody>
      </p:sp>
    </p:spTree>
    <p:extLst>
      <p:ext uri="{BB962C8B-B14F-4D97-AF65-F5344CB8AC3E}">
        <p14:creationId xmlns:p14="http://schemas.microsoft.com/office/powerpoint/2010/main" val="3281336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3BC7B44-B876-4A09-8D8D-2CBEAA7C2295}" type="slidenum">
              <a:rPr lang="en-US" altLang="zh-CN"/>
              <a:pPr>
                <a:defRPr/>
              </a:pPr>
              <a:t>‹#›</a:t>
            </a:fld>
            <a:endParaRPr lang="en-US" altLang="zh-CN"/>
          </a:p>
        </p:txBody>
      </p:sp>
    </p:spTree>
    <p:extLst>
      <p:ext uri="{BB962C8B-B14F-4D97-AF65-F5344CB8AC3E}">
        <p14:creationId xmlns:p14="http://schemas.microsoft.com/office/powerpoint/2010/main" val="3969397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594A491-82EF-421F-B586-0ABFD28DB4A5}" type="slidenum">
              <a:rPr lang="en-US" altLang="zh-CN"/>
              <a:pPr>
                <a:defRPr/>
              </a:pPr>
              <a:t>‹#›</a:t>
            </a:fld>
            <a:endParaRPr lang="en-US" altLang="zh-CN"/>
          </a:p>
        </p:txBody>
      </p:sp>
    </p:spTree>
    <p:extLst>
      <p:ext uri="{BB962C8B-B14F-4D97-AF65-F5344CB8AC3E}">
        <p14:creationId xmlns:p14="http://schemas.microsoft.com/office/powerpoint/2010/main" val="12754602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8FF576A-26B1-49D2-A4C5-4935992FF70C}" type="slidenum">
              <a:rPr lang="en-US" altLang="zh-CN"/>
              <a:pPr>
                <a:defRPr/>
              </a:pPr>
              <a:t>‹#›</a:t>
            </a:fld>
            <a:endParaRPr lang="en-US" altLang="zh-CN"/>
          </a:p>
        </p:txBody>
      </p:sp>
    </p:spTree>
    <p:extLst>
      <p:ext uri="{BB962C8B-B14F-4D97-AF65-F5344CB8AC3E}">
        <p14:creationId xmlns:p14="http://schemas.microsoft.com/office/powerpoint/2010/main" val="38884349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10363" y="685800"/>
            <a:ext cx="2135187" cy="51816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1625" y="685800"/>
            <a:ext cx="6256338" cy="51816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FAE4BB2-9E29-457E-B660-47A8B47AF60E}" type="slidenum">
              <a:rPr lang="en-US" altLang="zh-CN"/>
              <a:pPr>
                <a:defRPr/>
              </a:pPr>
              <a:t>‹#›</a:t>
            </a:fld>
            <a:endParaRPr lang="en-US" altLang="zh-CN"/>
          </a:p>
        </p:txBody>
      </p:sp>
    </p:spTree>
    <p:extLst>
      <p:ext uri="{BB962C8B-B14F-4D97-AF65-F5344CB8AC3E}">
        <p14:creationId xmlns:p14="http://schemas.microsoft.com/office/powerpoint/2010/main" val="1656135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C59F99F-0A56-4F48-BE7C-3A4B72D07867}" type="slidenum">
              <a:rPr lang="en-US" altLang="zh-CN"/>
              <a:pPr>
                <a:defRPr/>
              </a:pPr>
              <a:t>‹#›</a:t>
            </a:fld>
            <a:endParaRPr lang="en-US" altLang="zh-CN"/>
          </a:p>
        </p:txBody>
      </p:sp>
    </p:spTree>
    <p:extLst>
      <p:ext uri="{BB962C8B-B14F-4D97-AF65-F5344CB8AC3E}">
        <p14:creationId xmlns:p14="http://schemas.microsoft.com/office/powerpoint/2010/main" val="837196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4800" y="1981200"/>
            <a:ext cx="4194175"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1375" y="1981200"/>
            <a:ext cx="4194175"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5220B8B7-C7CB-44BC-A2C8-163D5478517C}" type="slidenum">
              <a:rPr lang="en-US" altLang="zh-CN"/>
              <a:pPr>
                <a:defRPr/>
              </a:pPr>
              <a:t>‹#›</a:t>
            </a:fld>
            <a:endParaRPr lang="en-US" altLang="zh-CN"/>
          </a:p>
        </p:txBody>
      </p:sp>
    </p:spTree>
    <p:extLst>
      <p:ext uri="{BB962C8B-B14F-4D97-AF65-F5344CB8AC3E}">
        <p14:creationId xmlns:p14="http://schemas.microsoft.com/office/powerpoint/2010/main" val="1469152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75F6071F-6C61-4D33-A76E-C48B94919EFC}" type="slidenum">
              <a:rPr lang="en-US" altLang="zh-CN"/>
              <a:pPr>
                <a:defRPr/>
              </a:pPr>
              <a:t>‹#›</a:t>
            </a:fld>
            <a:endParaRPr lang="en-US" altLang="zh-CN"/>
          </a:p>
        </p:txBody>
      </p:sp>
    </p:spTree>
    <p:extLst>
      <p:ext uri="{BB962C8B-B14F-4D97-AF65-F5344CB8AC3E}">
        <p14:creationId xmlns:p14="http://schemas.microsoft.com/office/powerpoint/2010/main" val="1397518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09F94225-00A6-4AA8-97B1-F5D7F8677B3A}" type="slidenum">
              <a:rPr lang="en-US" altLang="zh-CN"/>
              <a:pPr>
                <a:defRPr/>
              </a:pPr>
              <a:t>‹#›</a:t>
            </a:fld>
            <a:endParaRPr lang="en-US" altLang="zh-CN"/>
          </a:p>
        </p:txBody>
      </p:sp>
    </p:spTree>
    <p:extLst>
      <p:ext uri="{BB962C8B-B14F-4D97-AF65-F5344CB8AC3E}">
        <p14:creationId xmlns:p14="http://schemas.microsoft.com/office/powerpoint/2010/main" val="2212724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C158FFAF-89EA-43C6-9E6B-E02C697A64EA}" type="slidenum">
              <a:rPr lang="en-US" altLang="zh-CN"/>
              <a:pPr>
                <a:defRPr/>
              </a:pPr>
              <a:t>‹#›</a:t>
            </a:fld>
            <a:endParaRPr lang="en-US" altLang="zh-CN"/>
          </a:p>
        </p:txBody>
      </p:sp>
    </p:spTree>
    <p:extLst>
      <p:ext uri="{BB962C8B-B14F-4D97-AF65-F5344CB8AC3E}">
        <p14:creationId xmlns:p14="http://schemas.microsoft.com/office/powerpoint/2010/main" val="3027197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24E38C49-7169-482B-878E-44EF9BEF3B74}" type="slidenum">
              <a:rPr lang="en-US" altLang="zh-CN"/>
              <a:pPr>
                <a:defRPr/>
              </a:pPr>
              <a:t>‹#›</a:t>
            </a:fld>
            <a:endParaRPr lang="en-US" altLang="zh-CN"/>
          </a:p>
        </p:txBody>
      </p:sp>
    </p:spTree>
    <p:extLst>
      <p:ext uri="{BB962C8B-B14F-4D97-AF65-F5344CB8AC3E}">
        <p14:creationId xmlns:p14="http://schemas.microsoft.com/office/powerpoint/2010/main" val="2169728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1B9D9393-89B3-4660-9A1E-CE14B1F58E94}" type="slidenum">
              <a:rPr lang="en-US" altLang="zh-CN"/>
              <a:pPr>
                <a:defRPr/>
              </a:pPr>
              <a:t>‹#›</a:t>
            </a:fld>
            <a:endParaRPr lang="en-US" altLang="zh-CN"/>
          </a:p>
        </p:txBody>
      </p:sp>
    </p:spTree>
    <p:extLst>
      <p:ext uri="{BB962C8B-B14F-4D97-AF65-F5344CB8AC3E}">
        <p14:creationId xmlns:p14="http://schemas.microsoft.com/office/powerpoint/2010/main" val="2506438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Rot="1" noChangeArrowheads="1"/>
          </p:cNvSpPr>
          <p:nvPr>
            <p:ph type="title"/>
          </p:nvPr>
        </p:nvSpPr>
        <p:spPr bwMode="auto">
          <a:xfrm>
            <a:off x="301625" y="685800"/>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Rot="1" noChangeArrowheads="1"/>
          </p:cNvSpPr>
          <p:nvPr>
            <p:ph type="body" idx="1"/>
          </p:nvPr>
        </p:nvSpPr>
        <p:spPr bwMode="auto">
          <a:xfrm>
            <a:off x="304800" y="1981200"/>
            <a:ext cx="854075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301625" y="6019800"/>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400" b="0">
                <a:latin typeface="+mn-lt"/>
              </a:defRPr>
            </a:lvl1pPr>
          </a:lstStyle>
          <a:p>
            <a:pPr>
              <a:defRPr/>
            </a:pPr>
            <a:endParaRPr lang="en-US" altLang="zh-CN"/>
          </a:p>
        </p:txBody>
      </p:sp>
      <p:sp>
        <p:nvSpPr>
          <p:cNvPr id="1029" name="Rectangle 5"/>
          <p:cNvSpPr>
            <a:spLocks noGrp="1" noChangeArrowheads="1"/>
          </p:cNvSpPr>
          <p:nvPr>
            <p:ph type="ftr" sz="quarter" idx="3"/>
          </p:nvPr>
        </p:nvSpPr>
        <p:spPr bwMode="auto">
          <a:xfrm>
            <a:off x="3124200" y="6019800"/>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0">
                <a:latin typeface="+mn-lt"/>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019800"/>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latin typeface="+mn-lt"/>
              </a:defRPr>
            </a:lvl1pPr>
          </a:lstStyle>
          <a:p>
            <a:pPr>
              <a:defRPr/>
            </a:pPr>
            <a:fld id="{2CC64536-135F-4604-BBBD-3D1AD3B81BB1}"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840"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eaLnBrk="0" fontAlgn="base" hangingPunct="0">
        <a:spcBef>
          <a:spcPct val="0"/>
        </a:spcBef>
        <a:spcAft>
          <a:spcPct val="0"/>
        </a:spcAft>
        <a:defRPr sz="4400">
          <a:solidFill>
            <a:schemeClr val="tx2"/>
          </a:solidFill>
          <a:latin typeface="Arial" charset="0"/>
          <a:ea typeface="宋体" pitchFamily="2" charset="-122"/>
        </a:defRPr>
      </a:lvl6pPr>
      <a:lvl7pPr marL="914400" algn="ctr" rtl="0" eaLnBrk="0" fontAlgn="base" hangingPunct="0">
        <a:spcBef>
          <a:spcPct val="0"/>
        </a:spcBef>
        <a:spcAft>
          <a:spcPct val="0"/>
        </a:spcAft>
        <a:defRPr sz="4400">
          <a:solidFill>
            <a:schemeClr val="tx2"/>
          </a:solidFill>
          <a:latin typeface="Arial" charset="0"/>
          <a:ea typeface="宋体" pitchFamily="2" charset="-122"/>
        </a:defRPr>
      </a:lvl7pPr>
      <a:lvl8pPr marL="1371600" algn="ctr" rtl="0" eaLnBrk="0" fontAlgn="base" hangingPunct="0">
        <a:spcBef>
          <a:spcPct val="0"/>
        </a:spcBef>
        <a:spcAft>
          <a:spcPct val="0"/>
        </a:spcAft>
        <a:defRPr sz="4400">
          <a:solidFill>
            <a:schemeClr val="tx2"/>
          </a:solidFill>
          <a:latin typeface="Arial" charset="0"/>
          <a:ea typeface="宋体" pitchFamily="2" charset="-122"/>
        </a:defRPr>
      </a:lvl8pPr>
      <a:lvl9pPr marL="1828800" algn="ctr" rtl="0" eaLnBrk="0" fontAlgn="base" hangingPunct="0">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Rot="1" noChangeArrowheads="1"/>
          </p:cNvSpPr>
          <p:nvPr>
            <p:ph type="title"/>
          </p:nvPr>
        </p:nvSpPr>
        <p:spPr bwMode="auto">
          <a:xfrm>
            <a:off x="301625" y="685800"/>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Rectangle 3"/>
          <p:cNvSpPr>
            <a:spLocks noGrp="1" noRot="1" noChangeArrowheads="1"/>
          </p:cNvSpPr>
          <p:nvPr>
            <p:ph type="body" idx="1"/>
          </p:nvPr>
        </p:nvSpPr>
        <p:spPr bwMode="auto">
          <a:xfrm>
            <a:off x="304800" y="1981200"/>
            <a:ext cx="854075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052" name="Rectangle 4"/>
          <p:cNvSpPr>
            <a:spLocks noGrp="1" noChangeArrowheads="1"/>
          </p:cNvSpPr>
          <p:nvPr>
            <p:ph type="dt" sz="half" idx="2"/>
          </p:nvPr>
        </p:nvSpPr>
        <p:spPr bwMode="auto">
          <a:xfrm>
            <a:off x="301625" y="6076950"/>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400" b="0">
                <a:latin typeface="+mn-lt"/>
              </a:defRPr>
            </a:lvl1pPr>
          </a:lstStyle>
          <a:p>
            <a:pPr>
              <a:defRPr/>
            </a:pPr>
            <a:endParaRPr lang="en-US" altLang="zh-CN"/>
          </a:p>
        </p:txBody>
      </p:sp>
      <p:sp>
        <p:nvSpPr>
          <p:cNvPr id="2053" name="Rectangle 5"/>
          <p:cNvSpPr>
            <a:spLocks noGrp="1" noChangeArrowheads="1"/>
          </p:cNvSpPr>
          <p:nvPr>
            <p:ph type="ftr" sz="quarter" idx="3"/>
          </p:nvPr>
        </p:nvSpPr>
        <p:spPr bwMode="auto">
          <a:xfrm>
            <a:off x="3124200" y="6076950"/>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0">
                <a:latin typeface="+mn-lt"/>
              </a:defRPr>
            </a:lvl1pPr>
          </a:lstStyle>
          <a:p>
            <a:pPr>
              <a:defRPr/>
            </a:pPr>
            <a:endParaRPr lang="en-US" altLang="zh-CN"/>
          </a:p>
        </p:txBody>
      </p:sp>
      <p:sp>
        <p:nvSpPr>
          <p:cNvPr id="2054" name="Rectangle 6"/>
          <p:cNvSpPr>
            <a:spLocks noGrp="1" noChangeArrowheads="1"/>
          </p:cNvSpPr>
          <p:nvPr>
            <p:ph type="sldNum" sz="quarter" idx="4"/>
          </p:nvPr>
        </p:nvSpPr>
        <p:spPr bwMode="auto">
          <a:xfrm>
            <a:off x="6553200" y="6076950"/>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latin typeface="+mn-lt"/>
              </a:defRPr>
            </a:lvl1pPr>
          </a:lstStyle>
          <a:p>
            <a:pPr>
              <a:defRPr/>
            </a:pPr>
            <a:fld id="{70855A4C-D159-444B-BCC6-E6AF54D7E3EB}"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 id="2147483859" r:id="rId9"/>
    <p:sldLayoutId id="2147483860" r:id="rId10"/>
    <p:sldLayoutId id="2147483861"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eaLnBrk="0" fontAlgn="base" hangingPunct="0">
        <a:spcBef>
          <a:spcPct val="0"/>
        </a:spcBef>
        <a:spcAft>
          <a:spcPct val="0"/>
        </a:spcAft>
        <a:defRPr sz="4400">
          <a:solidFill>
            <a:schemeClr val="tx2"/>
          </a:solidFill>
          <a:latin typeface="Arial" charset="0"/>
          <a:ea typeface="宋体" pitchFamily="2" charset="-122"/>
        </a:defRPr>
      </a:lvl6pPr>
      <a:lvl7pPr marL="914400" algn="ctr" rtl="0" eaLnBrk="0" fontAlgn="base" hangingPunct="0">
        <a:spcBef>
          <a:spcPct val="0"/>
        </a:spcBef>
        <a:spcAft>
          <a:spcPct val="0"/>
        </a:spcAft>
        <a:defRPr sz="4400">
          <a:solidFill>
            <a:schemeClr val="tx2"/>
          </a:solidFill>
          <a:latin typeface="Arial" charset="0"/>
          <a:ea typeface="宋体" pitchFamily="2" charset="-122"/>
        </a:defRPr>
      </a:lvl7pPr>
      <a:lvl8pPr marL="1371600" algn="ctr" rtl="0" eaLnBrk="0" fontAlgn="base" hangingPunct="0">
        <a:spcBef>
          <a:spcPct val="0"/>
        </a:spcBef>
        <a:spcAft>
          <a:spcPct val="0"/>
        </a:spcAft>
        <a:defRPr sz="4400">
          <a:solidFill>
            <a:schemeClr val="tx2"/>
          </a:solidFill>
          <a:latin typeface="Arial" charset="0"/>
          <a:ea typeface="宋体" pitchFamily="2" charset="-122"/>
        </a:defRPr>
      </a:lvl8pPr>
      <a:lvl9pPr marL="1828800" algn="ctr" rtl="0" eaLnBrk="0" fontAlgn="base" hangingPunct="0">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13.wmf"/><Relationship Id="rId5" Type="http://schemas.openxmlformats.org/officeDocument/2006/relationships/oleObject" Target="../embeddings/oleObject7.bin"/><Relationship Id="rId10" Type="http://schemas.openxmlformats.org/officeDocument/2006/relationships/image" Target="../media/image15.wmf"/><Relationship Id="rId4" Type="http://schemas.openxmlformats.org/officeDocument/2006/relationships/image" Target="../media/image12.wmf"/><Relationship Id="rId9" Type="http://schemas.openxmlformats.org/officeDocument/2006/relationships/oleObject" Target="../embeddings/oleObject9.bin"/></Relationships>
</file>

<file path=ppt/slides/_rels/slide1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8.png"/><Relationship Id="rId7" Type="http://schemas.openxmlformats.org/officeDocument/2006/relationships/image" Target="../media/image17.wmf"/><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11.bin"/><Relationship Id="rId5" Type="http://schemas.openxmlformats.org/officeDocument/2006/relationships/image" Target="../media/image16.wmf"/><Relationship Id="rId4" Type="http://schemas.openxmlformats.org/officeDocument/2006/relationships/oleObject" Target="../embeddings/oleObject10.bin"/><Relationship Id="rId9" Type="http://schemas.openxmlformats.org/officeDocument/2006/relationships/image" Target="../media/image20.png"/></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24.wmf"/><Relationship Id="rId5" Type="http://schemas.openxmlformats.org/officeDocument/2006/relationships/oleObject" Target="../embeddings/oleObject13.bin"/><Relationship Id="rId4" Type="http://schemas.openxmlformats.org/officeDocument/2006/relationships/image" Target="../media/image23.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16.bin"/><Relationship Id="rId13" Type="http://schemas.openxmlformats.org/officeDocument/2006/relationships/image" Target="../media/image30.wmf"/><Relationship Id="rId3" Type="http://schemas.openxmlformats.org/officeDocument/2006/relationships/image" Target="../media/image32.jpeg"/><Relationship Id="rId7" Type="http://schemas.openxmlformats.org/officeDocument/2006/relationships/image" Target="../media/image27.wmf"/><Relationship Id="rId12" Type="http://schemas.openxmlformats.org/officeDocument/2006/relationships/oleObject" Target="../embeddings/oleObject18.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oleObject" Target="../embeddings/oleObject15.bin"/><Relationship Id="rId11" Type="http://schemas.openxmlformats.org/officeDocument/2006/relationships/image" Target="../media/image29.wmf"/><Relationship Id="rId5" Type="http://schemas.openxmlformats.org/officeDocument/2006/relationships/image" Target="../media/image26.wmf"/><Relationship Id="rId15" Type="http://schemas.openxmlformats.org/officeDocument/2006/relationships/image" Target="../media/image31.wmf"/><Relationship Id="rId10" Type="http://schemas.openxmlformats.org/officeDocument/2006/relationships/oleObject" Target="../embeddings/oleObject17.bin"/><Relationship Id="rId4" Type="http://schemas.openxmlformats.org/officeDocument/2006/relationships/oleObject" Target="../embeddings/oleObject14.bin"/><Relationship Id="rId9" Type="http://schemas.openxmlformats.org/officeDocument/2006/relationships/image" Target="../media/image28.wmf"/><Relationship Id="rId14" Type="http://schemas.openxmlformats.org/officeDocument/2006/relationships/oleObject" Target="../embeddings/oleObject19.bin"/></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22.bin"/><Relationship Id="rId13" Type="http://schemas.openxmlformats.org/officeDocument/2006/relationships/image" Target="../media/image37.wmf"/><Relationship Id="rId3" Type="http://schemas.openxmlformats.org/officeDocument/2006/relationships/image" Target="../media/image32.jpeg"/><Relationship Id="rId7" Type="http://schemas.openxmlformats.org/officeDocument/2006/relationships/image" Target="../media/image34.wmf"/><Relationship Id="rId12" Type="http://schemas.openxmlformats.org/officeDocument/2006/relationships/oleObject" Target="../embeddings/oleObject24.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oleObject" Target="../embeddings/oleObject21.bin"/><Relationship Id="rId11" Type="http://schemas.openxmlformats.org/officeDocument/2006/relationships/image" Target="../media/image36.wmf"/><Relationship Id="rId5" Type="http://schemas.openxmlformats.org/officeDocument/2006/relationships/image" Target="../media/image33.wmf"/><Relationship Id="rId10" Type="http://schemas.openxmlformats.org/officeDocument/2006/relationships/oleObject" Target="../embeddings/oleObject23.bin"/><Relationship Id="rId4" Type="http://schemas.openxmlformats.org/officeDocument/2006/relationships/oleObject" Target="../embeddings/oleObject20.bin"/><Relationship Id="rId9" Type="http://schemas.openxmlformats.org/officeDocument/2006/relationships/image" Target="../media/image35.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10.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p:cNvSpPr>
            <a:spLocks noChangeArrowheads="1"/>
          </p:cNvSpPr>
          <p:nvPr/>
        </p:nvSpPr>
        <p:spPr bwMode="auto">
          <a:xfrm>
            <a:off x="495300" y="1409700"/>
            <a:ext cx="7981950" cy="230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lnSpc>
                <a:spcPct val="130000"/>
              </a:lnSpc>
              <a:defRPr/>
            </a:pPr>
            <a:r>
              <a:rPr lang="en-US" altLang="zh-CN" sz="6000" dirty="0">
                <a:solidFill>
                  <a:srgbClr val="FF0000"/>
                </a:solidFill>
                <a:effectLst>
                  <a:outerShdw blurRad="38100" dist="38100" dir="2700000" algn="tl">
                    <a:srgbClr val="C0C0C0"/>
                  </a:outerShdw>
                </a:effectLst>
                <a:latin typeface="楷体" panose="02010609060101010101" pitchFamily="49" charset="-122"/>
                <a:ea typeface="楷体" panose="02010609060101010101" pitchFamily="49" charset="-122"/>
              </a:rPr>
              <a:t>2-2</a:t>
            </a:r>
            <a:br>
              <a:rPr lang="en-US" altLang="zh-CN" sz="6000" dirty="0">
                <a:solidFill>
                  <a:srgbClr val="FF0000"/>
                </a:solidFill>
                <a:effectLst>
                  <a:outerShdw blurRad="38100" dist="38100" dir="2700000" algn="tl">
                    <a:srgbClr val="C0C0C0"/>
                  </a:outerShdw>
                </a:effectLst>
                <a:latin typeface="楷体" panose="02010609060101010101" pitchFamily="49" charset="-122"/>
                <a:ea typeface="楷体" panose="02010609060101010101" pitchFamily="49" charset="-122"/>
              </a:rPr>
            </a:br>
            <a:r>
              <a:rPr lang="zh-CN" altLang="en-US" sz="6000" dirty="0">
                <a:solidFill>
                  <a:srgbClr val="FF0000"/>
                </a:solidFill>
                <a:effectLst>
                  <a:outerShdw blurRad="38100" dist="38100" dir="2700000" algn="tl">
                    <a:srgbClr val="C0C0C0"/>
                  </a:outerShdw>
                </a:effectLst>
                <a:latin typeface="楷体" panose="02010609060101010101" pitchFamily="49" charset="-122"/>
                <a:ea typeface="楷体" panose="02010609060101010101" pitchFamily="49" charset="-122"/>
              </a:rPr>
              <a:t>热力学第二定律</a:t>
            </a:r>
            <a:endParaRPr lang="zh-CN" altLang="en-US" sz="6000" dirty="0">
              <a:solidFill>
                <a:srgbClr val="FF0066"/>
              </a:solidFill>
              <a:effectLst>
                <a:outerShdw blurRad="38100" dist="38100" dir="2700000" algn="tl">
                  <a:srgbClr val="C0C0C0"/>
                </a:outerShdw>
              </a:effectLst>
              <a:latin typeface="楷体" panose="02010609060101010101" pitchFamily="49" charset="-122"/>
              <a:ea typeface="楷体" panose="02010609060101010101" pitchFamily="49" charset="-122"/>
            </a:endParaRPr>
          </a:p>
        </p:txBody>
      </p:sp>
      <p:sp>
        <p:nvSpPr>
          <p:cNvPr id="7171" name="TextBox 1"/>
          <p:cNvSpPr txBox="1">
            <a:spLocks noChangeArrowheads="1"/>
          </p:cNvSpPr>
          <p:nvPr/>
        </p:nvSpPr>
        <p:spPr bwMode="auto">
          <a:xfrm>
            <a:off x="1176338" y="3886200"/>
            <a:ext cx="73009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r>
              <a:rPr lang="en-US" altLang="zh-CN">
                <a:solidFill>
                  <a:srgbClr val="FF0000"/>
                </a:solidFill>
                <a:latin typeface="Times New Roman" pitchFamily="18" charset="0"/>
              </a:rPr>
              <a:t>The Second Law of Thermodynamics</a:t>
            </a:r>
            <a:endParaRPr lang="zh-CN" altLang="en-US">
              <a:solidFill>
                <a:srgbClr val="FF0000"/>
              </a:solidFill>
              <a:latin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4"/>
          <p:cNvSpPr txBox="1">
            <a:spLocks noChangeArrowheads="1"/>
          </p:cNvSpPr>
          <p:nvPr/>
        </p:nvSpPr>
        <p:spPr bwMode="auto">
          <a:xfrm>
            <a:off x="625670" y="723513"/>
            <a:ext cx="8185150" cy="5386090"/>
          </a:xfrm>
          <a:prstGeom prst="rect">
            <a:avLst/>
          </a:prstGeom>
          <a:noFill/>
          <a:ln>
            <a:noFill/>
          </a:ln>
          <a:effectLst>
            <a:prstShdw prst="shdw17" dist="17961" dir="2700000">
              <a:srgbClr val="7A8E99"/>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marL="360000" indent="-360000" eaLnBrk="1" hangingPunct="1">
              <a:spcBef>
                <a:spcPct val="0"/>
              </a:spcBef>
              <a:buClrTx/>
              <a:buSzTx/>
              <a:buFontTx/>
              <a:buNone/>
            </a:pPr>
            <a:r>
              <a:rPr lang="zh-CN" altLang="en-US" sz="2800" dirty="0">
                <a:solidFill>
                  <a:srgbClr val="FF0000"/>
                </a:solidFill>
                <a:latin typeface="Times New Roman" pitchFamily="18" charset="0"/>
                <a:ea typeface="黑体" pitchFamily="2" charset="-122"/>
              </a:rPr>
              <a:t>热二的提示</a:t>
            </a:r>
          </a:p>
          <a:p>
            <a:pPr marL="360000" indent="-360000" eaLnBrk="1" hangingPunct="1">
              <a:spcBef>
                <a:spcPts val="1800"/>
              </a:spcBef>
              <a:buClrTx/>
              <a:buSzTx/>
              <a:buFontTx/>
              <a:buNone/>
            </a:pPr>
            <a:r>
              <a:rPr lang="en-US" altLang="zh-CN" sz="2800" dirty="0">
                <a:latin typeface="Times New Roman" pitchFamily="18" charset="0"/>
              </a:rPr>
              <a:t>1. </a:t>
            </a:r>
            <a:r>
              <a:rPr lang="zh-CN" altLang="en-US" sz="2800" dirty="0">
                <a:latin typeface="Times New Roman" pitchFamily="18" charset="0"/>
              </a:rPr>
              <a:t>热现象的不可逆性：微观世界关于时间反演是对称的；但是宏观世界任何实际过程发生后，必定留下不可磨灭的影响，</a:t>
            </a:r>
            <a:r>
              <a:rPr lang="zh-CN" altLang="en-US" sz="2800" dirty="0">
                <a:solidFill>
                  <a:srgbClr val="FF0000"/>
                </a:solidFill>
                <a:latin typeface="Times New Roman" pitchFamily="18" charset="0"/>
              </a:rPr>
              <a:t>环境和体系</a:t>
            </a:r>
            <a:r>
              <a:rPr lang="zh-CN" altLang="en-US" sz="2800" dirty="0">
                <a:latin typeface="Times New Roman" pitchFamily="18" charset="0"/>
              </a:rPr>
              <a:t>都恢复原样是不可能的，它提示我们去寻找一种方法来度量过程的不可逆程度。</a:t>
            </a:r>
            <a:r>
              <a:rPr lang="zh-CN" altLang="en-US" sz="3000" dirty="0">
                <a:solidFill>
                  <a:srgbClr val="FF0000"/>
                </a:solidFill>
                <a:latin typeface="楷体" panose="02010609060101010101" pitchFamily="49" charset="-122"/>
                <a:ea typeface="楷体" panose="02010609060101010101" pitchFamily="49" charset="-122"/>
              </a:rPr>
              <a:t>为什么只有宏观上看时间才有方向性？难道我们感知到的“时间流逝”纯粹是热力学第二定律引起的效应吗？</a:t>
            </a:r>
            <a:endParaRPr lang="en-US" altLang="zh-CN" sz="3000" dirty="0">
              <a:latin typeface="楷体" panose="02010609060101010101" pitchFamily="49" charset="-122"/>
              <a:ea typeface="楷体" panose="02010609060101010101" pitchFamily="49" charset="-122"/>
            </a:endParaRPr>
          </a:p>
          <a:p>
            <a:pPr marL="360000" indent="-360000" eaLnBrk="1" hangingPunct="1">
              <a:spcBef>
                <a:spcPts val="1800"/>
              </a:spcBef>
              <a:buClrTx/>
              <a:buSzTx/>
              <a:buFontTx/>
              <a:buNone/>
            </a:pPr>
            <a:r>
              <a:rPr lang="en-US" altLang="zh-CN" sz="2800" dirty="0">
                <a:latin typeface="Times New Roman" pitchFamily="18" charset="0"/>
              </a:rPr>
              <a:t>2. </a:t>
            </a:r>
            <a:r>
              <a:rPr lang="zh-CN" altLang="en-US" sz="2800" dirty="0">
                <a:latin typeface="Times New Roman" pitchFamily="18" charset="0"/>
              </a:rPr>
              <a:t>能量的品质：虽然热和功在数量上能互相比较，但是，第二定律表明热和功的品质不一样，功转化为热不需要任何补偿，反过来则需要补偿。</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688975" y="633413"/>
            <a:ext cx="7831138"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en-US" altLang="zh-CN" sz="2800">
                <a:solidFill>
                  <a:srgbClr val="FF0000"/>
                </a:solidFill>
                <a:latin typeface="黑体" pitchFamily="2" charset="-122"/>
                <a:ea typeface="黑体" pitchFamily="2" charset="-122"/>
              </a:rPr>
              <a:t>5.</a:t>
            </a:r>
            <a:r>
              <a:rPr lang="zh-CN" altLang="en-US" sz="2800">
                <a:solidFill>
                  <a:srgbClr val="FF0000"/>
                </a:solidFill>
                <a:latin typeface="黑体" pitchFamily="2" charset="-122"/>
                <a:ea typeface="黑体" pitchFamily="2" charset="-122"/>
              </a:rPr>
              <a:t>可逆过程</a:t>
            </a:r>
            <a:r>
              <a:rPr lang="en-US" altLang="zh-CN" sz="2800">
                <a:solidFill>
                  <a:srgbClr val="FF0000"/>
                </a:solidFill>
                <a:latin typeface="Times New Roman" pitchFamily="18" charset="0"/>
                <a:ea typeface="黑体" pitchFamily="2" charset="-122"/>
                <a:cs typeface="Times New Roman" pitchFamily="18" charset="0"/>
              </a:rPr>
              <a:t>(reversible process)</a:t>
            </a:r>
            <a:endParaRPr lang="zh-CN" altLang="en-US" sz="2800">
              <a:latin typeface="黑体" pitchFamily="2" charset="-122"/>
              <a:ea typeface="黑体" pitchFamily="2" charset="-122"/>
            </a:endParaRPr>
          </a:p>
        </p:txBody>
      </p:sp>
      <p:sp>
        <p:nvSpPr>
          <p:cNvPr id="6" name="Text Box 10"/>
          <p:cNvSpPr txBox="1">
            <a:spLocks noChangeArrowheads="1"/>
          </p:cNvSpPr>
          <p:nvPr/>
        </p:nvSpPr>
        <p:spPr bwMode="auto">
          <a:xfrm>
            <a:off x="787400" y="2290058"/>
            <a:ext cx="7937500" cy="954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l" eaLnBrk="1" hangingPunct="1">
              <a:spcBef>
                <a:spcPct val="0"/>
              </a:spcBef>
              <a:buClrTx/>
              <a:buSzTx/>
              <a:buFont typeface="Wingdings" pitchFamily="2" charset="2"/>
              <a:buNone/>
              <a:defRPr/>
            </a:pPr>
            <a:r>
              <a:rPr lang="zh-CN" altLang="en-US" sz="2800" dirty="0">
                <a:solidFill>
                  <a:srgbClr val="FF0000"/>
                </a:solidFill>
                <a:latin typeface="黑体" pitchFamily="49" charset="-122"/>
                <a:ea typeface="黑体" pitchFamily="49" charset="-122"/>
              </a:rPr>
              <a:t>可逆过程</a:t>
            </a:r>
            <a:r>
              <a:rPr lang="en-US" altLang="zh-CN" sz="2800" dirty="0">
                <a:solidFill>
                  <a:srgbClr val="0000FF"/>
                </a:solidFill>
                <a:latin typeface="Times New Roman" pitchFamily="18" charset="0"/>
                <a:ea typeface="黑体" pitchFamily="49" charset="-122"/>
              </a:rPr>
              <a:t>——</a:t>
            </a:r>
            <a:r>
              <a:rPr lang="zh-CN" altLang="en-US" sz="2800" dirty="0">
                <a:solidFill>
                  <a:srgbClr val="000000"/>
                </a:solidFill>
                <a:latin typeface="Times New Roman" pitchFamily="18" charset="0"/>
                <a:ea typeface="黑体" pitchFamily="49" charset="-122"/>
              </a:rPr>
              <a:t>体系在变化过程中无限接近平衡（称为</a:t>
            </a:r>
            <a:r>
              <a:rPr lang="zh-CN" altLang="en-US" sz="2800" dirty="0">
                <a:solidFill>
                  <a:srgbClr val="FF0000"/>
                </a:solidFill>
                <a:latin typeface="Times New Roman" pitchFamily="18" charset="0"/>
                <a:ea typeface="黑体" pitchFamily="49" charset="-122"/>
              </a:rPr>
              <a:t>准静态过程</a:t>
            </a:r>
            <a:r>
              <a:rPr lang="zh-CN" altLang="en-US" sz="2800" dirty="0">
                <a:solidFill>
                  <a:srgbClr val="000000"/>
                </a:solidFill>
                <a:latin typeface="Times New Roman" pitchFamily="18" charset="0"/>
                <a:ea typeface="黑体" pitchFamily="49" charset="-122"/>
              </a:rPr>
              <a:t>）并且没有摩擦力。</a:t>
            </a:r>
            <a:endParaRPr lang="zh-CN" altLang="en-US" sz="2800" dirty="0">
              <a:solidFill>
                <a:srgbClr val="000000"/>
              </a:solidFill>
              <a:latin typeface="+mn-ea"/>
              <a:ea typeface="+mn-ea"/>
            </a:endParaRPr>
          </a:p>
        </p:txBody>
      </p:sp>
      <p:sp>
        <p:nvSpPr>
          <p:cNvPr id="16388" name="矩形 1"/>
          <p:cNvSpPr>
            <a:spLocks noChangeArrowheads="1"/>
          </p:cNvSpPr>
          <p:nvPr/>
        </p:nvSpPr>
        <p:spPr bwMode="auto">
          <a:xfrm>
            <a:off x="787400" y="1216025"/>
            <a:ext cx="7934325"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dirty="0">
                <a:latin typeface="Times New Roman" pitchFamily="18" charset="0"/>
              </a:rPr>
              <a:t>可逆过程是实际过程的极限，它发生后，可以设法使体系和环境完全复原。</a:t>
            </a:r>
            <a:endParaRPr lang="en-US" altLang="zh-CN" sz="2800" dirty="0">
              <a:latin typeface="Times New Roman" pitchFamily="18" charset="0"/>
            </a:endParaRPr>
          </a:p>
        </p:txBody>
      </p:sp>
      <p:sp>
        <p:nvSpPr>
          <p:cNvPr id="7" name="矩形 6"/>
          <p:cNvSpPr/>
          <p:nvPr/>
        </p:nvSpPr>
        <p:spPr>
          <a:xfrm>
            <a:off x="779463" y="3390548"/>
            <a:ext cx="7934325" cy="2246313"/>
          </a:xfrm>
          <a:prstGeom prst="rect">
            <a:avLst/>
          </a:prstGeom>
        </p:spPr>
        <p:txBody>
          <a:bodyPr>
            <a:spAutoFit/>
          </a:bodyPr>
          <a:lstStyle/>
          <a:p>
            <a:pPr algn="l">
              <a:defRPr/>
            </a:pPr>
            <a:r>
              <a:rPr lang="zh-CN" altLang="en-US" dirty="0"/>
              <a:t>变化需要推动力，可逆过程中体系时刻无限接近平衡态，这就要求推动力无限小，比如可逆传热时，环境和体系的温差必须无限小，否则两者间就未达到热平衡，体系就不是处于平衡态。</a:t>
            </a:r>
            <a:r>
              <a:rPr lang="zh-CN" altLang="en-US" dirty="0">
                <a:solidFill>
                  <a:srgbClr val="0000FF"/>
                </a:solidFill>
                <a:latin typeface="黑体" panose="02010609060101010101" pitchFamily="49" charset="-122"/>
                <a:ea typeface="黑体" panose="02010609060101010101" pitchFamily="49" charset="-122"/>
              </a:rPr>
              <a:t>推动力无限小必然使得可逆过程所需时间无限长！</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410" name="Object 46"/>
          <p:cNvGraphicFramePr>
            <a:graphicFrameLocks noChangeAspect="1"/>
          </p:cNvGraphicFramePr>
          <p:nvPr>
            <p:extLst>
              <p:ext uri="{D42A27DB-BD31-4B8C-83A1-F6EECF244321}">
                <p14:modId xmlns:p14="http://schemas.microsoft.com/office/powerpoint/2010/main" val="2445541426"/>
              </p:ext>
            </p:extLst>
          </p:nvPr>
        </p:nvGraphicFramePr>
        <p:xfrm>
          <a:off x="1188749" y="1387047"/>
          <a:ext cx="4978977" cy="3620943"/>
        </p:xfrm>
        <a:graphic>
          <a:graphicData uri="http://schemas.openxmlformats.org/presentationml/2006/ole">
            <mc:AlternateContent xmlns:mc="http://schemas.openxmlformats.org/markup-compatibility/2006">
              <mc:Choice xmlns:v="urn:schemas-microsoft-com:vml" Requires="v">
                <p:oleObj spid="_x0000_s5122" r:id="rId3" imgW="4296375" imgH="3123810" progId="Paint.Picture">
                  <p:embed/>
                </p:oleObj>
              </mc:Choice>
              <mc:Fallback>
                <p:oleObj r:id="rId3" imgW="4296375" imgH="3123810" progId="Paint.Picture">
                  <p:embed/>
                  <p:pic>
                    <p:nvPicPr>
                      <p:cNvPr id="17410" name="Object 4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8749" y="1387047"/>
                        <a:ext cx="4978977" cy="3620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411" name="Text Box 2"/>
          <p:cNvSpPr txBox="1">
            <a:spLocks noChangeArrowheads="1"/>
          </p:cNvSpPr>
          <p:nvPr/>
        </p:nvSpPr>
        <p:spPr bwMode="auto">
          <a:xfrm>
            <a:off x="457200" y="495300"/>
            <a:ext cx="8223250" cy="954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lang="zh-CN" altLang="en-US" sz="2800" dirty="0">
                <a:solidFill>
                  <a:srgbClr val="0000FF"/>
                </a:solidFill>
                <a:latin typeface="宋体" pitchFamily="2" charset="-122"/>
              </a:rPr>
              <a:t>◆</a:t>
            </a:r>
            <a:r>
              <a:rPr lang="zh-CN" altLang="en-US" sz="2800" dirty="0">
                <a:latin typeface="宋体" pitchFamily="2" charset="-122"/>
              </a:rPr>
              <a:t>通过不断</a:t>
            </a:r>
            <a:r>
              <a:rPr lang="zh-CN" altLang="en-US" sz="2800" dirty="0">
                <a:solidFill>
                  <a:srgbClr val="FF0000"/>
                </a:solidFill>
                <a:latin typeface="宋体" pitchFamily="2" charset="-122"/>
              </a:rPr>
              <a:t>平移</a:t>
            </a:r>
            <a:r>
              <a:rPr lang="zh-CN" altLang="en-US" sz="2800" dirty="0">
                <a:latin typeface="宋体" pitchFamily="2" charset="-122"/>
              </a:rPr>
              <a:t>取走或添加小砂粒的方式，使系统准静态无摩擦地膨胀或压缩的过程是可逆过程。</a:t>
            </a:r>
          </a:p>
        </p:txBody>
      </p:sp>
      <p:sp>
        <p:nvSpPr>
          <p:cNvPr id="17412" name="矩形 1"/>
          <p:cNvSpPr>
            <a:spLocks noChangeArrowheads="1"/>
          </p:cNvSpPr>
          <p:nvPr/>
        </p:nvSpPr>
        <p:spPr bwMode="auto">
          <a:xfrm>
            <a:off x="688975" y="4929463"/>
            <a:ext cx="799147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lang="zh-CN" altLang="en-US" sz="2400" dirty="0">
                <a:latin typeface="宋体" pitchFamily="2" charset="-122"/>
              </a:rPr>
              <a:t>平移的目的是为了保存砂粒的重力势能，相当于一个储功装置，体系膨胀做的功用来增加砂粒重力势能，反过来将砂粒放回等于用重力势能将体系压缩。</a:t>
            </a:r>
            <a:r>
              <a:rPr lang="zh-CN" altLang="en-US" sz="2400" dirty="0">
                <a:solidFill>
                  <a:srgbClr val="0000FF"/>
                </a:solidFill>
                <a:latin typeface="黑体" panose="02010609060101010101" pitchFamily="49" charset="-122"/>
                <a:ea typeface="黑体" panose="02010609060101010101" pitchFamily="49" charset="-122"/>
              </a:rPr>
              <a:t>仅当砂粒质量是无穷小，正、逆过程的差别才是无穷小，过程才可逆。</a:t>
            </a:r>
          </a:p>
        </p:txBody>
      </p:sp>
      <p:sp>
        <p:nvSpPr>
          <p:cNvPr id="17413" name="TextBox 2"/>
          <p:cNvSpPr txBox="1">
            <a:spLocks noChangeArrowheads="1"/>
          </p:cNvSpPr>
          <p:nvPr/>
        </p:nvSpPr>
        <p:spPr bwMode="auto">
          <a:xfrm>
            <a:off x="6374750" y="1665631"/>
            <a:ext cx="2098675"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dirty="0">
                <a:solidFill>
                  <a:srgbClr val="FF0000"/>
                </a:solidFill>
                <a:latin typeface="黑体" pitchFamily="2" charset="-122"/>
                <a:ea typeface="黑体" pitchFamily="2" charset="-122"/>
              </a:rPr>
              <a:t>膨胀过程中时刻无限接近力平衡，膨胀推动力即内外压差无限小！</a:t>
            </a:r>
            <a:endParaRPr lang="en-US" altLang="zh-CN" sz="2800" dirty="0">
              <a:solidFill>
                <a:srgbClr val="FF0000"/>
              </a:solidFill>
              <a:latin typeface="黑体" pitchFamily="2" charset="-122"/>
              <a:ea typeface="黑体" pitchFamily="2" charset="-122"/>
            </a:endParaRPr>
          </a:p>
          <a:p>
            <a:pPr eaLnBrk="1" hangingPunct="1">
              <a:spcBef>
                <a:spcPct val="0"/>
              </a:spcBef>
              <a:buClrTx/>
              <a:buSzTx/>
              <a:buFontTx/>
              <a:buNone/>
            </a:pPr>
            <a:r>
              <a:rPr lang="en-US" altLang="zh-CN" b="0" i="1" dirty="0">
                <a:solidFill>
                  <a:srgbClr val="FF0000"/>
                </a:solidFill>
                <a:latin typeface="Times New Roman" panose="02020603050405020304" pitchFamily="18" charset="0"/>
                <a:ea typeface="黑体" pitchFamily="2" charset="-122"/>
                <a:cs typeface="Times New Roman" panose="02020603050405020304" pitchFamily="18" charset="0"/>
              </a:rPr>
              <a:t>    </a:t>
            </a:r>
            <a:r>
              <a:rPr lang="en-US" altLang="zh-CN" b="0" i="1" dirty="0">
                <a:solidFill>
                  <a:srgbClr val="000000"/>
                </a:solidFill>
                <a:latin typeface="Times New Roman" panose="02020603050405020304" pitchFamily="18" charset="0"/>
                <a:ea typeface="黑体" pitchFamily="2" charset="-122"/>
                <a:cs typeface="Times New Roman" panose="02020603050405020304" pitchFamily="18" charset="0"/>
              </a:rPr>
              <a:t>p </a:t>
            </a:r>
            <a:r>
              <a:rPr lang="en-US" altLang="zh-CN" b="0" dirty="0">
                <a:solidFill>
                  <a:srgbClr val="000000"/>
                </a:solidFill>
                <a:latin typeface="Times New Roman" panose="02020603050405020304" pitchFamily="18" charset="0"/>
                <a:ea typeface="黑体" pitchFamily="2" charset="-122"/>
                <a:cs typeface="Times New Roman" panose="02020603050405020304" pitchFamily="18" charset="0"/>
              </a:rPr>
              <a:t>= </a:t>
            </a:r>
            <a:r>
              <a:rPr lang="en-US" altLang="zh-CN" b="0" i="1" dirty="0">
                <a:solidFill>
                  <a:srgbClr val="000000"/>
                </a:solidFill>
                <a:latin typeface="Times New Roman" panose="02020603050405020304" pitchFamily="18" charset="0"/>
                <a:ea typeface="黑体" pitchFamily="2" charset="-122"/>
                <a:cs typeface="Times New Roman" panose="02020603050405020304" pitchFamily="18" charset="0"/>
              </a:rPr>
              <a:t>p</a:t>
            </a:r>
            <a:r>
              <a:rPr lang="zh-CN" altLang="en-US" b="0" baseline="-25000" dirty="0">
                <a:solidFill>
                  <a:srgbClr val="000000"/>
                </a:solidFill>
                <a:latin typeface="宋体" panose="02010600030101010101" pitchFamily="2" charset="-122"/>
              </a:rPr>
              <a:t>外</a:t>
            </a:r>
            <a:r>
              <a:rPr lang="zh-CN" altLang="en-US" b="0" dirty="0">
                <a:solidFill>
                  <a:srgbClr val="000000"/>
                </a:solidFill>
                <a:latin typeface="宋体" panose="02010600030101010101" pitchFamily="2" charset="-122"/>
              </a:rPr>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457200" y="495300"/>
            <a:ext cx="821055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lang="zh-CN" altLang="en-US" sz="2800" dirty="0">
                <a:solidFill>
                  <a:srgbClr val="0000FF"/>
                </a:solidFill>
                <a:latin typeface="+mn-ea"/>
                <a:ea typeface="+mn-ea"/>
              </a:rPr>
              <a:t>◆</a:t>
            </a:r>
            <a:r>
              <a:rPr lang="zh-CN" altLang="en-US" sz="2800" dirty="0">
                <a:latin typeface="+mn-ea"/>
                <a:ea typeface="+mn-ea"/>
              </a:rPr>
              <a:t>用</a:t>
            </a:r>
            <a:r>
              <a:rPr lang="zh-CN" altLang="en-US" sz="2800" dirty="0">
                <a:solidFill>
                  <a:srgbClr val="FF0000"/>
                </a:solidFill>
                <a:latin typeface="+mn-ea"/>
                <a:ea typeface="+mn-ea"/>
              </a:rPr>
              <a:t>一连串</a:t>
            </a:r>
            <a:r>
              <a:rPr lang="zh-CN" altLang="en-US" sz="2800" dirty="0">
                <a:latin typeface="+mn-ea"/>
                <a:ea typeface="+mn-ea"/>
              </a:rPr>
              <a:t>温差为无限小的热源无限缓慢地加热或冷却系统是可逆过程，此方法需要</a:t>
            </a:r>
            <a:r>
              <a:rPr lang="zh-CN" altLang="en-US" sz="2800" dirty="0">
                <a:solidFill>
                  <a:srgbClr val="FF0000"/>
                </a:solidFill>
                <a:latin typeface="+mn-ea"/>
                <a:ea typeface="+mn-ea"/>
              </a:rPr>
              <a:t>无数多个热源</a:t>
            </a:r>
            <a:r>
              <a:rPr lang="zh-CN" altLang="en-US" sz="2800" dirty="0">
                <a:latin typeface="+mn-ea"/>
                <a:ea typeface="+mn-ea"/>
              </a:rPr>
              <a:t>。</a:t>
            </a:r>
          </a:p>
        </p:txBody>
      </p:sp>
      <p:grpSp>
        <p:nvGrpSpPr>
          <p:cNvPr id="18435" name="Group 3"/>
          <p:cNvGrpSpPr>
            <a:grpSpLocks/>
          </p:cNvGrpSpPr>
          <p:nvPr/>
        </p:nvGrpSpPr>
        <p:grpSpPr bwMode="auto">
          <a:xfrm>
            <a:off x="583754" y="1797868"/>
            <a:ext cx="5843588" cy="2651125"/>
            <a:chOff x="0" y="0"/>
            <a:chExt cx="3681" cy="2337"/>
          </a:xfrm>
        </p:grpSpPr>
        <p:grpSp>
          <p:nvGrpSpPr>
            <p:cNvPr id="18441" name="Group 4"/>
            <p:cNvGrpSpPr>
              <a:grpSpLocks/>
            </p:cNvGrpSpPr>
            <p:nvPr/>
          </p:nvGrpSpPr>
          <p:grpSpPr bwMode="auto">
            <a:xfrm>
              <a:off x="0" y="944"/>
              <a:ext cx="842" cy="560"/>
              <a:chOff x="0" y="0"/>
              <a:chExt cx="842" cy="560"/>
            </a:xfrm>
          </p:grpSpPr>
          <p:sp>
            <p:nvSpPr>
              <p:cNvPr id="18480" name="AutoShape 5"/>
              <p:cNvSpPr>
                <a:spLocks noChangeArrowheads="1"/>
              </p:cNvSpPr>
              <p:nvPr/>
            </p:nvSpPr>
            <p:spPr bwMode="auto">
              <a:xfrm>
                <a:off x="0" y="0"/>
                <a:ext cx="842" cy="444"/>
              </a:xfrm>
              <a:prstGeom prst="flowChartMagneticDisk">
                <a:avLst/>
              </a:prstGeom>
              <a:solidFill>
                <a:srgbClr val="FF99FF"/>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18481" name="Text Box 6"/>
              <p:cNvSpPr txBox="1">
                <a:spLocks noChangeArrowheads="1"/>
              </p:cNvSpPr>
              <p:nvPr/>
            </p:nvSpPr>
            <p:spPr bwMode="auto">
              <a:xfrm>
                <a:off x="258" y="49"/>
                <a:ext cx="440" cy="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en-US" altLang="zh-CN" sz="2800" i="1">
                    <a:solidFill>
                      <a:srgbClr val="0000FF"/>
                    </a:solidFill>
                    <a:latin typeface="Times New Roman" pitchFamily="18" charset="0"/>
                  </a:rPr>
                  <a:t>T</a:t>
                </a:r>
                <a:r>
                  <a:rPr lang="en-US" altLang="zh-CN" sz="2800" baseline="-25000">
                    <a:solidFill>
                      <a:srgbClr val="0000FF"/>
                    </a:solidFill>
                    <a:latin typeface="Times New Roman" pitchFamily="18" charset="0"/>
                  </a:rPr>
                  <a:t>1</a:t>
                </a:r>
                <a:endParaRPr lang="en-US" altLang="zh-CN" sz="2400">
                  <a:latin typeface="Times New Roman" pitchFamily="18" charset="0"/>
                </a:endParaRPr>
              </a:p>
            </p:txBody>
          </p:sp>
        </p:grpSp>
        <p:grpSp>
          <p:nvGrpSpPr>
            <p:cNvPr id="18442" name="Group 7"/>
            <p:cNvGrpSpPr>
              <a:grpSpLocks/>
            </p:cNvGrpSpPr>
            <p:nvPr/>
          </p:nvGrpSpPr>
          <p:grpSpPr bwMode="auto">
            <a:xfrm>
              <a:off x="2792" y="944"/>
              <a:ext cx="841" cy="536"/>
              <a:chOff x="0" y="0"/>
              <a:chExt cx="841" cy="536"/>
            </a:xfrm>
          </p:grpSpPr>
          <p:sp>
            <p:nvSpPr>
              <p:cNvPr id="18478" name="AutoShape 8"/>
              <p:cNvSpPr>
                <a:spLocks noChangeArrowheads="1"/>
              </p:cNvSpPr>
              <p:nvPr/>
            </p:nvSpPr>
            <p:spPr bwMode="auto">
              <a:xfrm>
                <a:off x="0" y="0"/>
                <a:ext cx="841" cy="444"/>
              </a:xfrm>
              <a:prstGeom prst="flowChartMagneticDisk">
                <a:avLst/>
              </a:prstGeom>
              <a:solidFill>
                <a:srgbClr val="FF99FF"/>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18479" name="Text Box 9"/>
              <p:cNvSpPr txBox="1">
                <a:spLocks noChangeArrowheads="1"/>
              </p:cNvSpPr>
              <p:nvPr/>
            </p:nvSpPr>
            <p:spPr bwMode="auto">
              <a:xfrm>
                <a:off x="287" y="25"/>
                <a:ext cx="446" cy="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en-US" altLang="zh-CN" sz="2800" i="1">
                    <a:solidFill>
                      <a:srgbClr val="0000FF"/>
                    </a:solidFill>
                    <a:latin typeface="Times New Roman" pitchFamily="18" charset="0"/>
                  </a:rPr>
                  <a:t>T</a:t>
                </a:r>
                <a:r>
                  <a:rPr lang="en-US" altLang="zh-CN" sz="2800" baseline="-25000">
                    <a:solidFill>
                      <a:srgbClr val="0000FF"/>
                    </a:solidFill>
                    <a:latin typeface="Times New Roman" pitchFamily="18" charset="0"/>
                  </a:rPr>
                  <a:t>2</a:t>
                </a:r>
                <a:endParaRPr lang="en-US" altLang="zh-CN" sz="2400">
                  <a:latin typeface="Times New Roman" pitchFamily="18" charset="0"/>
                </a:endParaRPr>
              </a:p>
            </p:txBody>
          </p:sp>
        </p:grpSp>
        <p:sp>
          <p:nvSpPr>
            <p:cNvPr id="18443" name="AutoShape 10"/>
            <p:cNvSpPr>
              <a:spLocks noChangeArrowheads="1"/>
            </p:cNvSpPr>
            <p:nvPr/>
          </p:nvSpPr>
          <p:spPr bwMode="auto">
            <a:xfrm>
              <a:off x="357" y="397"/>
              <a:ext cx="3324" cy="578"/>
            </a:xfrm>
            <a:prstGeom prst="curvedDownArrow">
              <a:avLst>
                <a:gd name="adj1" fmla="val 34345"/>
                <a:gd name="adj2" fmla="val 144517"/>
                <a:gd name="adj3" fmla="val 31463"/>
              </a:avLst>
            </a:prstGeom>
            <a:solidFill>
              <a:schemeClr val="accent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18444" name="AutoShape 11"/>
            <p:cNvSpPr>
              <a:spLocks noChangeArrowheads="1"/>
            </p:cNvSpPr>
            <p:nvPr/>
          </p:nvSpPr>
          <p:spPr bwMode="auto">
            <a:xfrm flipV="1">
              <a:off x="306" y="1376"/>
              <a:ext cx="3299" cy="578"/>
            </a:xfrm>
            <a:prstGeom prst="curvedDownArrow">
              <a:avLst>
                <a:gd name="adj1" fmla="val 34087"/>
                <a:gd name="adj2" fmla="val 143430"/>
                <a:gd name="adj3" fmla="val 31463"/>
              </a:avLst>
            </a:prstGeom>
            <a:solidFill>
              <a:srgbClr val="9933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grpSp>
          <p:nvGrpSpPr>
            <p:cNvPr id="18445" name="Group 12"/>
            <p:cNvGrpSpPr>
              <a:grpSpLocks/>
            </p:cNvGrpSpPr>
            <p:nvPr/>
          </p:nvGrpSpPr>
          <p:grpSpPr bwMode="auto">
            <a:xfrm>
              <a:off x="1489" y="0"/>
              <a:ext cx="569" cy="666"/>
              <a:chOff x="0" y="0"/>
              <a:chExt cx="608" cy="1169"/>
            </a:xfrm>
          </p:grpSpPr>
          <p:sp>
            <p:nvSpPr>
              <p:cNvPr id="18455" name="Freeform 13"/>
              <p:cNvSpPr>
                <a:spLocks/>
              </p:cNvSpPr>
              <p:nvPr/>
            </p:nvSpPr>
            <p:spPr bwMode="auto">
              <a:xfrm>
                <a:off x="0" y="95"/>
                <a:ext cx="606" cy="1072"/>
              </a:xfrm>
              <a:custGeom>
                <a:avLst/>
                <a:gdLst>
                  <a:gd name="T0" fmla="*/ 0 w 2423"/>
                  <a:gd name="T1" fmla="*/ 0 h 4289"/>
                  <a:gd name="T2" fmla="*/ 0 w 2423"/>
                  <a:gd name="T3" fmla="*/ 0 h 4289"/>
                  <a:gd name="T4" fmla="*/ 0 w 2423"/>
                  <a:gd name="T5" fmla="*/ 0 h 4289"/>
                  <a:gd name="T6" fmla="*/ 0 w 2423"/>
                  <a:gd name="T7" fmla="*/ 0 h 4289"/>
                  <a:gd name="T8" fmla="*/ 0 w 2423"/>
                  <a:gd name="T9" fmla="*/ 0 h 4289"/>
                  <a:gd name="T10" fmla="*/ 0 w 2423"/>
                  <a:gd name="T11" fmla="*/ 0 h 4289"/>
                  <a:gd name="T12" fmla="*/ 0 w 2423"/>
                  <a:gd name="T13" fmla="*/ 0 h 4289"/>
                  <a:gd name="T14" fmla="*/ 0 w 2423"/>
                  <a:gd name="T15" fmla="*/ 0 h 4289"/>
                  <a:gd name="T16" fmla="*/ 0 w 2423"/>
                  <a:gd name="T17" fmla="*/ 0 h 4289"/>
                  <a:gd name="T18" fmla="*/ 0 w 2423"/>
                  <a:gd name="T19" fmla="*/ 0 h 4289"/>
                  <a:gd name="T20" fmla="*/ 0 w 2423"/>
                  <a:gd name="T21" fmla="*/ 0 h 4289"/>
                  <a:gd name="T22" fmla="*/ 0 w 2423"/>
                  <a:gd name="T23" fmla="*/ 0 h 4289"/>
                  <a:gd name="T24" fmla="*/ 0 w 2423"/>
                  <a:gd name="T25" fmla="*/ 0 h 4289"/>
                  <a:gd name="T26" fmla="*/ 0 w 2423"/>
                  <a:gd name="T27" fmla="*/ 0 h 4289"/>
                  <a:gd name="T28" fmla="*/ 0 w 2423"/>
                  <a:gd name="T29" fmla="*/ 0 h 4289"/>
                  <a:gd name="T30" fmla="*/ 0 w 2423"/>
                  <a:gd name="T31" fmla="*/ 0 h 4289"/>
                  <a:gd name="T32" fmla="*/ 0 w 2423"/>
                  <a:gd name="T33" fmla="*/ 0 h 4289"/>
                  <a:gd name="T34" fmla="*/ 0 w 2423"/>
                  <a:gd name="T35" fmla="*/ 0 h 4289"/>
                  <a:gd name="T36" fmla="*/ 0 w 2423"/>
                  <a:gd name="T37" fmla="*/ 0 h 4289"/>
                  <a:gd name="T38" fmla="*/ 0 w 2423"/>
                  <a:gd name="T39" fmla="*/ 0 h 4289"/>
                  <a:gd name="T40" fmla="*/ 0 w 2423"/>
                  <a:gd name="T41" fmla="*/ 0 h 4289"/>
                  <a:gd name="T42" fmla="*/ 0 w 2423"/>
                  <a:gd name="T43" fmla="*/ 0 h 4289"/>
                  <a:gd name="T44" fmla="*/ 0 w 2423"/>
                  <a:gd name="T45" fmla="*/ 0 h 4289"/>
                  <a:gd name="T46" fmla="*/ 0 w 2423"/>
                  <a:gd name="T47" fmla="*/ 0 h 4289"/>
                  <a:gd name="T48" fmla="*/ 0 w 2423"/>
                  <a:gd name="T49" fmla="*/ 0 h 4289"/>
                  <a:gd name="T50" fmla="*/ 0 w 2423"/>
                  <a:gd name="T51" fmla="*/ 0 h 4289"/>
                  <a:gd name="T52" fmla="*/ 0 w 2423"/>
                  <a:gd name="T53" fmla="*/ 0 h 4289"/>
                  <a:gd name="T54" fmla="*/ 0 w 2423"/>
                  <a:gd name="T55" fmla="*/ 0 h 4289"/>
                  <a:gd name="T56" fmla="*/ 0 w 2423"/>
                  <a:gd name="T57" fmla="*/ 0 h 4289"/>
                  <a:gd name="T58" fmla="*/ 0 w 2423"/>
                  <a:gd name="T59" fmla="*/ 0 h 4289"/>
                  <a:gd name="T60" fmla="*/ 0 w 2423"/>
                  <a:gd name="T61" fmla="*/ 0 h 4289"/>
                  <a:gd name="T62" fmla="*/ 0 w 2423"/>
                  <a:gd name="T63" fmla="*/ 0 h 4289"/>
                  <a:gd name="T64" fmla="*/ 0 w 2423"/>
                  <a:gd name="T65" fmla="*/ 0 h 4289"/>
                  <a:gd name="T66" fmla="*/ 0 w 2423"/>
                  <a:gd name="T67" fmla="*/ 0 h 4289"/>
                  <a:gd name="T68" fmla="*/ 0 w 2423"/>
                  <a:gd name="T69" fmla="*/ 0 h 4289"/>
                  <a:gd name="T70" fmla="*/ 0 w 2423"/>
                  <a:gd name="T71" fmla="*/ 0 h 4289"/>
                  <a:gd name="T72" fmla="*/ 0 w 2423"/>
                  <a:gd name="T73" fmla="*/ 0 h 4289"/>
                  <a:gd name="T74" fmla="*/ 0 w 2423"/>
                  <a:gd name="T75" fmla="*/ 0 h 4289"/>
                  <a:gd name="T76" fmla="*/ 0 w 2423"/>
                  <a:gd name="T77" fmla="*/ 0 h 4289"/>
                  <a:gd name="T78" fmla="*/ 0 w 2423"/>
                  <a:gd name="T79" fmla="*/ 0 h 4289"/>
                  <a:gd name="T80" fmla="*/ 0 w 2423"/>
                  <a:gd name="T81" fmla="*/ 0 h 4289"/>
                  <a:gd name="T82" fmla="*/ 0 w 2423"/>
                  <a:gd name="T83" fmla="*/ 0 h 4289"/>
                  <a:gd name="T84" fmla="*/ 0 w 2423"/>
                  <a:gd name="T85" fmla="*/ 0 h 4289"/>
                  <a:gd name="T86" fmla="*/ 0 w 2423"/>
                  <a:gd name="T87" fmla="*/ 0 h 4289"/>
                  <a:gd name="T88" fmla="*/ 0 w 2423"/>
                  <a:gd name="T89" fmla="*/ 0 h 428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423" h="4289">
                    <a:moveTo>
                      <a:pt x="291" y="3937"/>
                    </a:moveTo>
                    <a:lnTo>
                      <a:pt x="254" y="3851"/>
                    </a:lnTo>
                    <a:lnTo>
                      <a:pt x="215" y="3759"/>
                    </a:lnTo>
                    <a:lnTo>
                      <a:pt x="172" y="3660"/>
                    </a:lnTo>
                    <a:lnTo>
                      <a:pt x="129" y="3557"/>
                    </a:lnTo>
                    <a:lnTo>
                      <a:pt x="88" y="3446"/>
                    </a:lnTo>
                    <a:lnTo>
                      <a:pt x="56" y="3326"/>
                    </a:lnTo>
                    <a:lnTo>
                      <a:pt x="27" y="3201"/>
                    </a:lnTo>
                    <a:lnTo>
                      <a:pt x="6" y="3069"/>
                    </a:lnTo>
                    <a:lnTo>
                      <a:pt x="0" y="2931"/>
                    </a:lnTo>
                    <a:lnTo>
                      <a:pt x="4" y="2785"/>
                    </a:lnTo>
                    <a:lnTo>
                      <a:pt x="25" y="2631"/>
                    </a:lnTo>
                    <a:lnTo>
                      <a:pt x="61" y="2469"/>
                    </a:lnTo>
                    <a:lnTo>
                      <a:pt x="117" y="2300"/>
                    </a:lnTo>
                    <a:lnTo>
                      <a:pt x="197" y="2126"/>
                    </a:lnTo>
                    <a:lnTo>
                      <a:pt x="297" y="1944"/>
                    </a:lnTo>
                    <a:lnTo>
                      <a:pt x="426" y="1751"/>
                    </a:lnTo>
                    <a:lnTo>
                      <a:pt x="484" y="1676"/>
                    </a:lnTo>
                    <a:lnTo>
                      <a:pt x="536" y="1603"/>
                    </a:lnTo>
                    <a:lnTo>
                      <a:pt x="585" y="1533"/>
                    </a:lnTo>
                    <a:lnTo>
                      <a:pt x="628" y="1463"/>
                    </a:lnTo>
                    <a:lnTo>
                      <a:pt x="671" y="1392"/>
                    </a:lnTo>
                    <a:lnTo>
                      <a:pt x="708" y="1322"/>
                    </a:lnTo>
                    <a:lnTo>
                      <a:pt x="742" y="1251"/>
                    </a:lnTo>
                    <a:lnTo>
                      <a:pt x="776" y="1181"/>
                    </a:lnTo>
                    <a:lnTo>
                      <a:pt x="806" y="1110"/>
                    </a:lnTo>
                    <a:lnTo>
                      <a:pt x="837" y="1040"/>
                    </a:lnTo>
                    <a:lnTo>
                      <a:pt x="867" y="966"/>
                    </a:lnTo>
                    <a:lnTo>
                      <a:pt x="894" y="893"/>
                    </a:lnTo>
                    <a:lnTo>
                      <a:pt x="922" y="816"/>
                    </a:lnTo>
                    <a:lnTo>
                      <a:pt x="953" y="739"/>
                    </a:lnTo>
                    <a:lnTo>
                      <a:pt x="980" y="656"/>
                    </a:lnTo>
                    <a:lnTo>
                      <a:pt x="1010" y="574"/>
                    </a:lnTo>
                    <a:lnTo>
                      <a:pt x="1044" y="466"/>
                    </a:lnTo>
                    <a:lnTo>
                      <a:pt x="1085" y="377"/>
                    </a:lnTo>
                    <a:lnTo>
                      <a:pt x="1124" y="304"/>
                    </a:lnTo>
                    <a:lnTo>
                      <a:pt x="1171" y="239"/>
                    </a:lnTo>
                    <a:lnTo>
                      <a:pt x="1214" y="182"/>
                    </a:lnTo>
                    <a:lnTo>
                      <a:pt x="1259" y="127"/>
                    </a:lnTo>
                    <a:lnTo>
                      <a:pt x="1305" y="68"/>
                    </a:lnTo>
                    <a:lnTo>
                      <a:pt x="1348" y="0"/>
                    </a:lnTo>
                    <a:lnTo>
                      <a:pt x="1323" y="66"/>
                    </a:lnTo>
                    <a:lnTo>
                      <a:pt x="1293" y="139"/>
                    </a:lnTo>
                    <a:lnTo>
                      <a:pt x="1265" y="216"/>
                    </a:lnTo>
                    <a:lnTo>
                      <a:pt x="1246" y="295"/>
                    </a:lnTo>
                    <a:lnTo>
                      <a:pt x="1244" y="384"/>
                    </a:lnTo>
                    <a:lnTo>
                      <a:pt x="1262" y="479"/>
                    </a:lnTo>
                    <a:lnTo>
                      <a:pt x="1312" y="579"/>
                    </a:lnTo>
                    <a:lnTo>
                      <a:pt x="1396" y="690"/>
                    </a:lnTo>
                    <a:lnTo>
                      <a:pt x="1477" y="773"/>
                    </a:lnTo>
                    <a:lnTo>
                      <a:pt x="1544" y="843"/>
                    </a:lnTo>
                    <a:lnTo>
                      <a:pt x="1596" y="917"/>
                    </a:lnTo>
                    <a:lnTo>
                      <a:pt x="1630" y="1011"/>
                    </a:lnTo>
                    <a:lnTo>
                      <a:pt x="1636" y="1147"/>
                    </a:lnTo>
                    <a:lnTo>
                      <a:pt x="1611" y="1336"/>
                    </a:lnTo>
                    <a:lnTo>
                      <a:pt x="1550" y="1599"/>
                    </a:lnTo>
                    <a:lnTo>
                      <a:pt x="1448" y="1953"/>
                    </a:lnTo>
                    <a:lnTo>
                      <a:pt x="1501" y="1842"/>
                    </a:lnTo>
                    <a:lnTo>
                      <a:pt x="1553" y="1733"/>
                    </a:lnTo>
                    <a:lnTo>
                      <a:pt x="1609" y="1624"/>
                    </a:lnTo>
                    <a:lnTo>
                      <a:pt x="1657" y="1515"/>
                    </a:lnTo>
                    <a:lnTo>
                      <a:pt x="1703" y="1397"/>
                    </a:lnTo>
                    <a:lnTo>
                      <a:pt x="1741" y="1279"/>
                    </a:lnTo>
                    <a:lnTo>
                      <a:pt x="1768" y="1149"/>
                    </a:lnTo>
                    <a:lnTo>
                      <a:pt x="1782" y="1011"/>
                    </a:lnTo>
                    <a:lnTo>
                      <a:pt x="1829" y="1125"/>
                    </a:lnTo>
                    <a:lnTo>
                      <a:pt x="1875" y="1236"/>
                    </a:lnTo>
                    <a:lnTo>
                      <a:pt x="1918" y="1349"/>
                    </a:lnTo>
                    <a:lnTo>
                      <a:pt x="1961" y="1459"/>
                    </a:lnTo>
                    <a:lnTo>
                      <a:pt x="2004" y="1572"/>
                    </a:lnTo>
                    <a:lnTo>
                      <a:pt x="2043" y="1683"/>
                    </a:lnTo>
                    <a:lnTo>
                      <a:pt x="2084" y="1796"/>
                    </a:lnTo>
                    <a:lnTo>
                      <a:pt x="2123" y="1910"/>
                    </a:lnTo>
                    <a:lnTo>
                      <a:pt x="2159" y="2026"/>
                    </a:lnTo>
                    <a:lnTo>
                      <a:pt x="2197" y="2145"/>
                    </a:lnTo>
                    <a:lnTo>
                      <a:pt x="2230" y="2263"/>
                    </a:lnTo>
                    <a:lnTo>
                      <a:pt x="2263" y="2386"/>
                    </a:lnTo>
                    <a:lnTo>
                      <a:pt x="2297" y="2513"/>
                    </a:lnTo>
                    <a:lnTo>
                      <a:pt x="2329" y="2640"/>
                    </a:lnTo>
                    <a:lnTo>
                      <a:pt x="2359" y="2772"/>
                    </a:lnTo>
                    <a:lnTo>
                      <a:pt x="2386" y="2910"/>
                    </a:lnTo>
                    <a:lnTo>
                      <a:pt x="2402" y="3115"/>
                    </a:lnTo>
                    <a:lnTo>
                      <a:pt x="2417" y="3299"/>
                    </a:lnTo>
                    <a:lnTo>
                      <a:pt x="2423" y="3465"/>
                    </a:lnTo>
                    <a:lnTo>
                      <a:pt x="2417" y="3619"/>
                    </a:lnTo>
                    <a:lnTo>
                      <a:pt x="2383" y="3771"/>
                    </a:lnTo>
                    <a:lnTo>
                      <a:pt x="2320" y="3930"/>
                    </a:lnTo>
                    <a:lnTo>
                      <a:pt x="2218" y="4099"/>
                    </a:lnTo>
                    <a:lnTo>
                      <a:pt x="2068" y="4289"/>
                    </a:lnTo>
                    <a:lnTo>
                      <a:pt x="291" y="3937"/>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56" name="Freeform 14"/>
              <p:cNvSpPr>
                <a:spLocks/>
              </p:cNvSpPr>
              <p:nvPr/>
            </p:nvSpPr>
            <p:spPr bwMode="auto">
              <a:xfrm>
                <a:off x="0" y="95"/>
                <a:ext cx="606" cy="1072"/>
              </a:xfrm>
              <a:custGeom>
                <a:avLst/>
                <a:gdLst>
                  <a:gd name="T0" fmla="*/ 0 w 2423"/>
                  <a:gd name="T1" fmla="*/ 0 h 4289"/>
                  <a:gd name="T2" fmla="*/ 0 w 2423"/>
                  <a:gd name="T3" fmla="*/ 0 h 4289"/>
                  <a:gd name="T4" fmla="*/ 0 w 2423"/>
                  <a:gd name="T5" fmla="*/ 0 h 4289"/>
                  <a:gd name="T6" fmla="*/ 0 w 2423"/>
                  <a:gd name="T7" fmla="*/ 0 h 4289"/>
                  <a:gd name="T8" fmla="*/ 0 w 2423"/>
                  <a:gd name="T9" fmla="*/ 0 h 4289"/>
                  <a:gd name="T10" fmla="*/ 0 w 2423"/>
                  <a:gd name="T11" fmla="*/ 0 h 4289"/>
                  <a:gd name="T12" fmla="*/ 0 w 2423"/>
                  <a:gd name="T13" fmla="*/ 0 h 4289"/>
                  <a:gd name="T14" fmla="*/ 0 w 2423"/>
                  <a:gd name="T15" fmla="*/ 0 h 4289"/>
                  <a:gd name="T16" fmla="*/ 0 w 2423"/>
                  <a:gd name="T17" fmla="*/ 0 h 4289"/>
                  <a:gd name="T18" fmla="*/ 0 w 2423"/>
                  <a:gd name="T19" fmla="*/ 0 h 4289"/>
                  <a:gd name="T20" fmla="*/ 0 w 2423"/>
                  <a:gd name="T21" fmla="*/ 0 h 4289"/>
                  <a:gd name="T22" fmla="*/ 0 w 2423"/>
                  <a:gd name="T23" fmla="*/ 0 h 4289"/>
                  <a:gd name="T24" fmla="*/ 0 w 2423"/>
                  <a:gd name="T25" fmla="*/ 0 h 4289"/>
                  <a:gd name="T26" fmla="*/ 0 w 2423"/>
                  <a:gd name="T27" fmla="*/ 0 h 4289"/>
                  <a:gd name="T28" fmla="*/ 0 w 2423"/>
                  <a:gd name="T29" fmla="*/ 0 h 4289"/>
                  <a:gd name="T30" fmla="*/ 0 w 2423"/>
                  <a:gd name="T31" fmla="*/ 0 h 4289"/>
                  <a:gd name="T32" fmla="*/ 0 w 2423"/>
                  <a:gd name="T33" fmla="*/ 0 h 4289"/>
                  <a:gd name="T34" fmla="*/ 0 w 2423"/>
                  <a:gd name="T35" fmla="*/ 0 h 4289"/>
                  <a:gd name="T36" fmla="*/ 0 w 2423"/>
                  <a:gd name="T37" fmla="*/ 0 h 4289"/>
                  <a:gd name="T38" fmla="*/ 0 w 2423"/>
                  <a:gd name="T39" fmla="*/ 0 h 4289"/>
                  <a:gd name="T40" fmla="*/ 0 w 2423"/>
                  <a:gd name="T41" fmla="*/ 0 h 4289"/>
                  <a:gd name="T42" fmla="*/ 0 w 2423"/>
                  <a:gd name="T43" fmla="*/ 0 h 4289"/>
                  <a:gd name="T44" fmla="*/ 0 w 2423"/>
                  <a:gd name="T45" fmla="*/ 0 h 4289"/>
                  <a:gd name="T46" fmla="*/ 0 w 2423"/>
                  <a:gd name="T47" fmla="*/ 0 h 4289"/>
                  <a:gd name="T48" fmla="*/ 0 w 2423"/>
                  <a:gd name="T49" fmla="*/ 0 h 4289"/>
                  <a:gd name="T50" fmla="*/ 0 w 2423"/>
                  <a:gd name="T51" fmla="*/ 0 h 4289"/>
                  <a:gd name="T52" fmla="*/ 0 w 2423"/>
                  <a:gd name="T53" fmla="*/ 0 h 4289"/>
                  <a:gd name="T54" fmla="*/ 0 w 2423"/>
                  <a:gd name="T55" fmla="*/ 0 h 4289"/>
                  <a:gd name="T56" fmla="*/ 0 w 2423"/>
                  <a:gd name="T57" fmla="*/ 0 h 4289"/>
                  <a:gd name="T58" fmla="*/ 0 w 2423"/>
                  <a:gd name="T59" fmla="*/ 0 h 4289"/>
                  <a:gd name="T60" fmla="*/ 0 w 2423"/>
                  <a:gd name="T61" fmla="*/ 0 h 4289"/>
                  <a:gd name="T62" fmla="*/ 0 w 2423"/>
                  <a:gd name="T63" fmla="*/ 0 h 4289"/>
                  <a:gd name="T64" fmla="*/ 0 w 2423"/>
                  <a:gd name="T65" fmla="*/ 0 h 4289"/>
                  <a:gd name="T66" fmla="*/ 0 w 2423"/>
                  <a:gd name="T67" fmla="*/ 0 h 4289"/>
                  <a:gd name="T68" fmla="*/ 0 w 2423"/>
                  <a:gd name="T69" fmla="*/ 0 h 4289"/>
                  <a:gd name="T70" fmla="*/ 0 w 2423"/>
                  <a:gd name="T71" fmla="*/ 0 h 4289"/>
                  <a:gd name="T72" fmla="*/ 0 w 2423"/>
                  <a:gd name="T73" fmla="*/ 0 h 4289"/>
                  <a:gd name="T74" fmla="*/ 0 w 2423"/>
                  <a:gd name="T75" fmla="*/ 0 h 4289"/>
                  <a:gd name="T76" fmla="*/ 0 w 2423"/>
                  <a:gd name="T77" fmla="*/ 0 h 4289"/>
                  <a:gd name="T78" fmla="*/ 0 w 2423"/>
                  <a:gd name="T79" fmla="*/ 0 h 4289"/>
                  <a:gd name="T80" fmla="*/ 0 w 2423"/>
                  <a:gd name="T81" fmla="*/ 0 h 4289"/>
                  <a:gd name="T82" fmla="*/ 0 w 2423"/>
                  <a:gd name="T83" fmla="*/ 0 h 4289"/>
                  <a:gd name="T84" fmla="*/ 0 w 2423"/>
                  <a:gd name="T85" fmla="*/ 0 h 4289"/>
                  <a:gd name="T86" fmla="*/ 0 w 2423"/>
                  <a:gd name="T87" fmla="*/ 0 h 4289"/>
                  <a:gd name="T88" fmla="*/ 0 w 2423"/>
                  <a:gd name="T89" fmla="*/ 0 h 428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423" h="4289">
                    <a:moveTo>
                      <a:pt x="291" y="3937"/>
                    </a:moveTo>
                    <a:lnTo>
                      <a:pt x="254" y="3851"/>
                    </a:lnTo>
                    <a:lnTo>
                      <a:pt x="215" y="3759"/>
                    </a:lnTo>
                    <a:lnTo>
                      <a:pt x="172" y="3660"/>
                    </a:lnTo>
                    <a:lnTo>
                      <a:pt x="129" y="3557"/>
                    </a:lnTo>
                    <a:lnTo>
                      <a:pt x="88" y="3446"/>
                    </a:lnTo>
                    <a:lnTo>
                      <a:pt x="56" y="3326"/>
                    </a:lnTo>
                    <a:lnTo>
                      <a:pt x="27" y="3201"/>
                    </a:lnTo>
                    <a:lnTo>
                      <a:pt x="6" y="3069"/>
                    </a:lnTo>
                    <a:lnTo>
                      <a:pt x="0" y="2931"/>
                    </a:lnTo>
                    <a:lnTo>
                      <a:pt x="4" y="2785"/>
                    </a:lnTo>
                    <a:lnTo>
                      <a:pt x="25" y="2631"/>
                    </a:lnTo>
                    <a:lnTo>
                      <a:pt x="61" y="2469"/>
                    </a:lnTo>
                    <a:lnTo>
                      <a:pt x="117" y="2300"/>
                    </a:lnTo>
                    <a:lnTo>
                      <a:pt x="197" y="2126"/>
                    </a:lnTo>
                    <a:lnTo>
                      <a:pt x="297" y="1944"/>
                    </a:lnTo>
                    <a:lnTo>
                      <a:pt x="426" y="1751"/>
                    </a:lnTo>
                    <a:lnTo>
                      <a:pt x="484" y="1676"/>
                    </a:lnTo>
                    <a:lnTo>
                      <a:pt x="536" y="1603"/>
                    </a:lnTo>
                    <a:lnTo>
                      <a:pt x="585" y="1533"/>
                    </a:lnTo>
                    <a:lnTo>
                      <a:pt x="628" y="1463"/>
                    </a:lnTo>
                    <a:lnTo>
                      <a:pt x="671" y="1392"/>
                    </a:lnTo>
                    <a:lnTo>
                      <a:pt x="708" y="1322"/>
                    </a:lnTo>
                    <a:lnTo>
                      <a:pt x="742" y="1251"/>
                    </a:lnTo>
                    <a:lnTo>
                      <a:pt x="776" y="1181"/>
                    </a:lnTo>
                    <a:lnTo>
                      <a:pt x="806" y="1110"/>
                    </a:lnTo>
                    <a:lnTo>
                      <a:pt x="837" y="1040"/>
                    </a:lnTo>
                    <a:lnTo>
                      <a:pt x="867" y="966"/>
                    </a:lnTo>
                    <a:lnTo>
                      <a:pt x="894" y="893"/>
                    </a:lnTo>
                    <a:lnTo>
                      <a:pt x="922" y="816"/>
                    </a:lnTo>
                    <a:lnTo>
                      <a:pt x="953" y="739"/>
                    </a:lnTo>
                    <a:lnTo>
                      <a:pt x="980" y="656"/>
                    </a:lnTo>
                    <a:lnTo>
                      <a:pt x="1010" y="574"/>
                    </a:lnTo>
                    <a:lnTo>
                      <a:pt x="1044" y="466"/>
                    </a:lnTo>
                    <a:lnTo>
                      <a:pt x="1085" y="377"/>
                    </a:lnTo>
                    <a:lnTo>
                      <a:pt x="1124" y="304"/>
                    </a:lnTo>
                    <a:lnTo>
                      <a:pt x="1171" y="239"/>
                    </a:lnTo>
                    <a:lnTo>
                      <a:pt x="1214" y="182"/>
                    </a:lnTo>
                    <a:lnTo>
                      <a:pt x="1259" y="127"/>
                    </a:lnTo>
                    <a:lnTo>
                      <a:pt x="1305" y="68"/>
                    </a:lnTo>
                    <a:lnTo>
                      <a:pt x="1348" y="0"/>
                    </a:lnTo>
                    <a:lnTo>
                      <a:pt x="1323" y="66"/>
                    </a:lnTo>
                    <a:lnTo>
                      <a:pt x="1293" y="139"/>
                    </a:lnTo>
                    <a:lnTo>
                      <a:pt x="1265" y="216"/>
                    </a:lnTo>
                    <a:lnTo>
                      <a:pt x="1246" y="295"/>
                    </a:lnTo>
                    <a:lnTo>
                      <a:pt x="1244" y="384"/>
                    </a:lnTo>
                    <a:lnTo>
                      <a:pt x="1262" y="479"/>
                    </a:lnTo>
                    <a:lnTo>
                      <a:pt x="1312" y="579"/>
                    </a:lnTo>
                    <a:lnTo>
                      <a:pt x="1396" y="690"/>
                    </a:lnTo>
                    <a:lnTo>
                      <a:pt x="1477" y="773"/>
                    </a:lnTo>
                    <a:lnTo>
                      <a:pt x="1544" y="843"/>
                    </a:lnTo>
                    <a:lnTo>
                      <a:pt x="1596" y="917"/>
                    </a:lnTo>
                    <a:lnTo>
                      <a:pt x="1630" y="1011"/>
                    </a:lnTo>
                    <a:lnTo>
                      <a:pt x="1636" y="1147"/>
                    </a:lnTo>
                    <a:lnTo>
                      <a:pt x="1611" y="1336"/>
                    </a:lnTo>
                    <a:lnTo>
                      <a:pt x="1550" y="1599"/>
                    </a:lnTo>
                    <a:lnTo>
                      <a:pt x="1448" y="1953"/>
                    </a:lnTo>
                    <a:lnTo>
                      <a:pt x="1501" y="1842"/>
                    </a:lnTo>
                    <a:lnTo>
                      <a:pt x="1553" y="1733"/>
                    </a:lnTo>
                    <a:lnTo>
                      <a:pt x="1609" y="1624"/>
                    </a:lnTo>
                    <a:lnTo>
                      <a:pt x="1657" y="1515"/>
                    </a:lnTo>
                    <a:lnTo>
                      <a:pt x="1703" y="1397"/>
                    </a:lnTo>
                    <a:lnTo>
                      <a:pt x="1741" y="1279"/>
                    </a:lnTo>
                    <a:lnTo>
                      <a:pt x="1768" y="1149"/>
                    </a:lnTo>
                    <a:lnTo>
                      <a:pt x="1782" y="1011"/>
                    </a:lnTo>
                    <a:lnTo>
                      <a:pt x="1829" y="1125"/>
                    </a:lnTo>
                    <a:lnTo>
                      <a:pt x="1875" y="1236"/>
                    </a:lnTo>
                    <a:lnTo>
                      <a:pt x="1918" y="1349"/>
                    </a:lnTo>
                    <a:lnTo>
                      <a:pt x="1961" y="1459"/>
                    </a:lnTo>
                    <a:lnTo>
                      <a:pt x="2004" y="1572"/>
                    </a:lnTo>
                    <a:lnTo>
                      <a:pt x="2043" y="1683"/>
                    </a:lnTo>
                    <a:lnTo>
                      <a:pt x="2084" y="1796"/>
                    </a:lnTo>
                    <a:lnTo>
                      <a:pt x="2123" y="1910"/>
                    </a:lnTo>
                    <a:lnTo>
                      <a:pt x="2159" y="2026"/>
                    </a:lnTo>
                    <a:lnTo>
                      <a:pt x="2197" y="2145"/>
                    </a:lnTo>
                    <a:lnTo>
                      <a:pt x="2230" y="2263"/>
                    </a:lnTo>
                    <a:lnTo>
                      <a:pt x="2263" y="2386"/>
                    </a:lnTo>
                    <a:lnTo>
                      <a:pt x="2297" y="2513"/>
                    </a:lnTo>
                    <a:lnTo>
                      <a:pt x="2329" y="2640"/>
                    </a:lnTo>
                    <a:lnTo>
                      <a:pt x="2359" y="2772"/>
                    </a:lnTo>
                    <a:lnTo>
                      <a:pt x="2386" y="2910"/>
                    </a:lnTo>
                    <a:lnTo>
                      <a:pt x="2402" y="3115"/>
                    </a:lnTo>
                    <a:lnTo>
                      <a:pt x="2417" y="3299"/>
                    </a:lnTo>
                    <a:lnTo>
                      <a:pt x="2423" y="3465"/>
                    </a:lnTo>
                    <a:lnTo>
                      <a:pt x="2417" y="3619"/>
                    </a:lnTo>
                    <a:lnTo>
                      <a:pt x="2383" y="3771"/>
                    </a:lnTo>
                    <a:lnTo>
                      <a:pt x="2320" y="3930"/>
                    </a:lnTo>
                    <a:lnTo>
                      <a:pt x="2218" y="4099"/>
                    </a:lnTo>
                    <a:lnTo>
                      <a:pt x="2068" y="4289"/>
                    </a:lnTo>
                    <a:lnTo>
                      <a:pt x="291" y="3937"/>
                    </a:lnTo>
                  </a:path>
                </a:pathLst>
              </a:custGeom>
              <a:noFill/>
              <a:ln w="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457" name="Freeform 15"/>
              <p:cNvSpPr>
                <a:spLocks/>
              </p:cNvSpPr>
              <p:nvPr/>
            </p:nvSpPr>
            <p:spPr bwMode="auto">
              <a:xfrm>
                <a:off x="363" y="0"/>
                <a:ext cx="9" cy="5"/>
              </a:xfrm>
              <a:custGeom>
                <a:avLst/>
                <a:gdLst>
                  <a:gd name="T0" fmla="*/ 0 w 37"/>
                  <a:gd name="T1" fmla="*/ 0 h 18"/>
                  <a:gd name="T2" fmla="*/ 0 w 37"/>
                  <a:gd name="T3" fmla="*/ 0 h 18"/>
                  <a:gd name="T4" fmla="*/ 0 w 37"/>
                  <a:gd name="T5" fmla="*/ 0 h 18"/>
                  <a:gd name="T6" fmla="*/ 0 w 37"/>
                  <a:gd name="T7" fmla="*/ 0 h 18"/>
                  <a:gd name="T8" fmla="*/ 0 w 37"/>
                  <a:gd name="T9" fmla="*/ 0 h 18"/>
                  <a:gd name="T10" fmla="*/ 0 w 37"/>
                  <a:gd name="T11" fmla="*/ 0 h 1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 h="18">
                    <a:moveTo>
                      <a:pt x="37" y="18"/>
                    </a:moveTo>
                    <a:lnTo>
                      <a:pt x="30" y="2"/>
                    </a:lnTo>
                    <a:lnTo>
                      <a:pt x="19" y="0"/>
                    </a:lnTo>
                    <a:lnTo>
                      <a:pt x="6" y="2"/>
                    </a:lnTo>
                    <a:lnTo>
                      <a:pt x="0" y="18"/>
                    </a:lnTo>
                    <a:lnTo>
                      <a:pt x="37" y="18"/>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58" name="Freeform 16"/>
              <p:cNvSpPr>
                <a:spLocks/>
              </p:cNvSpPr>
              <p:nvPr/>
            </p:nvSpPr>
            <p:spPr bwMode="auto">
              <a:xfrm>
                <a:off x="248" y="5"/>
                <a:ext cx="124" cy="223"/>
              </a:xfrm>
              <a:custGeom>
                <a:avLst/>
                <a:gdLst>
                  <a:gd name="T0" fmla="*/ 0 w 497"/>
                  <a:gd name="T1" fmla="*/ 0 h 895"/>
                  <a:gd name="T2" fmla="*/ 0 w 497"/>
                  <a:gd name="T3" fmla="*/ 0 h 895"/>
                  <a:gd name="T4" fmla="*/ 0 w 497"/>
                  <a:gd name="T5" fmla="*/ 0 h 895"/>
                  <a:gd name="T6" fmla="*/ 0 w 497"/>
                  <a:gd name="T7" fmla="*/ 0 h 895"/>
                  <a:gd name="T8" fmla="*/ 0 w 497"/>
                  <a:gd name="T9" fmla="*/ 0 h 895"/>
                  <a:gd name="T10" fmla="*/ 0 w 497"/>
                  <a:gd name="T11" fmla="*/ 0 h 895"/>
                  <a:gd name="T12" fmla="*/ 0 w 497"/>
                  <a:gd name="T13" fmla="*/ 0 h 895"/>
                  <a:gd name="T14" fmla="*/ 0 w 497"/>
                  <a:gd name="T15" fmla="*/ 0 h 895"/>
                  <a:gd name="T16" fmla="*/ 0 w 497"/>
                  <a:gd name="T17" fmla="*/ 0 h 895"/>
                  <a:gd name="T18" fmla="*/ 0 w 497"/>
                  <a:gd name="T19" fmla="*/ 0 h 895"/>
                  <a:gd name="T20" fmla="*/ 0 w 497"/>
                  <a:gd name="T21" fmla="*/ 0 h 895"/>
                  <a:gd name="T22" fmla="*/ 0 w 497"/>
                  <a:gd name="T23" fmla="*/ 0 h 895"/>
                  <a:gd name="T24" fmla="*/ 0 w 497"/>
                  <a:gd name="T25" fmla="*/ 0 h 895"/>
                  <a:gd name="T26" fmla="*/ 0 w 497"/>
                  <a:gd name="T27" fmla="*/ 0 h 895"/>
                  <a:gd name="T28" fmla="*/ 0 w 497"/>
                  <a:gd name="T29" fmla="*/ 0 h 895"/>
                  <a:gd name="T30" fmla="*/ 0 w 497"/>
                  <a:gd name="T31" fmla="*/ 0 h 895"/>
                  <a:gd name="T32" fmla="*/ 0 w 497"/>
                  <a:gd name="T33" fmla="*/ 0 h 895"/>
                  <a:gd name="T34" fmla="*/ 0 w 497"/>
                  <a:gd name="T35" fmla="*/ 0 h 895"/>
                  <a:gd name="T36" fmla="*/ 0 w 497"/>
                  <a:gd name="T37" fmla="*/ 0 h 895"/>
                  <a:gd name="T38" fmla="*/ 0 w 497"/>
                  <a:gd name="T39" fmla="*/ 0 h 895"/>
                  <a:gd name="T40" fmla="*/ 0 w 497"/>
                  <a:gd name="T41" fmla="*/ 0 h 895"/>
                  <a:gd name="T42" fmla="*/ 0 w 497"/>
                  <a:gd name="T43" fmla="*/ 0 h 895"/>
                  <a:gd name="T44" fmla="*/ 0 w 497"/>
                  <a:gd name="T45" fmla="*/ 0 h 895"/>
                  <a:gd name="T46" fmla="*/ 0 w 497"/>
                  <a:gd name="T47" fmla="*/ 0 h 895"/>
                  <a:gd name="T48" fmla="*/ 0 w 497"/>
                  <a:gd name="T49" fmla="*/ 0 h 895"/>
                  <a:gd name="T50" fmla="*/ 0 w 497"/>
                  <a:gd name="T51" fmla="*/ 0 h 895"/>
                  <a:gd name="T52" fmla="*/ 0 w 497"/>
                  <a:gd name="T53" fmla="*/ 0 h 895"/>
                  <a:gd name="T54" fmla="*/ 0 w 497"/>
                  <a:gd name="T55" fmla="*/ 0 h 895"/>
                  <a:gd name="T56" fmla="*/ 0 w 497"/>
                  <a:gd name="T57" fmla="*/ 0 h 895"/>
                  <a:gd name="T58" fmla="*/ 0 w 497"/>
                  <a:gd name="T59" fmla="*/ 0 h 895"/>
                  <a:gd name="T60" fmla="*/ 0 w 497"/>
                  <a:gd name="T61" fmla="*/ 0 h 895"/>
                  <a:gd name="T62" fmla="*/ 0 w 497"/>
                  <a:gd name="T63" fmla="*/ 0 h 895"/>
                  <a:gd name="T64" fmla="*/ 0 w 497"/>
                  <a:gd name="T65" fmla="*/ 0 h 895"/>
                  <a:gd name="T66" fmla="*/ 0 w 497"/>
                  <a:gd name="T67" fmla="*/ 0 h 895"/>
                  <a:gd name="T68" fmla="*/ 0 w 497"/>
                  <a:gd name="T69" fmla="*/ 0 h 895"/>
                  <a:gd name="T70" fmla="*/ 0 w 497"/>
                  <a:gd name="T71" fmla="*/ 0 h 89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97" h="895">
                    <a:moveTo>
                      <a:pt x="38" y="895"/>
                    </a:moveTo>
                    <a:lnTo>
                      <a:pt x="38" y="895"/>
                    </a:lnTo>
                    <a:lnTo>
                      <a:pt x="50" y="849"/>
                    </a:lnTo>
                    <a:lnTo>
                      <a:pt x="71" y="797"/>
                    </a:lnTo>
                    <a:lnTo>
                      <a:pt x="99" y="747"/>
                    </a:lnTo>
                    <a:lnTo>
                      <a:pt x="129" y="693"/>
                    </a:lnTo>
                    <a:lnTo>
                      <a:pt x="166" y="634"/>
                    </a:lnTo>
                    <a:lnTo>
                      <a:pt x="206" y="582"/>
                    </a:lnTo>
                    <a:lnTo>
                      <a:pt x="249" y="524"/>
                    </a:lnTo>
                    <a:lnTo>
                      <a:pt x="292" y="463"/>
                    </a:lnTo>
                    <a:lnTo>
                      <a:pt x="334" y="404"/>
                    </a:lnTo>
                    <a:lnTo>
                      <a:pt x="374" y="343"/>
                    </a:lnTo>
                    <a:lnTo>
                      <a:pt x="415" y="284"/>
                    </a:lnTo>
                    <a:lnTo>
                      <a:pt x="445" y="227"/>
                    </a:lnTo>
                    <a:lnTo>
                      <a:pt x="472" y="166"/>
                    </a:lnTo>
                    <a:lnTo>
                      <a:pt x="490" y="107"/>
                    </a:lnTo>
                    <a:lnTo>
                      <a:pt x="497" y="52"/>
                    </a:lnTo>
                    <a:lnTo>
                      <a:pt x="497" y="0"/>
                    </a:lnTo>
                    <a:lnTo>
                      <a:pt x="460" y="0"/>
                    </a:lnTo>
                    <a:lnTo>
                      <a:pt x="460" y="52"/>
                    </a:lnTo>
                    <a:lnTo>
                      <a:pt x="454" y="102"/>
                    </a:lnTo>
                    <a:lnTo>
                      <a:pt x="436" y="153"/>
                    </a:lnTo>
                    <a:lnTo>
                      <a:pt x="408" y="209"/>
                    </a:lnTo>
                    <a:lnTo>
                      <a:pt x="377" y="266"/>
                    </a:lnTo>
                    <a:lnTo>
                      <a:pt x="343" y="325"/>
                    </a:lnTo>
                    <a:lnTo>
                      <a:pt x="304" y="380"/>
                    </a:lnTo>
                    <a:lnTo>
                      <a:pt x="261" y="438"/>
                    </a:lnTo>
                    <a:lnTo>
                      <a:pt x="218" y="500"/>
                    </a:lnTo>
                    <a:lnTo>
                      <a:pt x="175" y="558"/>
                    </a:lnTo>
                    <a:lnTo>
                      <a:pt x="136" y="616"/>
                    </a:lnTo>
                    <a:lnTo>
                      <a:pt x="99" y="674"/>
                    </a:lnTo>
                    <a:lnTo>
                      <a:pt x="61" y="729"/>
                    </a:lnTo>
                    <a:lnTo>
                      <a:pt x="34" y="784"/>
                    </a:lnTo>
                    <a:lnTo>
                      <a:pt x="13" y="836"/>
                    </a:lnTo>
                    <a:lnTo>
                      <a:pt x="0" y="888"/>
                    </a:lnTo>
                    <a:lnTo>
                      <a:pt x="38" y="895"/>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59" name="Freeform 17"/>
              <p:cNvSpPr>
                <a:spLocks/>
              </p:cNvSpPr>
              <p:nvPr/>
            </p:nvSpPr>
            <p:spPr bwMode="auto">
              <a:xfrm>
                <a:off x="39" y="227"/>
                <a:ext cx="219" cy="420"/>
              </a:xfrm>
              <a:custGeom>
                <a:avLst/>
                <a:gdLst>
                  <a:gd name="T0" fmla="*/ 0 w 876"/>
                  <a:gd name="T1" fmla="*/ 0 h 1679"/>
                  <a:gd name="T2" fmla="*/ 0 w 876"/>
                  <a:gd name="T3" fmla="*/ 0 h 1679"/>
                  <a:gd name="T4" fmla="*/ 0 w 876"/>
                  <a:gd name="T5" fmla="*/ 0 h 1679"/>
                  <a:gd name="T6" fmla="*/ 0 w 876"/>
                  <a:gd name="T7" fmla="*/ 0 h 1679"/>
                  <a:gd name="T8" fmla="*/ 0 w 876"/>
                  <a:gd name="T9" fmla="*/ 0 h 1679"/>
                  <a:gd name="T10" fmla="*/ 0 w 876"/>
                  <a:gd name="T11" fmla="*/ 0 h 1679"/>
                  <a:gd name="T12" fmla="*/ 0 w 876"/>
                  <a:gd name="T13" fmla="*/ 0 h 1679"/>
                  <a:gd name="T14" fmla="*/ 0 w 876"/>
                  <a:gd name="T15" fmla="*/ 0 h 1679"/>
                  <a:gd name="T16" fmla="*/ 0 w 876"/>
                  <a:gd name="T17" fmla="*/ 0 h 1679"/>
                  <a:gd name="T18" fmla="*/ 0 w 876"/>
                  <a:gd name="T19" fmla="*/ 0 h 1679"/>
                  <a:gd name="T20" fmla="*/ 0 w 876"/>
                  <a:gd name="T21" fmla="*/ 0 h 1679"/>
                  <a:gd name="T22" fmla="*/ 0 w 876"/>
                  <a:gd name="T23" fmla="*/ 0 h 1679"/>
                  <a:gd name="T24" fmla="*/ 0 w 876"/>
                  <a:gd name="T25" fmla="*/ 0 h 1679"/>
                  <a:gd name="T26" fmla="*/ 0 w 876"/>
                  <a:gd name="T27" fmla="*/ 0 h 1679"/>
                  <a:gd name="T28" fmla="*/ 0 w 876"/>
                  <a:gd name="T29" fmla="*/ 0 h 1679"/>
                  <a:gd name="T30" fmla="*/ 0 w 876"/>
                  <a:gd name="T31" fmla="*/ 0 h 1679"/>
                  <a:gd name="T32" fmla="*/ 0 w 876"/>
                  <a:gd name="T33" fmla="*/ 0 h 1679"/>
                  <a:gd name="T34" fmla="*/ 0 w 876"/>
                  <a:gd name="T35" fmla="*/ 0 h 1679"/>
                  <a:gd name="T36" fmla="*/ 0 w 876"/>
                  <a:gd name="T37" fmla="*/ 0 h 1679"/>
                  <a:gd name="T38" fmla="*/ 0 w 876"/>
                  <a:gd name="T39" fmla="*/ 0 h 1679"/>
                  <a:gd name="T40" fmla="*/ 0 w 876"/>
                  <a:gd name="T41" fmla="*/ 0 h 1679"/>
                  <a:gd name="T42" fmla="*/ 0 w 876"/>
                  <a:gd name="T43" fmla="*/ 0 h 1679"/>
                  <a:gd name="T44" fmla="*/ 0 w 876"/>
                  <a:gd name="T45" fmla="*/ 0 h 1679"/>
                  <a:gd name="T46" fmla="*/ 0 w 876"/>
                  <a:gd name="T47" fmla="*/ 0 h 1679"/>
                  <a:gd name="T48" fmla="*/ 0 w 876"/>
                  <a:gd name="T49" fmla="*/ 0 h 1679"/>
                  <a:gd name="T50" fmla="*/ 0 w 876"/>
                  <a:gd name="T51" fmla="*/ 0 h 1679"/>
                  <a:gd name="T52" fmla="*/ 0 w 876"/>
                  <a:gd name="T53" fmla="*/ 0 h 1679"/>
                  <a:gd name="T54" fmla="*/ 0 w 876"/>
                  <a:gd name="T55" fmla="*/ 0 h 1679"/>
                  <a:gd name="T56" fmla="*/ 0 w 876"/>
                  <a:gd name="T57" fmla="*/ 0 h 1679"/>
                  <a:gd name="T58" fmla="*/ 0 w 876"/>
                  <a:gd name="T59" fmla="*/ 0 h 1679"/>
                  <a:gd name="T60" fmla="*/ 0 w 876"/>
                  <a:gd name="T61" fmla="*/ 0 h 1679"/>
                  <a:gd name="T62" fmla="*/ 0 w 876"/>
                  <a:gd name="T63" fmla="*/ 0 h 1679"/>
                  <a:gd name="T64" fmla="*/ 0 w 876"/>
                  <a:gd name="T65" fmla="*/ 0 h 1679"/>
                  <a:gd name="T66" fmla="*/ 0 w 876"/>
                  <a:gd name="T67" fmla="*/ 0 h 1679"/>
                  <a:gd name="T68" fmla="*/ 0 w 876"/>
                  <a:gd name="T69" fmla="*/ 0 h 1679"/>
                  <a:gd name="T70" fmla="*/ 0 w 876"/>
                  <a:gd name="T71" fmla="*/ 0 h 167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76" h="1679">
                    <a:moveTo>
                      <a:pt x="36" y="1679"/>
                    </a:moveTo>
                    <a:lnTo>
                      <a:pt x="36" y="1679"/>
                    </a:lnTo>
                    <a:lnTo>
                      <a:pt x="79" y="1588"/>
                    </a:lnTo>
                    <a:lnTo>
                      <a:pt x="131" y="1492"/>
                    </a:lnTo>
                    <a:lnTo>
                      <a:pt x="184" y="1399"/>
                    </a:lnTo>
                    <a:lnTo>
                      <a:pt x="241" y="1303"/>
                    </a:lnTo>
                    <a:lnTo>
                      <a:pt x="302" y="1206"/>
                    </a:lnTo>
                    <a:lnTo>
                      <a:pt x="367" y="1110"/>
                    </a:lnTo>
                    <a:lnTo>
                      <a:pt x="431" y="1009"/>
                    </a:lnTo>
                    <a:lnTo>
                      <a:pt x="495" y="911"/>
                    </a:lnTo>
                    <a:lnTo>
                      <a:pt x="556" y="809"/>
                    </a:lnTo>
                    <a:lnTo>
                      <a:pt x="622" y="706"/>
                    </a:lnTo>
                    <a:lnTo>
                      <a:pt x="679" y="598"/>
                    </a:lnTo>
                    <a:lnTo>
                      <a:pt x="731" y="484"/>
                    </a:lnTo>
                    <a:lnTo>
                      <a:pt x="777" y="372"/>
                    </a:lnTo>
                    <a:lnTo>
                      <a:pt x="817" y="255"/>
                    </a:lnTo>
                    <a:lnTo>
                      <a:pt x="851" y="132"/>
                    </a:lnTo>
                    <a:lnTo>
                      <a:pt x="876" y="7"/>
                    </a:lnTo>
                    <a:lnTo>
                      <a:pt x="838" y="0"/>
                    </a:lnTo>
                    <a:lnTo>
                      <a:pt x="815" y="127"/>
                    </a:lnTo>
                    <a:lnTo>
                      <a:pt x="781" y="243"/>
                    </a:lnTo>
                    <a:lnTo>
                      <a:pt x="740" y="359"/>
                    </a:lnTo>
                    <a:lnTo>
                      <a:pt x="695" y="472"/>
                    </a:lnTo>
                    <a:lnTo>
                      <a:pt x="643" y="579"/>
                    </a:lnTo>
                    <a:lnTo>
                      <a:pt x="584" y="686"/>
                    </a:lnTo>
                    <a:lnTo>
                      <a:pt x="526" y="791"/>
                    </a:lnTo>
                    <a:lnTo>
                      <a:pt x="465" y="892"/>
                    </a:lnTo>
                    <a:lnTo>
                      <a:pt x="400" y="990"/>
                    </a:lnTo>
                    <a:lnTo>
                      <a:pt x="336" y="1092"/>
                    </a:lnTo>
                    <a:lnTo>
                      <a:pt x="272" y="1186"/>
                    </a:lnTo>
                    <a:lnTo>
                      <a:pt x="211" y="1285"/>
                    </a:lnTo>
                    <a:lnTo>
                      <a:pt x="152" y="1379"/>
                    </a:lnTo>
                    <a:lnTo>
                      <a:pt x="95" y="1474"/>
                    </a:lnTo>
                    <a:lnTo>
                      <a:pt x="43" y="1569"/>
                    </a:lnTo>
                    <a:lnTo>
                      <a:pt x="0" y="1666"/>
                    </a:lnTo>
                    <a:lnTo>
                      <a:pt x="36" y="16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60" name="Freeform 18"/>
              <p:cNvSpPr>
                <a:spLocks/>
              </p:cNvSpPr>
              <p:nvPr/>
            </p:nvSpPr>
            <p:spPr bwMode="auto">
              <a:xfrm>
                <a:off x="0" y="643"/>
                <a:ext cx="79" cy="428"/>
              </a:xfrm>
              <a:custGeom>
                <a:avLst/>
                <a:gdLst>
                  <a:gd name="T0" fmla="*/ 0 w 318"/>
                  <a:gd name="T1" fmla="*/ 0 h 1713"/>
                  <a:gd name="T2" fmla="*/ 0 w 318"/>
                  <a:gd name="T3" fmla="*/ 0 h 1713"/>
                  <a:gd name="T4" fmla="*/ 0 w 318"/>
                  <a:gd name="T5" fmla="*/ 0 h 1713"/>
                  <a:gd name="T6" fmla="*/ 0 w 318"/>
                  <a:gd name="T7" fmla="*/ 0 h 1713"/>
                  <a:gd name="T8" fmla="*/ 0 w 318"/>
                  <a:gd name="T9" fmla="*/ 0 h 1713"/>
                  <a:gd name="T10" fmla="*/ 0 w 318"/>
                  <a:gd name="T11" fmla="*/ 0 h 1713"/>
                  <a:gd name="T12" fmla="*/ 0 w 318"/>
                  <a:gd name="T13" fmla="*/ 0 h 1713"/>
                  <a:gd name="T14" fmla="*/ 0 w 318"/>
                  <a:gd name="T15" fmla="*/ 0 h 1713"/>
                  <a:gd name="T16" fmla="*/ 0 w 318"/>
                  <a:gd name="T17" fmla="*/ 0 h 1713"/>
                  <a:gd name="T18" fmla="*/ 0 w 318"/>
                  <a:gd name="T19" fmla="*/ 0 h 1713"/>
                  <a:gd name="T20" fmla="*/ 0 w 318"/>
                  <a:gd name="T21" fmla="*/ 0 h 1713"/>
                  <a:gd name="T22" fmla="*/ 0 w 318"/>
                  <a:gd name="T23" fmla="*/ 0 h 1713"/>
                  <a:gd name="T24" fmla="*/ 0 w 318"/>
                  <a:gd name="T25" fmla="*/ 0 h 1713"/>
                  <a:gd name="T26" fmla="*/ 0 w 318"/>
                  <a:gd name="T27" fmla="*/ 0 h 1713"/>
                  <a:gd name="T28" fmla="*/ 0 w 318"/>
                  <a:gd name="T29" fmla="*/ 0 h 1713"/>
                  <a:gd name="T30" fmla="*/ 0 w 318"/>
                  <a:gd name="T31" fmla="*/ 0 h 1713"/>
                  <a:gd name="T32" fmla="*/ 0 w 318"/>
                  <a:gd name="T33" fmla="*/ 0 h 1713"/>
                  <a:gd name="T34" fmla="*/ 0 w 318"/>
                  <a:gd name="T35" fmla="*/ 0 h 1713"/>
                  <a:gd name="T36" fmla="*/ 0 w 318"/>
                  <a:gd name="T37" fmla="*/ 0 h 17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18" h="1713">
                    <a:moveTo>
                      <a:pt x="318" y="1694"/>
                    </a:moveTo>
                    <a:lnTo>
                      <a:pt x="202" y="1483"/>
                    </a:lnTo>
                    <a:lnTo>
                      <a:pt x="116" y="1272"/>
                    </a:lnTo>
                    <a:lnTo>
                      <a:pt x="62" y="1058"/>
                    </a:lnTo>
                    <a:lnTo>
                      <a:pt x="37" y="846"/>
                    </a:lnTo>
                    <a:lnTo>
                      <a:pt x="39" y="629"/>
                    </a:lnTo>
                    <a:lnTo>
                      <a:pt x="68" y="420"/>
                    </a:lnTo>
                    <a:lnTo>
                      <a:pt x="120" y="215"/>
                    </a:lnTo>
                    <a:lnTo>
                      <a:pt x="193" y="13"/>
                    </a:lnTo>
                    <a:lnTo>
                      <a:pt x="157" y="0"/>
                    </a:lnTo>
                    <a:lnTo>
                      <a:pt x="82" y="202"/>
                    </a:lnTo>
                    <a:lnTo>
                      <a:pt x="30" y="413"/>
                    </a:lnTo>
                    <a:lnTo>
                      <a:pt x="3" y="629"/>
                    </a:lnTo>
                    <a:lnTo>
                      <a:pt x="0" y="846"/>
                    </a:lnTo>
                    <a:lnTo>
                      <a:pt x="25" y="1063"/>
                    </a:lnTo>
                    <a:lnTo>
                      <a:pt x="80" y="1285"/>
                    </a:lnTo>
                    <a:lnTo>
                      <a:pt x="166" y="1501"/>
                    </a:lnTo>
                    <a:lnTo>
                      <a:pt x="288" y="1713"/>
                    </a:lnTo>
                    <a:lnTo>
                      <a:pt x="318" y="1694"/>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61" name="Freeform 19"/>
              <p:cNvSpPr>
                <a:spLocks/>
              </p:cNvSpPr>
              <p:nvPr/>
            </p:nvSpPr>
            <p:spPr bwMode="auto">
              <a:xfrm>
                <a:off x="39" y="643"/>
                <a:ext cx="9" cy="6"/>
              </a:xfrm>
              <a:custGeom>
                <a:avLst/>
                <a:gdLst>
                  <a:gd name="T0" fmla="*/ 0 w 34"/>
                  <a:gd name="T1" fmla="*/ 0 h 25"/>
                  <a:gd name="T2" fmla="*/ 0 w 34"/>
                  <a:gd name="T3" fmla="*/ 0 h 25"/>
                  <a:gd name="T4" fmla="*/ 0 w 34"/>
                  <a:gd name="T5" fmla="*/ 0 h 25"/>
                  <a:gd name="T6" fmla="*/ 0 w 34"/>
                  <a:gd name="T7" fmla="*/ 0 h 25"/>
                  <a:gd name="T8" fmla="*/ 0 w 34"/>
                  <a:gd name="T9" fmla="*/ 0 h 25"/>
                  <a:gd name="T10" fmla="*/ 0 w 34"/>
                  <a:gd name="T11" fmla="*/ 0 h 2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4" h="25">
                    <a:moveTo>
                      <a:pt x="0" y="19"/>
                    </a:moveTo>
                    <a:lnTo>
                      <a:pt x="12" y="25"/>
                    </a:lnTo>
                    <a:lnTo>
                      <a:pt x="25" y="21"/>
                    </a:lnTo>
                    <a:lnTo>
                      <a:pt x="34" y="12"/>
                    </a:lnTo>
                    <a:lnTo>
                      <a:pt x="32" y="0"/>
                    </a:lnTo>
                    <a:lnTo>
                      <a:pt x="0" y="1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62" name="Freeform 20"/>
              <p:cNvSpPr>
                <a:spLocks/>
              </p:cNvSpPr>
              <p:nvPr/>
            </p:nvSpPr>
            <p:spPr bwMode="auto">
              <a:xfrm>
                <a:off x="363" y="0"/>
                <a:ext cx="9" cy="5"/>
              </a:xfrm>
              <a:custGeom>
                <a:avLst/>
                <a:gdLst>
                  <a:gd name="T0" fmla="*/ 0 w 37"/>
                  <a:gd name="T1" fmla="*/ 0 h 18"/>
                  <a:gd name="T2" fmla="*/ 0 w 37"/>
                  <a:gd name="T3" fmla="*/ 0 h 18"/>
                  <a:gd name="T4" fmla="*/ 0 w 37"/>
                  <a:gd name="T5" fmla="*/ 0 h 18"/>
                  <a:gd name="T6" fmla="*/ 0 w 37"/>
                  <a:gd name="T7" fmla="*/ 0 h 18"/>
                  <a:gd name="T8" fmla="*/ 0 w 37"/>
                  <a:gd name="T9" fmla="*/ 0 h 18"/>
                  <a:gd name="T10" fmla="*/ 0 w 37"/>
                  <a:gd name="T11" fmla="*/ 0 h 1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 h="18">
                    <a:moveTo>
                      <a:pt x="37" y="18"/>
                    </a:moveTo>
                    <a:lnTo>
                      <a:pt x="30" y="2"/>
                    </a:lnTo>
                    <a:lnTo>
                      <a:pt x="19" y="0"/>
                    </a:lnTo>
                    <a:lnTo>
                      <a:pt x="6" y="2"/>
                    </a:lnTo>
                    <a:lnTo>
                      <a:pt x="0" y="18"/>
                    </a:lnTo>
                    <a:lnTo>
                      <a:pt x="37" y="18"/>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63" name="Freeform 21"/>
              <p:cNvSpPr>
                <a:spLocks/>
              </p:cNvSpPr>
              <p:nvPr/>
            </p:nvSpPr>
            <p:spPr bwMode="auto">
              <a:xfrm>
                <a:off x="302" y="5"/>
                <a:ext cx="70" cy="194"/>
              </a:xfrm>
              <a:custGeom>
                <a:avLst/>
                <a:gdLst>
                  <a:gd name="T0" fmla="*/ 0 w 282"/>
                  <a:gd name="T1" fmla="*/ 0 h 779"/>
                  <a:gd name="T2" fmla="*/ 0 w 282"/>
                  <a:gd name="T3" fmla="*/ 0 h 779"/>
                  <a:gd name="T4" fmla="*/ 0 w 282"/>
                  <a:gd name="T5" fmla="*/ 0 h 779"/>
                  <a:gd name="T6" fmla="*/ 0 w 282"/>
                  <a:gd name="T7" fmla="*/ 0 h 779"/>
                  <a:gd name="T8" fmla="*/ 0 w 282"/>
                  <a:gd name="T9" fmla="*/ 0 h 779"/>
                  <a:gd name="T10" fmla="*/ 0 w 282"/>
                  <a:gd name="T11" fmla="*/ 0 h 779"/>
                  <a:gd name="T12" fmla="*/ 0 w 282"/>
                  <a:gd name="T13" fmla="*/ 0 h 779"/>
                  <a:gd name="T14" fmla="*/ 0 w 282"/>
                  <a:gd name="T15" fmla="*/ 0 h 779"/>
                  <a:gd name="T16" fmla="*/ 0 w 282"/>
                  <a:gd name="T17" fmla="*/ 0 h 779"/>
                  <a:gd name="T18" fmla="*/ 0 w 282"/>
                  <a:gd name="T19" fmla="*/ 0 h 779"/>
                  <a:gd name="T20" fmla="*/ 0 w 282"/>
                  <a:gd name="T21" fmla="*/ 0 h 779"/>
                  <a:gd name="T22" fmla="*/ 0 w 282"/>
                  <a:gd name="T23" fmla="*/ 0 h 779"/>
                  <a:gd name="T24" fmla="*/ 0 w 282"/>
                  <a:gd name="T25" fmla="*/ 0 h 779"/>
                  <a:gd name="T26" fmla="*/ 0 w 282"/>
                  <a:gd name="T27" fmla="*/ 0 h 779"/>
                  <a:gd name="T28" fmla="*/ 0 w 282"/>
                  <a:gd name="T29" fmla="*/ 0 h 779"/>
                  <a:gd name="T30" fmla="*/ 0 w 282"/>
                  <a:gd name="T31" fmla="*/ 0 h 779"/>
                  <a:gd name="T32" fmla="*/ 0 w 282"/>
                  <a:gd name="T33" fmla="*/ 0 h 779"/>
                  <a:gd name="T34" fmla="*/ 0 w 282"/>
                  <a:gd name="T35" fmla="*/ 0 h 779"/>
                  <a:gd name="T36" fmla="*/ 0 w 282"/>
                  <a:gd name="T37" fmla="*/ 0 h 779"/>
                  <a:gd name="T38" fmla="*/ 0 w 282"/>
                  <a:gd name="T39" fmla="*/ 0 h 77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82" h="779">
                    <a:moveTo>
                      <a:pt x="46" y="772"/>
                    </a:moveTo>
                    <a:lnTo>
                      <a:pt x="46" y="772"/>
                    </a:lnTo>
                    <a:lnTo>
                      <a:pt x="37" y="677"/>
                    </a:lnTo>
                    <a:lnTo>
                      <a:pt x="55" y="591"/>
                    </a:lnTo>
                    <a:lnTo>
                      <a:pt x="95" y="502"/>
                    </a:lnTo>
                    <a:lnTo>
                      <a:pt x="148" y="411"/>
                    </a:lnTo>
                    <a:lnTo>
                      <a:pt x="200" y="318"/>
                    </a:lnTo>
                    <a:lnTo>
                      <a:pt x="248" y="218"/>
                    </a:lnTo>
                    <a:lnTo>
                      <a:pt x="279" y="114"/>
                    </a:lnTo>
                    <a:lnTo>
                      <a:pt x="282" y="0"/>
                    </a:lnTo>
                    <a:lnTo>
                      <a:pt x="245" y="0"/>
                    </a:lnTo>
                    <a:lnTo>
                      <a:pt x="241" y="107"/>
                    </a:lnTo>
                    <a:lnTo>
                      <a:pt x="212" y="205"/>
                    </a:lnTo>
                    <a:lnTo>
                      <a:pt x="162" y="300"/>
                    </a:lnTo>
                    <a:lnTo>
                      <a:pt x="110" y="393"/>
                    </a:lnTo>
                    <a:lnTo>
                      <a:pt x="58" y="484"/>
                    </a:lnTo>
                    <a:lnTo>
                      <a:pt x="19" y="579"/>
                    </a:lnTo>
                    <a:lnTo>
                      <a:pt x="0" y="677"/>
                    </a:lnTo>
                    <a:lnTo>
                      <a:pt x="9" y="779"/>
                    </a:lnTo>
                    <a:lnTo>
                      <a:pt x="46" y="772"/>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64" name="Freeform 22"/>
              <p:cNvSpPr>
                <a:spLocks/>
              </p:cNvSpPr>
              <p:nvPr/>
            </p:nvSpPr>
            <p:spPr bwMode="auto">
              <a:xfrm>
                <a:off x="304" y="198"/>
                <a:ext cx="108" cy="197"/>
              </a:xfrm>
              <a:custGeom>
                <a:avLst/>
                <a:gdLst>
                  <a:gd name="T0" fmla="*/ 0 w 432"/>
                  <a:gd name="T1" fmla="*/ 0 h 791"/>
                  <a:gd name="T2" fmla="*/ 0 w 432"/>
                  <a:gd name="T3" fmla="*/ 0 h 791"/>
                  <a:gd name="T4" fmla="*/ 0 w 432"/>
                  <a:gd name="T5" fmla="*/ 0 h 791"/>
                  <a:gd name="T6" fmla="*/ 0 w 432"/>
                  <a:gd name="T7" fmla="*/ 0 h 791"/>
                  <a:gd name="T8" fmla="*/ 0 w 432"/>
                  <a:gd name="T9" fmla="*/ 0 h 791"/>
                  <a:gd name="T10" fmla="*/ 0 w 432"/>
                  <a:gd name="T11" fmla="*/ 0 h 791"/>
                  <a:gd name="T12" fmla="*/ 0 w 432"/>
                  <a:gd name="T13" fmla="*/ 0 h 791"/>
                  <a:gd name="T14" fmla="*/ 0 w 432"/>
                  <a:gd name="T15" fmla="*/ 0 h 791"/>
                  <a:gd name="T16" fmla="*/ 0 w 432"/>
                  <a:gd name="T17" fmla="*/ 0 h 791"/>
                  <a:gd name="T18" fmla="*/ 0 w 432"/>
                  <a:gd name="T19" fmla="*/ 0 h 791"/>
                  <a:gd name="T20" fmla="*/ 0 w 432"/>
                  <a:gd name="T21" fmla="*/ 0 h 791"/>
                  <a:gd name="T22" fmla="*/ 0 w 432"/>
                  <a:gd name="T23" fmla="*/ 0 h 791"/>
                  <a:gd name="T24" fmla="*/ 0 w 432"/>
                  <a:gd name="T25" fmla="*/ 0 h 791"/>
                  <a:gd name="T26" fmla="*/ 0 w 432"/>
                  <a:gd name="T27" fmla="*/ 0 h 791"/>
                  <a:gd name="T28" fmla="*/ 0 w 432"/>
                  <a:gd name="T29" fmla="*/ 0 h 791"/>
                  <a:gd name="T30" fmla="*/ 0 w 432"/>
                  <a:gd name="T31" fmla="*/ 0 h 791"/>
                  <a:gd name="T32" fmla="*/ 0 w 432"/>
                  <a:gd name="T33" fmla="*/ 0 h 791"/>
                  <a:gd name="T34" fmla="*/ 0 w 432"/>
                  <a:gd name="T35" fmla="*/ 0 h 791"/>
                  <a:gd name="T36" fmla="*/ 0 w 432"/>
                  <a:gd name="T37" fmla="*/ 0 h 791"/>
                  <a:gd name="T38" fmla="*/ 0 w 432"/>
                  <a:gd name="T39" fmla="*/ 0 h 79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432" h="791">
                    <a:moveTo>
                      <a:pt x="432" y="791"/>
                    </a:moveTo>
                    <a:lnTo>
                      <a:pt x="432" y="791"/>
                    </a:lnTo>
                    <a:lnTo>
                      <a:pt x="432" y="638"/>
                    </a:lnTo>
                    <a:lnTo>
                      <a:pt x="398" y="509"/>
                    </a:lnTo>
                    <a:lnTo>
                      <a:pt x="343" y="405"/>
                    </a:lnTo>
                    <a:lnTo>
                      <a:pt x="276" y="313"/>
                    </a:lnTo>
                    <a:lnTo>
                      <a:pt x="203" y="236"/>
                    </a:lnTo>
                    <a:lnTo>
                      <a:pt x="135" y="159"/>
                    </a:lnTo>
                    <a:lnTo>
                      <a:pt x="73" y="82"/>
                    </a:lnTo>
                    <a:lnTo>
                      <a:pt x="37" y="0"/>
                    </a:lnTo>
                    <a:lnTo>
                      <a:pt x="0" y="7"/>
                    </a:lnTo>
                    <a:lnTo>
                      <a:pt x="43" y="102"/>
                    </a:lnTo>
                    <a:lnTo>
                      <a:pt x="105" y="184"/>
                    </a:lnTo>
                    <a:lnTo>
                      <a:pt x="171" y="261"/>
                    </a:lnTo>
                    <a:lnTo>
                      <a:pt x="246" y="337"/>
                    </a:lnTo>
                    <a:lnTo>
                      <a:pt x="312" y="423"/>
                    </a:lnTo>
                    <a:lnTo>
                      <a:pt x="362" y="521"/>
                    </a:lnTo>
                    <a:lnTo>
                      <a:pt x="395" y="638"/>
                    </a:lnTo>
                    <a:lnTo>
                      <a:pt x="395" y="791"/>
                    </a:lnTo>
                    <a:lnTo>
                      <a:pt x="432" y="791"/>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65" name="Freeform 23"/>
              <p:cNvSpPr>
                <a:spLocks/>
              </p:cNvSpPr>
              <p:nvPr/>
            </p:nvSpPr>
            <p:spPr bwMode="auto">
              <a:xfrm>
                <a:off x="358" y="395"/>
                <a:ext cx="54" cy="190"/>
              </a:xfrm>
              <a:custGeom>
                <a:avLst/>
                <a:gdLst>
                  <a:gd name="T0" fmla="*/ 0 w 218"/>
                  <a:gd name="T1" fmla="*/ 0 h 756"/>
                  <a:gd name="T2" fmla="*/ 0 w 218"/>
                  <a:gd name="T3" fmla="*/ 0 h 756"/>
                  <a:gd name="T4" fmla="*/ 0 w 218"/>
                  <a:gd name="T5" fmla="*/ 0 h 756"/>
                  <a:gd name="T6" fmla="*/ 0 w 218"/>
                  <a:gd name="T7" fmla="*/ 0 h 756"/>
                  <a:gd name="T8" fmla="*/ 0 w 218"/>
                  <a:gd name="T9" fmla="*/ 0 h 756"/>
                  <a:gd name="T10" fmla="*/ 0 w 218"/>
                  <a:gd name="T11" fmla="*/ 0 h 756"/>
                  <a:gd name="T12" fmla="*/ 0 w 218"/>
                  <a:gd name="T13" fmla="*/ 0 h 756"/>
                  <a:gd name="T14" fmla="*/ 0 w 218"/>
                  <a:gd name="T15" fmla="*/ 0 h 756"/>
                  <a:gd name="T16" fmla="*/ 0 w 218"/>
                  <a:gd name="T17" fmla="*/ 0 h 756"/>
                  <a:gd name="T18" fmla="*/ 0 w 218"/>
                  <a:gd name="T19" fmla="*/ 0 h 756"/>
                  <a:gd name="T20" fmla="*/ 0 w 218"/>
                  <a:gd name="T21" fmla="*/ 0 h 756"/>
                  <a:gd name="T22" fmla="*/ 0 w 218"/>
                  <a:gd name="T23" fmla="*/ 0 h 756"/>
                  <a:gd name="T24" fmla="*/ 0 w 218"/>
                  <a:gd name="T25" fmla="*/ 0 h 756"/>
                  <a:gd name="T26" fmla="*/ 0 w 218"/>
                  <a:gd name="T27" fmla="*/ 0 h 756"/>
                  <a:gd name="T28" fmla="*/ 0 w 218"/>
                  <a:gd name="T29" fmla="*/ 0 h 756"/>
                  <a:gd name="T30" fmla="*/ 0 w 218"/>
                  <a:gd name="T31" fmla="*/ 0 h 756"/>
                  <a:gd name="T32" fmla="*/ 0 w 218"/>
                  <a:gd name="T33" fmla="*/ 0 h 756"/>
                  <a:gd name="T34" fmla="*/ 0 w 218"/>
                  <a:gd name="T35" fmla="*/ 0 h 756"/>
                  <a:gd name="T36" fmla="*/ 0 w 218"/>
                  <a:gd name="T37" fmla="*/ 0 h 756"/>
                  <a:gd name="T38" fmla="*/ 0 w 218"/>
                  <a:gd name="T39" fmla="*/ 0 h 756"/>
                  <a:gd name="T40" fmla="*/ 0 w 218"/>
                  <a:gd name="T41" fmla="*/ 0 h 756"/>
                  <a:gd name="T42" fmla="*/ 0 w 218"/>
                  <a:gd name="T43" fmla="*/ 0 h 756"/>
                  <a:gd name="T44" fmla="*/ 0 w 218"/>
                  <a:gd name="T45" fmla="*/ 0 h 756"/>
                  <a:gd name="T46" fmla="*/ 0 w 218"/>
                  <a:gd name="T47" fmla="*/ 0 h 756"/>
                  <a:gd name="T48" fmla="*/ 0 w 218"/>
                  <a:gd name="T49" fmla="*/ 0 h 756"/>
                  <a:gd name="T50" fmla="*/ 0 w 218"/>
                  <a:gd name="T51" fmla="*/ 0 h 75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18" h="756">
                    <a:moveTo>
                      <a:pt x="0" y="729"/>
                    </a:moveTo>
                    <a:lnTo>
                      <a:pt x="37" y="744"/>
                    </a:lnTo>
                    <a:lnTo>
                      <a:pt x="86" y="634"/>
                    </a:lnTo>
                    <a:lnTo>
                      <a:pt x="127" y="527"/>
                    </a:lnTo>
                    <a:lnTo>
                      <a:pt x="157" y="417"/>
                    </a:lnTo>
                    <a:lnTo>
                      <a:pt x="179" y="309"/>
                    </a:lnTo>
                    <a:lnTo>
                      <a:pt x="193" y="215"/>
                    </a:lnTo>
                    <a:lnTo>
                      <a:pt x="206" y="125"/>
                    </a:lnTo>
                    <a:lnTo>
                      <a:pt x="211" y="54"/>
                    </a:lnTo>
                    <a:lnTo>
                      <a:pt x="218" y="0"/>
                    </a:lnTo>
                    <a:lnTo>
                      <a:pt x="181" y="0"/>
                    </a:lnTo>
                    <a:lnTo>
                      <a:pt x="175" y="54"/>
                    </a:lnTo>
                    <a:lnTo>
                      <a:pt x="168" y="125"/>
                    </a:lnTo>
                    <a:lnTo>
                      <a:pt x="157" y="208"/>
                    </a:lnTo>
                    <a:lnTo>
                      <a:pt x="141" y="304"/>
                    </a:lnTo>
                    <a:lnTo>
                      <a:pt x="120" y="411"/>
                    </a:lnTo>
                    <a:lnTo>
                      <a:pt x="89" y="515"/>
                    </a:lnTo>
                    <a:lnTo>
                      <a:pt x="50" y="622"/>
                    </a:lnTo>
                    <a:lnTo>
                      <a:pt x="0" y="726"/>
                    </a:lnTo>
                    <a:lnTo>
                      <a:pt x="37" y="742"/>
                    </a:lnTo>
                    <a:lnTo>
                      <a:pt x="0" y="726"/>
                    </a:lnTo>
                    <a:lnTo>
                      <a:pt x="0" y="742"/>
                    </a:lnTo>
                    <a:lnTo>
                      <a:pt x="9" y="754"/>
                    </a:lnTo>
                    <a:lnTo>
                      <a:pt x="25" y="756"/>
                    </a:lnTo>
                    <a:lnTo>
                      <a:pt x="37" y="744"/>
                    </a:lnTo>
                    <a:lnTo>
                      <a:pt x="0" y="72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66" name="Freeform 24"/>
              <p:cNvSpPr>
                <a:spLocks/>
              </p:cNvSpPr>
              <p:nvPr/>
            </p:nvSpPr>
            <p:spPr bwMode="auto">
              <a:xfrm>
                <a:off x="358" y="301"/>
                <a:ext cx="90" cy="280"/>
              </a:xfrm>
              <a:custGeom>
                <a:avLst/>
                <a:gdLst>
                  <a:gd name="T0" fmla="*/ 0 w 361"/>
                  <a:gd name="T1" fmla="*/ 0 h 1122"/>
                  <a:gd name="T2" fmla="*/ 0 w 361"/>
                  <a:gd name="T3" fmla="*/ 0 h 1122"/>
                  <a:gd name="T4" fmla="*/ 0 w 361"/>
                  <a:gd name="T5" fmla="*/ 0 h 1122"/>
                  <a:gd name="T6" fmla="*/ 0 w 361"/>
                  <a:gd name="T7" fmla="*/ 0 h 1122"/>
                  <a:gd name="T8" fmla="*/ 0 w 361"/>
                  <a:gd name="T9" fmla="*/ 0 h 1122"/>
                  <a:gd name="T10" fmla="*/ 0 w 361"/>
                  <a:gd name="T11" fmla="*/ 0 h 1122"/>
                  <a:gd name="T12" fmla="*/ 0 w 361"/>
                  <a:gd name="T13" fmla="*/ 0 h 1122"/>
                  <a:gd name="T14" fmla="*/ 0 w 361"/>
                  <a:gd name="T15" fmla="*/ 0 h 1122"/>
                  <a:gd name="T16" fmla="*/ 0 w 361"/>
                  <a:gd name="T17" fmla="*/ 0 h 1122"/>
                  <a:gd name="T18" fmla="*/ 0 w 361"/>
                  <a:gd name="T19" fmla="*/ 0 h 1122"/>
                  <a:gd name="T20" fmla="*/ 0 w 361"/>
                  <a:gd name="T21" fmla="*/ 0 h 1122"/>
                  <a:gd name="T22" fmla="*/ 0 w 361"/>
                  <a:gd name="T23" fmla="*/ 0 h 1122"/>
                  <a:gd name="T24" fmla="*/ 0 w 361"/>
                  <a:gd name="T25" fmla="*/ 0 h 1122"/>
                  <a:gd name="T26" fmla="*/ 0 w 361"/>
                  <a:gd name="T27" fmla="*/ 0 h 1122"/>
                  <a:gd name="T28" fmla="*/ 0 w 361"/>
                  <a:gd name="T29" fmla="*/ 0 h 1122"/>
                  <a:gd name="T30" fmla="*/ 0 w 361"/>
                  <a:gd name="T31" fmla="*/ 0 h 1122"/>
                  <a:gd name="T32" fmla="*/ 0 w 361"/>
                  <a:gd name="T33" fmla="*/ 0 h 1122"/>
                  <a:gd name="T34" fmla="*/ 0 w 361"/>
                  <a:gd name="T35" fmla="*/ 0 h 1122"/>
                  <a:gd name="T36" fmla="*/ 0 w 361"/>
                  <a:gd name="T37" fmla="*/ 0 h 1122"/>
                  <a:gd name="T38" fmla="*/ 0 w 361"/>
                  <a:gd name="T39" fmla="*/ 0 h 1122"/>
                  <a:gd name="T40" fmla="*/ 0 w 361"/>
                  <a:gd name="T41" fmla="*/ 0 h 1122"/>
                  <a:gd name="T42" fmla="*/ 0 w 361"/>
                  <a:gd name="T43" fmla="*/ 0 h 1122"/>
                  <a:gd name="T44" fmla="*/ 0 w 361"/>
                  <a:gd name="T45" fmla="*/ 0 h 1122"/>
                  <a:gd name="T46" fmla="*/ 0 w 361"/>
                  <a:gd name="T47" fmla="*/ 0 h 1122"/>
                  <a:gd name="T48" fmla="*/ 0 w 361"/>
                  <a:gd name="T49" fmla="*/ 0 h 1122"/>
                  <a:gd name="T50" fmla="*/ 0 w 361"/>
                  <a:gd name="T51" fmla="*/ 0 h 112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61" h="1122">
                    <a:moveTo>
                      <a:pt x="334" y="12"/>
                    </a:moveTo>
                    <a:lnTo>
                      <a:pt x="298" y="21"/>
                    </a:lnTo>
                    <a:lnTo>
                      <a:pt x="325" y="211"/>
                    </a:lnTo>
                    <a:lnTo>
                      <a:pt x="320" y="380"/>
                    </a:lnTo>
                    <a:lnTo>
                      <a:pt x="288" y="527"/>
                    </a:lnTo>
                    <a:lnTo>
                      <a:pt x="236" y="656"/>
                    </a:lnTo>
                    <a:lnTo>
                      <a:pt x="175" y="772"/>
                    </a:lnTo>
                    <a:lnTo>
                      <a:pt x="108" y="886"/>
                    </a:lnTo>
                    <a:lnTo>
                      <a:pt x="50" y="995"/>
                    </a:lnTo>
                    <a:lnTo>
                      <a:pt x="0" y="1109"/>
                    </a:lnTo>
                    <a:lnTo>
                      <a:pt x="37" y="1122"/>
                    </a:lnTo>
                    <a:lnTo>
                      <a:pt x="86" y="1014"/>
                    </a:lnTo>
                    <a:lnTo>
                      <a:pt x="145" y="904"/>
                    </a:lnTo>
                    <a:lnTo>
                      <a:pt x="211" y="791"/>
                    </a:lnTo>
                    <a:lnTo>
                      <a:pt x="273" y="668"/>
                    </a:lnTo>
                    <a:lnTo>
                      <a:pt x="325" y="534"/>
                    </a:lnTo>
                    <a:lnTo>
                      <a:pt x="356" y="380"/>
                    </a:lnTo>
                    <a:lnTo>
                      <a:pt x="361" y="211"/>
                    </a:lnTo>
                    <a:lnTo>
                      <a:pt x="334" y="16"/>
                    </a:lnTo>
                    <a:lnTo>
                      <a:pt x="298" y="25"/>
                    </a:lnTo>
                    <a:lnTo>
                      <a:pt x="334" y="16"/>
                    </a:lnTo>
                    <a:lnTo>
                      <a:pt x="329" y="3"/>
                    </a:lnTo>
                    <a:lnTo>
                      <a:pt x="313" y="0"/>
                    </a:lnTo>
                    <a:lnTo>
                      <a:pt x="301" y="7"/>
                    </a:lnTo>
                    <a:lnTo>
                      <a:pt x="298" y="21"/>
                    </a:lnTo>
                    <a:lnTo>
                      <a:pt x="334" y="12"/>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67" name="Freeform 25"/>
              <p:cNvSpPr>
                <a:spLocks/>
              </p:cNvSpPr>
              <p:nvPr/>
            </p:nvSpPr>
            <p:spPr bwMode="auto">
              <a:xfrm>
                <a:off x="432" y="303"/>
                <a:ext cx="176" cy="866"/>
              </a:xfrm>
              <a:custGeom>
                <a:avLst/>
                <a:gdLst>
                  <a:gd name="T0" fmla="*/ 0 w 701"/>
                  <a:gd name="T1" fmla="*/ 0 h 3462"/>
                  <a:gd name="T2" fmla="*/ 0 w 701"/>
                  <a:gd name="T3" fmla="*/ 0 h 3462"/>
                  <a:gd name="T4" fmla="*/ 0 w 701"/>
                  <a:gd name="T5" fmla="*/ 0 h 3462"/>
                  <a:gd name="T6" fmla="*/ 0 w 701"/>
                  <a:gd name="T7" fmla="*/ 0 h 3462"/>
                  <a:gd name="T8" fmla="*/ 0 w 701"/>
                  <a:gd name="T9" fmla="*/ 0 h 3462"/>
                  <a:gd name="T10" fmla="*/ 0 w 701"/>
                  <a:gd name="T11" fmla="*/ 0 h 3462"/>
                  <a:gd name="T12" fmla="*/ 0 w 701"/>
                  <a:gd name="T13" fmla="*/ 0 h 3462"/>
                  <a:gd name="T14" fmla="*/ 0 w 701"/>
                  <a:gd name="T15" fmla="*/ 0 h 3462"/>
                  <a:gd name="T16" fmla="*/ 0 w 701"/>
                  <a:gd name="T17" fmla="*/ 0 h 3462"/>
                  <a:gd name="T18" fmla="*/ 0 w 701"/>
                  <a:gd name="T19" fmla="*/ 0 h 3462"/>
                  <a:gd name="T20" fmla="*/ 0 w 701"/>
                  <a:gd name="T21" fmla="*/ 0 h 3462"/>
                  <a:gd name="T22" fmla="*/ 0 w 701"/>
                  <a:gd name="T23" fmla="*/ 0 h 3462"/>
                  <a:gd name="T24" fmla="*/ 0 w 701"/>
                  <a:gd name="T25" fmla="*/ 0 h 3462"/>
                  <a:gd name="T26" fmla="*/ 0 w 701"/>
                  <a:gd name="T27" fmla="*/ 0 h 3462"/>
                  <a:gd name="T28" fmla="*/ 0 w 701"/>
                  <a:gd name="T29" fmla="*/ 0 h 3462"/>
                  <a:gd name="T30" fmla="*/ 0 w 701"/>
                  <a:gd name="T31" fmla="*/ 0 h 3462"/>
                  <a:gd name="T32" fmla="*/ 0 w 701"/>
                  <a:gd name="T33" fmla="*/ 0 h 3462"/>
                  <a:gd name="T34" fmla="*/ 0 w 701"/>
                  <a:gd name="T35" fmla="*/ 0 h 3462"/>
                  <a:gd name="T36" fmla="*/ 0 w 701"/>
                  <a:gd name="T37" fmla="*/ 0 h 3462"/>
                  <a:gd name="T38" fmla="*/ 0 w 701"/>
                  <a:gd name="T39" fmla="*/ 0 h 3462"/>
                  <a:gd name="T40" fmla="*/ 0 w 701"/>
                  <a:gd name="T41" fmla="*/ 0 h 3462"/>
                  <a:gd name="T42" fmla="*/ 0 w 701"/>
                  <a:gd name="T43" fmla="*/ 0 h 3462"/>
                  <a:gd name="T44" fmla="*/ 0 w 701"/>
                  <a:gd name="T45" fmla="*/ 0 h 3462"/>
                  <a:gd name="T46" fmla="*/ 0 w 701"/>
                  <a:gd name="T47" fmla="*/ 0 h 3462"/>
                  <a:gd name="T48" fmla="*/ 0 w 701"/>
                  <a:gd name="T49" fmla="*/ 0 h 3462"/>
                  <a:gd name="T50" fmla="*/ 0 w 701"/>
                  <a:gd name="T51" fmla="*/ 0 h 3462"/>
                  <a:gd name="T52" fmla="*/ 0 w 701"/>
                  <a:gd name="T53" fmla="*/ 0 h 3462"/>
                  <a:gd name="T54" fmla="*/ 0 w 701"/>
                  <a:gd name="T55" fmla="*/ 0 h 3462"/>
                  <a:gd name="T56" fmla="*/ 0 w 701"/>
                  <a:gd name="T57" fmla="*/ 0 h 3462"/>
                  <a:gd name="T58" fmla="*/ 0 w 701"/>
                  <a:gd name="T59" fmla="*/ 0 h 3462"/>
                  <a:gd name="T60" fmla="*/ 0 w 701"/>
                  <a:gd name="T61" fmla="*/ 0 h 3462"/>
                  <a:gd name="T62" fmla="*/ 0 w 701"/>
                  <a:gd name="T63" fmla="*/ 0 h 3462"/>
                  <a:gd name="T64" fmla="*/ 0 w 701"/>
                  <a:gd name="T65" fmla="*/ 0 h 3462"/>
                  <a:gd name="T66" fmla="*/ 0 w 701"/>
                  <a:gd name="T67" fmla="*/ 0 h 3462"/>
                  <a:gd name="T68" fmla="*/ 0 w 701"/>
                  <a:gd name="T69" fmla="*/ 0 h 346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701" h="3462">
                    <a:moveTo>
                      <a:pt x="370" y="3462"/>
                    </a:moveTo>
                    <a:lnTo>
                      <a:pt x="492" y="3332"/>
                    </a:lnTo>
                    <a:lnTo>
                      <a:pt x="585" y="3173"/>
                    </a:lnTo>
                    <a:lnTo>
                      <a:pt x="646" y="2992"/>
                    </a:lnTo>
                    <a:lnTo>
                      <a:pt x="683" y="2794"/>
                    </a:lnTo>
                    <a:lnTo>
                      <a:pt x="701" y="2579"/>
                    </a:lnTo>
                    <a:lnTo>
                      <a:pt x="692" y="2349"/>
                    </a:lnTo>
                    <a:lnTo>
                      <a:pt x="667" y="2110"/>
                    </a:lnTo>
                    <a:lnTo>
                      <a:pt x="628" y="1859"/>
                    </a:lnTo>
                    <a:lnTo>
                      <a:pt x="576" y="1608"/>
                    </a:lnTo>
                    <a:lnTo>
                      <a:pt x="511" y="1354"/>
                    </a:lnTo>
                    <a:lnTo>
                      <a:pt x="440" y="1106"/>
                    </a:lnTo>
                    <a:lnTo>
                      <a:pt x="361" y="861"/>
                    </a:lnTo>
                    <a:lnTo>
                      <a:pt x="279" y="622"/>
                    </a:lnTo>
                    <a:lnTo>
                      <a:pt x="196" y="399"/>
                    </a:lnTo>
                    <a:lnTo>
                      <a:pt x="116" y="190"/>
                    </a:lnTo>
                    <a:lnTo>
                      <a:pt x="36" y="0"/>
                    </a:lnTo>
                    <a:lnTo>
                      <a:pt x="0" y="13"/>
                    </a:lnTo>
                    <a:lnTo>
                      <a:pt x="79" y="202"/>
                    </a:lnTo>
                    <a:lnTo>
                      <a:pt x="159" y="411"/>
                    </a:lnTo>
                    <a:lnTo>
                      <a:pt x="242" y="634"/>
                    </a:lnTo>
                    <a:lnTo>
                      <a:pt x="324" y="874"/>
                    </a:lnTo>
                    <a:lnTo>
                      <a:pt x="404" y="1119"/>
                    </a:lnTo>
                    <a:lnTo>
                      <a:pt x="474" y="1359"/>
                    </a:lnTo>
                    <a:lnTo>
                      <a:pt x="539" y="1613"/>
                    </a:lnTo>
                    <a:lnTo>
                      <a:pt x="592" y="1865"/>
                    </a:lnTo>
                    <a:lnTo>
                      <a:pt x="631" y="2110"/>
                    </a:lnTo>
                    <a:lnTo>
                      <a:pt x="655" y="2349"/>
                    </a:lnTo>
                    <a:lnTo>
                      <a:pt x="658" y="2579"/>
                    </a:lnTo>
                    <a:lnTo>
                      <a:pt x="646" y="2794"/>
                    </a:lnTo>
                    <a:lnTo>
                      <a:pt x="610" y="2987"/>
                    </a:lnTo>
                    <a:lnTo>
                      <a:pt x="548" y="3162"/>
                    </a:lnTo>
                    <a:lnTo>
                      <a:pt x="462" y="3308"/>
                    </a:lnTo>
                    <a:lnTo>
                      <a:pt x="346" y="3430"/>
                    </a:lnTo>
                    <a:lnTo>
                      <a:pt x="370" y="3462"/>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68" name="Freeform 26"/>
              <p:cNvSpPr>
                <a:spLocks/>
              </p:cNvSpPr>
              <p:nvPr/>
            </p:nvSpPr>
            <p:spPr bwMode="auto">
              <a:xfrm>
                <a:off x="432" y="301"/>
                <a:ext cx="8" cy="9"/>
              </a:xfrm>
              <a:custGeom>
                <a:avLst/>
                <a:gdLst>
                  <a:gd name="T0" fmla="*/ 0 w 31"/>
                  <a:gd name="T1" fmla="*/ 0 h 34"/>
                  <a:gd name="T2" fmla="*/ 0 w 31"/>
                  <a:gd name="T3" fmla="*/ 0 h 34"/>
                  <a:gd name="T4" fmla="*/ 0 w 31"/>
                  <a:gd name="T5" fmla="*/ 0 h 34"/>
                  <a:gd name="T6" fmla="*/ 0 w 31"/>
                  <a:gd name="T7" fmla="*/ 0 h 34"/>
                  <a:gd name="T8" fmla="*/ 0 w 31"/>
                  <a:gd name="T9" fmla="*/ 0 h 34"/>
                  <a:gd name="T10" fmla="*/ 0 w 31"/>
                  <a:gd name="T11" fmla="*/ 0 h 3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1" h="34">
                    <a:moveTo>
                      <a:pt x="6" y="0"/>
                    </a:moveTo>
                    <a:lnTo>
                      <a:pt x="0" y="13"/>
                    </a:lnTo>
                    <a:lnTo>
                      <a:pt x="6" y="27"/>
                    </a:lnTo>
                    <a:lnTo>
                      <a:pt x="15" y="34"/>
                    </a:lnTo>
                    <a:lnTo>
                      <a:pt x="31" y="31"/>
                    </a:lnTo>
                    <a:lnTo>
                      <a:pt x="6"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69" name="Freeform 27"/>
              <p:cNvSpPr>
                <a:spLocks/>
              </p:cNvSpPr>
              <p:nvPr/>
            </p:nvSpPr>
            <p:spPr bwMode="auto">
              <a:xfrm>
                <a:off x="268" y="540"/>
                <a:ext cx="9" cy="6"/>
              </a:xfrm>
              <a:custGeom>
                <a:avLst/>
                <a:gdLst>
                  <a:gd name="T0" fmla="*/ 0 w 37"/>
                  <a:gd name="T1" fmla="*/ 0 h 22"/>
                  <a:gd name="T2" fmla="*/ 0 w 37"/>
                  <a:gd name="T3" fmla="*/ 0 h 22"/>
                  <a:gd name="T4" fmla="*/ 0 w 37"/>
                  <a:gd name="T5" fmla="*/ 0 h 22"/>
                  <a:gd name="T6" fmla="*/ 0 w 37"/>
                  <a:gd name="T7" fmla="*/ 0 h 22"/>
                  <a:gd name="T8" fmla="*/ 0 w 37"/>
                  <a:gd name="T9" fmla="*/ 0 h 22"/>
                  <a:gd name="T10" fmla="*/ 0 w 37"/>
                  <a:gd name="T11" fmla="*/ 0 h 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 h="22">
                    <a:moveTo>
                      <a:pt x="37" y="22"/>
                    </a:moveTo>
                    <a:lnTo>
                      <a:pt x="34" y="6"/>
                    </a:lnTo>
                    <a:lnTo>
                      <a:pt x="22" y="0"/>
                    </a:lnTo>
                    <a:lnTo>
                      <a:pt x="7" y="2"/>
                    </a:lnTo>
                    <a:lnTo>
                      <a:pt x="0" y="15"/>
                    </a:lnTo>
                    <a:lnTo>
                      <a:pt x="37" y="22"/>
                    </a:lnTo>
                    <a:close/>
                  </a:path>
                </a:pathLst>
              </a:custGeom>
              <a:solidFill>
                <a:srgbClr val="FFE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70" name="Freeform 28"/>
              <p:cNvSpPr>
                <a:spLocks/>
              </p:cNvSpPr>
              <p:nvPr/>
            </p:nvSpPr>
            <p:spPr bwMode="auto">
              <a:xfrm>
                <a:off x="167" y="544"/>
                <a:ext cx="110" cy="226"/>
              </a:xfrm>
              <a:custGeom>
                <a:avLst/>
                <a:gdLst>
                  <a:gd name="T0" fmla="*/ 0 w 439"/>
                  <a:gd name="T1" fmla="*/ 0 h 906"/>
                  <a:gd name="T2" fmla="*/ 0 w 439"/>
                  <a:gd name="T3" fmla="*/ 0 h 906"/>
                  <a:gd name="T4" fmla="*/ 0 w 439"/>
                  <a:gd name="T5" fmla="*/ 0 h 906"/>
                  <a:gd name="T6" fmla="*/ 0 w 439"/>
                  <a:gd name="T7" fmla="*/ 0 h 906"/>
                  <a:gd name="T8" fmla="*/ 0 w 439"/>
                  <a:gd name="T9" fmla="*/ 0 h 906"/>
                  <a:gd name="T10" fmla="*/ 0 w 439"/>
                  <a:gd name="T11" fmla="*/ 0 h 906"/>
                  <a:gd name="T12" fmla="*/ 0 w 439"/>
                  <a:gd name="T13" fmla="*/ 0 h 906"/>
                  <a:gd name="T14" fmla="*/ 0 w 439"/>
                  <a:gd name="T15" fmla="*/ 0 h 906"/>
                  <a:gd name="T16" fmla="*/ 0 w 439"/>
                  <a:gd name="T17" fmla="*/ 0 h 906"/>
                  <a:gd name="T18" fmla="*/ 0 w 439"/>
                  <a:gd name="T19" fmla="*/ 0 h 906"/>
                  <a:gd name="T20" fmla="*/ 0 w 439"/>
                  <a:gd name="T21" fmla="*/ 0 h 906"/>
                  <a:gd name="T22" fmla="*/ 0 w 439"/>
                  <a:gd name="T23" fmla="*/ 0 h 906"/>
                  <a:gd name="T24" fmla="*/ 0 w 439"/>
                  <a:gd name="T25" fmla="*/ 0 h 906"/>
                  <a:gd name="T26" fmla="*/ 0 w 439"/>
                  <a:gd name="T27" fmla="*/ 0 h 906"/>
                  <a:gd name="T28" fmla="*/ 0 w 439"/>
                  <a:gd name="T29" fmla="*/ 0 h 906"/>
                  <a:gd name="T30" fmla="*/ 0 w 439"/>
                  <a:gd name="T31" fmla="*/ 0 h 906"/>
                  <a:gd name="T32" fmla="*/ 0 w 439"/>
                  <a:gd name="T33" fmla="*/ 0 h 906"/>
                  <a:gd name="T34" fmla="*/ 0 w 439"/>
                  <a:gd name="T35" fmla="*/ 0 h 906"/>
                  <a:gd name="T36" fmla="*/ 0 w 439"/>
                  <a:gd name="T37" fmla="*/ 0 h 906"/>
                  <a:gd name="T38" fmla="*/ 0 w 439"/>
                  <a:gd name="T39" fmla="*/ 0 h 90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439" h="906">
                    <a:moveTo>
                      <a:pt x="38" y="906"/>
                    </a:moveTo>
                    <a:lnTo>
                      <a:pt x="38" y="906"/>
                    </a:lnTo>
                    <a:lnTo>
                      <a:pt x="80" y="790"/>
                    </a:lnTo>
                    <a:lnTo>
                      <a:pt x="130" y="676"/>
                    </a:lnTo>
                    <a:lnTo>
                      <a:pt x="184" y="569"/>
                    </a:lnTo>
                    <a:lnTo>
                      <a:pt x="243" y="462"/>
                    </a:lnTo>
                    <a:lnTo>
                      <a:pt x="302" y="354"/>
                    </a:lnTo>
                    <a:lnTo>
                      <a:pt x="354" y="242"/>
                    </a:lnTo>
                    <a:lnTo>
                      <a:pt x="402" y="130"/>
                    </a:lnTo>
                    <a:lnTo>
                      <a:pt x="439" y="7"/>
                    </a:lnTo>
                    <a:lnTo>
                      <a:pt x="402" y="0"/>
                    </a:lnTo>
                    <a:lnTo>
                      <a:pt x="366" y="117"/>
                    </a:lnTo>
                    <a:lnTo>
                      <a:pt x="316" y="230"/>
                    </a:lnTo>
                    <a:lnTo>
                      <a:pt x="264" y="336"/>
                    </a:lnTo>
                    <a:lnTo>
                      <a:pt x="206" y="443"/>
                    </a:lnTo>
                    <a:lnTo>
                      <a:pt x="148" y="551"/>
                    </a:lnTo>
                    <a:lnTo>
                      <a:pt x="93" y="664"/>
                    </a:lnTo>
                    <a:lnTo>
                      <a:pt x="43" y="778"/>
                    </a:lnTo>
                    <a:lnTo>
                      <a:pt x="0" y="894"/>
                    </a:lnTo>
                    <a:lnTo>
                      <a:pt x="38" y="906"/>
                    </a:lnTo>
                    <a:close/>
                  </a:path>
                </a:pathLst>
              </a:custGeom>
              <a:solidFill>
                <a:srgbClr val="FFE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71" name="Freeform 29"/>
              <p:cNvSpPr>
                <a:spLocks/>
              </p:cNvSpPr>
              <p:nvPr/>
            </p:nvSpPr>
            <p:spPr bwMode="auto">
              <a:xfrm>
                <a:off x="153" y="767"/>
                <a:ext cx="74" cy="243"/>
              </a:xfrm>
              <a:custGeom>
                <a:avLst/>
                <a:gdLst>
                  <a:gd name="T0" fmla="*/ 0 w 297"/>
                  <a:gd name="T1" fmla="*/ 0 h 970"/>
                  <a:gd name="T2" fmla="*/ 0 w 297"/>
                  <a:gd name="T3" fmla="*/ 0 h 970"/>
                  <a:gd name="T4" fmla="*/ 0 w 297"/>
                  <a:gd name="T5" fmla="*/ 0 h 970"/>
                  <a:gd name="T6" fmla="*/ 0 w 297"/>
                  <a:gd name="T7" fmla="*/ 0 h 970"/>
                  <a:gd name="T8" fmla="*/ 0 w 297"/>
                  <a:gd name="T9" fmla="*/ 0 h 970"/>
                  <a:gd name="T10" fmla="*/ 0 w 297"/>
                  <a:gd name="T11" fmla="*/ 0 h 970"/>
                  <a:gd name="T12" fmla="*/ 0 w 297"/>
                  <a:gd name="T13" fmla="*/ 0 h 970"/>
                  <a:gd name="T14" fmla="*/ 0 w 297"/>
                  <a:gd name="T15" fmla="*/ 0 h 970"/>
                  <a:gd name="T16" fmla="*/ 0 w 297"/>
                  <a:gd name="T17" fmla="*/ 0 h 970"/>
                  <a:gd name="T18" fmla="*/ 0 w 297"/>
                  <a:gd name="T19" fmla="*/ 0 h 970"/>
                  <a:gd name="T20" fmla="*/ 0 w 297"/>
                  <a:gd name="T21" fmla="*/ 0 h 970"/>
                  <a:gd name="T22" fmla="*/ 0 w 297"/>
                  <a:gd name="T23" fmla="*/ 0 h 970"/>
                  <a:gd name="T24" fmla="*/ 0 w 297"/>
                  <a:gd name="T25" fmla="*/ 0 h 970"/>
                  <a:gd name="T26" fmla="*/ 0 w 297"/>
                  <a:gd name="T27" fmla="*/ 0 h 970"/>
                  <a:gd name="T28" fmla="*/ 0 w 297"/>
                  <a:gd name="T29" fmla="*/ 0 h 970"/>
                  <a:gd name="T30" fmla="*/ 0 w 297"/>
                  <a:gd name="T31" fmla="*/ 0 h 970"/>
                  <a:gd name="T32" fmla="*/ 0 w 297"/>
                  <a:gd name="T33" fmla="*/ 0 h 970"/>
                  <a:gd name="T34" fmla="*/ 0 w 297"/>
                  <a:gd name="T35" fmla="*/ 0 h 970"/>
                  <a:gd name="T36" fmla="*/ 0 w 297"/>
                  <a:gd name="T37" fmla="*/ 0 h 97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97" h="970">
                    <a:moveTo>
                      <a:pt x="297" y="940"/>
                    </a:moveTo>
                    <a:lnTo>
                      <a:pt x="198" y="839"/>
                    </a:lnTo>
                    <a:lnTo>
                      <a:pt x="128" y="729"/>
                    </a:lnTo>
                    <a:lnTo>
                      <a:pt x="76" y="613"/>
                    </a:lnTo>
                    <a:lnTo>
                      <a:pt x="48" y="493"/>
                    </a:lnTo>
                    <a:lnTo>
                      <a:pt x="43" y="364"/>
                    </a:lnTo>
                    <a:lnTo>
                      <a:pt x="46" y="239"/>
                    </a:lnTo>
                    <a:lnTo>
                      <a:pt x="64" y="123"/>
                    </a:lnTo>
                    <a:lnTo>
                      <a:pt x="95" y="12"/>
                    </a:lnTo>
                    <a:lnTo>
                      <a:pt x="57" y="0"/>
                    </a:lnTo>
                    <a:lnTo>
                      <a:pt x="27" y="116"/>
                    </a:lnTo>
                    <a:lnTo>
                      <a:pt x="9" y="239"/>
                    </a:lnTo>
                    <a:lnTo>
                      <a:pt x="0" y="364"/>
                    </a:lnTo>
                    <a:lnTo>
                      <a:pt x="12" y="493"/>
                    </a:lnTo>
                    <a:lnTo>
                      <a:pt x="39" y="625"/>
                    </a:lnTo>
                    <a:lnTo>
                      <a:pt x="91" y="747"/>
                    </a:lnTo>
                    <a:lnTo>
                      <a:pt x="168" y="863"/>
                    </a:lnTo>
                    <a:lnTo>
                      <a:pt x="273" y="970"/>
                    </a:lnTo>
                    <a:lnTo>
                      <a:pt x="297" y="940"/>
                    </a:lnTo>
                    <a:close/>
                  </a:path>
                </a:pathLst>
              </a:custGeom>
              <a:solidFill>
                <a:srgbClr val="FFE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72" name="Freeform 30"/>
              <p:cNvSpPr>
                <a:spLocks/>
              </p:cNvSpPr>
              <p:nvPr/>
            </p:nvSpPr>
            <p:spPr bwMode="auto">
              <a:xfrm>
                <a:off x="169" y="765"/>
                <a:ext cx="8" cy="9"/>
              </a:xfrm>
              <a:custGeom>
                <a:avLst/>
                <a:gdLst>
                  <a:gd name="T0" fmla="*/ 0 w 31"/>
                  <a:gd name="T1" fmla="*/ 0 h 34"/>
                  <a:gd name="T2" fmla="*/ 0 w 31"/>
                  <a:gd name="T3" fmla="*/ 0 h 34"/>
                  <a:gd name="T4" fmla="*/ 0 w 31"/>
                  <a:gd name="T5" fmla="*/ 0 h 34"/>
                  <a:gd name="T6" fmla="*/ 0 w 31"/>
                  <a:gd name="T7" fmla="*/ 0 h 34"/>
                  <a:gd name="T8" fmla="*/ 0 w 31"/>
                  <a:gd name="T9" fmla="*/ 0 h 34"/>
                  <a:gd name="T10" fmla="*/ 0 w 31"/>
                  <a:gd name="T11" fmla="*/ 0 h 3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1" h="34">
                    <a:moveTo>
                      <a:pt x="0" y="30"/>
                    </a:moveTo>
                    <a:lnTo>
                      <a:pt x="16" y="34"/>
                    </a:lnTo>
                    <a:lnTo>
                      <a:pt x="27" y="27"/>
                    </a:lnTo>
                    <a:lnTo>
                      <a:pt x="31" y="12"/>
                    </a:lnTo>
                    <a:lnTo>
                      <a:pt x="25" y="0"/>
                    </a:lnTo>
                    <a:lnTo>
                      <a:pt x="0" y="30"/>
                    </a:lnTo>
                    <a:close/>
                  </a:path>
                </a:pathLst>
              </a:custGeom>
              <a:solidFill>
                <a:srgbClr val="FFE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73" name="Freeform 31"/>
              <p:cNvSpPr>
                <a:spLocks/>
              </p:cNvSpPr>
              <p:nvPr/>
            </p:nvSpPr>
            <p:spPr bwMode="auto">
              <a:xfrm>
                <a:off x="268" y="540"/>
                <a:ext cx="9" cy="6"/>
              </a:xfrm>
              <a:custGeom>
                <a:avLst/>
                <a:gdLst>
                  <a:gd name="T0" fmla="*/ 0 w 37"/>
                  <a:gd name="T1" fmla="*/ 0 h 25"/>
                  <a:gd name="T2" fmla="*/ 0 w 37"/>
                  <a:gd name="T3" fmla="*/ 0 h 25"/>
                  <a:gd name="T4" fmla="*/ 0 w 37"/>
                  <a:gd name="T5" fmla="*/ 0 h 25"/>
                  <a:gd name="T6" fmla="*/ 0 w 37"/>
                  <a:gd name="T7" fmla="*/ 0 h 25"/>
                  <a:gd name="T8" fmla="*/ 0 w 37"/>
                  <a:gd name="T9" fmla="*/ 0 h 25"/>
                  <a:gd name="T10" fmla="*/ 0 w 37"/>
                  <a:gd name="T11" fmla="*/ 0 h 2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 h="25">
                    <a:moveTo>
                      <a:pt x="37" y="25"/>
                    </a:moveTo>
                    <a:lnTo>
                      <a:pt x="34" y="9"/>
                    </a:lnTo>
                    <a:lnTo>
                      <a:pt x="25" y="0"/>
                    </a:lnTo>
                    <a:lnTo>
                      <a:pt x="9" y="0"/>
                    </a:lnTo>
                    <a:lnTo>
                      <a:pt x="0" y="12"/>
                    </a:lnTo>
                    <a:lnTo>
                      <a:pt x="37" y="25"/>
                    </a:lnTo>
                    <a:close/>
                  </a:path>
                </a:pathLst>
              </a:custGeom>
              <a:solidFill>
                <a:srgbClr val="FFE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74" name="Freeform 32"/>
              <p:cNvSpPr>
                <a:spLocks/>
              </p:cNvSpPr>
              <p:nvPr/>
            </p:nvSpPr>
            <p:spPr bwMode="auto">
              <a:xfrm>
                <a:off x="264" y="543"/>
                <a:ext cx="82" cy="145"/>
              </a:xfrm>
              <a:custGeom>
                <a:avLst/>
                <a:gdLst>
                  <a:gd name="T0" fmla="*/ 0 w 332"/>
                  <a:gd name="T1" fmla="*/ 0 h 577"/>
                  <a:gd name="T2" fmla="*/ 0 w 332"/>
                  <a:gd name="T3" fmla="*/ 0 h 577"/>
                  <a:gd name="T4" fmla="*/ 0 w 332"/>
                  <a:gd name="T5" fmla="*/ 0 h 577"/>
                  <a:gd name="T6" fmla="*/ 0 w 332"/>
                  <a:gd name="T7" fmla="*/ 0 h 577"/>
                  <a:gd name="T8" fmla="*/ 0 w 332"/>
                  <a:gd name="T9" fmla="*/ 0 h 577"/>
                  <a:gd name="T10" fmla="*/ 0 w 332"/>
                  <a:gd name="T11" fmla="*/ 0 h 577"/>
                  <a:gd name="T12" fmla="*/ 0 w 332"/>
                  <a:gd name="T13" fmla="*/ 0 h 577"/>
                  <a:gd name="T14" fmla="*/ 0 w 332"/>
                  <a:gd name="T15" fmla="*/ 0 h 577"/>
                  <a:gd name="T16" fmla="*/ 0 w 332"/>
                  <a:gd name="T17" fmla="*/ 0 h 577"/>
                  <a:gd name="T18" fmla="*/ 0 w 332"/>
                  <a:gd name="T19" fmla="*/ 0 h 577"/>
                  <a:gd name="T20" fmla="*/ 0 w 332"/>
                  <a:gd name="T21" fmla="*/ 0 h 577"/>
                  <a:gd name="T22" fmla="*/ 0 w 332"/>
                  <a:gd name="T23" fmla="*/ 0 h 577"/>
                  <a:gd name="T24" fmla="*/ 0 w 332"/>
                  <a:gd name="T25" fmla="*/ 0 h 577"/>
                  <a:gd name="T26" fmla="*/ 0 w 332"/>
                  <a:gd name="T27" fmla="*/ 0 h 577"/>
                  <a:gd name="T28" fmla="*/ 0 w 332"/>
                  <a:gd name="T29" fmla="*/ 0 h 577"/>
                  <a:gd name="T30" fmla="*/ 0 w 332"/>
                  <a:gd name="T31" fmla="*/ 0 h 577"/>
                  <a:gd name="T32" fmla="*/ 0 w 332"/>
                  <a:gd name="T33" fmla="*/ 0 h 577"/>
                  <a:gd name="T34" fmla="*/ 0 w 332"/>
                  <a:gd name="T35" fmla="*/ 0 h 577"/>
                  <a:gd name="T36" fmla="*/ 0 w 332"/>
                  <a:gd name="T37" fmla="*/ 0 h 577"/>
                  <a:gd name="T38" fmla="*/ 0 w 332"/>
                  <a:gd name="T39" fmla="*/ 0 h 57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32" h="577">
                    <a:moveTo>
                      <a:pt x="332" y="554"/>
                    </a:moveTo>
                    <a:lnTo>
                      <a:pt x="332" y="554"/>
                    </a:lnTo>
                    <a:lnTo>
                      <a:pt x="282" y="504"/>
                    </a:lnTo>
                    <a:lnTo>
                      <a:pt x="227" y="446"/>
                    </a:lnTo>
                    <a:lnTo>
                      <a:pt x="173" y="384"/>
                    </a:lnTo>
                    <a:lnTo>
                      <a:pt x="118" y="319"/>
                    </a:lnTo>
                    <a:lnTo>
                      <a:pt x="77" y="245"/>
                    </a:lnTo>
                    <a:lnTo>
                      <a:pt x="47" y="169"/>
                    </a:lnTo>
                    <a:lnTo>
                      <a:pt x="38" y="92"/>
                    </a:lnTo>
                    <a:lnTo>
                      <a:pt x="53" y="13"/>
                    </a:lnTo>
                    <a:lnTo>
                      <a:pt x="16" y="0"/>
                    </a:lnTo>
                    <a:lnTo>
                      <a:pt x="0" y="92"/>
                    </a:lnTo>
                    <a:lnTo>
                      <a:pt x="10" y="174"/>
                    </a:lnTo>
                    <a:lnTo>
                      <a:pt x="41" y="258"/>
                    </a:lnTo>
                    <a:lnTo>
                      <a:pt x="86" y="336"/>
                    </a:lnTo>
                    <a:lnTo>
                      <a:pt x="141" y="406"/>
                    </a:lnTo>
                    <a:lnTo>
                      <a:pt x="197" y="470"/>
                    </a:lnTo>
                    <a:lnTo>
                      <a:pt x="259" y="529"/>
                    </a:lnTo>
                    <a:lnTo>
                      <a:pt x="307" y="577"/>
                    </a:lnTo>
                    <a:lnTo>
                      <a:pt x="332" y="554"/>
                    </a:lnTo>
                    <a:close/>
                  </a:path>
                </a:pathLst>
              </a:custGeom>
              <a:solidFill>
                <a:srgbClr val="FFE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75" name="Freeform 33"/>
              <p:cNvSpPr>
                <a:spLocks/>
              </p:cNvSpPr>
              <p:nvPr/>
            </p:nvSpPr>
            <p:spPr bwMode="auto">
              <a:xfrm>
                <a:off x="340" y="682"/>
                <a:ext cx="137" cy="345"/>
              </a:xfrm>
              <a:custGeom>
                <a:avLst/>
                <a:gdLst>
                  <a:gd name="T0" fmla="*/ 0 w 549"/>
                  <a:gd name="T1" fmla="*/ 0 h 1381"/>
                  <a:gd name="T2" fmla="*/ 0 w 549"/>
                  <a:gd name="T3" fmla="*/ 0 h 1381"/>
                  <a:gd name="T4" fmla="*/ 0 w 549"/>
                  <a:gd name="T5" fmla="*/ 0 h 1381"/>
                  <a:gd name="T6" fmla="*/ 0 w 549"/>
                  <a:gd name="T7" fmla="*/ 0 h 1381"/>
                  <a:gd name="T8" fmla="*/ 0 w 549"/>
                  <a:gd name="T9" fmla="*/ 0 h 1381"/>
                  <a:gd name="T10" fmla="*/ 0 w 549"/>
                  <a:gd name="T11" fmla="*/ 0 h 1381"/>
                  <a:gd name="T12" fmla="*/ 0 w 549"/>
                  <a:gd name="T13" fmla="*/ 0 h 1381"/>
                  <a:gd name="T14" fmla="*/ 0 w 549"/>
                  <a:gd name="T15" fmla="*/ 0 h 1381"/>
                  <a:gd name="T16" fmla="*/ 0 w 549"/>
                  <a:gd name="T17" fmla="*/ 0 h 1381"/>
                  <a:gd name="T18" fmla="*/ 0 w 549"/>
                  <a:gd name="T19" fmla="*/ 0 h 1381"/>
                  <a:gd name="T20" fmla="*/ 0 w 549"/>
                  <a:gd name="T21" fmla="*/ 0 h 1381"/>
                  <a:gd name="T22" fmla="*/ 0 w 549"/>
                  <a:gd name="T23" fmla="*/ 0 h 1381"/>
                  <a:gd name="T24" fmla="*/ 0 w 549"/>
                  <a:gd name="T25" fmla="*/ 0 h 1381"/>
                  <a:gd name="T26" fmla="*/ 0 w 549"/>
                  <a:gd name="T27" fmla="*/ 0 h 1381"/>
                  <a:gd name="T28" fmla="*/ 0 w 549"/>
                  <a:gd name="T29" fmla="*/ 0 h 1381"/>
                  <a:gd name="T30" fmla="*/ 0 w 549"/>
                  <a:gd name="T31" fmla="*/ 0 h 1381"/>
                  <a:gd name="T32" fmla="*/ 0 w 549"/>
                  <a:gd name="T33" fmla="*/ 0 h 1381"/>
                  <a:gd name="T34" fmla="*/ 0 w 549"/>
                  <a:gd name="T35" fmla="*/ 0 h 1381"/>
                  <a:gd name="T36" fmla="*/ 0 w 549"/>
                  <a:gd name="T37" fmla="*/ 0 h 1381"/>
                  <a:gd name="T38" fmla="*/ 0 w 549"/>
                  <a:gd name="T39" fmla="*/ 0 h 1381"/>
                  <a:gd name="T40" fmla="*/ 0 w 549"/>
                  <a:gd name="T41" fmla="*/ 0 h 1381"/>
                  <a:gd name="T42" fmla="*/ 0 w 549"/>
                  <a:gd name="T43" fmla="*/ 0 h 1381"/>
                  <a:gd name="T44" fmla="*/ 0 w 549"/>
                  <a:gd name="T45" fmla="*/ 0 h 1381"/>
                  <a:gd name="T46" fmla="*/ 0 w 549"/>
                  <a:gd name="T47" fmla="*/ 0 h 1381"/>
                  <a:gd name="T48" fmla="*/ 0 w 549"/>
                  <a:gd name="T49" fmla="*/ 0 h 1381"/>
                  <a:gd name="T50" fmla="*/ 0 w 549"/>
                  <a:gd name="T51" fmla="*/ 0 h 1381"/>
                  <a:gd name="T52" fmla="*/ 0 w 549"/>
                  <a:gd name="T53" fmla="*/ 0 h 1381"/>
                  <a:gd name="T54" fmla="*/ 0 w 549"/>
                  <a:gd name="T55" fmla="*/ 0 h 1381"/>
                  <a:gd name="T56" fmla="*/ 0 w 549"/>
                  <a:gd name="T57" fmla="*/ 0 h 1381"/>
                  <a:gd name="T58" fmla="*/ 0 w 549"/>
                  <a:gd name="T59" fmla="*/ 0 h 1381"/>
                  <a:gd name="T60" fmla="*/ 0 w 549"/>
                  <a:gd name="T61" fmla="*/ 0 h 1381"/>
                  <a:gd name="T62" fmla="*/ 0 w 549"/>
                  <a:gd name="T63" fmla="*/ 0 h 1381"/>
                  <a:gd name="T64" fmla="*/ 0 w 549"/>
                  <a:gd name="T65" fmla="*/ 0 h 1381"/>
                  <a:gd name="T66" fmla="*/ 0 w 549"/>
                  <a:gd name="T67" fmla="*/ 0 h 1381"/>
                  <a:gd name="T68" fmla="*/ 0 w 549"/>
                  <a:gd name="T69" fmla="*/ 0 h 138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49" h="1381">
                    <a:moveTo>
                      <a:pt x="447" y="1381"/>
                    </a:moveTo>
                    <a:lnTo>
                      <a:pt x="490" y="1281"/>
                    </a:lnTo>
                    <a:lnTo>
                      <a:pt x="521" y="1179"/>
                    </a:lnTo>
                    <a:lnTo>
                      <a:pt x="540" y="1079"/>
                    </a:lnTo>
                    <a:lnTo>
                      <a:pt x="549" y="979"/>
                    </a:lnTo>
                    <a:lnTo>
                      <a:pt x="540" y="886"/>
                    </a:lnTo>
                    <a:lnTo>
                      <a:pt x="521" y="790"/>
                    </a:lnTo>
                    <a:lnTo>
                      <a:pt x="497" y="695"/>
                    </a:lnTo>
                    <a:lnTo>
                      <a:pt x="465" y="606"/>
                    </a:lnTo>
                    <a:lnTo>
                      <a:pt x="422" y="518"/>
                    </a:lnTo>
                    <a:lnTo>
                      <a:pt x="377" y="434"/>
                    </a:lnTo>
                    <a:lnTo>
                      <a:pt x="325" y="352"/>
                    </a:lnTo>
                    <a:lnTo>
                      <a:pt x="270" y="272"/>
                    </a:lnTo>
                    <a:lnTo>
                      <a:pt x="211" y="198"/>
                    </a:lnTo>
                    <a:lnTo>
                      <a:pt x="150" y="128"/>
                    </a:lnTo>
                    <a:lnTo>
                      <a:pt x="88" y="61"/>
                    </a:lnTo>
                    <a:lnTo>
                      <a:pt x="25" y="0"/>
                    </a:lnTo>
                    <a:lnTo>
                      <a:pt x="0" y="23"/>
                    </a:lnTo>
                    <a:lnTo>
                      <a:pt x="59" y="85"/>
                    </a:lnTo>
                    <a:lnTo>
                      <a:pt x="120" y="152"/>
                    </a:lnTo>
                    <a:lnTo>
                      <a:pt x="181" y="223"/>
                    </a:lnTo>
                    <a:lnTo>
                      <a:pt x="238" y="297"/>
                    </a:lnTo>
                    <a:lnTo>
                      <a:pt x="295" y="370"/>
                    </a:lnTo>
                    <a:lnTo>
                      <a:pt x="340" y="452"/>
                    </a:lnTo>
                    <a:lnTo>
                      <a:pt x="386" y="536"/>
                    </a:lnTo>
                    <a:lnTo>
                      <a:pt x="429" y="618"/>
                    </a:lnTo>
                    <a:lnTo>
                      <a:pt x="460" y="707"/>
                    </a:lnTo>
                    <a:lnTo>
                      <a:pt x="484" y="796"/>
                    </a:lnTo>
                    <a:lnTo>
                      <a:pt x="503" y="886"/>
                    </a:lnTo>
                    <a:lnTo>
                      <a:pt x="506" y="979"/>
                    </a:lnTo>
                    <a:lnTo>
                      <a:pt x="503" y="1079"/>
                    </a:lnTo>
                    <a:lnTo>
                      <a:pt x="484" y="1172"/>
                    </a:lnTo>
                    <a:lnTo>
                      <a:pt x="454" y="1268"/>
                    </a:lnTo>
                    <a:lnTo>
                      <a:pt x="411" y="1363"/>
                    </a:lnTo>
                    <a:lnTo>
                      <a:pt x="447" y="1381"/>
                    </a:lnTo>
                    <a:close/>
                  </a:path>
                </a:pathLst>
              </a:custGeom>
              <a:solidFill>
                <a:srgbClr val="FFE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76" name="Freeform 34"/>
              <p:cNvSpPr>
                <a:spLocks/>
              </p:cNvSpPr>
              <p:nvPr/>
            </p:nvSpPr>
            <p:spPr bwMode="auto">
              <a:xfrm>
                <a:off x="339" y="682"/>
                <a:ext cx="9" cy="8"/>
              </a:xfrm>
              <a:custGeom>
                <a:avLst/>
                <a:gdLst>
                  <a:gd name="T0" fmla="*/ 0 w 36"/>
                  <a:gd name="T1" fmla="*/ 0 h 32"/>
                  <a:gd name="T2" fmla="*/ 0 w 36"/>
                  <a:gd name="T3" fmla="*/ 0 h 32"/>
                  <a:gd name="T4" fmla="*/ 0 w 36"/>
                  <a:gd name="T5" fmla="*/ 0 h 32"/>
                  <a:gd name="T6" fmla="*/ 0 w 36"/>
                  <a:gd name="T7" fmla="*/ 0 h 32"/>
                  <a:gd name="T8" fmla="*/ 0 w 36"/>
                  <a:gd name="T9" fmla="*/ 0 h 32"/>
                  <a:gd name="T10" fmla="*/ 0 w 36"/>
                  <a:gd name="T11" fmla="*/ 0 h 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6" h="32">
                    <a:moveTo>
                      <a:pt x="0" y="0"/>
                    </a:moveTo>
                    <a:lnTo>
                      <a:pt x="0" y="16"/>
                    </a:lnTo>
                    <a:lnTo>
                      <a:pt x="9" y="28"/>
                    </a:lnTo>
                    <a:lnTo>
                      <a:pt x="23" y="32"/>
                    </a:lnTo>
                    <a:lnTo>
                      <a:pt x="36" y="19"/>
                    </a:lnTo>
                    <a:lnTo>
                      <a:pt x="0" y="0"/>
                    </a:lnTo>
                    <a:close/>
                  </a:path>
                </a:pathLst>
              </a:custGeom>
              <a:solidFill>
                <a:srgbClr val="FFE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77" name="Freeform 35"/>
              <p:cNvSpPr>
                <a:spLocks/>
              </p:cNvSpPr>
              <p:nvPr/>
            </p:nvSpPr>
            <p:spPr bwMode="auto">
              <a:xfrm>
                <a:off x="150" y="558"/>
                <a:ext cx="323" cy="475"/>
              </a:xfrm>
              <a:custGeom>
                <a:avLst/>
                <a:gdLst>
                  <a:gd name="T0" fmla="*/ 0 w 1290"/>
                  <a:gd name="T1" fmla="*/ 0 h 1902"/>
                  <a:gd name="T2" fmla="*/ 0 w 1290"/>
                  <a:gd name="T3" fmla="*/ 0 h 1902"/>
                  <a:gd name="T4" fmla="*/ 0 w 1290"/>
                  <a:gd name="T5" fmla="*/ 0 h 1902"/>
                  <a:gd name="T6" fmla="*/ 0 w 1290"/>
                  <a:gd name="T7" fmla="*/ 0 h 1902"/>
                  <a:gd name="T8" fmla="*/ 0 w 1290"/>
                  <a:gd name="T9" fmla="*/ 0 h 1902"/>
                  <a:gd name="T10" fmla="*/ 0 w 1290"/>
                  <a:gd name="T11" fmla="*/ 0 h 1902"/>
                  <a:gd name="T12" fmla="*/ 0 w 1290"/>
                  <a:gd name="T13" fmla="*/ 0 h 1902"/>
                  <a:gd name="T14" fmla="*/ 0 w 1290"/>
                  <a:gd name="T15" fmla="*/ 0 h 1902"/>
                  <a:gd name="T16" fmla="*/ 0 w 1290"/>
                  <a:gd name="T17" fmla="*/ 0 h 1902"/>
                  <a:gd name="T18" fmla="*/ 0 w 1290"/>
                  <a:gd name="T19" fmla="*/ 0 h 1902"/>
                  <a:gd name="T20" fmla="*/ 0 w 1290"/>
                  <a:gd name="T21" fmla="*/ 0 h 1902"/>
                  <a:gd name="T22" fmla="*/ 0 w 1290"/>
                  <a:gd name="T23" fmla="*/ 0 h 1902"/>
                  <a:gd name="T24" fmla="*/ 0 w 1290"/>
                  <a:gd name="T25" fmla="*/ 0 h 1902"/>
                  <a:gd name="T26" fmla="*/ 0 w 1290"/>
                  <a:gd name="T27" fmla="*/ 0 h 1902"/>
                  <a:gd name="T28" fmla="*/ 0 w 1290"/>
                  <a:gd name="T29" fmla="*/ 0 h 1902"/>
                  <a:gd name="T30" fmla="*/ 0 w 1290"/>
                  <a:gd name="T31" fmla="*/ 0 h 1902"/>
                  <a:gd name="T32" fmla="*/ 0 w 1290"/>
                  <a:gd name="T33" fmla="*/ 0 h 1902"/>
                  <a:gd name="T34" fmla="*/ 0 w 1290"/>
                  <a:gd name="T35" fmla="*/ 0 h 1902"/>
                  <a:gd name="T36" fmla="*/ 0 w 1290"/>
                  <a:gd name="T37" fmla="*/ 0 h 1902"/>
                  <a:gd name="T38" fmla="*/ 0 w 1290"/>
                  <a:gd name="T39" fmla="*/ 0 h 1902"/>
                  <a:gd name="T40" fmla="*/ 0 w 1290"/>
                  <a:gd name="T41" fmla="*/ 0 h 1902"/>
                  <a:gd name="T42" fmla="*/ 0 w 1290"/>
                  <a:gd name="T43" fmla="*/ 0 h 1902"/>
                  <a:gd name="T44" fmla="*/ 0 w 1290"/>
                  <a:gd name="T45" fmla="*/ 0 h 1902"/>
                  <a:gd name="T46" fmla="*/ 0 w 1290"/>
                  <a:gd name="T47" fmla="*/ 0 h 1902"/>
                  <a:gd name="T48" fmla="*/ 0 w 1290"/>
                  <a:gd name="T49" fmla="*/ 0 h 1902"/>
                  <a:gd name="T50" fmla="*/ 0 w 1290"/>
                  <a:gd name="T51" fmla="*/ 0 h 1902"/>
                  <a:gd name="T52" fmla="*/ 0 w 1290"/>
                  <a:gd name="T53" fmla="*/ 0 h 1902"/>
                  <a:gd name="T54" fmla="*/ 0 w 1290"/>
                  <a:gd name="T55" fmla="*/ 0 h 1902"/>
                  <a:gd name="T56" fmla="*/ 0 w 1290"/>
                  <a:gd name="T57" fmla="*/ 0 h 1902"/>
                  <a:gd name="T58" fmla="*/ 0 w 1290"/>
                  <a:gd name="T59" fmla="*/ 0 h 1902"/>
                  <a:gd name="T60" fmla="*/ 0 w 1290"/>
                  <a:gd name="T61" fmla="*/ 0 h 1902"/>
                  <a:gd name="T62" fmla="*/ 0 w 1290"/>
                  <a:gd name="T63" fmla="*/ 0 h 1902"/>
                  <a:gd name="T64" fmla="*/ 0 w 1290"/>
                  <a:gd name="T65" fmla="*/ 0 h 1902"/>
                  <a:gd name="T66" fmla="*/ 0 w 1290"/>
                  <a:gd name="T67" fmla="*/ 0 h 1902"/>
                  <a:gd name="T68" fmla="*/ 0 w 1290"/>
                  <a:gd name="T69" fmla="*/ 0 h 1902"/>
                  <a:gd name="T70" fmla="*/ 0 w 1290"/>
                  <a:gd name="T71" fmla="*/ 0 h 1902"/>
                  <a:gd name="T72" fmla="*/ 0 w 1290"/>
                  <a:gd name="T73" fmla="*/ 0 h 1902"/>
                  <a:gd name="T74" fmla="*/ 0 w 1290"/>
                  <a:gd name="T75" fmla="*/ 0 h 1902"/>
                  <a:gd name="T76" fmla="*/ 0 w 1290"/>
                  <a:gd name="T77" fmla="*/ 0 h 1902"/>
                  <a:gd name="T78" fmla="*/ 0 w 1290"/>
                  <a:gd name="T79" fmla="*/ 0 h 1902"/>
                  <a:gd name="T80" fmla="*/ 0 w 1290"/>
                  <a:gd name="T81" fmla="*/ 0 h 1902"/>
                  <a:gd name="T82" fmla="*/ 0 w 1290"/>
                  <a:gd name="T83" fmla="*/ 0 h 190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290" h="1902">
                    <a:moveTo>
                      <a:pt x="293" y="1816"/>
                    </a:moveTo>
                    <a:lnTo>
                      <a:pt x="184" y="1693"/>
                    </a:lnTo>
                    <a:lnTo>
                      <a:pt x="100" y="1575"/>
                    </a:lnTo>
                    <a:lnTo>
                      <a:pt x="46" y="1452"/>
                    </a:lnTo>
                    <a:lnTo>
                      <a:pt x="12" y="1335"/>
                    </a:lnTo>
                    <a:lnTo>
                      <a:pt x="0" y="1216"/>
                    </a:lnTo>
                    <a:lnTo>
                      <a:pt x="5" y="1098"/>
                    </a:lnTo>
                    <a:lnTo>
                      <a:pt x="23" y="982"/>
                    </a:lnTo>
                    <a:lnTo>
                      <a:pt x="61" y="869"/>
                    </a:lnTo>
                    <a:lnTo>
                      <a:pt x="104" y="755"/>
                    </a:lnTo>
                    <a:lnTo>
                      <a:pt x="155" y="646"/>
                    </a:lnTo>
                    <a:lnTo>
                      <a:pt x="211" y="535"/>
                    </a:lnTo>
                    <a:lnTo>
                      <a:pt x="269" y="425"/>
                    </a:lnTo>
                    <a:lnTo>
                      <a:pt x="330" y="317"/>
                    </a:lnTo>
                    <a:lnTo>
                      <a:pt x="386" y="212"/>
                    </a:lnTo>
                    <a:lnTo>
                      <a:pt x="434" y="105"/>
                    </a:lnTo>
                    <a:lnTo>
                      <a:pt x="477" y="0"/>
                    </a:lnTo>
                    <a:lnTo>
                      <a:pt x="520" y="68"/>
                    </a:lnTo>
                    <a:lnTo>
                      <a:pt x="566" y="135"/>
                    </a:lnTo>
                    <a:lnTo>
                      <a:pt x="609" y="202"/>
                    </a:lnTo>
                    <a:lnTo>
                      <a:pt x="652" y="269"/>
                    </a:lnTo>
                    <a:lnTo>
                      <a:pt x="698" y="337"/>
                    </a:lnTo>
                    <a:lnTo>
                      <a:pt x="741" y="403"/>
                    </a:lnTo>
                    <a:lnTo>
                      <a:pt x="784" y="471"/>
                    </a:lnTo>
                    <a:lnTo>
                      <a:pt x="829" y="539"/>
                    </a:lnTo>
                    <a:lnTo>
                      <a:pt x="872" y="605"/>
                    </a:lnTo>
                    <a:lnTo>
                      <a:pt x="915" y="673"/>
                    </a:lnTo>
                    <a:lnTo>
                      <a:pt x="961" y="741"/>
                    </a:lnTo>
                    <a:lnTo>
                      <a:pt x="1004" y="808"/>
                    </a:lnTo>
                    <a:lnTo>
                      <a:pt x="1050" y="875"/>
                    </a:lnTo>
                    <a:lnTo>
                      <a:pt x="1093" y="943"/>
                    </a:lnTo>
                    <a:lnTo>
                      <a:pt x="1140" y="1010"/>
                    </a:lnTo>
                    <a:lnTo>
                      <a:pt x="1181" y="1078"/>
                    </a:lnTo>
                    <a:lnTo>
                      <a:pt x="1219" y="1203"/>
                    </a:lnTo>
                    <a:lnTo>
                      <a:pt x="1252" y="1323"/>
                    </a:lnTo>
                    <a:lnTo>
                      <a:pt x="1276" y="1430"/>
                    </a:lnTo>
                    <a:lnTo>
                      <a:pt x="1290" y="1534"/>
                    </a:lnTo>
                    <a:lnTo>
                      <a:pt x="1286" y="1629"/>
                    </a:lnTo>
                    <a:lnTo>
                      <a:pt x="1262" y="1725"/>
                    </a:lnTo>
                    <a:lnTo>
                      <a:pt x="1213" y="1813"/>
                    </a:lnTo>
                    <a:lnTo>
                      <a:pt x="1133" y="1902"/>
                    </a:lnTo>
                    <a:lnTo>
                      <a:pt x="293" y="1816"/>
                    </a:lnTo>
                    <a:close/>
                  </a:path>
                </a:pathLst>
              </a:custGeom>
              <a:solidFill>
                <a:srgbClr val="FFED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8446" name="Group 36"/>
            <p:cNvGrpSpPr>
              <a:grpSpLocks/>
            </p:cNvGrpSpPr>
            <p:nvPr/>
          </p:nvGrpSpPr>
          <p:grpSpPr bwMode="auto">
            <a:xfrm>
              <a:off x="294" y="1503"/>
              <a:ext cx="841" cy="564"/>
              <a:chOff x="0" y="0"/>
              <a:chExt cx="841" cy="564"/>
            </a:xfrm>
          </p:grpSpPr>
          <p:sp>
            <p:nvSpPr>
              <p:cNvPr id="18453" name="AutoShape 37"/>
              <p:cNvSpPr>
                <a:spLocks noChangeArrowheads="1"/>
              </p:cNvSpPr>
              <p:nvPr/>
            </p:nvSpPr>
            <p:spPr bwMode="auto">
              <a:xfrm>
                <a:off x="0" y="0"/>
                <a:ext cx="841" cy="445"/>
              </a:xfrm>
              <a:prstGeom prst="flowChartMagneticDisk">
                <a:avLst/>
              </a:prstGeom>
              <a:solidFill>
                <a:srgbClr val="FF99FF"/>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18454" name="Text Box 38"/>
              <p:cNvSpPr txBox="1">
                <a:spLocks noChangeArrowheads="1"/>
              </p:cNvSpPr>
              <p:nvPr/>
            </p:nvSpPr>
            <p:spPr bwMode="auto">
              <a:xfrm>
                <a:off x="78" y="53"/>
                <a:ext cx="632" cy="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en-US" altLang="zh-CN" sz="2800">
                    <a:solidFill>
                      <a:srgbClr val="0000FF"/>
                    </a:solidFill>
                    <a:latin typeface="Times New Roman" pitchFamily="18" charset="0"/>
                  </a:rPr>
                  <a:t>+</a:t>
                </a:r>
                <a:r>
                  <a:rPr lang="en-US" altLang="zh-CN" sz="2400">
                    <a:solidFill>
                      <a:srgbClr val="0000FF"/>
                    </a:solidFill>
                    <a:latin typeface="Times New Roman" pitchFamily="18" charset="0"/>
                  </a:rPr>
                  <a:t>△</a:t>
                </a:r>
                <a:r>
                  <a:rPr lang="en-US" altLang="zh-CN" sz="2800" i="1">
                    <a:solidFill>
                      <a:srgbClr val="0000FF"/>
                    </a:solidFill>
                    <a:latin typeface="Times New Roman" pitchFamily="18" charset="0"/>
                  </a:rPr>
                  <a:t>T</a:t>
                </a:r>
              </a:p>
            </p:txBody>
          </p:sp>
        </p:grpSp>
        <p:grpSp>
          <p:nvGrpSpPr>
            <p:cNvPr id="18447" name="Group 39"/>
            <p:cNvGrpSpPr>
              <a:grpSpLocks/>
            </p:cNvGrpSpPr>
            <p:nvPr/>
          </p:nvGrpSpPr>
          <p:grpSpPr bwMode="auto">
            <a:xfrm>
              <a:off x="1288" y="1795"/>
              <a:ext cx="841" cy="542"/>
              <a:chOff x="0" y="0"/>
              <a:chExt cx="841" cy="542"/>
            </a:xfrm>
          </p:grpSpPr>
          <p:sp>
            <p:nvSpPr>
              <p:cNvPr id="18451" name="AutoShape 40"/>
              <p:cNvSpPr>
                <a:spLocks noChangeArrowheads="1"/>
              </p:cNvSpPr>
              <p:nvPr/>
            </p:nvSpPr>
            <p:spPr bwMode="auto">
              <a:xfrm>
                <a:off x="0" y="0"/>
                <a:ext cx="841" cy="445"/>
              </a:xfrm>
              <a:prstGeom prst="flowChartMagneticDisk">
                <a:avLst/>
              </a:prstGeom>
              <a:solidFill>
                <a:srgbClr val="FF99FF"/>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18452" name="Text Box 41"/>
              <p:cNvSpPr txBox="1">
                <a:spLocks noChangeArrowheads="1"/>
              </p:cNvSpPr>
              <p:nvPr/>
            </p:nvSpPr>
            <p:spPr bwMode="auto">
              <a:xfrm>
                <a:off x="104" y="31"/>
                <a:ext cx="664" cy="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en-US" altLang="zh-CN" sz="2800">
                    <a:solidFill>
                      <a:srgbClr val="0000FF"/>
                    </a:solidFill>
                    <a:latin typeface="Times New Roman" pitchFamily="18" charset="0"/>
                  </a:rPr>
                  <a:t>+</a:t>
                </a:r>
                <a:r>
                  <a:rPr lang="en-US" altLang="zh-CN" sz="2400">
                    <a:solidFill>
                      <a:srgbClr val="0000FF"/>
                    </a:solidFill>
                    <a:latin typeface="Times New Roman" pitchFamily="18" charset="0"/>
                  </a:rPr>
                  <a:t>△</a:t>
                </a:r>
                <a:r>
                  <a:rPr lang="en-US" altLang="zh-CN" sz="2800" i="1">
                    <a:solidFill>
                      <a:srgbClr val="0000FF"/>
                    </a:solidFill>
                    <a:latin typeface="Times New Roman" pitchFamily="18" charset="0"/>
                  </a:rPr>
                  <a:t>T</a:t>
                </a:r>
              </a:p>
            </p:txBody>
          </p:sp>
        </p:grpSp>
        <p:grpSp>
          <p:nvGrpSpPr>
            <p:cNvPr id="18448" name="Group 42"/>
            <p:cNvGrpSpPr>
              <a:grpSpLocks/>
            </p:cNvGrpSpPr>
            <p:nvPr/>
          </p:nvGrpSpPr>
          <p:grpSpPr bwMode="auto">
            <a:xfrm>
              <a:off x="2320" y="1617"/>
              <a:ext cx="842" cy="559"/>
              <a:chOff x="0" y="0"/>
              <a:chExt cx="842" cy="559"/>
            </a:xfrm>
          </p:grpSpPr>
          <p:sp>
            <p:nvSpPr>
              <p:cNvPr id="18449" name="AutoShape 43"/>
              <p:cNvSpPr>
                <a:spLocks noChangeArrowheads="1"/>
              </p:cNvSpPr>
              <p:nvPr/>
            </p:nvSpPr>
            <p:spPr bwMode="auto">
              <a:xfrm>
                <a:off x="0" y="0"/>
                <a:ext cx="842" cy="445"/>
              </a:xfrm>
              <a:prstGeom prst="flowChartMagneticDisk">
                <a:avLst/>
              </a:prstGeom>
              <a:solidFill>
                <a:srgbClr val="FF99FF"/>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18450" name="Text Box 44"/>
              <p:cNvSpPr txBox="1">
                <a:spLocks noChangeArrowheads="1"/>
              </p:cNvSpPr>
              <p:nvPr/>
            </p:nvSpPr>
            <p:spPr bwMode="auto">
              <a:xfrm>
                <a:off x="116" y="48"/>
                <a:ext cx="726" cy="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en-US" altLang="zh-CN" sz="2800">
                    <a:solidFill>
                      <a:srgbClr val="0000FF"/>
                    </a:solidFill>
                    <a:latin typeface="Times New Roman" pitchFamily="18" charset="0"/>
                  </a:rPr>
                  <a:t>+</a:t>
                </a:r>
                <a:r>
                  <a:rPr lang="en-US" altLang="zh-CN" sz="2400">
                    <a:solidFill>
                      <a:srgbClr val="0000FF"/>
                    </a:solidFill>
                    <a:latin typeface="Times New Roman" pitchFamily="18" charset="0"/>
                  </a:rPr>
                  <a:t>△</a:t>
                </a:r>
                <a:r>
                  <a:rPr lang="en-US" altLang="zh-CN" sz="2800" i="1">
                    <a:solidFill>
                      <a:srgbClr val="0000FF"/>
                    </a:solidFill>
                    <a:latin typeface="Times New Roman" pitchFamily="18" charset="0"/>
                  </a:rPr>
                  <a:t>T</a:t>
                </a:r>
              </a:p>
            </p:txBody>
          </p:sp>
        </p:grpSp>
      </p:grpSp>
      <p:sp>
        <p:nvSpPr>
          <p:cNvPr id="18440" name="TextBox 49"/>
          <p:cNvSpPr txBox="1">
            <a:spLocks noChangeArrowheads="1"/>
          </p:cNvSpPr>
          <p:nvPr/>
        </p:nvSpPr>
        <p:spPr bwMode="auto">
          <a:xfrm>
            <a:off x="6663025" y="1695166"/>
            <a:ext cx="2096074"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dirty="0">
                <a:solidFill>
                  <a:srgbClr val="FF0000"/>
                </a:solidFill>
                <a:latin typeface="黑体" pitchFamily="2" charset="-122"/>
                <a:ea typeface="黑体" pitchFamily="2" charset="-122"/>
              </a:rPr>
              <a:t>加热过程中时刻无限接近热平衡，传热推动力即内外温差无限小！</a:t>
            </a:r>
            <a:endParaRPr lang="en-US" altLang="zh-CN" sz="2800" dirty="0">
              <a:solidFill>
                <a:srgbClr val="FF0000"/>
              </a:solidFill>
              <a:latin typeface="黑体" pitchFamily="2" charset="-122"/>
              <a:ea typeface="黑体" pitchFamily="2" charset="-122"/>
            </a:endParaRPr>
          </a:p>
          <a:p>
            <a:pPr eaLnBrk="1" hangingPunct="1">
              <a:spcBef>
                <a:spcPct val="0"/>
              </a:spcBef>
              <a:buClrTx/>
              <a:buSzTx/>
              <a:buFontTx/>
              <a:buNone/>
            </a:pPr>
            <a:r>
              <a:rPr lang="en-US" altLang="zh-CN" i="1" dirty="0">
                <a:solidFill>
                  <a:srgbClr val="FF0000"/>
                </a:solidFill>
                <a:latin typeface="Times New Roman" panose="02020603050405020304" pitchFamily="18" charset="0"/>
                <a:ea typeface="黑体" pitchFamily="2" charset="-122"/>
                <a:cs typeface="Times New Roman" panose="02020603050405020304" pitchFamily="18" charset="0"/>
              </a:rPr>
              <a:t>    </a:t>
            </a:r>
            <a:r>
              <a:rPr lang="en-US" altLang="zh-CN" b="0" i="1" dirty="0">
                <a:solidFill>
                  <a:srgbClr val="000000"/>
                </a:solidFill>
                <a:latin typeface="Times New Roman" panose="02020603050405020304" pitchFamily="18" charset="0"/>
                <a:ea typeface="黑体" pitchFamily="2" charset="-122"/>
                <a:cs typeface="Times New Roman" panose="02020603050405020304" pitchFamily="18" charset="0"/>
              </a:rPr>
              <a:t>T </a:t>
            </a:r>
            <a:r>
              <a:rPr lang="en-US" altLang="zh-CN" b="0" dirty="0">
                <a:solidFill>
                  <a:srgbClr val="000000"/>
                </a:solidFill>
                <a:latin typeface="Times New Roman" panose="02020603050405020304" pitchFamily="18" charset="0"/>
                <a:ea typeface="黑体" pitchFamily="2" charset="-122"/>
                <a:cs typeface="Times New Roman" panose="02020603050405020304" pitchFamily="18" charset="0"/>
              </a:rPr>
              <a:t>= </a:t>
            </a:r>
            <a:r>
              <a:rPr lang="en-US" altLang="zh-CN" b="0" i="1" dirty="0">
                <a:solidFill>
                  <a:srgbClr val="000000"/>
                </a:solidFill>
                <a:latin typeface="Times New Roman" panose="02020603050405020304" pitchFamily="18" charset="0"/>
                <a:ea typeface="黑体" pitchFamily="2" charset="-122"/>
                <a:cs typeface="Times New Roman" panose="02020603050405020304" pitchFamily="18" charset="0"/>
              </a:rPr>
              <a:t>T</a:t>
            </a:r>
            <a:r>
              <a:rPr lang="zh-CN" altLang="en-US" b="0" baseline="-25000" dirty="0">
                <a:solidFill>
                  <a:srgbClr val="000000"/>
                </a:solidFill>
                <a:latin typeface="宋体" panose="02010600030101010101" pitchFamily="2" charset="-122"/>
              </a:rPr>
              <a:t>环</a:t>
            </a:r>
            <a:r>
              <a:rPr lang="zh-CN" altLang="en-US" b="0" dirty="0">
                <a:solidFill>
                  <a:srgbClr val="000000"/>
                </a:solidFill>
                <a:latin typeface="宋体" panose="02010600030101010101" pitchFamily="2" charset="-122"/>
              </a:rPr>
              <a:t> </a:t>
            </a:r>
            <a:endParaRPr lang="zh-CN" altLang="en-US" b="0" dirty="0">
              <a:solidFill>
                <a:srgbClr val="FF0000"/>
              </a:solidFill>
              <a:latin typeface="黑体" pitchFamily="2" charset="-122"/>
              <a:ea typeface="黑体" pitchFamily="2" charset="-122"/>
            </a:endParaRPr>
          </a:p>
        </p:txBody>
      </p:sp>
      <p:sp>
        <p:nvSpPr>
          <p:cNvPr id="2" name="矩形 1"/>
          <p:cNvSpPr/>
          <p:nvPr/>
        </p:nvSpPr>
        <p:spPr>
          <a:xfrm>
            <a:off x="568710" y="5281537"/>
            <a:ext cx="8217017" cy="830997"/>
          </a:xfrm>
          <a:prstGeom prst="rect">
            <a:avLst/>
          </a:prstGeom>
        </p:spPr>
        <p:txBody>
          <a:bodyPr wrap="square">
            <a:spAutoFit/>
          </a:bodyPr>
          <a:lstStyle/>
          <a:p>
            <a:pPr algn="l" eaLnBrk="1" hangingPunct="1">
              <a:spcBef>
                <a:spcPct val="50000"/>
              </a:spcBef>
              <a:buClrTx/>
              <a:buSzTx/>
              <a:buFontTx/>
              <a:buNone/>
            </a:pPr>
            <a:r>
              <a:rPr lang="zh-CN" altLang="en-US" sz="2400" dirty="0">
                <a:solidFill>
                  <a:srgbClr val="0000FF"/>
                </a:solidFill>
                <a:latin typeface="黑体" panose="02010609060101010101" pitchFamily="49" charset="-122"/>
                <a:ea typeface="黑体" panose="02010609060101010101" pitchFamily="49" charset="-122"/>
              </a:rPr>
              <a:t>仅当体系与各热源温差是无限小，正、逆过程的差别才是无穷小，过程才可逆。</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568710" y="573357"/>
            <a:ext cx="821055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lang="zh-CN" altLang="en-US" sz="2800" dirty="0">
                <a:solidFill>
                  <a:srgbClr val="0000FF"/>
                </a:solidFill>
                <a:latin typeface="+mn-ea"/>
                <a:ea typeface="+mn-ea"/>
              </a:rPr>
              <a:t>◆</a:t>
            </a:r>
            <a:r>
              <a:rPr lang="zh-CN" altLang="en-US" sz="2800" dirty="0">
                <a:latin typeface="+mn-ea"/>
                <a:ea typeface="+mn-ea"/>
              </a:rPr>
              <a:t>若只有</a:t>
            </a:r>
            <a:r>
              <a:rPr lang="zh-CN" altLang="en-US" sz="2800" dirty="0">
                <a:solidFill>
                  <a:srgbClr val="FF0000"/>
                </a:solidFill>
                <a:latin typeface="+mn-ea"/>
                <a:ea typeface="+mn-ea"/>
              </a:rPr>
              <a:t>单一</a:t>
            </a:r>
            <a:r>
              <a:rPr lang="zh-CN" altLang="en-US" sz="2800">
                <a:solidFill>
                  <a:srgbClr val="FF0000"/>
                </a:solidFill>
                <a:latin typeface="+mn-ea"/>
                <a:ea typeface="+mn-ea"/>
              </a:rPr>
              <a:t>热源</a:t>
            </a:r>
            <a:r>
              <a:rPr lang="zh-CN" altLang="en-US" sz="2800">
                <a:latin typeface="+mn-ea"/>
                <a:ea typeface="+mn-ea"/>
              </a:rPr>
              <a:t>，考虑到有限</a:t>
            </a:r>
            <a:r>
              <a:rPr lang="zh-CN" altLang="en-US" sz="2800" dirty="0">
                <a:latin typeface="+mn-ea"/>
                <a:ea typeface="+mn-ea"/>
              </a:rPr>
              <a:t>温差传热是不可逆的，为使这种传热过程可逆，可以借助</a:t>
            </a:r>
            <a:r>
              <a:rPr lang="zh-CN" altLang="en-US" sz="2800" dirty="0">
                <a:solidFill>
                  <a:srgbClr val="FF0000"/>
                </a:solidFill>
                <a:latin typeface="+mn-ea"/>
                <a:ea typeface="+mn-ea"/>
              </a:rPr>
              <a:t>卡诺</a:t>
            </a:r>
            <a:r>
              <a:rPr lang="zh-CN" altLang="en-US" sz="2800">
                <a:solidFill>
                  <a:srgbClr val="FF0000"/>
                </a:solidFill>
                <a:latin typeface="+mn-ea"/>
                <a:ea typeface="+mn-ea"/>
              </a:rPr>
              <a:t>热机</a:t>
            </a:r>
            <a:r>
              <a:rPr lang="zh-CN" altLang="en-US" sz="2800">
                <a:latin typeface="+mn-ea"/>
                <a:ea typeface="+mn-ea"/>
              </a:rPr>
              <a:t>。在热源和系统间连一卡诺热机，热机</a:t>
            </a:r>
            <a:r>
              <a:rPr lang="zh-CN" altLang="en-US" sz="2800" dirty="0">
                <a:latin typeface="+mn-ea"/>
                <a:ea typeface="+mn-ea"/>
              </a:rPr>
              <a:t>经历循环过程恢复原样，只有热源和系统发生了变化。</a:t>
            </a:r>
          </a:p>
        </p:txBody>
      </p:sp>
      <p:grpSp>
        <p:nvGrpSpPr>
          <p:cNvPr id="2" name="组合 1"/>
          <p:cNvGrpSpPr/>
          <p:nvPr/>
        </p:nvGrpSpPr>
        <p:grpSpPr>
          <a:xfrm>
            <a:off x="6602175" y="2746651"/>
            <a:ext cx="1898307" cy="3665086"/>
            <a:chOff x="6090810" y="1939848"/>
            <a:chExt cx="1898307" cy="3665086"/>
          </a:xfrm>
        </p:grpSpPr>
        <p:grpSp>
          <p:nvGrpSpPr>
            <p:cNvPr id="50" name="组合 49"/>
            <p:cNvGrpSpPr/>
            <p:nvPr/>
          </p:nvGrpSpPr>
          <p:grpSpPr>
            <a:xfrm>
              <a:off x="6090810" y="1939848"/>
              <a:ext cx="1898307" cy="3665086"/>
              <a:chOff x="1865155" y="2548803"/>
              <a:chExt cx="1898307" cy="3665086"/>
            </a:xfrm>
          </p:grpSpPr>
          <p:grpSp>
            <p:nvGrpSpPr>
              <p:cNvPr id="51" name="组合 50"/>
              <p:cNvGrpSpPr/>
              <p:nvPr/>
            </p:nvGrpSpPr>
            <p:grpSpPr>
              <a:xfrm>
                <a:off x="1940651" y="2548803"/>
                <a:ext cx="1822811" cy="2979848"/>
                <a:chOff x="1039347" y="1366116"/>
                <a:chExt cx="1822811" cy="2979848"/>
              </a:xfrm>
            </p:grpSpPr>
            <p:sp>
              <p:nvSpPr>
                <p:cNvPr id="55" name="椭圆 54"/>
                <p:cNvSpPr/>
                <p:nvPr/>
              </p:nvSpPr>
              <p:spPr bwMode="auto">
                <a:xfrm>
                  <a:off x="1051328" y="2639435"/>
                  <a:ext cx="1067955" cy="1067955"/>
                </a:xfrm>
                <a:prstGeom prst="ellipse">
                  <a:avLst/>
                </a:prstGeom>
                <a:ln w="57150">
                  <a:solidFill>
                    <a:srgbClr val="000000"/>
                  </a:solidFill>
                  <a:headEnd type="none" w="med" len="med"/>
                  <a:tailEnd type="triangle" w="med" len="med"/>
                </a:ln>
              </p:spPr>
              <p:style>
                <a:lnRef idx="2">
                  <a:schemeClr val="dk1"/>
                </a:lnRef>
                <a:fillRef idx="1">
                  <a:schemeClr val="lt1"/>
                </a:fillRef>
                <a:effectRef idx="0">
                  <a:schemeClr val="dk1"/>
                </a:effectRef>
                <a:fontRef idx="minor">
                  <a:schemeClr val="dk1"/>
                </a:fontRef>
              </p:style>
              <p:txBody>
                <a:bodyPr wrap="none"/>
                <a:lstStyle/>
                <a:p>
                  <a:pPr>
                    <a:defRPr/>
                  </a:pPr>
                  <a:endParaRPr lang="zh-CN" altLang="en-US">
                    <a:solidFill>
                      <a:schemeClr val="tx1"/>
                    </a:solidFill>
                    <a:latin typeface="Times New Roman" pitchFamily="18" charset="0"/>
                  </a:endParaRPr>
                </a:p>
              </p:txBody>
            </p:sp>
            <p:sp>
              <p:nvSpPr>
                <p:cNvPr id="56" name="矩形 55"/>
                <p:cNvSpPr/>
                <p:nvPr/>
              </p:nvSpPr>
              <p:spPr bwMode="auto">
                <a:xfrm>
                  <a:off x="1079883" y="1366116"/>
                  <a:ext cx="1007814" cy="620568"/>
                </a:xfrm>
                <a:prstGeom prst="rect">
                  <a:avLst/>
                </a:prstGeom>
                <a:noFill/>
                <a:ln w="38100" cap="flat" cmpd="sng" algn="ctr">
                  <a:solidFill>
                    <a:srgbClr val="000000"/>
                  </a:solidFill>
                  <a:prstDash val="solid"/>
                  <a:round/>
                  <a:headEnd type="none" w="med" len="med"/>
                  <a:tailEnd type="triangle" w="med" len="med"/>
                </a:ln>
                <a:effectLst>
                  <a:outerShdw dist="17961" dir="2700000" algn="ctr" rotWithShape="0">
                    <a:schemeClr val="tx1">
                      <a:gamma/>
                      <a:shade val="60000"/>
                      <a:invGamma/>
                    </a:schemeClr>
                  </a:outerShdw>
                </a:effectLst>
              </p:spPr>
              <p:txBody>
                <a:bodyPr wrap="none"/>
                <a:lstStyle/>
                <a:p>
                  <a:pPr>
                    <a:defRPr/>
                  </a:pPr>
                  <a:endParaRPr lang="zh-CN" altLang="en-US"/>
                </a:p>
              </p:txBody>
            </p:sp>
            <p:cxnSp>
              <p:nvCxnSpPr>
                <p:cNvPr id="57" name="直接箭头连接符 56"/>
                <p:cNvCxnSpPr>
                  <a:stCxn id="56" idx="2"/>
                  <a:endCxn id="55" idx="0"/>
                </p:cNvCxnSpPr>
                <p:nvPr/>
              </p:nvCxnSpPr>
              <p:spPr bwMode="auto">
                <a:xfrm>
                  <a:off x="1583790" y="1986684"/>
                  <a:ext cx="1516" cy="652751"/>
                </a:xfrm>
                <a:prstGeom prst="straightConnector1">
                  <a:avLst/>
                </a:prstGeom>
                <a:solidFill>
                  <a:schemeClr val="accent1"/>
                </a:solidFill>
                <a:ln w="38100" cap="flat" cmpd="sng" algn="ctr">
                  <a:solidFill>
                    <a:schemeClr val="tx1"/>
                  </a:solidFill>
                  <a:prstDash val="solid"/>
                  <a:round/>
                  <a:headEnd type="arrow" w="med" len="med"/>
                  <a:tailEnd type="arrow" w="med" len="med"/>
                </a:ln>
                <a:effectLst>
                  <a:outerShdw dist="17961" dir="2700000" algn="ctr" rotWithShape="0">
                    <a:schemeClr val="tx1">
                      <a:gamma/>
                      <a:shade val="60000"/>
                      <a:invGamma/>
                    </a:schemeClr>
                  </a:outerShdw>
                </a:effectLst>
              </p:spPr>
            </p:cxnSp>
            <p:cxnSp>
              <p:nvCxnSpPr>
                <p:cNvPr id="58" name="直接箭头连接符 57"/>
                <p:cNvCxnSpPr/>
                <p:nvPr/>
              </p:nvCxnSpPr>
              <p:spPr bwMode="auto">
                <a:xfrm flipH="1">
                  <a:off x="1607607" y="3703769"/>
                  <a:ext cx="0" cy="642195"/>
                </a:xfrm>
                <a:prstGeom prst="straightConnector1">
                  <a:avLst/>
                </a:prstGeom>
                <a:solidFill>
                  <a:schemeClr val="accent1"/>
                </a:solidFill>
                <a:ln w="38100" cap="flat" cmpd="sng" algn="ctr">
                  <a:solidFill>
                    <a:schemeClr val="tx1"/>
                  </a:solidFill>
                  <a:prstDash val="solid"/>
                  <a:round/>
                  <a:headEnd type="arrow" w="med" len="med"/>
                  <a:tailEnd type="arrow" w="med" len="med"/>
                </a:ln>
                <a:effectLst>
                  <a:outerShdw dist="17961" dir="2700000" algn="ctr" rotWithShape="0">
                    <a:schemeClr val="tx1">
                      <a:gamma/>
                      <a:shade val="60000"/>
                      <a:invGamma/>
                    </a:schemeClr>
                  </a:outerShdw>
                </a:effectLst>
              </p:spPr>
            </p:cxnSp>
            <p:sp>
              <p:nvSpPr>
                <p:cNvPr id="59" name="TextBox 18"/>
                <p:cNvSpPr txBox="1">
                  <a:spLocks noChangeArrowheads="1"/>
                </p:cNvSpPr>
                <p:nvPr/>
              </p:nvSpPr>
              <p:spPr bwMode="auto">
                <a:xfrm>
                  <a:off x="1081212" y="1436688"/>
                  <a:ext cx="995364"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r>
                    <a:rPr lang="zh-CN" altLang="en-US" sz="2800" dirty="0">
                      <a:latin typeface="Times New Roman" pitchFamily="18" charset="0"/>
                    </a:rPr>
                    <a:t>热源</a:t>
                  </a:r>
                </a:p>
              </p:txBody>
            </p:sp>
            <p:cxnSp>
              <p:nvCxnSpPr>
                <p:cNvPr id="60" name="直接箭头连接符 59"/>
                <p:cNvCxnSpPr/>
                <p:nvPr/>
              </p:nvCxnSpPr>
              <p:spPr bwMode="auto">
                <a:xfrm flipV="1">
                  <a:off x="2132995" y="3173412"/>
                  <a:ext cx="729163" cy="0"/>
                </a:xfrm>
                <a:prstGeom prst="straightConnector1">
                  <a:avLst/>
                </a:prstGeom>
                <a:solidFill>
                  <a:schemeClr val="accent1"/>
                </a:solidFill>
                <a:ln w="38100" cap="flat" cmpd="sng" algn="ctr">
                  <a:solidFill>
                    <a:schemeClr val="tx1"/>
                  </a:solidFill>
                  <a:prstDash val="solid"/>
                  <a:round/>
                  <a:headEnd type="arrow" w="med" len="med"/>
                  <a:tailEnd type="arrow" w="med" len="med"/>
                </a:ln>
                <a:effectLst>
                  <a:outerShdw dist="17961" dir="2700000" algn="ctr" rotWithShape="0">
                    <a:schemeClr val="tx1">
                      <a:gamma/>
                      <a:shade val="60000"/>
                      <a:invGamma/>
                    </a:schemeClr>
                  </a:outerShdw>
                </a:effectLst>
              </p:spPr>
            </p:cxnSp>
            <p:sp>
              <p:nvSpPr>
                <p:cNvPr id="61" name="TextBox 22"/>
                <p:cNvSpPr txBox="1">
                  <a:spLocks noChangeArrowheads="1"/>
                </p:cNvSpPr>
                <p:nvPr/>
              </p:nvSpPr>
              <p:spPr bwMode="auto">
                <a:xfrm>
                  <a:off x="1039347" y="2679898"/>
                  <a:ext cx="105727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r>
                    <a:rPr lang="zh-CN" altLang="en-US" sz="2800" dirty="0">
                      <a:latin typeface="Times New Roman" pitchFamily="18" charset="0"/>
                    </a:rPr>
                    <a:t>卡诺热机</a:t>
                  </a:r>
                </a:p>
              </p:txBody>
            </p:sp>
          </p:grpSp>
          <p:grpSp>
            <p:nvGrpSpPr>
              <p:cNvPr id="52" name="Group 100"/>
              <p:cNvGrpSpPr>
                <a:grpSpLocks/>
              </p:cNvGrpSpPr>
              <p:nvPr/>
            </p:nvGrpSpPr>
            <p:grpSpPr bwMode="auto">
              <a:xfrm>
                <a:off x="1865155" y="5509039"/>
                <a:ext cx="1336675" cy="704850"/>
                <a:chOff x="1092" y="2452"/>
                <a:chExt cx="842" cy="444"/>
              </a:xfrm>
            </p:grpSpPr>
            <p:sp>
              <p:nvSpPr>
                <p:cNvPr id="53" name="AutoShape 61"/>
                <p:cNvSpPr>
                  <a:spLocks noChangeArrowheads="1"/>
                </p:cNvSpPr>
                <p:nvPr/>
              </p:nvSpPr>
              <p:spPr bwMode="auto">
                <a:xfrm>
                  <a:off x="1092" y="2452"/>
                  <a:ext cx="842" cy="444"/>
                </a:xfrm>
                <a:prstGeom prst="flowChartMagneticDisk">
                  <a:avLst/>
                </a:prstGeom>
                <a:solidFill>
                  <a:srgbClr val="FF99FF"/>
                </a:solidFill>
                <a:ln w="12700">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54" name="Text Box 62"/>
                <p:cNvSpPr txBox="1">
                  <a:spLocks noChangeArrowheads="1"/>
                </p:cNvSpPr>
                <p:nvPr/>
              </p:nvSpPr>
              <p:spPr bwMode="auto">
                <a:xfrm>
                  <a:off x="1367" y="2554"/>
                  <a:ext cx="32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en-US" altLang="zh-CN" sz="2800" b="0" i="1" dirty="0">
                      <a:solidFill>
                        <a:srgbClr val="000000"/>
                      </a:solidFill>
                      <a:latin typeface="Times New Roman" pitchFamily="18" charset="0"/>
                    </a:rPr>
                    <a:t>T</a:t>
                  </a:r>
                  <a:endParaRPr kumimoji="1" lang="en-US" altLang="zh-CN" sz="2400" b="0" dirty="0">
                    <a:solidFill>
                      <a:srgbClr val="000000"/>
                    </a:solidFill>
                    <a:latin typeface="Times New Roman" pitchFamily="18" charset="0"/>
                  </a:endParaRPr>
                </a:p>
              </p:txBody>
            </p:sp>
          </p:grpSp>
        </p:grpSp>
        <p:graphicFrame>
          <p:nvGraphicFramePr>
            <p:cNvPr id="62" name="Object 18"/>
            <p:cNvGraphicFramePr>
              <a:graphicFrameLocks noChangeAspect="1"/>
            </p:cNvGraphicFramePr>
            <p:nvPr>
              <p:extLst>
                <p:ext uri="{D42A27DB-BD31-4B8C-83A1-F6EECF244321}">
                  <p14:modId xmlns:p14="http://schemas.microsoft.com/office/powerpoint/2010/main" val="990798329"/>
                </p:ext>
              </p:extLst>
            </p:nvPr>
          </p:nvGraphicFramePr>
          <p:xfrm>
            <a:off x="6743510" y="2696810"/>
            <a:ext cx="846138" cy="463550"/>
          </p:xfrm>
          <a:graphic>
            <a:graphicData uri="http://schemas.openxmlformats.org/presentationml/2006/ole">
              <mc:AlternateContent xmlns:mc="http://schemas.openxmlformats.org/markup-compatibility/2006">
                <mc:Choice xmlns:v="urn:schemas-microsoft-com:vml" Requires="v">
                  <p:oleObj spid="_x0000_s6146" name="Equation" r:id="rId3" imgW="419040" imgH="228600" progId="Equation.DSMT4">
                    <p:embed/>
                  </p:oleObj>
                </mc:Choice>
                <mc:Fallback>
                  <p:oleObj name="Equation" r:id="rId3" imgW="419040" imgH="228600" progId="Equation.DSMT4">
                    <p:embed/>
                    <p:pic>
                      <p:nvPicPr>
                        <p:cNvPr id="62" name="Object 18"/>
                        <p:cNvPicPr>
                          <a:picLocks noChangeAspect="1" noChangeArrowheads="1"/>
                        </p:cNvPicPr>
                        <p:nvPr/>
                      </p:nvPicPr>
                      <p:blipFill>
                        <a:blip r:embed="rId4"/>
                        <a:srcRect/>
                        <a:stretch>
                          <a:fillRect/>
                        </a:stretch>
                      </p:blipFill>
                      <p:spPr bwMode="auto">
                        <a:xfrm>
                          <a:off x="6743510" y="2696810"/>
                          <a:ext cx="846138"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3" name="Object 18"/>
            <p:cNvGraphicFramePr>
              <a:graphicFrameLocks noChangeAspect="1"/>
            </p:cNvGraphicFramePr>
            <p:nvPr>
              <p:extLst>
                <p:ext uri="{D42A27DB-BD31-4B8C-83A1-F6EECF244321}">
                  <p14:modId xmlns:p14="http://schemas.microsoft.com/office/powerpoint/2010/main" val="876914630"/>
                </p:ext>
              </p:extLst>
            </p:nvPr>
          </p:nvGraphicFramePr>
          <p:xfrm>
            <a:off x="6780023" y="4377972"/>
            <a:ext cx="847725" cy="488950"/>
          </p:xfrm>
          <a:graphic>
            <a:graphicData uri="http://schemas.openxmlformats.org/presentationml/2006/ole">
              <mc:AlternateContent xmlns:mc="http://schemas.openxmlformats.org/markup-compatibility/2006">
                <mc:Choice xmlns:v="urn:schemas-microsoft-com:vml" Requires="v">
                  <p:oleObj spid="_x0000_s6147" name="Equation" r:id="rId5" imgW="419040" imgH="241200" progId="Equation.DSMT4">
                    <p:embed/>
                  </p:oleObj>
                </mc:Choice>
                <mc:Fallback>
                  <p:oleObj name="Equation" r:id="rId5" imgW="419040" imgH="241200" progId="Equation.DSMT4">
                    <p:embed/>
                    <p:pic>
                      <p:nvPicPr>
                        <p:cNvPr id="63" name="Object 18"/>
                        <p:cNvPicPr>
                          <a:picLocks noChangeAspect="1" noChangeArrowheads="1"/>
                        </p:cNvPicPr>
                        <p:nvPr/>
                      </p:nvPicPr>
                      <p:blipFill>
                        <a:blip r:embed="rId6"/>
                        <a:srcRect/>
                        <a:stretch>
                          <a:fillRect/>
                        </a:stretch>
                      </p:blipFill>
                      <p:spPr bwMode="auto">
                        <a:xfrm>
                          <a:off x="6780023" y="4377972"/>
                          <a:ext cx="84772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4" name="Object 18"/>
            <p:cNvGraphicFramePr>
              <a:graphicFrameLocks noChangeAspect="1"/>
            </p:cNvGraphicFramePr>
            <p:nvPr>
              <p:extLst>
                <p:ext uri="{D42A27DB-BD31-4B8C-83A1-F6EECF244321}">
                  <p14:modId xmlns:p14="http://schemas.microsoft.com/office/powerpoint/2010/main" val="2058414226"/>
                </p:ext>
              </p:extLst>
            </p:nvPr>
          </p:nvGraphicFramePr>
          <p:xfrm>
            <a:off x="7354698" y="3398485"/>
            <a:ext cx="590550" cy="360362"/>
          </p:xfrm>
          <a:graphic>
            <a:graphicData uri="http://schemas.openxmlformats.org/presentationml/2006/ole">
              <mc:AlternateContent xmlns:mc="http://schemas.openxmlformats.org/markup-compatibility/2006">
                <mc:Choice xmlns:v="urn:schemas-microsoft-com:vml" Requires="v">
                  <p:oleObj spid="_x0000_s6148" name="Equation" r:id="rId7" imgW="291960" imgH="177480" progId="Equation.DSMT4">
                    <p:embed/>
                  </p:oleObj>
                </mc:Choice>
                <mc:Fallback>
                  <p:oleObj name="Equation" r:id="rId7" imgW="291960" imgH="177480" progId="Equation.DSMT4">
                    <p:embed/>
                    <p:pic>
                      <p:nvPicPr>
                        <p:cNvPr id="64" name="Object 18"/>
                        <p:cNvPicPr>
                          <a:picLocks noChangeAspect="1" noChangeArrowheads="1"/>
                        </p:cNvPicPr>
                        <p:nvPr/>
                      </p:nvPicPr>
                      <p:blipFill>
                        <a:blip r:embed="rId8"/>
                        <a:srcRect/>
                        <a:stretch>
                          <a:fillRect/>
                        </a:stretch>
                      </p:blipFill>
                      <p:spPr bwMode="auto">
                        <a:xfrm>
                          <a:off x="7354698" y="3398485"/>
                          <a:ext cx="590550"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65" name="文本框 64"/>
          <p:cNvSpPr txBox="1"/>
          <p:nvPr/>
        </p:nvSpPr>
        <p:spPr>
          <a:xfrm>
            <a:off x="803116" y="2553037"/>
            <a:ext cx="5408766" cy="2677656"/>
          </a:xfrm>
          <a:prstGeom prst="rect">
            <a:avLst/>
          </a:prstGeom>
          <a:noFill/>
        </p:spPr>
        <p:txBody>
          <a:bodyPr wrap="square" rtlCol="0">
            <a:spAutoFit/>
          </a:bodyPr>
          <a:lstStyle/>
          <a:p>
            <a:pPr algn="l"/>
            <a:r>
              <a:rPr lang="zh-CN" altLang="en-US" dirty="0"/>
              <a:t>根据热源温度、系统温度以及热量流向，决定热机运行方向。卡诺热机每运行一周吸收和放出的热量都是无穷小，在一个无限小循环过程中，系统温度近似看作常数，根据卡诺定理：</a:t>
            </a:r>
          </a:p>
        </p:txBody>
      </p:sp>
      <p:graphicFrame>
        <p:nvGraphicFramePr>
          <p:cNvPr id="66" name="Object 18"/>
          <p:cNvGraphicFramePr>
            <a:graphicFrameLocks noChangeAspect="1"/>
          </p:cNvGraphicFramePr>
          <p:nvPr>
            <p:extLst>
              <p:ext uri="{D42A27DB-BD31-4B8C-83A1-F6EECF244321}">
                <p14:modId xmlns:p14="http://schemas.microsoft.com/office/powerpoint/2010/main" val="623502401"/>
              </p:ext>
            </p:extLst>
          </p:nvPr>
        </p:nvGraphicFramePr>
        <p:xfrm>
          <a:off x="2219325" y="5270500"/>
          <a:ext cx="2163763" cy="989013"/>
        </p:xfrm>
        <a:graphic>
          <a:graphicData uri="http://schemas.openxmlformats.org/presentationml/2006/ole">
            <mc:AlternateContent xmlns:mc="http://schemas.openxmlformats.org/markup-compatibility/2006">
              <mc:Choice xmlns:v="urn:schemas-microsoft-com:vml" Requires="v">
                <p:oleObj spid="_x0000_s6149" name="Equation" r:id="rId9" imgW="1002960" imgH="457200" progId="Equation.DSMT4">
                  <p:embed/>
                </p:oleObj>
              </mc:Choice>
              <mc:Fallback>
                <p:oleObj name="Equation" r:id="rId9" imgW="1002960" imgH="457200" progId="Equation.DSMT4">
                  <p:embed/>
                  <p:pic>
                    <p:nvPicPr>
                      <p:cNvPr id="66" name="Object 18"/>
                      <p:cNvPicPr>
                        <a:picLocks noChangeAspect="1" noChangeArrowheads="1"/>
                      </p:cNvPicPr>
                      <p:nvPr/>
                    </p:nvPicPr>
                    <p:blipFill>
                      <a:blip r:embed="rId10"/>
                      <a:srcRect/>
                      <a:stretch>
                        <a:fillRect/>
                      </a:stretch>
                    </p:blipFill>
                    <p:spPr bwMode="auto">
                      <a:xfrm>
                        <a:off x="2219325" y="5270500"/>
                        <a:ext cx="2163763" cy="989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2756218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457200" y="495300"/>
            <a:ext cx="8210550" cy="954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lang="zh-CN" altLang="en-US" sz="2800" dirty="0">
                <a:solidFill>
                  <a:srgbClr val="0000FF"/>
                </a:solidFill>
                <a:latin typeface="+mn-ea"/>
                <a:ea typeface="+mn-ea"/>
              </a:rPr>
              <a:t>◆</a:t>
            </a:r>
            <a:r>
              <a:rPr lang="zh-CN" altLang="en-US" sz="2800" dirty="0">
                <a:latin typeface="+mn-ea"/>
                <a:ea typeface="+mn-ea"/>
              </a:rPr>
              <a:t>用半透膜使两种气体在无限缓慢并且无摩擦下进行混合或分离</a:t>
            </a:r>
            <a:r>
              <a:rPr lang="zh-CN" altLang="en-US" sz="2800" dirty="0">
                <a:solidFill>
                  <a:srgbClr val="FF0000"/>
                </a:solidFill>
                <a:latin typeface="+mn-ea"/>
                <a:ea typeface="+mn-ea"/>
              </a:rPr>
              <a:t>并做功</a:t>
            </a:r>
            <a:r>
              <a:rPr lang="zh-CN" altLang="en-US" sz="2800" dirty="0">
                <a:latin typeface="+mn-ea"/>
                <a:ea typeface="+mn-ea"/>
              </a:rPr>
              <a:t>是可逆过程。</a:t>
            </a:r>
          </a:p>
        </p:txBody>
      </p:sp>
      <p:sp>
        <p:nvSpPr>
          <p:cNvPr id="19459" name="Text Box 2"/>
          <p:cNvSpPr txBox="1">
            <a:spLocks noChangeArrowheads="1"/>
          </p:cNvSpPr>
          <p:nvPr/>
        </p:nvSpPr>
        <p:spPr bwMode="auto">
          <a:xfrm>
            <a:off x="4630738" y="3898900"/>
            <a:ext cx="4105275" cy="2246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lang="zh-CN" altLang="en-US" sz="2800" dirty="0">
                <a:latin typeface="+mn-ea"/>
                <a:ea typeface="+mn-ea"/>
              </a:rPr>
              <a:t>组成变化对应可逆非体积功，若要使混合过程是一个可逆过程，就不能浪费功，使用半透膜正是为了获得非体积功。</a:t>
            </a:r>
          </a:p>
        </p:txBody>
      </p:sp>
      <p:sp>
        <p:nvSpPr>
          <p:cNvPr id="19460" name="TextBox 4"/>
          <p:cNvSpPr txBox="1">
            <a:spLocks noChangeArrowheads="1"/>
          </p:cNvSpPr>
          <p:nvPr/>
        </p:nvSpPr>
        <p:spPr bwMode="auto">
          <a:xfrm>
            <a:off x="5022850" y="1757363"/>
            <a:ext cx="2705100" cy="138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dirty="0">
                <a:solidFill>
                  <a:srgbClr val="FF0000"/>
                </a:solidFill>
                <a:latin typeface="黑体" pitchFamily="2" charset="-122"/>
                <a:ea typeface="黑体" pitchFamily="2" charset="-122"/>
              </a:rPr>
              <a:t>混合过程中时刻无限接近有内约束的力平衡！</a:t>
            </a:r>
          </a:p>
        </p:txBody>
      </p:sp>
      <p:grpSp>
        <p:nvGrpSpPr>
          <p:cNvPr id="19461" name="组合 1"/>
          <p:cNvGrpSpPr>
            <a:grpSpLocks/>
          </p:cNvGrpSpPr>
          <p:nvPr/>
        </p:nvGrpSpPr>
        <p:grpSpPr bwMode="auto">
          <a:xfrm>
            <a:off x="950913" y="1700213"/>
            <a:ext cx="3109912" cy="4311650"/>
            <a:chOff x="950917" y="1700213"/>
            <a:chExt cx="3109912" cy="4310953"/>
          </a:xfrm>
        </p:grpSpPr>
        <p:pic>
          <p:nvPicPr>
            <p:cNvPr id="1946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0917" y="1700213"/>
              <a:ext cx="3095625" cy="10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9463" name="Object 16"/>
            <p:cNvGraphicFramePr>
              <a:graphicFrameLocks noChangeAspect="1"/>
            </p:cNvGraphicFramePr>
            <p:nvPr/>
          </p:nvGraphicFramePr>
          <p:xfrm>
            <a:off x="2489204" y="2333625"/>
            <a:ext cx="862013" cy="360363"/>
          </p:xfrm>
          <a:graphic>
            <a:graphicData uri="http://schemas.openxmlformats.org/presentationml/2006/ole">
              <mc:AlternateContent xmlns:mc="http://schemas.openxmlformats.org/markup-compatibility/2006">
                <mc:Choice xmlns:v="urn:schemas-microsoft-com:vml" Requires="v">
                  <p:oleObj spid="_x0000_s7170" name="Equation" r:id="rId4" imgW="545863" imgH="228501" progId="Equation.DSMT4">
                    <p:embed/>
                  </p:oleObj>
                </mc:Choice>
                <mc:Fallback>
                  <p:oleObj name="Equation" r:id="rId4" imgW="545863" imgH="228501" progId="Equation.DSMT4">
                    <p:embed/>
                    <p:pic>
                      <p:nvPicPr>
                        <p:cNvPr id="19463" name="Object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89204" y="2333625"/>
                          <a:ext cx="862013" cy="360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4" name="Object 17"/>
            <p:cNvGraphicFramePr>
              <a:graphicFrameLocks noChangeAspect="1"/>
            </p:cNvGraphicFramePr>
            <p:nvPr/>
          </p:nvGraphicFramePr>
          <p:xfrm>
            <a:off x="1184279" y="2312988"/>
            <a:ext cx="881063" cy="360362"/>
          </p:xfrm>
          <a:graphic>
            <a:graphicData uri="http://schemas.openxmlformats.org/presentationml/2006/ole">
              <mc:AlternateContent xmlns:mc="http://schemas.openxmlformats.org/markup-compatibility/2006">
                <mc:Choice xmlns:v="urn:schemas-microsoft-com:vml" Requires="v">
                  <p:oleObj spid="_x0000_s7171" name="Equation" r:id="rId6" imgW="558800" imgH="228600" progId="Equation.DSMT4">
                    <p:embed/>
                  </p:oleObj>
                </mc:Choice>
                <mc:Fallback>
                  <p:oleObj name="Equation" r:id="rId6" imgW="558800" imgH="228600" progId="Equation.DSMT4">
                    <p:embed/>
                    <p:pic>
                      <p:nvPicPr>
                        <p:cNvPr id="19464" name="Object 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84279" y="2312988"/>
                          <a:ext cx="881063" cy="360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9465" name="组合 41"/>
            <p:cNvGrpSpPr>
              <a:grpSpLocks/>
            </p:cNvGrpSpPr>
            <p:nvPr/>
          </p:nvGrpSpPr>
          <p:grpSpPr bwMode="auto">
            <a:xfrm>
              <a:off x="952504" y="2732088"/>
              <a:ext cx="3108325" cy="3279078"/>
              <a:chOff x="546100" y="2721340"/>
              <a:chExt cx="3108325" cy="3278574"/>
            </a:xfrm>
          </p:grpSpPr>
          <p:grpSp>
            <p:nvGrpSpPr>
              <p:cNvPr id="19466" name="Group 21"/>
              <p:cNvGrpSpPr>
                <a:grpSpLocks/>
              </p:cNvGrpSpPr>
              <p:nvPr/>
            </p:nvGrpSpPr>
            <p:grpSpPr bwMode="auto">
              <a:xfrm>
                <a:off x="546100" y="3113088"/>
                <a:ext cx="3095625" cy="1038225"/>
                <a:chOff x="344" y="1961"/>
                <a:chExt cx="1950" cy="654"/>
              </a:xfrm>
            </p:grpSpPr>
            <p:pic>
              <p:nvPicPr>
                <p:cNvPr id="19486"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4" y="1961"/>
                  <a:ext cx="1950" cy="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87" name="Line 16"/>
                <p:cNvSpPr>
                  <a:spLocks noChangeShapeType="1"/>
                </p:cNvSpPr>
                <p:nvPr/>
              </p:nvSpPr>
              <p:spPr bwMode="auto">
                <a:xfrm flipH="1">
                  <a:off x="699" y="2291"/>
                  <a:ext cx="217" cy="8"/>
                </a:xfrm>
                <a:prstGeom prst="line">
                  <a:avLst/>
                </a:prstGeom>
                <a:noFill/>
                <a:ln w="381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990000"/>
                        </a:outerShdw>
                      </a:effectLst>
                    </a14:hiddenEffects>
                  </a:ext>
                </a:extLst>
              </p:spPr>
              <p:txBody>
                <a:bodyPr wrap="none"/>
                <a:lstStyle/>
                <a:p>
                  <a:endParaRPr lang="zh-CN" altLang="en-US"/>
                </a:p>
              </p:txBody>
            </p:sp>
          </p:grpSp>
          <p:grpSp>
            <p:nvGrpSpPr>
              <p:cNvPr id="19467" name="Group 22"/>
              <p:cNvGrpSpPr>
                <a:grpSpLocks/>
              </p:cNvGrpSpPr>
              <p:nvPr/>
            </p:nvGrpSpPr>
            <p:grpSpPr bwMode="auto">
              <a:xfrm>
                <a:off x="577850" y="4662499"/>
                <a:ext cx="3076575" cy="1009650"/>
                <a:chOff x="364" y="2937"/>
                <a:chExt cx="1938" cy="636"/>
              </a:xfrm>
            </p:grpSpPr>
            <p:pic>
              <p:nvPicPr>
                <p:cNvPr id="19484" name="Picture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4" y="2937"/>
                  <a:ext cx="1938" cy="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85" name="Line 17"/>
                <p:cNvSpPr>
                  <a:spLocks noChangeShapeType="1"/>
                </p:cNvSpPr>
                <p:nvPr/>
              </p:nvSpPr>
              <p:spPr bwMode="auto">
                <a:xfrm flipH="1">
                  <a:off x="1651" y="3236"/>
                  <a:ext cx="217" cy="8"/>
                </a:xfrm>
                <a:prstGeom prst="line">
                  <a:avLst/>
                </a:prstGeom>
                <a:noFill/>
                <a:ln w="38100">
                  <a:solidFill>
                    <a:srgbClr val="0000FF"/>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000099"/>
                        </a:outerShdw>
                      </a:effectLst>
                    </a14:hiddenEffects>
                  </a:ext>
                </a:extLst>
              </p:spPr>
              <p:txBody>
                <a:bodyPr wrap="none"/>
                <a:lstStyle/>
                <a:p>
                  <a:endParaRPr lang="zh-CN" altLang="en-US"/>
                </a:p>
              </p:txBody>
            </p:sp>
          </p:grpSp>
          <p:grpSp>
            <p:nvGrpSpPr>
              <p:cNvPr id="19468" name="组合 44"/>
              <p:cNvGrpSpPr>
                <a:grpSpLocks/>
              </p:cNvGrpSpPr>
              <p:nvPr/>
            </p:nvGrpSpPr>
            <p:grpSpPr bwMode="auto">
              <a:xfrm>
                <a:off x="1063434" y="2986899"/>
                <a:ext cx="518415" cy="167269"/>
                <a:chOff x="1119189" y="2864238"/>
                <a:chExt cx="518415" cy="167269"/>
              </a:xfrm>
            </p:grpSpPr>
            <p:cxnSp>
              <p:nvCxnSpPr>
                <p:cNvPr id="19482" name="直接箭头连接符 58"/>
                <p:cNvCxnSpPr>
                  <a:cxnSpLocks noChangeShapeType="1"/>
                </p:cNvCxnSpPr>
                <p:nvPr/>
              </p:nvCxnSpPr>
              <p:spPr bwMode="auto">
                <a:xfrm flipV="1">
                  <a:off x="1119189" y="2875389"/>
                  <a:ext cx="518415" cy="1"/>
                </a:xfrm>
                <a:prstGeom prst="straightConnector1">
                  <a:avLst/>
                </a:prstGeom>
                <a:noFill/>
                <a:ln w="28575" algn="ctr">
                  <a:solidFill>
                    <a:srgbClr val="00B05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83" name="直接连接符 59"/>
                <p:cNvCxnSpPr>
                  <a:cxnSpLocks noChangeShapeType="1"/>
                </p:cNvCxnSpPr>
                <p:nvPr/>
              </p:nvCxnSpPr>
              <p:spPr bwMode="auto">
                <a:xfrm>
                  <a:off x="1130340" y="2864238"/>
                  <a:ext cx="0" cy="167269"/>
                </a:xfrm>
                <a:prstGeom prst="line">
                  <a:avLst/>
                </a:prstGeom>
                <a:noFill/>
                <a:ln w="28575" algn="ctr">
                  <a:solidFill>
                    <a:srgbClr val="00B05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9469" name="组合 45"/>
              <p:cNvGrpSpPr>
                <a:grpSpLocks/>
              </p:cNvGrpSpPr>
              <p:nvPr/>
            </p:nvGrpSpPr>
            <p:grpSpPr bwMode="auto">
              <a:xfrm>
                <a:off x="1066108" y="4104673"/>
                <a:ext cx="518415" cy="167269"/>
                <a:chOff x="1114426" y="2859475"/>
                <a:chExt cx="518415" cy="167269"/>
              </a:xfrm>
            </p:grpSpPr>
            <p:cxnSp>
              <p:nvCxnSpPr>
                <p:cNvPr id="19480" name="直接箭头连接符 56"/>
                <p:cNvCxnSpPr>
                  <a:cxnSpLocks noChangeShapeType="1"/>
                </p:cNvCxnSpPr>
                <p:nvPr/>
              </p:nvCxnSpPr>
              <p:spPr bwMode="auto">
                <a:xfrm flipV="1">
                  <a:off x="1114426" y="3017214"/>
                  <a:ext cx="518415" cy="1"/>
                </a:xfrm>
                <a:prstGeom prst="straightConnector1">
                  <a:avLst/>
                </a:prstGeom>
                <a:noFill/>
                <a:ln w="28575" algn="ctr">
                  <a:solidFill>
                    <a:srgbClr val="00B05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81" name="直接连接符 57"/>
                <p:cNvCxnSpPr>
                  <a:cxnSpLocks noChangeShapeType="1"/>
                </p:cNvCxnSpPr>
                <p:nvPr/>
              </p:nvCxnSpPr>
              <p:spPr bwMode="auto">
                <a:xfrm>
                  <a:off x="1125577" y="2859475"/>
                  <a:ext cx="0" cy="167269"/>
                </a:xfrm>
                <a:prstGeom prst="line">
                  <a:avLst/>
                </a:prstGeom>
                <a:noFill/>
                <a:ln w="28575" algn="ctr">
                  <a:solidFill>
                    <a:srgbClr val="00B05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9470" name="TextBox 46"/>
              <p:cNvSpPr txBox="1">
                <a:spLocks noChangeArrowheads="1"/>
              </p:cNvSpPr>
              <p:nvPr/>
            </p:nvSpPr>
            <p:spPr bwMode="auto">
              <a:xfrm>
                <a:off x="1530907" y="2721340"/>
                <a:ext cx="4940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r>
                  <a:rPr lang="en-US" altLang="zh-CN" sz="2400" i="1">
                    <a:solidFill>
                      <a:srgbClr val="00B050"/>
                    </a:solidFill>
                    <a:latin typeface="Times New Roman" pitchFamily="18" charset="0"/>
                    <a:cs typeface="Times New Roman" pitchFamily="18" charset="0"/>
                  </a:rPr>
                  <a:t>F</a:t>
                </a:r>
                <a:r>
                  <a:rPr lang="en-US" altLang="zh-CN" sz="2400" baseline="-25000">
                    <a:solidFill>
                      <a:srgbClr val="00B050"/>
                    </a:solidFill>
                    <a:latin typeface="Times New Roman" pitchFamily="18" charset="0"/>
                    <a:ea typeface="黑体" pitchFamily="2" charset="-122"/>
                    <a:cs typeface="Times New Roman" pitchFamily="18" charset="0"/>
                  </a:rPr>
                  <a:t>1</a:t>
                </a:r>
                <a:endParaRPr lang="zh-CN" altLang="en-US" sz="2400" i="1">
                  <a:solidFill>
                    <a:srgbClr val="00B050"/>
                  </a:solidFill>
                  <a:latin typeface="Times New Roman" pitchFamily="18" charset="0"/>
                  <a:ea typeface="黑体" pitchFamily="2" charset="-122"/>
                  <a:cs typeface="Times New Roman" pitchFamily="18" charset="0"/>
                </a:endParaRPr>
              </a:p>
            </p:txBody>
          </p:sp>
          <p:sp>
            <p:nvSpPr>
              <p:cNvPr id="19471" name="TextBox 47"/>
              <p:cNvSpPr txBox="1">
                <a:spLocks noChangeArrowheads="1"/>
              </p:cNvSpPr>
              <p:nvPr/>
            </p:nvSpPr>
            <p:spPr bwMode="auto">
              <a:xfrm>
                <a:off x="1539146" y="4034126"/>
                <a:ext cx="4924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r>
                  <a:rPr lang="en-US" altLang="zh-CN" sz="2400" i="1">
                    <a:solidFill>
                      <a:srgbClr val="00B050"/>
                    </a:solidFill>
                    <a:latin typeface="Times New Roman" pitchFamily="18" charset="0"/>
                    <a:cs typeface="Times New Roman" pitchFamily="18" charset="0"/>
                  </a:rPr>
                  <a:t>F</a:t>
                </a:r>
                <a:r>
                  <a:rPr lang="en-US" altLang="zh-CN" sz="2400" baseline="-25000">
                    <a:solidFill>
                      <a:srgbClr val="00B050"/>
                    </a:solidFill>
                    <a:latin typeface="Times New Roman" pitchFamily="18" charset="0"/>
                    <a:ea typeface="黑体" pitchFamily="2" charset="-122"/>
                    <a:cs typeface="Times New Roman" pitchFamily="18" charset="0"/>
                  </a:rPr>
                  <a:t>1</a:t>
                </a:r>
                <a:endParaRPr lang="zh-CN" altLang="en-US" sz="2400" i="1">
                  <a:solidFill>
                    <a:srgbClr val="00B050"/>
                  </a:solidFill>
                  <a:latin typeface="黑体" pitchFamily="2" charset="-122"/>
                  <a:ea typeface="黑体" pitchFamily="2" charset="-122"/>
                  <a:cs typeface="Times New Roman" pitchFamily="18" charset="0"/>
                </a:endParaRPr>
              </a:p>
            </p:txBody>
          </p:sp>
          <p:grpSp>
            <p:nvGrpSpPr>
              <p:cNvPr id="19472" name="组合 48"/>
              <p:cNvGrpSpPr>
                <a:grpSpLocks/>
              </p:cNvGrpSpPr>
              <p:nvPr/>
            </p:nvGrpSpPr>
            <p:grpSpPr bwMode="auto">
              <a:xfrm>
                <a:off x="2483334" y="5649313"/>
                <a:ext cx="518415" cy="167269"/>
                <a:chOff x="617394" y="3114313"/>
                <a:chExt cx="518415" cy="167269"/>
              </a:xfrm>
            </p:grpSpPr>
            <p:cxnSp>
              <p:nvCxnSpPr>
                <p:cNvPr id="19478" name="直接箭头连接符 54"/>
                <p:cNvCxnSpPr>
                  <a:cxnSpLocks noChangeShapeType="1"/>
                </p:cNvCxnSpPr>
                <p:nvPr/>
              </p:nvCxnSpPr>
              <p:spPr bwMode="auto">
                <a:xfrm flipV="1">
                  <a:off x="617394" y="3272075"/>
                  <a:ext cx="518415" cy="1"/>
                </a:xfrm>
                <a:prstGeom prst="straightConnector1">
                  <a:avLst/>
                </a:prstGeom>
                <a:noFill/>
                <a:ln w="28575" algn="ctr">
                  <a:solidFill>
                    <a:srgbClr val="00B050"/>
                  </a:solidFill>
                  <a:miter lim="800000"/>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79" name="直接连接符 55"/>
                <p:cNvCxnSpPr>
                  <a:cxnSpLocks noChangeShapeType="1"/>
                </p:cNvCxnSpPr>
                <p:nvPr/>
              </p:nvCxnSpPr>
              <p:spPr bwMode="auto">
                <a:xfrm>
                  <a:off x="1125577" y="3114313"/>
                  <a:ext cx="0" cy="167269"/>
                </a:xfrm>
                <a:prstGeom prst="line">
                  <a:avLst/>
                </a:prstGeom>
                <a:noFill/>
                <a:ln w="28575" algn="ctr">
                  <a:solidFill>
                    <a:srgbClr val="00B05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9473" name="TextBox 49"/>
              <p:cNvSpPr txBox="1">
                <a:spLocks noChangeArrowheads="1"/>
              </p:cNvSpPr>
              <p:nvPr/>
            </p:nvSpPr>
            <p:spPr bwMode="auto">
              <a:xfrm>
                <a:off x="2037227" y="5538249"/>
                <a:ext cx="4924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r>
                  <a:rPr lang="en-US" altLang="zh-CN" sz="2400" i="1">
                    <a:solidFill>
                      <a:srgbClr val="00B050"/>
                    </a:solidFill>
                    <a:latin typeface="Times New Roman" pitchFamily="18" charset="0"/>
                    <a:cs typeface="Times New Roman" pitchFamily="18" charset="0"/>
                  </a:rPr>
                  <a:t>F</a:t>
                </a:r>
                <a:r>
                  <a:rPr lang="en-US" altLang="zh-CN" sz="2400" baseline="-25000">
                    <a:solidFill>
                      <a:srgbClr val="00B050"/>
                    </a:solidFill>
                    <a:latin typeface="Times New Roman" pitchFamily="18" charset="0"/>
                    <a:ea typeface="黑体" pitchFamily="2" charset="-122"/>
                    <a:cs typeface="Times New Roman" pitchFamily="18" charset="0"/>
                  </a:rPr>
                  <a:t>2</a:t>
                </a:r>
                <a:endParaRPr lang="zh-CN" altLang="en-US" sz="2400" i="1">
                  <a:solidFill>
                    <a:srgbClr val="00B050"/>
                  </a:solidFill>
                  <a:latin typeface="黑体" pitchFamily="2" charset="-122"/>
                  <a:ea typeface="黑体" pitchFamily="2" charset="-122"/>
                  <a:cs typeface="Times New Roman" pitchFamily="18" charset="0"/>
                </a:endParaRPr>
              </a:p>
            </p:txBody>
          </p:sp>
          <p:grpSp>
            <p:nvGrpSpPr>
              <p:cNvPr id="19474" name="组合 50"/>
              <p:cNvGrpSpPr>
                <a:grpSpLocks/>
              </p:cNvGrpSpPr>
              <p:nvPr/>
            </p:nvGrpSpPr>
            <p:grpSpPr bwMode="auto">
              <a:xfrm>
                <a:off x="2477995" y="4519348"/>
                <a:ext cx="518415" cy="167269"/>
                <a:chOff x="626920" y="3270427"/>
                <a:chExt cx="518415" cy="167269"/>
              </a:xfrm>
            </p:grpSpPr>
            <p:cxnSp>
              <p:nvCxnSpPr>
                <p:cNvPr id="19476" name="直接箭头连接符 52"/>
                <p:cNvCxnSpPr>
                  <a:cxnSpLocks noChangeShapeType="1"/>
                </p:cNvCxnSpPr>
                <p:nvPr/>
              </p:nvCxnSpPr>
              <p:spPr bwMode="auto">
                <a:xfrm flipV="1">
                  <a:off x="626920" y="3281601"/>
                  <a:ext cx="518415" cy="1"/>
                </a:xfrm>
                <a:prstGeom prst="straightConnector1">
                  <a:avLst/>
                </a:prstGeom>
                <a:noFill/>
                <a:ln w="28575" algn="ctr">
                  <a:solidFill>
                    <a:srgbClr val="00B050"/>
                  </a:solidFill>
                  <a:miter lim="800000"/>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77" name="直接连接符 53"/>
                <p:cNvCxnSpPr>
                  <a:cxnSpLocks noChangeShapeType="1"/>
                </p:cNvCxnSpPr>
                <p:nvPr/>
              </p:nvCxnSpPr>
              <p:spPr bwMode="auto">
                <a:xfrm>
                  <a:off x="1141491" y="3270427"/>
                  <a:ext cx="0" cy="167269"/>
                </a:xfrm>
                <a:prstGeom prst="line">
                  <a:avLst/>
                </a:prstGeom>
                <a:noFill/>
                <a:ln w="28575" algn="ctr">
                  <a:solidFill>
                    <a:srgbClr val="00B05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9475" name="TextBox 51"/>
              <p:cNvSpPr txBox="1">
                <a:spLocks noChangeArrowheads="1"/>
              </p:cNvSpPr>
              <p:nvPr/>
            </p:nvSpPr>
            <p:spPr bwMode="auto">
              <a:xfrm>
                <a:off x="2022362" y="4252171"/>
                <a:ext cx="4924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r>
                  <a:rPr lang="en-US" altLang="zh-CN" sz="2400" i="1">
                    <a:solidFill>
                      <a:srgbClr val="00B050"/>
                    </a:solidFill>
                    <a:latin typeface="Times New Roman" pitchFamily="18" charset="0"/>
                    <a:cs typeface="Times New Roman" pitchFamily="18" charset="0"/>
                  </a:rPr>
                  <a:t>F</a:t>
                </a:r>
                <a:r>
                  <a:rPr lang="en-US" altLang="zh-CN" sz="2400" baseline="-25000">
                    <a:solidFill>
                      <a:srgbClr val="00B050"/>
                    </a:solidFill>
                    <a:latin typeface="Times New Roman" pitchFamily="18" charset="0"/>
                    <a:ea typeface="黑体" pitchFamily="2" charset="-122"/>
                    <a:cs typeface="Times New Roman" pitchFamily="18" charset="0"/>
                  </a:rPr>
                  <a:t>2</a:t>
                </a:r>
                <a:endParaRPr lang="zh-CN" altLang="en-US" sz="2400" i="1">
                  <a:solidFill>
                    <a:srgbClr val="00B050"/>
                  </a:solidFill>
                  <a:latin typeface="Times New Roman" pitchFamily="18" charset="0"/>
                  <a:ea typeface="黑体" pitchFamily="2" charset="-122"/>
                  <a:cs typeface="Times New Roman" pitchFamily="18" charset="0"/>
                </a:endParaRPr>
              </a:p>
            </p:txBody>
          </p:sp>
        </p:gr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457200" y="495300"/>
            <a:ext cx="8243888" cy="138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lang="zh-CN" altLang="en-US" sz="2800" dirty="0">
                <a:solidFill>
                  <a:srgbClr val="0000FF"/>
                </a:solidFill>
                <a:latin typeface="+mn-ea"/>
                <a:ea typeface="+mn-ea"/>
              </a:rPr>
              <a:t>◆</a:t>
            </a:r>
            <a:r>
              <a:rPr lang="zh-CN" altLang="en-US" sz="2800" dirty="0">
                <a:latin typeface="+mn-ea"/>
                <a:ea typeface="+mn-ea"/>
              </a:rPr>
              <a:t>蒸发时，恒压并使用温度比平衡温度高无限小的热源加热，或者恒温并使外压比饱和蒸汽压小无限小，在无限缓慢的过程中蒸发是可逆过程。 </a:t>
            </a:r>
          </a:p>
        </p:txBody>
      </p:sp>
      <p:grpSp>
        <p:nvGrpSpPr>
          <p:cNvPr id="20483" name="Group 3"/>
          <p:cNvGrpSpPr>
            <a:grpSpLocks/>
          </p:cNvGrpSpPr>
          <p:nvPr/>
        </p:nvGrpSpPr>
        <p:grpSpPr bwMode="auto">
          <a:xfrm>
            <a:off x="2054225" y="2084388"/>
            <a:ext cx="3238500" cy="2171700"/>
            <a:chOff x="0" y="0"/>
            <a:chExt cx="2112" cy="1620"/>
          </a:xfrm>
        </p:grpSpPr>
        <p:sp>
          <p:nvSpPr>
            <p:cNvPr id="20486" name="AutoShape 4" descr="90%"/>
            <p:cNvSpPr>
              <a:spLocks noChangeArrowheads="1"/>
            </p:cNvSpPr>
            <p:nvPr/>
          </p:nvSpPr>
          <p:spPr bwMode="auto">
            <a:xfrm>
              <a:off x="0" y="132"/>
              <a:ext cx="1440" cy="852"/>
            </a:xfrm>
            <a:prstGeom prst="can">
              <a:avLst>
                <a:gd name="adj" fmla="val 25000"/>
              </a:avLst>
            </a:prstGeom>
            <a:blipFill dpi="0" rotWithShape="0">
              <a:blip r:embed="rId2"/>
              <a:srcRect/>
              <a:tile tx="0" ty="0" sx="100000" sy="100000" flip="none" algn="tl"/>
            </a:blipFill>
            <a:ln w="9525">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20487" name="Text Box 5"/>
            <p:cNvSpPr txBox="1">
              <a:spLocks noChangeArrowheads="1"/>
            </p:cNvSpPr>
            <p:nvPr/>
          </p:nvSpPr>
          <p:spPr bwMode="auto">
            <a:xfrm>
              <a:off x="108" y="480"/>
              <a:ext cx="276" cy="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50000"/>
                </a:spcBef>
                <a:buClrTx/>
                <a:buSzTx/>
                <a:buFontTx/>
                <a:buNone/>
              </a:pPr>
              <a:r>
                <a:rPr lang="en-US" altLang="zh-CN" sz="2400">
                  <a:latin typeface="Symbol" pitchFamily="18" charset="2"/>
                </a:rPr>
                <a:t>b</a:t>
              </a:r>
            </a:p>
          </p:txBody>
        </p:sp>
        <p:sp>
          <p:nvSpPr>
            <p:cNvPr id="20488" name="AutoShape 6"/>
            <p:cNvSpPr>
              <a:spLocks noChangeArrowheads="1"/>
            </p:cNvSpPr>
            <p:nvPr/>
          </p:nvSpPr>
          <p:spPr bwMode="auto">
            <a:xfrm>
              <a:off x="0" y="768"/>
              <a:ext cx="1440" cy="852"/>
            </a:xfrm>
            <a:prstGeom prst="can">
              <a:avLst>
                <a:gd name="adj" fmla="val 25000"/>
              </a:avLst>
            </a:prstGeom>
            <a:gradFill rotWithShape="0">
              <a:gsLst>
                <a:gs pos="0">
                  <a:srgbClr val="5E9EFF"/>
                </a:gs>
                <a:gs pos="20000">
                  <a:srgbClr val="85C2FF"/>
                </a:gs>
                <a:gs pos="35001">
                  <a:srgbClr val="C4D6EB"/>
                </a:gs>
                <a:gs pos="50000">
                  <a:srgbClr val="FFEBFA"/>
                </a:gs>
                <a:gs pos="64999">
                  <a:srgbClr val="C4D6EB"/>
                </a:gs>
                <a:gs pos="80000">
                  <a:srgbClr val="85C2FF"/>
                </a:gs>
                <a:gs pos="100000">
                  <a:srgbClr val="5E9EFF"/>
                </a:gs>
              </a:gsLst>
              <a:lin ang="0" scaled="1"/>
            </a:gradFill>
            <a:ln w="9525">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20489" name="Text Box 7"/>
            <p:cNvSpPr txBox="1">
              <a:spLocks noChangeArrowheads="1"/>
            </p:cNvSpPr>
            <p:nvPr/>
          </p:nvSpPr>
          <p:spPr bwMode="auto">
            <a:xfrm>
              <a:off x="60" y="1092"/>
              <a:ext cx="324" cy="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50000"/>
                </a:spcBef>
                <a:buClrTx/>
                <a:buSzTx/>
                <a:buFontTx/>
                <a:buNone/>
              </a:pPr>
              <a:r>
                <a:rPr lang="en-US" altLang="zh-CN" sz="2400">
                  <a:latin typeface="Symbol" pitchFamily="18" charset="2"/>
                </a:rPr>
                <a:t>a</a:t>
              </a:r>
            </a:p>
          </p:txBody>
        </p:sp>
        <p:sp>
          <p:nvSpPr>
            <p:cNvPr id="20490" name="Text Box 8"/>
            <p:cNvSpPr txBox="1">
              <a:spLocks noChangeArrowheads="1"/>
            </p:cNvSpPr>
            <p:nvPr/>
          </p:nvSpPr>
          <p:spPr bwMode="auto">
            <a:xfrm>
              <a:off x="1512" y="0"/>
              <a:ext cx="600" cy="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lang="en-US" altLang="zh-CN" sz="2800" i="1">
                  <a:solidFill>
                    <a:srgbClr val="FF0000"/>
                  </a:solidFill>
                  <a:latin typeface="Times New Roman" pitchFamily="18" charset="0"/>
                </a:rPr>
                <a:t>T</a:t>
              </a:r>
              <a:r>
                <a:rPr lang="en-US" altLang="zh-CN" sz="2800">
                  <a:solidFill>
                    <a:srgbClr val="FF0000"/>
                  </a:solidFill>
                  <a:latin typeface="Times New Roman" pitchFamily="18" charset="0"/>
                </a:rPr>
                <a:t>, </a:t>
              </a:r>
              <a:r>
                <a:rPr lang="en-US" altLang="zh-CN" sz="2800" i="1">
                  <a:solidFill>
                    <a:srgbClr val="FF0000"/>
                  </a:solidFill>
                  <a:latin typeface="Times New Roman" pitchFamily="18" charset="0"/>
                </a:rPr>
                <a:t>p</a:t>
              </a:r>
            </a:p>
          </p:txBody>
        </p:sp>
        <p:sp>
          <p:nvSpPr>
            <p:cNvPr id="20491" name="Oval 9"/>
            <p:cNvSpPr>
              <a:spLocks noChangeArrowheads="1"/>
            </p:cNvSpPr>
            <p:nvPr/>
          </p:nvSpPr>
          <p:spPr bwMode="auto">
            <a:xfrm>
              <a:off x="576" y="840"/>
              <a:ext cx="72" cy="72"/>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20492" name="Oval 10"/>
            <p:cNvSpPr>
              <a:spLocks noChangeArrowheads="1"/>
            </p:cNvSpPr>
            <p:nvPr/>
          </p:nvSpPr>
          <p:spPr bwMode="auto">
            <a:xfrm>
              <a:off x="780" y="456"/>
              <a:ext cx="72" cy="72"/>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20493" name="AutoShape 11"/>
            <p:cNvSpPr>
              <a:spLocks noChangeArrowheads="1"/>
            </p:cNvSpPr>
            <p:nvPr/>
          </p:nvSpPr>
          <p:spPr bwMode="auto">
            <a:xfrm rot="-9000000">
              <a:off x="553" y="293"/>
              <a:ext cx="139" cy="602"/>
            </a:xfrm>
            <a:prstGeom prst="curvedLeftArrow">
              <a:avLst>
                <a:gd name="adj1" fmla="val 86619"/>
                <a:gd name="adj2" fmla="val 173237"/>
                <a:gd name="adj3" fmla="val 18588"/>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20494" name="Text Box 12"/>
            <p:cNvSpPr txBox="1">
              <a:spLocks noChangeArrowheads="1"/>
            </p:cNvSpPr>
            <p:nvPr/>
          </p:nvSpPr>
          <p:spPr bwMode="auto">
            <a:xfrm>
              <a:off x="636" y="732"/>
              <a:ext cx="432" cy="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lang="en-US" altLang="zh-CN" sz="2400">
                  <a:latin typeface="Times New Roman" pitchFamily="18" charset="0"/>
                </a:rPr>
                <a:t>-d</a:t>
              </a:r>
              <a:r>
                <a:rPr lang="en-US" altLang="zh-CN" sz="2400" i="1">
                  <a:latin typeface="Times New Roman" pitchFamily="18" charset="0"/>
                </a:rPr>
                <a:t>n</a:t>
              </a:r>
            </a:p>
          </p:txBody>
        </p:sp>
        <p:sp>
          <p:nvSpPr>
            <p:cNvPr id="20495" name="Text Box 13"/>
            <p:cNvSpPr txBox="1">
              <a:spLocks noChangeArrowheads="1"/>
            </p:cNvSpPr>
            <p:nvPr/>
          </p:nvSpPr>
          <p:spPr bwMode="auto">
            <a:xfrm>
              <a:off x="852" y="348"/>
              <a:ext cx="492" cy="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lang="en-US" altLang="zh-CN" sz="2400">
                  <a:latin typeface="Times New Roman" pitchFamily="18" charset="0"/>
                </a:rPr>
                <a:t>+d</a:t>
              </a:r>
              <a:r>
                <a:rPr lang="en-US" altLang="zh-CN" sz="2400" i="1">
                  <a:latin typeface="Times New Roman" pitchFamily="18" charset="0"/>
                </a:rPr>
                <a:t>n</a:t>
              </a:r>
            </a:p>
          </p:txBody>
        </p:sp>
      </p:grpSp>
      <p:sp>
        <p:nvSpPr>
          <p:cNvPr id="20484" name="Text Box 2"/>
          <p:cNvSpPr txBox="1">
            <a:spLocks noChangeArrowheads="1"/>
          </p:cNvSpPr>
          <p:nvPr/>
        </p:nvSpPr>
        <p:spPr bwMode="auto">
          <a:xfrm>
            <a:off x="490538" y="4695825"/>
            <a:ext cx="821055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思考：实验室里加热</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100</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C</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1atm</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的水，使其变为</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100</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C</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1atm</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的水蒸汽，</a:t>
            </a:r>
            <a:r>
              <a:rPr lang="zh-CN" altLang="en-US" sz="24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无论过程是否可逆，系统压强是否恒定</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，只要外压保持为</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1atm</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，就满足恒压过程的要求，实际蒸发热就等于恒压热，也等于可逆蒸发热。那么不可逆性来自哪里呢？</a:t>
            </a:r>
          </a:p>
        </p:txBody>
      </p:sp>
      <p:sp>
        <p:nvSpPr>
          <p:cNvPr id="20485" name="TextBox 14"/>
          <p:cNvSpPr txBox="1">
            <a:spLocks noChangeArrowheads="1"/>
          </p:cNvSpPr>
          <p:nvPr/>
        </p:nvSpPr>
        <p:spPr bwMode="auto">
          <a:xfrm>
            <a:off x="5376863" y="2636838"/>
            <a:ext cx="3192462"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dirty="0">
                <a:solidFill>
                  <a:srgbClr val="FF0000"/>
                </a:solidFill>
                <a:latin typeface="黑体" pitchFamily="2" charset="-122"/>
                <a:ea typeface="黑体" pitchFamily="2" charset="-122"/>
              </a:rPr>
              <a:t>蒸发过程中时刻无限接近相平衡！</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ext Box 2"/>
          <p:cNvSpPr txBox="1">
            <a:spLocks noChangeArrowheads="1"/>
          </p:cNvSpPr>
          <p:nvPr/>
        </p:nvSpPr>
        <p:spPr bwMode="auto">
          <a:xfrm>
            <a:off x="625863" y="552297"/>
            <a:ext cx="4681343"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lang="zh-CN" altLang="en-US" sz="2800" dirty="0">
                <a:solidFill>
                  <a:srgbClr val="0000FF"/>
                </a:solidFill>
                <a:latin typeface="+mn-ea"/>
                <a:ea typeface="+mn-ea"/>
              </a:rPr>
              <a:t>◆</a:t>
            </a:r>
            <a:r>
              <a:rPr lang="zh-CN" altLang="en-US" sz="2800" dirty="0">
                <a:latin typeface="+mn-ea"/>
                <a:ea typeface="+mn-ea"/>
              </a:rPr>
              <a:t>在一定温度压力下，使用特定装置，以无限缓慢的速度进行化学反应</a:t>
            </a:r>
            <a:r>
              <a:rPr lang="zh-CN" altLang="en-US" sz="2800" dirty="0">
                <a:solidFill>
                  <a:srgbClr val="FF0000"/>
                </a:solidFill>
                <a:latin typeface="+mn-ea"/>
                <a:ea typeface="+mn-ea"/>
              </a:rPr>
              <a:t>并做功</a:t>
            </a:r>
            <a:r>
              <a:rPr lang="zh-CN" altLang="en-US" sz="2800" dirty="0">
                <a:latin typeface="+mn-ea"/>
                <a:ea typeface="+mn-ea"/>
              </a:rPr>
              <a:t>也是可逆过程。</a:t>
            </a:r>
          </a:p>
        </p:txBody>
      </p:sp>
      <p:sp>
        <p:nvSpPr>
          <p:cNvPr id="21508" name="Text Box 2"/>
          <p:cNvSpPr txBox="1">
            <a:spLocks noChangeArrowheads="1"/>
          </p:cNvSpPr>
          <p:nvPr/>
        </p:nvSpPr>
        <p:spPr bwMode="auto">
          <a:xfrm>
            <a:off x="625863" y="3919891"/>
            <a:ext cx="8170205"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lang="zh-CN" altLang="en-US" sz="2800" dirty="0">
                <a:latin typeface="+mn-ea"/>
                <a:ea typeface="+mn-ea"/>
              </a:rPr>
              <a:t>组成变化对应非体积功，若要使化学反应是一个可逆过程，就不能浪费功，需要使用一定装置才能实现。比如原电池（反应可用来对外做电功）和电解池（需要外界输入电功才能使反应进行）。恒温条件下，反应可逆进行时，原电池做最大功，电解池输入最小功。</a:t>
            </a:r>
          </a:p>
        </p:txBody>
      </p:sp>
      <p:sp>
        <p:nvSpPr>
          <p:cNvPr id="21509" name="TextBox 4"/>
          <p:cNvSpPr txBox="1">
            <a:spLocks noChangeArrowheads="1"/>
          </p:cNvSpPr>
          <p:nvPr/>
        </p:nvSpPr>
        <p:spPr bwMode="auto">
          <a:xfrm>
            <a:off x="1440367" y="2474187"/>
            <a:ext cx="27178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dirty="0">
                <a:solidFill>
                  <a:srgbClr val="FF0000"/>
                </a:solidFill>
                <a:latin typeface="黑体" pitchFamily="2" charset="-122"/>
                <a:ea typeface="黑体" pitchFamily="2" charset="-122"/>
              </a:rPr>
              <a:t>反应过程中时刻无限接近有内约束的化学平衡！</a:t>
            </a:r>
          </a:p>
        </p:txBody>
      </p:sp>
      <p:pic>
        <p:nvPicPr>
          <p:cNvPr id="6" name="Picture 154" descr="17-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5693" y="697260"/>
            <a:ext cx="3363913"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Text Box 2"/>
          <p:cNvSpPr txBox="1">
            <a:spLocks noChangeArrowheads="1"/>
          </p:cNvSpPr>
          <p:nvPr/>
        </p:nvSpPr>
        <p:spPr bwMode="auto">
          <a:xfrm>
            <a:off x="595344" y="590866"/>
            <a:ext cx="8307388"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lang="zh-CN" altLang="en-US" sz="2800" dirty="0">
                <a:latin typeface="宋体" pitchFamily="2" charset="-122"/>
              </a:rPr>
              <a:t>简单封闭系统</a:t>
            </a:r>
            <a:r>
              <a:rPr lang="zh-CN" altLang="en-US" sz="2800" u="sng" dirty="0">
                <a:solidFill>
                  <a:srgbClr val="993300"/>
                </a:solidFill>
                <a:latin typeface="楷体" pitchFamily="49" charset="-122"/>
                <a:ea typeface="楷体" pitchFamily="49" charset="-122"/>
              </a:rPr>
              <a:t>不做非体积功</a:t>
            </a:r>
            <a:r>
              <a:rPr lang="zh-CN" altLang="en-US" sz="2800" dirty="0">
                <a:latin typeface="宋体" pitchFamily="2" charset="-122"/>
              </a:rPr>
              <a:t>，它的恒容或恒压过程的热量只依赖过程的初终态，与过程是否可逆无关：</a:t>
            </a:r>
          </a:p>
        </p:txBody>
      </p:sp>
      <p:graphicFrame>
        <p:nvGraphicFramePr>
          <p:cNvPr id="18438" name="对象 4"/>
          <p:cNvGraphicFramePr>
            <a:graphicFrameLocks noChangeAspect="1"/>
          </p:cNvGraphicFramePr>
          <p:nvPr>
            <p:extLst>
              <p:ext uri="{D42A27DB-BD31-4B8C-83A1-F6EECF244321}">
                <p14:modId xmlns:p14="http://schemas.microsoft.com/office/powerpoint/2010/main" val="599359795"/>
              </p:ext>
            </p:extLst>
          </p:nvPr>
        </p:nvGraphicFramePr>
        <p:xfrm>
          <a:off x="2706170" y="1568422"/>
          <a:ext cx="4085736" cy="547926"/>
        </p:xfrm>
        <a:graphic>
          <a:graphicData uri="http://schemas.openxmlformats.org/presentationml/2006/ole">
            <mc:AlternateContent xmlns:mc="http://schemas.openxmlformats.org/markup-compatibility/2006">
              <mc:Choice xmlns:v="urn:schemas-microsoft-com:vml" Requires="v">
                <p:oleObj spid="_x0000_s8194" name="Equation" r:id="rId3" imgW="1803240" imgH="241200" progId="Equation.DSMT4">
                  <p:embed/>
                </p:oleObj>
              </mc:Choice>
              <mc:Fallback>
                <p:oleObj name="Equation" r:id="rId3" imgW="1803240" imgH="241200" progId="Equation.DSMT4">
                  <p:embed/>
                  <p:pic>
                    <p:nvPicPr>
                      <p:cNvPr id="18438" name="对象 4"/>
                      <p:cNvPicPr>
                        <a:picLocks noChangeAspect="1" noChangeArrowheads="1"/>
                      </p:cNvPicPr>
                      <p:nvPr/>
                    </p:nvPicPr>
                    <p:blipFill>
                      <a:blip r:embed="rId4"/>
                      <a:srcRect/>
                      <a:stretch>
                        <a:fillRect/>
                      </a:stretch>
                    </p:blipFill>
                    <p:spPr bwMode="auto">
                      <a:xfrm>
                        <a:off x="2706170" y="1568422"/>
                        <a:ext cx="4085736" cy="5479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 name="Text Box 2">
            <a:extLst>
              <a:ext uri="{FF2B5EF4-FFF2-40B4-BE49-F238E27FC236}">
                <a16:creationId xmlns:a16="http://schemas.microsoft.com/office/drawing/2014/main" id="{E20CA9B9-449D-4184-80EC-44DB3ED139D0}"/>
              </a:ext>
            </a:extLst>
          </p:cNvPr>
          <p:cNvSpPr txBox="1">
            <a:spLocks noChangeArrowheads="1"/>
          </p:cNvSpPr>
          <p:nvPr/>
        </p:nvSpPr>
        <p:spPr bwMode="auto">
          <a:xfrm>
            <a:off x="595344" y="2153831"/>
            <a:ext cx="8307388"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lang="zh-CN" altLang="en-US" sz="2800" dirty="0">
                <a:latin typeface="宋体" pitchFamily="2" charset="-122"/>
              </a:rPr>
              <a:t>复合封闭系统（比如化学反应）有可能做非体积功，可逆过程要求能量品位不降低，如果</a:t>
            </a:r>
            <a:r>
              <a:rPr lang="zh-CN" altLang="en-US" sz="2800" u="sng" dirty="0">
                <a:solidFill>
                  <a:srgbClr val="FF0000"/>
                </a:solidFill>
                <a:latin typeface="楷体" pitchFamily="49" charset="-122"/>
                <a:ea typeface="楷体" pitchFamily="49" charset="-122"/>
              </a:rPr>
              <a:t>限定不做非体积功</a:t>
            </a:r>
            <a:r>
              <a:rPr lang="zh-CN" altLang="en-US" sz="2800" dirty="0">
                <a:latin typeface="宋体" pitchFamily="2" charset="-122"/>
              </a:rPr>
              <a:t>，对于能够输出功的系统，则功被浪费，过程不可能是可逆的。例如：氧气和氢气生成水，如果直接点燃，将放出大量热量，而如果让反应可逆进行的话，则可以利用反应对外做功（燃料电池），放出的热量将大幅减少。</a:t>
            </a:r>
          </a:p>
        </p:txBody>
      </p:sp>
      <p:graphicFrame>
        <p:nvGraphicFramePr>
          <p:cNvPr id="51" name="对象 3">
            <a:extLst>
              <a:ext uri="{FF2B5EF4-FFF2-40B4-BE49-F238E27FC236}">
                <a16:creationId xmlns:a16="http://schemas.microsoft.com/office/drawing/2014/main" id="{086234CD-8793-4C84-BB7F-B9D0B1F460CF}"/>
              </a:ext>
            </a:extLst>
          </p:cNvPr>
          <p:cNvGraphicFramePr>
            <a:graphicFrameLocks noChangeAspect="1"/>
          </p:cNvGraphicFramePr>
          <p:nvPr>
            <p:extLst>
              <p:ext uri="{D42A27DB-BD31-4B8C-83A1-F6EECF244321}">
                <p14:modId xmlns:p14="http://schemas.microsoft.com/office/powerpoint/2010/main" val="2786935963"/>
              </p:ext>
            </p:extLst>
          </p:nvPr>
        </p:nvGraphicFramePr>
        <p:xfrm>
          <a:off x="2229278" y="5365114"/>
          <a:ext cx="5219700" cy="1060450"/>
        </p:xfrm>
        <a:graphic>
          <a:graphicData uri="http://schemas.openxmlformats.org/presentationml/2006/ole">
            <mc:AlternateContent xmlns:mc="http://schemas.openxmlformats.org/markup-compatibility/2006">
              <mc:Choice xmlns:v="urn:schemas-microsoft-com:vml" Requires="v">
                <p:oleObj spid="_x0000_s8195" name="Equation" r:id="rId5" imgW="2374560" imgH="482400" progId="Equation.DSMT4">
                  <p:embed/>
                </p:oleObj>
              </mc:Choice>
              <mc:Fallback>
                <p:oleObj name="Equation" r:id="rId5" imgW="2374560" imgH="482400" progId="Equation.DSMT4">
                  <p:embed/>
                  <p:pic>
                    <p:nvPicPr>
                      <p:cNvPr id="51" name="对象 3">
                        <a:extLst>
                          <a:ext uri="{FF2B5EF4-FFF2-40B4-BE49-F238E27FC236}">
                            <a16:creationId xmlns:a16="http://schemas.microsoft.com/office/drawing/2014/main" id="{086234CD-8793-4C84-BB7F-B9D0B1F460CF}"/>
                          </a:ext>
                        </a:extLst>
                      </p:cNvPr>
                      <p:cNvPicPr>
                        <a:picLocks noChangeAspect="1" noChangeArrowheads="1"/>
                      </p:cNvPicPr>
                      <p:nvPr/>
                    </p:nvPicPr>
                    <p:blipFill>
                      <a:blip r:embed="rId6"/>
                      <a:srcRect/>
                      <a:stretch>
                        <a:fillRect/>
                      </a:stretch>
                    </p:blipFill>
                    <p:spPr bwMode="auto">
                      <a:xfrm>
                        <a:off x="2229278" y="5365114"/>
                        <a:ext cx="5219700" cy="1060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4969655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7"/>
          <p:cNvSpPr txBox="1">
            <a:spLocks noChangeArrowheads="1"/>
          </p:cNvSpPr>
          <p:nvPr/>
        </p:nvSpPr>
        <p:spPr bwMode="auto">
          <a:xfrm>
            <a:off x="622216" y="598622"/>
            <a:ext cx="7956583" cy="2031325"/>
          </a:xfrm>
          <a:prstGeom prst="rect">
            <a:avLst/>
          </a:prstGeom>
          <a:noFill/>
          <a:ln>
            <a:noFill/>
          </a:ln>
          <a:effectLst/>
          <a:extLst>
            <a:ext uri="{909E8E84-426E-40DD-AFC4-6F175D3DCCD1}">
              <a14:hiddenFill xmlns:a14="http://schemas.microsoft.com/office/drawing/2010/main">
                <a:solidFill>
                  <a:srgbClr val="00CCFF"/>
                </a:solidFill>
              </a14:hiddenFill>
            </a:ext>
            <a:ext uri="{91240B29-F687-4F45-9708-019B960494DF}">
              <a14:hiddenLine xmlns:a14="http://schemas.microsoft.com/office/drawing/2010/main" w="9525">
                <a:solidFill>
                  <a:srgbClr val="00C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l" eaLnBrk="1" hangingPunct="1">
              <a:spcBef>
                <a:spcPct val="50000"/>
              </a:spcBef>
              <a:buClrTx/>
              <a:buSzTx/>
              <a:buNone/>
            </a:pPr>
            <a:r>
              <a:rPr kumimoji="1" lang="zh-CN" altLang="en-US" sz="2800" dirty="0">
                <a:solidFill>
                  <a:srgbClr val="0000FF"/>
                </a:solidFill>
                <a:effectLst>
                  <a:outerShdw blurRad="38100" dist="38100" dir="2700000" algn="tl">
                    <a:srgbClr val="C0C0C0"/>
                  </a:outerShdw>
                </a:effectLst>
                <a:latin typeface="Times New Roman" panose="02020603050405020304" pitchFamily="18" charset="0"/>
                <a:ea typeface="黑体" panose="02010609060101010101" pitchFamily="49" charset="-122"/>
              </a:rPr>
              <a:t>平衡态和可逆过程的数学描写</a:t>
            </a:r>
            <a:r>
              <a:rPr kumimoji="1" lang="zh-CN" altLang="en-US" sz="2800" dirty="0">
                <a:solidFill>
                  <a:srgbClr val="0000FF"/>
                </a:solidFill>
                <a:latin typeface="Times New Roman" panose="02020603050405020304" pitchFamily="18" charset="0"/>
                <a:ea typeface="黑体" panose="02010609060101010101" pitchFamily="49" charset="-122"/>
              </a:rPr>
              <a:t>：</a:t>
            </a:r>
            <a:endParaRPr kumimoji="1" lang="en-US" altLang="zh-CN" sz="2800" dirty="0">
              <a:solidFill>
                <a:srgbClr val="0000FF"/>
              </a:solidFill>
              <a:latin typeface="Times New Roman" panose="02020603050405020304" pitchFamily="18" charset="0"/>
              <a:ea typeface="黑体" panose="02010609060101010101" pitchFamily="49" charset="-122"/>
            </a:endParaRPr>
          </a:p>
          <a:p>
            <a:pPr marL="514350" indent="-514350" algn="l" eaLnBrk="1" hangingPunct="1">
              <a:spcBef>
                <a:spcPct val="50000"/>
              </a:spcBef>
              <a:buClrTx/>
              <a:buSzTx/>
              <a:buAutoNum type="arabicPeriod"/>
            </a:pPr>
            <a:r>
              <a:rPr kumimoji="1" lang="zh-CN" altLang="en-US" sz="2800" dirty="0">
                <a:solidFill>
                  <a:srgbClr val="0000FF"/>
                </a:solidFill>
                <a:latin typeface="Times New Roman" panose="02020603050405020304" pitchFamily="18" charset="0"/>
              </a:rPr>
              <a:t>一组恰当的独立变量确定唯一平衡态，用这组独立变量做坐标轴建立坐标系，则</a:t>
            </a:r>
            <a:r>
              <a:rPr kumimoji="1" lang="zh-CN" altLang="en-US" sz="2800" dirty="0">
                <a:solidFill>
                  <a:srgbClr val="FF0000"/>
                </a:solidFill>
                <a:latin typeface="Times New Roman" panose="02020603050405020304" pitchFamily="18" charset="0"/>
                <a:ea typeface="黑体" panose="02010609060101010101" pitchFamily="49" charset="-122"/>
              </a:rPr>
              <a:t>系统的任意一个平衡态对应此坐标系中一点</a:t>
            </a:r>
            <a:r>
              <a:rPr kumimoji="1" lang="zh-CN" altLang="en-US" sz="2800" dirty="0">
                <a:solidFill>
                  <a:srgbClr val="0000FF"/>
                </a:solidFill>
                <a:latin typeface="Times New Roman" panose="02020603050405020304" pitchFamily="18" charset="0"/>
                <a:ea typeface="+mn-ea"/>
              </a:rPr>
              <a:t>；</a:t>
            </a:r>
            <a:endParaRPr kumimoji="1" lang="zh-CN" altLang="en-US" sz="2800" dirty="0">
              <a:solidFill>
                <a:srgbClr val="FF0000"/>
              </a:solidFill>
              <a:latin typeface="Times New Roman" panose="02020603050405020304" pitchFamily="18" charset="0"/>
              <a:ea typeface="+mn-ea"/>
            </a:endParaRPr>
          </a:p>
        </p:txBody>
      </p:sp>
      <p:sp>
        <p:nvSpPr>
          <p:cNvPr id="39" name="文本框 38">
            <a:extLst>
              <a:ext uri="{FF2B5EF4-FFF2-40B4-BE49-F238E27FC236}">
                <a16:creationId xmlns:a16="http://schemas.microsoft.com/office/drawing/2014/main" id="{E9796145-DF67-4E80-A3EA-E9E1F6B6BC08}"/>
              </a:ext>
            </a:extLst>
          </p:cNvPr>
          <p:cNvSpPr txBox="1"/>
          <p:nvPr/>
        </p:nvSpPr>
        <p:spPr>
          <a:xfrm>
            <a:off x="798990" y="3137444"/>
            <a:ext cx="4527330" cy="2677656"/>
          </a:xfrm>
          <a:prstGeom prst="rect">
            <a:avLst/>
          </a:prstGeom>
          <a:noFill/>
        </p:spPr>
        <p:txBody>
          <a:bodyPr wrap="square" rtlCol="0">
            <a:spAutoFit/>
          </a:bodyPr>
          <a:lstStyle/>
          <a:p>
            <a:pPr algn="l"/>
            <a:r>
              <a:rPr lang="zh-CN" altLang="en-US" dirty="0"/>
              <a:t>例：在恒定组成的条件下，理想气体的平衡态可以由</a:t>
            </a:r>
            <a:r>
              <a:rPr lang="en-US" altLang="zh-CN" b="0" i="1" dirty="0" err="1">
                <a:solidFill>
                  <a:srgbClr val="000000"/>
                </a:solidFill>
              </a:rPr>
              <a:t>pVT</a:t>
            </a:r>
            <a:r>
              <a:rPr lang="zh-CN" altLang="en-US" dirty="0"/>
              <a:t>中的任意两个唯一决定，比如选</a:t>
            </a:r>
            <a:r>
              <a:rPr lang="en-US" altLang="zh-CN" b="0" i="1" dirty="0">
                <a:solidFill>
                  <a:srgbClr val="000000"/>
                </a:solidFill>
              </a:rPr>
              <a:t>VT</a:t>
            </a:r>
            <a:r>
              <a:rPr lang="zh-CN" altLang="en-US" dirty="0"/>
              <a:t>作独立变量，则坐标系中任意一点代表理想气体一个平衡态。</a:t>
            </a:r>
          </a:p>
        </p:txBody>
      </p:sp>
      <p:grpSp>
        <p:nvGrpSpPr>
          <p:cNvPr id="41" name="组合 40">
            <a:extLst>
              <a:ext uri="{FF2B5EF4-FFF2-40B4-BE49-F238E27FC236}">
                <a16:creationId xmlns:a16="http://schemas.microsoft.com/office/drawing/2014/main" id="{65FD5C23-CECB-48D3-9C81-D5BB90F79B30}"/>
              </a:ext>
            </a:extLst>
          </p:cNvPr>
          <p:cNvGrpSpPr/>
          <p:nvPr/>
        </p:nvGrpSpPr>
        <p:grpSpPr>
          <a:xfrm>
            <a:off x="5798986" y="3034351"/>
            <a:ext cx="2990314" cy="2691787"/>
            <a:chOff x="5202413" y="3106801"/>
            <a:chExt cx="3618280" cy="3257057"/>
          </a:xfrm>
        </p:grpSpPr>
        <p:grpSp>
          <p:nvGrpSpPr>
            <p:cNvPr id="51" name="组合 50">
              <a:extLst>
                <a:ext uri="{FF2B5EF4-FFF2-40B4-BE49-F238E27FC236}">
                  <a16:creationId xmlns:a16="http://schemas.microsoft.com/office/drawing/2014/main" id="{AEF0A892-8D1D-4BC8-9FA3-5D8F8845F7D3}"/>
                </a:ext>
              </a:extLst>
            </p:cNvPr>
            <p:cNvGrpSpPr/>
            <p:nvPr/>
          </p:nvGrpSpPr>
          <p:grpSpPr>
            <a:xfrm>
              <a:off x="5206012" y="3403415"/>
              <a:ext cx="3580440" cy="2959040"/>
              <a:chOff x="1828800" y="3059617"/>
              <a:chExt cx="2445488" cy="2021065"/>
            </a:xfrm>
          </p:grpSpPr>
          <p:cxnSp>
            <p:nvCxnSpPr>
              <p:cNvPr id="71" name="直接箭头连接符 70">
                <a:extLst>
                  <a:ext uri="{FF2B5EF4-FFF2-40B4-BE49-F238E27FC236}">
                    <a16:creationId xmlns:a16="http://schemas.microsoft.com/office/drawing/2014/main" id="{EB44DDFA-D976-466F-967B-30AD400035FD}"/>
                  </a:ext>
                </a:extLst>
              </p:cNvPr>
              <p:cNvCxnSpPr/>
              <p:nvPr/>
            </p:nvCxnSpPr>
            <p:spPr bwMode="auto">
              <a:xfrm>
                <a:off x="1828800" y="3059617"/>
                <a:ext cx="0" cy="2021065"/>
              </a:xfrm>
              <a:prstGeom prst="straightConnector1">
                <a:avLst/>
              </a:prstGeom>
              <a:solidFill>
                <a:schemeClr val="accent1"/>
              </a:solidFill>
              <a:ln w="38100" cap="flat" cmpd="sng" algn="ctr">
                <a:solidFill>
                  <a:srgbClr val="000000"/>
                </a:solidFill>
                <a:prstDash val="solid"/>
                <a:miter lim="800000"/>
                <a:headEnd type="arrow"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 name="直接箭头连接符 71">
                <a:extLst>
                  <a:ext uri="{FF2B5EF4-FFF2-40B4-BE49-F238E27FC236}">
                    <a16:creationId xmlns:a16="http://schemas.microsoft.com/office/drawing/2014/main" id="{7EEA25B4-82D6-472C-98CC-2D69D6131D0A}"/>
                  </a:ext>
                </a:extLst>
              </p:cNvPr>
              <p:cNvCxnSpPr/>
              <p:nvPr/>
            </p:nvCxnSpPr>
            <p:spPr bwMode="auto">
              <a:xfrm rot="5400000">
                <a:off x="3051544" y="3854583"/>
                <a:ext cx="0" cy="2445488"/>
              </a:xfrm>
              <a:prstGeom prst="straightConnector1">
                <a:avLst/>
              </a:prstGeom>
              <a:solidFill>
                <a:schemeClr val="accent1"/>
              </a:solidFill>
              <a:ln w="38100" cap="flat" cmpd="sng" algn="ctr">
                <a:solidFill>
                  <a:srgbClr val="000000"/>
                </a:solidFill>
                <a:prstDash val="solid"/>
                <a:miter lim="800000"/>
                <a:headEnd type="arrow"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5" name="文本框 44">
              <a:extLst>
                <a:ext uri="{FF2B5EF4-FFF2-40B4-BE49-F238E27FC236}">
                  <a16:creationId xmlns:a16="http://schemas.microsoft.com/office/drawing/2014/main" id="{0395A0DD-E4FF-4420-A18E-178720D46D44}"/>
                </a:ext>
              </a:extLst>
            </p:cNvPr>
            <p:cNvSpPr txBox="1"/>
            <p:nvPr/>
          </p:nvSpPr>
          <p:spPr>
            <a:xfrm>
              <a:off x="8321985" y="5805244"/>
              <a:ext cx="498708" cy="558614"/>
            </a:xfrm>
            <a:prstGeom prst="rect">
              <a:avLst/>
            </a:prstGeom>
            <a:noFill/>
          </p:spPr>
          <p:txBody>
            <a:bodyPr wrap="square" rtlCol="0">
              <a:spAutoFit/>
            </a:bodyPr>
            <a:lstStyle/>
            <a:p>
              <a:r>
                <a:rPr lang="en-US" altLang="zh-CN" sz="2400" b="0" i="1" dirty="0">
                  <a:solidFill>
                    <a:srgbClr val="000000"/>
                  </a:solidFill>
                </a:rPr>
                <a:t>V</a:t>
              </a:r>
              <a:endParaRPr lang="zh-CN" altLang="en-US" sz="2400" b="0" i="1" dirty="0">
                <a:solidFill>
                  <a:srgbClr val="000000"/>
                </a:solidFill>
              </a:endParaRPr>
            </a:p>
          </p:txBody>
        </p:sp>
        <p:sp>
          <p:nvSpPr>
            <p:cNvPr id="46" name="文本框 45">
              <a:extLst>
                <a:ext uri="{FF2B5EF4-FFF2-40B4-BE49-F238E27FC236}">
                  <a16:creationId xmlns:a16="http://schemas.microsoft.com/office/drawing/2014/main" id="{338B2D17-CBC9-4B28-BBB3-17A99975D98B}"/>
                </a:ext>
              </a:extLst>
            </p:cNvPr>
            <p:cNvSpPr txBox="1"/>
            <p:nvPr/>
          </p:nvSpPr>
          <p:spPr>
            <a:xfrm>
              <a:off x="5202413" y="3106801"/>
              <a:ext cx="575514" cy="558614"/>
            </a:xfrm>
            <a:prstGeom prst="rect">
              <a:avLst/>
            </a:prstGeom>
            <a:noFill/>
          </p:spPr>
          <p:txBody>
            <a:bodyPr wrap="square" rtlCol="0">
              <a:spAutoFit/>
            </a:bodyPr>
            <a:lstStyle/>
            <a:p>
              <a:r>
                <a:rPr lang="en-US" altLang="zh-CN" sz="2400" b="0" i="1" dirty="0">
                  <a:solidFill>
                    <a:srgbClr val="000000"/>
                  </a:solidFill>
                </a:rPr>
                <a:t>T</a:t>
              </a:r>
              <a:endParaRPr lang="zh-CN" altLang="en-US" sz="2400" b="0" i="1" dirty="0">
                <a:solidFill>
                  <a:srgbClr val="000000"/>
                </a:solidFill>
              </a:endParaRPr>
            </a:p>
          </p:txBody>
        </p:sp>
      </p:grpSp>
    </p:spTree>
    <p:extLst>
      <p:ext uri="{BB962C8B-B14F-4D97-AF65-F5344CB8AC3E}">
        <p14:creationId xmlns:p14="http://schemas.microsoft.com/office/powerpoint/2010/main" val="3230172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48" descr="mu5-1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288" y="569913"/>
            <a:ext cx="4205287" cy="2844800"/>
          </a:xfrm>
          <a:prstGeom prst="rect">
            <a:avLst/>
          </a:prstGeom>
          <a:noFill/>
          <a:ln>
            <a:noFill/>
          </a:ln>
          <a:effectLst>
            <a:outerShdw dist="35921" dir="2700000"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Text Box 49"/>
          <p:cNvSpPr txBox="1">
            <a:spLocks noChangeArrowheads="1"/>
          </p:cNvSpPr>
          <p:nvPr/>
        </p:nvSpPr>
        <p:spPr bwMode="auto">
          <a:xfrm>
            <a:off x="784225" y="4395788"/>
            <a:ext cx="35147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en-US" altLang="zh-CN" sz="2800" b="0" dirty="0">
                <a:solidFill>
                  <a:srgbClr val="000000"/>
                </a:solidFill>
                <a:latin typeface="Times New Roman" pitchFamily="18" charset="0"/>
              </a:rPr>
              <a:t>△</a:t>
            </a:r>
            <a:r>
              <a:rPr lang="en-US" altLang="zh-CN" sz="2800" b="0" i="1" dirty="0">
                <a:solidFill>
                  <a:srgbClr val="000000"/>
                </a:solidFill>
                <a:latin typeface="Times New Roman" pitchFamily="18" charset="0"/>
              </a:rPr>
              <a:t>U </a:t>
            </a:r>
            <a:r>
              <a:rPr lang="en-US" altLang="zh-CN" sz="2800" b="0" dirty="0">
                <a:solidFill>
                  <a:srgbClr val="000000"/>
                </a:solidFill>
                <a:latin typeface="Times New Roman" pitchFamily="18" charset="0"/>
              </a:rPr>
              <a:t>= </a:t>
            </a:r>
            <a:r>
              <a:rPr lang="en-US" altLang="zh-CN" sz="2800" b="0" i="1" dirty="0">
                <a:solidFill>
                  <a:srgbClr val="000000"/>
                </a:solidFill>
                <a:latin typeface="Times New Roman" pitchFamily="18" charset="0"/>
              </a:rPr>
              <a:t>Q</a:t>
            </a:r>
            <a:r>
              <a:rPr lang="en-US" altLang="zh-CN" sz="2800" b="0" baseline="-25000" dirty="0">
                <a:solidFill>
                  <a:srgbClr val="000000"/>
                </a:solidFill>
                <a:latin typeface="Times New Roman" pitchFamily="18" charset="0"/>
              </a:rPr>
              <a:t>1 </a:t>
            </a:r>
            <a:r>
              <a:rPr lang="en-US" altLang="zh-CN" sz="2800" b="0" dirty="0">
                <a:solidFill>
                  <a:srgbClr val="000000"/>
                </a:solidFill>
                <a:latin typeface="Times New Roman" pitchFamily="18" charset="0"/>
              </a:rPr>
              <a:t>+ </a:t>
            </a:r>
            <a:r>
              <a:rPr lang="en-US" altLang="zh-CN" sz="2800" b="0" i="1" dirty="0">
                <a:solidFill>
                  <a:srgbClr val="000000"/>
                </a:solidFill>
                <a:latin typeface="Times New Roman" pitchFamily="18" charset="0"/>
              </a:rPr>
              <a:t>Q</a:t>
            </a:r>
            <a:r>
              <a:rPr lang="en-US" altLang="zh-CN" sz="2800" b="0" baseline="-25000" dirty="0">
                <a:solidFill>
                  <a:srgbClr val="000000"/>
                </a:solidFill>
                <a:latin typeface="Times New Roman" pitchFamily="18" charset="0"/>
              </a:rPr>
              <a:t>2 </a:t>
            </a:r>
            <a:r>
              <a:rPr lang="en-US" altLang="zh-CN" sz="2800" b="0" dirty="0">
                <a:solidFill>
                  <a:srgbClr val="000000"/>
                </a:solidFill>
                <a:latin typeface="Times New Roman" pitchFamily="18" charset="0"/>
              </a:rPr>
              <a:t>+ </a:t>
            </a:r>
            <a:r>
              <a:rPr lang="en-US" altLang="zh-CN" sz="2800" b="0" i="1" dirty="0">
                <a:solidFill>
                  <a:srgbClr val="000000"/>
                </a:solidFill>
                <a:latin typeface="Times New Roman" pitchFamily="18" charset="0"/>
              </a:rPr>
              <a:t>W </a:t>
            </a:r>
            <a:r>
              <a:rPr lang="en-US" altLang="zh-CN" sz="2800" b="0" dirty="0">
                <a:solidFill>
                  <a:srgbClr val="000000"/>
                </a:solidFill>
                <a:latin typeface="Times New Roman" pitchFamily="18" charset="0"/>
              </a:rPr>
              <a:t>= 0</a:t>
            </a:r>
            <a:endParaRPr lang="en-US" altLang="zh-CN" sz="2400" b="0" dirty="0">
              <a:solidFill>
                <a:srgbClr val="000000"/>
              </a:solidFill>
              <a:latin typeface="Times New Roman" pitchFamily="18" charset="0"/>
            </a:endParaRPr>
          </a:p>
        </p:txBody>
      </p:sp>
      <p:pic>
        <p:nvPicPr>
          <p:cNvPr id="8196" name="Picture 46" descr="02-01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5388" y="1397000"/>
            <a:ext cx="3756025" cy="351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7" name="TextBox 2"/>
          <p:cNvSpPr txBox="1">
            <a:spLocks noChangeArrowheads="1"/>
          </p:cNvSpPr>
          <p:nvPr/>
        </p:nvSpPr>
        <p:spPr bwMode="auto">
          <a:xfrm>
            <a:off x="5005388" y="5119688"/>
            <a:ext cx="3756025"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a:latin typeface="Times New Roman" pitchFamily="18" charset="0"/>
              </a:rPr>
              <a:t>热机的一个重要特征：有高温和低温两个热源</a:t>
            </a:r>
          </a:p>
        </p:txBody>
      </p:sp>
      <p:sp>
        <p:nvSpPr>
          <p:cNvPr id="8198" name="Text Box 1046"/>
          <p:cNvSpPr txBox="1">
            <a:spLocks noChangeArrowheads="1"/>
          </p:cNvSpPr>
          <p:nvPr/>
        </p:nvSpPr>
        <p:spPr bwMode="auto">
          <a:xfrm>
            <a:off x="5005388" y="565150"/>
            <a:ext cx="39782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en-US" altLang="zh-CN" sz="2800">
                <a:solidFill>
                  <a:srgbClr val="FF0000"/>
                </a:solidFill>
                <a:latin typeface="黑体" pitchFamily="2" charset="-122"/>
                <a:ea typeface="黑体" pitchFamily="2" charset="-122"/>
              </a:rPr>
              <a:t>1.</a:t>
            </a:r>
            <a:r>
              <a:rPr kumimoji="1" lang="zh-CN" altLang="en-US" sz="2800">
                <a:solidFill>
                  <a:srgbClr val="FF0000"/>
                </a:solidFill>
                <a:latin typeface="黑体" pitchFamily="2" charset="-122"/>
                <a:ea typeface="黑体" pitchFamily="2" charset="-122"/>
              </a:rPr>
              <a:t>蒸汽机</a:t>
            </a:r>
            <a:r>
              <a:rPr kumimoji="1" lang="en-US" altLang="zh-CN" sz="2800">
                <a:solidFill>
                  <a:srgbClr val="FF0000"/>
                </a:solidFill>
                <a:latin typeface="Times New Roman" pitchFamily="18" charset="0"/>
                <a:ea typeface="黑体" pitchFamily="2" charset="-122"/>
                <a:cs typeface="Times New Roman" pitchFamily="18" charset="0"/>
              </a:rPr>
              <a:t>(steam engine)</a:t>
            </a:r>
            <a:endParaRPr kumimoji="1" lang="zh-CN" altLang="en-US" sz="2400">
              <a:latin typeface="Times New Roman" pitchFamily="18" charset="0"/>
              <a:ea typeface="黑体" pitchFamily="2" charset="-122"/>
              <a:cs typeface="Times New Roman" pitchFamily="18" charset="0"/>
            </a:endParaRPr>
          </a:p>
        </p:txBody>
      </p:sp>
    </p:spTree>
  </p:cSld>
  <p:clrMapOvr>
    <a:masterClrMapping/>
  </p:clrMapOvr>
  <p:transition spd="slow">
    <p:split orient="vert" dir="in"/>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7"/>
          <p:cNvSpPr txBox="1">
            <a:spLocks noChangeArrowheads="1"/>
          </p:cNvSpPr>
          <p:nvPr/>
        </p:nvSpPr>
        <p:spPr bwMode="auto">
          <a:xfrm>
            <a:off x="622216" y="598622"/>
            <a:ext cx="7956583" cy="2462213"/>
          </a:xfrm>
          <a:prstGeom prst="rect">
            <a:avLst/>
          </a:prstGeom>
          <a:noFill/>
          <a:ln>
            <a:noFill/>
          </a:ln>
          <a:effectLst/>
          <a:extLst>
            <a:ext uri="{909E8E84-426E-40DD-AFC4-6F175D3DCCD1}">
              <a14:hiddenFill xmlns:a14="http://schemas.microsoft.com/office/drawing/2010/main">
                <a:solidFill>
                  <a:srgbClr val="00CCFF"/>
                </a:solidFill>
              </a14:hiddenFill>
            </a:ext>
            <a:ext uri="{91240B29-F687-4F45-9708-019B960494DF}">
              <a14:hiddenLine xmlns:a14="http://schemas.microsoft.com/office/drawing/2010/main" w="9525">
                <a:solidFill>
                  <a:srgbClr val="00C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l" eaLnBrk="1" hangingPunct="1">
              <a:spcBef>
                <a:spcPct val="50000"/>
              </a:spcBef>
              <a:buClrTx/>
              <a:buSzTx/>
              <a:buNone/>
            </a:pPr>
            <a:r>
              <a:rPr kumimoji="1" lang="zh-CN" altLang="en-US" sz="2800" dirty="0">
                <a:solidFill>
                  <a:srgbClr val="0000FF"/>
                </a:solidFill>
                <a:effectLst>
                  <a:outerShdw blurRad="38100" dist="38100" dir="2700000" algn="tl">
                    <a:srgbClr val="C0C0C0"/>
                  </a:outerShdw>
                </a:effectLst>
                <a:latin typeface="Times New Roman" panose="02020603050405020304" pitchFamily="18" charset="0"/>
                <a:ea typeface="黑体" panose="02010609060101010101" pitchFamily="49" charset="-122"/>
              </a:rPr>
              <a:t>平衡态和可逆过程的数学描写</a:t>
            </a:r>
            <a:r>
              <a:rPr kumimoji="1" lang="zh-CN" altLang="en-US" sz="2800" dirty="0">
                <a:solidFill>
                  <a:srgbClr val="0000FF"/>
                </a:solidFill>
                <a:latin typeface="Times New Roman" panose="02020603050405020304" pitchFamily="18" charset="0"/>
                <a:ea typeface="黑体" panose="02010609060101010101" pitchFamily="49" charset="-122"/>
              </a:rPr>
              <a:t>：</a:t>
            </a:r>
            <a:endParaRPr kumimoji="1" lang="en-US" altLang="zh-CN" sz="2800" dirty="0">
              <a:solidFill>
                <a:srgbClr val="0000FF"/>
              </a:solidFill>
              <a:latin typeface="Times New Roman" panose="02020603050405020304" pitchFamily="18" charset="0"/>
              <a:ea typeface="黑体" panose="02010609060101010101" pitchFamily="49" charset="-122"/>
            </a:endParaRPr>
          </a:p>
          <a:p>
            <a:pPr marL="514350" indent="-514350" algn="l" eaLnBrk="1" hangingPunct="1">
              <a:spcBef>
                <a:spcPct val="50000"/>
              </a:spcBef>
              <a:buClrTx/>
              <a:buSzTx/>
              <a:buAutoNum type="arabicPeriod" startAt="2"/>
            </a:pPr>
            <a:r>
              <a:rPr kumimoji="1" lang="zh-CN" altLang="en-US" sz="2800" dirty="0">
                <a:solidFill>
                  <a:srgbClr val="0000FF"/>
                </a:solidFill>
                <a:latin typeface="Times New Roman" panose="02020603050405020304" pitchFamily="18" charset="0"/>
              </a:rPr>
              <a:t>以某个状态函数作应变量，以应变量和独立变量一起做坐标轴建立坐标系，则</a:t>
            </a:r>
            <a:r>
              <a:rPr kumimoji="1" lang="zh-CN" altLang="en-US" sz="2800" dirty="0">
                <a:solidFill>
                  <a:srgbClr val="FF0000"/>
                </a:solidFill>
                <a:latin typeface="黑体" panose="02010609060101010101" pitchFamily="49" charset="-122"/>
                <a:ea typeface="黑体" panose="02010609060101010101" pitchFamily="49" charset="-122"/>
              </a:rPr>
              <a:t>广义状态方程在此坐标系中构成一个曲面，曲面上任意一点代表一个平衡态</a:t>
            </a:r>
            <a:r>
              <a:rPr kumimoji="1" lang="zh-CN" altLang="en-US" sz="2800" dirty="0">
                <a:solidFill>
                  <a:srgbClr val="0000FF"/>
                </a:solidFill>
                <a:latin typeface="Times New Roman" panose="02020603050405020304" pitchFamily="18" charset="0"/>
              </a:rPr>
              <a:t>。</a:t>
            </a:r>
            <a:endParaRPr kumimoji="1" lang="zh-CN" altLang="en-US" sz="2800" dirty="0">
              <a:solidFill>
                <a:srgbClr val="FF0000"/>
              </a:solidFill>
              <a:latin typeface="Times New Roman" panose="02020603050405020304" pitchFamily="18" charset="0"/>
              <a:ea typeface="+mn-ea"/>
            </a:endParaRPr>
          </a:p>
        </p:txBody>
      </p:sp>
      <p:grpSp>
        <p:nvGrpSpPr>
          <p:cNvPr id="15" name="组合 14">
            <a:extLst>
              <a:ext uri="{FF2B5EF4-FFF2-40B4-BE49-F238E27FC236}">
                <a16:creationId xmlns:a16="http://schemas.microsoft.com/office/drawing/2014/main" id="{71E01DC5-14EE-4F92-BD36-991BBFD62F02}"/>
              </a:ext>
            </a:extLst>
          </p:cNvPr>
          <p:cNvGrpSpPr/>
          <p:nvPr/>
        </p:nvGrpSpPr>
        <p:grpSpPr>
          <a:xfrm>
            <a:off x="5545241" y="3137816"/>
            <a:ext cx="3220323" cy="3369955"/>
            <a:chOff x="5332176" y="2969139"/>
            <a:chExt cx="3220323" cy="3369955"/>
          </a:xfrm>
        </p:grpSpPr>
        <p:pic>
          <p:nvPicPr>
            <p:cNvPr id="2" name="图片 1">
              <a:extLst>
                <a:ext uri="{FF2B5EF4-FFF2-40B4-BE49-F238E27FC236}">
                  <a16:creationId xmlns:a16="http://schemas.microsoft.com/office/drawing/2014/main" id="{ACD28E5E-9D24-4DF9-B993-5E5BF2FB3249}"/>
                </a:ext>
              </a:extLst>
            </p:cNvPr>
            <p:cNvPicPr>
              <a:picLocks noChangeAspect="1"/>
            </p:cNvPicPr>
            <p:nvPr/>
          </p:nvPicPr>
          <p:blipFill>
            <a:blip r:embed="rId2"/>
            <a:stretch>
              <a:fillRect/>
            </a:stretch>
          </p:blipFill>
          <p:spPr>
            <a:xfrm>
              <a:off x="5332176" y="2969139"/>
              <a:ext cx="3220323" cy="3369955"/>
            </a:xfrm>
            <a:prstGeom prst="rect">
              <a:avLst/>
            </a:prstGeom>
          </p:spPr>
        </p:pic>
        <p:grpSp>
          <p:nvGrpSpPr>
            <p:cNvPr id="3" name="组合 6">
              <a:extLst>
                <a:ext uri="{FF2B5EF4-FFF2-40B4-BE49-F238E27FC236}">
                  <a16:creationId xmlns:a16="http://schemas.microsoft.com/office/drawing/2014/main" id="{EEDA2108-5FA9-4EF9-85CA-65325D8A3E52}"/>
                </a:ext>
              </a:extLst>
            </p:cNvPr>
            <p:cNvGrpSpPr>
              <a:grpSpLocks/>
            </p:cNvGrpSpPr>
            <p:nvPr/>
          </p:nvGrpSpPr>
          <p:grpSpPr bwMode="auto">
            <a:xfrm>
              <a:off x="5436082" y="3186124"/>
              <a:ext cx="2811057" cy="3114125"/>
              <a:chOff x="1139290" y="2119045"/>
              <a:chExt cx="2811057" cy="3114125"/>
            </a:xfrm>
          </p:grpSpPr>
          <p:sp>
            <p:nvSpPr>
              <p:cNvPr id="6" name="TextBox 1">
                <a:extLst>
                  <a:ext uri="{FF2B5EF4-FFF2-40B4-BE49-F238E27FC236}">
                    <a16:creationId xmlns:a16="http://schemas.microsoft.com/office/drawing/2014/main" id="{0F2D52A8-2ACA-4AD2-93E2-A58B6C7DDB45}"/>
                  </a:ext>
                </a:extLst>
              </p:cNvPr>
              <p:cNvSpPr txBox="1">
                <a:spLocks noChangeArrowheads="1"/>
              </p:cNvSpPr>
              <p:nvPr/>
            </p:nvSpPr>
            <p:spPr bwMode="auto">
              <a:xfrm>
                <a:off x="1139290" y="2119045"/>
                <a:ext cx="4100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r>
                  <a:rPr lang="en-US" altLang="zh-CN" sz="2400" b="0" i="1" dirty="0">
                    <a:solidFill>
                      <a:schemeClr val="bg1"/>
                    </a:solidFill>
                    <a:latin typeface="Times New Roman" pitchFamily="18" charset="0"/>
                  </a:rPr>
                  <a:t>p</a:t>
                </a:r>
              </a:p>
            </p:txBody>
          </p:sp>
          <p:sp>
            <p:nvSpPr>
              <p:cNvPr id="7" name="TextBox 17">
                <a:extLst>
                  <a:ext uri="{FF2B5EF4-FFF2-40B4-BE49-F238E27FC236}">
                    <a16:creationId xmlns:a16="http://schemas.microsoft.com/office/drawing/2014/main" id="{D8E24E35-A10F-402E-AE8F-E430C31A464D}"/>
                  </a:ext>
                </a:extLst>
              </p:cNvPr>
              <p:cNvSpPr txBox="1">
                <a:spLocks noChangeArrowheads="1"/>
              </p:cNvSpPr>
              <p:nvPr/>
            </p:nvSpPr>
            <p:spPr bwMode="auto">
              <a:xfrm>
                <a:off x="3368049" y="4771505"/>
                <a:ext cx="4100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r>
                  <a:rPr lang="en-US" altLang="zh-CN" sz="2400" b="0" i="1" dirty="0">
                    <a:solidFill>
                      <a:schemeClr val="bg1"/>
                    </a:solidFill>
                    <a:latin typeface="Times New Roman" pitchFamily="18" charset="0"/>
                  </a:rPr>
                  <a:t>V</a:t>
                </a:r>
              </a:p>
            </p:txBody>
          </p:sp>
          <p:cxnSp>
            <p:nvCxnSpPr>
              <p:cNvPr id="8" name="直接连接符 3">
                <a:extLst>
                  <a:ext uri="{FF2B5EF4-FFF2-40B4-BE49-F238E27FC236}">
                    <a16:creationId xmlns:a16="http://schemas.microsoft.com/office/drawing/2014/main" id="{C618563F-866B-488F-B5B2-7AFF929BFB32}"/>
                  </a:ext>
                </a:extLst>
              </p:cNvPr>
              <p:cNvCxnSpPr>
                <a:cxnSpLocks noChangeAspect="1" noChangeShapeType="1"/>
              </p:cNvCxnSpPr>
              <p:nvPr/>
            </p:nvCxnSpPr>
            <p:spPr bwMode="auto">
              <a:xfrm flipV="1">
                <a:off x="1232560" y="3023835"/>
                <a:ext cx="2331659" cy="1545937"/>
              </a:xfrm>
              <a:prstGeom prst="line">
                <a:avLst/>
              </a:prstGeom>
              <a:noFill/>
              <a:ln w="19050" algn="ctr">
                <a:solidFill>
                  <a:schemeClr val="tx1"/>
                </a:solidFill>
                <a:prstDash val="dash"/>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TextBox 21">
                <a:extLst>
                  <a:ext uri="{FF2B5EF4-FFF2-40B4-BE49-F238E27FC236}">
                    <a16:creationId xmlns:a16="http://schemas.microsoft.com/office/drawing/2014/main" id="{EA3B75ED-7FF0-43AA-A706-64A493F70A96}"/>
                  </a:ext>
                </a:extLst>
              </p:cNvPr>
              <p:cNvSpPr txBox="1"/>
              <p:nvPr/>
            </p:nvSpPr>
            <p:spPr>
              <a:xfrm>
                <a:off x="3540772" y="2663064"/>
                <a:ext cx="409575" cy="461962"/>
              </a:xfrm>
              <a:prstGeom prst="rect">
                <a:avLst/>
              </a:prstGeom>
              <a:noFill/>
            </p:spPr>
            <p:txBody>
              <a:bodyPr>
                <a:spAutoFit/>
              </a:bodyPr>
              <a:lstStyle/>
              <a:p>
                <a:pPr>
                  <a:defRPr/>
                </a:pPr>
                <a:r>
                  <a:rPr lang="en-US" altLang="zh-CN" sz="2400" b="0" i="1" dirty="0">
                    <a:solidFill>
                      <a:schemeClr val="bg1"/>
                    </a:solidFill>
                  </a:rPr>
                  <a:t>T</a:t>
                </a:r>
              </a:p>
            </p:txBody>
          </p:sp>
        </p:grpSp>
      </p:grpSp>
      <p:sp>
        <p:nvSpPr>
          <p:cNvPr id="13" name="文本框 12">
            <a:extLst>
              <a:ext uri="{FF2B5EF4-FFF2-40B4-BE49-F238E27FC236}">
                <a16:creationId xmlns:a16="http://schemas.microsoft.com/office/drawing/2014/main" id="{7C0D560E-0272-4F70-B5A2-2331B7D4BB93}"/>
              </a:ext>
            </a:extLst>
          </p:cNvPr>
          <p:cNvSpPr txBox="1"/>
          <p:nvPr/>
        </p:nvSpPr>
        <p:spPr>
          <a:xfrm>
            <a:off x="673080" y="3231777"/>
            <a:ext cx="4527330" cy="3108543"/>
          </a:xfrm>
          <a:prstGeom prst="rect">
            <a:avLst/>
          </a:prstGeom>
          <a:noFill/>
        </p:spPr>
        <p:txBody>
          <a:bodyPr wrap="square" rtlCol="0">
            <a:spAutoFit/>
          </a:bodyPr>
          <a:lstStyle/>
          <a:p>
            <a:pPr algn="l"/>
            <a:r>
              <a:rPr lang="zh-CN" altLang="en-US" dirty="0"/>
              <a:t>例：在恒定组成的条件下，以</a:t>
            </a:r>
            <a:r>
              <a:rPr lang="en-US" altLang="zh-CN" b="0" i="1" dirty="0">
                <a:solidFill>
                  <a:srgbClr val="000000"/>
                </a:solidFill>
              </a:rPr>
              <a:t>VT</a:t>
            </a:r>
            <a:r>
              <a:rPr lang="zh-CN" altLang="en-US" dirty="0"/>
              <a:t>作独立变量，以</a:t>
            </a:r>
            <a:r>
              <a:rPr lang="en-US" altLang="zh-CN" b="0" i="1" dirty="0">
                <a:solidFill>
                  <a:srgbClr val="000000"/>
                </a:solidFill>
              </a:rPr>
              <a:t>p</a:t>
            </a:r>
            <a:r>
              <a:rPr lang="zh-CN" altLang="en-US" dirty="0"/>
              <a:t>作应变量，以</a:t>
            </a:r>
            <a:r>
              <a:rPr lang="en-US" altLang="zh-CN" b="0" i="1" dirty="0" err="1">
                <a:solidFill>
                  <a:srgbClr val="000000"/>
                </a:solidFill>
              </a:rPr>
              <a:t>pVT</a:t>
            </a:r>
            <a:r>
              <a:rPr lang="zh-CN" altLang="en-US" dirty="0"/>
              <a:t>作坐标轴建立坐标系，则理想气体的状态方程</a:t>
            </a:r>
            <a:r>
              <a:rPr lang="en-US" altLang="zh-CN" dirty="0"/>
              <a:t> </a:t>
            </a:r>
            <a:r>
              <a:rPr lang="zh-CN" altLang="en-US" dirty="0"/>
              <a:t>在坐标系中构成一曲面，</a:t>
            </a:r>
            <a:r>
              <a:rPr lang="en-US" altLang="zh-CN" b="0" i="1" dirty="0">
                <a:solidFill>
                  <a:srgbClr val="000000"/>
                </a:solidFill>
              </a:rPr>
              <a:t>p</a:t>
            </a:r>
            <a:r>
              <a:rPr lang="en-US" altLang="zh-CN" b="0" dirty="0">
                <a:solidFill>
                  <a:srgbClr val="000000"/>
                </a:solidFill>
              </a:rPr>
              <a:t> = </a:t>
            </a:r>
            <a:r>
              <a:rPr lang="en-US" altLang="zh-CN" b="0" i="1" dirty="0">
                <a:solidFill>
                  <a:srgbClr val="000000"/>
                </a:solidFill>
              </a:rPr>
              <a:t>p</a:t>
            </a:r>
            <a:r>
              <a:rPr lang="en-US" altLang="zh-CN" b="0" dirty="0">
                <a:solidFill>
                  <a:srgbClr val="000000"/>
                </a:solidFill>
              </a:rPr>
              <a:t>(</a:t>
            </a:r>
            <a:r>
              <a:rPr lang="en-US" altLang="zh-CN" b="0" i="1" dirty="0">
                <a:solidFill>
                  <a:srgbClr val="000000"/>
                </a:solidFill>
              </a:rPr>
              <a:t>V</a:t>
            </a:r>
            <a:r>
              <a:rPr lang="en-US" altLang="zh-CN" b="0" dirty="0">
                <a:solidFill>
                  <a:srgbClr val="000000"/>
                </a:solidFill>
              </a:rPr>
              <a:t>,</a:t>
            </a:r>
            <a:r>
              <a:rPr lang="zh-CN" altLang="en-US" b="0" dirty="0">
                <a:solidFill>
                  <a:srgbClr val="000000"/>
                </a:solidFill>
              </a:rPr>
              <a:t> </a:t>
            </a:r>
            <a:r>
              <a:rPr lang="en-US" altLang="zh-CN" b="0" i="1" dirty="0">
                <a:solidFill>
                  <a:srgbClr val="000000"/>
                </a:solidFill>
              </a:rPr>
              <a:t>T</a:t>
            </a:r>
            <a:r>
              <a:rPr lang="en-US" altLang="zh-CN" b="0" dirty="0">
                <a:solidFill>
                  <a:srgbClr val="000000"/>
                </a:solidFill>
              </a:rPr>
              <a:t>) = </a:t>
            </a:r>
            <a:r>
              <a:rPr lang="en-US" altLang="zh-CN" b="0" i="1" dirty="0" err="1">
                <a:solidFill>
                  <a:srgbClr val="000000"/>
                </a:solidFill>
              </a:rPr>
              <a:t>nRT</a:t>
            </a:r>
            <a:r>
              <a:rPr lang="en-US" altLang="zh-CN" b="0" dirty="0">
                <a:solidFill>
                  <a:srgbClr val="000000"/>
                </a:solidFill>
              </a:rPr>
              <a:t>/</a:t>
            </a:r>
            <a:r>
              <a:rPr lang="en-US" altLang="zh-CN" b="0" i="1" dirty="0">
                <a:solidFill>
                  <a:srgbClr val="000000"/>
                </a:solidFill>
              </a:rPr>
              <a:t>V</a:t>
            </a:r>
            <a:r>
              <a:rPr lang="zh-CN" altLang="en-US" dirty="0"/>
              <a:t>曲面上任一点代表一个平衡态。</a:t>
            </a:r>
          </a:p>
        </p:txBody>
      </p:sp>
    </p:spTree>
    <p:extLst>
      <p:ext uri="{BB962C8B-B14F-4D97-AF65-F5344CB8AC3E}">
        <p14:creationId xmlns:p14="http://schemas.microsoft.com/office/powerpoint/2010/main" val="23753601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7"/>
          <p:cNvSpPr txBox="1">
            <a:spLocks noChangeArrowheads="1"/>
          </p:cNvSpPr>
          <p:nvPr/>
        </p:nvSpPr>
        <p:spPr bwMode="auto">
          <a:xfrm>
            <a:off x="622216" y="598622"/>
            <a:ext cx="7956583" cy="2462213"/>
          </a:xfrm>
          <a:prstGeom prst="rect">
            <a:avLst/>
          </a:prstGeom>
          <a:noFill/>
          <a:ln>
            <a:noFill/>
          </a:ln>
          <a:effectLst/>
          <a:extLst>
            <a:ext uri="{909E8E84-426E-40DD-AFC4-6F175D3DCCD1}">
              <a14:hiddenFill xmlns:a14="http://schemas.microsoft.com/office/drawing/2010/main">
                <a:solidFill>
                  <a:srgbClr val="00CCFF"/>
                </a:solidFill>
              </a14:hiddenFill>
            </a:ext>
            <a:ext uri="{91240B29-F687-4F45-9708-019B960494DF}">
              <a14:hiddenLine xmlns:a14="http://schemas.microsoft.com/office/drawing/2010/main" w="9525">
                <a:solidFill>
                  <a:srgbClr val="00C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l" eaLnBrk="1" hangingPunct="1">
              <a:spcBef>
                <a:spcPct val="50000"/>
              </a:spcBef>
              <a:buClrTx/>
              <a:buSzTx/>
              <a:buNone/>
            </a:pPr>
            <a:r>
              <a:rPr kumimoji="1" lang="zh-CN" altLang="en-US" sz="2800" dirty="0">
                <a:solidFill>
                  <a:srgbClr val="0000FF"/>
                </a:solidFill>
                <a:effectLst>
                  <a:outerShdw blurRad="38100" dist="38100" dir="2700000" algn="tl">
                    <a:srgbClr val="C0C0C0"/>
                  </a:outerShdw>
                </a:effectLst>
                <a:latin typeface="Times New Roman" panose="02020603050405020304" pitchFamily="18" charset="0"/>
                <a:ea typeface="黑体" panose="02010609060101010101" pitchFamily="49" charset="-122"/>
              </a:rPr>
              <a:t>平衡态和可逆过程的数学描写</a:t>
            </a:r>
            <a:r>
              <a:rPr kumimoji="1" lang="zh-CN" altLang="en-US" sz="2800" dirty="0">
                <a:solidFill>
                  <a:srgbClr val="0000FF"/>
                </a:solidFill>
                <a:latin typeface="Times New Roman" panose="02020603050405020304" pitchFamily="18" charset="0"/>
                <a:ea typeface="黑体" panose="02010609060101010101" pitchFamily="49" charset="-122"/>
              </a:rPr>
              <a:t>：</a:t>
            </a:r>
            <a:endParaRPr kumimoji="1" lang="en-US" altLang="zh-CN" sz="2800" dirty="0">
              <a:solidFill>
                <a:srgbClr val="0000FF"/>
              </a:solidFill>
              <a:latin typeface="Times New Roman" panose="02020603050405020304" pitchFamily="18" charset="0"/>
              <a:ea typeface="黑体" panose="02010609060101010101" pitchFamily="49" charset="-122"/>
            </a:endParaRPr>
          </a:p>
          <a:p>
            <a:pPr marL="514350" indent="-514350" algn="l" eaLnBrk="1" hangingPunct="1">
              <a:spcBef>
                <a:spcPct val="50000"/>
              </a:spcBef>
              <a:buClrTx/>
              <a:buSzTx/>
              <a:buAutoNum type="arabicPeriod" startAt="3"/>
            </a:pPr>
            <a:r>
              <a:rPr kumimoji="1" lang="zh-CN" altLang="en-US" sz="2800" dirty="0">
                <a:solidFill>
                  <a:srgbClr val="0000FF"/>
                </a:solidFill>
                <a:latin typeface="Times New Roman" panose="02020603050405020304" pitchFamily="18" charset="0"/>
              </a:rPr>
              <a:t>可逆过程中系统时刻无限接近平衡态，因此</a:t>
            </a:r>
            <a:r>
              <a:rPr kumimoji="1" lang="zh-CN" altLang="en-US" sz="2800" dirty="0">
                <a:solidFill>
                  <a:srgbClr val="FF0000"/>
                </a:solidFill>
                <a:latin typeface="Times New Roman" panose="02020603050405020304" pitchFamily="18" charset="0"/>
                <a:ea typeface="黑体" panose="02010609060101010101" pitchFamily="49" charset="-122"/>
              </a:rPr>
              <a:t>一个可逆过程将连续地掠过无数个平衡态，从而在独立变量构成的坐标系中划出一条曲线，在广义状态方程曲面上也划出一条曲线</a:t>
            </a:r>
            <a:r>
              <a:rPr kumimoji="1" lang="zh-CN" altLang="en-US" sz="2800" dirty="0">
                <a:solidFill>
                  <a:srgbClr val="0000FF"/>
                </a:solidFill>
                <a:latin typeface="Times New Roman" panose="02020603050405020304" pitchFamily="18" charset="0"/>
                <a:ea typeface="+mn-ea"/>
              </a:rPr>
              <a:t>。</a:t>
            </a:r>
            <a:endParaRPr kumimoji="1" lang="zh-CN" altLang="en-US" sz="2800" dirty="0">
              <a:solidFill>
                <a:srgbClr val="FF0000"/>
              </a:solidFill>
              <a:latin typeface="Times New Roman" panose="02020603050405020304" pitchFamily="18" charset="0"/>
              <a:ea typeface="+mn-ea"/>
            </a:endParaRPr>
          </a:p>
        </p:txBody>
      </p:sp>
      <p:sp>
        <p:nvSpPr>
          <p:cNvPr id="3" name="文本框 2">
            <a:extLst>
              <a:ext uri="{FF2B5EF4-FFF2-40B4-BE49-F238E27FC236}">
                <a16:creationId xmlns:a16="http://schemas.microsoft.com/office/drawing/2014/main" id="{AD4DAECE-C083-466A-ADA0-9EBE8C325D3B}"/>
              </a:ext>
            </a:extLst>
          </p:cNvPr>
          <p:cNvSpPr txBox="1"/>
          <p:nvPr/>
        </p:nvSpPr>
        <p:spPr>
          <a:xfrm>
            <a:off x="523152" y="3457534"/>
            <a:ext cx="2811393" cy="2677656"/>
          </a:xfrm>
          <a:prstGeom prst="rect">
            <a:avLst/>
          </a:prstGeom>
          <a:noFill/>
        </p:spPr>
        <p:txBody>
          <a:bodyPr wrap="square" rtlCol="0">
            <a:spAutoFit/>
          </a:bodyPr>
          <a:lstStyle/>
          <a:p>
            <a:pPr algn="l"/>
            <a:r>
              <a:rPr lang="zh-CN" altLang="en-US" dirty="0"/>
              <a:t>例：理想气体可逆绝热膨胀过程在</a:t>
            </a:r>
            <a:r>
              <a:rPr lang="en-US" altLang="zh-CN" b="0" i="1" dirty="0">
                <a:solidFill>
                  <a:srgbClr val="000000"/>
                </a:solidFill>
              </a:rPr>
              <a:t>T</a:t>
            </a:r>
            <a:r>
              <a:rPr lang="en-US" altLang="zh-CN" b="0" dirty="0">
                <a:solidFill>
                  <a:srgbClr val="000000"/>
                </a:solidFill>
              </a:rPr>
              <a:t>-</a:t>
            </a:r>
            <a:r>
              <a:rPr lang="en-US" altLang="zh-CN" b="0" i="1" dirty="0">
                <a:solidFill>
                  <a:srgbClr val="000000"/>
                </a:solidFill>
              </a:rPr>
              <a:t>V</a:t>
            </a:r>
            <a:r>
              <a:rPr lang="zh-CN" altLang="en-US" dirty="0"/>
              <a:t>平面和广义状态方程描述的曲面上都画出一条曲线。</a:t>
            </a:r>
          </a:p>
        </p:txBody>
      </p:sp>
      <p:grpSp>
        <p:nvGrpSpPr>
          <p:cNvPr id="80" name="组合 79">
            <a:extLst>
              <a:ext uri="{FF2B5EF4-FFF2-40B4-BE49-F238E27FC236}">
                <a16:creationId xmlns:a16="http://schemas.microsoft.com/office/drawing/2014/main" id="{3AB7A389-C061-4E6F-8D7A-5D262D4DED35}"/>
              </a:ext>
            </a:extLst>
          </p:cNvPr>
          <p:cNvGrpSpPr/>
          <p:nvPr/>
        </p:nvGrpSpPr>
        <p:grpSpPr>
          <a:xfrm>
            <a:off x="5634016" y="3155573"/>
            <a:ext cx="3220323" cy="3369955"/>
            <a:chOff x="5722796" y="3155573"/>
            <a:chExt cx="3220323" cy="3369955"/>
          </a:xfrm>
        </p:grpSpPr>
        <p:grpSp>
          <p:nvGrpSpPr>
            <p:cNvPr id="5" name="组合 4">
              <a:extLst>
                <a:ext uri="{FF2B5EF4-FFF2-40B4-BE49-F238E27FC236}">
                  <a16:creationId xmlns:a16="http://schemas.microsoft.com/office/drawing/2014/main" id="{F5847AF4-BA8E-44A6-86D4-20D73A5AFE97}"/>
                </a:ext>
              </a:extLst>
            </p:cNvPr>
            <p:cNvGrpSpPr/>
            <p:nvPr/>
          </p:nvGrpSpPr>
          <p:grpSpPr>
            <a:xfrm>
              <a:off x="5722796" y="3155573"/>
              <a:ext cx="3220323" cy="3369955"/>
              <a:chOff x="5332176" y="2969139"/>
              <a:chExt cx="3220323" cy="3369955"/>
            </a:xfrm>
          </p:grpSpPr>
          <p:pic>
            <p:nvPicPr>
              <p:cNvPr id="6" name="图片 5">
                <a:extLst>
                  <a:ext uri="{FF2B5EF4-FFF2-40B4-BE49-F238E27FC236}">
                    <a16:creationId xmlns:a16="http://schemas.microsoft.com/office/drawing/2014/main" id="{D6473BEC-97F0-4707-903C-2AD4C6912862}"/>
                  </a:ext>
                </a:extLst>
              </p:cNvPr>
              <p:cNvPicPr>
                <a:picLocks noChangeAspect="1"/>
              </p:cNvPicPr>
              <p:nvPr/>
            </p:nvPicPr>
            <p:blipFill>
              <a:blip r:embed="rId2"/>
              <a:stretch>
                <a:fillRect/>
              </a:stretch>
            </p:blipFill>
            <p:spPr>
              <a:xfrm>
                <a:off x="5332176" y="2969139"/>
                <a:ext cx="3220323" cy="3369955"/>
              </a:xfrm>
              <a:prstGeom prst="rect">
                <a:avLst/>
              </a:prstGeom>
            </p:spPr>
          </p:pic>
          <p:grpSp>
            <p:nvGrpSpPr>
              <p:cNvPr id="7" name="组合 6">
                <a:extLst>
                  <a:ext uri="{FF2B5EF4-FFF2-40B4-BE49-F238E27FC236}">
                    <a16:creationId xmlns:a16="http://schemas.microsoft.com/office/drawing/2014/main" id="{87E38340-18B1-41C6-9058-D0FB36B4AA11}"/>
                  </a:ext>
                </a:extLst>
              </p:cNvPr>
              <p:cNvGrpSpPr>
                <a:grpSpLocks/>
              </p:cNvGrpSpPr>
              <p:nvPr/>
            </p:nvGrpSpPr>
            <p:grpSpPr bwMode="auto">
              <a:xfrm>
                <a:off x="5436082" y="3186124"/>
                <a:ext cx="2811057" cy="3114125"/>
                <a:chOff x="1139290" y="2119045"/>
                <a:chExt cx="2811057" cy="3114125"/>
              </a:xfrm>
            </p:grpSpPr>
            <p:sp>
              <p:nvSpPr>
                <p:cNvPr id="8" name="TextBox 1">
                  <a:extLst>
                    <a:ext uri="{FF2B5EF4-FFF2-40B4-BE49-F238E27FC236}">
                      <a16:creationId xmlns:a16="http://schemas.microsoft.com/office/drawing/2014/main" id="{12B15E62-EC28-4882-84C3-B22EECAC3CFF}"/>
                    </a:ext>
                  </a:extLst>
                </p:cNvPr>
                <p:cNvSpPr txBox="1">
                  <a:spLocks noChangeArrowheads="1"/>
                </p:cNvSpPr>
                <p:nvPr/>
              </p:nvSpPr>
              <p:spPr bwMode="auto">
                <a:xfrm>
                  <a:off x="1139290" y="2119045"/>
                  <a:ext cx="4100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r>
                    <a:rPr lang="en-US" altLang="zh-CN" sz="2400" b="0" i="1" dirty="0">
                      <a:solidFill>
                        <a:schemeClr val="bg1"/>
                      </a:solidFill>
                      <a:latin typeface="Times New Roman" pitchFamily="18" charset="0"/>
                    </a:rPr>
                    <a:t>p</a:t>
                  </a:r>
                </a:p>
              </p:txBody>
            </p:sp>
            <p:sp>
              <p:nvSpPr>
                <p:cNvPr id="9" name="TextBox 17">
                  <a:extLst>
                    <a:ext uri="{FF2B5EF4-FFF2-40B4-BE49-F238E27FC236}">
                      <a16:creationId xmlns:a16="http://schemas.microsoft.com/office/drawing/2014/main" id="{5D75564A-D31E-4226-B204-F04ADE325269}"/>
                    </a:ext>
                  </a:extLst>
                </p:cNvPr>
                <p:cNvSpPr txBox="1">
                  <a:spLocks noChangeArrowheads="1"/>
                </p:cNvSpPr>
                <p:nvPr/>
              </p:nvSpPr>
              <p:spPr bwMode="auto">
                <a:xfrm>
                  <a:off x="3368049" y="4771505"/>
                  <a:ext cx="4100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r>
                    <a:rPr lang="en-US" altLang="zh-CN" sz="2400" b="0" i="1" dirty="0">
                      <a:solidFill>
                        <a:schemeClr val="bg1"/>
                      </a:solidFill>
                      <a:latin typeface="Times New Roman" pitchFamily="18" charset="0"/>
                    </a:rPr>
                    <a:t>V</a:t>
                  </a:r>
                </a:p>
              </p:txBody>
            </p:sp>
            <p:cxnSp>
              <p:nvCxnSpPr>
                <p:cNvPr id="10" name="直接连接符 3">
                  <a:extLst>
                    <a:ext uri="{FF2B5EF4-FFF2-40B4-BE49-F238E27FC236}">
                      <a16:creationId xmlns:a16="http://schemas.microsoft.com/office/drawing/2014/main" id="{49B7B1AD-3139-4705-961D-EC28EFBD22B7}"/>
                    </a:ext>
                  </a:extLst>
                </p:cNvPr>
                <p:cNvCxnSpPr>
                  <a:cxnSpLocks noChangeAspect="1" noChangeShapeType="1"/>
                </p:cNvCxnSpPr>
                <p:nvPr/>
              </p:nvCxnSpPr>
              <p:spPr bwMode="auto">
                <a:xfrm flipV="1">
                  <a:off x="1232560" y="3023835"/>
                  <a:ext cx="2331659" cy="1545937"/>
                </a:xfrm>
                <a:prstGeom prst="line">
                  <a:avLst/>
                </a:prstGeom>
                <a:noFill/>
                <a:ln w="19050" algn="ctr">
                  <a:solidFill>
                    <a:schemeClr val="tx1"/>
                  </a:solidFill>
                  <a:prstDash val="dash"/>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TextBox 21">
                  <a:extLst>
                    <a:ext uri="{FF2B5EF4-FFF2-40B4-BE49-F238E27FC236}">
                      <a16:creationId xmlns:a16="http://schemas.microsoft.com/office/drawing/2014/main" id="{E41AC06E-65A4-4039-8EC2-F8D66E82B8F0}"/>
                    </a:ext>
                  </a:extLst>
                </p:cNvPr>
                <p:cNvSpPr txBox="1"/>
                <p:nvPr/>
              </p:nvSpPr>
              <p:spPr>
                <a:xfrm>
                  <a:off x="3540772" y="2663064"/>
                  <a:ext cx="409575" cy="461962"/>
                </a:xfrm>
                <a:prstGeom prst="rect">
                  <a:avLst/>
                </a:prstGeom>
                <a:noFill/>
              </p:spPr>
              <p:txBody>
                <a:bodyPr>
                  <a:spAutoFit/>
                </a:bodyPr>
                <a:lstStyle/>
                <a:p>
                  <a:pPr>
                    <a:defRPr/>
                  </a:pPr>
                  <a:r>
                    <a:rPr lang="en-US" altLang="zh-CN" sz="2400" b="0" i="1" dirty="0">
                      <a:solidFill>
                        <a:schemeClr val="bg1"/>
                      </a:solidFill>
                    </a:rPr>
                    <a:t>T</a:t>
                  </a:r>
                </a:p>
              </p:txBody>
            </p:sp>
          </p:grpSp>
        </p:grpSp>
        <p:sp>
          <p:nvSpPr>
            <p:cNvPr id="12" name="任意多边形 23">
              <a:extLst>
                <a:ext uri="{FF2B5EF4-FFF2-40B4-BE49-F238E27FC236}">
                  <a16:creationId xmlns:a16="http://schemas.microsoft.com/office/drawing/2014/main" id="{F6D4DD8A-2B3D-4CCE-8F25-357DD65C31A4}"/>
                </a:ext>
              </a:extLst>
            </p:cNvPr>
            <p:cNvSpPr/>
            <p:nvPr/>
          </p:nvSpPr>
          <p:spPr bwMode="auto">
            <a:xfrm rot="1800000" flipH="1">
              <a:off x="7019416" y="4147558"/>
              <a:ext cx="339725" cy="1528763"/>
            </a:xfrm>
            <a:custGeom>
              <a:avLst/>
              <a:gdLst>
                <a:gd name="connsiteX0" fmla="*/ 0 w 429428"/>
                <a:gd name="connsiteY0" fmla="*/ 0 h 1528763"/>
                <a:gd name="connsiteX1" fmla="*/ 428625 w 429428"/>
                <a:gd name="connsiteY1" fmla="*/ 757238 h 1528763"/>
                <a:gd name="connsiteX2" fmla="*/ 85725 w 429428"/>
                <a:gd name="connsiteY2" fmla="*/ 1528763 h 1528763"/>
              </a:gdLst>
              <a:ahLst/>
              <a:cxnLst>
                <a:cxn ang="0">
                  <a:pos x="connsiteX0" y="connsiteY0"/>
                </a:cxn>
                <a:cxn ang="0">
                  <a:pos x="connsiteX1" y="connsiteY1"/>
                </a:cxn>
                <a:cxn ang="0">
                  <a:pos x="connsiteX2" y="connsiteY2"/>
                </a:cxn>
              </a:cxnLst>
              <a:rect l="l" t="t" r="r" b="b"/>
              <a:pathLst>
                <a:path w="429428" h="1528763">
                  <a:moveTo>
                    <a:pt x="0" y="0"/>
                  </a:moveTo>
                  <a:cubicBezTo>
                    <a:pt x="207169" y="251222"/>
                    <a:pt x="414338" y="502444"/>
                    <a:pt x="428625" y="757238"/>
                  </a:cubicBezTo>
                  <a:cubicBezTo>
                    <a:pt x="442912" y="1012032"/>
                    <a:pt x="264318" y="1270397"/>
                    <a:pt x="85725" y="1528763"/>
                  </a:cubicBezTo>
                </a:path>
              </a:pathLst>
            </a:custGeom>
            <a:noFill/>
            <a:ln w="28575" cap="flat" cmpd="sng" algn="ctr">
              <a:solidFill>
                <a:srgbClr val="FF0000"/>
              </a:solidFill>
              <a:prstDash val="solid"/>
              <a:miter lim="800000"/>
              <a:headEnd type="none" w="med" len="med"/>
              <a:tailEnd type="none" w="med" len="med"/>
            </a:ln>
            <a:effectLst/>
            <a:scene3d>
              <a:camera prst="orthographicFront">
                <a:rot lat="0" lon="0" rev="2400000"/>
              </a:camera>
              <a:lightRig rig="threePt" dir="t"/>
            </a:scene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grpSp>
      <p:grpSp>
        <p:nvGrpSpPr>
          <p:cNvPr id="46" name="组合 45">
            <a:extLst>
              <a:ext uri="{FF2B5EF4-FFF2-40B4-BE49-F238E27FC236}">
                <a16:creationId xmlns:a16="http://schemas.microsoft.com/office/drawing/2014/main" id="{7B645F93-F6EE-474B-BDDB-A2D064056B95}"/>
              </a:ext>
            </a:extLst>
          </p:cNvPr>
          <p:cNvGrpSpPr/>
          <p:nvPr/>
        </p:nvGrpSpPr>
        <p:grpSpPr>
          <a:xfrm>
            <a:off x="3516609" y="3361025"/>
            <a:ext cx="2064144" cy="2690627"/>
            <a:chOff x="5193420" y="3106801"/>
            <a:chExt cx="2497615" cy="3255654"/>
          </a:xfrm>
        </p:grpSpPr>
        <p:grpSp>
          <p:nvGrpSpPr>
            <p:cNvPr id="47" name="组合 46">
              <a:extLst>
                <a:ext uri="{FF2B5EF4-FFF2-40B4-BE49-F238E27FC236}">
                  <a16:creationId xmlns:a16="http://schemas.microsoft.com/office/drawing/2014/main" id="{FA55E31C-CCAF-4B3A-9A3F-28EF0F50A933}"/>
                </a:ext>
              </a:extLst>
            </p:cNvPr>
            <p:cNvGrpSpPr/>
            <p:nvPr/>
          </p:nvGrpSpPr>
          <p:grpSpPr>
            <a:xfrm>
              <a:off x="5193420" y="3106801"/>
              <a:ext cx="2497615" cy="3255654"/>
              <a:chOff x="5193420" y="3106801"/>
              <a:chExt cx="2497615" cy="3255654"/>
            </a:xfrm>
          </p:grpSpPr>
          <p:grpSp>
            <p:nvGrpSpPr>
              <p:cNvPr id="50" name="组合 49">
                <a:extLst>
                  <a:ext uri="{FF2B5EF4-FFF2-40B4-BE49-F238E27FC236}">
                    <a16:creationId xmlns:a16="http://schemas.microsoft.com/office/drawing/2014/main" id="{B0A9B812-48B0-4B69-B718-B0D9BFB3CEDB}"/>
                  </a:ext>
                </a:extLst>
              </p:cNvPr>
              <p:cNvGrpSpPr/>
              <p:nvPr/>
            </p:nvGrpSpPr>
            <p:grpSpPr>
              <a:xfrm>
                <a:off x="5193420" y="3403415"/>
                <a:ext cx="2445491" cy="2959040"/>
                <a:chOff x="5193420" y="3307718"/>
                <a:chExt cx="2445491" cy="2959040"/>
              </a:xfrm>
            </p:grpSpPr>
            <p:grpSp>
              <p:nvGrpSpPr>
                <p:cNvPr id="57" name="组合 56">
                  <a:extLst>
                    <a:ext uri="{FF2B5EF4-FFF2-40B4-BE49-F238E27FC236}">
                      <a16:creationId xmlns:a16="http://schemas.microsoft.com/office/drawing/2014/main" id="{B6A189F3-31A3-4452-B79F-B8D195D735BA}"/>
                    </a:ext>
                  </a:extLst>
                </p:cNvPr>
                <p:cNvGrpSpPr/>
                <p:nvPr/>
              </p:nvGrpSpPr>
              <p:grpSpPr>
                <a:xfrm>
                  <a:off x="5193420" y="3307718"/>
                  <a:ext cx="2445491" cy="2959040"/>
                  <a:chOff x="1820199" y="3059617"/>
                  <a:chExt cx="1670302" cy="2021065"/>
                </a:xfrm>
              </p:grpSpPr>
              <p:cxnSp>
                <p:nvCxnSpPr>
                  <p:cNvPr id="77" name="直接箭头连接符 76">
                    <a:extLst>
                      <a:ext uri="{FF2B5EF4-FFF2-40B4-BE49-F238E27FC236}">
                        <a16:creationId xmlns:a16="http://schemas.microsoft.com/office/drawing/2014/main" id="{9ECD1518-5D03-436D-BEDF-D6003642CA51}"/>
                      </a:ext>
                    </a:extLst>
                  </p:cNvPr>
                  <p:cNvCxnSpPr/>
                  <p:nvPr/>
                </p:nvCxnSpPr>
                <p:spPr bwMode="auto">
                  <a:xfrm>
                    <a:off x="1828800" y="3059617"/>
                    <a:ext cx="0" cy="2021065"/>
                  </a:xfrm>
                  <a:prstGeom prst="straightConnector1">
                    <a:avLst/>
                  </a:prstGeom>
                  <a:solidFill>
                    <a:schemeClr val="accent1"/>
                  </a:solidFill>
                  <a:ln w="38100" cap="flat" cmpd="sng" algn="ctr">
                    <a:solidFill>
                      <a:srgbClr val="000000"/>
                    </a:solidFill>
                    <a:prstDash val="solid"/>
                    <a:miter lim="800000"/>
                    <a:headEnd type="arrow"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 name="直接箭头连接符 77">
                    <a:extLst>
                      <a:ext uri="{FF2B5EF4-FFF2-40B4-BE49-F238E27FC236}">
                        <a16:creationId xmlns:a16="http://schemas.microsoft.com/office/drawing/2014/main" id="{217D2AC7-1EC6-4A2D-89D1-46343E31742F}"/>
                      </a:ext>
                    </a:extLst>
                  </p:cNvPr>
                  <p:cNvCxnSpPr/>
                  <p:nvPr/>
                </p:nvCxnSpPr>
                <p:spPr bwMode="auto">
                  <a:xfrm rot="5400000">
                    <a:off x="2655350" y="4242177"/>
                    <a:ext cx="0" cy="1670302"/>
                  </a:xfrm>
                  <a:prstGeom prst="straightConnector1">
                    <a:avLst/>
                  </a:prstGeom>
                  <a:solidFill>
                    <a:schemeClr val="accent1"/>
                  </a:solidFill>
                  <a:ln w="38100" cap="flat" cmpd="sng" algn="ctr">
                    <a:solidFill>
                      <a:srgbClr val="000000"/>
                    </a:solidFill>
                    <a:prstDash val="solid"/>
                    <a:miter lim="800000"/>
                    <a:headEnd type="arrow"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59" name="任意多边形 17">
                  <a:extLst>
                    <a:ext uri="{FF2B5EF4-FFF2-40B4-BE49-F238E27FC236}">
                      <a16:creationId xmlns:a16="http://schemas.microsoft.com/office/drawing/2014/main" id="{38FFBA8D-D316-41A5-83B5-E49D99341D4E}"/>
                    </a:ext>
                  </a:extLst>
                </p:cNvPr>
                <p:cNvSpPr/>
                <p:nvPr/>
              </p:nvSpPr>
              <p:spPr bwMode="auto">
                <a:xfrm>
                  <a:off x="5832330" y="3394237"/>
                  <a:ext cx="1231217" cy="2533197"/>
                </a:xfrm>
                <a:custGeom>
                  <a:avLst/>
                  <a:gdLst>
                    <a:gd name="connsiteX0" fmla="*/ 0 w 925032"/>
                    <a:gd name="connsiteY0" fmla="*/ 0 h 1903228"/>
                    <a:gd name="connsiteX1" fmla="*/ 116958 w 925032"/>
                    <a:gd name="connsiteY1" fmla="*/ 680483 h 1903228"/>
                    <a:gd name="connsiteX2" fmla="*/ 340242 w 925032"/>
                    <a:gd name="connsiteY2" fmla="*/ 1307804 h 1903228"/>
                    <a:gd name="connsiteX3" fmla="*/ 584790 w 925032"/>
                    <a:gd name="connsiteY3" fmla="*/ 1658679 h 1903228"/>
                    <a:gd name="connsiteX4" fmla="*/ 925032 w 925032"/>
                    <a:gd name="connsiteY4" fmla="*/ 1903228 h 1903228"/>
                    <a:gd name="connsiteX5" fmla="*/ 925032 w 925032"/>
                    <a:gd name="connsiteY5" fmla="*/ 1903228 h 1903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5032" h="1903228">
                      <a:moveTo>
                        <a:pt x="0" y="0"/>
                      </a:moveTo>
                      <a:cubicBezTo>
                        <a:pt x="30125" y="231258"/>
                        <a:pt x="60251" y="462516"/>
                        <a:pt x="116958" y="680483"/>
                      </a:cubicBezTo>
                      <a:cubicBezTo>
                        <a:pt x="173665" y="898450"/>
                        <a:pt x="262270" y="1144771"/>
                        <a:pt x="340242" y="1307804"/>
                      </a:cubicBezTo>
                      <a:cubicBezTo>
                        <a:pt x="418214" y="1470837"/>
                        <a:pt x="487325" y="1559442"/>
                        <a:pt x="584790" y="1658679"/>
                      </a:cubicBezTo>
                      <a:cubicBezTo>
                        <a:pt x="682255" y="1757916"/>
                        <a:pt x="925032" y="1903228"/>
                        <a:pt x="925032" y="1903228"/>
                      </a:cubicBezTo>
                      <a:lnTo>
                        <a:pt x="925032" y="1903228"/>
                      </a:lnTo>
                    </a:path>
                  </a:pathLst>
                </a:custGeom>
                <a:noFill/>
                <a:ln w="28575" cap="flat" cmpd="sng" algn="ctr">
                  <a:solidFill>
                    <a:srgbClr val="00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grpSp>
          <p:sp>
            <p:nvSpPr>
              <p:cNvPr id="51" name="文本框 50">
                <a:extLst>
                  <a:ext uri="{FF2B5EF4-FFF2-40B4-BE49-F238E27FC236}">
                    <a16:creationId xmlns:a16="http://schemas.microsoft.com/office/drawing/2014/main" id="{339D7B27-BCFE-458E-9F73-94B65FF58D49}"/>
                  </a:ext>
                </a:extLst>
              </p:cNvPr>
              <p:cNvSpPr txBox="1"/>
              <p:nvPr/>
            </p:nvSpPr>
            <p:spPr>
              <a:xfrm>
                <a:off x="7192327" y="5779198"/>
                <a:ext cx="498708" cy="558614"/>
              </a:xfrm>
              <a:prstGeom prst="rect">
                <a:avLst/>
              </a:prstGeom>
              <a:noFill/>
            </p:spPr>
            <p:txBody>
              <a:bodyPr wrap="square" rtlCol="0">
                <a:spAutoFit/>
              </a:bodyPr>
              <a:lstStyle/>
              <a:p>
                <a:r>
                  <a:rPr lang="en-US" altLang="zh-CN" sz="2400" b="0" i="1" dirty="0">
                    <a:solidFill>
                      <a:srgbClr val="000000"/>
                    </a:solidFill>
                  </a:rPr>
                  <a:t>V</a:t>
                </a:r>
                <a:endParaRPr lang="zh-CN" altLang="en-US" sz="2400" b="0" i="1" dirty="0">
                  <a:solidFill>
                    <a:srgbClr val="000000"/>
                  </a:solidFill>
                </a:endParaRPr>
              </a:p>
            </p:txBody>
          </p:sp>
          <p:sp>
            <p:nvSpPr>
              <p:cNvPr id="52" name="文本框 51">
                <a:extLst>
                  <a:ext uri="{FF2B5EF4-FFF2-40B4-BE49-F238E27FC236}">
                    <a16:creationId xmlns:a16="http://schemas.microsoft.com/office/drawing/2014/main" id="{9D9DAA8B-5F70-48F8-B799-A5BB668A70E1}"/>
                  </a:ext>
                </a:extLst>
              </p:cNvPr>
              <p:cNvSpPr txBox="1"/>
              <p:nvPr/>
            </p:nvSpPr>
            <p:spPr>
              <a:xfrm>
                <a:off x="5202413" y="3106801"/>
                <a:ext cx="575514" cy="558614"/>
              </a:xfrm>
              <a:prstGeom prst="rect">
                <a:avLst/>
              </a:prstGeom>
              <a:noFill/>
            </p:spPr>
            <p:txBody>
              <a:bodyPr wrap="square" rtlCol="0">
                <a:spAutoFit/>
              </a:bodyPr>
              <a:lstStyle/>
              <a:p>
                <a:r>
                  <a:rPr lang="en-US" altLang="zh-CN" sz="2400" b="0" i="1" dirty="0">
                    <a:solidFill>
                      <a:srgbClr val="000000"/>
                    </a:solidFill>
                  </a:rPr>
                  <a:t>T</a:t>
                </a:r>
                <a:endParaRPr lang="zh-CN" altLang="en-US" sz="2400" b="0" i="1" dirty="0">
                  <a:solidFill>
                    <a:srgbClr val="000000"/>
                  </a:solidFill>
                </a:endParaRPr>
              </a:p>
            </p:txBody>
          </p:sp>
          <p:cxnSp>
            <p:nvCxnSpPr>
              <p:cNvPr id="53" name="直接连接符 52">
                <a:extLst>
                  <a:ext uri="{FF2B5EF4-FFF2-40B4-BE49-F238E27FC236}">
                    <a16:creationId xmlns:a16="http://schemas.microsoft.com/office/drawing/2014/main" id="{DB173464-8662-4C21-BC98-F034CAA4ACD5}"/>
                  </a:ext>
                </a:extLst>
              </p:cNvPr>
              <p:cNvCxnSpPr/>
              <p:nvPr/>
            </p:nvCxnSpPr>
            <p:spPr bwMode="auto">
              <a:xfrm>
                <a:off x="6040462" y="4869882"/>
                <a:ext cx="171134" cy="192447"/>
              </a:xfrm>
              <a:prstGeom prst="line">
                <a:avLst/>
              </a:prstGeom>
              <a:solidFill>
                <a:schemeClr val="accent1"/>
              </a:solidFill>
              <a:ln w="28575" cap="flat" cmpd="sng" algn="ctr">
                <a:solidFill>
                  <a:srgbClr val="00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 name="直接连接符 53">
                <a:extLst>
                  <a:ext uri="{FF2B5EF4-FFF2-40B4-BE49-F238E27FC236}">
                    <a16:creationId xmlns:a16="http://schemas.microsoft.com/office/drawing/2014/main" id="{46CFBD35-ABA4-4F91-B8F0-FEB2CFD1D35F}"/>
                  </a:ext>
                </a:extLst>
              </p:cNvPr>
              <p:cNvCxnSpPr/>
              <p:nvPr/>
            </p:nvCxnSpPr>
            <p:spPr bwMode="auto">
              <a:xfrm flipH="1" flipV="1">
                <a:off x="6211470" y="4796539"/>
                <a:ext cx="8560" cy="263221"/>
              </a:xfrm>
              <a:prstGeom prst="line">
                <a:avLst/>
              </a:prstGeom>
              <a:solidFill>
                <a:schemeClr val="accent1"/>
              </a:solidFill>
              <a:ln w="28575" cap="flat" cmpd="sng" algn="ctr">
                <a:solidFill>
                  <a:srgbClr val="00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8" name="矩形 47">
              <a:extLst>
                <a:ext uri="{FF2B5EF4-FFF2-40B4-BE49-F238E27FC236}">
                  <a16:creationId xmlns:a16="http://schemas.microsoft.com/office/drawing/2014/main" id="{7DA7CE6D-77EB-430E-8B7E-925A01A4480C}"/>
                </a:ext>
              </a:extLst>
            </p:cNvPr>
            <p:cNvSpPr/>
            <p:nvPr/>
          </p:nvSpPr>
          <p:spPr>
            <a:xfrm>
              <a:off x="5195726" y="5591636"/>
              <a:ext cx="1942197" cy="532546"/>
            </a:xfrm>
            <a:prstGeom prst="rect">
              <a:avLst/>
            </a:prstGeom>
          </p:spPr>
          <p:txBody>
            <a:bodyPr wrap="square">
              <a:spAutoFit/>
            </a:bodyPr>
            <a:lstStyle/>
            <a:p>
              <a:pPr algn="l"/>
              <a:r>
                <a:rPr lang="zh-CN" altLang="en-US" sz="2000" dirty="0">
                  <a:solidFill>
                    <a:srgbClr val="000000"/>
                  </a:solidFill>
                  <a:latin typeface="黑体" panose="02010609060101010101" pitchFamily="49" charset="-122"/>
                  <a:ea typeface="黑体" panose="02010609060101010101" pitchFamily="49" charset="-122"/>
                </a:rPr>
                <a:t>可逆绝热</a:t>
              </a:r>
            </a:p>
          </p:txBody>
        </p:sp>
      </p:grpSp>
    </p:spTree>
    <p:extLst>
      <p:ext uri="{BB962C8B-B14F-4D97-AF65-F5344CB8AC3E}">
        <p14:creationId xmlns:p14="http://schemas.microsoft.com/office/powerpoint/2010/main" val="34075793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7"/>
          <p:cNvSpPr txBox="1">
            <a:spLocks noChangeArrowheads="1"/>
          </p:cNvSpPr>
          <p:nvPr/>
        </p:nvSpPr>
        <p:spPr bwMode="auto">
          <a:xfrm>
            <a:off x="602586" y="589742"/>
            <a:ext cx="7956583" cy="2462213"/>
          </a:xfrm>
          <a:prstGeom prst="rect">
            <a:avLst/>
          </a:prstGeom>
          <a:noFill/>
          <a:ln>
            <a:noFill/>
          </a:ln>
          <a:effectLst/>
          <a:extLst>
            <a:ext uri="{909E8E84-426E-40DD-AFC4-6F175D3DCCD1}">
              <a14:hiddenFill xmlns:a14="http://schemas.microsoft.com/office/drawing/2010/main">
                <a:solidFill>
                  <a:srgbClr val="00CCFF"/>
                </a:solidFill>
              </a14:hiddenFill>
            </a:ext>
            <a:ext uri="{91240B29-F687-4F45-9708-019B960494DF}">
              <a14:hiddenLine xmlns:a14="http://schemas.microsoft.com/office/drawing/2010/main" w="9525">
                <a:solidFill>
                  <a:srgbClr val="00C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l" eaLnBrk="1" hangingPunct="1">
              <a:spcBef>
                <a:spcPct val="50000"/>
              </a:spcBef>
              <a:buClrTx/>
              <a:buSzTx/>
              <a:buNone/>
            </a:pPr>
            <a:r>
              <a:rPr kumimoji="1" lang="zh-CN" altLang="en-US" sz="2800" dirty="0">
                <a:solidFill>
                  <a:srgbClr val="0000FF"/>
                </a:solidFill>
                <a:effectLst>
                  <a:outerShdw blurRad="38100" dist="38100" dir="2700000" algn="tl">
                    <a:srgbClr val="C0C0C0"/>
                  </a:outerShdw>
                </a:effectLst>
                <a:latin typeface="Times New Roman" panose="02020603050405020304" pitchFamily="18" charset="0"/>
                <a:ea typeface="黑体" panose="02010609060101010101" pitchFamily="49" charset="-122"/>
              </a:rPr>
              <a:t>非平衡态和实际过程的描写</a:t>
            </a:r>
            <a:r>
              <a:rPr kumimoji="1" lang="zh-CN" altLang="en-US" sz="2800" dirty="0">
                <a:solidFill>
                  <a:srgbClr val="0000FF"/>
                </a:solidFill>
                <a:latin typeface="Times New Roman" panose="02020603050405020304" pitchFamily="18" charset="0"/>
                <a:ea typeface="黑体" panose="02010609060101010101" pitchFamily="49" charset="-122"/>
              </a:rPr>
              <a:t>：</a:t>
            </a:r>
            <a:endParaRPr kumimoji="1" lang="en-US" altLang="zh-CN" sz="2800" dirty="0">
              <a:solidFill>
                <a:srgbClr val="0000FF"/>
              </a:solidFill>
              <a:latin typeface="Times New Roman" panose="02020603050405020304" pitchFamily="18" charset="0"/>
              <a:ea typeface="黑体" panose="02010609060101010101" pitchFamily="49" charset="-122"/>
            </a:endParaRPr>
          </a:p>
          <a:p>
            <a:pPr marL="468000" indent="-468000" algn="l" eaLnBrk="1" hangingPunct="1">
              <a:spcBef>
                <a:spcPct val="50000"/>
              </a:spcBef>
              <a:buClrTx/>
              <a:buSzTx/>
              <a:buNone/>
            </a:pPr>
            <a:r>
              <a:rPr kumimoji="1" lang="zh-CN" altLang="en-US" sz="2800" dirty="0">
                <a:solidFill>
                  <a:srgbClr val="0000FF"/>
                </a:solidFill>
                <a:latin typeface="Times New Roman" panose="02020603050405020304" pitchFamily="18" charset="0"/>
                <a:ea typeface="+mn-ea"/>
              </a:rPr>
              <a:t>     由于宏观描写非平衡态的</a:t>
            </a:r>
            <a:r>
              <a:rPr kumimoji="1" lang="zh-CN" altLang="en-US" sz="2800" dirty="0">
                <a:solidFill>
                  <a:srgbClr val="0000FF"/>
                </a:solidFill>
                <a:latin typeface="Times New Roman" panose="02020603050405020304" pitchFamily="18" charset="0"/>
              </a:rPr>
              <a:t>普遍</a:t>
            </a:r>
            <a:r>
              <a:rPr kumimoji="1" lang="zh-CN" altLang="en-US" sz="2800" dirty="0">
                <a:solidFill>
                  <a:srgbClr val="0000FF"/>
                </a:solidFill>
                <a:latin typeface="Times New Roman" panose="02020603050405020304" pitchFamily="18" charset="0"/>
                <a:ea typeface="+mn-ea"/>
              </a:rPr>
              <a:t>方法尚未建立，因此非平衡态不可能象平衡态那样表示为宏观变量坐标系中的一个点，而实际过程的中间状态为非平衡态，因此</a:t>
            </a:r>
            <a:r>
              <a:rPr kumimoji="1" lang="zh-CN" altLang="en-US" sz="2800" dirty="0">
                <a:solidFill>
                  <a:srgbClr val="0000FF"/>
                </a:solidFill>
                <a:latin typeface="Times New Roman" panose="02020603050405020304" pitchFamily="18" charset="0"/>
              </a:rPr>
              <a:t>实际过程</a:t>
            </a:r>
            <a:r>
              <a:rPr kumimoji="1" lang="zh-CN" altLang="en-US" sz="2800" dirty="0">
                <a:solidFill>
                  <a:srgbClr val="0000FF"/>
                </a:solidFill>
                <a:latin typeface="Times New Roman" panose="02020603050405020304" pitchFamily="18" charset="0"/>
                <a:ea typeface="+mn-ea"/>
              </a:rPr>
              <a:t>无法画出。</a:t>
            </a:r>
            <a:endParaRPr kumimoji="1" lang="zh-CN" altLang="en-US" sz="2800" dirty="0">
              <a:solidFill>
                <a:srgbClr val="FF0000"/>
              </a:solidFill>
              <a:latin typeface="Times New Roman" panose="02020603050405020304" pitchFamily="18" charset="0"/>
              <a:ea typeface="+mn-ea"/>
            </a:endParaRPr>
          </a:p>
        </p:txBody>
      </p:sp>
      <p:grpSp>
        <p:nvGrpSpPr>
          <p:cNvPr id="3" name="组合 2">
            <a:extLst>
              <a:ext uri="{FF2B5EF4-FFF2-40B4-BE49-F238E27FC236}">
                <a16:creationId xmlns:a16="http://schemas.microsoft.com/office/drawing/2014/main" id="{0FB91F5C-152B-4AE5-BAFC-BDED043E4A0E}"/>
              </a:ext>
            </a:extLst>
          </p:cNvPr>
          <p:cNvGrpSpPr/>
          <p:nvPr/>
        </p:nvGrpSpPr>
        <p:grpSpPr>
          <a:xfrm>
            <a:off x="5899992" y="3327200"/>
            <a:ext cx="2995840" cy="2691787"/>
            <a:chOff x="5195726" y="3106801"/>
            <a:chExt cx="3624967" cy="3257057"/>
          </a:xfrm>
        </p:grpSpPr>
        <p:grpSp>
          <p:nvGrpSpPr>
            <p:cNvPr id="5" name="组合 4">
              <a:extLst>
                <a:ext uri="{FF2B5EF4-FFF2-40B4-BE49-F238E27FC236}">
                  <a16:creationId xmlns:a16="http://schemas.microsoft.com/office/drawing/2014/main" id="{D8D5E33E-BC51-464E-9381-FB1F55AE3FFB}"/>
                </a:ext>
              </a:extLst>
            </p:cNvPr>
            <p:cNvGrpSpPr/>
            <p:nvPr/>
          </p:nvGrpSpPr>
          <p:grpSpPr>
            <a:xfrm>
              <a:off x="5202413" y="3106801"/>
              <a:ext cx="3618280" cy="3257057"/>
              <a:chOff x="5202413" y="3106801"/>
              <a:chExt cx="3618280" cy="3257057"/>
            </a:xfrm>
          </p:grpSpPr>
          <p:grpSp>
            <p:nvGrpSpPr>
              <p:cNvPr id="8" name="组合 7">
                <a:extLst>
                  <a:ext uri="{FF2B5EF4-FFF2-40B4-BE49-F238E27FC236}">
                    <a16:creationId xmlns:a16="http://schemas.microsoft.com/office/drawing/2014/main" id="{7BED4809-DF19-4550-90AE-32488D586854}"/>
                  </a:ext>
                </a:extLst>
              </p:cNvPr>
              <p:cNvGrpSpPr/>
              <p:nvPr/>
            </p:nvGrpSpPr>
            <p:grpSpPr>
              <a:xfrm>
                <a:off x="5206011" y="3403415"/>
                <a:ext cx="3580440" cy="2959040"/>
                <a:chOff x="5206011" y="3307718"/>
                <a:chExt cx="3580440" cy="2959040"/>
              </a:xfrm>
            </p:grpSpPr>
            <p:grpSp>
              <p:nvGrpSpPr>
                <p:cNvPr id="15" name="组合 14">
                  <a:extLst>
                    <a:ext uri="{FF2B5EF4-FFF2-40B4-BE49-F238E27FC236}">
                      <a16:creationId xmlns:a16="http://schemas.microsoft.com/office/drawing/2014/main" id="{DB0BBAAE-71B7-483E-999B-C9EFAEE32E14}"/>
                    </a:ext>
                  </a:extLst>
                </p:cNvPr>
                <p:cNvGrpSpPr/>
                <p:nvPr/>
              </p:nvGrpSpPr>
              <p:grpSpPr>
                <a:xfrm>
                  <a:off x="5206011" y="3307718"/>
                  <a:ext cx="3580440" cy="2959040"/>
                  <a:chOff x="1828800" y="3059617"/>
                  <a:chExt cx="2445488" cy="2021065"/>
                </a:xfrm>
              </p:grpSpPr>
              <p:cxnSp>
                <p:nvCxnSpPr>
                  <p:cNvPr id="35" name="直接箭头连接符 34">
                    <a:extLst>
                      <a:ext uri="{FF2B5EF4-FFF2-40B4-BE49-F238E27FC236}">
                        <a16:creationId xmlns:a16="http://schemas.microsoft.com/office/drawing/2014/main" id="{1ADFBA5A-D444-453E-998A-EDA12BDCF2E1}"/>
                      </a:ext>
                    </a:extLst>
                  </p:cNvPr>
                  <p:cNvCxnSpPr/>
                  <p:nvPr/>
                </p:nvCxnSpPr>
                <p:spPr bwMode="auto">
                  <a:xfrm>
                    <a:off x="1828800" y="3059617"/>
                    <a:ext cx="0" cy="2021065"/>
                  </a:xfrm>
                  <a:prstGeom prst="straightConnector1">
                    <a:avLst/>
                  </a:prstGeom>
                  <a:solidFill>
                    <a:schemeClr val="accent1"/>
                  </a:solidFill>
                  <a:ln w="38100" cap="flat" cmpd="sng" algn="ctr">
                    <a:solidFill>
                      <a:srgbClr val="000000"/>
                    </a:solidFill>
                    <a:prstDash val="solid"/>
                    <a:miter lim="800000"/>
                    <a:headEnd type="arrow"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直接箭头连接符 35">
                    <a:extLst>
                      <a:ext uri="{FF2B5EF4-FFF2-40B4-BE49-F238E27FC236}">
                        <a16:creationId xmlns:a16="http://schemas.microsoft.com/office/drawing/2014/main" id="{5FA052A8-6439-474D-B214-E46DE7718D5F}"/>
                      </a:ext>
                    </a:extLst>
                  </p:cNvPr>
                  <p:cNvCxnSpPr/>
                  <p:nvPr/>
                </p:nvCxnSpPr>
                <p:spPr bwMode="auto">
                  <a:xfrm rot="5400000">
                    <a:off x="3051544" y="3854583"/>
                    <a:ext cx="0" cy="2445488"/>
                  </a:xfrm>
                  <a:prstGeom prst="straightConnector1">
                    <a:avLst/>
                  </a:prstGeom>
                  <a:solidFill>
                    <a:schemeClr val="accent1"/>
                  </a:solidFill>
                  <a:ln w="38100" cap="flat" cmpd="sng" algn="ctr">
                    <a:solidFill>
                      <a:srgbClr val="000000"/>
                    </a:solidFill>
                    <a:prstDash val="solid"/>
                    <a:miter lim="800000"/>
                    <a:headEnd type="arrow"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6" name="组合 15">
                  <a:extLst>
                    <a:ext uri="{FF2B5EF4-FFF2-40B4-BE49-F238E27FC236}">
                      <a16:creationId xmlns:a16="http://schemas.microsoft.com/office/drawing/2014/main" id="{EC39706E-A0E1-4898-85CB-03C27E62543B}"/>
                    </a:ext>
                  </a:extLst>
                </p:cNvPr>
                <p:cNvGrpSpPr/>
                <p:nvPr/>
              </p:nvGrpSpPr>
              <p:grpSpPr>
                <a:xfrm>
                  <a:off x="5832330" y="3394237"/>
                  <a:ext cx="2164641" cy="2533197"/>
                  <a:chOff x="5832330" y="3394237"/>
                  <a:chExt cx="2164641" cy="2533197"/>
                </a:xfrm>
              </p:grpSpPr>
              <p:sp>
                <p:nvSpPr>
                  <p:cNvPr id="17" name="任意多边形 17">
                    <a:extLst>
                      <a:ext uri="{FF2B5EF4-FFF2-40B4-BE49-F238E27FC236}">
                        <a16:creationId xmlns:a16="http://schemas.microsoft.com/office/drawing/2014/main" id="{793791BE-43B8-4F38-94E7-5ED4BC568011}"/>
                      </a:ext>
                    </a:extLst>
                  </p:cNvPr>
                  <p:cNvSpPr/>
                  <p:nvPr/>
                </p:nvSpPr>
                <p:spPr bwMode="auto">
                  <a:xfrm>
                    <a:off x="5832330" y="3394237"/>
                    <a:ext cx="1231218" cy="2533197"/>
                  </a:xfrm>
                  <a:custGeom>
                    <a:avLst/>
                    <a:gdLst>
                      <a:gd name="connsiteX0" fmla="*/ 0 w 925032"/>
                      <a:gd name="connsiteY0" fmla="*/ 0 h 1903228"/>
                      <a:gd name="connsiteX1" fmla="*/ 116958 w 925032"/>
                      <a:gd name="connsiteY1" fmla="*/ 680483 h 1903228"/>
                      <a:gd name="connsiteX2" fmla="*/ 340242 w 925032"/>
                      <a:gd name="connsiteY2" fmla="*/ 1307804 h 1903228"/>
                      <a:gd name="connsiteX3" fmla="*/ 584790 w 925032"/>
                      <a:gd name="connsiteY3" fmla="*/ 1658679 h 1903228"/>
                      <a:gd name="connsiteX4" fmla="*/ 925032 w 925032"/>
                      <a:gd name="connsiteY4" fmla="*/ 1903228 h 1903228"/>
                      <a:gd name="connsiteX5" fmla="*/ 925032 w 925032"/>
                      <a:gd name="connsiteY5" fmla="*/ 1903228 h 1903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5032" h="1903228">
                        <a:moveTo>
                          <a:pt x="0" y="0"/>
                        </a:moveTo>
                        <a:cubicBezTo>
                          <a:pt x="30125" y="231258"/>
                          <a:pt x="60251" y="462516"/>
                          <a:pt x="116958" y="680483"/>
                        </a:cubicBezTo>
                        <a:cubicBezTo>
                          <a:pt x="173665" y="898450"/>
                          <a:pt x="262270" y="1144771"/>
                          <a:pt x="340242" y="1307804"/>
                        </a:cubicBezTo>
                        <a:cubicBezTo>
                          <a:pt x="418214" y="1470837"/>
                          <a:pt x="487325" y="1559442"/>
                          <a:pt x="584790" y="1658679"/>
                        </a:cubicBezTo>
                        <a:cubicBezTo>
                          <a:pt x="682255" y="1757916"/>
                          <a:pt x="925032" y="1903228"/>
                          <a:pt x="925032" y="1903228"/>
                        </a:cubicBezTo>
                        <a:lnTo>
                          <a:pt x="925032" y="1903228"/>
                        </a:lnTo>
                      </a:path>
                    </a:pathLst>
                  </a:custGeom>
                  <a:noFill/>
                  <a:ln w="28575" cap="flat" cmpd="sng" algn="ctr">
                    <a:solidFill>
                      <a:srgbClr val="00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cxnSp>
                <p:nvCxnSpPr>
                  <p:cNvPr id="18" name="直接连接符 17">
                    <a:extLst>
                      <a:ext uri="{FF2B5EF4-FFF2-40B4-BE49-F238E27FC236}">
                        <a16:creationId xmlns:a16="http://schemas.microsoft.com/office/drawing/2014/main" id="{20E117CE-F134-427D-98FB-9252C684FD6C}"/>
                      </a:ext>
                    </a:extLst>
                  </p:cNvPr>
                  <p:cNvCxnSpPr/>
                  <p:nvPr/>
                </p:nvCxnSpPr>
                <p:spPr bwMode="auto">
                  <a:xfrm rot="19200000">
                    <a:off x="5870054" y="3541362"/>
                    <a:ext cx="287078" cy="0"/>
                  </a:xfrm>
                  <a:prstGeom prst="line">
                    <a:avLst/>
                  </a:prstGeom>
                  <a:solidFill>
                    <a:schemeClr val="accent1"/>
                  </a:solidFill>
                  <a:ln w="25400" cap="flat" cmpd="sng" algn="ctr">
                    <a:solidFill>
                      <a:srgbClr val="00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连接符 18">
                    <a:extLst>
                      <a:ext uri="{FF2B5EF4-FFF2-40B4-BE49-F238E27FC236}">
                        <a16:creationId xmlns:a16="http://schemas.microsoft.com/office/drawing/2014/main" id="{1289555B-2D37-4CEB-854C-D3B53221D12D}"/>
                      </a:ext>
                    </a:extLst>
                  </p:cNvPr>
                  <p:cNvCxnSpPr/>
                  <p:nvPr/>
                </p:nvCxnSpPr>
                <p:spPr bwMode="auto">
                  <a:xfrm rot="19200000">
                    <a:off x="5958341" y="3709273"/>
                    <a:ext cx="382102" cy="0"/>
                  </a:xfrm>
                  <a:prstGeom prst="line">
                    <a:avLst/>
                  </a:prstGeom>
                  <a:solidFill>
                    <a:schemeClr val="accent1"/>
                  </a:solidFill>
                  <a:ln w="25400" cap="flat" cmpd="sng" algn="ctr">
                    <a:solidFill>
                      <a:srgbClr val="00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连接符 19">
                    <a:extLst>
                      <a:ext uri="{FF2B5EF4-FFF2-40B4-BE49-F238E27FC236}">
                        <a16:creationId xmlns:a16="http://schemas.microsoft.com/office/drawing/2014/main" id="{2854AA90-548E-42BE-8FA1-D79544DFC363}"/>
                      </a:ext>
                    </a:extLst>
                  </p:cNvPr>
                  <p:cNvCxnSpPr/>
                  <p:nvPr/>
                </p:nvCxnSpPr>
                <p:spPr bwMode="auto">
                  <a:xfrm rot="19200000">
                    <a:off x="6075251" y="3873935"/>
                    <a:ext cx="382102" cy="0"/>
                  </a:xfrm>
                  <a:prstGeom prst="line">
                    <a:avLst/>
                  </a:prstGeom>
                  <a:solidFill>
                    <a:schemeClr val="accent1"/>
                  </a:solidFill>
                  <a:ln w="25400" cap="flat" cmpd="sng" algn="ctr">
                    <a:solidFill>
                      <a:srgbClr val="00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连接符 20">
                    <a:extLst>
                      <a:ext uri="{FF2B5EF4-FFF2-40B4-BE49-F238E27FC236}">
                        <a16:creationId xmlns:a16="http://schemas.microsoft.com/office/drawing/2014/main" id="{59AC5BEA-24BA-4304-8AAE-E67E75115A2C}"/>
                      </a:ext>
                    </a:extLst>
                  </p:cNvPr>
                  <p:cNvCxnSpPr/>
                  <p:nvPr/>
                </p:nvCxnSpPr>
                <p:spPr bwMode="auto">
                  <a:xfrm rot="19200000">
                    <a:off x="6210004" y="4033429"/>
                    <a:ext cx="382102" cy="0"/>
                  </a:xfrm>
                  <a:prstGeom prst="line">
                    <a:avLst/>
                  </a:prstGeom>
                  <a:solidFill>
                    <a:schemeClr val="accent1"/>
                  </a:solidFill>
                  <a:ln w="25400" cap="flat" cmpd="sng" algn="ctr">
                    <a:solidFill>
                      <a:srgbClr val="00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连接符 21">
                    <a:extLst>
                      <a:ext uri="{FF2B5EF4-FFF2-40B4-BE49-F238E27FC236}">
                        <a16:creationId xmlns:a16="http://schemas.microsoft.com/office/drawing/2014/main" id="{138731D1-067A-4A5D-9E5D-CD03995F2491}"/>
                      </a:ext>
                    </a:extLst>
                  </p:cNvPr>
                  <p:cNvCxnSpPr/>
                  <p:nvPr/>
                </p:nvCxnSpPr>
                <p:spPr bwMode="auto">
                  <a:xfrm rot="19200000">
                    <a:off x="6333985" y="4184680"/>
                    <a:ext cx="382102" cy="0"/>
                  </a:xfrm>
                  <a:prstGeom prst="line">
                    <a:avLst/>
                  </a:prstGeom>
                  <a:solidFill>
                    <a:schemeClr val="accent1"/>
                  </a:solidFill>
                  <a:ln w="25400" cap="flat" cmpd="sng" algn="ctr">
                    <a:solidFill>
                      <a:srgbClr val="00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接连接符 22">
                    <a:extLst>
                      <a:ext uri="{FF2B5EF4-FFF2-40B4-BE49-F238E27FC236}">
                        <a16:creationId xmlns:a16="http://schemas.microsoft.com/office/drawing/2014/main" id="{33043FBE-F669-428E-BD51-8497A8714BF8}"/>
                      </a:ext>
                    </a:extLst>
                  </p:cNvPr>
                  <p:cNvCxnSpPr/>
                  <p:nvPr/>
                </p:nvCxnSpPr>
                <p:spPr bwMode="auto">
                  <a:xfrm rot="19200000">
                    <a:off x="6463181" y="4349993"/>
                    <a:ext cx="382102" cy="0"/>
                  </a:xfrm>
                  <a:prstGeom prst="line">
                    <a:avLst/>
                  </a:prstGeom>
                  <a:solidFill>
                    <a:schemeClr val="accent1"/>
                  </a:solidFill>
                  <a:ln w="25400" cap="flat" cmpd="sng" algn="ctr">
                    <a:solidFill>
                      <a:srgbClr val="00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接连接符 23">
                    <a:extLst>
                      <a:ext uri="{FF2B5EF4-FFF2-40B4-BE49-F238E27FC236}">
                        <a16:creationId xmlns:a16="http://schemas.microsoft.com/office/drawing/2014/main" id="{906DC22F-15D9-45AB-9C38-04B7A9AC9B76}"/>
                      </a:ext>
                    </a:extLst>
                  </p:cNvPr>
                  <p:cNvCxnSpPr/>
                  <p:nvPr/>
                </p:nvCxnSpPr>
                <p:spPr bwMode="auto">
                  <a:xfrm rot="19200000">
                    <a:off x="6617741" y="4501331"/>
                    <a:ext cx="382102" cy="0"/>
                  </a:xfrm>
                  <a:prstGeom prst="line">
                    <a:avLst/>
                  </a:prstGeom>
                  <a:solidFill>
                    <a:schemeClr val="accent1"/>
                  </a:solidFill>
                  <a:ln w="25400" cap="flat" cmpd="sng" algn="ctr">
                    <a:solidFill>
                      <a:srgbClr val="00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直接连接符 24">
                    <a:extLst>
                      <a:ext uri="{FF2B5EF4-FFF2-40B4-BE49-F238E27FC236}">
                        <a16:creationId xmlns:a16="http://schemas.microsoft.com/office/drawing/2014/main" id="{2E532950-7E19-4B24-B3B1-125706A0DD54}"/>
                      </a:ext>
                    </a:extLst>
                  </p:cNvPr>
                  <p:cNvCxnSpPr/>
                  <p:nvPr/>
                </p:nvCxnSpPr>
                <p:spPr bwMode="auto">
                  <a:xfrm rot="19200000">
                    <a:off x="6720498" y="4623536"/>
                    <a:ext cx="382102" cy="0"/>
                  </a:xfrm>
                  <a:prstGeom prst="line">
                    <a:avLst/>
                  </a:prstGeom>
                  <a:solidFill>
                    <a:schemeClr val="accent1"/>
                  </a:solidFill>
                  <a:ln w="25400" cap="flat" cmpd="sng" algn="ctr">
                    <a:solidFill>
                      <a:srgbClr val="00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直接连接符 25">
                    <a:extLst>
                      <a:ext uri="{FF2B5EF4-FFF2-40B4-BE49-F238E27FC236}">
                        <a16:creationId xmlns:a16="http://schemas.microsoft.com/office/drawing/2014/main" id="{F79D6B9C-1277-4791-AF98-96BD2C2EFD71}"/>
                      </a:ext>
                    </a:extLst>
                  </p:cNvPr>
                  <p:cNvCxnSpPr/>
                  <p:nvPr/>
                </p:nvCxnSpPr>
                <p:spPr bwMode="auto">
                  <a:xfrm rot="19200000">
                    <a:off x="6823257" y="4745740"/>
                    <a:ext cx="382102" cy="0"/>
                  </a:xfrm>
                  <a:prstGeom prst="line">
                    <a:avLst/>
                  </a:prstGeom>
                  <a:solidFill>
                    <a:schemeClr val="accent1"/>
                  </a:solidFill>
                  <a:ln w="25400" cap="flat" cmpd="sng" algn="ctr">
                    <a:solidFill>
                      <a:srgbClr val="00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接连接符 26">
                    <a:extLst>
                      <a:ext uri="{FF2B5EF4-FFF2-40B4-BE49-F238E27FC236}">
                        <a16:creationId xmlns:a16="http://schemas.microsoft.com/office/drawing/2014/main" id="{90AD47B4-7573-405D-BFC3-4C3606638450}"/>
                      </a:ext>
                    </a:extLst>
                  </p:cNvPr>
                  <p:cNvCxnSpPr/>
                  <p:nvPr/>
                </p:nvCxnSpPr>
                <p:spPr bwMode="auto">
                  <a:xfrm rot="19200000">
                    <a:off x="6947238" y="4896991"/>
                    <a:ext cx="382102" cy="0"/>
                  </a:xfrm>
                  <a:prstGeom prst="line">
                    <a:avLst/>
                  </a:prstGeom>
                  <a:solidFill>
                    <a:schemeClr val="accent1"/>
                  </a:solidFill>
                  <a:ln w="25400" cap="flat" cmpd="sng" algn="ctr">
                    <a:solidFill>
                      <a:srgbClr val="00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接连接符 27">
                    <a:extLst>
                      <a:ext uri="{FF2B5EF4-FFF2-40B4-BE49-F238E27FC236}">
                        <a16:creationId xmlns:a16="http://schemas.microsoft.com/office/drawing/2014/main" id="{82B6225D-1E15-4803-8E7D-D03FFBC7EC01}"/>
                      </a:ext>
                    </a:extLst>
                  </p:cNvPr>
                  <p:cNvCxnSpPr/>
                  <p:nvPr/>
                </p:nvCxnSpPr>
                <p:spPr bwMode="auto">
                  <a:xfrm rot="19200000">
                    <a:off x="7072634" y="5060342"/>
                    <a:ext cx="382102" cy="0"/>
                  </a:xfrm>
                  <a:prstGeom prst="line">
                    <a:avLst/>
                  </a:prstGeom>
                  <a:solidFill>
                    <a:schemeClr val="accent1"/>
                  </a:solidFill>
                  <a:ln w="25400" cap="flat" cmpd="sng" algn="ctr">
                    <a:solidFill>
                      <a:srgbClr val="00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接连接符 28">
                    <a:extLst>
                      <a:ext uri="{FF2B5EF4-FFF2-40B4-BE49-F238E27FC236}">
                        <a16:creationId xmlns:a16="http://schemas.microsoft.com/office/drawing/2014/main" id="{7B642317-60CF-452B-8CA2-81832BFEA71E}"/>
                      </a:ext>
                    </a:extLst>
                  </p:cNvPr>
                  <p:cNvCxnSpPr/>
                  <p:nvPr/>
                </p:nvCxnSpPr>
                <p:spPr bwMode="auto">
                  <a:xfrm rot="19200000">
                    <a:off x="7681185" y="5754359"/>
                    <a:ext cx="315786" cy="0"/>
                  </a:xfrm>
                  <a:prstGeom prst="line">
                    <a:avLst/>
                  </a:prstGeom>
                  <a:solidFill>
                    <a:schemeClr val="accent1"/>
                  </a:solidFill>
                  <a:ln w="25400" cap="flat" cmpd="sng" algn="ctr">
                    <a:solidFill>
                      <a:srgbClr val="00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直接连接符 29">
                    <a:extLst>
                      <a:ext uri="{FF2B5EF4-FFF2-40B4-BE49-F238E27FC236}">
                        <a16:creationId xmlns:a16="http://schemas.microsoft.com/office/drawing/2014/main" id="{C6FA6255-C574-40AD-B6E5-80CB0A8FFCB2}"/>
                      </a:ext>
                    </a:extLst>
                  </p:cNvPr>
                  <p:cNvCxnSpPr/>
                  <p:nvPr/>
                </p:nvCxnSpPr>
                <p:spPr bwMode="auto">
                  <a:xfrm rot="19200000">
                    <a:off x="7197969" y="5208932"/>
                    <a:ext cx="382102" cy="0"/>
                  </a:xfrm>
                  <a:prstGeom prst="line">
                    <a:avLst/>
                  </a:prstGeom>
                  <a:solidFill>
                    <a:schemeClr val="accent1"/>
                  </a:solidFill>
                  <a:ln w="25400" cap="flat" cmpd="sng" algn="ctr">
                    <a:solidFill>
                      <a:srgbClr val="00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直接连接符 30">
                    <a:extLst>
                      <a:ext uri="{FF2B5EF4-FFF2-40B4-BE49-F238E27FC236}">
                        <a16:creationId xmlns:a16="http://schemas.microsoft.com/office/drawing/2014/main" id="{963405EA-1277-4A6F-AD86-86B076B91A03}"/>
                      </a:ext>
                    </a:extLst>
                  </p:cNvPr>
                  <p:cNvCxnSpPr/>
                  <p:nvPr/>
                </p:nvCxnSpPr>
                <p:spPr bwMode="auto">
                  <a:xfrm rot="19200000">
                    <a:off x="7329032" y="5359442"/>
                    <a:ext cx="382102" cy="0"/>
                  </a:xfrm>
                  <a:prstGeom prst="line">
                    <a:avLst/>
                  </a:prstGeom>
                  <a:solidFill>
                    <a:schemeClr val="accent1"/>
                  </a:solidFill>
                  <a:ln w="25400" cap="flat" cmpd="sng" algn="ctr">
                    <a:solidFill>
                      <a:srgbClr val="00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直接连接符 31">
                    <a:extLst>
                      <a:ext uri="{FF2B5EF4-FFF2-40B4-BE49-F238E27FC236}">
                        <a16:creationId xmlns:a16="http://schemas.microsoft.com/office/drawing/2014/main" id="{119FBE66-8354-4B32-BAE9-EFB576AFCA85}"/>
                      </a:ext>
                    </a:extLst>
                  </p:cNvPr>
                  <p:cNvCxnSpPr/>
                  <p:nvPr/>
                </p:nvCxnSpPr>
                <p:spPr bwMode="auto">
                  <a:xfrm rot="19200000">
                    <a:off x="7431790" y="5481646"/>
                    <a:ext cx="382102" cy="0"/>
                  </a:xfrm>
                  <a:prstGeom prst="line">
                    <a:avLst/>
                  </a:prstGeom>
                  <a:solidFill>
                    <a:schemeClr val="accent1"/>
                  </a:solidFill>
                  <a:ln w="25400" cap="flat" cmpd="sng" algn="ctr">
                    <a:solidFill>
                      <a:srgbClr val="00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直接连接符 32">
                    <a:extLst>
                      <a:ext uri="{FF2B5EF4-FFF2-40B4-BE49-F238E27FC236}">
                        <a16:creationId xmlns:a16="http://schemas.microsoft.com/office/drawing/2014/main" id="{7A952F24-6512-4F97-855C-47C9B4A6F4DD}"/>
                      </a:ext>
                    </a:extLst>
                  </p:cNvPr>
                  <p:cNvCxnSpPr/>
                  <p:nvPr/>
                </p:nvCxnSpPr>
                <p:spPr bwMode="auto">
                  <a:xfrm rot="19200000">
                    <a:off x="7541619" y="5618745"/>
                    <a:ext cx="382102" cy="0"/>
                  </a:xfrm>
                  <a:prstGeom prst="line">
                    <a:avLst/>
                  </a:prstGeom>
                  <a:solidFill>
                    <a:schemeClr val="accent1"/>
                  </a:solidFill>
                  <a:ln w="25400" cap="flat" cmpd="sng" algn="ctr">
                    <a:solidFill>
                      <a:srgbClr val="00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直接连接符 33">
                    <a:extLst>
                      <a:ext uri="{FF2B5EF4-FFF2-40B4-BE49-F238E27FC236}">
                        <a16:creationId xmlns:a16="http://schemas.microsoft.com/office/drawing/2014/main" id="{099C1E7C-DD1F-4ACE-8D3F-02B75D16EA49}"/>
                      </a:ext>
                    </a:extLst>
                  </p:cNvPr>
                  <p:cNvCxnSpPr>
                    <a:stCxn id="17" idx="0"/>
                  </p:cNvCxnSpPr>
                  <p:nvPr/>
                </p:nvCxnSpPr>
                <p:spPr bwMode="auto">
                  <a:xfrm>
                    <a:off x="5832330" y="3394237"/>
                    <a:ext cx="2151095" cy="2533197"/>
                  </a:xfrm>
                  <a:prstGeom prst="line">
                    <a:avLst/>
                  </a:prstGeom>
                  <a:solidFill>
                    <a:schemeClr val="accent1"/>
                  </a:solidFill>
                  <a:ln w="25400" cap="flat" cmpd="sng" algn="ctr">
                    <a:solidFill>
                      <a:srgbClr val="000000"/>
                    </a:solidFill>
                    <a:prstDash val="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sp>
            <p:nvSpPr>
              <p:cNvPr id="9" name="文本框 8">
                <a:extLst>
                  <a:ext uri="{FF2B5EF4-FFF2-40B4-BE49-F238E27FC236}">
                    <a16:creationId xmlns:a16="http://schemas.microsoft.com/office/drawing/2014/main" id="{79E3EBEA-A203-4DA7-B628-F1A5295A3FFF}"/>
                  </a:ext>
                </a:extLst>
              </p:cNvPr>
              <p:cNvSpPr txBox="1"/>
              <p:nvPr/>
            </p:nvSpPr>
            <p:spPr>
              <a:xfrm>
                <a:off x="8321985" y="5805244"/>
                <a:ext cx="498708" cy="558614"/>
              </a:xfrm>
              <a:prstGeom prst="rect">
                <a:avLst/>
              </a:prstGeom>
              <a:noFill/>
            </p:spPr>
            <p:txBody>
              <a:bodyPr wrap="square" rtlCol="0">
                <a:spAutoFit/>
              </a:bodyPr>
              <a:lstStyle/>
              <a:p>
                <a:r>
                  <a:rPr lang="en-US" altLang="zh-CN" sz="2400" b="0" i="1" dirty="0">
                    <a:solidFill>
                      <a:srgbClr val="000000"/>
                    </a:solidFill>
                  </a:rPr>
                  <a:t>V</a:t>
                </a:r>
                <a:endParaRPr lang="zh-CN" altLang="en-US" sz="2400" b="0" i="1" dirty="0">
                  <a:solidFill>
                    <a:srgbClr val="000000"/>
                  </a:solidFill>
                </a:endParaRPr>
              </a:p>
            </p:txBody>
          </p:sp>
          <p:sp>
            <p:nvSpPr>
              <p:cNvPr id="10" name="文本框 9">
                <a:extLst>
                  <a:ext uri="{FF2B5EF4-FFF2-40B4-BE49-F238E27FC236}">
                    <a16:creationId xmlns:a16="http://schemas.microsoft.com/office/drawing/2014/main" id="{7F5923FB-9034-487F-B36E-71996391BB12}"/>
                  </a:ext>
                </a:extLst>
              </p:cNvPr>
              <p:cNvSpPr txBox="1"/>
              <p:nvPr/>
            </p:nvSpPr>
            <p:spPr>
              <a:xfrm>
                <a:off x="5202413" y="3106801"/>
                <a:ext cx="575514" cy="558614"/>
              </a:xfrm>
              <a:prstGeom prst="rect">
                <a:avLst/>
              </a:prstGeom>
              <a:noFill/>
            </p:spPr>
            <p:txBody>
              <a:bodyPr wrap="square" rtlCol="0">
                <a:spAutoFit/>
              </a:bodyPr>
              <a:lstStyle/>
              <a:p>
                <a:r>
                  <a:rPr lang="en-US" altLang="zh-CN" sz="2400" b="0" i="1" dirty="0">
                    <a:solidFill>
                      <a:srgbClr val="000000"/>
                    </a:solidFill>
                  </a:rPr>
                  <a:t>T</a:t>
                </a:r>
                <a:endParaRPr lang="zh-CN" altLang="en-US" sz="2400" b="0" i="1" dirty="0">
                  <a:solidFill>
                    <a:srgbClr val="000000"/>
                  </a:solidFill>
                </a:endParaRPr>
              </a:p>
            </p:txBody>
          </p:sp>
          <p:cxnSp>
            <p:nvCxnSpPr>
              <p:cNvPr id="11" name="直接连接符 10">
                <a:extLst>
                  <a:ext uri="{FF2B5EF4-FFF2-40B4-BE49-F238E27FC236}">
                    <a16:creationId xmlns:a16="http://schemas.microsoft.com/office/drawing/2014/main" id="{BDECC3D2-30B1-4504-B923-1DD5F0E72B23}"/>
                  </a:ext>
                </a:extLst>
              </p:cNvPr>
              <p:cNvCxnSpPr/>
              <p:nvPr/>
            </p:nvCxnSpPr>
            <p:spPr bwMode="auto">
              <a:xfrm>
                <a:off x="6040462" y="4869882"/>
                <a:ext cx="171134" cy="192447"/>
              </a:xfrm>
              <a:prstGeom prst="line">
                <a:avLst/>
              </a:prstGeom>
              <a:solidFill>
                <a:schemeClr val="accent1"/>
              </a:solidFill>
              <a:ln w="28575" cap="flat" cmpd="sng" algn="ctr">
                <a:solidFill>
                  <a:srgbClr val="00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连接符 11">
                <a:extLst>
                  <a:ext uri="{FF2B5EF4-FFF2-40B4-BE49-F238E27FC236}">
                    <a16:creationId xmlns:a16="http://schemas.microsoft.com/office/drawing/2014/main" id="{2E6A51A0-E756-40E0-B73A-96E49CA98F88}"/>
                  </a:ext>
                </a:extLst>
              </p:cNvPr>
              <p:cNvCxnSpPr/>
              <p:nvPr/>
            </p:nvCxnSpPr>
            <p:spPr bwMode="auto">
              <a:xfrm flipH="1" flipV="1">
                <a:off x="6211470" y="4796539"/>
                <a:ext cx="8560" cy="263221"/>
              </a:xfrm>
              <a:prstGeom prst="line">
                <a:avLst/>
              </a:prstGeom>
              <a:solidFill>
                <a:schemeClr val="accent1"/>
              </a:solidFill>
              <a:ln w="28575" cap="flat" cmpd="sng" algn="ctr">
                <a:solidFill>
                  <a:srgbClr val="00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连接符 12">
                <a:extLst>
                  <a:ext uri="{FF2B5EF4-FFF2-40B4-BE49-F238E27FC236}">
                    <a16:creationId xmlns:a16="http://schemas.microsoft.com/office/drawing/2014/main" id="{0BA88A27-B6EC-410D-8931-F39862B7F97D}"/>
                  </a:ext>
                </a:extLst>
              </p:cNvPr>
              <p:cNvCxnSpPr/>
              <p:nvPr/>
            </p:nvCxnSpPr>
            <p:spPr bwMode="auto">
              <a:xfrm>
                <a:off x="6715246" y="4802327"/>
                <a:ext cx="393220" cy="193119"/>
              </a:xfrm>
              <a:prstGeom prst="line">
                <a:avLst/>
              </a:prstGeom>
              <a:solidFill>
                <a:schemeClr val="accent1"/>
              </a:solidFill>
              <a:ln w="22225" cap="flat" cmpd="sng" algn="ctr">
                <a:solidFill>
                  <a:srgbClr val="000000"/>
                </a:solidFill>
                <a:prstDash val="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连接符 13">
                <a:extLst>
                  <a:ext uri="{FF2B5EF4-FFF2-40B4-BE49-F238E27FC236}">
                    <a16:creationId xmlns:a16="http://schemas.microsoft.com/office/drawing/2014/main" id="{2DE2618F-8D9F-46BC-84BC-8C7E922C35D9}"/>
                  </a:ext>
                </a:extLst>
              </p:cNvPr>
              <p:cNvCxnSpPr/>
              <p:nvPr/>
            </p:nvCxnSpPr>
            <p:spPr bwMode="auto">
              <a:xfrm rot="2700000">
                <a:off x="6857014" y="4678273"/>
                <a:ext cx="393220" cy="193119"/>
              </a:xfrm>
              <a:prstGeom prst="line">
                <a:avLst/>
              </a:prstGeom>
              <a:solidFill>
                <a:schemeClr val="accent1"/>
              </a:solidFill>
              <a:ln w="22225" cap="flat" cmpd="sng" algn="ctr">
                <a:solidFill>
                  <a:srgbClr val="000000"/>
                </a:solidFill>
                <a:prstDash val="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6" name="矩形 5">
              <a:extLst>
                <a:ext uri="{FF2B5EF4-FFF2-40B4-BE49-F238E27FC236}">
                  <a16:creationId xmlns:a16="http://schemas.microsoft.com/office/drawing/2014/main" id="{A7EE2667-907B-42EE-B15A-7F96DEE2D99D}"/>
                </a:ext>
              </a:extLst>
            </p:cNvPr>
            <p:cNvSpPr/>
            <p:nvPr/>
          </p:nvSpPr>
          <p:spPr>
            <a:xfrm>
              <a:off x="5195726" y="5591636"/>
              <a:ext cx="1942197" cy="532546"/>
            </a:xfrm>
            <a:prstGeom prst="rect">
              <a:avLst/>
            </a:prstGeom>
          </p:spPr>
          <p:txBody>
            <a:bodyPr wrap="square">
              <a:spAutoFit/>
            </a:bodyPr>
            <a:lstStyle/>
            <a:p>
              <a:pPr algn="l"/>
              <a:r>
                <a:rPr lang="zh-CN" altLang="en-US" sz="2000" dirty="0">
                  <a:solidFill>
                    <a:srgbClr val="000000"/>
                  </a:solidFill>
                  <a:latin typeface="黑体" panose="02010609060101010101" pitchFamily="49" charset="-122"/>
                  <a:ea typeface="黑体" panose="02010609060101010101" pitchFamily="49" charset="-122"/>
                </a:rPr>
                <a:t>可逆绝热</a:t>
              </a:r>
            </a:p>
          </p:txBody>
        </p:sp>
        <p:sp>
          <p:nvSpPr>
            <p:cNvPr id="7" name="矩形 6">
              <a:extLst>
                <a:ext uri="{FF2B5EF4-FFF2-40B4-BE49-F238E27FC236}">
                  <a16:creationId xmlns:a16="http://schemas.microsoft.com/office/drawing/2014/main" id="{1EF518CB-5401-4E36-AA26-12DDD0178AEA}"/>
                </a:ext>
              </a:extLst>
            </p:cNvPr>
            <p:cNvSpPr/>
            <p:nvPr/>
          </p:nvSpPr>
          <p:spPr>
            <a:xfrm>
              <a:off x="6719094" y="3763971"/>
              <a:ext cx="2067356" cy="484133"/>
            </a:xfrm>
            <a:prstGeom prst="rect">
              <a:avLst/>
            </a:prstGeom>
          </p:spPr>
          <p:txBody>
            <a:bodyPr wrap="square">
              <a:spAutoFit/>
            </a:bodyPr>
            <a:lstStyle/>
            <a:p>
              <a:pPr algn="l"/>
              <a:r>
                <a:rPr lang="zh-CN" altLang="en-US" sz="2000" dirty="0">
                  <a:solidFill>
                    <a:srgbClr val="000000"/>
                  </a:solidFill>
                  <a:latin typeface="黑体" panose="02010609060101010101" pitchFamily="49" charset="-122"/>
                  <a:ea typeface="黑体" panose="02010609060101010101" pitchFamily="49" charset="-122"/>
                </a:rPr>
                <a:t>不可逆绝热</a:t>
              </a:r>
            </a:p>
          </p:txBody>
        </p:sp>
      </p:grpSp>
      <p:sp>
        <p:nvSpPr>
          <p:cNvPr id="37" name="文本框 36">
            <a:extLst>
              <a:ext uri="{FF2B5EF4-FFF2-40B4-BE49-F238E27FC236}">
                <a16:creationId xmlns:a16="http://schemas.microsoft.com/office/drawing/2014/main" id="{2004036E-E593-4A86-99CB-2D1AB778D296}"/>
              </a:ext>
            </a:extLst>
          </p:cNvPr>
          <p:cNvSpPr txBox="1"/>
          <p:nvPr/>
        </p:nvSpPr>
        <p:spPr>
          <a:xfrm>
            <a:off x="973613" y="3240809"/>
            <a:ext cx="4583359" cy="3108543"/>
          </a:xfrm>
          <a:prstGeom prst="rect">
            <a:avLst/>
          </a:prstGeom>
          <a:noFill/>
        </p:spPr>
        <p:txBody>
          <a:bodyPr wrap="square" rtlCol="0">
            <a:spAutoFit/>
          </a:bodyPr>
          <a:lstStyle/>
          <a:p>
            <a:pPr algn="l"/>
            <a:r>
              <a:rPr lang="zh-CN" altLang="en-US" dirty="0"/>
              <a:t>例：理想气体可逆绝热膨胀过程在</a:t>
            </a:r>
            <a:r>
              <a:rPr lang="en-US" altLang="zh-CN" b="0" i="1" dirty="0">
                <a:solidFill>
                  <a:srgbClr val="000000"/>
                </a:solidFill>
              </a:rPr>
              <a:t>T</a:t>
            </a:r>
            <a:r>
              <a:rPr lang="en-US" altLang="zh-CN" b="0" dirty="0">
                <a:solidFill>
                  <a:srgbClr val="000000"/>
                </a:solidFill>
              </a:rPr>
              <a:t>-</a:t>
            </a:r>
            <a:r>
              <a:rPr lang="en-US" altLang="zh-CN" b="0" i="1" dirty="0">
                <a:solidFill>
                  <a:srgbClr val="000000"/>
                </a:solidFill>
              </a:rPr>
              <a:t>V</a:t>
            </a:r>
            <a:r>
              <a:rPr lang="zh-CN" altLang="en-US" dirty="0"/>
              <a:t>图上画出一条曲线，曲线方程</a:t>
            </a:r>
            <a:r>
              <a:rPr lang="en-US" altLang="zh-CN" b="0" i="1" dirty="0">
                <a:solidFill>
                  <a:srgbClr val="000000"/>
                </a:solidFill>
              </a:rPr>
              <a:t>T</a:t>
            </a:r>
            <a:r>
              <a:rPr lang="en-US" altLang="zh-CN" b="0" dirty="0">
                <a:solidFill>
                  <a:srgbClr val="000000"/>
                </a:solidFill>
              </a:rPr>
              <a:t>=</a:t>
            </a:r>
            <a:r>
              <a:rPr lang="zh-CN" altLang="en-US" dirty="0">
                <a:solidFill>
                  <a:srgbClr val="000000"/>
                </a:solidFill>
              </a:rPr>
              <a:t>常数</a:t>
            </a:r>
            <a:r>
              <a:rPr lang="zh-CN" altLang="en-US" b="0" dirty="0">
                <a:solidFill>
                  <a:srgbClr val="000000"/>
                </a:solidFill>
                <a:cs typeface="Times New Roman" panose="02020603050405020304" pitchFamily="18" charset="0"/>
              </a:rPr>
              <a:t>∙</a:t>
            </a:r>
            <a:r>
              <a:rPr lang="en-US" altLang="zh-CN" b="0" i="1" dirty="0">
                <a:solidFill>
                  <a:srgbClr val="000000"/>
                </a:solidFill>
              </a:rPr>
              <a:t>V</a:t>
            </a:r>
            <a:r>
              <a:rPr lang="en-US" altLang="zh-CN" b="0" baseline="40000" dirty="0">
                <a:solidFill>
                  <a:srgbClr val="000000"/>
                </a:solidFill>
              </a:rPr>
              <a:t>1</a:t>
            </a:r>
            <a:r>
              <a:rPr lang="en-US" altLang="zh-CN" b="0" i="1" baseline="30000" dirty="0">
                <a:solidFill>
                  <a:srgbClr val="000000"/>
                </a:solidFill>
                <a:cs typeface="Times New Roman" panose="02020603050405020304" pitchFamily="18" charset="0"/>
              </a:rPr>
              <a:t>−</a:t>
            </a:r>
            <a:r>
              <a:rPr lang="en-US" altLang="zh-CN" b="0" i="1" baseline="50000" dirty="0">
                <a:solidFill>
                  <a:srgbClr val="000000"/>
                </a:solidFill>
                <a:latin typeface="Symbol" panose="05050102010706020507" pitchFamily="18" charset="2"/>
              </a:rPr>
              <a:t>g</a:t>
            </a:r>
            <a:r>
              <a:rPr lang="zh-CN" altLang="en-US" dirty="0"/>
              <a:t>，</a:t>
            </a:r>
            <a:r>
              <a:rPr lang="en-US" altLang="zh-CN" b="0" i="1" dirty="0">
                <a:solidFill>
                  <a:srgbClr val="000000"/>
                </a:solidFill>
                <a:latin typeface="Symbol" panose="05050102010706020507" pitchFamily="18" charset="2"/>
              </a:rPr>
              <a:t>g</a:t>
            </a:r>
            <a:r>
              <a:rPr lang="en-US" altLang="zh-CN" b="0" i="1" dirty="0">
                <a:solidFill>
                  <a:srgbClr val="000000"/>
                </a:solidFill>
              </a:rPr>
              <a:t> </a:t>
            </a:r>
            <a:r>
              <a:rPr lang="en-US" altLang="zh-CN" b="0" dirty="0">
                <a:solidFill>
                  <a:srgbClr val="000000"/>
                </a:solidFill>
              </a:rPr>
              <a:t>=</a:t>
            </a:r>
            <a:r>
              <a:rPr lang="en-US" altLang="zh-CN" b="0" i="1" dirty="0">
                <a:solidFill>
                  <a:srgbClr val="000000"/>
                </a:solidFill>
              </a:rPr>
              <a:t>C</a:t>
            </a:r>
            <a:r>
              <a:rPr lang="en-US" altLang="zh-CN" b="0" i="1" baseline="-25000" dirty="0">
                <a:solidFill>
                  <a:srgbClr val="000000"/>
                </a:solidFill>
              </a:rPr>
              <a:t>p</a:t>
            </a:r>
            <a:r>
              <a:rPr lang="en-US" altLang="zh-CN" b="0" dirty="0">
                <a:solidFill>
                  <a:srgbClr val="000000"/>
                </a:solidFill>
              </a:rPr>
              <a:t>/</a:t>
            </a:r>
            <a:r>
              <a:rPr lang="en-US" altLang="zh-CN" b="0" i="1" dirty="0">
                <a:solidFill>
                  <a:srgbClr val="000000"/>
                </a:solidFill>
              </a:rPr>
              <a:t>C</a:t>
            </a:r>
            <a:r>
              <a:rPr lang="en-US" altLang="zh-CN" b="0" i="1" baseline="-25000" dirty="0">
                <a:solidFill>
                  <a:srgbClr val="000000"/>
                </a:solidFill>
              </a:rPr>
              <a:t>V</a:t>
            </a:r>
            <a:r>
              <a:rPr lang="zh-CN" altLang="en-US" dirty="0"/>
              <a:t>，而在不可逆绝热膨胀过程中体系温度不均匀，不能在图上画出，至多只能在图上示意一下。</a:t>
            </a:r>
          </a:p>
        </p:txBody>
      </p:sp>
    </p:spTree>
    <p:extLst>
      <p:ext uri="{BB962C8B-B14F-4D97-AF65-F5344CB8AC3E}">
        <p14:creationId xmlns:p14="http://schemas.microsoft.com/office/powerpoint/2010/main" val="35042854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38"/>
          <p:cNvSpPr txBox="1">
            <a:spLocks noChangeArrowheads="1"/>
          </p:cNvSpPr>
          <p:nvPr/>
        </p:nvSpPr>
        <p:spPr bwMode="auto">
          <a:xfrm>
            <a:off x="827088" y="744538"/>
            <a:ext cx="3422650" cy="1364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just" eaLnBrk="1" hangingPunct="1">
              <a:lnSpc>
                <a:spcPct val="110000"/>
              </a:lnSpc>
              <a:spcBef>
                <a:spcPct val="0"/>
              </a:spcBef>
              <a:buClrTx/>
              <a:buSzTx/>
              <a:buFontTx/>
              <a:buNone/>
            </a:pPr>
            <a:r>
              <a:rPr lang="zh-CN" altLang="en-US" sz="2800" dirty="0">
                <a:solidFill>
                  <a:srgbClr val="0000FF"/>
                </a:solidFill>
                <a:latin typeface="Times New Roman" pitchFamily="18" charset="0"/>
                <a:ea typeface="黑体" pitchFamily="2" charset="-122"/>
              </a:rPr>
              <a:t>在同样的条件下，可逆过程的正逆过程能任意进行。</a:t>
            </a:r>
            <a:endParaRPr lang="zh-CN" altLang="en-US" sz="2800" dirty="0">
              <a:solidFill>
                <a:srgbClr val="0000FF"/>
              </a:solidFill>
              <a:latin typeface="宋体" pitchFamily="2" charset="-122"/>
              <a:ea typeface="黑体" pitchFamily="2" charset="-122"/>
            </a:endParaRPr>
          </a:p>
        </p:txBody>
      </p:sp>
      <p:pic>
        <p:nvPicPr>
          <p:cNvPr id="22531" name="Picture 48" descr="02-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2500" y="733425"/>
            <a:ext cx="3830638" cy="2557463"/>
          </a:xfrm>
          <a:prstGeom prst="rect">
            <a:avLst/>
          </a:prstGeom>
          <a:noFill/>
          <a:ln>
            <a:noFill/>
          </a:ln>
          <a:effectLst>
            <a:outerShdw dist="35921" dir="2700000"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2532" name="Group 5"/>
          <p:cNvGrpSpPr>
            <a:grpSpLocks noChangeAspect="1"/>
          </p:cNvGrpSpPr>
          <p:nvPr/>
        </p:nvGrpSpPr>
        <p:grpSpPr bwMode="auto">
          <a:xfrm>
            <a:off x="1204913" y="3044825"/>
            <a:ext cx="7115175" cy="3327401"/>
            <a:chOff x="170" y="-8"/>
            <a:chExt cx="4482" cy="2096"/>
          </a:xfrm>
        </p:grpSpPr>
        <p:graphicFrame>
          <p:nvGraphicFramePr>
            <p:cNvPr id="22534" name="Object 6"/>
            <p:cNvGraphicFramePr>
              <a:graphicFrameLocks noChangeAspect="1"/>
            </p:cNvGraphicFramePr>
            <p:nvPr>
              <p:extLst>
                <p:ext uri="{D42A27DB-BD31-4B8C-83A1-F6EECF244321}">
                  <p14:modId xmlns:p14="http://schemas.microsoft.com/office/powerpoint/2010/main" val="1097460389"/>
                </p:ext>
              </p:extLst>
            </p:nvPr>
          </p:nvGraphicFramePr>
          <p:xfrm>
            <a:off x="199" y="-8"/>
            <a:ext cx="601" cy="299"/>
          </p:xfrm>
          <a:graphic>
            <a:graphicData uri="http://schemas.openxmlformats.org/presentationml/2006/ole">
              <mc:AlternateContent xmlns:mc="http://schemas.openxmlformats.org/markup-compatibility/2006">
                <mc:Choice xmlns:v="urn:schemas-microsoft-com:vml" Requires="v">
                  <p:oleObj spid="_x0000_s9218" name="Equation" r:id="rId4" imgW="457200" imgH="228600" progId="Equation.DSMT4">
                    <p:embed/>
                  </p:oleObj>
                </mc:Choice>
                <mc:Fallback>
                  <p:oleObj name="Equation" r:id="rId4" imgW="457200" imgH="228600" progId="Equation.DSMT4">
                    <p:embed/>
                    <p:pic>
                      <p:nvPicPr>
                        <p:cNvPr id="22534" name="Object 6"/>
                        <p:cNvPicPr>
                          <a:picLocks noChangeAspect="1" noChangeArrowheads="1"/>
                        </p:cNvPicPr>
                        <p:nvPr/>
                      </p:nvPicPr>
                      <p:blipFill>
                        <a:blip r:embed="rId5"/>
                        <a:srcRect/>
                        <a:stretch>
                          <a:fillRect/>
                        </a:stretch>
                      </p:blipFill>
                      <p:spPr bwMode="auto">
                        <a:xfrm>
                          <a:off x="199" y="-8"/>
                          <a:ext cx="601" cy="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35" name="Object 7"/>
            <p:cNvGraphicFramePr>
              <a:graphicFrameLocks noChangeAspect="1"/>
            </p:cNvGraphicFramePr>
            <p:nvPr>
              <p:extLst>
                <p:ext uri="{D42A27DB-BD31-4B8C-83A1-F6EECF244321}">
                  <p14:modId xmlns:p14="http://schemas.microsoft.com/office/powerpoint/2010/main" val="2353251373"/>
                </p:ext>
              </p:extLst>
            </p:nvPr>
          </p:nvGraphicFramePr>
          <p:xfrm>
            <a:off x="191" y="312"/>
            <a:ext cx="4160" cy="304"/>
          </p:xfrm>
          <a:graphic>
            <a:graphicData uri="http://schemas.openxmlformats.org/presentationml/2006/ole">
              <mc:AlternateContent xmlns:mc="http://schemas.openxmlformats.org/markup-compatibility/2006">
                <mc:Choice xmlns:v="urn:schemas-microsoft-com:vml" Requires="v">
                  <p:oleObj spid="_x0000_s9219" name="Equation" r:id="rId6" imgW="3301920" imgH="241200" progId="Equation.DSMT4">
                    <p:embed/>
                  </p:oleObj>
                </mc:Choice>
                <mc:Fallback>
                  <p:oleObj name="Equation" r:id="rId6" imgW="3301920" imgH="241200" progId="Equation.DSMT4">
                    <p:embed/>
                    <p:pic>
                      <p:nvPicPr>
                        <p:cNvPr id="22535" name="Object 7"/>
                        <p:cNvPicPr>
                          <a:picLocks noChangeAspect="1" noChangeArrowheads="1"/>
                        </p:cNvPicPr>
                        <p:nvPr/>
                      </p:nvPicPr>
                      <p:blipFill>
                        <a:blip r:embed="rId7"/>
                        <a:srcRect/>
                        <a:stretch>
                          <a:fillRect/>
                        </a:stretch>
                      </p:blipFill>
                      <p:spPr bwMode="auto">
                        <a:xfrm>
                          <a:off x="191" y="312"/>
                          <a:ext cx="4160" cy="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36" name="Object 8"/>
            <p:cNvGraphicFramePr>
              <a:graphicFrameLocks noChangeAspect="1"/>
            </p:cNvGraphicFramePr>
            <p:nvPr>
              <p:extLst>
                <p:ext uri="{D42A27DB-BD31-4B8C-83A1-F6EECF244321}">
                  <p14:modId xmlns:p14="http://schemas.microsoft.com/office/powerpoint/2010/main" val="2421161786"/>
                </p:ext>
              </p:extLst>
            </p:nvPr>
          </p:nvGraphicFramePr>
          <p:xfrm>
            <a:off x="207" y="1456"/>
            <a:ext cx="1540" cy="309"/>
          </p:xfrm>
          <a:graphic>
            <a:graphicData uri="http://schemas.openxmlformats.org/presentationml/2006/ole">
              <mc:AlternateContent xmlns:mc="http://schemas.openxmlformats.org/markup-compatibility/2006">
                <mc:Choice xmlns:v="urn:schemas-microsoft-com:vml" Requires="v">
                  <p:oleObj spid="_x0000_s9220" name="Equation" r:id="rId8" imgW="1193760" imgH="241200" progId="Equation.DSMT4">
                    <p:embed/>
                  </p:oleObj>
                </mc:Choice>
                <mc:Fallback>
                  <p:oleObj name="Equation" r:id="rId8" imgW="1193760" imgH="241200" progId="Equation.DSMT4">
                    <p:embed/>
                    <p:pic>
                      <p:nvPicPr>
                        <p:cNvPr id="22536" name="Object 8"/>
                        <p:cNvPicPr>
                          <a:picLocks noChangeAspect="1" noChangeArrowheads="1"/>
                        </p:cNvPicPr>
                        <p:nvPr/>
                      </p:nvPicPr>
                      <p:blipFill>
                        <a:blip r:embed="rId9"/>
                        <a:srcRect/>
                        <a:stretch>
                          <a:fillRect/>
                        </a:stretch>
                      </p:blipFill>
                      <p:spPr bwMode="auto">
                        <a:xfrm>
                          <a:off x="207" y="1456"/>
                          <a:ext cx="1540" cy="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37" name="Object 9"/>
            <p:cNvGraphicFramePr>
              <a:graphicFrameLocks noChangeAspect="1"/>
            </p:cNvGraphicFramePr>
            <p:nvPr>
              <p:extLst>
                <p:ext uri="{D42A27DB-BD31-4B8C-83A1-F6EECF244321}">
                  <p14:modId xmlns:p14="http://schemas.microsoft.com/office/powerpoint/2010/main" val="794866885"/>
                </p:ext>
              </p:extLst>
            </p:nvPr>
          </p:nvGraphicFramePr>
          <p:xfrm>
            <a:off x="188" y="1792"/>
            <a:ext cx="2412" cy="296"/>
          </p:xfrm>
          <a:graphic>
            <a:graphicData uri="http://schemas.openxmlformats.org/presentationml/2006/ole">
              <mc:AlternateContent xmlns:mc="http://schemas.openxmlformats.org/markup-compatibility/2006">
                <mc:Choice xmlns:v="urn:schemas-microsoft-com:vml" Requires="v">
                  <p:oleObj spid="_x0000_s9221" name="Equation" r:id="rId10" imgW="1854000" imgH="228600" progId="Equation.DSMT4">
                    <p:embed/>
                  </p:oleObj>
                </mc:Choice>
                <mc:Fallback>
                  <p:oleObj name="Equation" r:id="rId10" imgW="1854000" imgH="228600" progId="Equation.DSMT4">
                    <p:embed/>
                    <p:pic>
                      <p:nvPicPr>
                        <p:cNvPr id="22537" name="Object 9"/>
                        <p:cNvPicPr>
                          <a:picLocks noChangeAspect="1" noChangeArrowheads="1"/>
                        </p:cNvPicPr>
                        <p:nvPr/>
                      </p:nvPicPr>
                      <p:blipFill>
                        <a:blip r:embed="rId11"/>
                        <a:srcRect/>
                        <a:stretch>
                          <a:fillRect/>
                        </a:stretch>
                      </p:blipFill>
                      <p:spPr bwMode="auto">
                        <a:xfrm>
                          <a:off x="188" y="1792"/>
                          <a:ext cx="2412"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38" name="Object 10"/>
            <p:cNvGraphicFramePr>
              <a:graphicFrameLocks noChangeAspect="1"/>
            </p:cNvGraphicFramePr>
            <p:nvPr>
              <p:extLst>
                <p:ext uri="{D42A27DB-BD31-4B8C-83A1-F6EECF244321}">
                  <p14:modId xmlns:p14="http://schemas.microsoft.com/office/powerpoint/2010/main" val="393039175"/>
                </p:ext>
              </p:extLst>
            </p:nvPr>
          </p:nvGraphicFramePr>
          <p:xfrm>
            <a:off x="170" y="640"/>
            <a:ext cx="4482" cy="475"/>
          </p:xfrm>
          <a:graphic>
            <a:graphicData uri="http://schemas.openxmlformats.org/presentationml/2006/ole">
              <mc:AlternateContent xmlns:mc="http://schemas.openxmlformats.org/markup-compatibility/2006">
                <mc:Choice xmlns:v="urn:schemas-microsoft-com:vml" Requires="v">
                  <p:oleObj spid="_x0000_s9222" name="Equation" r:id="rId12" imgW="3340080" imgH="355320" progId="Equation.DSMT4">
                    <p:embed/>
                  </p:oleObj>
                </mc:Choice>
                <mc:Fallback>
                  <p:oleObj name="Equation" r:id="rId12" imgW="3340080" imgH="355320" progId="Equation.DSMT4">
                    <p:embed/>
                    <p:pic>
                      <p:nvPicPr>
                        <p:cNvPr id="22538" name="Object 10"/>
                        <p:cNvPicPr>
                          <a:picLocks noChangeAspect="1" noChangeArrowheads="1"/>
                        </p:cNvPicPr>
                        <p:nvPr/>
                      </p:nvPicPr>
                      <p:blipFill>
                        <a:blip r:embed="rId13"/>
                        <a:srcRect/>
                        <a:stretch>
                          <a:fillRect/>
                        </a:stretch>
                      </p:blipFill>
                      <p:spPr bwMode="auto">
                        <a:xfrm>
                          <a:off x="170" y="640"/>
                          <a:ext cx="4482" cy="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39" name="Object 11"/>
            <p:cNvGraphicFramePr>
              <a:graphicFrameLocks noChangeAspect="1"/>
            </p:cNvGraphicFramePr>
            <p:nvPr>
              <p:extLst>
                <p:ext uri="{D42A27DB-BD31-4B8C-83A1-F6EECF244321}">
                  <p14:modId xmlns:p14="http://schemas.microsoft.com/office/powerpoint/2010/main" val="175880342"/>
                </p:ext>
              </p:extLst>
            </p:nvPr>
          </p:nvGraphicFramePr>
          <p:xfrm>
            <a:off x="550" y="1084"/>
            <a:ext cx="2181" cy="295"/>
          </p:xfrm>
          <a:graphic>
            <a:graphicData uri="http://schemas.openxmlformats.org/presentationml/2006/ole">
              <mc:AlternateContent xmlns:mc="http://schemas.openxmlformats.org/markup-compatibility/2006">
                <mc:Choice xmlns:v="urn:schemas-microsoft-com:vml" Requires="v">
                  <p:oleObj spid="_x0000_s9223" name="Equation" r:id="rId14" imgW="1676160" imgH="228600" progId="Equation.DSMT4">
                    <p:embed/>
                  </p:oleObj>
                </mc:Choice>
                <mc:Fallback>
                  <p:oleObj name="Equation" r:id="rId14" imgW="1676160" imgH="228600" progId="Equation.DSMT4">
                    <p:embed/>
                    <p:pic>
                      <p:nvPicPr>
                        <p:cNvPr id="22539" name="Object 11"/>
                        <p:cNvPicPr>
                          <a:picLocks noChangeAspect="1" noChangeArrowheads="1"/>
                        </p:cNvPicPr>
                        <p:nvPr/>
                      </p:nvPicPr>
                      <p:blipFill>
                        <a:blip r:embed="rId15"/>
                        <a:srcRect/>
                        <a:stretch>
                          <a:fillRect/>
                        </a:stretch>
                      </p:blipFill>
                      <p:spPr bwMode="auto">
                        <a:xfrm>
                          <a:off x="550" y="1084"/>
                          <a:ext cx="2181"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22533" name="TextBox 1"/>
          <p:cNvSpPr txBox="1">
            <a:spLocks noChangeArrowheads="1"/>
          </p:cNvSpPr>
          <p:nvPr/>
        </p:nvSpPr>
        <p:spPr bwMode="auto">
          <a:xfrm>
            <a:off x="695325" y="2355850"/>
            <a:ext cx="38354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dirty="0">
                <a:latin typeface="Times New Roman" pitchFamily="18" charset="0"/>
              </a:rPr>
              <a:t>例：等温膨胀</a:t>
            </a:r>
          </a:p>
        </p:txBody>
      </p:sp>
    </p:spTree>
  </p:cSld>
  <p:clrMapOvr>
    <a:masterClrMapping/>
  </p:clrMapOvr>
  <p:transition spd="slow">
    <p:strips dir="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3"/>
          <p:cNvSpPr txBox="1">
            <a:spLocks noChangeArrowheads="1"/>
          </p:cNvSpPr>
          <p:nvPr/>
        </p:nvSpPr>
        <p:spPr bwMode="auto">
          <a:xfrm>
            <a:off x="7696200" y="1982788"/>
            <a:ext cx="838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lang="zh-CN" altLang="en-US" sz="1200">
                <a:latin typeface="Times New Roman" pitchFamily="18" charset="0"/>
                <a:hlinkClick r:id="" action="ppaction://hlinkshowjump?jump=previousslide"/>
              </a:rPr>
              <a:t>上一页</a:t>
            </a:r>
            <a:endParaRPr lang="zh-CN" altLang="en-US" sz="2400">
              <a:latin typeface="Times New Roman" pitchFamily="18" charset="0"/>
            </a:endParaRPr>
          </a:p>
        </p:txBody>
      </p:sp>
      <p:pic>
        <p:nvPicPr>
          <p:cNvPr id="23555" name="Picture 8" descr="02-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2500" y="577850"/>
            <a:ext cx="3830638" cy="2557463"/>
          </a:xfrm>
          <a:prstGeom prst="rect">
            <a:avLst/>
          </a:prstGeom>
          <a:noFill/>
          <a:ln>
            <a:noFill/>
          </a:ln>
          <a:effectLst>
            <a:outerShdw dist="35921" dir="2700000"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3556" name="Group 5"/>
          <p:cNvGrpSpPr>
            <a:grpSpLocks/>
          </p:cNvGrpSpPr>
          <p:nvPr/>
        </p:nvGrpSpPr>
        <p:grpSpPr bwMode="auto">
          <a:xfrm>
            <a:off x="627063" y="936625"/>
            <a:ext cx="8156575" cy="5245100"/>
            <a:chOff x="0" y="-8"/>
            <a:chExt cx="5138" cy="3304"/>
          </a:xfrm>
        </p:grpSpPr>
        <p:grpSp>
          <p:nvGrpSpPr>
            <p:cNvPr id="23557" name="Group 6"/>
            <p:cNvGrpSpPr>
              <a:grpSpLocks noChangeAspect="1"/>
            </p:cNvGrpSpPr>
            <p:nvPr/>
          </p:nvGrpSpPr>
          <p:grpSpPr bwMode="auto">
            <a:xfrm>
              <a:off x="57" y="-8"/>
              <a:ext cx="2292" cy="1219"/>
              <a:chOff x="42" y="-8"/>
              <a:chExt cx="2292" cy="1219"/>
            </a:xfrm>
          </p:grpSpPr>
          <p:graphicFrame>
            <p:nvGraphicFramePr>
              <p:cNvPr id="23568" name="Object 7"/>
              <p:cNvGraphicFramePr>
                <a:graphicFrameLocks noChangeAspect="1"/>
              </p:cNvGraphicFramePr>
              <p:nvPr>
                <p:extLst>
                  <p:ext uri="{D42A27DB-BD31-4B8C-83A1-F6EECF244321}">
                    <p14:modId xmlns:p14="http://schemas.microsoft.com/office/powerpoint/2010/main" val="465386407"/>
                  </p:ext>
                </p:extLst>
              </p:nvPr>
            </p:nvGraphicFramePr>
            <p:xfrm>
              <a:off x="50" y="-8"/>
              <a:ext cx="602" cy="299"/>
            </p:xfrm>
            <a:graphic>
              <a:graphicData uri="http://schemas.openxmlformats.org/presentationml/2006/ole">
                <mc:AlternateContent xmlns:mc="http://schemas.openxmlformats.org/markup-compatibility/2006">
                  <mc:Choice xmlns:v="urn:schemas-microsoft-com:vml" Requires="v">
                    <p:oleObj spid="_x0000_s10242" name="Equation" r:id="rId4" imgW="457200" imgH="228600" progId="Equation.DSMT4">
                      <p:embed/>
                    </p:oleObj>
                  </mc:Choice>
                  <mc:Fallback>
                    <p:oleObj name="Equation" r:id="rId4" imgW="457200" imgH="228600" progId="Equation.DSMT4">
                      <p:embed/>
                      <p:pic>
                        <p:nvPicPr>
                          <p:cNvPr id="23568" name="Object 7"/>
                          <p:cNvPicPr>
                            <a:picLocks noChangeAspect="1" noChangeArrowheads="1"/>
                          </p:cNvPicPr>
                          <p:nvPr/>
                        </p:nvPicPr>
                        <p:blipFill>
                          <a:blip r:embed="rId5"/>
                          <a:srcRect/>
                          <a:stretch>
                            <a:fillRect/>
                          </a:stretch>
                        </p:blipFill>
                        <p:spPr bwMode="auto">
                          <a:xfrm>
                            <a:off x="50" y="-8"/>
                            <a:ext cx="602" cy="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69" name="Object 8"/>
              <p:cNvGraphicFramePr>
                <a:graphicFrameLocks noChangeAspect="1"/>
              </p:cNvGraphicFramePr>
              <p:nvPr>
                <p:extLst>
                  <p:ext uri="{D42A27DB-BD31-4B8C-83A1-F6EECF244321}">
                    <p14:modId xmlns:p14="http://schemas.microsoft.com/office/powerpoint/2010/main" val="2876115974"/>
                  </p:ext>
                </p:extLst>
              </p:nvPr>
            </p:nvGraphicFramePr>
            <p:xfrm>
              <a:off x="1262" y="9"/>
              <a:ext cx="1072" cy="286"/>
            </p:xfrm>
            <a:graphic>
              <a:graphicData uri="http://schemas.openxmlformats.org/presentationml/2006/ole">
                <mc:AlternateContent xmlns:mc="http://schemas.openxmlformats.org/markup-compatibility/2006">
                  <mc:Choice xmlns:v="urn:schemas-microsoft-com:vml" Requires="v">
                    <p:oleObj spid="_x0000_s10243" name="Equation" r:id="rId6" imgW="850680" imgH="228600" progId="Equation.DSMT4">
                      <p:embed/>
                    </p:oleObj>
                  </mc:Choice>
                  <mc:Fallback>
                    <p:oleObj name="Equation" r:id="rId6" imgW="850680" imgH="228600" progId="Equation.DSMT4">
                      <p:embed/>
                      <p:pic>
                        <p:nvPicPr>
                          <p:cNvPr id="23569" name="Object 8"/>
                          <p:cNvPicPr>
                            <a:picLocks noChangeAspect="1" noChangeArrowheads="1"/>
                          </p:cNvPicPr>
                          <p:nvPr/>
                        </p:nvPicPr>
                        <p:blipFill>
                          <a:blip r:embed="rId7"/>
                          <a:srcRect/>
                          <a:stretch>
                            <a:fillRect/>
                          </a:stretch>
                        </p:blipFill>
                        <p:spPr bwMode="auto">
                          <a:xfrm>
                            <a:off x="1262" y="9"/>
                            <a:ext cx="1072"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70" name="Object 9"/>
              <p:cNvGraphicFramePr>
                <a:graphicFrameLocks noChangeAspect="1"/>
              </p:cNvGraphicFramePr>
              <p:nvPr>
                <p:extLst>
                  <p:ext uri="{D42A27DB-BD31-4B8C-83A1-F6EECF244321}">
                    <p14:modId xmlns:p14="http://schemas.microsoft.com/office/powerpoint/2010/main" val="1520948623"/>
                  </p:ext>
                </p:extLst>
              </p:nvPr>
            </p:nvGraphicFramePr>
            <p:xfrm>
              <a:off x="58" y="592"/>
              <a:ext cx="1540" cy="310"/>
            </p:xfrm>
            <a:graphic>
              <a:graphicData uri="http://schemas.openxmlformats.org/presentationml/2006/ole">
                <mc:AlternateContent xmlns:mc="http://schemas.openxmlformats.org/markup-compatibility/2006">
                  <mc:Choice xmlns:v="urn:schemas-microsoft-com:vml" Requires="v">
                    <p:oleObj spid="_x0000_s10244" name="Equation" r:id="rId8" imgW="1193760" imgH="241200" progId="Equation.DSMT4">
                      <p:embed/>
                    </p:oleObj>
                  </mc:Choice>
                  <mc:Fallback>
                    <p:oleObj name="Equation" r:id="rId8" imgW="1193760" imgH="241200" progId="Equation.DSMT4">
                      <p:embed/>
                      <p:pic>
                        <p:nvPicPr>
                          <p:cNvPr id="23570" name="Object 9"/>
                          <p:cNvPicPr>
                            <a:picLocks noChangeAspect="1" noChangeArrowheads="1"/>
                          </p:cNvPicPr>
                          <p:nvPr/>
                        </p:nvPicPr>
                        <p:blipFill>
                          <a:blip r:embed="rId9"/>
                          <a:srcRect/>
                          <a:stretch>
                            <a:fillRect/>
                          </a:stretch>
                        </p:blipFill>
                        <p:spPr bwMode="auto">
                          <a:xfrm>
                            <a:off x="58" y="592"/>
                            <a:ext cx="1540"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71" name="Object 10"/>
              <p:cNvGraphicFramePr>
                <a:graphicFrameLocks noChangeAspect="1"/>
              </p:cNvGraphicFramePr>
              <p:nvPr>
                <p:extLst>
                  <p:ext uri="{D42A27DB-BD31-4B8C-83A1-F6EECF244321}">
                    <p14:modId xmlns:p14="http://schemas.microsoft.com/office/powerpoint/2010/main" val="1807358695"/>
                  </p:ext>
                </p:extLst>
              </p:nvPr>
            </p:nvGraphicFramePr>
            <p:xfrm>
              <a:off x="59" y="916"/>
              <a:ext cx="1026" cy="295"/>
            </p:xfrm>
            <a:graphic>
              <a:graphicData uri="http://schemas.openxmlformats.org/presentationml/2006/ole">
                <mc:AlternateContent xmlns:mc="http://schemas.openxmlformats.org/markup-compatibility/2006">
                  <mc:Choice xmlns:v="urn:schemas-microsoft-com:vml" Requires="v">
                    <p:oleObj spid="_x0000_s10245" name="Equation" r:id="rId10" imgW="787320" imgH="228600" progId="Equation.DSMT4">
                      <p:embed/>
                    </p:oleObj>
                  </mc:Choice>
                  <mc:Fallback>
                    <p:oleObj name="Equation" r:id="rId10" imgW="787320" imgH="228600" progId="Equation.DSMT4">
                      <p:embed/>
                      <p:pic>
                        <p:nvPicPr>
                          <p:cNvPr id="23571" name="Object 10"/>
                          <p:cNvPicPr>
                            <a:picLocks noChangeAspect="1" noChangeArrowheads="1"/>
                          </p:cNvPicPr>
                          <p:nvPr/>
                        </p:nvPicPr>
                        <p:blipFill>
                          <a:blip r:embed="rId11"/>
                          <a:srcRect/>
                          <a:stretch>
                            <a:fillRect/>
                          </a:stretch>
                        </p:blipFill>
                        <p:spPr bwMode="auto">
                          <a:xfrm>
                            <a:off x="59" y="916"/>
                            <a:ext cx="1026"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72" name="Object 11"/>
              <p:cNvGraphicFramePr>
                <a:graphicFrameLocks noChangeAspect="1"/>
              </p:cNvGraphicFramePr>
              <p:nvPr>
                <p:extLst>
                  <p:ext uri="{D42A27DB-BD31-4B8C-83A1-F6EECF244321}">
                    <p14:modId xmlns:p14="http://schemas.microsoft.com/office/powerpoint/2010/main" val="3488462730"/>
                  </p:ext>
                </p:extLst>
              </p:nvPr>
            </p:nvGraphicFramePr>
            <p:xfrm>
              <a:off x="42" y="293"/>
              <a:ext cx="1176" cy="305"/>
            </p:xfrm>
            <a:graphic>
              <a:graphicData uri="http://schemas.openxmlformats.org/presentationml/2006/ole">
                <mc:AlternateContent xmlns:mc="http://schemas.openxmlformats.org/markup-compatibility/2006">
                  <mc:Choice xmlns:v="urn:schemas-microsoft-com:vml" Requires="v">
                    <p:oleObj spid="_x0000_s10246" name="Equation" r:id="rId12" imgW="876240" imgH="228600" progId="Equation.DSMT4">
                      <p:embed/>
                    </p:oleObj>
                  </mc:Choice>
                  <mc:Fallback>
                    <p:oleObj name="Equation" r:id="rId12" imgW="876240" imgH="228600" progId="Equation.DSMT4">
                      <p:embed/>
                      <p:pic>
                        <p:nvPicPr>
                          <p:cNvPr id="23572" name="Object 11"/>
                          <p:cNvPicPr>
                            <a:picLocks noChangeAspect="1" noChangeArrowheads="1"/>
                          </p:cNvPicPr>
                          <p:nvPr/>
                        </p:nvPicPr>
                        <p:blipFill>
                          <a:blip r:embed="rId13"/>
                          <a:srcRect/>
                          <a:stretch>
                            <a:fillRect/>
                          </a:stretch>
                        </p:blipFill>
                        <p:spPr bwMode="auto">
                          <a:xfrm>
                            <a:off x="42" y="293"/>
                            <a:ext cx="1176" cy="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23558" name="Group 12"/>
            <p:cNvGrpSpPr>
              <a:grpSpLocks/>
            </p:cNvGrpSpPr>
            <p:nvPr/>
          </p:nvGrpSpPr>
          <p:grpSpPr bwMode="auto">
            <a:xfrm>
              <a:off x="0" y="1313"/>
              <a:ext cx="5138" cy="1983"/>
              <a:chOff x="0" y="0"/>
              <a:chExt cx="5138" cy="1983"/>
            </a:xfrm>
          </p:grpSpPr>
          <p:sp>
            <p:nvSpPr>
              <p:cNvPr id="23559" name="Rectangle 80"/>
              <p:cNvSpPr>
                <a:spLocks noChangeArrowheads="1"/>
              </p:cNvSpPr>
              <p:nvPr/>
            </p:nvSpPr>
            <p:spPr bwMode="auto">
              <a:xfrm>
                <a:off x="13" y="1239"/>
                <a:ext cx="756" cy="240"/>
              </a:xfrm>
              <a:prstGeom prst="rect">
                <a:avLst/>
              </a:prstGeom>
              <a:solidFill>
                <a:schemeClr val="accent1"/>
              </a:solidFill>
              <a:ln>
                <a:noFill/>
              </a:ln>
              <a:effectLst>
                <a:prstShdw prst="shdw17" dist="17961" dir="2700000">
                  <a:srgbClr val="7A8E99"/>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23560" name="Rectangle 79"/>
              <p:cNvSpPr>
                <a:spLocks noChangeArrowheads="1"/>
              </p:cNvSpPr>
              <p:nvPr/>
            </p:nvSpPr>
            <p:spPr bwMode="auto">
              <a:xfrm>
                <a:off x="13" y="855"/>
                <a:ext cx="756" cy="240"/>
              </a:xfrm>
              <a:prstGeom prst="rect">
                <a:avLst/>
              </a:prstGeom>
              <a:solidFill>
                <a:schemeClr val="accent1"/>
              </a:solidFill>
              <a:ln>
                <a:noFill/>
              </a:ln>
              <a:effectLst>
                <a:prstShdw prst="shdw17" dist="17961" dir="2700000">
                  <a:srgbClr val="7A8E99"/>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23561" name="Rectangle 78"/>
              <p:cNvSpPr>
                <a:spLocks noChangeArrowheads="1"/>
              </p:cNvSpPr>
              <p:nvPr/>
            </p:nvSpPr>
            <p:spPr bwMode="auto">
              <a:xfrm>
                <a:off x="13" y="471"/>
                <a:ext cx="756" cy="240"/>
              </a:xfrm>
              <a:prstGeom prst="rect">
                <a:avLst/>
              </a:prstGeom>
              <a:solidFill>
                <a:schemeClr val="accent1"/>
              </a:solidFill>
              <a:ln>
                <a:noFill/>
              </a:ln>
              <a:effectLst>
                <a:prstShdw prst="shdw17" dist="17961" dir="2700000">
                  <a:srgbClr val="7A8E99"/>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23562" name="Rectangle 77"/>
              <p:cNvSpPr>
                <a:spLocks noChangeArrowheads="1"/>
              </p:cNvSpPr>
              <p:nvPr/>
            </p:nvSpPr>
            <p:spPr bwMode="auto">
              <a:xfrm>
                <a:off x="13" y="51"/>
                <a:ext cx="756" cy="240"/>
              </a:xfrm>
              <a:prstGeom prst="rect">
                <a:avLst/>
              </a:prstGeom>
              <a:solidFill>
                <a:schemeClr val="accent1"/>
              </a:solidFill>
              <a:ln>
                <a:noFill/>
              </a:ln>
              <a:effectLst>
                <a:prstShdw prst="shdw17" dist="17961" dir="2700000">
                  <a:srgbClr val="7A8E99"/>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22545" name="Text Box 16"/>
              <p:cNvSpPr txBox="1">
                <a:spLocks noChangeArrowheads="1"/>
              </p:cNvSpPr>
              <p:nvPr/>
            </p:nvSpPr>
            <p:spPr bwMode="auto">
              <a:xfrm>
                <a:off x="0" y="0"/>
                <a:ext cx="513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l" eaLnBrk="1" hangingPunct="1">
                  <a:defRPr/>
                </a:pPr>
                <a:r>
                  <a:rPr lang="en-US" altLang="zh-CN" dirty="0">
                    <a:effectLst>
                      <a:outerShdw blurRad="38100" dist="38100" dir="2700000" algn="tl">
                        <a:srgbClr val="C0C0C0"/>
                      </a:outerShdw>
                    </a:effectLst>
                    <a:ea typeface="黑体" pitchFamily="2" charset="-122"/>
                  </a:rPr>
                  <a:t>I1+R2 </a:t>
                </a:r>
                <a:r>
                  <a:rPr lang="en-US" altLang="zh-CN" dirty="0">
                    <a:solidFill>
                      <a:schemeClr val="bg1"/>
                    </a:solidFill>
                    <a:ea typeface="黑体" pitchFamily="2" charset="-122"/>
                  </a:rPr>
                  <a:t>  </a:t>
                </a:r>
                <a:r>
                  <a:rPr lang="en-US" altLang="zh-CN" b="0" i="1" dirty="0">
                    <a:solidFill>
                      <a:srgbClr val="000000"/>
                    </a:solidFill>
                    <a:ea typeface="黑体" pitchFamily="2" charset="-122"/>
                  </a:rPr>
                  <a:t>Q</a:t>
                </a:r>
                <a:r>
                  <a:rPr lang="en-US" altLang="zh-CN" b="0" dirty="0">
                    <a:solidFill>
                      <a:srgbClr val="000000"/>
                    </a:solidFill>
                    <a:ea typeface="黑体" pitchFamily="2" charset="-122"/>
                  </a:rPr>
                  <a:t>=</a:t>
                </a:r>
                <a:r>
                  <a:rPr lang="en-US" altLang="zh-CN" b="0" dirty="0">
                    <a:solidFill>
                      <a:srgbClr val="000000"/>
                    </a:solidFill>
                    <a:latin typeface="宋体" pitchFamily="2" charset="-122"/>
                  </a:rPr>
                  <a:t>-</a:t>
                </a:r>
                <a:r>
                  <a:rPr lang="en-US" altLang="zh-CN" b="0" i="1" dirty="0">
                    <a:solidFill>
                      <a:srgbClr val="000000"/>
                    </a:solidFill>
                    <a:ea typeface="黑体" pitchFamily="2" charset="-122"/>
                  </a:rPr>
                  <a:t>W</a:t>
                </a:r>
                <a:r>
                  <a:rPr lang="en-US" altLang="zh-CN" b="0" dirty="0">
                    <a:solidFill>
                      <a:srgbClr val="000000"/>
                    </a:solidFill>
                    <a:ea typeface="黑体" pitchFamily="2" charset="-122"/>
                  </a:rPr>
                  <a:t>=</a:t>
                </a:r>
                <a:r>
                  <a:rPr lang="en-US" altLang="zh-CN" b="0" dirty="0">
                    <a:solidFill>
                      <a:srgbClr val="000000"/>
                    </a:solidFill>
                    <a:latin typeface="宋体" pitchFamily="2" charset="-122"/>
                  </a:rPr>
                  <a:t>-</a:t>
                </a:r>
                <a:r>
                  <a:rPr lang="en-US" altLang="zh-CN" b="0" i="1" dirty="0">
                    <a:solidFill>
                      <a:srgbClr val="000000"/>
                    </a:solidFill>
                    <a:ea typeface="黑体" pitchFamily="2" charset="-122"/>
                  </a:rPr>
                  <a:t>W</a:t>
                </a:r>
                <a:r>
                  <a:rPr lang="en-US" altLang="zh-CN" b="0" baseline="-25000" dirty="0">
                    <a:solidFill>
                      <a:srgbClr val="000000"/>
                    </a:solidFill>
                    <a:ea typeface="黑体" pitchFamily="2" charset="-122"/>
                  </a:rPr>
                  <a:t>I1</a:t>
                </a:r>
                <a:r>
                  <a:rPr lang="en-US" altLang="zh-CN" b="0" dirty="0">
                    <a:solidFill>
                      <a:srgbClr val="000000"/>
                    </a:solidFill>
                    <a:latin typeface="宋体" pitchFamily="2" charset="-122"/>
                  </a:rPr>
                  <a:t>-</a:t>
                </a:r>
                <a:r>
                  <a:rPr lang="en-US" altLang="zh-CN" b="0" i="1" dirty="0">
                    <a:solidFill>
                      <a:srgbClr val="000000"/>
                    </a:solidFill>
                    <a:ea typeface="黑体" pitchFamily="2" charset="-122"/>
                  </a:rPr>
                  <a:t>W</a:t>
                </a:r>
                <a:r>
                  <a:rPr lang="en-US" altLang="zh-CN" b="0" baseline="-25000" dirty="0">
                    <a:solidFill>
                      <a:srgbClr val="000000"/>
                    </a:solidFill>
                    <a:ea typeface="黑体" pitchFamily="2" charset="-122"/>
                  </a:rPr>
                  <a:t>R2 </a:t>
                </a:r>
                <a:r>
                  <a:rPr lang="en-US" altLang="zh-CN" b="0" dirty="0">
                    <a:solidFill>
                      <a:srgbClr val="000000"/>
                    </a:solidFill>
                    <a:ea typeface="黑体" pitchFamily="2" charset="-122"/>
                  </a:rPr>
                  <a:t>=</a:t>
                </a:r>
                <a:r>
                  <a:rPr lang="en-US" altLang="zh-CN" b="0" dirty="0">
                    <a:solidFill>
                      <a:srgbClr val="000000"/>
                    </a:solidFill>
                    <a:latin typeface="宋体" pitchFamily="2" charset="-122"/>
                  </a:rPr>
                  <a:t>-</a:t>
                </a:r>
                <a:r>
                  <a:rPr lang="en-US" altLang="zh-CN" b="0" dirty="0">
                    <a:solidFill>
                      <a:srgbClr val="000000"/>
                    </a:solidFill>
                    <a:ea typeface="黑体" pitchFamily="2" charset="-122"/>
                  </a:rPr>
                  <a:t>5743J  </a:t>
                </a:r>
                <a:r>
                  <a:rPr lang="en-US" altLang="zh-CN" sz="2400" dirty="0">
                    <a:solidFill>
                      <a:srgbClr val="0000FF"/>
                    </a:solidFill>
                    <a:ea typeface="黑体" pitchFamily="2" charset="-122"/>
                  </a:rPr>
                  <a:t>(</a:t>
                </a:r>
                <a:r>
                  <a:rPr lang="zh-CN" altLang="en-US" sz="2400" dirty="0">
                    <a:solidFill>
                      <a:srgbClr val="0000FF"/>
                    </a:solidFill>
                    <a:ea typeface="黑体" pitchFamily="2" charset="-122"/>
                  </a:rPr>
                  <a:t>系统放热，得功）</a:t>
                </a:r>
                <a:endParaRPr lang="zh-CN" altLang="en-US" sz="2400" dirty="0"/>
              </a:p>
            </p:txBody>
          </p:sp>
          <p:sp>
            <p:nvSpPr>
              <p:cNvPr id="22546" name="Text Box 66"/>
              <p:cNvSpPr txBox="1">
                <a:spLocks noChangeArrowheads="1"/>
              </p:cNvSpPr>
              <p:nvPr/>
            </p:nvSpPr>
            <p:spPr bwMode="auto">
              <a:xfrm>
                <a:off x="0" y="420"/>
                <a:ext cx="513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l" eaLnBrk="1" hangingPunct="1">
                  <a:defRPr/>
                </a:pPr>
                <a:r>
                  <a:rPr lang="en-US" altLang="zh-CN" dirty="0">
                    <a:effectLst>
                      <a:outerShdw blurRad="38100" dist="38100" dir="2700000" algn="tl">
                        <a:srgbClr val="C0C0C0"/>
                      </a:outerShdw>
                    </a:effectLst>
                    <a:ea typeface="黑体" pitchFamily="2" charset="-122"/>
                  </a:rPr>
                  <a:t>I2+R2 </a:t>
                </a:r>
                <a:r>
                  <a:rPr lang="en-US" altLang="zh-CN" dirty="0">
                    <a:solidFill>
                      <a:schemeClr val="bg1"/>
                    </a:solidFill>
                    <a:ea typeface="黑体" pitchFamily="2" charset="-122"/>
                  </a:rPr>
                  <a:t>  </a:t>
                </a:r>
                <a:r>
                  <a:rPr lang="en-US" altLang="zh-CN" b="0" i="1" dirty="0">
                    <a:solidFill>
                      <a:srgbClr val="000000"/>
                    </a:solidFill>
                    <a:ea typeface="黑体" pitchFamily="2" charset="-122"/>
                  </a:rPr>
                  <a:t>Q</a:t>
                </a:r>
                <a:r>
                  <a:rPr lang="en-US" altLang="zh-CN" b="0" dirty="0">
                    <a:solidFill>
                      <a:srgbClr val="000000"/>
                    </a:solidFill>
                    <a:ea typeface="黑体" pitchFamily="2" charset="-122"/>
                  </a:rPr>
                  <a:t>=</a:t>
                </a:r>
                <a:r>
                  <a:rPr lang="en-US" altLang="zh-CN" b="0" dirty="0">
                    <a:solidFill>
                      <a:srgbClr val="000000"/>
                    </a:solidFill>
                    <a:latin typeface="宋体" pitchFamily="2" charset="-122"/>
                  </a:rPr>
                  <a:t>-</a:t>
                </a:r>
                <a:r>
                  <a:rPr lang="en-US" altLang="zh-CN" b="0" i="1" dirty="0">
                    <a:solidFill>
                      <a:srgbClr val="000000"/>
                    </a:solidFill>
                    <a:ea typeface="黑体" pitchFamily="2" charset="-122"/>
                  </a:rPr>
                  <a:t>W</a:t>
                </a:r>
                <a:r>
                  <a:rPr lang="en-US" altLang="zh-CN" b="0" dirty="0">
                    <a:solidFill>
                      <a:srgbClr val="000000"/>
                    </a:solidFill>
                    <a:ea typeface="黑体" pitchFamily="2" charset="-122"/>
                  </a:rPr>
                  <a:t>=</a:t>
                </a:r>
                <a:r>
                  <a:rPr lang="en-US" altLang="zh-CN" b="0" dirty="0">
                    <a:solidFill>
                      <a:srgbClr val="000000"/>
                    </a:solidFill>
                    <a:latin typeface="宋体" pitchFamily="2" charset="-122"/>
                  </a:rPr>
                  <a:t>-</a:t>
                </a:r>
                <a:r>
                  <a:rPr lang="en-US" altLang="zh-CN" b="0" i="1" dirty="0">
                    <a:solidFill>
                      <a:srgbClr val="000000"/>
                    </a:solidFill>
                    <a:ea typeface="黑体" pitchFamily="2" charset="-122"/>
                  </a:rPr>
                  <a:t>W</a:t>
                </a:r>
                <a:r>
                  <a:rPr lang="en-US" altLang="zh-CN" b="0" baseline="-25000" dirty="0">
                    <a:solidFill>
                      <a:srgbClr val="000000"/>
                    </a:solidFill>
                    <a:ea typeface="黑体" pitchFamily="2" charset="-122"/>
                  </a:rPr>
                  <a:t>I2</a:t>
                </a:r>
                <a:r>
                  <a:rPr lang="en-US" altLang="zh-CN" b="0" dirty="0">
                    <a:solidFill>
                      <a:srgbClr val="000000"/>
                    </a:solidFill>
                    <a:latin typeface="宋体" pitchFamily="2" charset="-122"/>
                  </a:rPr>
                  <a:t>-</a:t>
                </a:r>
                <a:r>
                  <a:rPr lang="en-US" altLang="zh-CN" b="0" i="1" dirty="0">
                    <a:solidFill>
                      <a:srgbClr val="000000"/>
                    </a:solidFill>
                    <a:ea typeface="黑体" pitchFamily="2" charset="-122"/>
                  </a:rPr>
                  <a:t>W</a:t>
                </a:r>
                <a:r>
                  <a:rPr lang="en-US" altLang="zh-CN" b="0" baseline="-25000" dirty="0">
                    <a:solidFill>
                      <a:srgbClr val="000000"/>
                    </a:solidFill>
                    <a:ea typeface="黑体" pitchFamily="2" charset="-122"/>
                  </a:rPr>
                  <a:t>R2 </a:t>
                </a:r>
                <a:r>
                  <a:rPr lang="en-US" altLang="zh-CN" b="0" dirty="0">
                    <a:solidFill>
                      <a:srgbClr val="000000"/>
                    </a:solidFill>
                    <a:ea typeface="黑体" pitchFamily="2" charset="-122"/>
                  </a:rPr>
                  <a:t>=</a:t>
                </a:r>
                <a:r>
                  <a:rPr lang="en-US" altLang="zh-CN" b="0" dirty="0">
                    <a:solidFill>
                      <a:srgbClr val="000000"/>
                    </a:solidFill>
                    <a:latin typeface="宋体" pitchFamily="2" charset="-122"/>
                  </a:rPr>
                  <a:t>-</a:t>
                </a:r>
                <a:r>
                  <a:rPr lang="en-US" altLang="zh-CN" b="0" dirty="0">
                    <a:solidFill>
                      <a:srgbClr val="000000"/>
                    </a:solidFill>
                    <a:ea typeface="黑体" pitchFamily="2" charset="-122"/>
                  </a:rPr>
                  <a:t>3498J  </a:t>
                </a:r>
                <a:r>
                  <a:rPr lang="en-US" altLang="zh-CN" sz="2400" dirty="0">
                    <a:solidFill>
                      <a:srgbClr val="0000FF"/>
                    </a:solidFill>
                    <a:ea typeface="黑体" pitchFamily="2" charset="-122"/>
                  </a:rPr>
                  <a:t>(</a:t>
                </a:r>
                <a:r>
                  <a:rPr lang="zh-CN" altLang="en-US" sz="2400" dirty="0">
                    <a:solidFill>
                      <a:srgbClr val="0000FF"/>
                    </a:solidFill>
                    <a:ea typeface="黑体" pitchFamily="2" charset="-122"/>
                  </a:rPr>
                  <a:t>系统放热，得功）</a:t>
                </a:r>
                <a:endParaRPr lang="zh-CN" altLang="en-US" sz="2400" dirty="0"/>
              </a:p>
            </p:txBody>
          </p:sp>
          <p:sp>
            <p:nvSpPr>
              <p:cNvPr id="22547" name="Text Box 68"/>
              <p:cNvSpPr txBox="1">
                <a:spLocks noChangeArrowheads="1"/>
              </p:cNvSpPr>
              <p:nvPr/>
            </p:nvSpPr>
            <p:spPr bwMode="auto">
              <a:xfrm>
                <a:off x="0" y="804"/>
                <a:ext cx="290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l" eaLnBrk="1" hangingPunct="1">
                  <a:defRPr/>
                </a:pPr>
                <a:r>
                  <a:rPr lang="en-US" altLang="zh-CN" dirty="0">
                    <a:effectLst>
                      <a:outerShdw blurRad="38100" dist="38100" dir="2700000" algn="tl">
                        <a:srgbClr val="C0C0C0"/>
                      </a:outerShdw>
                    </a:effectLst>
                    <a:ea typeface="黑体" pitchFamily="2" charset="-122"/>
                  </a:rPr>
                  <a:t>R1+R2 </a:t>
                </a:r>
                <a:r>
                  <a:rPr lang="en-US" altLang="zh-CN" dirty="0">
                    <a:solidFill>
                      <a:schemeClr val="bg1"/>
                    </a:solidFill>
                    <a:ea typeface="黑体" pitchFamily="2" charset="-122"/>
                  </a:rPr>
                  <a:t> </a:t>
                </a:r>
                <a:r>
                  <a:rPr lang="en-US" altLang="zh-CN" b="0" i="1" dirty="0">
                    <a:solidFill>
                      <a:srgbClr val="000000"/>
                    </a:solidFill>
                    <a:ea typeface="黑体" pitchFamily="2" charset="-122"/>
                  </a:rPr>
                  <a:t>Q</a:t>
                </a:r>
                <a:r>
                  <a:rPr lang="en-US" altLang="zh-CN" b="0" dirty="0">
                    <a:solidFill>
                      <a:srgbClr val="000000"/>
                    </a:solidFill>
                    <a:ea typeface="黑体" pitchFamily="2" charset="-122"/>
                  </a:rPr>
                  <a:t>=</a:t>
                </a:r>
                <a:r>
                  <a:rPr lang="en-US" altLang="zh-CN" b="0" dirty="0">
                    <a:solidFill>
                      <a:srgbClr val="000000"/>
                    </a:solidFill>
                    <a:latin typeface="宋体" pitchFamily="2" charset="-122"/>
                  </a:rPr>
                  <a:t>-</a:t>
                </a:r>
                <a:r>
                  <a:rPr lang="en-US" altLang="zh-CN" b="0" i="1" dirty="0">
                    <a:solidFill>
                      <a:srgbClr val="000000"/>
                    </a:solidFill>
                    <a:ea typeface="黑体" pitchFamily="2" charset="-122"/>
                  </a:rPr>
                  <a:t>W</a:t>
                </a:r>
                <a:r>
                  <a:rPr lang="en-US" altLang="zh-CN" b="0" dirty="0">
                    <a:solidFill>
                      <a:srgbClr val="000000"/>
                    </a:solidFill>
                    <a:ea typeface="黑体" pitchFamily="2" charset="-122"/>
                  </a:rPr>
                  <a:t>=</a:t>
                </a:r>
                <a:r>
                  <a:rPr lang="en-US" altLang="zh-CN" b="0" dirty="0">
                    <a:solidFill>
                      <a:srgbClr val="000000"/>
                    </a:solidFill>
                    <a:latin typeface="宋体" pitchFamily="2" charset="-122"/>
                  </a:rPr>
                  <a:t>-</a:t>
                </a:r>
                <a:r>
                  <a:rPr lang="en-US" altLang="zh-CN" b="0" i="1" dirty="0">
                    <a:solidFill>
                      <a:srgbClr val="000000"/>
                    </a:solidFill>
                    <a:ea typeface="黑体" pitchFamily="2" charset="-122"/>
                  </a:rPr>
                  <a:t>W</a:t>
                </a:r>
                <a:r>
                  <a:rPr lang="en-US" altLang="zh-CN" b="0" baseline="-25000" dirty="0">
                    <a:solidFill>
                      <a:srgbClr val="000000"/>
                    </a:solidFill>
                    <a:ea typeface="黑体" pitchFamily="2" charset="-122"/>
                  </a:rPr>
                  <a:t>R1</a:t>
                </a:r>
                <a:r>
                  <a:rPr lang="en-US" altLang="zh-CN" b="0" dirty="0">
                    <a:solidFill>
                      <a:srgbClr val="000000"/>
                    </a:solidFill>
                    <a:latin typeface="宋体" pitchFamily="2" charset="-122"/>
                  </a:rPr>
                  <a:t>-</a:t>
                </a:r>
                <a:r>
                  <a:rPr lang="en-US" altLang="zh-CN" b="0" i="1" dirty="0">
                    <a:solidFill>
                      <a:srgbClr val="000000"/>
                    </a:solidFill>
                    <a:ea typeface="黑体" pitchFamily="2" charset="-122"/>
                  </a:rPr>
                  <a:t>W</a:t>
                </a:r>
                <a:r>
                  <a:rPr lang="en-US" altLang="zh-CN" b="0" baseline="-25000" dirty="0">
                    <a:solidFill>
                      <a:srgbClr val="000000"/>
                    </a:solidFill>
                    <a:ea typeface="黑体" pitchFamily="2" charset="-122"/>
                  </a:rPr>
                  <a:t>R2 </a:t>
                </a:r>
                <a:r>
                  <a:rPr lang="en-US" altLang="zh-CN" b="0" dirty="0">
                    <a:solidFill>
                      <a:srgbClr val="000000"/>
                    </a:solidFill>
                    <a:ea typeface="黑体" pitchFamily="2" charset="-122"/>
                  </a:rPr>
                  <a:t>=</a:t>
                </a:r>
                <a:r>
                  <a:rPr lang="en-US" altLang="zh-CN" b="0" baseline="-25000" dirty="0">
                    <a:solidFill>
                      <a:srgbClr val="000000"/>
                    </a:solidFill>
                    <a:ea typeface="黑体" pitchFamily="2" charset="-122"/>
                  </a:rPr>
                  <a:t> </a:t>
                </a:r>
                <a:r>
                  <a:rPr lang="en-US" altLang="zh-CN" b="0" dirty="0">
                    <a:solidFill>
                      <a:srgbClr val="000000"/>
                    </a:solidFill>
                    <a:ea typeface="黑体" pitchFamily="2" charset="-122"/>
                  </a:rPr>
                  <a:t>0</a:t>
                </a:r>
                <a:endParaRPr lang="en-US" altLang="zh-CN" sz="2400" b="0" dirty="0">
                  <a:solidFill>
                    <a:srgbClr val="000000"/>
                  </a:solidFill>
                </a:endParaRPr>
              </a:p>
            </p:txBody>
          </p:sp>
          <p:sp>
            <p:nvSpPr>
              <p:cNvPr id="22548" name="Text Box 70"/>
              <p:cNvSpPr txBox="1">
                <a:spLocks noChangeArrowheads="1"/>
              </p:cNvSpPr>
              <p:nvPr/>
            </p:nvSpPr>
            <p:spPr bwMode="auto">
              <a:xfrm>
                <a:off x="0" y="1188"/>
                <a:ext cx="394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l" eaLnBrk="1" hangingPunct="1">
                  <a:defRPr/>
                </a:pPr>
                <a:r>
                  <a:rPr lang="en-US" altLang="zh-CN" dirty="0">
                    <a:effectLst>
                      <a:outerShdw blurRad="38100" dist="38100" dir="2700000" algn="tl">
                        <a:srgbClr val="C0C0C0"/>
                      </a:outerShdw>
                    </a:effectLst>
                    <a:ea typeface="黑体" pitchFamily="2" charset="-122"/>
                  </a:rPr>
                  <a:t>I3+R2 </a:t>
                </a:r>
                <a:r>
                  <a:rPr lang="en-US" altLang="zh-CN" dirty="0">
                    <a:solidFill>
                      <a:schemeClr val="bg1"/>
                    </a:solidFill>
                    <a:ea typeface="黑体" pitchFamily="2" charset="-122"/>
                  </a:rPr>
                  <a:t>  </a:t>
                </a:r>
                <a:r>
                  <a:rPr lang="en-US" altLang="zh-CN" b="0" i="1" dirty="0">
                    <a:solidFill>
                      <a:srgbClr val="000000"/>
                    </a:solidFill>
                    <a:ea typeface="黑体" pitchFamily="2" charset="-122"/>
                  </a:rPr>
                  <a:t>Q</a:t>
                </a:r>
                <a:r>
                  <a:rPr lang="en-US" altLang="zh-CN" b="0" dirty="0">
                    <a:solidFill>
                      <a:srgbClr val="000000"/>
                    </a:solidFill>
                    <a:ea typeface="黑体" pitchFamily="2" charset="-122"/>
                  </a:rPr>
                  <a:t>=</a:t>
                </a:r>
                <a:r>
                  <a:rPr lang="en-US" altLang="zh-CN" b="0" dirty="0">
                    <a:solidFill>
                      <a:srgbClr val="000000"/>
                    </a:solidFill>
                    <a:latin typeface="宋体" pitchFamily="2" charset="-122"/>
                  </a:rPr>
                  <a:t>-</a:t>
                </a:r>
                <a:r>
                  <a:rPr lang="en-US" altLang="zh-CN" b="0" i="1" dirty="0">
                    <a:solidFill>
                      <a:srgbClr val="000000"/>
                    </a:solidFill>
                    <a:ea typeface="黑体" pitchFamily="2" charset="-122"/>
                  </a:rPr>
                  <a:t>W</a:t>
                </a:r>
                <a:r>
                  <a:rPr lang="en-US" altLang="zh-CN" b="0" dirty="0">
                    <a:solidFill>
                      <a:srgbClr val="000000"/>
                    </a:solidFill>
                    <a:ea typeface="黑体" pitchFamily="2" charset="-122"/>
                  </a:rPr>
                  <a:t>=</a:t>
                </a:r>
                <a:r>
                  <a:rPr lang="en-US" altLang="zh-CN" b="0" dirty="0">
                    <a:solidFill>
                      <a:srgbClr val="000000"/>
                    </a:solidFill>
                    <a:latin typeface="宋体" pitchFamily="2" charset="-122"/>
                  </a:rPr>
                  <a:t>-</a:t>
                </a:r>
                <a:r>
                  <a:rPr lang="en-US" altLang="zh-CN" b="0" i="1" dirty="0">
                    <a:solidFill>
                      <a:srgbClr val="000000"/>
                    </a:solidFill>
                    <a:ea typeface="黑体" pitchFamily="2" charset="-122"/>
                  </a:rPr>
                  <a:t>W</a:t>
                </a:r>
                <a:r>
                  <a:rPr lang="en-US" altLang="zh-CN" b="0" baseline="-25000" dirty="0">
                    <a:solidFill>
                      <a:srgbClr val="000000"/>
                    </a:solidFill>
                    <a:ea typeface="黑体" pitchFamily="2" charset="-122"/>
                  </a:rPr>
                  <a:t>I3</a:t>
                </a:r>
                <a:r>
                  <a:rPr lang="en-US" altLang="zh-CN" b="0" dirty="0">
                    <a:solidFill>
                      <a:srgbClr val="000000"/>
                    </a:solidFill>
                    <a:latin typeface="宋体" pitchFamily="2" charset="-122"/>
                  </a:rPr>
                  <a:t>-</a:t>
                </a:r>
                <a:r>
                  <a:rPr lang="en-US" altLang="zh-CN" b="0" i="1" dirty="0">
                    <a:solidFill>
                      <a:srgbClr val="000000"/>
                    </a:solidFill>
                    <a:ea typeface="黑体" pitchFamily="2" charset="-122"/>
                  </a:rPr>
                  <a:t>W</a:t>
                </a:r>
                <a:r>
                  <a:rPr lang="en-US" altLang="zh-CN" b="0" baseline="-25000" dirty="0">
                    <a:solidFill>
                      <a:srgbClr val="000000"/>
                    </a:solidFill>
                    <a:ea typeface="黑体" pitchFamily="2" charset="-122"/>
                  </a:rPr>
                  <a:t>R2 </a:t>
                </a:r>
                <a:r>
                  <a:rPr lang="en-US" altLang="zh-CN" b="0" dirty="0">
                    <a:solidFill>
                      <a:srgbClr val="000000"/>
                    </a:solidFill>
                    <a:ea typeface="黑体" pitchFamily="2" charset="-122"/>
                  </a:rPr>
                  <a:t>= </a:t>
                </a:r>
                <a:r>
                  <a:rPr lang="en-US" altLang="zh-CN" b="0" dirty="0">
                    <a:solidFill>
                      <a:srgbClr val="000000"/>
                    </a:solidFill>
                  </a:rPr>
                  <a:t>39.16×10</a:t>
                </a:r>
                <a:r>
                  <a:rPr lang="en-US" altLang="zh-CN" b="0" baseline="30000" dirty="0">
                    <a:solidFill>
                      <a:srgbClr val="000000"/>
                    </a:solidFill>
                  </a:rPr>
                  <a:t>3</a:t>
                </a:r>
                <a:r>
                  <a:rPr lang="en-US" altLang="zh-CN" b="0" dirty="0">
                    <a:solidFill>
                      <a:srgbClr val="000000"/>
                    </a:solidFill>
                  </a:rPr>
                  <a:t>J</a:t>
                </a:r>
                <a:endParaRPr lang="en-US" altLang="zh-CN" sz="2400" b="0" dirty="0">
                  <a:solidFill>
                    <a:srgbClr val="000000"/>
                  </a:solidFill>
                  <a:ea typeface="黑体" pitchFamily="2" charset="-122"/>
                </a:endParaRPr>
              </a:p>
            </p:txBody>
          </p:sp>
          <p:sp>
            <p:nvSpPr>
              <p:cNvPr id="23567" name="Text Box 75"/>
              <p:cNvSpPr txBox="1">
                <a:spLocks noChangeArrowheads="1"/>
              </p:cNvSpPr>
              <p:nvPr/>
            </p:nvSpPr>
            <p:spPr bwMode="auto">
              <a:xfrm>
                <a:off x="1239" y="1460"/>
                <a:ext cx="3809"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en-US" altLang="zh-CN" sz="2400">
                    <a:solidFill>
                      <a:srgbClr val="0000FF"/>
                    </a:solidFill>
                    <a:latin typeface="Times New Roman" pitchFamily="18" charset="0"/>
                    <a:ea typeface="黑体" pitchFamily="2" charset="-122"/>
                  </a:rPr>
                  <a:t>(</a:t>
                </a:r>
                <a:r>
                  <a:rPr lang="zh-CN" altLang="en-US" sz="2400">
                    <a:solidFill>
                      <a:srgbClr val="0000FF"/>
                    </a:solidFill>
                    <a:latin typeface="Times New Roman" pitchFamily="18" charset="0"/>
                    <a:ea typeface="黑体" pitchFamily="2" charset="-122"/>
                  </a:rPr>
                  <a:t>系统从单一热源吸热，并转化为功，这是不可能的，但是过程反过来进行就可能了</a:t>
                </a:r>
                <a:r>
                  <a:rPr lang="en-US" altLang="zh-CN" sz="2400">
                    <a:solidFill>
                      <a:srgbClr val="0000FF"/>
                    </a:solidFill>
                    <a:latin typeface="Times New Roman" pitchFamily="18" charset="0"/>
                    <a:ea typeface="黑体" pitchFamily="2" charset="-122"/>
                  </a:rPr>
                  <a:t>)</a:t>
                </a:r>
              </a:p>
            </p:txBody>
          </p:sp>
        </p:grpSp>
      </p:grpSp>
    </p:spTree>
  </p:cSld>
  <p:clrMapOvr>
    <a:masterClrMapping/>
  </p:clrMapOvr>
  <p:transition spd="slow">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3"/>
          <p:cNvSpPr txBox="1">
            <a:spLocks noChangeArrowheads="1"/>
          </p:cNvSpPr>
          <p:nvPr/>
        </p:nvSpPr>
        <p:spPr bwMode="auto">
          <a:xfrm>
            <a:off x="631825" y="749300"/>
            <a:ext cx="78898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dirty="0">
                <a:solidFill>
                  <a:srgbClr val="FF0000"/>
                </a:solidFill>
                <a:latin typeface="Times New Roman" pitchFamily="18" charset="0"/>
                <a:ea typeface="黑体" pitchFamily="2" charset="-122"/>
              </a:rPr>
              <a:t>不可逆过程：</a:t>
            </a:r>
            <a:r>
              <a:rPr lang="zh-CN" altLang="en-US" sz="2800" dirty="0">
                <a:solidFill>
                  <a:srgbClr val="0000FF"/>
                </a:solidFill>
                <a:latin typeface="Times New Roman" pitchFamily="18" charset="0"/>
                <a:ea typeface="黑体" pitchFamily="2" charset="-122"/>
              </a:rPr>
              <a:t>不能简单逆转完全复原的过程</a:t>
            </a:r>
          </a:p>
        </p:txBody>
      </p:sp>
      <p:sp>
        <p:nvSpPr>
          <p:cNvPr id="24579" name="Text Box 4"/>
          <p:cNvSpPr txBox="1">
            <a:spLocks noChangeArrowheads="1"/>
          </p:cNvSpPr>
          <p:nvPr/>
        </p:nvSpPr>
        <p:spPr bwMode="auto">
          <a:xfrm>
            <a:off x="1360488" y="1265238"/>
            <a:ext cx="6767512" cy="1514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lnSpc>
                <a:spcPct val="110000"/>
              </a:lnSpc>
              <a:spcBef>
                <a:spcPct val="0"/>
              </a:spcBef>
              <a:buClrTx/>
              <a:buSzTx/>
              <a:buFontTx/>
              <a:buNone/>
            </a:pPr>
            <a:r>
              <a:rPr lang="en-US" altLang="zh-CN" sz="2800" dirty="0">
                <a:solidFill>
                  <a:srgbClr val="0000FF"/>
                </a:solidFill>
                <a:latin typeface="Times New Roman" pitchFamily="18" charset="0"/>
                <a:ea typeface="黑体" pitchFamily="2" charset="-122"/>
              </a:rPr>
              <a:t>◆</a:t>
            </a:r>
            <a:r>
              <a:rPr lang="zh-CN" altLang="en-US" sz="2800" dirty="0">
                <a:solidFill>
                  <a:srgbClr val="FF0000"/>
                </a:solidFill>
                <a:latin typeface="Times New Roman" pitchFamily="18" charset="0"/>
                <a:ea typeface="黑体" pitchFamily="2" charset="-122"/>
              </a:rPr>
              <a:t>在同样条件下</a:t>
            </a:r>
            <a:r>
              <a:rPr lang="zh-CN" altLang="en-US" sz="2800" dirty="0">
                <a:latin typeface="Times New Roman" pitchFamily="18" charset="0"/>
                <a:ea typeface="黑体" pitchFamily="2" charset="-122"/>
              </a:rPr>
              <a:t>，逆过程不能发生</a:t>
            </a:r>
          </a:p>
          <a:p>
            <a:pPr eaLnBrk="1" hangingPunct="1">
              <a:lnSpc>
                <a:spcPct val="110000"/>
              </a:lnSpc>
              <a:spcBef>
                <a:spcPct val="0"/>
              </a:spcBef>
              <a:buClrTx/>
              <a:buSzTx/>
              <a:buFontTx/>
              <a:buNone/>
            </a:pPr>
            <a:r>
              <a:rPr lang="zh-CN" altLang="en-US" sz="2800" dirty="0">
                <a:solidFill>
                  <a:srgbClr val="0000FF"/>
                </a:solidFill>
                <a:latin typeface="Times New Roman" pitchFamily="18" charset="0"/>
                <a:ea typeface="黑体" pitchFamily="2" charset="-122"/>
              </a:rPr>
              <a:t>◆</a:t>
            </a:r>
            <a:r>
              <a:rPr lang="zh-CN" altLang="en-US" sz="2800" dirty="0">
                <a:latin typeface="Times New Roman" pitchFamily="18" charset="0"/>
                <a:ea typeface="黑体" pitchFamily="2" charset="-122"/>
              </a:rPr>
              <a:t>无法使系统和环境都复原</a:t>
            </a:r>
          </a:p>
          <a:p>
            <a:pPr eaLnBrk="1" hangingPunct="1">
              <a:lnSpc>
                <a:spcPct val="110000"/>
              </a:lnSpc>
              <a:spcBef>
                <a:spcPct val="0"/>
              </a:spcBef>
              <a:buClrTx/>
              <a:buSzTx/>
              <a:buFontTx/>
              <a:buNone/>
            </a:pPr>
            <a:r>
              <a:rPr lang="zh-CN" altLang="en-US" sz="2800" dirty="0">
                <a:solidFill>
                  <a:srgbClr val="0000FF"/>
                </a:solidFill>
                <a:latin typeface="Times New Roman" pitchFamily="18" charset="0"/>
                <a:ea typeface="黑体" pitchFamily="2" charset="-122"/>
              </a:rPr>
              <a:t>◆</a:t>
            </a:r>
            <a:r>
              <a:rPr lang="zh-CN" altLang="en-US" sz="2800" dirty="0">
                <a:latin typeface="Times New Roman" pitchFamily="18" charset="0"/>
                <a:ea typeface="黑体" pitchFamily="2" charset="-122"/>
              </a:rPr>
              <a:t>自然界实际发生的过程都是不可逆过程</a:t>
            </a:r>
          </a:p>
        </p:txBody>
      </p:sp>
      <p:sp>
        <p:nvSpPr>
          <p:cNvPr id="24580" name="Text Box 7"/>
          <p:cNvSpPr txBox="1">
            <a:spLocks noChangeArrowheads="1"/>
          </p:cNvSpPr>
          <p:nvPr/>
        </p:nvSpPr>
        <p:spPr bwMode="auto">
          <a:xfrm>
            <a:off x="631825" y="2978150"/>
            <a:ext cx="78898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1809750" indent="-1809750"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dirty="0">
                <a:solidFill>
                  <a:srgbClr val="FF0000"/>
                </a:solidFill>
                <a:latin typeface="Times New Roman" pitchFamily="18" charset="0"/>
                <a:ea typeface="黑体" pitchFamily="2" charset="-122"/>
              </a:rPr>
              <a:t>可逆过程：</a:t>
            </a:r>
            <a:r>
              <a:rPr lang="zh-CN" altLang="en-US" sz="2800" dirty="0">
                <a:solidFill>
                  <a:srgbClr val="0000FF"/>
                </a:solidFill>
                <a:latin typeface="Times New Roman" pitchFamily="18" charset="0"/>
                <a:ea typeface="黑体" pitchFamily="2" charset="-122"/>
              </a:rPr>
              <a:t>平衡且没有摩擦力条件下进行的过程</a:t>
            </a:r>
          </a:p>
        </p:txBody>
      </p:sp>
      <p:sp>
        <p:nvSpPr>
          <p:cNvPr id="24581" name="Text Box 8"/>
          <p:cNvSpPr txBox="1">
            <a:spLocks noChangeArrowheads="1"/>
          </p:cNvSpPr>
          <p:nvPr/>
        </p:nvSpPr>
        <p:spPr bwMode="auto">
          <a:xfrm>
            <a:off x="1360488" y="3519489"/>
            <a:ext cx="6912470" cy="1514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lnSpc>
                <a:spcPct val="110000"/>
              </a:lnSpc>
              <a:spcBef>
                <a:spcPct val="0"/>
              </a:spcBef>
              <a:buClrTx/>
              <a:buSzTx/>
              <a:buFontTx/>
              <a:buNone/>
            </a:pPr>
            <a:r>
              <a:rPr lang="en-US" altLang="zh-CN" sz="2800" dirty="0">
                <a:solidFill>
                  <a:srgbClr val="0000FF"/>
                </a:solidFill>
                <a:latin typeface="Times New Roman" pitchFamily="18" charset="0"/>
                <a:ea typeface="黑体" pitchFamily="2" charset="-122"/>
              </a:rPr>
              <a:t>◆</a:t>
            </a:r>
            <a:r>
              <a:rPr lang="zh-CN" altLang="en-US" sz="2800" dirty="0">
                <a:solidFill>
                  <a:srgbClr val="FF0000"/>
                </a:solidFill>
                <a:latin typeface="Times New Roman" pitchFamily="18" charset="0"/>
                <a:ea typeface="黑体" pitchFamily="2" charset="-122"/>
              </a:rPr>
              <a:t>在同样条件下</a:t>
            </a:r>
            <a:r>
              <a:rPr lang="zh-CN" altLang="en-US" sz="2800" dirty="0">
                <a:latin typeface="Times New Roman" pitchFamily="18" charset="0"/>
                <a:ea typeface="黑体" pitchFamily="2" charset="-122"/>
              </a:rPr>
              <a:t>，正逆过程都能进行</a:t>
            </a:r>
          </a:p>
          <a:p>
            <a:pPr eaLnBrk="1" hangingPunct="1">
              <a:lnSpc>
                <a:spcPct val="110000"/>
              </a:lnSpc>
              <a:spcBef>
                <a:spcPct val="0"/>
              </a:spcBef>
              <a:buClrTx/>
              <a:buSzTx/>
              <a:buFontTx/>
              <a:buNone/>
            </a:pPr>
            <a:r>
              <a:rPr lang="zh-CN" altLang="en-US" sz="2800" dirty="0">
                <a:solidFill>
                  <a:srgbClr val="0000FF"/>
                </a:solidFill>
                <a:latin typeface="Times New Roman" pitchFamily="18" charset="0"/>
                <a:ea typeface="黑体" pitchFamily="2" charset="-122"/>
              </a:rPr>
              <a:t>◆</a:t>
            </a:r>
            <a:r>
              <a:rPr lang="zh-CN" altLang="en-US" sz="2800" dirty="0">
                <a:latin typeface="Times New Roman" pitchFamily="18" charset="0"/>
                <a:ea typeface="黑体" pitchFamily="2" charset="-122"/>
              </a:rPr>
              <a:t>可以设法使系统和环境都复原</a:t>
            </a:r>
          </a:p>
          <a:p>
            <a:pPr eaLnBrk="1" hangingPunct="1">
              <a:lnSpc>
                <a:spcPct val="110000"/>
              </a:lnSpc>
              <a:spcBef>
                <a:spcPct val="0"/>
              </a:spcBef>
              <a:buClrTx/>
              <a:buSzTx/>
              <a:buFontTx/>
              <a:buNone/>
            </a:pPr>
            <a:r>
              <a:rPr lang="zh-CN" altLang="en-US" sz="2800" dirty="0">
                <a:solidFill>
                  <a:srgbClr val="0000FF"/>
                </a:solidFill>
                <a:latin typeface="Times New Roman" pitchFamily="18" charset="0"/>
                <a:ea typeface="黑体" pitchFamily="2" charset="-122"/>
              </a:rPr>
              <a:t>◆</a:t>
            </a:r>
            <a:r>
              <a:rPr lang="zh-CN" altLang="en-US" sz="2800" dirty="0">
                <a:latin typeface="Times New Roman" pitchFamily="18" charset="0"/>
                <a:ea typeface="黑体" pitchFamily="2" charset="-122"/>
              </a:rPr>
              <a:t>可逆过程是一种抽象的理想过程</a:t>
            </a:r>
          </a:p>
        </p:txBody>
      </p:sp>
      <p:grpSp>
        <p:nvGrpSpPr>
          <p:cNvPr id="24582" name="Group 6"/>
          <p:cNvGrpSpPr>
            <a:grpSpLocks/>
          </p:cNvGrpSpPr>
          <p:nvPr/>
        </p:nvGrpSpPr>
        <p:grpSpPr bwMode="auto">
          <a:xfrm>
            <a:off x="2303463" y="5493810"/>
            <a:ext cx="4497387" cy="533400"/>
            <a:chOff x="0" y="8"/>
            <a:chExt cx="2833" cy="336"/>
          </a:xfrm>
        </p:grpSpPr>
        <p:sp>
          <p:nvSpPr>
            <p:cNvPr id="24583" name="AutoShape 17"/>
            <p:cNvSpPr>
              <a:spLocks noChangeArrowheads="1"/>
            </p:cNvSpPr>
            <p:nvPr/>
          </p:nvSpPr>
          <p:spPr bwMode="auto">
            <a:xfrm>
              <a:off x="0" y="8"/>
              <a:ext cx="2833" cy="336"/>
            </a:xfrm>
            <a:prstGeom prst="roundRect">
              <a:avLst>
                <a:gd name="adj" fmla="val 16667"/>
              </a:avLst>
            </a:prstGeom>
            <a:solidFill>
              <a:schemeClr val="accent2"/>
            </a:solidFill>
            <a:ln>
              <a:noFill/>
            </a:ln>
            <a:effectLst>
              <a:prstShdw prst="shdw17" dist="17961" dir="2700000">
                <a:srgbClr val="1F5C99"/>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23560" name="Text Box 16"/>
            <p:cNvSpPr txBox="1">
              <a:spLocks noChangeArrowheads="1"/>
            </p:cNvSpPr>
            <p:nvPr/>
          </p:nvSpPr>
          <p:spPr bwMode="auto">
            <a:xfrm>
              <a:off x="120" y="14"/>
              <a:ext cx="2619" cy="33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l" eaLnBrk="1" hangingPunct="1">
                <a:defRPr/>
              </a:pPr>
              <a:r>
                <a:rPr lang="zh-CN" altLang="en-US" dirty="0">
                  <a:effectLst>
                    <a:outerShdw blurRad="38100" dist="38100" dir="2700000" algn="tl">
                      <a:srgbClr val="C0C0C0"/>
                    </a:outerShdw>
                  </a:effectLst>
                  <a:latin typeface="黑体" pitchFamily="2" charset="-122"/>
                  <a:ea typeface="黑体" pitchFamily="2" charset="-122"/>
                </a:rPr>
                <a:t>实际过程      </a:t>
              </a:r>
              <a:r>
                <a:rPr lang="zh-CN" altLang="en-US" dirty="0">
                  <a:solidFill>
                    <a:srgbClr val="FF0000"/>
                  </a:solidFill>
                  <a:effectLst>
                    <a:outerShdw blurRad="38100" dist="38100" dir="2700000" algn="tl">
                      <a:srgbClr val="C0C0C0"/>
                    </a:outerShdw>
                  </a:effectLst>
                  <a:latin typeface="黑体" pitchFamily="2" charset="-122"/>
                  <a:ea typeface="黑体" pitchFamily="2" charset="-122"/>
                </a:rPr>
                <a:t>可逆过程</a:t>
              </a:r>
              <a:endParaRPr lang="zh-CN" altLang="en-US" dirty="0">
                <a:effectLst>
                  <a:outerShdw blurRad="38100" dist="38100" dir="2700000" algn="tl">
                    <a:srgbClr val="C0C0C0"/>
                  </a:outerShdw>
                </a:effectLst>
                <a:latin typeface="黑体" pitchFamily="2" charset="-122"/>
                <a:ea typeface="黑体" pitchFamily="2" charset="-122"/>
              </a:endParaRPr>
            </a:p>
          </p:txBody>
        </p:sp>
        <p:sp>
          <p:nvSpPr>
            <p:cNvPr id="24585" name="AutoShape 24"/>
            <p:cNvSpPr>
              <a:spLocks/>
            </p:cNvSpPr>
            <p:nvPr/>
          </p:nvSpPr>
          <p:spPr bwMode="auto">
            <a:xfrm>
              <a:off x="1164" y="104"/>
              <a:ext cx="531" cy="9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3376 w 21600"/>
                <a:gd name="T55" fmla="*/ 5520 h 21600"/>
                <a:gd name="T56" fmla="*/ 18915 w 21600"/>
                <a:gd name="T57" fmla="*/ 16320 h 2160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1"/>
            </a:solidFill>
            <a:ln>
              <a:noFill/>
            </a:ln>
            <a:effectLst>
              <a:prstShdw prst="shdw17" dist="17961" dir="13500000">
                <a:srgbClr val="7A8E99"/>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24586" name="AutoShape 27"/>
            <p:cNvSpPr>
              <a:spLocks/>
            </p:cNvSpPr>
            <p:nvPr/>
          </p:nvSpPr>
          <p:spPr bwMode="auto">
            <a:xfrm flipH="1">
              <a:off x="1176" y="200"/>
              <a:ext cx="531" cy="9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3376 w 21600"/>
                <a:gd name="T55" fmla="*/ 5520 h 21600"/>
                <a:gd name="T56" fmla="*/ 18915 w 21600"/>
                <a:gd name="T57" fmla="*/ 16320 h 2160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1"/>
            </a:solidFill>
            <a:ln>
              <a:noFill/>
            </a:ln>
            <a:effectLst>
              <a:prstShdw prst="shdw17" dist="17961" dir="13500000">
                <a:srgbClr val="7A8E99"/>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spTree>
  </p:cSld>
  <p:clrMapOvr>
    <a:masterClrMapping/>
  </p:clrMapOvr>
  <p:transition spd="slow">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1046"/>
          <p:cNvSpPr txBox="1">
            <a:spLocks noChangeArrowheads="1"/>
          </p:cNvSpPr>
          <p:nvPr/>
        </p:nvSpPr>
        <p:spPr bwMode="auto">
          <a:xfrm>
            <a:off x="665163" y="579438"/>
            <a:ext cx="7781925" cy="522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en-US" altLang="zh-CN" sz="2800">
                <a:solidFill>
                  <a:srgbClr val="FF0000"/>
                </a:solidFill>
                <a:latin typeface="黑体" pitchFamily="2" charset="-122"/>
                <a:ea typeface="黑体" pitchFamily="2" charset="-122"/>
              </a:rPr>
              <a:t>2.</a:t>
            </a:r>
            <a:r>
              <a:rPr kumimoji="1" lang="zh-CN" altLang="en-US" sz="2800">
                <a:solidFill>
                  <a:srgbClr val="FF0000"/>
                </a:solidFill>
                <a:latin typeface="黑体" pitchFamily="2" charset="-122"/>
                <a:ea typeface="黑体" pitchFamily="2" charset="-122"/>
              </a:rPr>
              <a:t>热机效率</a:t>
            </a:r>
            <a:r>
              <a:rPr kumimoji="1" lang="en-US" altLang="zh-CN" sz="2800">
                <a:solidFill>
                  <a:srgbClr val="FF0000"/>
                </a:solidFill>
                <a:latin typeface="Times New Roman" pitchFamily="18" charset="0"/>
                <a:ea typeface="黑体" pitchFamily="2" charset="-122"/>
                <a:cs typeface="Times New Roman" pitchFamily="18" charset="0"/>
              </a:rPr>
              <a:t>(efficiency of heat engine)</a:t>
            </a:r>
            <a:endParaRPr kumimoji="1" lang="zh-CN" altLang="en-US" sz="2400">
              <a:latin typeface="Times New Roman" pitchFamily="18" charset="0"/>
              <a:ea typeface="黑体" pitchFamily="2" charset="-122"/>
              <a:cs typeface="Times New Roman" pitchFamily="18" charset="0"/>
            </a:endParaRPr>
          </a:p>
        </p:txBody>
      </p:sp>
      <p:sp>
        <p:nvSpPr>
          <p:cNvPr id="11" name="椭圆 10"/>
          <p:cNvSpPr/>
          <p:nvPr/>
        </p:nvSpPr>
        <p:spPr bwMode="auto">
          <a:xfrm>
            <a:off x="6327775" y="3025775"/>
            <a:ext cx="1292225" cy="1292225"/>
          </a:xfrm>
          <a:prstGeom prst="ellipse">
            <a:avLst/>
          </a:prstGeom>
          <a:ln w="57150">
            <a:solidFill>
              <a:srgbClr val="000000"/>
            </a:solidFill>
            <a:headEnd type="none" w="med" len="med"/>
            <a:tailEnd type="triangle" w="med" len="med"/>
          </a:ln>
        </p:spPr>
        <p:style>
          <a:lnRef idx="2">
            <a:schemeClr val="dk1"/>
          </a:lnRef>
          <a:fillRef idx="1">
            <a:schemeClr val="lt1"/>
          </a:fillRef>
          <a:effectRef idx="0">
            <a:schemeClr val="dk1"/>
          </a:effectRef>
          <a:fontRef idx="minor">
            <a:schemeClr val="dk1"/>
          </a:fontRef>
        </p:style>
        <p:txBody>
          <a:bodyPr wrap="none"/>
          <a:lstStyle/>
          <a:p>
            <a:pPr>
              <a:defRPr/>
            </a:pPr>
            <a:endParaRPr lang="zh-CN" altLang="en-US">
              <a:solidFill>
                <a:schemeClr val="tx1"/>
              </a:solidFill>
              <a:latin typeface="Times New Roman" pitchFamily="18" charset="0"/>
            </a:endParaRPr>
          </a:p>
        </p:txBody>
      </p:sp>
      <p:sp>
        <p:nvSpPr>
          <p:cNvPr id="14" name="矩形 13"/>
          <p:cNvSpPr/>
          <p:nvPr/>
        </p:nvSpPr>
        <p:spPr bwMode="auto">
          <a:xfrm>
            <a:off x="5864225" y="1335088"/>
            <a:ext cx="2176463" cy="682625"/>
          </a:xfrm>
          <a:prstGeom prst="rect">
            <a:avLst/>
          </a:prstGeom>
          <a:noFill/>
          <a:ln w="38100" cap="flat" cmpd="sng" algn="ctr">
            <a:solidFill>
              <a:srgbClr val="000000"/>
            </a:solidFill>
            <a:prstDash val="solid"/>
            <a:round/>
            <a:headEnd type="none" w="med" len="med"/>
            <a:tailEnd type="triangle" w="med" len="med"/>
          </a:ln>
          <a:effectLst>
            <a:outerShdw dist="17961" dir="2700000" algn="ctr" rotWithShape="0">
              <a:schemeClr val="tx1">
                <a:gamma/>
                <a:shade val="60000"/>
                <a:invGamma/>
              </a:schemeClr>
            </a:outerShdw>
          </a:effectLst>
        </p:spPr>
        <p:txBody>
          <a:bodyPr wrap="none"/>
          <a:lstStyle/>
          <a:p>
            <a:pPr>
              <a:defRPr/>
            </a:pPr>
            <a:endParaRPr lang="zh-CN" altLang="en-US"/>
          </a:p>
        </p:txBody>
      </p:sp>
      <p:sp>
        <p:nvSpPr>
          <p:cNvPr id="15" name="矩形 14"/>
          <p:cNvSpPr/>
          <p:nvPr/>
        </p:nvSpPr>
        <p:spPr bwMode="auto">
          <a:xfrm>
            <a:off x="5884863" y="5305425"/>
            <a:ext cx="2178050" cy="681038"/>
          </a:xfrm>
          <a:prstGeom prst="rect">
            <a:avLst/>
          </a:prstGeom>
          <a:noFill/>
          <a:ln w="38100" cap="flat" cmpd="sng" algn="ctr">
            <a:solidFill>
              <a:srgbClr val="000000"/>
            </a:solidFill>
            <a:prstDash val="solid"/>
            <a:round/>
            <a:headEnd type="none" w="med" len="med"/>
            <a:tailEnd type="triangle" w="med" len="med"/>
          </a:ln>
          <a:effectLst>
            <a:outerShdw dist="17961" dir="2700000" algn="ctr" rotWithShape="0">
              <a:schemeClr val="tx1">
                <a:gamma/>
                <a:shade val="60000"/>
                <a:invGamma/>
              </a:schemeClr>
            </a:outerShdw>
          </a:effectLst>
        </p:spPr>
        <p:txBody>
          <a:bodyPr wrap="none"/>
          <a:lstStyle/>
          <a:p>
            <a:pPr>
              <a:defRPr/>
            </a:pPr>
            <a:endParaRPr lang="zh-CN" altLang="en-US"/>
          </a:p>
        </p:txBody>
      </p:sp>
      <p:cxnSp>
        <p:nvCxnSpPr>
          <p:cNvPr id="17" name="直接箭头连接符 16"/>
          <p:cNvCxnSpPr>
            <a:stCxn id="14" idx="2"/>
          </p:cNvCxnSpPr>
          <p:nvPr/>
        </p:nvCxnSpPr>
        <p:spPr bwMode="auto">
          <a:xfrm flipH="1">
            <a:off x="6951663" y="2017713"/>
            <a:ext cx="0" cy="1008062"/>
          </a:xfrm>
          <a:prstGeom prst="straightConnector1">
            <a:avLst/>
          </a:prstGeom>
          <a:solidFill>
            <a:schemeClr val="accent1"/>
          </a:solidFill>
          <a:ln w="38100" cap="flat" cmpd="sng" algn="ctr">
            <a:solidFill>
              <a:schemeClr val="tx1"/>
            </a:solidFill>
            <a:prstDash val="solid"/>
            <a:round/>
            <a:headEnd type="none" w="med" len="med"/>
            <a:tailEnd type="arrow"/>
          </a:ln>
          <a:effectLst>
            <a:outerShdw dist="17961" dir="2700000" algn="ctr" rotWithShape="0">
              <a:schemeClr val="tx1">
                <a:gamma/>
                <a:shade val="60000"/>
                <a:invGamma/>
              </a:schemeClr>
            </a:outerShdw>
          </a:effectLst>
        </p:spPr>
      </p:cxnSp>
      <p:cxnSp>
        <p:nvCxnSpPr>
          <p:cNvPr id="18" name="直接箭头连接符 17"/>
          <p:cNvCxnSpPr/>
          <p:nvPr/>
        </p:nvCxnSpPr>
        <p:spPr bwMode="auto">
          <a:xfrm flipH="1">
            <a:off x="6973888" y="4314825"/>
            <a:ext cx="0" cy="1008063"/>
          </a:xfrm>
          <a:prstGeom prst="straightConnector1">
            <a:avLst/>
          </a:prstGeom>
          <a:solidFill>
            <a:schemeClr val="accent1"/>
          </a:solidFill>
          <a:ln w="38100" cap="flat" cmpd="sng" algn="ctr">
            <a:solidFill>
              <a:schemeClr val="tx1"/>
            </a:solidFill>
            <a:prstDash val="solid"/>
            <a:round/>
            <a:headEnd type="none" w="med" len="med"/>
            <a:tailEnd type="arrow"/>
          </a:ln>
          <a:effectLst>
            <a:outerShdw dist="17961" dir="2700000" algn="ctr" rotWithShape="0">
              <a:schemeClr val="tx1">
                <a:gamma/>
                <a:shade val="60000"/>
                <a:invGamma/>
              </a:schemeClr>
            </a:outerShdw>
          </a:effectLst>
        </p:spPr>
      </p:cxnSp>
      <p:sp>
        <p:nvSpPr>
          <p:cNvPr id="9224" name="TextBox 18"/>
          <p:cNvSpPr txBox="1">
            <a:spLocks noChangeArrowheads="1"/>
          </p:cNvSpPr>
          <p:nvPr/>
        </p:nvSpPr>
        <p:spPr bwMode="auto">
          <a:xfrm>
            <a:off x="6076950" y="1436688"/>
            <a:ext cx="175101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r>
              <a:rPr lang="zh-CN" altLang="en-US" sz="2800">
                <a:latin typeface="Times New Roman" pitchFamily="18" charset="0"/>
              </a:rPr>
              <a:t>高温热源</a:t>
            </a:r>
          </a:p>
        </p:txBody>
      </p:sp>
      <p:sp>
        <p:nvSpPr>
          <p:cNvPr id="9225" name="TextBox 19"/>
          <p:cNvSpPr txBox="1">
            <a:spLocks noChangeArrowheads="1"/>
          </p:cNvSpPr>
          <p:nvPr/>
        </p:nvSpPr>
        <p:spPr bwMode="auto">
          <a:xfrm>
            <a:off x="6105525" y="5392738"/>
            <a:ext cx="175101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r>
              <a:rPr lang="zh-CN" altLang="en-US" sz="2800">
                <a:latin typeface="Times New Roman" pitchFamily="18" charset="0"/>
              </a:rPr>
              <a:t>低温热源</a:t>
            </a:r>
          </a:p>
        </p:txBody>
      </p:sp>
      <p:cxnSp>
        <p:nvCxnSpPr>
          <p:cNvPr id="22" name="直接箭头连接符 21"/>
          <p:cNvCxnSpPr>
            <a:stCxn id="11" idx="6"/>
          </p:cNvCxnSpPr>
          <p:nvPr/>
        </p:nvCxnSpPr>
        <p:spPr bwMode="auto">
          <a:xfrm flipV="1">
            <a:off x="7620000" y="3671888"/>
            <a:ext cx="1089025" cy="0"/>
          </a:xfrm>
          <a:prstGeom prst="straightConnector1">
            <a:avLst/>
          </a:prstGeom>
          <a:solidFill>
            <a:schemeClr val="accent1"/>
          </a:solidFill>
          <a:ln w="38100" cap="flat" cmpd="sng" algn="ctr">
            <a:solidFill>
              <a:schemeClr val="tx1"/>
            </a:solidFill>
            <a:prstDash val="solid"/>
            <a:round/>
            <a:headEnd type="none" w="med" len="med"/>
            <a:tailEnd type="arrow"/>
          </a:ln>
          <a:effectLst>
            <a:outerShdw dist="17961" dir="2700000" algn="ctr" rotWithShape="0">
              <a:schemeClr val="tx1">
                <a:gamma/>
                <a:shade val="60000"/>
                <a:invGamma/>
              </a:schemeClr>
            </a:outerShdw>
          </a:effectLst>
        </p:spPr>
      </p:cxnSp>
      <p:sp>
        <p:nvSpPr>
          <p:cNvPr id="9227" name="TextBox 22"/>
          <p:cNvSpPr txBox="1">
            <a:spLocks noChangeArrowheads="1"/>
          </p:cNvSpPr>
          <p:nvPr/>
        </p:nvSpPr>
        <p:spPr bwMode="auto">
          <a:xfrm>
            <a:off x="6423025" y="3409950"/>
            <a:ext cx="10572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r>
              <a:rPr lang="zh-CN" altLang="en-US" sz="2800" dirty="0">
                <a:latin typeface="Times New Roman" pitchFamily="18" charset="0"/>
              </a:rPr>
              <a:t>热机</a:t>
            </a:r>
          </a:p>
        </p:txBody>
      </p:sp>
      <p:sp>
        <p:nvSpPr>
          <p:cNvPr id="9228" name="TextBox 23"/>
          <p:cNvSpPr txBox="1">
            <a:spLocks noChangeArrowheads="1"/>
          </p:cNvSpPr>
          <p:nvPr/>
        </p:nvSpPr>
        <p:spPr bwMode="auto">
          <a:xfrm>
            <a:off x="7072313" y="2192338"/>
            <a:ext cx="1239837"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en-US" altLang="zh-CN" sz="2800" b="0" i="1" dirty="0">
                <a:solidFill>
                  <a:srgbClr val="000000"/>
                </a:solidFill>
                <a:latin typeface="Times New Roman" pitchFamily="18" charset="0"/>
              </a:rPr>
              <a:t>Q</a:t>
            </a:r>
            <a:r>
              <a:rPr lang="en-US" altLang="zh-CN" sz="2800" b="0" baseline="-25000" dirty="0">
                <a:solidFill>
                  <a:srgbClr val="000000"/>
                </a:solidFill>
                <a:latin typeface="Times New Roman" pitchFamily="18" charset="0"/>
              </a:rPr>
              <a:t>1</a:t>
            </a:r>
            <a:r>
              <a:rPr lang="en-US" altLang="zh-CN" sz="2800" b="0" dirty="0">
                <a:solidFill>
                  <a:srgbClr val="000000"/>
                </a:solidFill>
                <a:latin typeface="Times New Roman" pitchFamily="18" charset="0"/>
              </a:rPr>
              <a:t> &gt; 0</a:t>
            </a:r>
            <a:endParaRPr lang="zh-CN" altLang="en-US" sz="2800" b="0" dirty="0">
              <a:solidFill>
                <a:srgbClr val="000000"/>
              </a:solidFill>
              <a:latin typeface="Times New Roman" pitchFamily="18" charset="0"/>
            </a:endParaRPr>
          </a:p>
        </p:txBody>
      </p:sp>
      <p:sp>
        <p:nvSpPr>
          <p:cNvPr id="9229" name="TextBox 24"/>
          <p:cNvSpPr txBox="1">
            <a:spLocks noChangeArrowheads="1"/>
          </p:cNvSpPr>
          <p:nvPr/>
        </p:nvSpPr>
        <p:spPr bwMode="auto">
          <a:xfrm>
            <a:off x="7097713" y="4456113"/>
            <a:ext cx="12414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en-US" altLang="zh-CN" sz="2800" b="0" i="1" dirty="0">
                <a:solidFill>
                  <a:srgbClr val="000000"/>
                </a:solidFill>
                <a:latin typeface="Times New Roman" pitchFamily="18" charset="0"/>
              </a:rPr>
              <a:t>Q</a:t>
            </a:r>
            <a:r>
              <a:rPr lang="en-US" altLang="zh-CN" sz="2800" b="0" baseline="-25000" dirty="0">
                <a:solidFill>
                  <a:srgbClr val="000000"/>
                </a:solidFill>
                <a:latin typeface="Times New Roman" pitchFamily="18" charset="0"/>
              </a:rPr>
              <a:t>2</a:t>
            </a:r>
            <a:r>
              <a:rPr lang="en-US" altLang="zh-CN" sz="2800" b="0" dirty="0">
                <a:solidFill>
                  <a:srgbClr val="000000"/>
                </a:solidFill>
                <a:latin typeface="Times New Roman" pitchFamily="18" charset="0"/>
              </a:rPr>
              <a:t> &lt; 0</a:t>
            </a:r>
            <a:endParaRPr lang="zh-CN" altLang="en-US" sz="2800" b="0" dirty="0">
              <a:solidFill>
                <a:srgbClr val="000000"/>
              </a:solidFill>
              <a:latin typeface="Times New Roman" pitchFamily="18" charset="0"/>
            </a:endParaRPr>
          </a:p>
        </p:txBody>
      </p:sp>
      <p:sp>
        <p:nvSpPr>
          <p:cNvPr id="9230" name="TextBox 25"/>
          <p:cNvSpPr txBox="1">
            <a:spLocks noChangeArrowheads="1"/>
          </p:cNvSpPr>
          <p:nvPr/>
        </p:nvSpPr>
        <p:spPr bwMode="auto">
          <a:xfrm>
            <a:off x="7732713" y="3111500"/>
            <a:ext cx="12414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en-US" altLang="zh-CN" sz="2800" b="0" i="1" dirty="0">
                <a:solidFill>
                  <a:srgbClr val="000000"/>
                </a:solidFill>
                <a:latin typeface="Times New Roman" pitchFamily="18" charset="0"/>
              </a:rPr>
              <a:t>W</a:t>
            </a:r>
            <a:r>
              <a:rPr lang="en-US" altLang="zh-CN" sz="2800" b="0" dirty="0">
                <a:solidFill>
                  <a:srgbClr val="000000"/>
                </a:solidFill>
                <a:latin typeface="Times New Roman" pitchFamily="18" charset="0"/>
              </a:rPr>
              <a:t> &lt; 0</a:t>
            </a:r>
            <a:endParaRPr lang="zh-CN" altLang="en-US" sz="2800" b="0" dirty="0">
              <a:solidFill>
                <a:srgbClr val="000000"/>
              </a:solidFill>
              <a:latin typeface="Times New Roman" pitchFamily="18" charset="0"/>
            </a:endParaRPr>
          </a:p>
        </p:txBody>
      </p:sp>
      <p:graphicFrame>
        <p:nvGraphicFramePr>
          <p:cNvPr id="9231" name="对象 26"/>
          <p:cNvGraphicFramePr>
            <a:graphicFrameLocks noChangeAspect="1"/>
          </p:cNvGraphicFramePr>
          <p:nvPr>
            <p:extLst>
              <p:ext uri="{D42A27DB-BD31-4B8C-83A1-F6EECF244321}">
                <p14:modId xmlns:p14="http://schemas.microsoft.com/office/powerpoint/2010/main" val="2498090484"/>
              </p:ext>
            </p:extLst>
          </p:nvPr>
        </p:nvGraphicFramePr>
        <p:xfrm>
          <a:off x="1568450" y="2787650"/>
          <a:ext cx="2486025" cy="958850"/>
        </p:xfrm>
        <a:graphic>
          <a:graphicData uri="http://schemas.openxmlformats.org/presentationml/2006/ole">
            <mc:AlternateContent xmlns:mc="http://schemas.openxmlformats.org/markup-compatibility/2006">
              <mc:Choice xmlns:v="urn:schemas-microsoft-com:vml" Requires="v">
                <p:oleObj spid="_x0000_s1026" name="Equation" r:id="rId3" imgW="1155600" imgH="431640" progId="Equation.DSMT4">
                  <p:embed/>
                </p:oleObj>
              </mc:Choice>
              <mc:Fallback>
                <p:oleObj name="Equation" r:id="rId3" imgW="1155600" imgH="431640" progId="Equation.DSMT4">
                  <p:embed/>
                  <p:pic>
                    <p:nvPicPr>
                      <p:cNvPr id="9231" name="对象 26"/>
                      <p:cNvPicPr>
                        <a:picLocks noChangeAspect="1" noChangeArrowheads="1"/>
                      </p:cNvPicPr>
                      <p:nvPr/>
                    </p:nvPicPr>
                    <p:blipFill>
                      <a:blip r:embed="rId4"/>
                      <a:srcRect/>
                      <a:stretch>
                        <a:fillRect/>
                      </a:stretch>
                    </p:blipFill>
                    <p:spPr bwMode="auto">
                      <a:xfrm>
                        <a:off x="1568450" y="2787650"/>
                        <a:ext cx="2486025" cy="95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9232" name="Group 7"/>
          <p:cNvGrpSpPr>
            <a:grpSpLocks/>
          </p:cNvGrpSpPr>
          <p:nvPr/>
        </p:nvGrpSpPr>
        <p:grpSpPr bwMode="auto">
          <a:xfrm>
            <a:off x="2293938" y="4052888"/>
            <a:ext cx="1612900" cy="528637"/>
            <a:chOff x="0" y="0"/>
            <a:chExt cx="1016" cy="333"/>
          </a:xfrm>
        </p:grpSpPr>
        <p:sp>
          <p:nvSpPr>
            <p:cNvPr id="9234" name="AutoShape 51"/>
            <p:cNvSpPr>
              <a:spLocks/>
            </p:cNvSpPr>
            <p:nvPr/>
          </p:nvSpPr>
          <p:spPr bwMode="auto">
            <a:xfrm flipV="1">
              <a:off x="28" y="21"/>
              <a:ext cx="948" cy="312"/>
            </a:xfrm>
            <a:prstGeom prst="borderCallout2">
              <a:avLst>
                <a:gd name="adj1" fmla="val 76921"/>
                <a:gd name="adj2" fmla="val -5065"/>
                <a:gd name="adj3" fmla="val 76921"/>
                <a:gd name="adj4" fmla="val -27745"/>
                <a:gd name="adj5" fmla="val 190060"/>
                <a:gd name="adj6" fmla="val -43356"/>
              </a:avLst>
            </a:prstGeom>
            <a:solidFill>
              <a:schemeClr val="accent2"/>
            </a:solidFill>
            <a:ln w="381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400">
                <a:latin typeface="Times New Roman" pitchFamily="18" charset="0"/>
              </a:endParaRPr>
            </a:p>
          </p:txBody>
        </p:sp>
        <p:sp>
          <p:nvSpPr>
            <p:cNvPr id="9235" name="Text Box 52"/>
            <p:cNvSpPr txBox="1">
              <a:spLocks noChangeArrowheads="1"/>
            </p:cNvSpPr>
            <p:nvPr/>
          </p:nvSpPr>
          <p:spPr bwMode="auto">
            <a:xfrm>
              <a:off x="0" y="0"/>
              <a:ext cx="10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a:solidFill>
                    <a:srgbClr val="FF0000"/>
                  </a:solidFill>
                  <a:latin typeface="Times New Roman" pitchFamily="18" charset="0"/>
                  <a:ea typeface="黑体" pitchFamily="2" charset="-122"/>
                </a:rPr>
                <a:t>热机效率</a:t>
              </a:r>
              <a:endParaRPr lang="zh-CN" altLang="en-US" sz="2400">
                <a:latin typeface="Times New Roman" pitchFamily="18" charset="0"/>
              </a:endParaRPr>
            </a:p>
          </p:txBody>
        </p:sp>
      </p:grpSp>
      <p:sp>
        <p:nvSpPr>
          <p:cNvPr id="9233" name="Text Box 49"/>
          <p:cNvSpPr txBox="1">
            <a:spLocks noChangeArrowheads="1"/>
          </p:cNvSpPr>
          <p:nvPr/>
        </p:nvSpPr>
        <p:spPr bwMode="auto">
          <a:xfrm>
            <a:off x="1162050" y="1511300"/>
            <a:ext cx="35147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en-US" altLang="zh-CN" sz="2800" b="0" dirty="0">
                <a:solidFill>
                  <a:srgbClr val="000000"/>
                </a:solidFill>
                <a:latin typeface="Times New Roman" pitchFamily="18" charset="0"/>
              </a:rPr>
              <a:t>△</a:t>
            </a:r>
            <a:r>
              <a:rPr lang="en-US" altLang="zh-CN" sz="2800" b="0" i="1" dirty="0">
                <a:solidFill>
                  <a:srgbClr val="000000"/>
                </a:solidFill>
                <a:latin typeface="Times New Roman" pitchFamily="18" charset="0"/>
              </a:rPr>
              <a:t>U </a:t>
            </a:r>
            <a:r>
              <a:rPr lang="en-US" altLang="zh-CN" sz="2800" b="0" dirty="0">
                <a:solidFill>
                  <a:srgbClr val="000000"/>
                </a:solidFill>
                <a:latin typeface="Times New Roman" pitchFamily="18" charset="0"/>
              </a:rPr>
              <a:t>= </a:t>
            </a:r>
            <a:r>
              <a:rPr lang="en-US" altLang="zh-CN" sz="2800" b="0" i="1" dirty="0">
                <a:solidFill>
                  <a:srgbClr val="000000"/>
                </a:solidFill>
                <a:latin typeface="Times New Roman" pitchFamily="18" charset="0"/>
              </a:rPr>
              <a:t>Q</a:t>
            </a:r>
            <a:r>
              <a:rPr lang="en-US" altLang="zh-CN" sz="2800" b="0" baseline="-25000" dirty="0">
                <a:solidFill>
                  <a:srgbClr val="000000"/>
                </a:solidFill>
                <a:latin typeface="Times New Roman" pitchFamily="18" charset="0"/>
              </a:rPr>
              <a:t>1 </a:t>
            </a:r>
            <a:r>
              <a:rPr lang="en-US" altLang="zh-CN" sz="2800" b="0" dirty="0">
                <a:solidFill>
                  <a:srgbClr val="000000"/>
                </a:solidFill>
                <a:latin typeface="Times New Roman" pitchFamily="18" charset="0"/>
              </a:rPr>
              <a:t>+ </a:t>
            </a:r>
            <a:r>
              <a:rPr lang="en-US" altLang="zh-CN" sz="2800" b="0" i="1" dirty="0">
                <a:solidFill>
                  <a:srgbClr val="000000"/>
                </a:solidFill>
                <a:latin typeface="Times New Roman" pitchFamily="18" charset="0"/>
              </a:rPr>
              <a:t>Q</a:t>
            </a:r>
            <a:r>
              <a:rPr lang="en-US" altLang="zh-CN" sz="2800" b="0" baseline="-25000" dirty="0">
                <a:solidFill>
                  <a:srgbClr val="000000"/>
                </a:solidFill>
                <a:latin typeface="Times New Roman" pitchFamily="18" charset="0"/>
              </a:rPr>
              <a:t>2 </a:t>
            </a:r>
            <a:r>
              <a:rPr lang="en-US" altLang="zh-CN" sz="2800" b="0" dirty="0">
                <a:solidFill>
                  <a:srgbClr val="000000"/>
                </a:solidFill>
                <a:latin typeface="Times New Roman" pitchFamily="18" charset="0"/>
              </a:rPr>
              <a:t>+ </a:t>
            </a:r>
            <a:r>
              <a:rPr lang="en-US" altLang="zh-CN" sz="2800" b="0" i="1" dirty="0">
                <a:solidFill>
                  <a:srgbClr val="000000"/>
                </a:solidFill>
                <a:latin typeface="Times New Roman" pitchFamily="18" charset="0"/>
              </a:rPr>
              <a:t>W </a:t>
            </a:r>
            <a:r>
              <a:rPr lang="en-US" altLang="zh-CN" sz="2800" b="0" dirty="0">
                <a:solidFill>
                  <a:srgbClr val="000000"/>
                </a:solidFill>
                <a:latin typeface="Times New Roman" pitchFamily="18" charset="0"/>
              </a:rPr>
              <a:t>= 0</a:t>
            </a:r>
            <a:endParaRPr lang="en-US" altLang="zh-CN" sz="2400" b="0" dirty="0">
              <a:solidFill>
                <a:srgbClr val="000000"/>
              </a:solidFill>
              <a:latin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00" descr="开尔文"/>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1413" y="4081463"/>
            <a:ext cx="1984375" cy="2540000"/>
          </a:xfrm>
          <a:prstGeom prst="rect">
            <a:avLst/>
          </a:prstGeom>
          <a:noFill/>
          <a:ln>
            <a:noFill/>
          </a:ln>
          <a:effectLst>
            <a:outerShdw dist="35921" dir="2700000"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3" name="Picture 202" descr="克劳修斯"/>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2488" y="1365250"/>
            <a:ext cx="2065337" cy="2290763"/>
          </a:xfrm>
          <a:prstGeom prst="rect">
            <a:avLst/>
          </a:prstGeom>
          <a:noFill/>
          <a:ln>
            <a:noFill/>
          </a:ln>
          <a:effectLst>
            <a:outerShdw dist="35921" dir="2700000"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4" name="Text Box 203"/>
          <p:cNvSpPr txBox="1">
            <a:spLocks noChangeArrowheads="1"/>
          </p:cNvSpPr>
          <p:nvPr/>
        </p:nvSpPr>
        <p:spPr bwMode="auto">
          <a:xfrm>
            <a:off x="3435350" y="1306513"/>
            <a:ext cx="4770438" cy="166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lnSpc>
                <a:spcPct val="130000"/>
              </a:lnSpc>
              <a:spcBef>
                <a:spcPct val="0"/>
              </a:spcBef>
              <a:buClrTx/>
              <a:buSzTx/>
              <a:buFontTx/>
              <a:buNone/>
            </a:pPr>
            <a:r>
              <a:rPr lang="zh-CN" altLang="en-US" sz="2800">
                <a:solidFill>
                  <a:srgbClr val="FF0000"/>
                </a:solidFill>
                <a:latin typeface="Times New Roman" pitchFamily="18" charset="0"/>
                <a:ea typeface="黑体" pitchFamily="2" charset="-122"/>
              </a:rPr>
              <a:t>克劳修斯：</a:t>
            </a:r>
            <a:r>
              <a:rPr lang="zh-CN" altLang="en-US" sz="2800">
                <a:solidFill>
                  <a:srgbClr val="0000FF"/>
                </a:solidFill>
                <a:latin typeface="Times New Roman" pitchFamily="18" charset="0"/>
                <a:ea typeface="黑体" pitchFamily="2" charset="-122"/>
              </a:rPr>
              <a:t>热从低温物体传给高温物体而不产生其它变化是不可能的</a:t>
            </a:r>
            <a:r>
              <a:rPr lang="en-US" altLang="zh-CN" sz="2800">
                <a:solidFill>
                  <a:srgbClr val="0000FF"/>
                </a:solidFill>
                <a:latin typeface="Times New Roman" pitchFamily="18" charset="0"/>
                <a:ea typeface="黑体" pitchFamily="2" charset="-122"/>
              </a:rPr>
              <a:t>.</a:t>
            </a:r>
            <a:endParaRPr lang="en-US" altLang="zh-CN" sz="2400">
              <a:latin typeface="Times New Roman" pitchFamily="18" charset="0"/>
              <a:ea typeface="黑体" pitchFamily="2" charset="-122"/>
            </a:endParaRPr>
          </a:p>
        </p:txBody>
      </p:sp>
      <p:sp>
        <p:nvSpPr>
          <p:cNvPr id="10245" name="Text Box 204"/>
          <p:cNvSpPr txBox="1">
            <a:spLocks noChangeArrowheads="1"/>
          </p:cNvSpPr>
          <p:nvPr/>
        </p:nvSpPr>
        <p:spPr bwMode="auto">
          <a:xfrm>
            <a:off x="955675" y="4025900"/>
            <a:ext cx="4819650" cy="1601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lnSpc>
                <a:spcPct val="130000"/>
              </a:lnSpc>
              <a:spcBef>
                <a:spcPct val="0"/>
              </a:spcBef>
              <a:buClrTx/>
              <a:buSzTx/>
              <a:buFontTx/>
              <a:buNone/>
            </a:pPr>
            <a:r>
              <a:rPr lang="zh-CN" altLang="en-US" sz="2800">
                <a:solidFill>
                  <a:srgbClr val="FF0000"/>
                </a:solidFill>
                <a:latin typeface="黑体" pitchFamily="2" charset="-122"/>
                <a:ea typeface="黑体" pitchFamily="2" charset="-122"/>
              </a:rPr>
              <a:t>开</a:t>
            </a:r>
            <a:r>
              <a:rPr lang="zh-CN" altLang="en-US" sz="2800">
                <a:solidFill>
                  <a:srgbClr val="FF0000"/>
                </a:solidFill>
                <a:latin typeface="Times New Roman" pitchFamily="18" charset="0"/>
                <a:ea typeface="黑体" pitchFamily="2" charset="-122"/>
              </a:rPr>
              <a:t>尔文：</a:t>
            </a:r>
            <a:r>
              <a:rPr lang="zh-CN" altLang="en-US" sz="2800">
                <a:solidFill>
                  <a:srgbClr val="0000FF"/>
                </a:solidFill>
                <a:latin typeface="Times New Roman" pitchFamily="18" charset="0"/>
                <a:ea typeface="黑体" pitchFamily="2" charset="-122"/>
              </a:rPr>
              <a:t>从一个热源吸热，使之完全转化为功，而不产生其它变化是不可能的</a:t>
            </a:r>
            <a:r>
              <a:rPr lang="zh-CN" altLang="en-US" sz="2800">
                <a:solidFill>
                  <a:srgbClr val="0000FF"/>
                </a:solidFill>
                <a:latin typeface="宋体" pitchFamily="2" charset="-122"/>
                <a:ea typeface="黑体" pitchFamily="2" charset="-122"/>
              </a:rPr>
              <a:t>。</a:t>
            </a:r>
          </a:p>
        </p:txBody>
      </p:sp>
      <p:sp>
        <p:nvSpPr>
          <p:cNvPr id="10246" name="Text Box 10"/>
          <p:cNvSpPr txBox="1">
            <a:spLocks noChangeArrowheads="1"/>
          </p:cNvSpPr>
          <p:nvPr/>
        </p:nvSpPr>
        <p:spPr bwMode="auto">
          <a:xfrm>
            <a:off x="939800" y="5797550"/>
            <a:ext cx="51498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lnSpc>
                <a:spcPct val="110000"/>
              </a:lnSpc>
              <a:spcBef>
                <a:spcPct val="0"/>
              </a:spcBef>
              <a:buClrTx/>
              <a:buSzTx/>
              <a:buFontTx/>
              <a:buNone/>
            </a:pPr>
            <a:r>
              <a:rPr lang="zh-CN" altLang="en-US" sz="2400">
                <a:solidFill>
                  <a:srgbClr val="FF0000"/>
                </a:solidFill>
                <a:latin typeface="宋体" pitchFamily="2" charset="-122"/>
                <a:ea typeface="黑体" pitchFamily="2" charset="-122"/>
              </a:rPr>
              <a:t>“其它”变化</a:t>
            </a:r>
            <a:r>
              <a:rPr lang="zh-CN" altLang="en-US" sz="2400">
                <a:solidFill>
                  <a:srgbClr val="0000FF"/>
                </a:solidFill>
                <a:latin typeface="宋体" pitchFamily="2" charset="-122"/>
                <a:ea typeface="黑体" pitchFamily="2" charset="-122"/>
              </a:rPr>
              <a:t>：热源以外的其他物体发生的变化。</a:t>
            </a:r>
          </a:p>
        </p:txBody>
      </p:sp>
      <p:sp>
        <p:nvSpPr>
          <p:cNvPr id="10247" name="Text Box 10"/>
          <p:cNvSpPr txBox="1">
            <a:spLocks noChangeArrowheads="1"/>
          </p:cNvSpPr>
          <p:nvPr/>
        </p:nvSpPr>
        <p:spPr bwMode="auto">
          <a:xfrm>
            <a:off x="3365500" y="3003550"/>
            <a:ext cx="5151438"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lnSpc>
                <a:spcPct val="110000"/>
              </a:lnSpc>
              <a:spcBef>
                <a:spcPct val="0"/>
              </a:spcBef>
              <a:buClrTx/>
              <a:buSzTx/>
              <a:buFontTx/>
              <a:buNone/>
            </a:pPr>
            <a:r>
              <a:rPr lang="zh-CN" altLang="en-US" sz="2400">
                <a:solidFill>
                  <a:srgbClr val="FF0000"/>
                </a:solidFill>
                <a:latin typeface="宋体" pitchFamily="2" charset="-122"/>
                <a:ea typeface="黑体" pitchFamily="2" charset="-122"/>
              </a:rPr>
              <a:t>“其它”变化</a:t>
            </a:r>
            <a:r>
              <a:rPr lang="zh-CN" altLang="en-US" sz="2400">
                <a:solidFill>
                  <a:srgbClr val="0000FF"/>
                </a:solidFill>
                <a:latin typeface="宋体" pitchFamily="2" charset="-122"/>
                <a:ea typeface="黑体" pitchFamily="2" charset="-122"/>
              </a:rPr>
              <a:t>：低温热源传给高温热源的热量以外的其他变化。</a:t>
            </a:r>
          </a:p>
        </p:txBody>
      </p:sp>
      <p:sp>
        <p:nvSpPr>
          <p:cNvPr id="10248" name="Text Box 7"/>
          <p:cNvSpPr txBox="1">
            <a:spLocks noChangeArrowheads="1"/>
          </p:cNvSpPr>
          <p:nvPr/>
        </p:nvSpPr>
        <p:spPr bwMode="auto">
          <a:xfrm>
            <a:off x="449263" y="615950"/>
            <a:ext cx="8520112"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en-US" altLang="zh-CN" sz="2800">
                <a:solidFill>
                  <a:srgbClr val="FF0000"/>
                </a:solidFill>
                <a:latin typeface="黑体" pitchFamily="2" charset="-122"/>
                <a:ea typeface="黑体" pitchFamily="2" charset="-122"/>
              </a:rPr>
              <a:t>3.</a:t>
            </a:r>
            <a:r>
              <a:rPr lang="zh-CN" altLang="en-US" sz="2800">
                <a:solidFill>
                  <a:srgbClr val="FF0000"/>
                </a:solidFill>
                <a:latin typeface="黑体" pitchFamily="2" charset="-122"/>
                <a:ea typeface="黑体" pitchFamily="2" charset="-122"/>
              </a:rPr>
              <a:t>热力学第二定律</a:t>
            </a:r>
            <a:r>
              <a:rPr lang="en-US" altLang="zh-CN" sz="2800">
                <a:solidFill>
                  <a:srgbClr val="FF0000"/>
                </a:solidFill>
                <a:latin typeface="Times New Roman" pitchFamily="18" charset="0"/>
                <a:cs typeface="Times New Roman" pitchFamily="18" charset="0"/>
              </a:rPr>
              <a:t>(the second law of thermodynamics)</a:t>
            </a:r>
            <a:endParaRPr lang="zh-CN" altLang="en-US" sz="2400">
              <a:latin typeface="Times New Roman" pitchFamily="18" charset="0"/>
              <a:ea typeface="黑体" pitchFamily="2" charset="-122"/>
              <a:cs typeface="Times New Roman" pitchFamily="18" charset="0"/>
            </a:endParaRPr>
          </a:p>
        </p:txBody>
      </p:sp>
    </p:spTree>
  </p:cSld>
  <p:clrMapOvr>
    <a:masterClrMapping/>
  </p:clrMapOvr>
  <p:transition spd="slow">
    <p:spli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Text Box 31"/>
          <p:cNvSpPr txBox="1">
            <a:spLocks noChangeArrowheads="1"/>
          </p:cNvSpPr>
          <p:nvPr/>
        </p:nvSpPr>
        <p:spPr bwMode="auto">
          <a:xfrm>
            <a:off x="663577" y="519995"/>
            <a:ext cx="8191500" cy="909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lnSpc>
                <a:spcPct val="110000"/>
              </a:lnSpc>
              <a:spcBef>
                <a:spcPct val="0"/>
              </a:spcBef>
              <a:buClrTx/>
              <a:buSzTx/>
              <a:buFontTx/>
              <a:buNone/>
            </a:pPr>
            <a:r>
              <a:rPr lang="zh-CN" altLang="en-US" sz="2800" dirty="0">
                <a:solidFill>
                  <a:srgbClr val="FF0000"/>
                </a:solidFill>
                <a:latin typeface="Times New Roman" pitchFamily="18" charset="0"/>
                <a:ea typeface="黑体" pitchFamily="2" charset="-122"/>
              </a:rPr>
              <a:t>克劳修斯：</a:t>
            </a:r>
            <a:r>
              <a:rPr lang="zh-CN" altLang="en-US" sz="2800" dirty="0">
                <a:solidFill>
                  <a:srgbClr val="0000FF"/>
                </a:solidFill>
                <a:latin typeface="Times New Roman" pitchFamily="18" charset="0"/>
                <a:ea typeface="黑体" pitchFamily="2" charset="-122"/>
              </a:rPr>
              <a:t>热从低温物体传给高温物体而不产生其它变化是不可能的。</a:t>
            </a:r>
            <a:endParaRPr lang="en-US" altLang="zh-CN" sz="2400" dirty="0">
              <a:latin typeface="Times New Roman" pitchFamily="18" charset="0"/>
              <a:ea typeface="黑体" pitchFamily="2" charset="-122"/>
            </a:endParaRPr>
          </a:p>
        </p:txBody>
      </p:sp>
      <p:sp>
        <p:nvSpPr>
          <p:cNvPr id="11269" name="Text Box 32"/>
          <p:cNvSpPr txBox="1">
            <a:spLocks noChangeArrowheads="1"/>
          </p:cNvSpPr>
          <p:nvPr/>
        </p:nvSpPr>
        <p:spPr bwMode="auto">
          <a:xfrm>
            <a:off x="730606" y="5281790"/>
            <a:ext cx="8191500" cy="1364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lnSpc>
                <a:spcPct val="110000"/>
              </a:lnSpc>
              <a:spcBef>
                <a:spcPct val="0"/>
              </a:spcBef>
              <a:buClrTx/>
              <a:buSzTx/>
              <a:buFontTx/>
              <a:buNone/>
            </a:pPr>
            <a:r>
              <a:rPr lang="zh-CN" altLang="en-US" sz="2800" dirty="0">
                <a:solidFill>
                  <a:srgbClr val="FF0000"/>
                </a:solidFill>
                <a:latin typeface="黑体" pitchFamily="2" charset="-122"/>
                <a:ea typeface="黑体" pitchFamily="2" charset="-122"/>
              </a:rPr>
              <a:t>开</a:t>
            </a:r>
            <a:r>
              <a:rPr lang="zh-CN" altLang="en-US" sz="2800" dirty="0">
                <a:solidFill>
                  <a:srgbClr val="FF0000"/>
                </a:solidFill>
                <a:latin typeface="Times New Roman" pitchFamily="18" charset="0"/>
                <a:ea typeface="黑体" pitchFamily="2" charset="-122"/>
              </a:rPr>
              <a:t>尔文：</a:t>
            </a:r>
            <a:r>
              <a:rPr lang="zh-CN" altLang="en-US" sz="2800" dirty="0">
                <a:solidFill>
                  <a:srgbClr val="0000FF"/>
                </a:solidFill>
                <a:latin typeface="Times New Roman" pitchFamily="18" charset="0"/>
                <a:ea typeface="黑体" pitchFamily="2" charset="-122"/>
              </a:rPr>
              <a:t>从一个热源吸热，使之完全转化为功，而不产生其它变化是不可能的，即不可能造出第二类永动机</a:t>
            </a:r>
            <a:r>
              <a:rPr lang="zh-CN" altLang="en-US" sz="2800" dirty="0">
                <a:solidFill>
                  <a:srgbClr val="0000FF"/>
                </a:solidFill>
                <a:latin typeface="宋体" pitchFamily="2" charset="-122"/>
                <a:ea typeface="黑体" pitchFamily="2" charset="-122"/>
              </a:rPr>
              <a:t>。</a:t>
            </a:r>
          </a:p>
        </p:txBody>
      </p:sp>
      <p:sp>
        <p:nvSpPr>
          <p:cNvPr id="11270" name="TextBox 1"/>
          <p:cNvSpPr txBox="1">
            <a:spLocks noChangeArrowheads="1"/>
          </p:cNvSpPr>
          <p:nvPr/>
        </p:nvSpPr>
        <p:spPr bwMode="auto">
          <a:xfrm>
            <a:off x="4425950" y="1552575"/>
            <a:ext cx="615950" cy="363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r>
              <a:rPr lang="zh-CN" altLang="en-US" sz="2800" dirty="0">
                <a:solidFill>
                  <a:srgbClr val="FF0000"/>
                </a:solidFill>
                <a:latin typeface="方正舒体" pitchFamily="2" charset="-122"/>
                <a:ea typeface="方正舒体" pitchFamily="2" charset="-122"/>
              </a:rPr>
              <a:t>反证法证两种说法等价</a:t>
            </a:r>
          </a:p>
        </p:txBody>
      </p:sp>
      <p:grpSp>
        <p:nvGrpSpPr>
          <p:cNvPr id="6" name="组合 5"/>
          <p:cNvGrpSpPr/>
          <p:nvPr/>
        </p:nvGrpSpPr>
        <p:grpSpPr>
          <a:xfrm>
            <a:off x="1157288" y="1495425"/>
            <a:ext cx="3192405" cy="3867150"/>
            <a:chOff x="1157288" y="1495425"/>
            <a:chExt cx="3192405" cy="3867150"/>
          </a:xfrm>
        </p:grpSpPr>
        <p:grpSp>
          <p:nvGrpSpPr>
            <p:cNvPr id="11267" name="组合 2"/>
            <p:cNvGrpSpPr>
              <a:grpSpLocks/>
            </p:cNvGrpSpPr>
            <p:nvPr/>
          </p:nvGrpSpPr>
          <p:grpSpPr bwMode="auto">
            <a:xfrm>
              <a:off x="1157288" y="1495425"/>
              <a:ext cx="3057525" cy="3867150"/>
              <a:chOff x="1157288" y="1495425"/>
              <a:chExt cx="3057525" cy="3867150"/>
            </a:xfrm>
          </p:grpSpPr>
          <p:graphicFrame>
            <p:nvGraphicFramePr>
              <p:cNvPr id="11271" name="Object 5"/>
              <p:cNvGraphicFramePr>
                <a:graphicFrameLocks noChangeAspect="1"/>
              </p:cNvGraphicFramePr>
              <p:nvPr>
                <p:extLst>
                  <p:ext uri="{D42A27DB-BD31-4B8C-83A1-F6EECF244321}">
                    <p14:modId xmlns:p14="http://schemas.microsoft.com/office/powerpoint/2010/main" val="753884063"/>
                  </p:ext>
                </p:extLst>
              </p:nvPr>
            </p:nvGraphicFramePr>
            <p:xfrm>
              <a:off x="1157288" y="1495425"/>
              <a:ext cx="3057525" cy="3867150"/>
            </p:xfrm>
            <a:graphic>
              <a:graphicData uri="http://schemas.openxmlformats.org/presentationml/2006/ole">
                <mc:AlternateContent xmlns:mc="http://schemas.openxmlformats.org/markup-compatibility/2006">
                  <mc:Choice xmlns:v="urn:schemas-microsoft-com:vml" Requires="v">
                    <p:oleObj spid="_x0000_s2050" r:id="rId3" imgW="1876190" imgH="3866667" progId="PBrush">
                      <p:embed/>
                    </p:oleObj>
                  </mc:Choice>
                  <mc:Fallback>
                    <p:oleObj r:id="rId3" imgW="1876190" imgH="3866667" progId="PBrush">
                      <p:embed/>
                      <p:pic>
                        <p:nvPicPr>
                          <p:cNvPr id="11271"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7288" y="1495425"/>
                            <a:ext cx="3057525" cy="3867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77" name="Text Box 27"/>
              <p:cNvSpPr txBox="1">
                <a:spLocks noChangeArrowheads="1"/>
              </p:cNvSpPr>
              <p:nvPr/>
            </p:nvSpPr>
            <p:spPr bwMode="auto">
              <a:xfrm>
                <a:off x="2847975" y="3114675"/>
                <a:ext cx="106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lang="zh-CN" altLang="en-US" sz="2800">
                    <a:latin typeface="Times New Roman" pitchFamily="18" charset="0"/>
                  </a:rPr>
                  <a:t>热机</a:t>
                </a:r>
              </a:p>
            </p:txBody>
          </p:sp>
        </p:grpSp>
        <p:sp>
          <p:nvSpPr>
            <p:cNvPr id="4" name="TextBox 3"/>
            <p:cNvSpPr txBox="1"/>
            <p:nvPr/>
          </p:nvSpPr>
          <p:spPr>
            <a:xfrm>
              <a:off x="2389671" y="1670756"/>
              <a:ext cx="526106" cy="553998"/>
            </a:xfrm>
            <a:prstGeom prst="rect">
              <a:avLst/>
            </a:prstGeom>
            <a:noFill/>
          </p:spPr>
          <p:txBody>
            <a:bodyPr wrap="none" rtlCol="0">
              <a:spAutoFit/>
            </a:bodyPr>
            <a:lstStyle/>
            <a:p>
              <a:r>
                <a:rPr lang="en-US" altLang="zh-CN" sz="3000" b="0" i="1" dirty="0">
                  <a:solidFill>
                    <a:srgbClr val="000000"/>
                  </a:solidFill>
                </a:rPr>
                <a:t>T</a:t>
              </a:r>
              <a:r>
                <a:rPr lang="en-US" altLang="zh-CN" sz="3000" b="0" baseline="-25000" dirty="0">
                  <a:solidFill>
                    <a:srgbClr val="000000"/>
                  </a:solidFill>
                </a:rPr>
                <a:t>1</a:t>
              </a:r>
              <a:endParaRPr lang="zh-CN" altLang="en-US" sz="3000" b="0" baseline="-25000" dirty="0">
                <a:solidFill>
                  <a:srgbClr val="000000"/>
                </a:solidFill>
              </a:endParaRPr>
            </a:p>
          </p:txBody>
        </p:sp>
        <p:sp>
          <p:nvSpPr>
            <p:cNvPr id="28" name="TextBox 27"/>
            <p:cNvSpPr txBox="1"/>
            <p:nvPr/>
          </p:nvSpPr>
          <p:spPr>
            <a:xfrm>
              <a:off x="2372745" y="4521200"/>
              <a:ext cx="526106" cy="553998"/>
            </a:xfrm>
            <a:prstGeom prst="rect">
              <a:avLst/>
            </a:prstGeom>
            <a:noFill/>
          </p:spPr>
          <p:txBody>
            <a:bodyPr wrap="none" rtlCol="0">
              <a:spAutoFit/>
            </a:bodyPr>
            <a:lstStyle/>
            <a:p>
              <a:r>
                <a:rPr lang="en-US" altLang="zh-CN" sz="3000" b="0" i="1" dirty="0">
                  <a:solidFill>
                    <a:srgbClr val="000000"/>
                  </a:solidFill>
                </a:rPr>
                <a:t>T</a:t>
              </a:r>
              <a:r>
                <a:rPr lang="en-US" altLang="zh-CN" sz="3000" b="0" baseline="-25000" dirty="0">
                  <a:solidFill>
                    <a:srgbClr val="000000"/>
                  </a:solidFill>
                </a:rPr>
                <a:t>2</a:t>
              </a:r>
              <a:endParaRPr lang="zh-CN" altLang="en-US" sz="3000" b="0" baseline="-25000" dirty="0">
                <a:solidFill>
                  <a:srgbClr val="000000"/>
                </a:solidFill>
              </a:endParaRPr>
            </a:p>
          </p:txBody>
        </p:sp>
        <p:sp>
          <p:nvSpPr>
            <p:cNvPr id="30" name="TextBox 29"/>
            <p:cNvSpPr txBox="1"/>
            <p:nvPr/>
          </p:nvSpPr>
          <p:spPr>
            <a:xfrm>
              <a:off x="1884886" y="3108073"/>
              <a:ext cx="564578" cy="523220"/>
            </a:xfrm>
            <a:prstGeom prst="rect">
              <a:avLst/>
            </a:prstGeom>
            <a:noFill/>
          </p:spPr>
          <p:txBody>
            <a:bodyPr wrap="none" rtlCol="0">
              <a:spAutoFit/>
            </a:bodyPr>
            <a:lstStyle/>
            <a:p>
              <a:r>
                <a:rPr lang="en-US" altLang="zh-CN" b="0" i="1" dirty="0">
                  <a:solidFill>
                    <a:srgbClr val="000000"/>
                  </a:solidFill>
                </a:rPr>
                <a:t>Q</a:t>
              </a:r>
              <a:r>
                <a:rPr lang="en-US" altLang="zh-CN" b="0" baseline="-25000" dirty="0">
                  <a:solidFill>
                    <a:srgbClr val="000000"/>
                  </a:solidFill>
                </a:rPr>
                <a:t>2</a:t>
              </a:r>
              <a:endParaRPr lang="zh-CN" altLang="en-US" b="0" baseline="-25000" dirty="0">
                <a:solidFill>
                  <a:srgbClr val="000000"/>
                </a:solidFill>
              </a:endParaRPr>
            </a:p>
          </p:txBody>
        </p:sp>
        <p:sp>
          <p:nvSpPr>
            <p:cNvPr id="31" name="TextBox 30"/>
            <p:cNvSpPr txBox="1"/>
            <p:nvPr/>
          </p:nvSpPr>
          <p:spPr>
            <a:xfrm>
              <a:off x="3231725" y="3653880"/>
              <a:ext cx="564578" cy="523220"/>
            </a:xfrm>
            <a:prstGeom prst="rect">
              <a:avLst/>
            </a:prstGeom>
            <a:noFill/>
          </p:spPr>
          <p:txBody>
            <a:bodyPr wrap="none" rtlCol="0">
              <a:spAutoFit/>
            </a:bodyPr>
            <a:lstStyle/>
            <a:p>
              <a:r>
                <a:rPr lang="en-US" altLang="zh-CN" b="0" i="1" dirty="0">
                  <a:solidFill>
                    <a:srgbClr val="000000"/>
                  </a:solidFill>
                </a:rPr>
                <a:t>Q</a:t>
              </a:r>
              <a:r>
                <a:rPr lang="en-US" altLang="zh-CN" b="0" baseline="-25000" dirty="0">
                  <a:solidFill>
                    <a:srgbClr val="000000"/>
                  </a:solidFill>
                </a:rPr>
                <a:t>2</a:t>
              </a:r>
              <a:endParaRPr lang="zh-CN" altLang="en-US" b="0" baseline="-25000" dirty="0">
                <a:solidFill>
                  <a:srgbClr val="000000"/>
                </a:solidFill>
              </a:endParaRPr>
            </a:p>
          </p:txBody>
        </p:sp>
        <p:sp>
          <p:nvSpPr>
            <p:cNvPr id="32" name="TextBox 31"/>
            <p:cNvSpPr txBox="1"/>
            <p:nvPr/>
          </p:nvSpPr>
          <p:spPr>
            <a:xfrm>
              <a:off x="3256381" y="2492828"/>
              <a:ext cx="564577" cy="523220"/>
            </a:xfrm>
            <a:prstGeom prst="rect">
              <a:avLst/>
            </a:prstGeom>
            <a:noFill/>
          </p:spPr>
          <p:txBody>
            <a:bodyPr wrap="none" rtlCol="0">
              <a:spAutoFit/>
            </a:bodyPr>
            <a:lstStyle/>
            <a:p>
              <a:r>
                <a:rPr lang="en-US" altLang="zh-CN" b="0" i="1" dirty="0">
                  <a:solidFill>
                    <a:srgbClr val="000000"/>
                  </a:solidFill>
                </a:rPr>
                <a:t>Q</a:t>
              </a:r>
              <a:r>
                <a:rPr lang="en-US" altLang="zh-CN" b="0" baseline="-25000" dirty="0">
                  <a:solidFill>
                    <a:srgbClr val="000000"/>
                  </a:solidFill>
                </a:rPr>
                <a:t>1</a:t>
              </a:r>
              <a:endParaRPr lang="zh-CN" altLang="en-US" b="0" baseline="-25000" dirty="0">
                <a:solidFill>
                  <a:srgbClr val="000000"/>
                </a:solidFill>
              </a:endParaRPr>
            </a:p>
          </p:txBody>
        </p:sp>
        <p:sp>
          <p:nvSpPr>
            <p:cNvPr id="5" name="矩形 4"/>
            <p:cNvSpPr/>
            <p:nvPr/>
          </p:nvSpPr>
          <p:spPr>
            <a:xfrm>
              <a:off x="3846030" y="2896454"/>
              <a:ext cx="503663" cy="523220"/>
            </a:xfrm>
            <a:prstGeom prst="rect">
              <a:avLst/>
            </a:prstGeom>
          </p:spPr>
          <p:txBody>
            <a:bodyPr wrap="none">
              <a:spAutoFit/>
            </a:bodyPr>
            <a:lstStyle/>
            <a:p>
              <a:pPr algn="l"/>
              <a:r>
                <a:rPr lang="en-US" altLang="zh-CN" b="0" i="1" dirty="0">
                  <a:solidFill>
                    <a:srgbClr val="000000"/>
                  </a:solidFill>
                </a:rPr>
                <a:t>W</a:t>
              </a:r>
              <a:endParaRPr lang="zh-CN" altLang="en-US" b="0" dirty="0"/>
            </a:p>
          </p:txBody>
        </p:sp>
      </p:grpSp>
      <p:grpSp>
        <p:nvGrpSpPr>
          <p:cNvPr id="7" name="组合 6"/>
          <p:cNvGrpSpPr/>
          <p:nvPr/>
        </p:nvGrpSpPr>
        <p:grpSpPr>
          <a:xfrm>
            <a:off x="5092700" y="1531938"/>
            <a:ext cx="3588457" cy="3816350"/>
            <a:chOff x="5092700" y="1531938"/>
            <a:chExt cx="3588457" cy="3816350"/>
          </a:xfrm>
        </p:grpSpPr>
        <p:grpSp>
          <p:nvGrpSpPr>
            <p:cNvPr id="11266" name="组合 1"/>
            <p:cNvGrpSpPr>
              <a:grpSpLocks/>
            </p:cNvGrpSpPr>
            <p:nvPr/>
          </p:nvGrpSpPr>
          <p:grpSpPr bwMode="auto">
            <a:xfrm>
              <a:off x="5092700" y="1531938"/>
              <a:ext cx="3201988" cy="3816350"/>
              <a:chOff x="5092700" y="1531938"/>
              <a:chExt cx="3201988" cy="3816350"/>
            </a:xfrm>
          </p:grpSpPr>
          <p:pic>
            <p:nvPicPr>
              <p:cNvPr id="11279" name="Picture 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92700" y="1531938"/>
                <a:ext cx="3201988" cy="381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5" name="Text Box 29"/>
              <p:cNvSpPr txBox="1">
                <a:spLocks noChangeArrowheads="1"/>
              </p:cNvSpPr>
              <p:nvPr/>
            </p:nvSpPr>
            <p:spPr bwMode="auto">
              <a:xfrm>
                <a:off x="7086603" y="3287637"/>
                <a:ext cx="10301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lang="zh-CN" altLang="en-US" sz="2000" dirty="0">
                    <a:latin typeface="Times New Roman" pitchFamily="18" charset="0"/>
                  </a:rPr>
                  <a:t>制冷机</a:t>
                </a:r>
              </a:p>
            </p:txBody>
          </p:sp>
          <p:sp>
            <p:nvSpPr>
              <p:cNvPr id="11287" name="Text Box 28"/>
              <p:cNvSpPr txBox="1">
                <a:spLocks noChangeArrowheads="1"/>
              </p:cNvSpPr>
              <p:nvPr/>
            </p:nvSpPr>
            <p:spPr bwMode="auto">
              <a:xfrm>
                <a:off x="5524500" y="3190875"/>
                <a:ext cx="106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lang="zh-CN" altLang="en-US" sz="2800">
                    <a:latin typeface="Times New Roman" pitchFamily="18" charset="0"/>
                  </a:rPr>
                  <a:t>热机</a:t>
                </a:r>
              </a:p>
            </p:txBody>
          </p:sp>
        </p:grpSp>
        <p:sp>
          <p:nvSpPr>
            <p:cNvPr id="27" name="TextBox 26"/>
            <p:cNvSpPr txBox="1"/>
            <p:nvPr/>
          </p:nvSpPr>
          <p:spPr>
            <a:xfrm>
              <a:off x="6429848" y="1704623"/>
              <a:ext cx="526106" cy="553998"/>
            </a:xfrm>
            <a:prstGeom prst="rect">
              <a:avLst/>
            </a:prstGeom>
            <a:noFill/>
          </p:spPr>
          <p:txBody>
            <a:bodyPr wrap="none" rtlCol="0">
              <a:spAutoFit/>
            </a:bodyPr>
            <a:lstStyle/>
            <a:p>
              <a:r>
                <a:rPr lang="en-US" altLang="zh-CN" sz="3000" b="0" i="1" dirty="0">
                  <a:solidFill>
                    <a:srgbClr val="000000"/>
                  </a:solidFill>
                </a:rPr>
                <a:t>T</a:t>
              </a:r>
              <a:r>
                <a:rPr lang="en-US" altLang="zh-CN" sz="3000" b="0" baseline="-25000" dirty="0">
                  <a:solidFill>
                    <a:srgbClr val="000000"/>
                  </a:solidFill>
                </a:rPr>
                <a:t>1</a:t>
              </a:r>
              <a:endParaRPr lang="zh-CN" altLang="en-US" sz="3000" b="0" baseline="-25000" dirty="0">
                <a:solidFill>
                  <a:srgbClr val="000000"/>
                </a:solidFill>
              </a:endParaRPr>
            </a:p>
          </p:txBody>
        </p:sp>
        <p:sp>
          <p:nvSpPr>
            <p:cNvPr id="29" name="TextBox 28"/>
            <p:cNvSpPr txBox="1"/>
            <p:nvPr/>
          </p:nvSpPr>
          <p:spPr>
            <a:xfrm>
              <a:off x="6430641" y="4566356"/>
              <a:ext cx="526106" cy="553998"/>
            </a:xfrm>
            <a:prstGeom prst="rect">
              <a:avLst/>
            </a:prstGeom>
            <a:noFill/>
          </p:spPr>
          <p:txBody>
            <a:bodyPr wrap="none" rtlCol="0">
              <a:spAutoFit/>
            </a:bodyPr>
            <a:lstStyle/>
            <a:p>
              <a:r>
                <a:rPr lang="en-US" altLang="zh-CN" sz="3000" b="0" i="1" dirty="0">
                  <a:solidFill>
                    <a:srgbClr val="000000"/>
                  </a:solidFill>
                </a:rPr>
                <a:t>T</a:t>
              </a:r>
              <a:r>
                <a:rPr lang="en-US" altLang="zh-CN" sz="3000" b="0" baseline="-25000" dirty="0">
                  <a:solidFill>
                    <a:srgbClr val="000000"/>
                  </a:solidFill>
                </a:rPr>
                <a:t>2</a:t>
              </a:r>
              <a:endParaRPr lang="zh-CN" altLang="en-US" sz="3000" b="0" baseline="-25000" dirty="0">
                <a:solidFill>
                  <a:srgbClr val="000000"/>
                </a:solidFill>
              </a:endParaRPr>
            </a:p>
          </p:txBody>
        </p:sp>
        <p:sp>
          <p:nvSpPr>
            <p:cNvPr id="33" name="TextBox 32"/>
            <p:cNvSpPr txBox="1"/>
            <p:nvPr/>
          </p:nvSpPr>
          <p:spPr>
            <a:xfrm>
              <a:off x="5887917" y="2523721"/>
              <a:ext cx="564577" cy="523220"/>
            </a:xfrm>
            <a:prstGeom prst="rect">
              <a:avLst/>
            </a:prstGeom>
            <a:noFill/>
          </p:spPr>
          <p:txBody>
            <a:bodyPr wrap="none" rtlCol="0">
              <a:spAutoFit/>
            </a:bodyPr>
            <a:lstStyle/>
            <a:p>
              <a:r>
                <a:rPr lang="en-US" altLang="zh-CN" b="0" i="1" dirty="0">
                  <a:solidFill>
                    <a:srgbClr val="000000"/>
                  </a:solidFill>
                </a:rPr>
                <a:t>Q</a:t>
              </a:r>
              <a:r>
                <a:rPr lang="en-US" altLang="zh-CN" b="0" baseline="-25000" dirty="0">
                  <a:solidFill>
                    <a:srgbClr val="000000"/>
                  </a:solidFill>
                </a:rPr>
                <a:t>1</a:t>
              </a:r>
              <a:endParaRPr lang="zh-CN" altLang="en-US" b="0" baseline="-25000" dirty="0">
                <a:solidFill>
                  <a:srgbClr val="000000"/>
                </a:solidFill>
              </a:endParaRPr>
            </a:p>
          </p:txBody>
        </p:sp>
        <p:sp>
          <p:nvSpPr>
            <p:cNvPr id="34" name="TextBox 33"/>
            <p:cNvSpPr txBox="1"/>
            <p:nvPr/>
          </p:nvSpPr>
          <p:spPr>
            <a:xfrm>
              <a:off x="7574712" y="3740570"/>
              <a:ext cx="564577" cy="523220"/>
            </a:xfrm>
            <a:prstGeom prst="rect">
              <a:avLst/>
            </a:prstGeom>
            <a:noFill/>
          </p:spPr>
          <p:txBody>
            <a:bodyPr wrap="none" rtlCol="0">
              <a:spAutoFit/>
            </a:bodyPr>
            <a:lstStyle/>
            <a:p>
              <a:r>
                <a:rPr lang="en-US" altLang="zh-CN" b="0" i="1" dirty="0">
                  <a:solidFill>
                    <a:srgbClr val="000000"/>
                  </a:solidFill>
                </a:rPr>
                <a:t>Q</a:t>
              </a:r>
              <a:r>
                <a:rPr lang="en-US" altLang="zh-CN" b="0" baseline="-25000" dirty="0">
                  <a:solidFill>
                    <a:srgbClr val="000000"/>
                  </a:solidFill>
                </a:rPr>
                <a:t>2</a:t>
              </a:r>
              <a:endParaRPr lang="zh-CN" altLang="en-US" b="0" baseline="-25000" dirty="0">
                <a:solidFill>
                  <a:srgbClr val="000000"/>
                </a:solidFill>
              </a:endParaRPr>
            </a:p>
          </p:txBody>
        </p:sp>
        <p:sp>
          <p:nvSpPr>
            <p:cNvPr id="35" name="TextBox 34"/>
            <p:cNvSpPr txBox="1"/>
            <p:nvPr/>
          </p:nvSpPr>
          <p:spPr>
            <a:xfrm>
              <a:off x="7493929" y="2675593"/>
              <a:ext cx="1187228" cy="523220"/>
            </a:xfrm>
            <a:prstGeom prst="rect">
              <a:avLst/>
            </a:prstGeom>
            <a:noFill/>
          </p:spPr>
          <p:txBody>
            <a:bodyPr wrap="square" rtlCol="0">
              <a:spAutoFit/>
            </a:bodyPr>
            <a:lstStyle/>
            <a:p>
              <a:pPr algn="l"/>
              <a:r>
                <a:rPr lang="en-US" altLang="zh-CN" b="0" i="1" dirty="0">
                  <a:solidFill>
                    <a:srgbClr val="000000"/>
                  </a:solidFill>
                </a:rPr>
                <a:t>Q</a:t>
              </a:r>
              <a:r>
                <a:rPr lang="en-US" altLang="zh-CN" b="0" baseline="-25000" dirty="0">
                  <a:solidFill>
                    <a:srgbClr val="000000"/>
                  </a:solidFill>
                </a:rPr>
                <a:t>1</a:t>
              </a:r>
              <a:r>
                <a:rPr lang="en-US" altLang="zh-CN" b="0" i="1" dirty="0">
                  <a:solidFill>
                    <a:srgbClr val="000000"/>
                  </a:solidFill>
                </a:rPr>
                <a:t>+Q</a:t>
              </a:r>
              <a:r>
                <a:rPr lang="en-US" altLang="zh-CN" b="0" baseline="-25000" dirty="0">
                  <a:solidFill>
                    <a:srgbClr val="000000"/>
                  </a:solidFill>
                </a:rPr>
                <a:t>2</a:t>
              </a:r>
              <a:endParaRPr lang="zh-CN" altLang="en-US" b="0" baseline="-25000" dirty="0">
                <a:solidFill>
                  <a:srgbClr val="000000"/>
                </a:solidFill>
              </a:endParaRPr>
            </a:p>
          </p:txBody>
        </p:sp>
        <p:sp>
          <p:nvSpPr>
            <p:cNvPr id="37" name="矩形 36"/>
            <p:cNvSpPr/>
            <p:nvPr/>
          </p:nvSpPr>
          <p:spPr>
            <a:xfrm>
              <a:off x="6493299" y="3026276"/>
              <a:ext cx="503663" cy="523220"/>
            </a:xfrm>
            <a:prstGeom prst="rect">
              <a:avLst/>
            </a:prstGeom>
          </p:spPr>
          <p:txBody>
            <a:bodyPr wrap="none">
              <a:spAutoFit/>
            </a:bodyPr>
            <a:lstStyle/>
            <a:p>
              <a:pPr algn="l"/>
              <a:r>
                <a:rPr lang="en-US" altLang="zh-CN" b="0" i="1" dirty="0">
                  <a:solidFill>
                    <a:srgbClr val="000000"/>
                  </a:solidFill>
                </a:rPr>
                <a:t>W</a:t>
              </a:r>
              <a:endParaRPr lang="zh-CN" altLang="en-US" b="0" dirty="0"/>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Text Box 31"/>
          <p:cNvSpPr txBox="1">
            <a:spLocks noChangeArrowheads="1"/>
          </p:cNvSpPr>
          <p:nvPr/>
        </p:nvSpPr>
        <p:spPr bwMode="auto">
          <a:xfrm>
            <a:off x="561976" y="508706"/>
            <a:ext cx="8191500" cy="7793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lnSpc>
                <a:spcPct val="110000"/>
              </a:lnSpc>
              <a:spcBef>
                <a:spcPct val="0"/>
              </a:spcBef>
              <a:buClrTx/>
              <a:buSzTx/>
              <a:buFontTx/>
              <a:buNone/>
            </a:pPr>
            <a:r>
              <a:rPr lang="zh-CN" altLang="en-US" sz="2400" dirty="0">
                <a:solidFill>
                  <a:srgbClr val="FF0000"/>
                </a:solidFill>
                <a:latin typeface="Times New Roman" pitchFamily="18" charset="0"/>
                <a:ea typeface="黑体" pitchFamily="2" charset="-122"/>
              </a:rPr>
              <a:t>克劳修斯：</a:t>
            </a:r>
            <a:r>
              <a:rPr lang="zh-CN" altLang="en-US" sz="2400" dirty="0">
                <a:solidFill>
                  <a:srgbClr val="0000FF"/>
                </a:solidFill>
                <a:latin typeface="Times New Roman" pitchFamily="18" charset="0"/>
                <a:ea typeface="黑体" pitchFamily="2" charset="-122"/>
              </a:rPr>
              <a:t>热从低温物体传给高温物体而不产生其它变化是不可能的。</a:t>
            </a:r>
            <a:endParaRPr lang="en-US" altLang="zh-CN" sz="2400" dirty="0">
              <a:latin typeface="Times New Roman" pitchFamily="18" charset="0"/>
              <a:ea typeface="黑体" pitchFamily="2" charset="-122"/>
            </a:endParaRPr>
          </a:p>
        </p:txBody>
      </p:sp>
      <p:sp>
        <p:nvSpPr>
          <p:cNvPr id="11269" name="Text Box 32"/>
          <p:cNvSpPr txBox="1">
            <a:spLocks noChangeArrowheads="1"/>
          </p:cNvSpPr>
          <p:nvPr/>
        </p:nvSpPr>
        <p:spPr bwMode="auto">
          <a:xfrm>
            <a:off x="730606" y="5801084"/>
            <a:ext cx="8191500" cy="762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lnSpc>
                <a:spcPct val="110000"/>
              </a:lnSpc>
              <a:spcBef>
                <a:spcPct val="0"/>
              </a:spcBef>
              <a:buClrTx/>
              <a:buSzTx/>
              <a:buFontTx/>
              <a:buNone/>
            </a:pPr>
            <a:r>
              <a:rPr lang="zh-CN" altLang="en-US" sz="2400" dirty="0">
                <a:solidFill>
                  <a:srgbClr val="FF0000"/>
                </a:solidFill>
                <a:latin typeface="黑体" pitchFamily="2" charset="-122"/>
                <a:ea typeface="黑体" pitchFamily="2" charset="-122"/>
              </a:rPr>
              <a:t>开</a:t>
            </a:r>
            <a:r>
              <a:rPr lang="zh-CN" altLang="en-US" sz="2400" dirty="0">
                <a:solidFill>
                  <a:srgbClr val="FF0000"/>
                </a:solidFill>
                <a:latin typeface="Times New Roman" pitchFamily="18" charset="0"/>
                <a:ea typeface="黑体" pitchFamily="2" charset="-122"/>
              </a:rPr>
              <a:t>尔文：</a:t>
            </a:r>
            <a:r>
              <a:rPr lang="zh-CN" altLang="en-US" sz="2400" dirty="0">
                <a:solidFill>
                  <a:srgbClr val="0000FF"/>
                </a:solidFill>
                <a:latin typeface="Times New Roman" pitchFamily="18" charset="0"/>
                <a:ea typeface="黑体" pitchFamily="2" charset="-122"/>
              </a:rPr>
              <a:t>从一个热源吸热，使之完全转化为功，而不产生其它变化是不可能的，即不可能造出第二类永动机</a:t>
            </a:r>
            <a:r>
              <a:rPr lang="zh-CN" altLang="en-US" sz="2400" dirty="0">
                <a:solidFill>
                  <a:srgbClr val="0000FF"/>
                </a:solidFill>
                <a:latin typeface="宋体" pitchFamily="2" charset="-122"/>
                <a:ea typeface="黑体" pitchFamily="2" charset="-122"/>
              </a:rPr>
              <a:t>。</a:t>
            </a:r>
          </a:p>
        </p:txBody>
      </p:sp>
      <p:sp>
        <p:nvSpPr>
          <p:cNvPr id="3" name="TextBox 2"/>
          <p:cNvSpPr txBox="1"/>
          <p:nvPr/>
        </p:nvSpPr>
        <p:spPr>
          <a:xfrm>
            <a:off x="3951108" y="1288087"/>
            <a:ext cx="4802367" cy="3970318"/>
          </a:xfrm>
          <a:prstGeom prst="rect">
            <a:avLst/>
          </a:prstGeom>
          <a:noFill/>
        </p:spPr>
        <p:txBody>
          <a:bodyPr wrap="square" rtlCol="0">
            <a:spAutoFit/>
          </a:bodyPr>
          <a:lstStyle/>
          <a:p>
            <a:pPr algn="l"/>
            <a:r>
              <a:rPr lang="en-US" altLang="zh-CN" dirty="0"/>
              <a:t>1. </a:t>
            </a:r>
            <a:r>
              <a:rPr lang="zh-CN" altLang="en-US" dirty="0">
                <a:solidFill>
                  <a:srgbClr val="FF0000"/>
                </a:solidFill>
              </a:rPr>
              <a:t>假设克劳修斯说法不对</a:t>
            </a:r>
            <a:r>
              <a:rPr lang="zh-CN" altLang="en-US" dirty="0"/>
              <a:t>：在两个热源</a:t>
            </a:r>
            <a:r>
              <a:rPr lang="en-US" altLang="zh-CN" b="0" i="1" dirty="0">
                <a:solidFill>
                  <a:srgbClr val="000000"/>
                </a:solidFill>
              </a:rPr>
              <a:t>T</a:t>
            </a:r>
            <a:r>
              <a:rPr lang="en-US" altLang="zh-CN" b="0" baseline="-25000" dirty="0">
                <a:solidFill>
                  <a:srgbClr val="000000"/>
                </a:solidFill>
              </a:rPr>
              <a:t>1</a:t>
            </a:r>
            <a:r>
              <a:rPr lang="zh-CN" altLang="en-US" dirty="0"/>
              <a:t>和</a:t>
            </a:r>
            <a:r>
              <a:rPr lang="en-US" altLang="zh-CN" b="0" i="1" dirty="0">
                <a:solidFill>
                  <a:srgbClr val="000000"/>
                </a:solidFill>
              </a:rPr>
              <a:t>T</a:t>
            </a:r>
            <a:r>
              <a:rPr lang="en-US" altLang="zh-CN" b="0" baseline="-25000" dirty="0">
                <a:solidFill>
                  <a:srgbClr val="000000"/>
                </a:solidFill>
              </a:rPr>
              <a:t>2</a:t>
            </a:r>
            <a:r>
              <a:rPr lang="zh-CN" altLang="en-US" dirty="0"/>
              <a:t>间连接一个热机，热机从</a:t>
            </a:r>
            <a:r>
              <a:rPr lang="en-US" altLang="zh-CN" b="0" i="1" dirty="0">
                <a:solidFill>
                  <a:srgbClr val="000000"/>
                </a:solidFill>
              </a:rPr>
              <a:t>T</a:t>
            </a:r>
            <a:r>
              <a:rPr lang="en-US" altLang="zh-CN" b="0" baseline="-25000" dirty="0">
                <a:solidFill>
                  <a:srgbClr val="000000"/>
                </a:solidFill>
              </a:rPr>
              <a:t>1</a:t>
            </a:r>
            <a:r>
              <a:rPr lang="zh-CN" altLang="en-US" dirty="0"/>
              <a:t>热源吸热</a:t>
            </a:r>
            <a:r>
              <a:rPr lang="en-US" altLang="zh-CN" b="0" i="1" dirty="0">
                <a:solidFill>
                  <a:srgbClr val="000000"/>
                </a:solidFill>
              </a:rPr>
              <a:t>Q</a:t>
            </a:r>
            <a:r>
              <a:rPr lang="en-US" altLang="zh-CN" b="0" baseline="-25000" dirty="0">
                <a:solidFill>
                  <a:srgbClr val="000000"/>
                </a:solidFill>
              </a:rPr>
              <a:t>1</a:t>
            </a:r>
            <a:r>
              <a:rPr lang="zh-CN" altLang="en-US" dirty="0"/>
              <a:t>并做功</a:t>
            </a:r>
            <a:r>
              <a:rPr lang="en-US" altLang="zh-CN" b="0" i="1" dirty="0">
                <a:solidFill>
                  <a:srgbClr val="000000"/>
                </a:solidFill>
              </a:rPr>
              <a:t>W</a:t>
            </a:r>
            <a:r>
              <a:rPr lang="zh-CN" altLang="en-US" dirty="0"/>
              <a:t>，在</a:t>
            </a:r>
            <a:r>
              <a:rPr lang="en-US" altLang="zh-CN" b="0" i="1" dirty="0">
                <a:solidFill>
                  <a:srgbClr val="000000"/>
                </a:solidFill>
              </a:rPr>
              <a:t>T</a:t>
            </a:r>
            <a:r>
              <a:rPr lang="en-US" altLang="zh-CN" b="0" baseline="-25000" dirty="0">
                <a:solidFill>
                  <a:srgbClr val="000000"/>
                </a:solidFill>
              </a:rPr>
              <a:t>2</a:t>
            </a:r>
            <a:r>
              <a:rPr lang="zh-CN" altLang="en-US" dirty="0"/>
              <a:t>热源放出热量</a:t>
            </a:r>
            <a:r>
              <a:rPr lang="en-US" altLang="zh-CN" b="0" i="1" dirty="0">
                <a:solidFill>
                  <a:srgbClr val="000000"/>
                </a:solidFill>
              </a:rPr>
              <a:t>Q</a:t>
            </a:r>
            <a:r>
              <a:rPr lang="en-US" altLang="zh-CN" b="0" baseline="-25000" dirty="0">
                <a:solidFill>
                  <a:srgbClr val="000000"/>
                </a:solidFill>
              </a:rPr>
              <a:t>2</a:t>
            </a:r>
            <a:r>
              <a:rPr lang="zh-CN" altLang="en-US" dirty="0"/>
              <a:t>，由于克劳修斯说法不对，则可以不遗留其它变化将热量</a:t>
            </a:r>
            <a:r>
              <a:rPr lang="en-US" altLang="zh-CN" b="0" i="1" dirty="0">
                <a:solidFill>
                  <a:srgbClr val="000000"/>
                </a:solidFill>
              </a:rPr>
              <a:t>Q</a:t>
            </a:r>
            <a:r>
              <a:rPr lang="en-US" altLang="zh-CN" b="0" baseline="-25000" dirty="0">
                <a:solidFill>
                  <a:srgbClr val="000000"/>
                </a:solidFill>
              </a:rPr>
              <a:t>2</a:t>
            </a:r>
            <a:r>
              <a:rPr lang="zh-CN" altLang="en-US" dirty="0"/>
              <a:t>传回</a:t>
            </a:r>
            <a:r>
              <a:rPr lang="en-US" altLang="zh-CN" b="0" i="1" dirty="0">
                <a:solidFill>
                  <a:srgbClr val="000000"/>
                </a:solidFill>
              </a:rPr>
              <a:t>T</a:t>
            </a:r>
            <a:r>
              <a:rPr lang="en-US" altLang="zh-CN" b="0" baseline="-25000" dirty="0">
                <a:solidFill>
                  <a:srgbClr val="000000"/>
                </a:solidFill>
              </a:rPr>
              <a:t>1</a:t>
            </a:r>
            <a:r>
              <a:rPr lang="zh-CN" altLang="en-US" dirty="0"/>
              <a:t>，总效果等于仅从单一热源</a:t>
            </a:r>
            <a:r>
              <a:rPr lang="en-US" altLang="zh-CN" b="0" i="1" dirty="0">
                <a:solidFill>
                  <a:srgbClr val="000000"/>
                </a:solidFill>
              </a:rPr>
              <a:t>T</a:t>
            </a:r>
            <a:r>
              <a:rPr lang="en-US" altLang="zh-CN" b="0" baseline="-25000" dirty="0">
                <a:solidFill>
                  <a:srgbClr val="000000"/>
                </a:solidFill>
              </a:rPr>
              <a:t>1</a:t>
            </a:r>
            <a:r>
              <a:rPr lang="zh-CN" altLang="en-US" dirty="0"/>
              <a:t>吸热做功且不留其它变化，违背开尔文说法。</a:t>
            </a:r>
            <a:endParaRPr lang="en-US" altLang="zh-CN" dirty="0"/>
          </a:p>
        </p:txBody>
      </p:sp>
      <p:grpSp>
        <p:nvGrpSpPr>
          <p:cNvPr id="14" name="组合 13"/>
          <p:cNvGrpSpPr/>
          <p:nvPr/>
        </p:nvGrpSpPr>
        <p:grpSpPr>
          <a:xfrm>
            <a:off x="694439" y="1608315"/>
            <a:ext cx="3192405" cy="3867150"/>
            <a:chOff x="1157288" y="1495425"/>
            <a:chExt cx="3192405" cy="3867150"/>
          </a:xfrm>
        </p:grpSpPr>
        <p:grpSp>
          <p:nvGrpSpPr>
            <p:cNvPr id="15" name="组合 2"/>
            <p:cNvGrpSpPr>
              <a:grpSpLocks/>
            </p:cNvGrpSpPr>
            <p:nvPr/>
          </p:nvGrpSpPr>
          <p:grpSpPr bwMode="auto">
            <a:xfrm>
              <a:off x="1157288" y="1495425"/>
              <a:ext cx="3057525" cy="3867150"/>
              <a:chOff x="1157288" y="1495425"/>
              <a:chExt cx="3057525" cy="3867150"/>
            </a:xfrm>
          </p:grpSpPr>
          <p:graphicFrame>
            <p:nvGraphicFramePr>
              <p:cNvPr id="22" name="Object 5"/>
              <p:cNvGraphicFramePr>
                <a:graphicFrameLocks noChangeAspect="1"/>
              </p:cNvGraphicFramePr>
              <p:nvPr>
                <p:extLst>
                  <p:ext uri="{D42A27DB-BD31-4B8C-83A1-F6EECF244321}">
                    <p14:modId xmlns:p14="http://schemas.microsoft.com/office/powerpoint/2010/main" val="2882785044"/>
                  </p:ext>
                </p:extLst>
              </p:nvPr>
            </p:nvGraphicFramePr>
            <p:xfrm>
              <a:off x="1157288" y="1495425"/>
              <a:ext cx="3057525" cy="3867150"/>
            </p:xfrm>
            <a:graphic>
              <a:graphicData uri="http://schemas.openxmlformats.org/presentationml/2006/ole">
                <mc:AlternateContent xmlns:mc="http://schemas.openxmlformats.org/markup-compatibility/2006">
                  <mc:Choice xmlns:v="urn:schemas-microsoft-com:vml" Requires="v">
                    <p:oleObj spid="_x0000_s3074" r:id="rId3" imgW="1876190" imgH="3866667" progId="PBrush">
                      <p:embed/>
                    </p:oleObj>
                  </mc:Choice>
                  <mc:Fallback>
                    <p:oleObj r:id="rId3" imgW="1876190" imgH="3866667" progId="PBrush">
                      <p:embed/>
                      <p:pic>
                        <p:nvPicPr>
                          <p:cNvPr id="22"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7288" y="1495425"/>
                            <a:ext cx="3057525" cy="3867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 name="Text Box 27"/>
              <p:cNvSpPr txBox="1">
                <a:spLocks noChangeArrowheads="1"/>
              </p:cNvSpPr>
              <p:nvPr/>
            </p:nvSpPr>
            <p:spPr bwMode="auto">
              <a:xfrm>
                <a:off x="2847975" y="3114675"/>
                <a:ext cx="106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lang="zh-CN" altLang="en-US" sz="2800">
                    <a:latin typeface="Times New Roman" pitchFamily="18" charset="0"/>
                  </a:rPr>
                  <a:t>热机</a:t>
                </a:r>
              </a:p>
            </p:txBody>
          </p:sp>
        </p:grpSp>
        <p:sp>
          <p:nvSpPr>
            <p:cNvPr id="16" name="TextBox 15"/>
            <p:cNvSpPr txBox="1"/>
            <p:nvPr/>
          </p:nvSpPr>
          <p:spPr>
            <a:xfrm>
              <a:off x="2389671" y="1670756"/>
              <a:ext cx="526106" cy="553998"/>
            </a:xfrm>
            <a:prstGeom prst="rect">
              <a:avLst/>
            </a:prstGeom>
            <a:noFill/>
          </p:spPr>
          <p:txBody>
            <a:bodyPr wrap="none" rtlCol="0">
              <a:spAutoFit/>
            </a:bodyPr>
            <a:lstStyle/>
            <a:p>
              <a:r>
                <a:rPr lang="en-US" altLang="zh-CN" sz="3000" b="0" i="1" dirty="0">
                  <a:solidFill>
                    <a:srgbClr val="000000"/>
                  </a:solidFill>
                </a:rPr>
                <a:t>T</a:t>
              </a:r>
              <a:r>
                <a:rPr lang="en-US" altLang="zh-CN" sz="3000" b="0" baseline="-25000" dirty="0">
                  <a:solidFill>
                    <a:srgbClr val="000000"/>
                  </a:solidFill>
                </a:rPr>
                <a:t>1</a:t>
              </a:r>
              <a:endParaRPr lang="zh-CN" altLang="en-US" sz="3000" b="0" baseline="-25000" dirty="0">
                <a:solidFill>
                  <a:srgbClr val="000000"/>
                </a:solidFill>
              </a:endParaRPr>
            </a:p>
          </p:txBody>
        </p:sp>
        <p:sp>
          <p:nvSpPr>
            <p:cNvPr id="17" name="TextBox 16"/>
            <p:cNvSpPr txBox="1"/>
            <p:nvPr/>
          </p:nvSpPr>
          <p:spPr>
            <a:xfrm>
              <a:off x="2372745" y="4521200"/>
              <a:ext cx="526106" cy="553998"/>
            </a:xfrm>
            <a:prstGeom prst="rect">
              <a:avLst/>
            </a:prstGeom>
            <a:noFill/>
          </p:spPr>
          <p:txBody>
            <a:bodyPr wrap="none" rtlCol="0">
              <a:spAutoFit/>
            </a:bodyPr>
            <a:lstStyle/>
            <a:p>
              <a:r>
                <a:rPr lang="en-US" altLang="zh-CN" sz="3000" b="0" i="1" dirty="0">
                  <a:solidFill>
                    <a:srgbClr val="000000"/>
                  </a:solidFill>
                </a:rPr>
                <a:t>T</a:t>
              </a:r>
              <a:r>
                <a:rPr lang="en-US" altLang="zh-CN" sz="3000" b="0" baseline="-25000" dirty="0">
                  <a:solidFill>
                    <a:srgbClr val="000000"/>
                  </a:solidFill>
                </a:rPr>
                <a:t>2</a:t>
              </a:r>
              <a:endParaRPr lang="zh-CN" altLang="en-US" sz="3000" b="0" baseline="-25000" dirty="0">
                <a:solidFill>
                  <a:srgbClr val="000000"/>
                </a:solidFill>
              </a:endParaRPr>
            </a:p>
          </p:txBody>
        </p:sp>
        <p:sp>
          <p:nvSpPr>
            <p:cNvPr id="18" name="TextBox 17"/>
            <p:cNvSpPr txBox="1"/>
            <p:nvPr/>
          </p:nvSpPr>
          <p:spPr>
            <a:xfrm>
              <a:off x="1884886" y="3108073"/>
              <a:ext cx="564578" cy="523220"/>
            </a:xfrm>
            <a:prstGeom prst="rect">
              <a:avLst/>
            </a:prstGeom>
            <a:noFill/>
          </p:spPr>
          <p:txBody>
            <a:bodyPr wrap="none" rtlCol="0">
              <a:spAutoFit/>
            </a:bodyPr>
            <a:lstStyle/>
            <a:p>
              <a:r>
                <a:rPr lang="en-US" altLang="zh-CN" b="0" i="1" dirty="0">
                  <a:solidFill>
                    <a:srgbClr val="000000"/>
                  </a:solidFill>
                </a:rPr>
                <a:t>Q</a:t>
              </a:r>
              <a:r>
                <a:rPr lang="en-US" altLang="zh-CN" b="0" baseline="-25000" dirty="0">
                  <a:solidFill>
                    <a:srgbClr val="000000"/>
                  </a:solidFill>
                </a:rPr>
                <a:t>2</a:t>
              </a:r>
              <a:endParaRPr lang="zh-CN" altLang="en-US" b="0" baseline="-25000" dirty="0">
                <a:solidFill>
                  <a:srgbClr val="000000"/>
                </a:solidFill>
              </a:endParaRPr>
            </a:p>
          </p:txBody>
        </p:sp>
        <p:sp>
          <p:nvSpPr>
            <p:cNvPr id="19" name="TextBox 18"/>
            <p:cNvSpPr txBox="1"/>
            <p:nvPr/>
          </p:nvSpPr>
          <p:spPr>
            <a:xfrm>
              <a:off x="3231725" y="3653880"/>
              <a:ext cx="564578" cy="523220"/>
            </a:xfrm>
            <a:prstGeom prst="rect">
              <a:avLst/>
            </a:prstGeom>
            <a:noFill/>
          </p:spPr>
          <p:txBody>
            <a:bodyPr wrap="none" rtlCol="0">
              <a:spAutoFit/>
            </a:bodyPr>
            <a:lstStyle/>
            <a:p>
              <a:r>
                <a:rPr lang="en-US" altLang="zh-CN" b="0" i="1" dirty="0">
                  <a:solidFill>
                    <a:srgbClr val="000000"/>
                  </a:solidFill>
                </a:rPr>
                <a:t>Q</a:t>
              </a:r>
              <a:r>
                <a:rPr lang="en-US" altLang="zh-CN" b="0" baseline="-25000" dirty="0">
                  <a:solidFill>
                    <a:srgbClr val="000000"/>
                  </a:solidFill>
                </a:rPr>
                <a:t>2</a:t>
              </a:r>
              <a:endParaRPr lang="zh-CN" altLang="en-US" b="0" baseline="-25000" dirty="0">
                <a:solidFill>
                  <a:srgbClr val="000000"/>
                </a:solidFill>
              </a:endParaRPr>
            </a:p>
          </p:txBody>
        </p:sp>
        <p:sp>
          <p:nvSpPr>
            <p:cNvPr id="20" name="TextBox 19"/>
            <p:cNvSpPr txBox="1"/>
            <p:nvPr/>
          </p:nvSpPr>
          <p:spPr>
            <a:xfrm>
              <a:off x="3256381" y="2492828"/>
              <a:ext cx="564577" cy="523220"/>
            </a:xfrm>
            <a:prstGeom prst="rect">
              <a:avLst/>
            </a:prstGeom>
            <a:noFill/>
          </p:spPr>
          <p:txBody>
            <a:bodyPr wrap="none" rtlCol="0">
              <a:spAutoFit/>
            </a:bodyPr>
            <a:lstStyle/>
            <a:p>
              <a:r>
                <a:rPr lang="en-US" altLang="zh-CN" b="0" i="1" dirty="0">
                  <a:solidFill>
                    <a:srgbClr val="000000"/>
                  </a:solidFill>
                </a:rPr>
                <a:t>Q</a:t>
              </a:r>
              <a:r>
                <a:rPr lang="en-US" altLang="zh-CN" b="0" baseline="-25000" dirty="0">
                  <a:solidFill>
                    <a:srgbClr val="000000"/>
                  </a:solidFill>
                </a:rPr>
                <a:t>1</a:t>
              </a:r>
              <a:endParaRPr lang="zh-CN" altLang="en-US" b="0" baseline="-25000" dirty="0">
                <a:solidFill>
                  <a:srgbClr val="000000"/>
                </a:solidFill>
              </a:endParaRPr>
            </a:p>
          </p:txBody>
        </p:sp>
        <p:sp>
          <p:nvSpPr>
            <p:cNvPr id="21" name="矩形 20"/>
            <p:cNvSpPr/>
            <p:nvPr/>
          </p:nvSpPr>
          <p:spPr>
            <a:xfrm>
              <a:off x="3846030" y="2896454"/>
              <a:ext cx="503663" cy="523220"/>
            </a:xfrm>
            <a:prstGeom prst="rect">
              <a:avLst/>
            </a:prstGeom>
          </p:spPr>
          <p:txBody>
            <a:bodyPr wrap="none">
              <a:spAutoFit/>
            </a:bodyPr>
            <a:lstStyle/>
            <a:p>
              <a:pPr algn="l"/>
              <a:r>
                <a:rPr lang="en-US" altLang="zh-CN" b="0" i="1" dirty="0">
                  <a:solidFill>
                    <a:srgbClr val="000000"/>
                  </a:solidFill>
                </a:rPr>
                <a:t>W</a:t>
              </a:r>
              <a:endParaRPr lang="zh-CN" altLang="en-US" b="0" dirty="0"/>
            </a:p>
          </p:txBody>
        </p:sp>
      </p:grpSp>
    </p:spTree>
    <p:extLst>
      <p:ext uri="{BB962C8B-B14F-4D97-AF65-F5344CB8AC3E}">
        <p14:creationId xmlns:p14="http://schemas.microsoft.com/office/powerpoint/2010/main" val="2399496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Text Box 31"/>
          <p:cNvSpPr txBox="1">
            <a:spLocks noChangeArrowheads="1"/>
          </p:cNvSpPr>
          <p:nvPr/>
        </p:nvSpPr>
        <p:spPr bwMode="auto">
          <a:xfrm>
            <a:off x="561976" y="508706"/>
            <a:ext cx="8191500" cy="7793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lnSpc>
                <a:spcPct val="110000"/>
              </a:lnSpc>
              <a:spcBef>
                <a:spcPct val="0"/>
              </a:spcBef>
              <a:buClrTx/>
              <a:buSzTx/>
              <a:buFontTx/>
              <a:buNone/>
            </a:pPr>
            <a:r>
              <a:rPr lang="zh-CN" altLang="en-US" sz="2400" dirty="0">
                <a:solidFill>
                  <a:srgbClr val="FF0000"/>
                </a:solidFill>
                <a:latin typeface="Times New Roman" pitchFamily="18" charset="0"/>
                <a:ea typeface="黑体" pitchFamily="2" charset="-122"/>
              </a:rPr>
              <a:t>克劳修斯：</a:t>
            </a:r>
            <a:r>
              <a:rPr lang="zh-CN" altLang="en-US" sz="2400" dirty="0">
                <a:solidFill>
                  <a:srgbClr val="0000FF"/>
                </a:solidFill>
                <a:latin typeface="Times New Roman" pitchFamily="18" charset="0"/>
                <a:ea typeface="黑体" pitchFamily="2" charset="-122"/>
              </a:rPr>
              <a:t>热从低温物体传给高温物体而不产生其它变化是不可能的。</a:t>
            </a:r>
            <a:endParaRPr lang="en-US" altLang="zh-CN" sz="2400" dirty="0">
              <a:latin typeface="Times New Roman" pitchFamily="18" charset="0"/>
              <a:ea typeface="黑体" pitchFamily="2" charset="-122"/>
            </a:endParaRPr>
          </a:p>
        </p:txBody>
      </p:sp>
      <p:sp>
        <p:nvSpPr>
          <p:cNvPr id="11269" name="Text Box 32"/>
          <p:cNvSpPr txBox="1">
            <a:spLocks noChangeArrowheads="1"/>
          </p:cNvSpPr>
          <p:nvPr/>
        </p:nvSpPr>
        <p:spPr bwMode="auto">
          <a:xfrm>
            <a:off x="674161" y="5801084"/>
            <a:ext cx="8191500" cy="762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lnSpc>
                <a:spcPct val="110000"/>
              </a:lnSpc>
              <a:spcBef>
                <a:spcPct val="0"/>
              </a:spcBef>
              <a:buClrTx/>
              <a:buSzTx/>
              <a:buFontTx/>
              <a:buNone/>
            </a:pPr>
            <a:r>
              <a:rPr lang="zh-CN" altLang="en-US" sz="2400" dirty="0">
                <a:solidFill>
                  <a:srgbClr val="FF0000"/>
                </a:solidFill>
                <a:latin typeface="黑体" pitchFamily="2" charset="-122"/>
                <a:ea typeface="黑体" pitchFamily="2" charset="-122"/>
              </a:rPr>
              <a:t>开</a:t>
            </a:r>
            <a:r>
              <a:rPr lang="zh-CN" altLang="en-US" sz="2400" dirty="0">
                <a:solidFill>
                  <a:srgbClr val="FF0000"/>
                </a:solidFill>
                <a:latin typeface="Times New Roman" pitchFamily="18" charset="0"/>
                <a:ea typeface="黑体" pitchFamily="2" charset="-122"/>
              </a:rPr>
              <a:t>尔文：</a:t>
            </a:r>
            <a:r>
              <a:rPr lang="zh-CN" altLang="en-US" sz="2400" dirty="0">
                <a:solidFill>
                  <a:srgbClr val="0000FF"/>
                </a:solidFill>
                <a:latin typeface="Times New Roman" pitchFamily="18" charset="0"/>
                <a:ea typeface="黑体" pitchFamily="2" charset="-122"/>
              </a:rPr>
              <a:t>从一个热源吸热，使之完全转化为功，而不产生其它变化是不可能的，即不可能造出第二类永动机</a:t>
            </a:r>
            <a:r>
              <a:rPr lang="zh-CN" altLang="en-US" sz="2400" dirty="0">
                <a:solidFill>
                  <a:srgbClr val="0000FF"/>
                </a:solidFill>
                <a:latin typeface="宋体" pitchFamily="2" charset="-122"/>
                <a:ea typeface="黑体" pitchFamily="2" charset="-122"/>
              </a:rPr>
              <a:t>。</a:t>
            </a:r>
          </a:p>
        </p:txBody>
      </p:sp>
      <p:sp>
        <p:nvSpPr>
          <p:cNvPr id="3" name="TextBox 2"/>
          <p:cNvSpPr txBox="1"/>
          <p:nvPr/>
        </p:nvSpPr>
        <p:spPr>
          <a:xfrm>
            <a:off x="564409" y="1333243"/>
            <a:ext cx="4594580" cy="4401205"/>
          </a:xfrm>
          <a:prstGeom prst="rect">
            <a:avLst/>
          </a:prstGeom>
          <a:noFill/>
        </p:spPr>
        <p:txBody>
          <a:bodyPr wrap="square" rtlCol="0">
            <a:spAutoFit/>
          </a:bodyPr>
          <a:lstStyle/>
          <a:p>
            <a:pPr algn="l"/>
            <a:r>
              <a:rPr lang="en-US" altLang="zh-CN" dirty="0"/>
              <a:t>2. </a:t>
            </a:r>
            <a:r>
              <a:rPr lang="zh-CN" altLang="en-US" dirty="0">
                <a:solidFill>
                  <a:srgbClr val="FF0000"/>
                </a:solidFill>
              </a:rPr>
              <a:t>假设开尔文说法不对</a:t>
            </a:r>
            <a:r>
              <a:rPr lang="zh-CN" altLang="en-US" dirty="0"/>
              <a:t>：由于开尔文说法不对，可从热源</a:t>
            </a:r>
            <a:r>
              <a:rPr lang="en-US" altLang="zh-CN" b="0" i="1" dirty="0">
                <a:solidFill>
                  <a:srgbClr val="000000"/>
                </a:solidFill>
              </a:rPr>
              <a:t>T</a:t>
            </a:r>
            <a:r>
              <a:rPr lang="en-US" altLang="zh-CN" b="0" baseline="-25000" dirty="0">
                <a:solidFill>
                  <a:srgbClr val="000000"/>
                </a:solidFill>
              </a:rPr>
              <a:t>1</a:t>
            </a:r>
            <a:r>
              <a:rPr lang="zh-CN" altLang="en-US" dirty="0"/>
              <a:t>吸热</a:t>
            </a:r>
            <a:r>
              <a:rPr lang="en-US" altLang="zh-CN" b="0" i="1" dirty="0">
                <a:solidFill>
                  <a:srgbClr val="000000"/>
                </a:solidFill>
              </a:rPr>
              <a:t>Q</a:t>
            </a:r>
            <a:r>
              <a:rPr lang="en-US" altLang="zh-CN" b="0" baseline="-25000" dirty="0">
                <a:solidFill>
                  <a:srgbClr val="000000"/>
                </a:solidFill>
              </a:rPr>
              <a:t>1</a:t>
            </a:r>
            <a:r>
              <a:rPr lang="zh-CN" altLang="en-US" dirty="0"/>
              <a:t>并做功</a:t>
            </a:r>
            <a:r>
              <a:rPr lang="en-US" altLang="zh-CN" b="0" i="1" dirty="0">
                <a:solidFill>
                  <a:srgbClr val="000000"/>
                </a:solidFill>
              </a:rPr>
              <a:t>W</a:t>
            </a:r>
            <a:r>
              <a:rPr lang="en-US" altLang="zh-CN" b="0" dirty="0">
                <a:solidFill>
                  <a:srgbClr val="000000"/>
                </a:solidFill>
              </a:rPr>
              <a:t>=</a:t>
            </a:r>
            <a:r>
              <a:rPr lang="en-US" altLang="zh-CN" b="0" i="1" dirty="0">
                <a:solidFill>
                  <a:srgbClr val="000000"/>
                </a:solidFill>
              </a:rPr>
              <a:t>Q</a:t>
            </a:r>
            <a:r>
              <a:rPr lang="en-US" altLang="zh-CN" b="0" baseline="-25000" dirty="0">
                <a:solidFill>
                  <a:srgbClr val="000000"/>
                </a:solidFill>
              </a:rPr>
              <a:t>1</a:t>
            </a:r>
            <a:r>
              <a:rPr lang="zh-CN" altLang="en-US" dirty="0"/>
              <a:t>而不留其它变化，将此功输入两个热源间的一个制冷机，使其从热源</a:t>
            </a:r>
            <a:r>
              <a:rPr lang="en-US" altLang="zh-CN" b="0" i="1" dirty="0">
                <a:solidFill>
                  <a:srgbClr val="000000"/>
                </a:solidFill>
              </a:rPr>
              <a:t>T</a:t>
            </a:r>
            <a:r>
              <a:rPr lang="en-US" altLang="zh-CN" b="0" baseline="-25000" dirty="0">
                <a:solidFill>
                  <a:srgbClr val="000000"/>
                </a:solidFill>
              </a:rPr>
              <a:t>2</a:t>
            </a:r>
            <a:r>
              <a:rPr lang="zh-CN" altLang="en-US" dirty="0"/>
              <a:t>吸热</a:t>
            </a:r>
            <a:r>
              <a:rPr lang="en-US" altLang="zh-CN" b="0" i="1" dirty="0">
                <a:solidFill>
                  <a:srgbClr val="000000"/>
                </a:solidFill>
              </a:rPr>
              <a:t>Q</a:t>
            </a:r>
            <a:r>
              <a:rPr lang="en-US" altLang="zh-CN" b="0" baseline="-25000" dirty="0">
                <a:solidFill>
                  <a:srgbClr val="000000"/>
                </a:solidFill>
              </a:rPr>
              <a:t>2</a:t>
            </a:r>
            <a:r>
              <a:rPr lang="zh-CN" altLang="en-US" dirty="0"/>
              <a:t>，并传给热源</a:t>
            </a:r>
            <a:r>
              <a:rPr lang="en-US" altLang="zh-CN" b="0" i="1" dirty="0">
                <a:solidFill>
                  <a:srgbClr val="000000"/>
                </a:solidFill>
              </a:rPr>
              <a:t>T</a:t>
            </a:r>
            <a:r>
              <a:rPr lang="en-US" altLang="zh-CN" b="0" baseline="-25000" dirty="0">
                <a:solidFill>
                  <a:srgbClr val="000000"/>
                </a:solidFill>
              </a:rPr>
              <a:t>1</a:t>
            </a:r>
            <a:r>
              <a:rPr lang="zh-CN" altLang="en-US" dirty="0"/>
              <a:t>，总效果等于从热源</a:t>
            </a:r>
            <a:r>
              <a:rPr lang="en-US" altLang="zh-CN" b="0" i="1" dirty="0">
                <a:solidFill>
                  <a:srgbClr val="000000"/>
                </a:solidFill>
              </a:rPr>
              <a:t>T</a:t>
            </a:r>
            <a:r>
              <a:rPr lang="en-US" altLang="zh-CN" b="0" baseline="-25000" dirty="0">
                <a:solidFill>
                  <a:srgbClr val="000000"/>
                </a:solidFill>
              </a:rPr>
              <a:t>2</a:t>
            </a:r>
            <a:r>
              <a:rPr lang="zh-CN" altLang="en-US" dirty="0"/>
              <a:t>吸热并传给</a:t>
            </a:r>
            <a:r>
              <a:rPr lang="en-US" altLang="zh-CN" b="0" i="1" dirty="0">
                <a:solidFill>
                  <a:srgbClr val="000000"/>
                </a:solidFill>
              </a:rPr>
              <a:t>T</a:t>
            </a:r>
            <a:r>
              <a:rPr lang="en-US" altLang="zh-CN" b="0" baseline="-25000" dirty="0">
                <a:solidFill>
                  <a:srgbClr val="000000"/>
                </a:solidFill>
              </a:rPr>
              <a:t>1</a:t>
            </a:r>
            <a:r>
              <a:rPr lang="zh-CN" altLang="en-US" dirty="0"/>
              <a:t>，并且不留其它变化，违背克劳修斯说法。</a:t>
            </a:r>
          </a:p>
        </p:txBody>
      </p:sp>
      <p:grpSp>
        <p:nvGrpSpPr>
          <p:cNvPr id="15" name="组合 14"/>
          <p:cNvGrpSpPr/>
          <p:nvPr/>
        </p:nvGrpSpPr>
        <p:grpSpPr>
          <a:xfrm>
            <a:off x="5295902" y="1531938"/>
            <a:ext cx="3588457" cy="3816350"/>
            <a:chOff x="5092700" y="1531938"/>
            <a:chExt cx="3588457" cy="3816350"/>
          </a:xfrm>
        </p:grpSpPr>
        <p:grpSp>
          <p:nvGrpSpPr>
            <p:cNvPr id="16" name="组合 1"/>
            <p:cNvGrpSpPr>
              <a:grpSpLocks/>
            </p:cNvGrpSpPr>
            <p:nvPr/>
          </p:nvGrpSpPr>
          <p:grpSpPr bwMode="auto">
            <a:xfrm>
              <a:off x="5092700" y="1531938"/>
              <a:ext cx="3201988" cy="3816350"/>
              <a:chOff x="5092700" y="1531938"/>
              <a:chExt cx="3201988" cy="3816350"/>
            </a:xfrm>
          </p:grpSpPr>
          <p:pic>
            <p:nvPicPr>
              <p:cNvPr id="23" name="Picture 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2700" y="1531938"/>
                <a:ext cx="3201988" cy="381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Text Box 29"/>
              <p:cNvSpPr txBox="1">
                <a:spLocks noChangeArrowheads="1"/>
              </p:cNvSpPr>
              <p:nvPr/>
            </p:nvSpPr>
            <p:spPr bwMode="auto">
              <a:xfrm>
                <a:off x="7086603" y="3287637"/>
                <a:ext cx="10301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lang="zh-CN" altLang="en-US" sz="2000" dirty="0">
                    <a:latin typeface="Times New Roman" pitchFamily="18" charset="0"/>
                  </a:rPr>
                  <a:t>制冷机</a:t>
                </a:r>
              </a:p>
            </p:txBody>
          </p:sp>
          <p:sp>
            <p:nvSpPr>
              <p:cNvPr id="35" name="Text Box 28"/>
              <p:cNvSpPr txBox="1">
                <a:spLocks noChangeArrowheads="1"/>
              </p:cNvSpPr>
              <p:nvPr/>
            </p:nvSpPr>
            <p:spPr bwMode="auto">
              <a:xfrm>
                <a:off x="5524500" y="3190875"/>
                <a:ext cx="106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lang="zh-CN" altLang="en-US" sz="2800">
                    <a:latin typeface="Times New Roman" pitchFamily="18" charset="0"/>
                  </a:rPr>
                  <a:t>热机</a:t>
                </a:r>
              </a:p>
            </p:txBody>
          </p:sp>
        </p:grpSp>
        <p:sp>
          <p:nvSpPr>
            <p:cNvPr id="17" name="TextBox 16"/>
            <p:cNvSpPr txBox="1"/>
            <p:nvPr/>
          </p:nvSpPr>
          <p:spPr>
            <a:xfrm>
              <a:off x="6429848" y="1704623"/>
              <a:ext cx="526106" cy="553998"/>
            </a:xfrm>
            <a:prstGeom prst="rect">
              <a:avLst/>
            </a:prstGeom>
            <a:noFill/>
          </p:spPr>
          <p:txBody>
            <a:bodyPr wrap="none" rtlCol="0">
              <a:spAutoFit/>
            </a:bodyPr>
            <a:lstStyle/>
            <a:p>
              <a:r>
                <a:rPr lang="en-US" altLang="zh-CN" sz="3000" b="0" i="1" dirty="0">
                  <a:solidFill>
                    <a:srgbClr val="000000"/>
                  </a:solidFill>
                </a:rPr>
                <a:t>T</a:t>
              </a:r>
              <a:r>
                <a:rPr lang="en-US" altLang="zh-CN" sz="3000" b="0" baseline="-25000" dirty="0">
                  <a:solidFill>
                    <a:srgbClr val="000000"/>
                  </a:solidFill>
                </a:rPr>
                <a:t>1</a:t>
              </a:r>
              <a:endParaRPr lang="zh-CN" altLang="en-US" sz="3000" b="0" baseline="-25000" dirty="0">
                <a:solidFill>
                  <a:srgbClr val="000000"/>
                </a:solidFill>
              </a:endParaRPr>
            </a:p>
          </p:txBody>
        </p:sp>
        <p:sp>
          <p:nvSpPr>
            <p:cNvPr id="18" name="TextBox 17"/>
            <p:cNvSpPr txBox="1"/>
            <p:nvPr/>
          </p:nvSpPr>
          <p:spPr>
            <a:xfrm>
              <a:off x="6430641" y="4566356"/>
              <a:ext cx="526106" cy="553998"/>
            </a:xfrm>
            <a:prstGeom prst="rect">
              <a:avLst/>
            </a:prstGeom>
            <a:noFill/>
          </p:spPr>
          <p:txBody>
            <a:bodyPr wrap="none" rtlCol="0">
              <a:spAutoFit/>
            </a:bodyPr>
            <a:lstStyle/>
            <a:p>
              <a:r>
                <a:rPr lang="en-US" altLang="zh-CN" sz="3000" b="0" i="1" dirty="0">
                  <a:solidFill>
                    <a:srgbClr val="000000"/>
                  </a:solidFill>
                </a:rPr>
                <a:t>T</a:t>
              </a:r>
              <a:r>
                <a:rPr lang="en-US" altLang="zh-CN" sz="3000" b="0" baseline="-25000" dirty="0">
                  <a:solidFill>
                    <a:srgbClr val="000000"/>
                  </a:solidFill>
                </a:rPr>
                <a:t>2</a:t>
              </a:r>
              <a:endParaRPr lang="zh-CN" altLang="en-US" sz="3000" b="0" baseline="-25000" dirty="0">
                <a:solidFill>
                  <a:srgbClr val="000000"/>
                </a:solidFill>
              </a:endParaRPr>
            </a:p>
          </p:txBody>
        </p:sp>
        <p:sp>
          <p:nvSpPr>
            <p:cNvPr id="19" name="TextBox 18"/>
            <p:cNvSpPr txBox="1"/>
            <p:nvPr/>
          </p:nvSpPr>
          <p:spPr>
            <a:xfrm>
              <a:off x="5887917" y="2523721"/>
              <a:ext cx="564577" cy="523220"/>
            </a:xfrm>
            <a:prstGeom prst="rect">
              <a:avLst/>
            </a:prstGeom>
            <a:noFill/>
          </p:spPr>
          <p:txBody>
            <a:bodyPr wrap="none" rtlCol="0">
              <a:spAutoFit/>
            </a:bodyPr>
            <a:lstStyle/>
            <a:p>
              <a:r>
                <a:rPr lang="en-US" altLang="zh-CN" b="0" i="1" dirty="0">
                  <a:solidFill>
                    <a:srgbClr val="000000"/>
                  </a:solidFill>
                </a:rPr>
                <a:t>Q</a:t>
              </a:r>
              <a:r>
                <a:rPr lang="en-US" altLang="zh-CN" b="0" baseline="-25000" dirty="0">
                  <a:solidFill>
                    <a:srgbClr val="000000"/>
                  </a:solidFill>
                </a:rPr>
                <a:t>1</a:t>
              </a:r>
              <a:endParaRPr lang="zh-CN" altLang="en-US" b="0" baseline="-25000" dirty="0">
                <a:solidFill>
                  <a:srgbClr val="000000"/>
                </a:solidFill>
              </a:endParaRPr>
            </a:p>
          </p:txBody>
        </p:sp>
        <p:sp>
          <p:nvSpPr>
            <p:cNvPr id="20" name="TextBox 19"/>
            <p:cNvSpPr txBox="1"/>
            <p:nvPr/>
          </p:nvSpPr>
          <p:spPr>
            <a:xfrm>
              <a:off x="7574712" y="3740570"/>
              <a:ext cx="564577" cy="523220"/>
            </a:xfrm>
            <a:prstGeom prst="rect">
              <a:avLst/>
            </a:prstGeom>
            <a:noFill/>
          </p:spPr>
          <p:txBody>
            <a:bodyPr wrap="none" rtlCol="0">
              <a:spAutoFit/>
            </a:bodyPr>
            <a:lstStyle/>
            <a:p>
              <a:r>
                <a:rPr lang="en-US" altLang="zh-CN" b="0" i="1" dirty="0">
                  <a:solidFill>
                    <a:srgbClr val="000000"/>
                  </a:solidFill>
                </a:rPr>
                <a:t>Q</a:t>
              </a:r>
              <a:r>
                <a:rPr lang="en-US" altLang="zh-CN" b="0" baseline="-25000" dirty="0">
                  <a:solidFill>
                    <a:srgbClr val="000000"/>
                  </a:solidFill>
                </a:rPr>
                <a:t>2</a:t>
              </a:r>
              <a:endParaRPr lang="zh-CN" altLang="en-US" b="0" baseline="-25000" dirty="0">
                <a:solidFill>
                  <a:srgbClr val="000000"/>
                </a:solidFill>
              </a:endParaRPr>
            </a:p>
          </p:txBody>
        </p:sp>
        <p:sp>
          <p:nvSpPr>
            <p:cNvPr id="21" name="TextBox 20"/>
            <p:cNvSpPr txBox="1"/>
            <p:nvPr/>
          </p:nvSpPr>
          <p:spPr>
            <a:xfrm>
              <a:off x="7493929" y="2675593"/>
              <a:ext cx="1187228" cy="523220"/>
            </a:xfrm>
            <a:prstGeom prst="rect">
              <a:avLst/>
            </a:prstGeom>
            <a:noFill/>
          </p:spPr>
          <p:txBody>
            <a:bodyPr wrap="square" rtlCol="0">
              <a:spAutoFit/>
            </a:bodyPr>
            <a:lstStyle/>
            <a:p>
              <a:pPr algn="l"/>
              <a:r>
                <a:rPr lang="en-US" altLang="zh-CN" b="0" i="1" dirty="0">
                  <a:solidFill>
                    <a:srgbClr val="000000"/>
                  </a:solidFill>
                </a:rPr>
                <a:t>Q</a:t>
              </a:r>
              <a:r>
                <a:rPr lang="en-US" altLang="zh-CN" b="0" baseline="-25000" dirty="0">
                  <a:solidFill>
                    <a:srgbClr val="000000"/>
                  </a:solidFill>
                </a:rPr>
                <a:t>1</a:t>
              </a:r>
              <a:r>
                <a:rPr lang="en-US" altLang="zh-CN" b="0" i="1" dirty="0">
                  <a:solidFill>
                    <a:srgbClr val="000000"/>
                  </a:solidFill>
                </a:rPr>
                <a:t>+Q</a:t>
              </a:r>
              <a:r>
                <a:rPr lang="en-US" altLang="zh-CN" b="0" baseline="-25000" dirty="0">
                  <a:solidFill>
                    <a:srgbClr val="000000"/>
                  </a:solidFill>
                </a:rPr>
                <a:t>2</a:t>
              </a:r>
              <a:endParaRPr lang="zh-CN" altLang="en-US" b="0" baseline="-25000" dirty="0">
                <a:solidFill>
                  <a:srgbClr val="000000"/>
                </a:solidFill>
              </a:endParaRPr>
            </a:p>
          </p:txBody>
        </p:sp>
        <p:sp>
          <p:nvSpPr>
            <p:cNvPr id="22" name="矩形 21"/>
            <p:cNvSpPr/>
            <p:nvPr/>
          </p:nvSpPr>
          <p:spPr>
            <a:xfrm>
              <a:off x="6493299" y="3026276"/>
              <a:ext cx="503663" cy="523220"/>
            </a:xfrm>
            <a:prstGeom prst="rect">
              <a:avLst/>
            </a:prstGeom>
          </p:spPr>
          <p:txBody>
            <a:bodyPr wrap="none">
              <a:spAutoFit/>
            </a:bodyPr>
            <a:lstStyle/>
            <a:p>
              <a:pPr algn="l"/>
              <a:r>
                <a:rPr lang="en-US" altLang="zh-CN" b="0" i="1" dirty="0">
                  <a:solidFill>
                    <a:srgbClr val="000000"/>
                  </a:solidFill>
                </a:rPr>
                <a:t>W</a:t>
              </a:r>
              <a:endParaRPr lang="zh-CN" altLang="en-US" b="0" dirty="0"/>
            </a:p>
          </p:txBody>
        </p:sp>
      </p:grpSp>
    </p:spTree>
    <p:extLst>
      <p:ext uri="{BB962C8B-B14F-4D97-AF65-F5344CB8AC3E}">
        <p14:creationId xmlns:p14="http://schemas.microsoft.com/office/powerpoint/2010/main" val="4279470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5" name="Rectangle 13"/>
          <p:cNvSpPr>
            <a:spLocks noChangeArrowheads="1"/>
          </p:cNvSpPr>
          <p:nvPr/>
        </p:nvSpPr>
        <p:spPr bwMode="auto">
          <a:xfrm>
            <a:off x="563563" y="4887913"/>
            <a:ext cx="8208962" cy="954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 typeface="Wingdings" pitchFamily="2" charset="2"/>
              <a:buNone/>
            </a:pPr>
            <a:r>
              <a:rPr lang="zh-CN" altLang="en-US" sz="2800" dirty="0">
                <a:solidFill>
                  <a:srgbClr val="FF0000"/>
                </a:solidFill>
                <a:latin typeface="楷体" panose="02010609060101010101" pitchFamily="49" charset="-122"/>
                <a:ea typeface="楷体" panose="02010609060101010101" pitchFamily="49" charset="-122"/>
              </a:rPr>
              <a:t>答：不违背。</a:t>
            </a:r>
            <a:r>
              <a:rPr lang="zh-CN" altLang="en-US" sz="2800" dirty="0">
                <a:solidFill>
                  <a:srgbClr val="6600CC"/>
                </a:solidFill>
                <a:latin typeface="楷体" panose="02010609060101010101" pitchFamily="49" charset="-122"/>
                <a:ea typeface="楷体" panose="02010609060101010101" pitchFamily="49" charset="-122"/>
              </a:rPr>
              <a:t>它没有否定还有其它变化，遗留的其它变化是气体的体积变大，即系统的状态改变了。</a:t>
            </a:r>
          </a:p>
        </p:txBody>
      </p:sp>
      <p:sp>
        <p:nvSpPr>
          <p:cNvPr id="12291" name="Text Box 10"/>
          <p:cNvSpPr txBox="1">
            <a:spLocks noChangeArrowheads="1"/>
          </p:cNvSpPr>
          <p:nvPr/>
        </p:nvSpPr>
        <p:spPr bwMode="auto">
          <a:xfrm>
            <a:off x="555625" y="561975"/>
            <a:ext cx="8274050" cy="1722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a:solidFill>
                  <a:srgbClr val="FF0000"/>
                </a:solidFill>
                <a:latin typeface="宋体" pitchFamily="2" charset="-122"/>
                <a:ea typeface="黑体" pitchFamily="2" charset="-122"/>
              </a:rPr>
              <a:t>注意</a:t>
            </a:r>
            <a:r>
              <a:rPr lang="zh-CN" altLang="en-US" sz="2800">
                <a:solidFill>
                  <a:srgbClr val="0000FF"/>
                </a:solidFill>
                <a:latin typeface="宋体" pitchFamily="2" charset="-122"/>
                <a:ea typeface="黑体" pitchFamily="2" charset="-122"/>
              </a:rPr>
              <a:t>不要把克劳修斯说法说成：热不能从低温物体传给高温物体；也不要把开尔文说法说成：功可以完全转化为热，而热不能完全转化为功。</a:t>
            </a:r>
            <a:r>
              <a:rPr lang="zh-CN" altLang="en-US" sz="2800">
                <a:solidFill>
                  <a:srgbClr val="FF0000"/>
                </a:solidFill>
                <a:latin typeface="宋体" pitchFamily="2" charset="-122"/>
                <a:ea typeface="黑体" pitchFamily="2" charset="-122"/>
              </a:rPr>
              <a:t>遗留的其他变化很重要</a:t>
            </a:r>
            <a:r>
              <a:rPr lang="zh-CN" altLang="en-US" sz="2800">
                <a:solidFill>
                  <a:srgbClr val="0000FF"/>
                </a:solidFill>
                <a:latin typeface="宋体" pitchFamily="2" charset="-122"/>
                <a:ea typeface="黑体" pitchFamily="2" charset="-122"/>
              </a:rPr>
              <a:t>。</a:t>
            </a:r>
          </a:p>
        </p:txBody>
      </p:sp>
      <p:grpSp>
        <p:nvGrpSpPr>
          <p:cNvPr id="3" name="组合 2"/>
          <p:cNvGrpSpPr>
            <a:grpSpLocks/>
          </p:cNvGrpSpPr>
          <p:nvPr/>
        </p:nvGrpSpPr>
        <p:grpSpPr bwMode="auto">
          <a:xfrm>
            <a:off x="522288" y="2625725"/>
            <a:ext cx="8413750" cy="2154238"/>
            <a:chOff x="521758" y="2625196"/>
            <a:chExt cx="8413750" cy="2154729"/>
          </a:xfrm>
        </p:grpSpPr>
        <p:sp>
          <p:nvSpPr>
            <p:cNvPr id="12293" name="Rectangle 11"/>
            <p:cNvSpPr>
              <a:spLocks noChangeArrowheads="1"/>
            </p:cNvSpPr>
            <p:nvPr/>
          </p:nvSpPr>
          <p:spPr bwMode="auto">
            <a:xfrm>
              <a:off x="521758" y="4256705"/>
              <a:ext cx="808513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a:latin typeface="楷体" panose="02010609060101010101" pitchFamily="49" charset="-122"/>
                  <a:ea typeface="楷体" panose="02010609060101010101" pitchFamily="49" charset="-122"/>
                </a:rPr>
                <a:t>这是否违背开尔文说法</a:t>
              </a:r>
              <a:r>
                <a:rPr lang="en-US" altLang="zh-CN" sz="2800">
                  <a:latin typeface="楷体" panose="02010609060101010101" pitchFamily="49" charset="-122"/>
                  <a:ea typeface="楷体" panose="02010609060101010101" pitchFamily="49" charset="-122"/>
                </a:rPr>
                <a:t>?</a:t>
              </a:r>
            </a:p>
          </p:txBody>
        </p:sp>
        <p:graphicFrame>
          <p:nvGraphicFramePr>
            <p:cNvPr id="12294" name="对象 1"/>
            <p:cNvGraphicFramePr>
              <a:graphicFrameLocks noChangeAspect="1"/>
            </p:cNvGraphicFramePr>
            <p:nvPr>
              <p:extLst>
                <p:ext uri="{D42A27DB-BD31-4B8C-83A1-F6EECF244321}">
                  <p14:modId xmlns:p14="http://schemas.microsoft.com/office/powerpoint/2010/main" val="4095103144"/>
                </p:ext>
              </p:extLst>
            </p:nvPr>
          </p:nvGraphicFramePr>
          <p:xfrm>
            <a:off x="1791758" y="3238111"/>
            <a:ext cx="5526087" cy="1040050"/>
          </p:xfrm>
          <a:graphic>
            <a:graphicData uri="http://schemas.openxmlformats.org/presentationml/2006/ole">
              <mc:AlternateContent xmlns:mc="http://schemas.openxmlformats.org/markup-compatibility/2006">
                <mc:Choice xmlns:v="urn:schemas-microsoft-com:vml" Requires="v">
                  <p:oleObj spid="_x0000_s4098" name="Equation" r:id="rId3" imgW="2425680" imgH="457200" progId="Equation.DSMT4">
                    <p:embed/>
                  </p:oleObj>
                </mc:Choice>
                <mc:Fallback>
                  <p:oleObj name="Equation" r:id="rId3" imgW="2425680" imgH="457200" progId="Equation.DSMT4">
                    <p:embed/>
                    <p:pic>
                      <p:nvPicPr>
                        <p:cNvPr id="12294" name="对象 1"/>
                        <p:cNvPicPr>
                          <a:picLocks noChangeAspect="1" noChangeArrowheads="1"/>
                        </p:cNvPicPr>
                        <p:nvPr/>
                      </p:nvPicPr>
                      <p:blipFill>
                        <a:blip r:embed="rId4"/>
                        <a:srcRect/>
                        <a:stretch>
                          <a:fillRect/>
                        </a:stretch>
                      </p:blipFill>
                      <p:spPr bwMode="auto">
                        <a:xfrm>
                          <a:off x="1791758" y="3238111"/>
                          <a:ext cx="5526087" cy="104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Rectangle 11"/>
            <p:cNvSpPr>
              <a:spLocks noChangeArrowheads="1"/>
            </p:cNvSpPr>
            <p:nvPr/>
          </p:nvSpPr>
          <p:spPr bwMode="auto">
            <a:xfrm>
              <a:off x="521758" y="2625196"/>
              <a:ext cx="84137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dirty="0">
                  <a:latin typeface="楷体" panose="02010609060101010101" pitchFamily="49" charset="-122"/>
                  <a:ea typeface="楷体" panose="02010609060101010101" pitchFamily="49" charset="-122"/>
                </a:rPr>
                <a:t>理想气体恒温膨胀时，它所吸收的热全部用来做功，</a:t>
              </a:r>
              <a:endParaRPr lang="en-US" altLang="zh-CN" sz="2800" dirty="0">
                <a:latin typeface="楷体" panose="02010609060101010101" pitchFamily="49" charset="-122"/>
                <a:ea typeface="楷体" panose="02010609060101010101" pitchFamily="49" charset="-122"/>
              </a:endParaRPr>
            </a:p>
          </p:txBody>
        </p:sp>
      </p:grpSp>
    </p:spTree>
  </p:cSld>
  <p:clrMapOvr>
    <a:masterClrMapping/>
  </p:clrMapOvr>
  <p:transition spd="slow">
    <p:spli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2295"/>
                                        </p:tgtEl>
                                        <p:attrNameLst>
                                          <p:attrName>style.visibility</p:attrName>
                                        </p:attrNameLst>
                                      </p:cBhvr>
                                      <p:to>
                                        <p:strVal val="visible"/>
                                      </p:to>
                                    </p:set>
                                    <p:animEffect transition="in" filter="wipe(up)">
                                      <p:cBhvr>
                                        <p:cTn id="12" dur="500"/>
                                        <p:tgtEl>
                                          <p:spTgt spid="122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5"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9"/>
          <p:cNvSpPr txBox="1">
            <a:spLocks noChangeArrowheads="1"/>
          </p:cNvSpPr>
          <p:nvPr/>
        </p:nvSpPr>
        <p:spPr bwMode="auto">
          <a:xfrm>
            <a:off x="696913" y="1263650"/>
            <a:ext cx="8115300" cy="55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lnSpc>
                <a:spcPct val="130000"/>
              </a:lnSpc>
              <a:spcBef>
                <a:spcPct val="0"/>
              </a:spcBef>
              <a:buClrTx/>
              <a:buSzTx/>
              <a:buFontTx/>
              <a:buNone/>
            </a:pPr>
            <a:r>
              <a:rPr lang="zh-CN" altLang="en-US" sz="2800">
                <a:solidFill>
                  <a:srgbClr val="0000FF"/>
                </a:solidFill>
                <a:latin typeface="Times New Roman" pitchFamily="18" charset="0"/>
                <a:ea typeface="黑体" pitchFamily="2" charset="-122"/>
              </a:rPr>
              <a:t>“产生的其他变化”又称为补偿。</a:t>
            </a:r>
            <a:endParaRPr lang="en-US" altLang="zh-CN" sz="2800">
              <a:latin typeface="Times New Roman" pitchFamily="18" charset="0"/>
              <a:ea typeface="黑体" pitchFamily="2" charset="-122"/>
            </a:endParaRPr>
          </a:p>
        </p:txBody>
      </p:sp>
      <p:grpSp>
        <p:nvGrpSpPr>
          <p:cNvPr id="14339" name="组合 11"/>
          <p:cNvGrpSpPr>
            <a:grpSpLocks/>
          </p:cNvGrpSpPr>
          <p:nvPr/>
        </p:nvGrpSpPr>
        <p:grpSpPr bwMode="auto">
          <a:xfrm>
            <a:off x="1243013" y="1893887"/>
            <a:ext cx="7453312" cy="1196975"/>
            <a:chOff x="1090613" y="1413763"/>
            <a:chExt cx="7453312" cy="1196976"/>
          </a:xfrm>
        </p:grpSpPr>
        <p:grpSp>
          <p:nvGrpSpPr>
            <p:cNvPr id="14354" name="组合 6"/>
            <p:cNvGrpSpPr>
              <a:grpSpLocks/>
            </p:cNvGrpSpPr>
            <p:nvPr/>
          </p:nvGrpSpPr>
          <p:grpSpPr bwMode="auto">
            <a:xfrm>
              <a:off x="1090613" y="1413763"/>
              <a:ext cx="4008437" cy="1196975"/>
              <a:chOff x="1090613" y="1413763"/>
              <a:chExt cx="4008437" cy="1196975"/>
            </a:xfrm>
          </p:grpSpPr>
          <p:grpSp>
            <p:nvGrpSpPr>
              <p:cNvPr id="14357" name="Group 4"/>
              <p:cNvGrpSpPr>
                <a:grpSpLocks/>
              </p:cNvGrpSpPr>
              <p:nvPr/>
            </p:nvGrpSpPr>
            <p:grpSpPr bwMode="auto">
              <a:xfrm>
                <a:off x="1090613" y="1413763"/>
                <a:ext cx="3810000" cy="579438"/>
                <a:chOff x="0" y="0"/>
                <a:chExt cx="2400" cy="365"/>
              </a:xfrm>
            </p:grpSpPr>
            <p:sp>
              <p:nvSpPr>
                <p:cNvPr id="14369" name="Text Box 239"/>
                <p:cNvSpPr txBox="1">
                  <a:spLocks noChangeArrowheads="1"/>
                </p:cNvSpPr>
                <p:nvPr/>
              </p:nvSpPr>
              <p:spPr bwMode="auto">
                <a:xfrm>
                  <a:off x="0" y="0"/>
                  <a:ext cx="86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en-US" altLang="zh-CN" b="0" i="1" dirty="0">
                      <a:solidFill>
                        <a:srgbClr val="0000FF"/>
                      </a:solidFill>
                      <a:latin typeface="Times New Roman" pitchFamily="18" charset="0"/>
                    </a:rPr>
                    <a:t>Q </a:t>
                  </a:r>
                  <a:r>
                    <a:rPr lang="en-US" altLang="zh-CN" b="0" dirty="0">
                      <a:solidFill>
                        <a:srgbClr val="0000FF"/>
                      </a:solidFill>
                      <a:latin typeface="Times New Roman" pitchFamily="18" charset="0"/>
                    </a:rPr>
                    <a:t>( </a:t>
                  </a:r>
                  <a:r>
                    <a:rPr lang="en-US" altLang="zh-CN" b="0" i="1" dirty="0">
                      <a:solidFill>
                        <a:srgbClr val="0000FF"/>
                      </a:solidFill>
                      <a:latin typeface="Times New Roman" pitchFamily="18" charset="0"/>
                    </a:rPr>
                    <a:t>T</a:t>
                  </a:r>
                  <a:r>
                    <a:rPr lang="en-US" altLang="zh-CN" b="0" baseline="-25000" dirty="0">
                      <a:solidFill>
                        <a:srgbClr val="0000FF"/>
                      </a:solidFill>
                      <a:latin typeface="Times New Roman" pitchFamily="18" charset="0"/>
                    </a:rPr>
                    <a:t>l</a:t>
                  </a:r>
                  <a:r>
                    <a:rPr lang="en-US" altLang="zh-CN" b="0" dirty="0">
                      <a:solidFill>
                        <a:srgbClr val="0000FF"/>
                      </a:solidFill>
                      <a:latin typeface="Times New Roman" pitchFamily="18" charset="0"/>
                    </a:rPr>
                    <a:t> )</a:t>
                  </a:r>
                  <a:endParaRPr lang="en-US" altLang="zh-CN" sz="2400" b="0" dirty="0">
                    <a:latin typeface="Times New Roman" pitchFamily="18" charset="0"/>
                  </a:endParaRPr>
                </a:p>
              </p:txBody>
            </p:sp>
            <p:sp>
              <p:nvSpPr>
                <p:cNvPr id="14370" name="Text Box 240"/>
                <p:cNvSpPr txBox="1">
                  <a:spLocks noChangeArrowheads="1"/>
                </p:cNvSpPr>
                <p:nvPr/>
              </p:nvSpPr>
              <p:spPr bwMode="auto">
                <a:xfrm>
                  <a:off x="1488" y="0"/>
                  <a:ext cx="91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en-US" altLang="zh-CN" b="0" i="1">
                      <a:solidFill>
                        <a:srgbClr val="0000FF"/>
                      </a:solidFill>
                      <a:latin typeface="Times New Roman" pitchFamily="18" charset="0"/>
                    </a:rPr>
                    <a:t>Q </a:t>
                  </a:r>
                  <a:r>
                    <a:rPr lang="en-US" altLang="zh-CN" b="0">
                      <a:solidFill>
                        <a:srgbClr val="0000FF"/>
                      </a:solidFill>
                      <a:latin typeface="Times New Roman" pitchFamily="18" charset="0"/>
                    </a:rPr>
                    <a:t>( </a:t>
                  </a:r>
                  <a:r>
                    <a:rPr lang="en-US" altLang="zh-CN" b="0" i="1">
                      <a:solidFill>
                        <a:srgbClr val="0000FF"/>
                      </a:solidFill>
                      <a:latin typeface="Times New Roman" pitchFamily="18" charset="0"/>
                    </a:rPr>
                    <a:t>T</a:t>
                  </a:r>
                  <a:r>
                    <a:rPr lang="en-US" altLang="zh-CN" b="0" baseline="-25000">
                      <a:solidFill>
                        <a:srgbClr val="0000FF"/>
                      </a:solidFill>
                      <a:latin typeface="Times New Roman" pitchFamily="18" charset="0"/>
                    </a:rPr>
                    <a:t>h</a:t>
                  </a:r>
                  <a:r>
                    <a:rPr lang="en-US" altLang="zh-CN" b="0">
                      <a:solidFill>
                        <a:srgbClr val="0000FF"/>
                      </a:solidFill>
                      <a:latin typeface="Times New Roman" pitchFamily="18" charset="0"/>
                    </a:rPr>
                    <a:t> )</a:t>
                  </a:r>
                  <a:endParaRPr lang="en-US" altLang="zh-CN" sz="2400" b="0">
                    <a:latin typeface="Times New Roman" pitchFamily="18" charset="0"/>
                  </a:endParaRPr>
                </a:p>
              </p:txBody>
            </p:sp>
          </p:grpSp>
          <p:grpSp>
            <p:nvGrpSpPr>
              <p:cNvPr id="14358" name="Group 7"/>
              <p:cNvGrpSpPr>
                <a:grpSpLocks/>
              </p:cNvGrpSpPr>
              <p:nvPr/>
            </p:nvGrpSpPr>
            <p:grpSpPr bwMode="auto">
              <a:xfrm>
                <a:off x="1090613" y="2020188"/>
                <a:ext cx="4008437" cy="590550"/>
                <a:chOff x="0" y="-98"/>
                <a:chExt cx="2525" cy="372"/>
              </a:xfrm>
            </p:grpSpPr>
            <p:sp>
              <p:nvSpPr>
                <p:cNvPr id="14367" name="Text Box 243"/>
                <p:cNvSpPr txBox="1">
                  <a:spLocks noChangeArrowheads="1"/>
                </p:cNvSpPr>
                <p:nvPr/>
              </p:nvSpPr>
              <p:spPr bwMode="auto">
                <a:xfrm>
                  <a:off x="0" y="-98"/>
                  <a:ext cx="493"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en-US" altLang="zh-CN" b="0" i="1">
                      <a:solidFill>
                        <a:srgbClr val="0000FF"/>
                      </a:solidFill>
                      <a:latin typeface="Times New Roman" pitchFamily="18" charset="0"/>
                    </a:rPr>
                    <a:t>   Q</a:t>
                  </a:r>
                  <a:endParaRPr lang="en-US" altLang="zh-CN" sz="2400" b="0">
                    <a:latin typeface="Times New Roman" pitchFamily="18" charset="0"/>
                  </a:endParaRPr>
                </a:p>
              </p:txBody>
            </p:sp>
            <p:sp>
              <p:nvSpPr>
                <p:cNvPr id="14368" name="Text Box 244"/>
                <p:cNvSpPr txBox="1">
                  <a:spLocks noChangeArrowheads="1"/>
                </p:cNvSpPr>
                <p:nvPr/>
              </p:nvSpPr>
              <p:spPr bwMode="auto">
                <a:xfrm>
                  <a:off x="1488" y="-91"/>
                  <a:ext cx="103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en-US" altLang="zh-CN" b="0" i="1">
                      <a:solidFill>
                        <a:srgbClr val="0000FF"/>
                      </a:solidFill>
                      <a:latin typeface="Times New Roman" pitchFamily="18" charset="0"/>
                    </a:rPr>
                    <a:t>W </a:t>
                  </a:r>
                  <a:r>
                    <a:rPr lang="en-US" altLang="zh-CN" b="0">
                      <a:solidFill>
                        <a:srgbClr val="0000FF"/>
                      </a:solidFill>
                      <a:latin typeface="Times New Roman" pitchFamily="18" charset="0"/>
                    </a:rPr>
                    <a:t>( =</a:t>
                  </a:r>
                  <a:r>
                    <a:rPr lang="en-US" altLang="zh-CN" b="0" i="1">
                      <a:solidFill>
                        <a:srgbClr val="0000FF"/>
                      </a:solidFill>
                      <a:latin typeface="Times New Roman" pitchFamily="18" charset="0"/>
                    </a:rPr>
                    <a:t>Q</a:t>
                  </a:r>
                  <a:r>
                    <a:rPr lang="en-US" altLang="zh-CN" b="0">
                      <a:solidFill>
                        <a:srgbClr val="0000FF"/>
                      </a:solidFill>
                      <a:latin typeface="Times New Roman" pitchFamily="18" charset="0"/>
                    </a:rPr>
                    <a:t> )</a:t>
                  </a:r>
                  <a:endParaRPr lang="en-US" altLang="zh-CN" sz="2400" b="0">
                    <a:latin typeface="Times New Roman" pitchFamily="18" charset="0"/>
                  </a:endParaRPr>
                </a:p>
              </p:txBody>
            </p:sp>
          </p:grpSp>
          <p:sp>
            <p:nvSpPr>
              <p:cNvPr id="14359" name="AutoShape 254"/>
              <p:cNvSpPr>
                <a:spLocks noChangeArrowheads="1"/>
              </p:cNvSpPr>
              <p:nvPr/>
            </p:nvSpPr>
            <p:spPr bwMode="auto">
              <a:xfrm>
                <a:off x="2516188" y="1509013"/>
                <a:ext cx="900112" cy="485775"/>
              </a:xfrm>
              <a:prstGeom prst="rightArrow">
                <a:avLst>
                  <a:gd name="adj1" fmla="val 50000"/>
                  <a:gd name="adj2" fmla="val 46324"/>
                </a:avLst>
              </a:prstGeom>
              <a:solidFill>
                <a:schemeClr val="accent1"/>
              </a:solidFill>
              <a:ln>
                <a:noFill/>
              </a:ln>
              <a:effectLst>
                <a:prstShdw prst="shdw17" dist="17961" dir="2700000">
                  <a:srgbClr val="7A8E99"/>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14360" name="AutoShape 255"/>
              <p:cNvSpPr>
                <a:spLocks noChangeArrowheads="1"/>
              </p:cNvSpPr>
              <p:nvPr/>
            </p:nvSpPr>
            <p:spPr bwMode="auto">
              <a:xfrm>
                <a:off x="2516188" y="2050351"/>
                <a:ext cx="900112" cy="485775"/>
              </a:xfrm>
              <a:prstGeom prst="rightArrow">
                <a:avLst>
                  <a:gd name="adj1" fmla="val 50000"/>
                  <a:gd name="adj2" fmla="val 46324"/>
                </a:avLst>
              </a:prstGeom>
              <a:solidFill>
                <a:schemeClr val="accent1"/>
              </a:solidFill>
              <a:ln>
                <a:noFill/>
              </a:ln>
              <a:effectLst>
                <a:prstShdw prst="shdw17" dist="17961" dir="2700000">
                  <a:srgbClr val="7A8E99"/>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grpSp>
            <p:nvGrpSpPr>
              <p:cNvPr id="14361" name="Group 20"/>
              <p:cNvGrpSpPr>
                <a:grpSpLocks/>
              </p:cNvGrpSpPr>
              <p:nvPr/>
            </p:nvGrpSpPr>
            <p:grpSpPr bwMode="auto">
              <a:xfrm>
                <a:off x="2668588" y="2085283"/>
                <a:ext cx="419100" cy="419100"/>
                <a:chOff x="0" y="-93"/>
                <a:chExt cx="264" cy="264"/>
              </a:xfrm>
            </p:grpSpPr>
            <p:sp>
              <p:nvSpPr>
                <p:cNvPr id="14365" name="Line 261"/>
                <p:cNvSpPr>
                  <a:spLocks noChangeShapeType="1"/>
                </p:cNvSpPr>
                <p:nvPr/>
              </p:nvSpPr>
              <p:spPr bwMode="auto">
                <a:xfrm>
                  <a:off x="0" y="-93"/>
                  <a:ext cx="264" cy="264"/>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66" name="Line 262"/>
                <p:cNvSpPr>
                  <a:spLocks noChangeShapeType="1"/>
                </p:cNvSpPr>
                <p:nvPr/>
              </p:nvSpPr>
              <p:spPr bwMode="auto">
                <a:xfrm flipV="1">
                  <a:off x="12" y="-93"/>
                  <a:ext cx="252" cy="252"/>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4362" name="Group 23"/>
              <p:cNvGrpSpPr>
                <a:grpSpLocks/>
              </p:cNvGrpSpPr>
              <p:nvPr/>
            </p:nvGrpSpPr>
            <p:grpSpPr bwMode="auto">
              <a:xfrm>
                <a:off x="2668588" y="1547113"/>
                <a:ext cx="419100" cy="419100"/>
                <a:chOff x="0" y="0"/>
                <a:chExt cx="264" cy="264"/>
              </a:xfrm>
            </p:grpSpPr>
            <p:sp>
              <p:nvSpPr>
                <p:cNvPr id="14363" name="Line 265"/>
                <p:cNvSpPr>
                  <a:spLocks noChangeShapeType="1"/>
                </p:cNvSpPr>
                <p:nvPr/>
              </p:nvSpPr>
              <p:spPr bwMode="auto">
                <a:xfrm>
                  <a:off x="0" y="0"/>
                  <a:ext cx="264" cy="264"/>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64" name="Line 266"/>
                <p:cNvSpPr>
                  <a:spLocks noChangeShapeType="1"/>
                </p:cNvSpPr>
                <p:nvPr/>
              </p:nvSpPr>
              <p:spPr bwMode="auto">
                <a:xfrm flipV="1">
                  <a:off x="12" y="0"/>
                  <a:ext cx="252" cy="252"/>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4355" name="Text Box 270"/>
            <p:cNvSpPr txBox="1">
              <a:spLocks noChangeArrowheads="1"/>
            </p:cNvSpPr>
            <p:nvPr/>
          </p:nvSpPr>
          <p:spPr bwMode="auto">
            <a:xfrm>
              <a:off x="5473700" y="1769897"/>
              <a:ext cx="30702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a:solidFill>
                    <a:srgbClr val="FF0000"/>
                  </a:solidFill>
                  <a:latin typeface="Times New Roman" pitchFamily="18" charset="0"/>
                  <a:ea typeface="黑体" pitchFamily="2" charset="-122"/>
                </a:rPr>
                <a:t>无补偿不可能发生</a:t>
              </a:r>
              <a:endParaRPr lang="zh-CN" altLang="en-US" sz="2400">
                <a:latin typeface="Times New Roman" pitchFamily="18" charset="0"/>
              </a:endParaRPr>
            </a:p>
          </p:txBody>
        </p:sp>
        <p:sp>
          <p:nvSpPr>
            <p:cNvPr id="10" name="右大括号 9"/>
            <p:cNvSpPr/>
            <p:nvPr/>
          </p:nvSpPr>
          <p:spPr bwMode="auto">
            <a:xfrm>
              <a:off x="5099050" y="1509013"/>
              <a:ext cx="374650" cy="1101726"/>
            </a:xfrm>
            <a:prstGeom prst="rightBrace">
              <a:avLst/>
            </a:prstGeom>
            <a:noFill/>
            <a:ln w="28575" cap="flat" cmpd="sng" algn="ctr">
              <a:solidFill>
                <a:srgbClr val="FF0000"/>
              </a:solidFill>
              <a:prstDash val="solid"/>
              <a:round/>
              <a:headEnd type="none" w="med" len="med"/>
              <a:tailEnd type="none" w="med" len="med"/>
            </a:ln>
            <a:effectLst>
              <a:outerShdw dist="17961" dir="2700000" algn="ctr" rotWithShape="0">
                <a:schemeClr val="tx1">
                  <a:gamma/>
                  <a:shade val="60000"/>
                  <a:invGamma/>
                </a:schemeClr>
              </a:outerShdw>
            </a:effectLst>
          </p:spPr>
          <p:txBody>
            <a:bodyPr wrap="none"/>
            <a:lstStyle/>
            <a:p>
              <a:pPr>
                <a:defRPr/>
              </a:pPr>
              <a:endParaRPr lang="zh-CN" altLang="en-US"/>
            </a:p>
          </p:txBody>
        </p:sp>
      </p:grpSp>
      <p:grpSp>
        <p:nvGrpSpPr>
          <p:cNvPr id="14340" name="组合 10"/>
          <p:cNvGrpSpPr>
            <a:grpSpLocks/>
          </p:cNvGrpSpPr>
          <p:nvPr/>
        </p:nvGrpSpPr>
        <p:grpSpPr bwMode="auto">
          <a:xfrm>
            <a:off x="1220788" y="3320857"/>
            <a:ext cx="7424737" cy="1166813"/>
            <a:chOff x="1090613" y="3037237"/>
            <a:chExt cx="7424736" cy="1166813"/>
          </a:xfrm>
        </p:grpSpPr>
        <p:grpSp>
          <p:nvGrpSpPr>
            <p:cNvPr id="14343" name="组合 7"/>
            <p:cNvGrpSpPr>
              <a:grpSpLocks/>
            </p:cNvGrpSpPr>
            <p:nvPr/>
          </p:nvGrpSpPr>
          <p:grpSpPr bwMode="auto">
            <a:xfrm>
              <a:off x="1090613" y="3037237"/>
              <a:ext cx="3906837" cy="1166813"/>
              <a:chOff x="1090613" y="3985513"/>
              <a:chExt cx="3906837" cy="1166813"/>
            </a:xfrm>
          </p:grpSpPr>
          <p:grpSp>
            <p:nvGrpSpPr>
              <p:cNvPr id="14346" name="Group 10"/>
              <p:cNvGrpSpPr>
                <a:grpSpLocks/>
              </p:cNvGrpSpPr>
              <p:nvPr/>
            </p:nvGrpSpPr>
            <p:grpSpPr bwMode="auto">
              <a:xfrm>
                <a:off x="1090613" y="3985513"/>
                <a:ext cx="3736975" cy="579438"/>
                <a:chOff x="0" y="0"/>
                <a:chExt cx="2354" cy="365"/>
              </a:xfrm>
            </p:grpSpPr>
            <p:sp>
              <p:nvSpPr>
                <p:cNvPr id="14352" name="Text Box 246"/>
                <p:cNvSpPr txBox="1">
                  <a:spLocks noChangeArrowheads="1"/>
                </p:cNvSpPr>
                <p:nvPr/>
              </p:nvSpPr>
              <p:spPr bwMode="auto">
                <a:xfrm>
                  <a:off x="0" y="0"/>
                  <a:ext cx="91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en-US" altLang="zh-CN" b="0" i="1" dirty="0">
                      <a:solidFill>
                        <a:srgbClr val="0000FF"/>
                      </a:solidFill>
                      <a:latin typeface="Times New Roman" pitchFamily="18" charset="0"/>
                    </a:rPr>
                    <a:t>Q </a:t>
                  </a:r>
                  <a:r>
                    <a:rPr lang="en-US" altLang="zh-CN" b="0" dirty="0">
                      <a:solidFill>
                        <a:srgbClr val="0000FF"/>
                      </a:solidFill>
                      <a:latin typeface="Times New Roman" pitchFamily="18" charset="0"/>
                    </a:rPr>
                    <a:t>( </a:t>
                  </a:r>
                  <a:r>
                    <a:rPr lang="en-US" altLang="zh-CN" b="0" i="1" dirty="0">
                      <a:solidFill>
                        <a:srgbClr val="0000FF"/>
                      </a:solidFill>
                      <a:latin typeface="Times New Roman" pitchFamily="18" charset="0"/>
                    </a:rPr>
                    <a:t>T</a:t>
                  </a:r>
                  <a:r>
                    <a:rPr lang="en-US" altLang="zh-CN" b="0" baseline="-25000" dirty="0">
                      <a:solidFill>
                        <a:srgbClr val="0000FF"/>
                      </a:solidFill>
                      <a:latin typeface="Times New Roman" pitchFamily="18" charset="0"/>
                    </a:rPr>
                    <a:t>h</a:t>
                  </a:r>
                  <a:r>
                    <a:rPr lang="en-US" altLang="zh-CN" b="0" dirty="0">
                      <a:solidFill>
                        <a:srgbClr val="0000FF"/>
                      </a:solidFill>
                      <a:latin typeface="Times New Roman" pitchFamily="18" charset="0"/>
                    </a:rPr>
                    <a:t> )</a:t>
                  </a:r>
                  <a:endParaRPr lang="en-US" altLang="zh-CN" sz="2400" b="0" dirty="0">
                    <a:latin typeface="Times New Roman" pitchFamily="18" charset="0"/>
                  </a:endParaRPr>
                </a:p>
              </p:txBody>
            </p:sp>
            <p:sp>
              <p:nvSpPr>
                <p:cNvPr id="14353" name="Text Box 247"/>
                <p:cNvSpPr txBox="1">
                  <a:spLocks noChangeArrowheads="1"/>
                </p:cNvSpPr>
                <p:nvPr/>
              </p:nvSpPr>
              <p:spPr bwMode="auto">
                <a:xfrm>
                  <a:off x="1488" y="0"/>
                  <a:ext cx="86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en-US" altLang="zh-CN" b="0" i="1">
                      <a:solidFill>
                        <a:srgbClr val="0000FF"/>
                      </a:solidFill>
                      <a:latin typeface="Times New Roman" pitchFamily="18" charset="0"/>
                    </a:rPr>
                    <a:t>Q </a:t>
                  </a:r>
                  <a:r>
                    <a:rPr lang="en-US" altLang="zh-CN" b="0">
                      <a:solidFill>
                        <a:srgbClr val="0000FF"/>
                      </a:solidFill>
                      <a:latin typeface="Times New Roman" pitchFamily="18" charset="0"/>
                    </a:rPr>
                    <a:t>( </a:t>
                  </a:r>
                  <a:r>
                    <a:rPr lang="en-US" altLang="zh-CN" b="0" i="1">
                      <a:solidFill>
                        <a:srgbClr val="0000FF"/>
                      </a:solidFill>
                      <a:latin typeface="Times New Roman" pitchFamily="18" charset="0"/>
                    </a:rPr>
                    <a:t>T</a:t>
                  </a:r>
                  <a:r>
                    <a:rPr lang="en-US" altLang="zh-CN" b="0" baseline="-25000">
                      <a:solidFill>
                        <a:srgbClr val="0000FF"/>
                      </a:solidFill>
                      <a:latin typeface="Times New Roman" pitchFamily="18" charset="0"/>
                    </a:rPr>
                    <a:t>l</a:t>
                  </a:r>
                  <a:r>
                    <a:rPr lang="en-US" altLang="zh-CN" b="0">
                      <a:solidFill>
                        <a:srgbClr val="0000FF"/>
                      </a:solidFill>
                      <a:latin typeface="Times New Roman" pitchFamily="18" charset="0"/>
                    </a:rPr>
                    <a:t> )</a:t>
                  </a:r>
                  <a:endParaRPr lang="en-US" altLang="zh-CN" sz="2400" b="0">
                    <a:latin typeface="Times New Roman" pitchFamily="18" charset="0"/>
                  </a:endParaRPr>
                </a:p>
              </p:txBody>
            </p:sp>
          </p:grpSp>
          <p:grpSp>
            <p:nvGrpSpPr>
              <p:cNvPr id="14347" name="Group 13"/>
              <p:cNvGrpSpPr>
                <a:grpSpLocks/>
              </p:cNvGrpSpPr>
              <p:nvPr/>
            </p:nvGrpSpPr>
            <p:grpSpPr bwMode="auto">
              <a:xfrm>
                <a:off x="1090613" y="4572888"/>
                <a:ext cx="3906837" cy="579438"/>
                <a:chOff x="0" y="-98"/>
                <a:chExt cx="2461" cy="365"/>
              </a:xfrm>
            </p:grpSpPr>
            <p:sp>
              <p:nvSpPr>
                <p:cNvPr id="14350" name="Text Box 249"/>
                <p:cNvSpPr txBox="1">
                  <a:spLocks noChangeArrowheads="1"/>
                </p:cNvSpPr>
                <p:nvPr/>
              </p:nvSpPr>
              <p:spPr bwMode="auto">
                <a:xfrm>
                  <a:off x="0" y="-98"/>
                  <a:ext cx="53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en-US" altLang="zh-CN" b="0" i="1">
                      <a:solidFill>
                        <a:srgbClr val="0000FF"/>
                      </a:solidFill>
                      <a:latin typeface="Times New Roman" pitchFamily="18" charset="0"/>
                    </a:rPr>
                    <a:t>   W</a:t>
                  </a:r>
                  <a:endParaRPr lang="en-US" altLang="zh-CN" sz="2400" b="0">
                    <a:latin typeface="Times New Roman" pitchFamily="18" charset="0"/>
                  </a:endParaRPr>
                </a:p>
              </p:txBody>
            </p:sp>
            <p:sp>
              <p:nvSpPr>
                <p:cNvPr id="14351" name="Text Box 250"/>
                <p:cNvSpPr txBox="1">
                  <a:spLocks noChangeArrowheads="1"/>
                </p:cNvSpPr>
                <p:nvPr/>
              </p:nvSpPr>
              <p:spPr bwMode="auto">
                <a:xfrm>
                  <a:off x="1488" y="-98"/>
                  <a:ext cx="973"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en-US" altLang="zh-CN" b="0" i="1">
                      <a:solidFill>
                        <a:srgbClr val="0000FF"/>
                      </a:solidFill>
                      <a:latin typeface="Times New Roman" pitchFamily="18" charset="0"/>
                    </a:rPr>
                    <a:t>Q </a:t>
                  </a:r>
                  <a:r>
                    <a:rPr lang="en-US" altLang="zh-CN" b="0">
                      <a:solidFill>
                        <a:srgbClr val="0000FF"/>
                      </a:solidFill>
                      <a:latin typeface="Times New Roman" pitchFamily="18" charset="0"/>
                    </a:rPr>
                    <a:t>(=</a:t>
                  </a:r>
                  <a:r>
                    <a:rPr lang="en-US" altLang="zh-CN" b="0" i="1">
                      <a:solidFill>
                        <a:srgbClr val="0000FF"/>
                      </a:solidFill>
                      <a:latin typeface="Times New Roman" pitchFamily="18" charset="0"/>
                    </a:rPr>
                    <a:t>W</a:t>
                  </a:r>
                  <a:r>
                    <a:rPr lang="en-US" altLang="zh-CN" b="0">
                      <a:solidFill>
                        <a:srgbClr val="0000FF"/>
                      </a:solidFill>
                      <a:latin typeface="Times New Roman" pitchFamily="18" charset="0"/>
                    </a:rPr>
                    <a:t> )</a:t>
                  </a:r>
                  <a:endParaRPr lang="en-US" altLang="zh-CN" sz="2400" b="0">
                    <a:latin typeface="Times New Roman" pitchFamily="18" charset="0"/>
                  </a:endParaRPr>
                </a:p>
              </p:txBody>
            </p:sp>
          </p:grpSp>
          <p:sp>
            <p:nvSpPr>
              <p:cNvPr id="14348" name="AutoShape 256"/>
              <p:cNvSpPr>
                <a:spLocks noChangeArrowheads="1"/>
              </p:cNvSpPr>
              <p:nvPr/>
            </p:nvSpPr>
            <p:spPr bwMode="auto">
              <a:xfrm>
                <a:off x="2516188" y="4080763"/>
                <a:ext cx="900112" cy="485775"/>
              </a:xfrm>
              <a:prstGeom prst="rightArrow">
                <a:avLst>
                  <a:gd name="adj1" fmla="val 50000"/>
                  <a:gd name="adj2" fmla="val 46324"/>
                </a:avLst>
              </a:prstGeom>
              <a:solidFill>
                <a:schemeClr val="accent1"/>
              </a:solidFill>
              <a:ln>
                <a:noFill/>
              </a:ln>
              <a:effectLst>
                <a:prstShdw prst="shdw17" dist="17961" dir="2700000">
                  <a:srgbClr val="7A8E99"/>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14349" name="AutoShape 257"/>
              <p:cNvSpPr>
                <a:spLocks noChangeArrowheads="1"/>
              </p:cNvSpPr>
              <p:nvPr/>
            </p:nvSpPr>
            <p:spPr bwMode="auto">
              <a:xfrm>
                <a:off x="2516188" y="4649088"/>
                <a:ext cx="900112" cy="485775"/>
              </a:xfrm>
              <a:prstGeom prst="rightArrow">
                <a:avLst>
                  <a:gd name="adj1" fmla="val 50000"/>
                  <a:gd name="adj2" fmla="val 46324"/>
                </a:avLst>
              </a:prstGeom>
              <a:solidFill>
                <a:schemeClr val="accent1"/>
              </a:solidFill>
              <a:ln>
                <a:noFill/>
              </a:ln>
              <a:effectLst>
                <a:prstShdw prst="shdw17" dist="17961" dir="2700000">
                  <a:srgbClr val="7A8E99"/>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grpSp>
        <p:sp>
          <p:nvSpPr>
            <p:cNvPr id="14344" name="Text Box 271"/>
            <p:cNvSpPr txBox="1">
              <a:spLocks noChangeArrowheads="1"/>
            </p:cNvSpPr>
            <p:nvPr/>
          </p:nvSpPr>
          <p:spPr bwMode="auto">
            <a:xfrm>
              <a:off x="5807074" y="3349530"/>
              <a:ext cx="270827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buClrTx/>
                <a:buSzTx/>
                <a:buFontTx/>
                <a:buNone/>
              </a:pPr>
              <a:r>
                <a:rPr lang="zh-CN" altLang="en-US" sz="2800">
                  <a:solidFill>
                    <a:srgbClr val="FF0000"/>
                  </a:solidFill>
                  <a:latin typeface="Times New Roman" pitchFamily="18" charset="0"/>
                  <a:ea typeface="黑体" pitchFamily="2" charset="-122"/>
                </a:rPr>
                <a:t>无补偿也能发生</a:t>
              </a:r>
              <a:endParaRPr lang="zh-CN" altLang="en-US" sz="2400">
                <a:solidFill>
                  <a:srgbClr val="FF0000"/>
                </a:solidFill>
                <a:latin typeface="Times New Roman" pitchFamily="18" charset="0"/>
              </a:endParaRPr>
            </a:p>
          </p:txBody>
        </p:sp>
        <p:sp>
          <p:nvSpPr>
            <p:cNvPr id="42" name="右大括号 41"/>
            <p:cNvSpPr/>
            <p:nvPr/>
          </p:nvSpPr>
          <p:spPr bwMode="auto">
            <a:xfrm>
              <a:off x="5130799" y="3132487"/>
              <a:ext cx="374650" cy="1004888"/>
            </a:xfrm>
            <a:prstGeom prst="rightBrace">
              <a:avLst/>
            </a:prstGeom>
            <a:noFill/>
            <a:ln w="28575" cap="flat" cmpd="sng" algn="ctr">
              <a:solidFill>
                <a:srgbClr val="FF0000"/>
              </a:solidFill>
              <a:prstDash val="solid"/>
              <a:round/>
              <a:headEnd type="none" w="med" len="med"/>
              <a:tailEnd type="none" w="med" len="med"/>
            </a:ln>
            <a:effectLst>
              <a:outerShdw dist="17961" dir="2700000" algn="ctr" rotWithShape="0">
                <a:schemeClr val="tx1">
                  <a:gamma/>
                  <a:shade val="60000"/>
                  <a:invGamma/>
                </a:schemeClr>
              </a:outerShdw>
            </a:effectLst>
          </p:spPr>
          <p:txBody>
            <a:bodyPr wrap="none"/>
            <a:lstStyle/>
            <a:p>
              <a:pPr>
                <a:defRPr/>
              </a:pPr>
              <a:endParaRPr lang="zh-CN" altLang="en-US"/>
            </a:p>
          </p:txBody>
        </p:sp>
      </p:grpSp>
      <p:sp>
        <p:nvSpPr>
          <p:cNvPr id="14341" name="TextBox 1"/>
          <p:cNvSpPr txBox="1">
            <a:spLocks noChangeArrowheads="1"/>
          </p:cNvSpPr>
          <p:nvPr/>
        </p:nvSpPr>
        <p:spPr bwMode="auto">
          <a:xfrm>
            <a:off x="696913" y="4662912"/>
            <a:ext cx="8134853" cy="1723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dirty="0">
                <a:solidFill>
                  <a:srgbClr val="FF0000"/>
                </a:solidFill>
                <a:latin typeface="黑体" pitchFamily="2" charset="-122"/>
                <a:ea typeface="黑体" pitchFamily="2" charset="-122"/>
              </a:rPr>
              <a:t>宏观世界的变化有方向性！功和热不同质！</a:t>
            </a:r>
            <a:endParaRPr lang="en-US" altLang="zh-CN" dirty="0">
              <a:solidFill>
                <a:srgbClr val="FF0000"/>
              </a:solidFill>
              <a:latin typeface="黑体" pitchFamily="2" charset="-122"/>
              <a:ea typeface="黑体" pitchFamily="2" charset="-122"/>
            </a:endParaRPr>
          </a:p>
          <a:p>
            <a:pPr marL="1260000" indent="-1260000" eaLnBrk="1" hangingPunct="1">
              <a:spcBef>
                <a:spcPts val="1200"/>
              </a:spcBef>
              <a:buClrTx/>
              <a:buSzTx/>
              <a:buFontTx/>
              <a:buNone/>
            </a:pPr>
            <a:r>
              <a:rPr lang="zh-CN" altLang="en-US" dirty="0">
                <a:solidFill>
                  <a:srgbClr val="0000FF"/>
                </a:solidFill>
                <a:latin typeface="楷体" panose="02010609060101010101" pitchFamily="49" charset="-122"/>
                <a:ea typeface="楷体" panose="02010609060101010101" pitchFamily="49" charset="-122"/>
              </a:rPr>
              <a:t>约定：存在理想的储功装置，可以自由地输入输出功，类似于不考虑摩擦力。</a:t>
            </a:r>
          </a:p>
        </p:txBody>
      </p:sp>
      <p:sp>
        <p:nvSpPr>
          <p:cNvPr id="14342" name="矩形 1"/>
          <p:cNvSpPr>
            <a:spLocks noChangeArrowheads="1"/>
          </p:cNvSpPr>
          <p:nvPr/>
        </p:nvSpPr>
        <p:spPr bwMode="auto">
          <a:xfrm>
            <a:off x="696913" y="628263"/>
            <a:ext cx="76993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en-US" altLang="zh-CN" sz="2800" dirty="0">
                <a:solidFill>
                  <a:srgbClr val="FF0000"/>
                </a:solidFill>
                <a:latin typeface="Times New Roman" pitchFamily="18" charset="0"/>
                <a:ea typeface="黑体" pitchFamily="2" charset="-122"/>
              </a:rPr>
              <a:t>4. </a:t>
            </a:r>
            <a:r>
              <a:rPr lang="zh-CN" altLang="en-US" sz="2800" dirty="0">
                <a:solidFill>
                  <a:srgbClr val="FF0000"/>
                </a:solidFill>
                <a:latin typeface="Times New Roman" pitchFamily="18" charset="0"/>
                <a:ea typeface="黑体" pitchFamily="2" charset="-122"/>
              </a:rPr>
              <a:t>热二的提示</a:t>
            </a:r>
            <a:r>
              <a:rPr lang="en-US" altLang="zh-CN" sz="2800" dirty="0">
                <a:solidFill>
                  <a:srgbClr val="FF0000"/>
                </a:solidFill>
                <a:latin typeface="Times New Roman" pitchFamily="18" charset="0"/>
                <a:ea typeface="黑体" pitchFamily="2" charset="-122"/>
              </a:rPr>
              <a:t>(implications of the 2</a:t>
            </a:r>
            <a:r>
              <a:rPr lang="en-US" altLang="zh-CN" sz="2800" baseline="30000" dirty="0">
                <a:solidFill>
                  <a:srgbClr val="FF0000"/>
                </a:solidFill>
                <a:latin typeface="Times New Roman" pitchFamily="18" charset="0"/>
                <a:ea typeface="黑体" pitchFamily="2" charset="-122"/>
              </a:rPr>
              <a:t>nd</a:t>
            </a:r>
            <a:r>
              <a:rPr lang="en-US" altLang="zh-CN" sz="2800" dirty="0">
                <a:solidFill>
                  <a:srgbClr val="FF0000"/>
                </a:solidFill>
                <a:latin typeface="Times New Roman" pitchFamily="18" charset="0"/>
                <a:ea typeface="黑体" pitchFamily="2" charset="-122"/>
              </a:rPr>
              <a:t> law)</a:t>
            </a:r>
          </a:p>
        </p:txBody>
      </p:sp>
    </p:spTree>
  </p:cSld>
  <p:clrMapOvr>
    <a:masterClrMapping/>
  </p:clrMapOvr>
  <p:transition spd="slow">
    <p:split dir="in"/>
  </p:transition>
</p:sld>
</file>

<file path=ppt/theme/theme1.xml><?xml version="1.0" encoding="utf-8"?>
<a:theme xmlns:a="http://schemas.openxmlformats.org/drawingml/2006/main" name="古瓶荷花">
  <a:themeElements>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fontScheme name="古瓶荷花">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outerShdw dist="17961" dir="2700000" algn="ctr" rotWithShape="0">
            <a:schemeClr val="tx1">
              <a:gamma/>
              <a:shade val="60000"/>
              <a:invGamma/>
            </a:schemeClr>
          </a:outerShdw>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zh-CN" sz="28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outerShdw dist="17961" dir="2700000" algn="ctr" rotWithShape="0">
            <a:schemeClr val="tx1">
              <a:gamma/>
              <a:shade val="60000"/>
              <a:invGamma/>
            </a:schemeClr>
          </a:outerShdw>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zh-CN" sz="28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clrMap bg1="lt1" tx1="dk1" bg2="lt2" tx2="dk2" accent1="accent1" accent2="accent2" accent3="accent3" accent4="accent4" accent5="accent5" accent6="accent6" hlink="hlink" folHlink="folHlink"/>
    </a:extraClrScheme>
    <a:extraClrScheme>
      <a:clrScheme name="古瓶荷花 2">
        <a:dk1>
          <a:srgbClr val="007A77"/>
        </a:dk1>
        <a:lt1>
          <a:srgbClr val="EFF6EE"/>
        </a:lt1>
        <a:dk2>
          <a:srgbClr val="0066CC"/>
        </a:dk2>
        <a:lt2>
          <a:srgbClr val="C0C0C0"/>
        </a:lt2>
        <a:accent1>
          <a:srgbClr val="E7EEE6"/>
        </a:accent1>
        <a:accent2>
          <a:srgbClr val="FF9933"/>
        </a:accent2>
        <a:accent3>
          <a:srgbClr val="F6FAF5"/>
        </a:accent3>
        <a:accent4>
          <a:srgbClr val="006765"/>
        </a:accent4>
        <a:accent5>
          <a:srgbClr val="F1F5F0"/>
        </a:accent5>
        <a:accent6>
          <a:srgbClr val="E78A2D"/>
        </a:accent6>
        <a:hlink>
          <a:srgbClr val="636395"/>
        </a:hlink>
        <a:folHlink>
          <a:srgbClr val="CC3300"/>
        </a:folHlink>
      </a:clrScheme>
      <a:clrMap bg1="lt1" tx1="dk1" bg2="lt2" tx2="dk2" accent1="accent1" accent2="accent2" accent3="accent3" accent4="accent4" accent5="accent5" accent6="accent6" hlink="hlink" folHlink="folHlink"/>
    </a:extraClrScheme>
    <a:extraClrScheme>
      <a:clrScheme name="古瓶荷花 3">
        <a:dk1>
          <a:srgbClr val="000000"/>
        </a:dk1>
        <a:lt1>
          <a:srgbClr val="CCFFCC"/>
        </a:lt1>
        <a:dk2>
          <a:srgbClr val="E88A00"/>
        </a:dk2>
        <a:lt2>
          <a:srgbClr val="C0C0C0"/>
        </a:lt2>
        <a:accent1>
          <a:srgbClr val="CCECFF"/>
        </a:accent1>
        <a:accent2>
          <a:srgbClr val="336600"/>
        </a:accent2>
        <a:accent3>
          <a:srgbClr val="E2FFE2"/>
        </a:accent3>
        <a:accent4>
          <a:srgbClr val="000000"/>
        </a:accent4>
        <a:accent5>
          <a:srgbClr val="E2F4FF"/>
        </a:accent5>
        <a:accent6>
          <a:srgbClr val="2D5C00"/>
        </a:accent6>
        <a:hlink>
          <a:srgbClr val="3333CC"/>
        </a:hlink>
        <a:folHlink>
          <a:srgbClr val="3399FF"/>
        </a:folHlink>
      </a:clrScheme>
      <a:clrMap bg1="lt1" tx1="dk1" bg2="lt2" tx2="dk2" accent1="accent1" accent2="accent2" accent3="accent3" accent4="accent4" accent5="accent5" accent6="accent6" hlink="hlink" folHlink="folHlink"/>
    </a:extraClrScheme>
    <a:extraClrScheme>
      <a:clrScheme name="古瓶荷花 4">
        <a:dk1>
          <a:srgbClr val="000000"/>
        </a:dk1>
        <a:lt1>
          <a:srgbClr val="FFFFCC"/>
        </a:lt1>
        <a:dk2>
          <a:srgbClr val="CC3300"/>
        </a:dk2>
        <a:lt2>
          <a:srgbClr val="C0C0C0"/>
        </a:lt2>
        <a:accent1>
          <a:srgbClr val="FFFFCC"/>
        </a:accent1>
        <a:accent2>
          <a:srgbClr val="339933"/>
        </a:accent2>
        <a:accent3>
          <a:srgbClr val="FFFFE2"/>
        </a:accent3>
        <a:accent4>
          <a:srgbClr val="000000"/>
        </a:accent4>
        <a:accent5>
          <a:srgbClr val="FFFFE2"/>
        </a:accent5>
        <a:accent6>
          <a:srgbClr val="2D8A2D"/>
        </a:accent6>
        <a:hlink>
          <a:srgbClr val="0066FF"/>
        </a:hlink>
        <a:folHlink>
          <a:srgbClr val="6F6F9F"/>
        </a:folHlink>
      </a:clrScheme>
      <a:clrMap bg1="lt1" tx1="dk1" bg2="lt2" tx2="dk2" accent1="accent1" accent2="accent2" accent3="accent3" accent4="accent4" accent5="accent5" accent6="accent6" hlink="hlink" folHlink="folHlink"/>
    </a:extraClrScheme>
    <a:extraClrScheme>
      <a:clrScheme name="古瓶荷花 5">
        <a:dk1>
          <a:srgbClr val="636395"/>
        </a:dk1>
        <a:lt1>
          <a:srgbClr val="FFE2C5"/>
        </a:lt1>
        <a:dk2>
          <a:srgbClr val="000000"/>
        </a:dk2>
        <a:lt2>
          <a:srgbClr val="C0C0C0"/>
        </a:lt2>
        <a:accent1>
          <a:srgbClr val="FFE1E1"/>
        </a:accent1>
        <a:accent2>
          <a:srgbClr val="FF9933"/>
        </a:accent2>
        <a:accent3>
          <a:srgbClr val="FFEEDF"/>
        </a:accent3>
        <a:accent4>
          <a:srgbClr val="53537E"/>
        </a:accent4>
        <a:accent5>
          <a:srgbClr val="FFEEEE"/>
        </a:accent5>
        <a:accent6>
          <a:srgbClr val="E78A2D"/>
        </a:accent6>
        <a:hlink>
          <a:srgbClr val="008080"/>
        </a:hlink>
        <a:folHlink>
          <a:srgbClr val="3399FF"/>
        </a:folHlink>
      </a:clrScheme>
      <a:clrMap bg1="lt1" tx1="dk1" bg2="lt2" tx2="dk2" accent1="accent1" accent2="accent2" accent3="accent3" accent4="accent4" accent5="accent5" accent6="accent6" hlink="hlink" folHlink="folHlink"/>
    </a:extraClrScheme>
    <a:extraClrScheme>
      <a:clrScheme name="古瓶荷花 6">
        <a:dk1>
          <a:srgbClr val="626292"/>
        </a:dk1>
        <a:lt1>
          <a:srgbClr val="CCECFF"/>
        </a:lt1>
        <a:dk2>
          <a:srgbClr val="3333CC"/>
        </a:dk2>
        <a:lt2>
          <a:srgbClr val="C0C0C0"/>
        </a:lt2>
        <a:accent1>
          <a:srgbClr val="D9F1FF"/>
        </a:accent1>
        <a:accent2>
          <a:srgbClr val="FF9900"/>
        </a:accent2>
        <a:accent3>
          <a:srgbClr val="E2F4FF"/>
        </a:accent3>
        <a:accent4>
          <a:srgbClr val="53537C"/>
        </a:accent4>
        <a:accent5>
          <a:srgbClr val="E9F7FF"/>
        </a:accent5>
        <a:accent6>
          <a:srgbClr val="E78A00"/>
        </a:accent6>
        <a:hlink>
          <a:srgbClr val="CC0066"/>
        </a:hlink>
        <a:folHlink>
          <a:srgbClr val="009999"/>
        </a:folHlink>
      </a:clrScheme>
      <a:clrMap bg1="lt1" tx1="dk1" bg2="lt2" tx2="dk2" accent1="accent1" accent2="accent2" accent3="accent3" accent4="accent4" accent5="accent5" accent6="accent6" hlink="hlink" folHlink="folHlink"/>
    </a:extraClrScheme>
    <a:extraClrScheme>
      <a:clrScheme name="古瓶荷花 7">
        <a:dk1>
          <a:srgbClr val="0066CC"/>
        </a:dk1>
        <a:lt1>
          <a:srgbClr val="FFE1E1"/>
        </a:lt1>
        <a:dk2>
          <a:srgbClr val="006600"/>
        </a:dk2>
        <a:lt2>
          <a:srgbClr val="C0C0C0"/>
        </a:lt2>
        <a:accent1>
          <a:srgbClr val="FFFFCC"/>
        </a:accent1>
        <a:accent2>
          <a:srgbClr val="009999"/>
        </a:accent2>
        <a:accent3>
          <a:srgbClr val="FFEEEE"/>
        </a:accent3>
        <a:accent4>
          <a:srgbClr val="0056AE"/>
        </a:accent4>
        <a:accent5>
          <a:srgbClr val="FFFFE2"/>
        </a:accent5>
        <a:accent6>
          <a:srgbClr val="008A8A"/>
        </a:accent6>
        <a:hlink>
          <a:srgbClr val="EC0000"/>
        </a:hlink>
        <a:folHlink>
          <a:srgbClr val="0099FF"/>
        </a:folHlink>
      </a:clrScheme>
      <a:clrMap bg1="lt1" tx1="dk1" bg2="lt2" tx2="dk2" accent1="accent1" accent2="accent2" accent3="accent3" accent4="accent4" accent5="accent5" accent6="accent6" hlink="hlink" folHlink="folHlink"/>
    </a:extraClrScheme>
    <a:extraClrScheme>
      <a:clrScheme name="古瓶荷花 8">
        <a:dk1>
          <a:srgbClr val="292929"/>
        </a:dk1>
        <a:lt1>
          <a:srgbClr val="DDDDDD"/>
        </a:lt1>
        <a:dk2>
          <a:srgbClr val="0066CC"/>
        </a:dk2>
        <a:lt2>
          <a:srgbClr val="B2B2B2"/>
        </a:lt2>
        <a:accent1>
          <a:srgbClr val="CACADC"/>
        </a:accent1>
        <a:accent2>
          <a:srgbClr val="FFCC00"/>
        </a:accent2>
        <a:accent3>
          <a:srgbClr val="EBEBEB"/>
        </a:accent3>
        <a:accent4>
          <a:srgbClr val="212121"/>
        </a:accent4>
        <a:accent5>
          <a:srgbClr val="E1E1EB"/>
        </a:accent5>
        <a:accent6>
          <a:srgbClr val="E7B900"/>
        </a:accent6>
        <a:hlink>
          <a:srgbClr val="008080"/>
        </a:hlink>
        <a:folHlink>
          <a:srgbClr val="7D7DA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古瓶荷花">
  <a:themeElements>
    <a:clrScheme name="1_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fontScheme name="1_古瓶荷花">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outerShdw dist="17961" dir="2700000" algn="ctr" rotWithShape="0">
            <a:schemeClr val="tx1">
              <a:gamma/>
              <a:shade val="60000"/>
              <a:invGamma/>
            </a:schemeClr>
          </a:outerShdw>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zh-CN" sz="28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outerShdw dist="17961" dir="2700000" algn="ctr" rotWithShape="0">
            <a:schemeClr val="tx1">
              <a:gamma/>
              <a:shade val="60000"/>
              <a:invGamma/>
            </a:schemeClr>
          </a:outerShdw>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zh-CN" sz="28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1_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clrMap bg1="lt1" tx1="dk1" bg2="lt2" tx2="dk2" accent1="accent1" accent2="accent2" accent3="accent3" accent4="accent4" accent5="accent5" accent6="accent6" hlink="hlink" folHlink="folHlink"/>
    </a:extraClrScheme>
    <a:extraClrScheme>
      <a:clrScheme name="1_古瓶荷花 2">
        <a:dk1>
          <a:srgbClr val="007A77"/>
        </a:dk1>
        <a:lt1>
          <a:srgbClr val="EFF6EE"/>
        </a:lt1>
        <a:dk2>
          <a:srgbClr val="0066CC"/>
        </a:dk2>
        <a:lt2>
          <a:srgbClr val="C0C0C0"/>
        </a:lt2>
        <a:accent1>
          <a:srgbClr val="E7EEE6"/>
        </a:accent1>
        <a:accent2>
          <a:srgbClr val="FF9933"/>
        </a:accent2>
        <a:accent3>
          <a:srgbClr val="F6FAF5"/>
        </a:accent3>
        <a:accent4>
          <a:srgbClr val="006765"/>
        </a:accent4>
        <a:accent5>
          <a:srgbClr val="F1F5F0"/>
        </a:accent5>
        <a:accent6>
          <a:srgbClr val="E78A2D"/>
        </a:accent6>
        <a:hlink>
          <a:srgbClr val="636395"/>
        </a:hlink>
        <a:folHlink>
          <a:srgbClr val="CC3300"/>
        </a:folHlink>
      </a:clrScheme>
      <a:clrMap bg1="lt1" tx1="dk1" bg2="lt2" tx2="dk2" accent1="accent1" accent2="accent2" accent3="accent3" accent4="accent4" accent5="accent5" accent6="accent6" hlink="hlink" folHlink="folHlink"/>
    </a:extraClrScheme>
    <a:extraClrScheme>
      <a:clrScheme name="1_古瓶荷花 3">
        <a:dk1>
          <a:srgbClr val="000000"/>
        </a:dk1>
        <a:lt1>
          <a:srgbClr val="CCFFCC"/>
        </a:lt1>
        <a:dk2>
          <a:srgbClr val="E88A00"/>
        </a:dk2>
        <a:lt2>
          <a:srgbClr val="C0C0C0"/>
        </a:lt2>
        <a:accent1>
          <a:srgbClr val="CCECFF"/>
        </a:accent1>
        <a:accent2>
          <a:srgbClr val="336600"/>
        </a:accent2>
        <a:accent3>
          <a:srgbClr val="E2FFE2"/>
        </a:accent3>
        <a:accent4>
          <a:srgbClr val="000000"/>
        </a:accent4>
        <a:accent5>
          <a:srgbClr val="E2F4FF"/>
        </a:accent5>
        <a:accent6>
          <a:srgbClr val="2D5C00"/>
        </a:accent6>
        <a:hlink>
          <a:srgbClr val="3333CC"/>
        </a:hlink>
        <a:folHlink>
          <a:srgbClr val="3399FF"/>
        </a:folHlink>
      </a:clrScheme>
      <a:clrMap bg1="lt1" tx1="dk1" bg2="lt2" tx2="dk2" accent1="accent1" accent2="accent2" accent3="accent3" accent4="accent4" accent5="accent5" accent6="accent6" hlink="hlink" folHlink="folHlink"/>
    </a:extraClrScheme>
    <a:extraClrScheme>
      <a:clrScheme name="1_古瓶荷花 4">
        <a:dk1>
          <a:srgbClr val="000000"/>
        </a:dk1>
        <a:lt1>
          <a:srgbClr val="FFFFCC"/>
        </a:lt1>
        <a:dk2>
          <a:srgbClr val="CC3300"/>
        </a:dk2>
        <a:lt2>
          <a:srgbClr val="C0C0C0"/>
        </a:lt2>
        <a:accent1>
          <a:srgbClr val="FFFFCC"/>
        </a:accent1>
        <a:accent2>
          <a:srgbClr val="339933"/>
        </a:accent2>
        <a:accent3>
          <a:srgbClr val="FFFFE2"/>
        </a:accent3>
        <a:accent4>
          <a:srgbClr val="000000"/>
        </a:accent4>
        <a:accent5>
          <a:srgbClr val="FFFFE2"/>
        </a:accent5>
        <a:accent6>
          <a:srgbClr val="2D8A2D"/>
        </a:accent6>
        <a:hlink>
          <a:srgbClr val="0066FF"/>
        </a:hlink>
        <a:folHlink>
          <a:srgbClr val="6F6F9F"/>
        </a:folHlink>
      </a:clrScheme>
      <a:clrMap bg1="lt1" tx1="dk1" bg2="lt2" tx2="dk2" accent1="accent1" accent2="accent2" accent3="accent3" accent4="accent4" accent5="accent5" accent6="accent6" hlink="hlink" folHlink="folHlink"/>
    </a:extraClrScheme>
    <a:extraClrScheme>
      <a:clrScheme name="1_古瓶荷花 5">
        <a:dk1>
          <a:srgbClr val="636395"/>
        </a:dk1>
        <a:lt1>
          <a:srgbClr val="FFE2C5"/>
        </a:lt1>
        <a:dk2>
          <a:srgbClr val="000000"/>
        </a:dk2>
        <a:lt2>
          <a:srgbClr val="C0C0C0"/>
        </a:lt2>
        <a:accent1>
          <a:srgbClr val="FFE1E1"/>
        </a:accent1>
        <a:accent2>
          <a:srgbClr val="FF9933"/>
        </a:accent2>
        <a:accent3>
          <a:srgbClr val="FFEEDF"/>
        </a:accent3>
        <a:accent4>
          <a:srgbClr val="53537E"/>
        </a:accent4>
        <a:accent5>
          <a:srgbClr val="FFEEEE"/>
        </a:accent5>
        <a:accent6>
          <a:srgbClr val="E78A2D"/>
        </a:accent6>
        <a:hlink>
          <a:srgbClr val="008080"/>
        </a:hlink>
        <a:folHlink>
          <a:srgbClr val="3399FF"/>
        </a:folHlink>
      </a:clrScheme>
      <a:clrMap bg1="lt1" tx1="dk1" bg2="lt2" tx2="dk2" accent1="accent1" accent2="accent2" accent3="accent3" accent4="accent4" accent5="accent5" accent6="accent6" hlink="hlink" folHlink="folHlink"/>
    </a:extraClrScheme>
    <a:extraClrScheme>
      <a:clrScheme name="1_古瓶荷花 6">
        <a:dk1>
          <a:srgbClr val="626292"/>
        </a:dk1>
        <a:lt1>
          <a:srgbClr val="CCECFF"/>
        </a:lt1>
        <a:dk2>
          <a:srgbClr val="3333CC"/>
        </a:dk2>
        <a:lt2>
          <a:srgbClr val="C0C0C0"/>
        </a:lt2>
        <a:accent1>
          <a:srgbClr val="D9F1FF"/>
        </a:accent1>
        <a:accent2>
          <a:srgbClr val="FF9900"/>
        </a:accent2>
        <a:accent3>
          <a:srgbClr val="E2F4FF"/>
        </a:accent3>
        <a:accent4>
          <a:srgbClr val="53537C"/>
        </a:accent4>
        <a:accent5>
          <a:srgbClr val="E9F7FF"/>
        </a:accent5>
        <a:accent6>
          <a:srgbClr val="E78A00"/>
        </a:accent6>
        <a:hlink>
          <a:srgbClr val="CC0066"/>
        </a:hlink>
        <a:folHlink>
          <a:srgbClr val="009999"/>
        </a:folHlink>
      </a:clrScheme>
      <a:clrMap bg1="lt1" tx1="dk1" bg2="lt2" tx2="dk2" accent1="accent1" accent2="accent2" accent3="accent3" accent4="accent4" accent5="accent5" accent6="accent6" hlink="hlink" folHlink="folHlink"/>
    </a:extraClrScheme>
    <a:extraClrScheme>
      <a:clrScheme name="1_古瓶荷花 7">
        <a:dk1>
          <a:srgbClr val="0066CC"/>
        </a:dk1>
        <a:lt1>
          <a:srgbClr val="FFE1E1"/>
        </a:lt1>
        <a:dk2>
          <a:srgbClr val="006600"/>
        </a:dk2>
        <a:lt2>
          <a:srgbClr val="C0C0C0"/>
        </a:lt2>
        <a:accent1>
          <a:srgbClr val="FFFFCC"/>
        </a:accent1>
        <a:accent2>
          <a:srgbClr val="009999"/>
        </a:accent2>
        <a:accent3>
          <a:srgbClr val="FFEEEE"/>
        </a:accent3>
        <a:accent4>
          <a:srgbClr val="0056AE"/>
        </a:accent4>
        <a:accent5>
          <a:srgbClr val="FFFFE2"/>
        </a:accent5>
        <a:accent6>
          <a:srgbClr val="008A8A"/>
        </a:accent6>
        <a:hlink>
          <a:srgbClr val="EC0000"/>
        </a:hlink>
        <a:folHlink>
          <a:srgbClr val="0099FF"/>
        </a:folHlink>
      </a:clrScheme>
      <a:clrMap bg1="lt1" tx1="dk1" bg2="lt2" tx2="dk2" accent1="accent1" accent2="accent2" accent3="accent3" accent4="accent4" accent5="accent5" accent6="accent6" hlink="hlink" folHlink="folHlink"/>
    </a:extraClrScheme>
    <a:extraClrScheme>
      <a:clrScheme name="1_古瓶荷花 8">
        <a:dk1>
          <a:srgbClr val="292929"/>
        </a:dk1>
        <a:lt1>
          <a:srgbClr val="DDDDDD"/>
        </a:lt1>
        <a:dk2>
          <a:srgbClr val="0066CC"/>
        </a:dk2>
        <a:lt2>
          <a:srgbClr val="B2B2B2"/>
        </a:lt2>
        <a:accent1>
          <a:srgbClr val="CACADC"/>
        </a:accent1>
        <a:accent2>
          <a:srgbClr val="FFCC00"/>
        </a:accent2>
        <a:accent3>
          <a:srgbClr val="EBEBEB"/>
        </a:accent3>
        <a:accent4>
          <a:srgbClr val="212121"/>
        </a:accent4>
        <a:accent5>
          <a:srgbClr val="E1E1EB"/>
        </a:accent5>
        <a:accent6>
          <a:srgbClr val="E7B900"/>
        </a:accent6>
        <a:hlink>
          <a:srgbClr val="008080"/>
        </a:hlink>
        <a:folHlink>
          <a:srgbClr val="7D7DA9"/>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CDESIGNK</Template>
  <TotalTime>1755</TotalTime>
  <Pages>0</Pages>
  <Words>2180</Words>
  <Characters>0</Characters>
  <Application>Microsoft Office PowerPoint</Application>
  <DocSecurity>0</DocSecurity>
  <PresentationFormat>全屏显示(4:3)</PresentationFormat>
  <Lines>0</Lines>
  <Paragraphs>165</Paragraphs>
  <Slides>25</Slides>
  <Notes>0</Notes>
  <HiddenSlides>0</HiddenSlides>
  <MMClips>0</MMClips>
  <ScaleCrop>false</ScaleCrop>
  <HeadingPairs>
    <vt:vector size="8" baseType="variant">
      <vt:variant>
        <vt:lpstr>已用的字体</vt:lpstr>
      </vt:variant>
      <vt:variant>
        <vt:i4>8</vt:i4>
      </vt:variant>
      <vt:variant>
        <vt:lpstr>主题</vt:lpstr>
      </vt:variant>
      <vt:variant>
        <vt:i4>2</vt:i4>
      </vt:variant>
      <vt:variant>
        <vt:lpstr>嵌入 OLE 服务器</vt:lpstr>
      </vt:variant>
      <vt:variant>
        <vt:i4>3</vt:i4>
      </vt:variant>
      <vt:variant>
        <vt:lpstr>幻灯片标题</vt:lpstr>
      </vt:variant>
      <vt:variant>
        <vt:i4>25</vt:i4>
      </vt:variant>
    </vt:vector>
  </HeadingPairs>
  <TitlesOfParts>
    <vt:vector size="38" baseType="lpstr">
      <vt:lpstr>方正舒体</vt:lpstr>
      <vt:lpstr>黑体</vt:lpstr>
      <vt:lpstr>楷体</vt:lpstr>
      <vt:lpstr>宋体</vt:lpstr>
      <vt:lpstr>Arial</vt:lpstr>
      <vt:lpstr>Symbol</vt:lpstr>
      <vt:lpstr>Times New Roman</vt:lpstr>
      <vt:lpstr>Wingdings</vt:lpstr>
      <vt:lpstr>古瓶荷花</vt:lpstr>
      <vt:lpstr>1_古瓶荷花</vt:lpstr>
      <vt:lpstr>Equation</vt:lpstr>
      <vt:lpstr>Bitmap Image</vt:lpstr>
      <vt:lpstr>MathType 6.0 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Jun Cai</dc:creator>
  <cp:lastModifiedBy>Cai Jun</cp:lastModifiedBy>
  <cp:revision>646</cp:revision>
  <dcterms:created xsi:type="dcterms:W3CDTF">1998-06-15T09:16:02Z</dcterms:created>
  <dcterms:modified xsi:type="dcterms:W3CDTF">2020-10-21T01:21:05Z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2052-8.1.0.3363</vt:lpwstr>
  </property>
</Properties>
</file>