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7"/>
  </p:notesMasterIdLst>
  <p:sldIdLst>
    <p:sldId id="429" r:id="rId2"/>
    <p:sldId id="491" r:id="rId3"/>
    <p:sldId id="490" r:id="rId4"/>
    <p:sldId id="495" r:id="rId5"/>
    <p:sldId id="512" r:id="rId6"/>
    <p:sldId id="492" r:id="rId7"/>
    <p:sldId id="513" r:id="rId8"/>
    <p:sldId id="514" r:id="rId9"/>
    <p:sldId id="493" r:id="rId10"/>
    <p:sldId id="430" r:id="rId11"/>
    <p:sldId id="431" r:id="rId12"/>
    <p:sldId id="433" r:id="rId13"/>
    <p:sldId id="469" r:id="rId14"/>
    <p:sldId id="434" r:id="rId15"/>
    <p:sldId id="435" r:id="rId16"/>
    <p:sldId id="497" r:id="rId17"/>
    <p:sldId id="475" r:id="rId18"/>
    <p:sldId id="498" r:id="rId19"/>
    <p:sldId id="437" r:id="rId20"/>
    <p:sldId id="438" r:id="rId21"/>
    <p:sldId id="439" r:id="rId22"/>
    <p:sldId id="507" r:id="rId23"/>
    <p:sldId id="500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94" r:id="rId34"/>
    <p:sldId id="569" r:id="rId35"/>
    <p:sldId id="449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993300"/>
    <a:srgbClr val="BDFEB2"/>
    <a:srgbClr val="FF0000"/>
    <a:srgbClr val="FF5050"/>
    <a:srgbClr val="77777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148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8B513C4B-C09B-48B9-A686-35956DC28871}"/>
    <pc:docChg chg="delSld">
      <pc:chgData name="Cai Jun" userId="57e790d697ad4281" providerId="LiveId" clId="{8B513C4B-C09B-48B9-A686-35956DC28871}" dt="2020-06-29T00:43:57.126" v="32" actId="47"/>
      <pc:docMkLst>
        <pc:docMk/>
      </pc:docMkLst>
      <pc:sldChg chg="del">
        <pc:chgData name="Cai Jun" userId="57e790d697ad4281" providerId="LiveId" clId="{8B513C4B-C09B-48B9-A686-35956DC28871}" dt="2020-06-29T00:43:28.867" v="0" actId="47"/>
        <pc:sldMkLst>
          <pc:docMk/>
          <pc:sldMk cId="0" sldId="417"/>
        </pc:sldMkLst>
      </pc:sldChg>
      <pc:sldChg chg="del">
        <pc:chgData name="Cai Jun" userId="57e790d697ad4281" providerId="LiveId" clId="{8B513C4B-C09B-48B9-A686-35956DC28871}" dt="2020-06-29T00:43:29.266" v="2" actId="47"/>
        <pc:sldMkLst>
          <pc:docMk/>
          <pc:sldMk cId="0" sldId="419"/>
        </pc:sldMkLst>
      </pc:sldChg>
      <pc:sldChg chg="del">
        <pc:chgData name="Cai Jun" userId="57e790d697ad4281" providerId="LiveId" clId="{8B513C4B-C09B-48B9-A686-35956DC28871}" dt="2020-06-29T00:43:29.439" v="3" actId="47"/>
        <pc:sldMkLst>
          <pc:docMk/>
          <pc:sldMk cId="0" sldId="421"/>
        </pc:sldMkLst>
      </pc:sldChg>
      <pc:sldChg chg="del">
        <pc:chgData name="Cai Jun" userId="57e790d697ad4281" providerId="LiveId" clId="{8B513C4B-C09B-48B9-A686-35956DC28871}" dt="2020-06-29T00:43:30.250" v="7" actId="47"/>
        <pc:sldMkLst>
          <pc:docMk/>
          <pc:sldMk cId="0" sldId="422"/>
        </pc:sldMkLst>
      </pc:sldChg>
      <pc:sldChg chg="del">
        <pc:chgData name="Cai Jun" userId="57e790d697ad4281" providerId="LiveId" clId="{8B513C4B-C09B-48B9-A686-35956DC28871}" dt="2020-06-29T00:43:30.804" v="8" actId="47"/>
        <pc:sldMkLst>
          <pc:docMk/>
          <pc:sldMk cId="0" sldId="423"/>
        </pc:sldMkLst>
      </pc:sldChg>
      <pc:sldChg chg="del">
        <pc:chgData name="Cai Jun" userId="57e790d697ad4281" providerId="LiveId" clId="{8B513C4B-C09B-48B9-A686-35956DC28871}" dt="2020-06-29T00:43:31.295" v="10" actId="47"/>
        <pc:sldMkLst>
          <pc:docMk/>
          <pc:sldMk cId="0" sldId="424"/>
        </pc:sldMkLst>
      </pc:sldChg>
      <pc:sldChg chg="del">
        <pc:chgData name="Cai Jun" userId="57e790d697ad4281" providerId="LiveId" clId="{8B513C4B-C09B-48B9-A686-35956DC28871}" dt="2020-06-29T00:43:32.202" v="11" actId="47"/>
        <pc:sldMkLst>
          <pc:docMk/>
          <pc:sldMk cId="0" sldId="426"/>
        </pc:sldMkLst>
      </pc:sldChg>
      <pc:sldChg chg="del">
        <pc:chgData name="Cai Jun" userId="57e790d697ad4281" providerId="LiveId" clId="{8B513C4B-C09B-48B9-A686-35956DC28871}" dt="2020-06-29T00:43:32.577" v="12" actId="47"/>
        <pc:sldMkLst>
          <pc:docMk/>
          <pc:sldMk cId="0" sldId="427"/>
        </pc:sldMkLst>
      </pc:sldChg>
      <pc:sldChg chg="del">
        <pc:chgData name="Cai Jun" userId="57e790d697ad4281" providerId="LiveId" clId="{8B513C4B-C09B-48B9-A686-35956DC28871}" dt="2020-06-29T00:43:33.275" v="13" actId="47"/>
        <pc:sldMkLst>
          <pc:docMk/>
          <pc:sldMk cId="0" sldId="428"/>
        </pc:sldMkLst>
      </pc:sldChg>
      <pc:sldChg chg="del">
        <pc:chgData name="Cai Jun" userId="57e790d697ad4281" providerId="LiveId" clId="{8B513C4B-C09B-48B9-A686-35956DC28871}" dt="2020-06-29T00:43:49.458" v="14" actId="47"/>
        <pc:sldMkLst>
          <pc:docMk/>
          <pc:sldMk cId="0" sldId="450"/>
        </pc:sldMkLst>
      </pc:sldChg>
      <pc:sldChg chg="del">
        <pc:chgData name="Cai Jun" userId="57e790d697ad4281" providerId="LiveId" clId="{8B513C4B-C09B-48B9-A686-35956DC28871}" dt="2020-06-29T00:43:49.766" v="15" actId="47"/>
        <pc:sldMkLst>
          <pc:docMk/>
          <pc:sldMk cId="0" sldId="451"/>
        </pc:sldMkLst>
      </pc:sldChg>
      <pc:sldChg chg="del">
        <pc:chgData name="Cai Jun" userId="57e790d697ad4281" providerId="LiveId" clId="{8B513C4B-C09B-48B9-A686-35956DC28871}" dt="2020-06-29T00:43:52.885" v="24" actId="47"/>
        <pc:sldMkLst>
          <pc:docMk/>
          <pc:sldMk cId="0" sldId="453"/>
        </pc:sldMkLst>
      </pc:sldChg>
      <pc:sldChg chg="del">
        <pc:chgData name="Cai Jun" userId="57e790d697ad4281" providerId="LiveId" clId="{8B513C4B-C09B-48B9-A686-35956DC28871}" dt="2020-06-29T00:43:53.127" v="25" actId="47"/>
        <pc:sldMkLst>
          <pc:docMk/>
          <pc:sldMk cId="0" sldId="454"/>
        </pc:sldMkLst>
      </pc:sldChg>
      <pc:sldChg chg="del">
        <pc:chgData name="Cai Jun" userId="57e790d697ad4281" providerId="LiveId" clId="{8B513C4B-C09B-48B9-A686-35956DC28871}" dt="2020-06-29T00:43:56.407" v="31" actId="47"/>
        <pc:sldMkLst>
          <pc:docMk/>
          <pc:sldMk cId="0" sldId="456"/>
        </pc:sldMkLst>
      </pc:sldChg>
      <pc:sldChg chg="del">
        <pc:chgData name="Cai Jun" userId="57e790d697ad4281" providerId="LiveId" clId="{8B513C4B-C09B-48B9-A686-35956DC28871}" dt="2020-06-29T00:43:57.126" v="32" actId="47"/>
        <pc:sldMkLst>
          <pc:docMk/>
          <pc:sldMk cId="0" sldId="457"/>
        </pc:sldMkLst>
      </pc:sldChg>
      <pc:sldChg chg="del">
        <pc:chgData name="Cai Jun" userId="57e790d697ad4281" providerId="LiveId" clId="{8B513C4B-C09B-48B9-A686-35956DC28871}" dt="2020-06-29T00:43:29.618" v="4" actId="47"/>
        <pc:sldMkLst>
          <pc:docMk/>
          <pc:sldMk cId="0" sldId="458"/>
        </pc:sldMkLst>
      </pc:sldChg>
      <pc:sldChg chg="del">
        <pc:chgData name="Cai Jun" userId="57e790d697ad4281" providerId="LiveId" clId="{8B513C4B-C09B-48B9-A686-35956DC28871}" dt="2020-06-29T00:43:50.134" v="16" actId="47"/>
        <pc:sldMkLst>
          <pc:docMk/>
          <pc:sldMk cId="0" sldId="460"/>
        </pc:sldMkLst>
      </pc:sldChg>
      <pc:sldChg chg="del">
        <pc:chgData name="Cai Jun" userId="57e790d697ad4281" providerId="LiveId" clId="{8B513C4B-C09B-48B9-A686-35956DC28871}" dt="2020-06-29T00:43:31.098" v="9" actId="47"/>
        <pc:sldMkLst>
          <pc:docMk/>
          <pc:sldMk cId="0" sldId="466"/>
        </pc:sldMkLst>
      </pc:sldChg>
      <pc:sldChg chg="del">
        <pc:chgData name="Cai Jun" userId="57e790d697ad4281" providerId="LiveId" clId="{8B513C4B-C09B-48B9-A686-35956DC28871}" dt="2020-06-29T00:43:29.157" v="1" actId="47"/>
        <pc:sldMkLst>
          <pc:docMk/>
          <pc:sldMk cId="0" sldId="468"/>
        </pc:sldMkLst>
      </pc:sldChg>
      <pc:sldChg chg="del">
        <pc:chgData name="Cai Jun" userId="57e790d697ad4281" providerId="LiveId" clId="{8B513C4B-C09B-48B9-A686-35956DC28871}" dt="2020-06-29T00:43:29.963" v="6" actId="47"/>
        <pc:sldMkLst>
          <pc:docMk/>
          <pc:sldMk cId="0" sldId="473"/>
        </pc:sldMkLst>
      </pc:sldChg>
      <pc:sldChg chg="del">
        <pc:chgData name="Cai Jun" userId="57e790d697ad4281" providerId="LiveId" clId="{8B513C4B-C09B-48B9-A686-35956DC28871}" dt="2020-06-29T00:43:54.340" v="27" actId="47"/>
        <pc:sldMkLst>
          <pc:docMk/>
          <pc:sldMk cId="0" sldId="480"/>
        </pc:sldMkLst>
      </pc:sldChg>
      <pc:sldChg chg="del">
        <pc:chgData name="Cai Jun" userId="57e790d697ad4281" providerId="LiveId" clId="{8B513C4B-C09B-48B9-A686-35956DC28871}" dt="2020-06-29T00:43:51.111" v="19" actId="47"/>
        <pc:sldMkLst>
          <pc:docMk/>
          <pc:sldMk cId="0" sldId="481"/>
        </pc:sldMkLst>
      </pc:sldChg>
      <pc:sldChg chg="del">
        <pc:chgData name="Cai Jun" userId="57e790d697ad4281" providerId="LiveId" clId="{8B513C4B-C09B-48B9-A686-35956DC28871}" dt="2020-06-29T00:43:53.762" v="26" actId="47"/>
        <pc:sldMkLst>
          <pc:docMk/>
          <pc:sldMk cId="0" sldId="483"/>
        </pc:sldMkLst>
      </pc:sldChg>
      <pc:sldChg chg="del">
        <pc:chgData name="Cai Jun" userId="57e790d697ad4281" providerId="LiveId" clId="{8B513C4B-C09B-48B9-A686-35956DC28871}" dt="2020-06-29T00:43:54.786" v="28" actId="47"/>
        <pc:sldMkLst>
          <pc:docMk/>
          <pc:sldMk cId="1777469103" sldId="485"/>
        </pc:sldMkLst>
      </pc:sldChg>
      <pc:sldChg chg="del">
        <pc:chgData name="Cai Jun" userId="57e790d697ad4281" providerId="LiveId" clId="{8B513C4B-C09B-48B9-A686-35956DC28871}" dt="2020-06-29T00:43:55.454" v="29" actId="47"/>
        <pc:sldMkLst>
          <pc:docMk/>
          <pc:sldMk cId="3987409899" sldId="486"/>
        </pc:sldMkLst>
      </pc:sldChg>
      <pc:sldChg chg="del">
        <pc:chgData name="Cai Jun" userId="57e790d697ad4281" providerId="LiveId" clId="{8B513C4B-C09B-48B9-A686-35956DC28871}" dt="2020-06-29T00:43:55.892" v="30" actId="47"/>
        <pc:sldMkLst>
          <pc:docMk/>
          <pc:sldMk cId="3625864145" sldId="487"/>
        </pc:sldMkLst>
      </pc:sldChg>
      <pc:sldChg chg="del">
        <pc:chgData name="Cai Jun" userId="57e790d697ad4281" providerId="LiveId" clId="{8B513C4B-C09B-48B9-A686-35956DC28871}" dt="2020-06-29T00:43:50.555" v="17" actId="47"/>
        <pc:sldMkLst>
          <pc:docMk/>
          <pc:sldMk cId="2916204642" sldId="488"/>
        </pc:sldMkLst>
      </pc:sldChg>
      <pc:sldChg chg="del">
        <pc:chgData name="Cai Jun" userId="57e790d697ad4281" providerId="LiveId" clId="{8B513C4B-C09B-48B9-A686-35956DC28871}" dt="2020-06-29T00:43:50.846" v="18" actId="47"/>
        <pc:sldMkLst>
          <pc:docMk/>
          <pc:sldMk cId="141998244" sldId="489"/>
        </pc:sldMkLst>
      </pc:sldChg>
      <pc:sldChg chg="del">
        <pc:chgData name="Cai Jun" userId="57e790d697ad4281" providerId="LiveId" clId="{8B513C4B-C09B-48B9-A686-35956DC28871}" dt="2020-06-29T00:43:51.580" v="21" actId="47"/>
        <pc:sldMkLst>
          <pc:docMk/>
          <pc:sldMk cId="1776469771" sldId="503"/>
        </pc:sldMkLst>
      </pc:sldChg>
      <pc:sldChg chg="del">
        <pc:chgData name="Cai Jun" userId="57e790d697ad4281" providerId="LiveId" clId="{8B513C4B-C09B-48B9-A686-35956DC28871}" dt="2020-06-29T00:43:51.923" v="22" actId="47"/>
        <pc:sldMkLst>
          <pc:docMk/>
          <pc:sldMk cId="3890312480" sldId="504"/>
        </pc:sldMkLst>
      </pc:sldChg>
      <pc:sldChg chg="del">
        <pc:chgData name="Cai Jun" userId="57e790d697ad4281" providerId="LiveId" clId="{8B513C4B-C09B-48B9-A686-35956DC28871}" dt="2020-06-29T00:43:52.526" v="23" actId="47"/>
        <pc:sldMkLst>
          <pc:docMk/>
          <pc:sldMk cId="1869580287" sldId="505"/>
        </pc:sldMkLst>
      </pc:sldChg>
      <pc:sldChg chg="del">
        <pc:chgData name="Cai Jun" userId="57e790d697ad4281" providerId="LiveId" clId="{8B513C4B-C09B-48B9-A686-35956DC28871}" dt="2020-06-29T00:43:51.330" v="20" actId="47"/>
        <pc:sldMkLst>
          <pc:docMk/>
          <pc:sldMk cId="1232476466" sldId="509"/>
        </pc:sldMkLst>
      </pc:sldChg>
      <pc:sldChg chg="del">
        <pc:chgData name="Cai Jun" userId="57e790d697ad4281" providerId="LiveId" clId="{8B513C4B-C09B-48B9-A686-35956DC28871}" dt="2020-06-29T00:43:29.776" v="5" actId="47"/>
        <pc:sldMkLst>
          <pc:docMk/>
          <pc:sldMk cId="202155631" sldId="511"/>
        </pc:sldMkLst>
      </pc:sldChg>
    </pc:docChg>
  </pc:docChgLst>
  <pc:docChgLst>
    <pc:chgData name="Jun Cai" userId="57e790d697ad4281" providerId="LiveId" clId="{6D3B61C1-6B01-4CEC-A374-CCE419DEFCB6}"/>
    <pc:docChg chg="undo custSel addSld modSld">
      <pc:chgData name="Jun Cai" userId="57e790d697ad4281" providerId="LiveId" clId="{6D3B61C1-6B01-4CEC-A374-CCE419DEFCB6}" dt="2019-08-28T03:03:21.497" v="445"/>
      <pc:docMkLst>
        <pc:docMk/>
      </pc:docMkLst>
      <pc:sldChg chg="modSp">
        <pc:chgData name="Jun Cai" userId="57e790d697ad4281" providerId="LiveId" clId="{6D3B61C1-6B01-4CEC-A374-CCE419DEFCB6}" dt="2019-08-28T03:03:21.497" v="445"/>
        <pc:sldMkLst>
          <pc:docMk/>
          <pc:sldMk cId="0" sldId="449"/>
        </pc:sldMkLst>
        <pc:spChg chg="mod">
          <ac:chgData name="Jun Cai" userId="57e790d697ad4281" providerId="LiveId" clId="{6D3B61C1-6B01-4CEC-A374-CCE419DEFCB6}" dt="2019-08-28T03:03:21.497" v="445"/>
          <ac:spMkLst>
            <pc:docMk/>
            <pc:sldMk cId="0" sldId="449"/>
            <ac:spMk id="33798" creationId="{00000000-0000-0000-0000-000000000000}"/>
          </ac:spMkLst>
        </pc:spChg>
      </pc:sldChg>
      <pc:sldChg chg="addSp delSp modSp">
        <pc:chgData name="Jun Cai" userId="57e790d697ad4281" providerId="LiveId" clId="{6D3B61C1-6B01-4CEC-A374-CCE419DEFCB6}" dt="2019-08-23T06:33:05.285" v="150" actId="20577"/>
        <pc:sldMkLst>
          <pc:docMk/>
          <pc:sldMk cId="3327656774" sldId="492"/>
        </pc:sldMkLst>
        <pc:spChg chg="mod">
          <ac:chgData name="Jun Cai" userId="57e790d697ad4281" providerId="LiveId" clId="{6D3B61C1-6B01-4CEC-A374-CCE419DEFCB6}" dt="2019-08-23T06:33:05.285" v="150" actId="20577"/>
          <ac:spMkLst>
            <pc:docMk/>
            <pc:sldMk cId="3327656774" sldId="492"/>
            <ac:spMk id="32775" creationId="{00000000-0000-0000-0000-000000000000}"/>
          </ac:spMkLst>
        </pc:spChg>
        <pc:graphicFrameChg chg="add del mod">
          <ac:chgData name="Jun Cai" userId="57e790d697ad4281" providerId="LiveId" clId="{6D3B61C1-6B01-4CEC-A374-CCE419DEFCB6}" dt="2019-08-23T06:32:29.723" v="143" actId="478"/>
          <ac:graphicFrameMkLst>
            <pc:docMk/>
            <pc:sldMk cId="3327656774" sldId="492"/>
            <ac:graphicFrameMk id="8" creationId="{EBC6CD06-CF1A-4DE5-9266-3F02F11F30FB}"/>
          </ac:graphicFrameMkLst>
        </pc:graphicFrameChg>
        <pc:graphicFrameChg chg="mod">
          <ac:chgData name="Jun Cai" userId="57e790d697ad4281" providerId="LiveId" clId="{6D3B61C1-6B01-4CEC-A374-CCE419DEFCB6}" dt="2019-08-23T06:30:50.113" v="139"/>
          <ac:graphicFrameMkLst>
            <pc:docMk/>
            <pc:sldMk cId="3327656774" sldId="492"/>
            <ac:graphicFrameMk id="36" creationId="{00000000-0000-0000-0000-000000000000}"/>
          </ac:graphicFrameMkLst>
        </pc:graphicFrameChg>
      </pc:sldChg>
      <pc:sldChg chg="modSp">
        <pc:chgData name="Jun Cai" userId="57e790d697ad4281" providerId="LiveId" clId="{6D3B61C1-6B01-4CEC-A374-CCE419DEFCB6}" dt="2019-08-23T06:34:12.754" v="152" actId="14100"/>
        <pc:sldMkLst>
          <pc:docMk/>
          <pc:sldMk cId="2384548441" sldId="493"/>
        </pc:sldMkLst>
        <pc:spChg chg="mod">
          <ac:chgData name="Jun Cai" userId="57e790d697ad4281" providerId="LiveId" clId="{6D3B61C1-6B01-4CEC-A374-CCE419DEFCB6}" dt="2019-08-23T06:34:10.426" v="151" actId="14100"/>
          <ac:spMkLst>
            <pc:docMk/>
            <pc:sldMk cId="2384548441" sldId="493"/>
            <ac:spMk id="33794" creationId="{00000000-0000-0000-0000-000000000000}"/>
          </ac:spMkLst>
        </pc:spChg>
        <pc:spChg chg="mod">
          <ac:chgData name="Jun Cai" userId="57e790d697ad4281" providerId="LiveId" clId="{6D3B61C1-6B01-4CEC-A374-CCE419DEFCB6}" dt="2019-08-23T06:34:12.754" v="152" actId="14100"/>
          <ac:spMkLst>
            <pc:docMk/>
            <pc:sldMk cId="2384548441" sldId="493"/>
            <ac:spMk id="33795" creationId="{00000000-0000-0000-0000-000000000000}"/>
          </ac:spMkLst>
        </pc:spChg>
      </pc:sldChg>
      <pc:sldChg chg="modSp">
        <pc:chgData name="Jun Cai" userId="57e790d697ad4281" providerId="LiveId" clId="{6D3B61C1-6B01-4CEC-A374-CCE419DEFCB6}" dt="2019-08-23T06:20:09.726" v="24" actId="1038"/>
        <pc:sldMkLst>
          <pc:docMk/>
          <pc:sldMk cId="352352470" sldId="500"/>
        </pc:sldMkLst>
        <pc:spChg chg="mod">
          <ac:chgData name="Jun Cai" userId="57e790d697ad4281" providerId="LiveId" clId="{6D3B61C1-6B01-4CEC-A374-CCE419DEFCB6}" dt="2019-08-23T06:20:04.382" v="15" actId="1037"/>
          <ac:spMkLst>
            <pc:docMk/>
            <pc:sldMk cId="352352470" sldId="500"/>
            <ac:spMk id="21" creationId="{00000000-0000-0000-0000-000000000000}"/>
          </ac:spMkLst>
        </pc:spChg>
        <pc:spChg chg="mod">
          <ac:chgData name="Jun Cai" userId="57e790d697ad4281" providerId="LiveId" clId="{6D3B61C1-6B01-4CEC-A374-CCE419DEFCB6}" dt="2019-08-23T06:20:09.726" v="24" actId="1038"/>
          <ac:spMkLst>
            <pc:docMk/>
            <pc:sldMk cId="352352470" sldId="500"/>
            <ac:spMk id="23" creationId="{00000000-0000-0000-0000-000000000000}"/>
          </ac:spMkLst>
        </pc:spChg>
        <pc:grpChg chg="mod">
          <ac:chgData name="Jun Cai" userId="57e790d697ad4281" providerId="LiveId" clId="{6D3B61C1-6B01-4CEC-A374-CCE419DEFCB6}" dt="2019-08-23T06:20:09.726" v="24" actId="1038"/>
          <ac:grpSpMkLst>
            <pc:docMk/>
            <pc:sldMk cId="352352470" sldId="500"/>
            <ac:grpSpMk id="16" creationId="{00000000-0000-0000-0000-000000000000}"/>
          </ac:grpSpMkLst>
        </pc:grpChg>
        <pc:grpChg chg="mod">
          <ac:chgData name="Jun Cai" userId="57e790d697ad4281" providerId="LiveId" clId="{6D3B61C1-6B01-4CEC-A374-CCE419DEFCB6}" dt="2019-08-23T06:20:09.726" v="24" actId="1038"/>
          <ac:grpSpMkLst>
            <pc:docMk/>
            <pc:sldMk cId="352352470" sldId="500"/>
            <ac:grpSpMk id="17" creationId="{00000000-0000-0000-0000-000000000000}"/>
          </ac:grpSpMkLst>
        </pc:grpChg>
        <pc:grpChg chg="mod">
          <ac:chgData name="Jun Cai" userId="57e790d697ad4281" providerId="LiveId" clId="{6D3B61C1-6B01-4CEC-A374-CCE419DEFCB6}" dt="2019-08-23T06:20:04.382" v="15" actId="1037"/>
          <ac:grpSpMkLst>
            <pc:docMk/>
            <pc:sldMk cId="352352470" sldId="500"/>
            <ac:grpSpMk id="18" creationId="{00000000-0000-0000-0000-000000000000}"/>
          </ac:grpSpMkLst>
        </pc:grpChg>
      </pc:sldChg>
      <pc:sldChg chg="modSp">
        <pc:chgData name="Jun Cai" userId="57e790d697ad4281" providerId="LiveId" clId="{6D3B61C1-6B01-4CEC-A374-CCE419DEFCB6}" dt="2019-08-23T06:22:00.785" v="31"/>
        <pc:sldMkLst>
          <pc:docMk/>
          <pc:sldMk cId="1776469771" sldId="503"/>
        </pc:sldMkLst>
        <pc:spChg chg="mod">
          <ac:chgData name="Jun Cai" userId="57e790d697ad4281" providerId="LiveId" clId="{6D3B61C1-6B01-4CEC-A374-CCE419DEFCB6}" dt="2019-08-23T06:22:00.785" v="31"/>
          <ac:spMkLst>
            <pc:docMk/>
            <pc:sldMk cId="1776469771" sldId="503"/>
            <ac:spMk id="3" creationId="{00000000-0000-0000-0000-000000000000}"/>
          </ac:spMkLst>
        </pc:spChg>
      </pc:sldChg>
      <pc:sldChg chg="modSp">
        <pc:chgData name="Jun Cai" userId="57e790d697ad4281" providerId="LiveId" clId="{6D3B61C1-6B01-4CEC-A374-CCE419DEFCB6}" dt="2019-08-23T06:27:02.426" v="116"/>
        <pc:sldMkLst>
          <pc:docMk/>
          <pc:sldMk cId="202155631" sldId="511"/>
        </pc:sldMkLst>
        <pc:spChg chg="mod">
          <ac:chgData name="Jun Cai" userId="57e790d697ad4281" providerId="LiveId" clId="{6D3B61C1-6B01-4CEC-A374-CCE419DEFCB6}" dt="2019-08-23T06:25:08.067" v="97" actId="1036"/>
          <ac:spMkLst>
            <pc:docMk/>
            <pc:sldMk cId="202155631" sldId="511"/>
            <ac:spMk id="8197" creationId="{00000000-0000-0000-0000-000000000000}"/>
          </ac:spMkLst>
        </pc:spChg>
        <pc:spChg chg="mod">
          <ac:chgData name="Jun Cai" userId="57e790d697ad4281" providerId="LiveId" clId="{6D3B61C1-6B01-4CEC-A374-CCE419DEFCB6}" dt="2019-08-23T06:27:02.426" v="116"/>
          <ac:spMkLst>
            <pc:docMk/>
            <pc:sldMk cId="202155631" sldId="511"/>
            <ac:spMk id="8201" creationId="{00000000-0000-0000-0000-000000000000}"/>
          </ac:spMkLst>
        </pc:spChg>
        <pc:graphicFrameChg chg="mod">
          <ac:chgData name="Jun Cai" userId="57e790d697ad4281" providerId="LiveId" clId="{6D3B61C1-6B01-4CEC-A374-CCE419DEFCB6}" dt="2019-08-23T06:25:17.473" v="105" actId="1038"/>
          <ac:graphicFrameMkLst>
            <pc:docMk/>
            <pc:sldMk cId="202155631" sldId="511"/>
            <ac:graphicFrameMk id="11" creationId="{00000000-0000-0000-0000-000000000000}"/>
          </ac:graphicFrameMkLst>
        </pc:graphicFrameChg>
      </pc:sldChg>
      <pc:sldChg chg="modSp">
        <pc:chgData name="Jun Cai" userId="57e790d697ad4281" providerId="LiveId" clId="{6D3B61C1-6B01-4CEC-A374-CCE419DEFCB6}" dt="2019-08-23T06:29:41.785" v="135" actId="1038"/>
        <pc:sldMkLst>
          <pc:docMk/>
          <pc:sldMk cId="2398911887" sldId="512"/>
        </pc:sldMkLst>
        <pc:graphicFrameChg chg="mod">
          <ac:chgData name="Jun Cai" userId="57e790d697ad4281" providerId="LiveId" clId="{6D3B61C1-6B01-4CEC-A374-CCE419DEFCB6}" dt="2019-08-23T06:29:41.785" v="135" actId="1038"/>
          <ac:graphicFrameMkLst>
            <pc:docMk/>
            <pc:sldMk cId="2398911887" sldId="512"/>
            <ac:graphicFrameMk id="32770" creationId="{00000000-0000-0000-0000-000000000000}"/>
          </ac:graphicFrameMkLst>
        </pc:graphicFrameChg>
      </pc:sldChg>
      <pc:sldChg chg="modSp">
        <pc:chgData name="Jun Cai" userId="57e790d697ad4281" providerId="LiveId" clId="{6D3B61C1-6B01-4CEC-A374-CCE419DEFCB6}" dt="2019-08-28T02:14:33.177" v="212"/>
        <pc:sldMkLst>
          <pc:docMk/>
          <pc:sldMk cId="1663133379" sldId="513"/>
        </pc:sldMkLst>
        <pc:spChg chg="mod">
          <ac:chgData name="Jun Cai" userId="57e790d697ad4281" providerId="LiveId" clId="{6D3B61C1-6B01-4CEC-A374-CCE419DEFCB6}" dt="2019-08-28T02:14:33.177" v="212"/>
          <ac:spMkLst>
            <pc:docMk/>
            <pc:sldMk cId="1663133379" sldId="513"/>
            <ac:spMk id="3" creationId="{00000000-0000-0000-0000-000000000000}"/>
          </ac:spMkLst>
        </pc:spChg>
      </pc:sldChg>
      <pc:sldChg chg="modSp">
        <pc:chgData name="Jun Cai" userId="57e790d697ad4281" providerId="LiveId" clId="{6D3B61C1-6B01-4CEC-A374-CCE419DEFCB6}" dt="2019-08-28T02:14:49.050" v="213"/>
        <pc:sldMkLst>
          <pc:docMk/>
          <pc:sldMk cId="220474419" sldId="514"/>
        </pc:sldMkLst>
        <pc:spChg chg="mod">
          <ac:chgData name="Jun Cai" userId="57e790d697ad4281" providerId="LiveId" clId="{6D3B61C1-6B01-4CEC-A374-CCE419DEFCB6}" dt="2019-08-28T02:14:49.050" v="213"/>
          <ac:spMkLst>
            <pc:docMk/>
            <pc:sldMk cId="220474419" sldId="514"/>
            <ac:spMk id="10" creationId="{00000000-0000-0000-0000-000000000000}"/>
          </ac:spMkLst>
        </pc:spChg>
      </pc:sldChg>
      <pc:sldChg chg="addSp modSp add">
        <pc:chgData name="Jun Cai" userId="57e790d697ad4281" providerId="LiveId" clId="{6D3B61C1-6B01-4CEC-A374-CCE419DEFCB6}" dt="2019-08-28T03:02:21.872" v="361" actId="6549"/>
        <pc:sldMkLst>
          <pc:docMk/>
          <pc:sldMk cId="2027959212" sldId="569"/>
        </pc:sldMkLst>
        <pc:spChg chg="mod">
          <ac:chgData name="Jun Cai" userId="57e790d697ad4281" providerId="LiveId" clId="{6D3B61C1-6B01-4CEC-A374-CCE419DEFCB6}" dt="2019-08-28T03:02:21.872" v="361" actId="6549"/>
          <ac:spMkLst>
            <pc:docMk/>
            <pc:sldMk cId="2027959212" sldId="569"/>
            <ac:spMk id="2" creationId="{00000000-0000-0000-0000-000000000000}"/>
          </ac:spMkLst>
        </pc:spChg>
        <pc:spChg chg="add mod">
          <ac:chgData name="Jun Cai" userId="57e790d697ad4281" providerId="LiveId" clId="{6D3B61C1-6B01-4CEC-A374-CCE419DEFCB6}" dt="2019-08-28T02:58:57.182" v="228" actId="2711"/>
          <ac:spMkLst>
            <pc:docMk/>
            <pc:sldMk cId="2027959212" sldId="569"/>
            <ac:spMk id="3" creationId="{159B9B48-6472-48A7-9B0A-30CCE6B8E2FF}"/>
          </ac:spMkLst>
        </pc:spChg>
      </pc:sldChg>
    </pc:docChg>
  </pc:docChgLst>
  <pc:docChgLst>
    <pc:chgData name="CAI JUN" userId="08ce88e1165b00db" providerId="LiveId" clId="{39B70C52-C5FC-49D0-88B5-5567306E8459}"/>
    <pc:docChg chg="custSel modSld">
      <pc:chgData name="CAI JUN" userId="08ce88e1165b00db" providerId="LiveId" clId="{39B70C52-C5FC-49D0-88B5-5567306E8459}" dt="2020-06-07T03:02:18.796" v="1221"/>
      <pc:docMkLst>
        <pc:docMk/>
      </pc:docMkLst>
      <pc:sldChg chg="modSp">
        <pc:chgData name="CAI JUN" userId="08ce88e1165b00db" providerId="LiveId" clId="{39B70C52-C5FC-49D0-88B5-5567306E8459}" dt="2020-06-02T00:20:07.030" v="17"/>
        <pc:sldMkLst>
          <pc:docMk/>
          <pc:sldMk cId="0" sldId="419"/>
        </pc:sldMkLst>
        <pc:graphicFrameChg chg="mod">
          <ac:chgData name="CAI JUN" userId="08ce88e1165b00db" providerId="LiveId" clId="{39B70C52-C5FC-49D0-88B5-5567306E8459}" dt="2020-06-02T00:19:59.952" v="14"/>
          <ac:graphicFrameMkLst>
            <pc:docMk/>
            <pc:sldMk cId="0" sldId="419"/>
            <ac:graphicFrameMk id="512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19:37.140" v="10"/>
          <ac:graphicFrameMkLst>
            <pc:docMk/>
            <pc:sldMk cId="0" sldId="419"/>
            <ac:graphicFrameMk id="512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19:52.561" v="12"/>
          <ac:graphicFrameMkLst>
            <pc:docMk/>
            <pc:sldMk cId="0" sldId="419"/>
            <ac:graphicFrameMk id="512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0:07.030" v="17"/>
          <ac:graphicFrameMkLst>
            <pc:docMk/>
            <pc:sldMk cId="0" sldId="419"/>
            <ac:graphicFrameMk id="5128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22:04.010" v="53" actId="1038"/>
        <pc:sldMkLst>
          <pc:docMk/>
          <pc:sldMk cId="0" sldId="421"/>
        </pc:sldMkLst>
        <pc:spChg chg="mod">
          <ac:chgData name="CAI JUN" userId="08ce88e1165b00db" providerId="LiveId" clId="{39B70C52-C5FC-49D0-88B5-5567306E8459}" dt="2020-06-02T00:21:49.089" v="33" actId="207"/>
          <ac:spMkLst>
            <pc:docMk/>
            <pc:sldMk cId="0" sldId="421"/>
            <ac:spMk id="6151" creationId="{00000000-0000-0000-0000-000000000000}"/>
          </ac:spMkLst>
        </pc:spChg>
        <pc:spChg chg="mod">
          <ac:chgData name="CAI JUN" userId="08ce88e1165b00db" providerId="LiveId" clId="{39B70C52-C5FC-49D0-88B5-5567306E8459}" dt="2020-06-02T00:21:40.417" v="31" actId="113"/>
          <ac:spMkLst>
            <pc:docMk/>
            <pc:sldMk cId="0" sldId="421"/>
            <ac:spMk id="6154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0:21:08.073" v="24"/>
          <ac:graphicFrameMkLst>
            <pc:docMk/>
            <pc:sldMk cId="0" sldId="421"/>
            <ac:graphicFrameMk id="614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2:04.010" v="53" actId="1038"/>
          <ac:graphicFrameMkLst>
            <pc:docMk/>
            <pc:sldMk cId="0" sldId="421"/>
            <ac:graphicFrameMk id="615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0:52.260" v="22"/>
          <ac:graphicFrameMkLst>
            <pc:docMk/>
            <pc:sldMk cId="0" sldId="421"/>
            <ac:graphicFrameMk id="6152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0:24:52.963" v="78"/>
        <pc:sldMkLst>
          <pc:docMk/>
          <pc:sldMk cId="0" sldId="422"/>
        </pc:sldMkLst>
        <pc:spChg chg="mod">
          <ac:chgData name="CAI JUN" userId="08ce88e1165b00db" providerId="LiveId" clId="{39B70C52-C5FC-49D0-88B5-5567306E8459}" dt="2020-06-02T00:24:52.963" v="78"/>
          <ac:spMkLst>
            <pc:docMk/>
            <pc:sldMk cId="0" sldId="422"/>
            <ac:spMk id="82965" creationId="{00000000-0000-0000-0000-000000000000}"/>
          </ac:spMkLst>
        </pc:spChg>
        <pc:grpChg chg="mod">
          <ac:chgData name="CAI JUN" userId="08ce88e1165b00db" providerId="LiveId" clId="{39B70C52-C5FC-49D0-88B5-5567306E8459}" dt="2020-06-02T00:24:52.963" v="78"/>
          <ac:grpSpMkLst>
            <pc:docMk/>
            <pc:sldMk cId="0" sldId="422"/>
            <ac:grpSpMk id="10244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24:43.151" v="76"/>
          <ac:graphicFrameMkLst>
            <pc:docMk/>
            <pc:sldMk cId="0" sldId="422"/>
            <ac:graphicFrameMk id="1024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4:52.963" v="78"/>
          <ac:graphicFrameMkLst>
            <pc:docMk/>
            <pc:sldMk cId="0" sldId="422"/>
            <ac:graphicFrameMk id="10252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25:28.760" v="94" actId="1038"/>
        <pc:sldMkLst>
          <pc:docMk/>
          <pc:sldMk cId="0" sldId="423"/>
        </pc:sldMkLst>
        <pc:spChg chg="mod">
          <ac:chgData name="CAI JUN" userId="08ce88e1165b00db" providerId="LiveId" clId="{39B70C52-C5FC-49D0-88B5-5567306E8459}" dt="2020-06-02T00:25:22.417" v="82"/>
          <ac:spMkLst>
            <pc:docMk/>
            <pc:sldMk cId="0" sldId="423"/>
            <ac:spMk id="83991" creationId="{00000000-0000-0000-0000-000000000000}"/>
          </ac:spMkLst>
        </pc:spChg>
        <pc:grpChg chg="mod">
          <ac:chgData name="CAI JUN" userId="08ce88e1165b00db" providerId="LiveId" clId="{39B70C52-C5FC-49D0-88B5-5567306E8459}" dt="2020-06-02T00:25:22.417" v="82"/>
          <ac:grpSpMkLst>
            <pc:docMk/>
            <pc:sldMk cId="0" sldId="423"/>
            <ac:grpSpMk id="11267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25:06.979" v="80"/>
          <ac:graphicFrameMkLst>
            <pc:docMk/>
            <pc:sldMk cId="0" sldId="423"/>
            <ac:graphicFrameMk id="1127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5:28.760" v="94" actId="1038"/>
          <ac:graphicFrameMkLst>
            <pc:docMk/>
            <pc:sldMk cId="0" sldId="423"/>
            <ac:graphicFrameMk id="11276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27:07.635" v="119"/>
        <pc:sldMkLst>
          <pc:docMk/>
          <pc:sldMk cId="0" sldId="424"/>
        </pc:sldMkLst>
        <pc:spChg chg="mod">
          <ac:chgData name="CAI JUN" userId="08ce88e1165b00db" providerId="LiveId" clId="{39B70C52-C5FC-49D0-88B5-5567306E8459}" dt="2020-06-02T00:27:07.635" v="119"/>
          <ac:spMkLst>
            <pc:docMk/>
            <pc:sldMk cId="0" sldId="424"/>
            <ac:spMk id="86033" creationId="{00000000-0000-0000-0000-000000000000}"/>
          </ac:spMkLst>
        </pc:spChg>
        <pc:spChg chg="mod">
          <ac:chgData name="CAI JUN" userId="08ce88e1165b00db" providerId="LiveId" clId="{39B70C52-C5FC-49D0-88B5-5567306E8459}" dt="2020-06-02T00:26:29.807" v="101"/>
          <ac:spMkLst>
            <pc:docMk/>
            <pc:sldMk cId="0" sldId="424"/>
            <ac:spMk id="86038" creationId="{00000000-0000-0000-0000-000000000000}"/>
          </ac:spMkLst>
        </pc:spChg>
        <pc:spChg chg="mod">
          <ac:chgData name="CAI JUN" userId="08ce88e1165b00db" providerId="LiveId" clId="{39B70C52-C5FC-49D0-88B5-5567306E8459}" dt="2020-06-02T00:26:18.057" v="98"/>
          <ac:spMkLst>
            <pc:docMk/>
            <pc:sldMk cId="0" sldId="424"/>
            <ac:spMk id="86041" creationId="{00000000-0000-0000-0000-000000000000}"/>
          </ac:spMkLst>
        </pc:spChg>
        <pc:spChg chg="mod">
          <ac:chgData name="CAI JUN" userId="08ce88e1165b00db" providerId="LiveId" clId="{39B70C52-C5FC-49D0-88B5-5567306E8459}" dt="2020-06-02T00:26:51.338" v="105"/>
          <ac:spMkLst>
            <pc:docMk/>
            <pc:sldMk cId="0" sldId="424"/>
            <ac:spMk id="86057" creationId="{00000000-0000-0000-0000-000000000000}"/>
          </ac:spMkLst>
        </pc:spChg>
        <pc:grpChg chg="mod">
          <ac:chgData name="CAI JUN" userId="08ce88e1165b00db" providerId="LiveId" clId="{39B70C52-C5FC-49D0-88B5-5567306E8459}" dt="2020-06-02T00:26:51.338" v="105"/>
          <ac:grpSpMkLst>
            <pc:docMk/>
            <pc:sldMk cId="0" sldId="424"/>
            <ac:grpSpMk id="13316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27:07.635" v="119"/>
          <ac:grpSpMkLst>
            <pc:docMk/>
            <pc:sldMk cId="0" sldId="424"/>
            <ac:grpSpMk id="13317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26:29.807" v="101"/>
          <ac:grpSpMkLst>
            <pc:docMk/>
            <pc:sldMk cId="0" sldId="424"/>
            <ac:grpSpMk id="13318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26:18.057" v="98"/>
          <ac:grpSpMkLst>
            <pc:docMk/>
            <pc:sldMk cId="0" sldId="424"/>
            <ac:grpSpMk id="13319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26:19.979" v="99"/>
          <ac:graphicFrameMkLst>
            <pc:docMk/>
            <pc:sldMk cId="0" sldId="424"/>
            <ac:graphicFrameMk id="1332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6:29.807" v="101"/>
          <ac:graphicFrameMkLst>
            <pc:docMk/>
            <pc:sldMk cId="0" sldId="424"/>
            <ac:graphicFrameMk id="1332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7:07.635" v="119"/>
          <ac:graphicFrameMkLst>
            <pc:docMk/>
            <pc:sldMk cId="0" sldId="424"/>
            <ac:graphicFrameMk id="1332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6:58.995" v="117" actId="1038"/>
          <ac:graphicFrameMkLst>
            <pc:docMk/>
            <pc:sldMk cId="0" sldId="424"/>
            <ac:graphicFrameMk id="13331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28:15.807" v="150" actId="1036"/>
        <pc:sldMkLst>
          <pc:docMk/>
          <pc:sldMk cId="0" sldId="426"/>
        </pc:sldMkLst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14344" creationId="{00000000-0000-0000-0000-000000000000}"/>
          </ac:spMkLst>
        </pc:spChg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14346" creationId="{00000000-0000-0000-0000-000000000000}"/>
          </ac:spMkLst>
        </pc:spChg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14347" creationId="{00000000-0000-0000-0000-000000000000}"/>
          </ac:spMkLst>
        </pc:spChg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14348" creationId="{00000000-0000-0000-0000-000000000000}"/>
          </ac:spMkLst>
        </pc:spChg>
        <pc:spChg chg="mod">
          <ac:chgData name="CAI JUN" userId="08ce88e1165b00db" providerId="LiveId" clId="{39B70C52-C5FC-49D0-88B5-5567306E8459}" dt="2020-06-02T00:28:15.807" v="150" actId="1036"/>
          <ac:spMkLst>
            <pc:docMk/>
            <pc:sldMk cId="0" sldId="426"/>
            <ac:spMk id="14349" creationId="{00000000-0000-0000-0000-000000000000}"/>
          </ac:spMkLst>
        </pc:spChg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14350" creationId="{00000000-0000-0000-0000-000000000000}"/>
          </ac:spMkLst>
        </pc:spChg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14352" creationId="{00000000-0000-0000-0000-000000000000}"/>
          </ac:spMkLst>
        </pc:spChg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88081" creationId="{00000000-0000-0000-0000-000000000000}"/>
          </ac:spMkLst>
        </pc:spChg>
        <pc:spChg chg="mod">
          <ac:chgData name="CAI JUN" userId="08ce88e1165b00db" providerId="LiveId" clId="{39B70C52-C5FC-49D0-88B5-5567306E8459}" dt="2020-06-02T00:27:58.182" v="141" actId="1035"/>
          <ac:spMkLst>
            <pc:docMk/>
            <pc:sldMk cId="0" sldId="426"/>
            <ac:spMk id="88083" creationId="{00000000-0000-0000-0000-000000000000}"/>
          </ac:spMkLst>
        </pc:spChg>
        <pc:grpChg chg="mod">
          <ac:chgData name="CAI JUN" userId="08ce88e1165b00db" providerId="LiveId" clId="{39B70C52-C5FC-49D0-88B5-5567306E8459}" dt="2020-06-02T00:27:58.182" v="141" actId="1035"/>
          <ac:grpSpMkLst>
            <pc:docMk/>
            <pc:sldMk cId="0" sldId="426"/>
            <ac:grpSpMk id="14342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27:58.182" v="141" actId="1035"/>
          <ac:graphicFrameMkLst>
            <pc:docMk/>
            <pc:sldMk cId="0" sldId="426"/>
            <ac:graphicFrameMk id="14351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29:44.898" v="185" actId="14100"/>
        <pc:sldMkLst>
          <pc:docMk/>
          <pc:sldMk cId="0" sldId="427"/>
        </pc:sldMkLst>
        <pc:spChg chg="mod">
          <ac:chgData name="CAI JUN" userId="08ce88e1165b00db" providerId="LiveId" clId="{39B70C52-C5FC-49D0-88B5-5567306E8459}" dt="2020-06-02T00:29:14.417" v="165"/>
          <ac:spMkLst>
            <pc:docMk/>
            <pc:sldMk cId="0" sldId="427"/>
            <ac:spMk id="15368" creationId="{00000000-0000-0000-0000-000000000000}"/>
          </ac:spMkLst>
        </pc:spChg>
        <pc:spChg chg="mod">
          <ac:chgData name="CAI JUN" userId="08ce88e1165b00db" providerId="LiveId" clId="{39B70C52-C5FC-49D0-88B5-5567306E8459}" dt="2020-06-02T00:28:40.932" v="152"/>
          <ac:spMkLst>
            <pc:docMk/>
            <pc:sldMk cId="0" sldId="427"/>
            <ac:spMk id="15370" creationId="{00000000-0000-0000-0000-000000000000}"/>
          </ac:spMkLst>
        </pc:spChg>
        <pc:grpChg chg="mod">
          <ac:chgData name="CAI JUN" userId="08ce88e1165b00db" providerId="LiveId" clId="{39B70C52-C5FC-49D0-88B5-5567306E8459}" dt="2020-06-02T00:28:40.932" v="152"/>
          <ac:grpSpMkLst>
            <pc:docMk/>
            <pc:sldMk cId="0" sldId="427"/>
            <ac:grpSpMk id="15365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29:14.417" v="165"/>
          <ac:grpSpMkLst>
            <pc:docMk/>
            <pc:sldMk cId="0" sldId="427"/>
            <ac:grpSpMk id="15366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29:44.898" v="185" actId="14100"/>
          <ac:graphicFrameMkLst>
            <pc:docMk/>
            <pc:sldMk cId="0" sldId="427"/>
            <ac:graphicFrameMk id="1536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8:50.964" v="163" actId="14100"/>
          <ac:graphicFrameMkLst>
            <pc:docMk/>
            <pc:sldMk cId="0" sldId="427"/>
            <ac:graphicFrameMk id="15371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0:41:48.785" v="377"/>
        <pc:sldMkLst>
          <pc:docMk/>
          <pc:sldMk cId="0" sldId="430"/>
        </pc:sldMkLst>
        <pc:spChg chg="mod">
          <ac:chgData name="CAI JUN" userId="08ce88e1165b00db" providerId="LiveId" clId="{39B70C52-C5FC-49D0-88B5-5567306E8459}" dt="2020-06-02T00:41:05.507" v="370"/>
          <ac:spMkLst>
            <pc:docMk/>
            <pc:sldMk cId="0" sldId="430"/>
            <ac:spMk id="18447" creationId="{00000000-0000-0000-0000-000000000000}"/>
          </ac:spMkLst>
        </pc:spChg>
        <pc:spChg chg="mod">
          <ac:chgData name="CAI JUN" userId="08ce88e1165b00db" providerId="LiveId" clId="{39B70C52-C5FC-49D0-88B5-5567306E8459}" dt="2020-06-02T00:41:05.507" v="370"/>
          <ac:spMkLst>
            <pc:docMk/>
            <pc:sldMk cId="0" sldId="430"/>
            <ac:spMk id="18448" creationId="{00000000-0000-0000-0000-000000000000}"/>
          </ac:spMkLst>
        </pc:spChg>
        <pc:spChg chg="mod">
          <ac:chgData name="CAI JUN" userId="08ce88e1165b00db" providerId="LiveId" clId="{39B70C52-C5FC-49D0-88B5-5567306E8459}" dt="2020-06-02T00:41:05.507" v="370"/>
          <ac:spMkLst>
            <pc:docMk/>
            <pc:sldMk cId="0" sldId="430"/>
            <ac:spMk id="18449" creationId="{00000000-0000-0000-0000-000000000000}"/>
          </ac:spMkLst>
        </pc:spChg>
        <pc:spChg chg="mod">
          <ac:chgData name="CAI JUN" userId="08ce88e1165b00db" providerId="LiveId" clId="{39B70C52-C5FC-49D0-88B5-5567306E8459}" dt="2020-06-02T00:41:05.507" v="370"/>
          <ac:spMkLst>
            <pc:docMk/>
            <pc:sldMk cId="0" sldId="430"/>
            <ac:spMk id="18450" creationId="{00000000-0000-0000-0000-000000000000}"/>
          </ac:spMkLst>
        </pc:spChg>
        <pc:grpChg chg="mod">
          <ac:chgData name="CAI JUN" userId="08ce88e1165b00db" providerId="LiveId" clId="{39B70C52-C5FC-49D0-88B5-5567306E8459}" dt="2020-06-02T00:41:05.507" v="370"/>
          <ac:grpSpMkLst>
            <pc:docMk/>
            <pc:sldMk cId="0" sldId="430"/>
            <ac:grpSpMk id="18435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41:48.785" v="377"/>
          <ac:grpSpMkLst>
            <pc:docMk/>
            <pc:sldMk cId="0" sldId="430"/>
            <ac:grpSpMk id="18438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41:27.628" v="372"/>
          <ac:graphicFrameMkLst>
            <pc:docMk/>
            <pc:sldMk cId="0" sldId="430"/>
            <ac:graphicFrameMk id="1843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1:48.785" v="377"/>
          <ac:graphicFrameMkLst>
            <pc:docMk/>
            <pc:sldMk cId="0" sldId="430"/>
            <ac:graphicFrameMk id="1844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1:48.785" v="377"/>
          <ac:graphicFrameMkLst>
            <pc:docMk/>
            <pc:sldMk cId="0" sldId="430"/>
            <ac:graphicFrameMk id="1844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1:05.507" v="370"/>
          <ac:graphicFrameMkLst>
            <pc:docMk/>
            <pc:sldMk cId="0" sldId="430"/>
            <ac:graphicFrameMk id="18446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0:43:04.816" v="382" actId="14100"/>
        <pc:sldMkLst>
          <pc:docMk/>
          <pc:sldMk cId="0" sldId="431"/>
        </pc:sldMkLst>
        <pc:spChg chg="mod">
          <ac:chgData name="CAI JUN" userId="08ce88e1165b00db" providerId="LiveId" clId="{39B70C52-C5FC-49D0-88B5-5567306E8459}" dt="2020-06-02T00:43:04.816" v="382" actId="14100"/>
          <ac:spMkLst>
            <pc:docMk/>
            <pc:sldMk cId="0" sldId="431"/>
            <ac:spMk id="19467" creationId="{00000000-0000-0000-0000-000000000000}"/>
          </ac:spMkLst>
        </pc:spChg>
        <pc:grpChg chg="mod">
          <ac:chgData name="CAI JUN" userId="08ce88e1165b00db" providerId="LiveId" clId="{39B70C52-C5FC-49D0-88B5-5567306E8459}" dt="2020-06-02T00:43:04.816" v="382" actId="14100"/>
          <ac:grpSpMkLst>
            <pc:docMk/>
            <pc:sldMk cId="0" sldId="431"/>
            <ac:grpSpMk id="19466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42:39.175" v="379"/>
          <ac:graphicFrameMkLst>
            <pc:docMk/>
            <pc:sldMk cId="0" sldId="431"/>
            <ac:graphicFrameMk id="1946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3:04.816" v="382" actId="14100"/>
          <ac:graphicFrameMkLst>
            <pc:docMk/>
            <pc:sldMk cId="0" sldId="431"/>
            <ac:graphicFrameMk id="19468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7T02:54:12.750" v="1129"/>
        <pc:sldMkLst>
          <pc:docMk/>
          <pc:sldMk cId="0" sldId="433"/>
        </pc:sldMkLst>
        <pc:graphicFrameChg chg="mod">
          <ac:chgData name="CAI JUN" userId="08ce88e1165b00db" providerId="LiveId" clId="{39B70C52-C5FC-49D0-88B5-5567306E8459}" dt="2020-06-02T00:43:20.253" v="384"/>
          <ac:graphicFrameMkLst>
            <pc:docMk/>
            <pc:sldMk cId="0" sldId="433"/>
            <ac:graphicFrameMk id="2458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4:12.750" v="1129"/>
          <ac:graphicFrameMkLst>
            <pc:docMk/>
            <pc:sldMk cId="0" sldId="433"/>
            <ac:graphicFrameMk id="24583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7T02:54:48.857" v="1147"/>
        <pc:sldMkLst>
          <pc:docMk/>
          <pc:sldMk cId="0" sldId="434"/>
        </pc:sldMkLst>
        <pc:graphicFrameChg chg="mod">
          <ac:chgData name="CAI JUN" userId="08ce88e1165b00db" providerId="LiveId" clId="{39B70C52-C5FC-49D0-88B5-5567306E8459}" dt="2020-06-02T00:44:22.550" v="393"/>
          <ac:graphicFrameMkLst>
            <pc:docMk/>
            <pc:sldMk cId="0" sldId="434"/>
            <ac:graphicFrameMk id="2253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4:48.857" v="1147"/>
          <ac:graphicFrameMkLst>
            <pc:docMk/>
            <pc:sldMk cId="0" sldId="434"/>
            <ac:graphicFrameMk id="2253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4:50.050" v="398"/>
          <ac:graphicFrameMkLst>
            <pc:docMk/>
            <pc:sldMk cId="0" sldId="434"/>
            <ac:graphicFrameMk id="22533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7T02:55:15.325" v="1158"/>
        <pc:sldMkLst>
          <pc:docMk/>
          <pc:sldMk cId="0" sldId="437"/>
        </pc:sldMkLst>
        <pc:graphicFrameChg chg="add mod">
          <ac:chgData name="CAI JUN" userId="08ce88e1165b00db" providerId="LiveId" clId="{39B70C52-C5FC-49D0-88B5-5567306E8459}" dt="2020-06-02T00:47:29.825" v="520"/>
          <ac:graphicFrameMkLst>
            <pc:docMk/>
            <pc:sldMk cId="0" sldId="437"/>
            <ac:graphicFrameMk id="9" creationId="{1174964F-322E-478B-98ED-CDBAE3948183}"/>
          </ac:graphicFrameMkLst>
        </pc:graphicFrameChg>
        <pc:graphicFrameChg chg="mod">
          <ac:chgData name="CAI JUN" userId="08ce88e1165b00db" providerId="LiveId" clId="{39B70C52-C5FC-49D0-88B5-5567306E8459}" dt="2020-06-02T00:47:52.653" v="522"/>
          <ac:graphicFrameMkLst>
            <pc:docMk/>
            <pc:sldMk cId="0" sldId="437"/>
            <ac:graphicFrameMk id="2560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5:15.325" v="1158"/>
          <ac:graphicFrameMkLst>
            <pc:docMk/>
            <pc:sldMk cId="0" sldId="437"/>
            <ac:graphicFrameMk id="2560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6:57.278" v="438"/>
          <ac:graphicFrameMkLst>
            <pc:docMk/>
            <pc:sldMk cId="0" sldId="437"/>
            <ac:graphicFrameMk id="25608" creationId="{00000000-0000-0000-0000-000000000000}"/>
          </ac:graphicFrameMkLst>
        </pc:graphicFrameChg>
        <pc:graphicFrameChg chg="del">
          <ac:chgData name="CAI JUN" userId="08ce88e1165b00db" providerId="LiveId" clId="{39B70C52-C5FC-49D0-88B5-5567306E8459}" dt="2020-06-02T00:47:04.137" v="439" actId="478"/>
          <ac:graphicFrameMkLst>
            <pc:docMk/>
            <pc:sldMk cId="0" sldId="437"/>
            <ac:graphicFrameMk id="25609" creationId="{00000000-0000-0000-0000-000000000000}"/>
          </ac:graphicFrameMkLst>
        </pc:graphicFrameChg>
      </pc:sldChg>
      <pc:sldChg chg="addSp delSp modSp">
        <pc:chgData name="CAI JUN" userId="08ce88e1165b00db" providerId="LiveId" clId="{39B70C52-C5FC-49D0-88B5-5567306E8459}" dt="2020-06-02T00:53:50.421" v="719"/>
        <pc:sldMkLst>
          <pc:docMk/>
          <pc:sldMk cId="0" sldId="438"/>
        </pc:sldMkLst>
        <pc:spChg chg="mod">
          <ac:chgData name="CAI JUN" userId="08ce88e1165b00db" providerId="LiveId" clId="{39B70C52-C5FC-49D0-88B5-5567306E8459}" dt="2020-06-02T00:52:02.280" v="693"/>
          <ac:spMkLst>
            <pc:docMk/>
            <pc:sldMk cId="0" sldId="438"/>
            <ac:spMk id="51" creationId="{C106FCAC-4000-4D73-B3BF-7FF9660BBB63}"/>
          </ac:spMkLst>
        </pc:spChg>
        <pc:spChg chg="mod">
          <ac:chgData name="CAI JUN" userId="08ce88e1165b00db" providerId="LiveId" clId="{39B70C52-C5FC-49D0-88B5-5567306E8459}" dt="2020-06-02T00:52:02.280" v="693"/>
          <ac:spMkLst>
            <pc:docMk/>
            <pc:sldMk cId="0" sldId="438"/>
            <ac:spMk id="53" creationId="{E4F141A1-ADA6-4482-A84F-0789007ACF0B}"/>
          </ac:spMkLst>
        </pc:spChg>
        <pc:spChg chg="mod">
          <ac:chgData name="CAI JUN" userId="08ce88e1165b00db" providerId="LiveId" clId="{39B70C52-C5FC-49D0-88B5-5567306E8459}" dt="2020-06-02T00:53:47.249" v="716"/>
          <ac:spMkLst>
            <pc:docMk/>
            <pc:sldMk cId="0" sldId="438"/>
            <ac:spMk id="56" creationId="{D90E12EB-839D-456A-A254-F386FD999A58}"/>
          </ac:spMkLst>
        </pc:spChg>
        <pc:spChg chg="mod">
          <ac:chgData name="CAI JUN" userId="08ce88e1165b00db" providerId="LiveId" clId="{39B70C52-C5FC-49D0-88B5-5567306E8459}" dt="2020-06-02T00:53:47.249" v="716"/>
          <ac:spMkLst>
            <pc:docMk/>
            <pc:sldMk cId="0" sldId="438"/>
            <ac:spMk id="58" creationId="{A35668BA-3A26-4CF8-AC83-3054441C16CA}"/>
          </ac:spMkLst>
        </pc:spChg>
        <pc:spChg chg="mod">
          <ac:chgData name="CAI JUN" userId="08ce88e1165b00db" providerId="LiveId" clId="{39B70C52-C5FC-49D0-88B5-5567306E8459}" dt="2020-06-02T00:53:50.421" v="719"/>
          <ac:spMkLst>
            <pc:docMk/>
            <pc:sldMk cId="0" sldId="438"/>
            <ac:spMk id="61" creationId="{07C0F25D-94F1-4C3D-B5A1-C0F97B7C530A}"/>
          </ac:spMkLst>
        </pc:spChg>
        <pc:spChg chg="mod">
          <ac:chgData name="CAI JUN" userId="08ce88e1165b00db" providerId="LiveId" clId="{39B70C52-C5FC-49D0-88B5-5567306E8459}" dt="2020-06-02T00:53:50.421" v="719"/>
          <ac:spMkLst>
            <pc:docMk/>
            <pc:sldMk cId="0" sldId="438"/>
            <ac:spMk id="63" creationId="{E7248F60-1E7F-48C7-BB95-F83922307835}"/>
          </ac:spMkLst>
        </pc:spChg>
        <pc:spChg chg="del">
          <ac:chgData name="CAI JUN" userId="08ce88e1165b00db" providerId="LiveId" clId="{39B70C52-C5FC-49D0-88B5-5567306E8459}" dt="2020-06-02T00:51:50.030" v="690" actId="478"/>
          <ac:spMkLst>
            <pc:docMk/>
            <pc:sldMk cId="0" sldId="438"/>
            <ac:spMk id="26626" creationId="{00000000-0000-0000-0000-000000000000}"/>
          </ac:spMkLst>
        </pc:spChg>
        <pc:grpChg chg="add del mod">
          <ac:chgData name="CAI JUN" userId="08ce88e1165b00db" providerId="LiveId" clId="{39B70C52-C5FC-49D0-88B5-5567306E8459}" dt="2020-06-02T00:53:49.577" v="718" actId="478"/>
          <ac:grpSpMkLst>
            <pc:docMk/>
            <pc:sldMk cId="0" sldId="438"/>
            <ac:grpSpMk id="50" creationId="{A2C6D1B0-49CE-47B6-8A8B-9EAE13C03C16}"/>
          </ac:grpSpMkLst>
        </pc:grpChg>
        <pc:grpChg chg="mod">
          <ac:chgData name="CAI JUN" userId="08ce88e1165b00db" providerId="LiveId" clId="{39B70C52-C5FC-49D0-88B5-5567306E8459}" dt="2020-06-02T00:52:02.280" v="693"/>
          <ac:grpSpMkLst>
            <pc:docMk/>
            <pc:sldMk cId="0" sldId="438"/>
            <ac:grpSpMk id="52" creationId="{0B4B7E4B-3C27-4720-8C74-7AEF7B72D099}"/>
          </ac:grpSpMkLst>
        </pc:grpChg>
        <pc:grpChg chg="add del mod">
          <ac:chgData name="CAI JUN" userId="08ce88e1165b00db" providerId="LiveId" clId="{39B70C52-C5FC-49D0-88B5-5567306E8459}" dt="2020-06-02T00:53:48.639" v="717"/>
          <ac:grpSpMkLst>
            <pc:docMk/>
            <pc:sldMk cId="0" sldId="438"/>
            <ac:grpSpMk id="55" creationId="{29D57FB3-291D-468B-B77A-303F3139A0DD}"/>
          </ac:grpSpMkLst>
        </pc:grpChg>
        <pc:grpChg chg="mod">
          <ac:chgData name="CAI JUN" userId="08ce88e1165b00db" providerId="LiveId" clId="{39B70C52-C5FC-49D0-88B5-5567306E8459}" dt="2020-06-02T00:53:47.249" v="716"/>
          <ac:grpSpMkLst>
            <pc:docMk/>
            <pc:sldMk cId="0" sldId="438"/>
            <ac:grpSpMk id="57" creationId="{B8E9DD3F-59B3-4DC0-BCA8-2C53A7A95354}"/>
          </ac:grpSpMkLst>
        </pc:grpChg>
        <pc:grpChg chg="add mod">
          <ac:chgData name="CAI JUN" userId="08ce88e1165b00db" providerId="LiveId" clId="{39B70C52-C5FC-49D0-88B5-5567306E8459}" dt="2020-06-02T00:53:50.421" v="719"/>
          <ac:grpSpMkLst>
            <pc:docMk/>
            <pc:sldMk cId="0" sldId="438"/>
            <ac:grpSpMk id="60" creationId="{465C2219-D682-40B7-8FB1-A6B78901F0B8}"/>
          </ac:grpSpMkLst>
        </pc:grpChg>
        <pc:grpChg chg="mod">
          <ac:chgData name="CAI JUN" userId="08ce88e1165b00db" providerId="LiveId" clId="{39B70C52-C5FC-49D0-88B5-5567306E8459}" dt="2020-06-02T00:53:50.421" v="719"/>
          <ac:grpSpMkLst>
            <pc:docMk/>
            <pc:sldMk cId="0" sldId="438"/>
            <ac:grpSpMk id="62" creationId="{412A9051-76DD-4FD0-83EC-48F729D1F4D9}"/>
          </ac:grpSpMkLst>
        </pc:grpChg>
        <pc:grpChg chg="del">
          <ac:chgData name="CAI JUN" userId="08ce88e1165b00db" providerId="LiveId" clId="{39B70C52-C5FC-49D0-88B5-5567306E8459}" dt="2020-06-02T00:51:49.061" v="689" actId="478"/>
          <ac:grpSpMkLst>
            <pc:docMk/>
            <pc:sldMk cId="0" sldId="438"/>
            <ac:grpSpMk id="26627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52:02.280" v="693"/>
          <ac:graphicFrameMkLst>
            <pc:docMk/>
            <pc:sldMk cId="0" sldId="438"/>
            <ac:graphicFrameMk id="54" creationId="{DF08B5F8-4BA5-4D9A-B2BF-E8A87DAC7DD2}"/>
          </ac:graphicFrameMkLst>
        </pc:graphicFrameChg>
        <pc:graphicFrameChg chg="mod">
          <ac:chgData name="CAI JUN" userId="08ce88e1165b00db" providerId="LiveId" clId="{39B70C52-C5FC-49D0-88B5-5567306E8459}" dt="2020-06-02T00:53:47.249" v="716"/>
          <ac:graphicFrameMkLst>
            <pc:docMk/>
            <pc:sldMk cId="0" sldId="438"/>
            <ac:graphicFrameMk id="59" creationId="{50E66C59-7547-4F49-8D14-F664B150A779}"/>
          </ac:graphicFrameMkLst>
        </pc:graphicFrameChg>
        <pc:graphicFrameChg chg="mod">
          <ac:chgData name="CAI JUN" userId="08ce88e1165b00db" providerId="LiveId" clId="{39B70C52-C5FC-49D0-88B5-5567306E8459}" dt="2020-06-02T00:53:50.421" v="719"/>
          <ac:graphicFrameMkLst>
            <pc:docMk/>
            <pc:sldMk cId="0" sldId="438"/>
            <ac:graphicFrameMk id="64" creationId="{501CBE75-4C0A-483B-9C05-F5F8E5322E90}"/>
          </ac:graphicFrameMkLst>
        </pc:graphicFrameChg>
      </pc:sldChg>
      <pc:sldChg chg="addSp delSp modSp">
        <pc:chgData name="CAI JUN" userId="08ce88e1165b00db" providerId="LiveId" clId="{39B70C52-C5FC-49D0-88B5-5567306E8459}" dt="2020-06-02T00:53:44.702" v="715"/>
        <pc:sldMkLst>
          <pc:docMk/>
          <pc:sldMk cId="0" sldId="439"/>
        </pc:sldMkLst>
        <pc:spChg chg="mod">
          <ac:chgData name="CAI JUN" userId="08ce88e1165b00db" providerId="LiveId" clId="{39B70C52-C5FC-49D0-88B5-5567306E8459}" dt="2020-06-02T00:52:04.171" v="694"/>
          <ac:spMkLst>
            <pc:docMk/>
            <pc:sldMk cId="0" sldId="439"/>
            <ac:spMk id="18" creationId="{2A6B87F5-E282-4B6F-9D11-BF9C7C28B991}"/>
          </ac:spMkLst>
        </pc:spChg>
        <pc:spChg chg="mod">
          <ac:chgData name="CAI JUN" userId="08ce88e1165b00db" providerId="LiveId" clId="{39B70C52-C5FC-49D0-88B5-5567306E8459}" dt="2020-06-02T00:52:04.171" v="694"/>
          <ac:spMkLst>
            <pc:docMk/>
            <pc:sldMk cId="0" sldId="439"/>
            <ac:spMk id="20" creationId="{96E38B04-2D86-4CD3-A209-EB4749B24804}"/>
          </ac:spMkLst>
        </pc:spChg>
        <pc:spChg chg="mod">
          <ac:chgData name="CAI JUN" userId="08ce88e1165b00db" providerId="LiveId" clId="{39B70C52-C5FC-49D0-88B5-5567306E8459}" dt="2020-06-02T00:53:44.702" v="715"/>
          <ac:spMkLst>
            <pc:docMk/>
            <pc:sldMk cId="0" sldId="439"/>
            <ac:spMk id="23" creationId="{53CDC03F-9C91-4BAA-A7E2-78B5966C1A6E}"/>
          </ac:spMkLst>
        </pc:spChg>
        <pc:spChg chg="mod">
          <ac:chgData name="CAI JUN" userId="08ce88e1165b00db" providerId="LiveId" clId="{39B70C52-C5FC-49D0-88B5-5567306E8459}" dt="2020-06-02T00:53:44.702" v="715"/>
          <ac:spMkLst>
            <pc:docMk/>
            <pc:sldMk cId="0" sldId="439"/>
            <ac:spMk id="25" creationId="{829A5660-0AAB-47B6-8CE5-898889408BAA}"/>
          </ac:spMkLst>
        </pc:spChg>
        <pc:spChg chg="del">
          <ac:chgData name="CAI JUN" userId="08ce88e1165b00db" providerId="LiveId" clId="{39B70C52-C5FC-49D0-88B5-5567306E8459}" dt="2020-06-02T00:51:53.358" v="691" actId="478"/>
          <ac:spMkLst>
            <pc:docMk/>
            <pc:sldMk cId="0" sldId="439"/>
            <ac:spMk id="27650" creationId="{00000000-0000-0000-0000-000000000000}"/>
          </ac:spMkLst>
        </pc:spChg>
        <pc:grpChg chg="add del mod">
          <ac:chgData name="CAI JUN" userId="08ce88e1165b00db" providerId="LiveId" clId="{39B70C52-C5FC-49D0-88B5-5567306E8459}" dt="2020-06-02T00:53:43.936" v="714" actId="478"/>
          <ac:grpSpMkLst>
            <pc:docMk/>
            <pc:sldMk cId="0" sldId="439"/>
            <ac:grpSpMk id="17" creationId="{442BC50D-73D8-4B76-89A7-48C5416AB7D3}"/>
          </ac:grpSpMkLst>
        </pc:grpChg>
        <pc:grpChg chg="mod">
          <ac:chgData name="CAI JUN" userId="08ce88e1165b00db" providerId="LiveId" clId="{39B70C52-C5FC-49D0-88B5-5567306E8459}" dt="2020-06-02T00:52:04.171" v="694"/>
          <ac:grpSpMkLst>
            <pc:docMk/>
            <pc:sldMk cId="0" sldId="439"/>
            <ac:grpSpMk id="19" creationId="{48D3D14F-F6E3-4722-98B8-1B672FE583D2}"/>
          </ac:grpSpMkLst>
        </pc:grpChg>
        <pc:grpChg chg="add mod">
          <ac:chgData name="CAI JUN" userId="08ce88e1165b00db" providerId="LiveId" clId="{39B70C52-C5FC-49D0-88B5-5567306E8459}" dt="2020-06-02T00:53:44.702" v="715"/>
          <ac:grpSpMkLst>
            <pc:docMk/>
            <pc:sldMk cId="0" sldId="439"/>
            <ac:grpSpMk id="22" creationId="{3A25DC37-106D-4804-8BA5-9434F5F556E2}"/>
          </ac:grpSpMkLst>
        </pc:grpChg>
        <pc:grpChg chg="mod">
          <ac:chgData name="CAI JUN" userId="08ce88e1165b00db" providerId="LiveId" clId="{39B70C52-C5FC-49D0-88B5-5567306E8459}" dt="2020-06-02T00:53:44.702" v="715"/>
          <ac:grpSpMkLst>
            <pc:docMk/>
            <pc:sldMk cId="0" sldId="439"/>
            <ac:grpSpMk id="24" creationId="{47BC7205-C09F-4EF2-B72B-F22924C204BA}"/>
          </ac:grpSpMkLst>
        </pc:grpChg>
        <pc:grpChg chg="del">
          <ac:chgData name="CAI JUN" userId="08ce88e1165b00db" providerId="LiveId" clId="{39B70C52-C5FC-49D0-88B5-5567306E8459}" dt="2020-06-02T00:51:55.014" v="692" actId="478"/>
          <ac:grpSpMkLst>
            <pc:docMk/>
            <pc:sldMk cId="0" sldId="439"/>
            <ac:grpSpMk id="27651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52:04.171" v="694"/>
          <ac:graphicFrameMkLst>
            <pc:docMk/>
            <pc:sldMk cId="0" sldId="439"/>
            <ac:graphicFrameMk id="21" creationId="{8B5E6063-04D4-44ED-B2F9-0AC122A3FF87}"/>
          </ac:graphicFrameMkLst>
        </pc:graphicFrameChg>
        <pc:graphicFrameChg chg="mod">
          <ac:chgData name="CAI JUN" userId="08ce88e1165b00db" providerId="LiveId" clId="{39B70C52-C5FC-49D0-88B5-5567306E8459}" dt="2020-06-02T00:53:44.702" v="715"/>
          <ac:graphicFrameMkLst>
            <pc:docMk/>
            <pc:sldMk cId="0" sldId="439"/>
            <ac:graphicFrameMk id="26" creationId="{8F04CEC3-F29D-472D-AB00-DEBF2363011B}"/>
          </ac:graphicFrameMkLst>
        </pc:graphicFrameChg>
        <pc:graphicFrameChg chg="mod">
          <ac:chgData name="CAI JUN" userId="08ce88e1165b00db" providerId="LiveId" clId="{39B70C52-C5FC-49D0-88B5-5567306E8459}" dt="2020-06-02T00:48:31.559" v="531"/>
          <ac:graphicFrameMkLst>
            <pc:docMk/>
            <pc:sldMk cId="0" sldId="439"/>
            <ac:graphicFrameMk id="2765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8:55.301" v="534"/>
          <ac:graphicFrameMkLst>
            <pc:docMk/>
            <pc:sldMk cId="0" sldId="439"/>
            <ac:graphicFrameMk id="27654" creationId="{00000000-0000-0000-0000-000000000000}"/>
          </ac:graphicFrameMkLst>
        </pc:graphicFrameChg>
      </pc:sldChg>
      <pc:sldChg chg="addSp delSp modSp">
        <pc:chgData name="CAI JUN" userId="08ce88e1165b00db" providerId="LiveId" clId="{39B70C52-C5FC-49D0-88B5-5567306E8459}" dt="2020-06-02T00:55:18.014" v="730"/>
        <pc:sldMkLst>
          <pc:docMk/>
          <pc:sldMk cId="0" sldId="440"/>
        </pc:sldMkLst>
        <pc:spChg chg="mod">
          <ac:chgData name="CAI JUN" userId="08ce88e1165b00db" providerId="LiveId" clId="{39B70C52-C5FC-49D0-88B5-5567306E8459}" dt="2020-06-02T00:52:22.561" v="699"/>
          <ac:spMkLst>
            <pc:docMk/>
            <pc:sldMk cId="0" sldId="440"/>
            <ac:spMk id="12" creationId="{CEE18647-FAC0-4821-AF9C-39DCBC0C3B52}"/>
          </ac:spMkLst>
        </pc:spChg>
        <pc:spChg chg="mod">
          <ac:chgData name="CAI JUN" userId="08ce88e1165b00db" providerId="LiveId" clId="{39B70C52-C5FC-49D0-88B5-5567306E8459}" dt="2020-06-02T00:52:22.561" v="699"/>
          <ac:spMkLst>
            <pc:docMk/>
            <pc:sldMk cId="0" sldId="440"/>
            <ac:spMk id="14" creationId="{DD726AD0-F160-4A8D-9093-AB4CE44A14F9}"/>
          </ac:spMkLst>
        </pc:spChg>
        <pc:spChg chg="mod">
          <ac:chgData name="CAI JUN" userId="08ce88e1165b00db" providerId="LiveId" clId="{39B70C52-C5FC-49D0-88B5-5567306E8459}" dt="2020-06-02T00:53:30.249" v="709"/>
          <ac:spMkLst>
            <pc:docMk/>
            <pc:sldMk cId="0" sldId="440"/>
            <ac:spMk id="17" creationId="{959786E2-75E3-40E8-934F-A1316ABB2CE3}"/>
          </ac:spMkLst>
        </pc:spChg>
        <pc:spChg chg="mod">
          <ac:chgData name="CAI JUN" userId="08ce88e1165b00db" providerId="LiveId" clId="{39B70C52-C5FC-49D0-88B5-5567306E8459}" dt="2020-06-02T00:53:30.249" v="709"/>
          <ac:spMkLst>
            <pc:docMk/>
            <pc:sldMk cId="0" sldId="440"/>
            <ac:spMk id="19" creationId="{C6EF0A49-69CF-479E-9908-AA2F72B58A20}"/>
          </ac:spMkLst>
        </pc:spChg>
        <pc:spChg chg="del">
          <ac:chgData name="CAI JUN" userId="08ce88e1165b00db" providerId="LiveId" clId="{39B70C52-C5FC-49D0-88B5-5567306E8459}" dt="2020-06-02T00:52:22.092" v="698" actId="478"/>
          <ac:spMkLst>
            <pc:docMk/>
            <pc:sldMk cId="0" sldId="440"/>
            <ac:spMk id="28674" creationId="{00000000-0000-0000-0000-000000000000}"/>
          </ac:spMkLst>
        </pc:spChg>
        <pc:grpChg chg="add del mod">
          <ac:chgData name="CAI JUN" userId="08ce88e1165b00db" providerId="LiveId" clId="{39B70C52-C5FC-49D0-88B5-5567306E8459}" dt="2020-06-02T00:53:29.405" v="708" actId="478"/>
          <ac:grpSpMkLst>
            <pc:docMk/>
            <pc:sldMk cId="0" sldId="440"/>
            <ac:grpSpMk id="11" creationId="{5C2015DB-D7CA-4360-BF5C-DE01EC95F4E1}"/>
          </ac:grpSpMkLst>
        </pc:grpChg>
        <pc:grpChg chg="mod">
          <ac:chgData name="CAI JUN" userId="08ce88e1165b00db" providerId="LiveId" clId="{39B70C52-C5FC-49D0-88B5-5567306E8459}" dt="2020-06-02T00:52:22.561" v="699"/>
          <ac:grpSpMkLst>
            <pc:docMk/>
            <pc:sldMk cId="0" sldId="440"/>
            <ac:grpSpMk id="13" creationId="{5032997B-8601-4F11-B786-DA5FADD23FEB}"/>
          </ac:grpSpMkLst>
        </pc:grpChg>
        <pc:grpChg chg="add mod">
          <ac:chgData name="CAI JUN" userId="08ce88e1165b00db" providerId="LiveId" clId="{39B70C52-C5FC-49D0-88B5-5567306E8459}" dt="2020-06-02T00:53:30.249" v="709"/>
          <ac:grpSpMkLst>
            <pc:docMk/>
            <pc:sldMk cId="0" sldId="440"/>
            <ac:grpSpMk id="16" creationId="{98BADF15-E2DB-4884-BEC9-DD84D08F2EB1}"/>
          </ac:grpSpMkLst>
        </pc:grpChg>
        <pc:grpChg chg="mod">
          <ac:chgData name="CAI JUN" userId="08ce88e1165b00db" providerId="LiveId" clId="{39B70C52-C5FC-49D0-88B5-5567306E8459}" dt="2020-06-02T00:53:30.249" v="709"/>
          <ac:grpSpMkLst>
            <pc:docMk/>
            <pc:sldMk cId="0" sldId="440"/>
            <ac:grpSpMk id="18" creationId="{37817834-1F22-4B12-B170-3A2B3D6A9221}"/>
          </ac:grpSpMkLst>
        </pc:grpChg>
        <pc:grpChg chg="del">
          <ac:chgData name="CAI JUN" userId="08ce88e1165b00db" providerId="LiveId" clId="{39B70C52-C5FC-49D0-88B5-5567306E8459}" dt="2020-06-02T00:52:22.092" v="698" actId="478"/>
          <ac:grpSpMkLst>
            <pc:docMk/>
            <pc:sldMk cId="0" sldId="440"/>
            <ac:grpSpMk id="28675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52:22.561" v="699"/>
          <ac:graphicFrameMkLst>
            <pc:docMk/>
            <pc:sldMk cId="0" sldId="440"/>
            <ac:graphicFrameMk id="15" creationId="{07EDA2F1-C864-4B00-A4B4-F2B6D2A03CD2}"/>
          </ac:graphicFrameMkLst>
        </pc:graphicFrameChg>
        <pc:graphicFrameChg chg="mod">
          <ac:chgData name="CAI JUN" userId="08ce88e1165b00db" providerId="LiveId" clId="{39B70C52-C5FC-49D0-88B5-5567306E8459}" dt="2020-06-02T00:53:30.249" v="709"/>
          <ac:graphicFrameMkLst>
            <pc:docMk/>
            <pc:sldMk cId="0" sldId="440"/>
            <ac:graphicFrameMk id="20" creationId="{8027DF9A-8721-4E6F-A429-634BF2A04B52}"/>
          </ac:graphicFrameMkLst>
        </pc:graphicFrameChg>
        <pc:graphicFrameChg chg="mod">
          <ac:chgData name="CAI JUN" userId="08ce88e1165b00db" providerId="LiveId" clId="{39B70C52-C5FC-49D0-88B5-5567306E8459}" dt="2020-06-02T00:54:50.858" v="723"/>
          <ac:graphicFrameMkLst>
            <pc:docMk/>
            <pc:sldMk cId="0" sldId="440"/>
            <ac:graphicFrameMk id="2867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5:00.764" v="726"/>
          <ac:graphicFrameMkLst>
            <pc:docMk/>
            <pc:sldMk cId="0" sldId="440"/>
            <ac:graphicFrameMk id="2867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5:08.592" v="728"/>
          <ac:graphicFrameMkLst>
            <pc:docMk/>
            <pc:sldMk cId="0" sldId="440"/>
            <ac:graphicFrameMk id="2867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5:18.014" v="730"/>
          <ac:graphicFrameMkLst>
            <pc:docMk/>
            <pc:sldMk cId="0" sldId="440"/>
            <ac:graphicFrameMk id="28680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2T00:55:51.405" v="736"/>
        <pc:sldMkLst>
          <pc:docMk/>
          <pc:sldMk cId="0" sldId="441"/>
        </pc:sldMkLst>
        <pc:spChg chg="mod">
          <ac:chgData name="CAI JUN" userId="08ce88e1165b00db" providerId="LiveId" clId="{39B70C52-C5FC-49D0-88B5-5567306E8459}" dt="2020-06-02T00:52:30.983" v="701"/>
          <ac:spMkLst>
            <pc:docMk/>
            <pc:sldMk cId="0" sldId="441"/>
            <ac:spMk id="11" creationId="{0B00227D-7258-4437-BD6A-72E2C6FEEB10}"/>
          </ac:spMkLst>
        </pc:spChg>
        <pc:spChg chg="mod">
          <ac:chgData name="CAI JUN" userId="08ce88e1165b00db" providerId="LiveId" clId="{39B70C52-C5FC-49D0-88B5-5567306E8459}" dt="2020-06-02T00:53:17.624" v="707" actId="113"/>
          <ac:spMkLst>
            <pc:docMk/>
            <pc:sldMk cId="0" sldId="441"/>
            <ac:spMk id="13" creationId="{CBF892AF-65D0-4B02-B6DA-C0F4D690229B}"/>
          </ac:spMkLst>
        </pc:spChg>
        <pc:spChg chg="del">
          <ac:chgData name="CAI JUN" userId="08ce88e1165b00db" providerId="LiveId" clId="{39B70C52-C5FC-49D0-88B5-5567306E8459}" dt="2020-06-02T00:52:30.483" v="700" actId="478"/>
          <ac:spMkLst>
            <pc:docMk/>
            <pc:sldMk cId="0" sldId="441"/>
            <ac:spMk id="29698" creationId="{00000000-0000-0000-0000-000000000000}"/>
          </ac:spMkLst>
        </pc:spChg>
        <pc:grpChg chg="add mod">
          <ac:chgData name="CAI JUN" userId="08ce88e1165b00db" providerId="LiveId" clId="{39B70C52-C5FC-49D0-88B5-5567306E8459}" dt="2020-06-02T00:52:30.983" v="701"/>
          <ac:grpSpMkLst>
            <pc:docMk/>
            <pc:sldMk cId="0" sldId="441"/>
            <ac:grpSpMk id="10" creationId="{B6015FD2-A8CF-4B3C-A0B8-3E108CA52535}"/>
          </ac:grpSpMkLst>
        </pc:grpChg>
        <pc:grpChg chg="mod">
          <ac:chgData name="CAI JUN" userId="08ce88e1165b00db" providerId="LiveId" clId="{39B70C52-C5FC-49D0-88B5-5567306E8459}" dt="2020-06-02T00:52:30.983" v="701"/>
          <ac:grpSpMkLst>
            <pc:docMk/>
            <pc:sldMk cId="0" sldId="441"/>
            <ac:grpSpMk id="12" creationId="{48B9E9CA-FBC3-4C32-B955-8D2BCE2F07A8}"/>
          </ac:grpSpMkLst>
        </pc:grpChg>
        <pc:grpChg chg="del">
          <ac:chgData name="CAI JUN" userId="08ce88e1165b00db" providerId="LiveId" clId="{39B70C52-C5FC-49D0-88B5-5567306E8459}" dt="2020-06-02T00:52:30.483" v="700" actId="478"/>
          <ac:grpSpMkLst>
            <pc:docMk/>
            <pc:sldMk cId="0" sldId="441"/>
            <ac:grpSpMk id="29699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52:30.983" v="701"/>
          <ac:graphicFrameMkLst>
            <pc:docMk/>
            <pc:sldMk cId="0" sldId="441"/>
            <ac:graphicFrameMk id="14" creationId="{1DE1A22A-F264-451D-8300-795AB963C566}"/>
          </ac:graphicFrameMkLst>
        </pc:graphicFrameChg>
        <pc:graphicFrameChg chg="mod">
          <ac:chgData name="CAI JUN" userId="08ce88e1165b00db" providerId="LiveId" clId="{39B70C52-C5FC-49D0-88B5-5567306E8459}" dt="2020-06-02T00:55:34.108" v="732"/>
          <ac:graphicFrameMkLst>
            <pc:docMk/>
            <pc:sldMk cId="0" sldId="441"/>
            <ac:graphicFrameMk id="2970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5:51.405" v="736"/>
          <ac:graphicFrameMkLst>
            <pc:docMk/>
            <pc:sldMk cId="0" sldId="441"/>
            <ac:graphicFrameMk id="2970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5:41.858" v="734"/>
          <ac:graphicFrameMkLst>
            <pc:docMk/>
            <pc:sldMk cId="0" sldId="441"/>
            <ac:graphicFrameMk id="29703" creationId="{00000000-0000-0000-0000-000000000000}"/>
          </ac:graphicFrameMkLst>
        </pc:graphicFrameChg>
      </pc:sldChg>
      <pc:sldChg chg="delSp modSp mod">
        <pc:chgData name="CAI JUN" userId="08ce88e1165b00db" providerId="LiveId" clId="{39B70C52-C5FC-49D0-88B5-5567306E8459}" dt="2020-06-02T01:00:18.467" v="801" actId="255"/>
        <pc:sldMkLst>
          <pc:docMk/>
          <pc:sldMk cId="0" sldId="442"/>
        </pc:sldMkLst>
        <pc:spChg chg="del mod">
          <ac:chgData name="CAI JUN" userId="08ce88e1165b00db" providerId="LiveId" clId="{39B70C52-C5FC-49D0-88B5-5567306E8459}" dt="2020-06-02T00:59:50.561" v="798" actId="478"/>
          <ac:spMkLst>
            <pc:docMk/>
            <pc:sldMk cId="0" sldId="442"/>
            <ac:spMk id="30731" creationId="{00000000-0000-0000-0000-000000000000}"/>
          </ac:spMkLst>
        </pc:spChg>
        <pc:spChg chg="mod">
          <ac:chgData name="CAI JUN" userId="08ce88e1165b00db" providerId="LiveId" clId="{39B70C52-C5FC-49D0-88B5-5567306E8459}" dt="2020-06-02T00:59:54.217" v="799"/>
          <ac:spMkLst>
            <pc:docMk/>
            <pc:sldMk cId="0" sldId="442"/>
            <ac:spMk id="30732" creationId="{00000000-0000-0000-0000-000000000000}"/>
          </ac:spMkLst>
        </pc:spChg>
        <pc:spChg chg="mod">
          <ac:chgData name="CAI JUN" userId="08ce88e1165b00db" providerId="LiveId" clId="{39B70C52-C5FC-49D0-88B5-5567306E8459}" dt="2020-06-02T01:00:18.467" v="801" actId="255"/>
          <ac:spMkLst>
            <pc:docMk/>
            <pc:sldMk cId="0" sldId="442"/>
            <ac:spMk id="30733" creationId="{00000000-0000-0000-0000-000000000000}"/>
          </ac:spMkLst>
        </pc:spChg>
        <pc:grpChg chg="mod">
          <ac:chgData name="CAI JUN" userId="08ce88e1165b00db" providerId="LiveId" clId="{39B70C52-C5FC-49D0-88B5-5567306E8459}" dt="2020-06-02T00:59:54.217" v="799"/>
          <ac:grpSpMkLst>
            <pc:docMk/>
            <pc:sldMk cId="0" sldId="442"/>
            <ac:grpSpMk id="30730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58:07.311" v="762"/>
          <ac:graphicFrameMkLst>
            <pc:docMk/>
            <pc:sldMk cId="0" sldId="442"/>
            <ac:graphicFrameMk id="3072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8:14.467" v="764"/>
          <ac:graphicFrameMkLst>
            <pc:docMk/>
            <pc:sldMk cId="0" sldId="442"/>
            <ac:graphicFrameMk id="3072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8:20.514" v="766"/>
          <ac:graphicFrameMkLst>
            <pc:docMk/>
            <pc:sldMk cId="0" sldId="442"/>
            <ac:graphicFrameMk id="3072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8:29.311" v="768"/>
          <ac:graphicFrameMkLst>
            <pc:docMk/>
            <pc:sldMk cId="0" sldId="442"/>
            <ac:graphicFrameMk id="3072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8:39.171" v="770"/>
          <ac:graphicFrameMkLst>
            <pc:docMk/>
            <pc:sldMk cId="0" sldId="442"/>
            <ac:graphicFrameMk id="30728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2T01:02:05.633" v="832" actId="14100"/>
        <pc:sldMkLst>
          <pc:docMk/>
          <pc:sldMk cId="0" sldId="443"/>
        </pc:sldMkLst>
        <pc:spChg chg="mod">
          <ac:chgData name="CAI JUN" userId="08ce88e1165b00db" providerId="LiveId" clId="{39B70C52-C5FC-49D0-88B5-5567306E8459}" dt="2020-06-02T01:00:25.436" v="802"/>
          <ac:spMkLst>
            <pc:docMk/>
            <pc:sldMk cId="0" sldId="443"/>
            <ac:spMk id="16" creationId="{C946DCD7-4EAD-4CE9-8CE6-275EC5B031D0}"/>
          </ac:spMkLst>
        </pc:spChg>
        <pc:spChg chg="mod">
          <ac:chgData name="CAI JUN" userId="08ce88e1165b00db" providerId="LiveId" clId="{39B70C52-C5FC-49D0-88B5-5567306E8459}" dt="2020-06-02T01:00:25.436" v="802"/>
          <ac:spMkLst>
            <pc:docMk/>
            <pc:sldMk cId="0" sldId="443"/>
            <ac:spMk id="17" creationId="{27928431-2B3F-4F46-9E99-58DDAC7776F2}"/>
          </ac:spMkLst>
        </pc:spChg>
        <pc:spChg chg="del">
          <ac:chgData name="CAI JUN" userId="08ce88e1165b00db" providerId="LiveId" clId="{39B70C52-C5FC-49D0-88B5-5567306E8459}" dt="2020-06-02T00:59:36.186" v="795" actId="478"/>
          <ac:spMkLst>
            <pc:docMk/>
            <pc:sldMk cId="0" sldId="443"/>
            <ac:spMk id="31756" creationId="{00000000-0000-0000-0000-000000000000}"/>
          </ac:spMkLst>
        </pc:spChg>
        <pc:grpChg chg="add mod">
          <ac:chgData name="CAI JUN" userId="08ce88e1165b00db" providerId="LiveId" clId="{39B70C52-C5FC-49D0-88B5-5567306E8459}" dt="2020-06-02T01:00:25.436" v="802"/>
          <ac:grpSpMkLst>
            <pc:docMk/>
            <pc:sldMk cId="0" sldId="443"/>
            <ac:grpSpMk id="15" creationId="{E8F85EAA-FCF6-4822-9F15-9AF033C438D7}"/>
          </ac:grpSpMkLst>
        </pc:grpChg>
        <pc:grpChg chg="del">
          <ac:chgData name="CAI JUN" userId="08ce88e1165b00db" providerId="LiveId" clId="{39B70C52-C5FC-49D0-88B5-5567306E8459}" dt="2020-06-02T00:59:30.592" v="794" actId="478"/>
          <ac:grpSpMkLst>
            <pc:docMk/>
            <pc:sldMk cId="0" sldId="443"/>
            <ac:grpSpMk id="31755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1:02:05.633" v="832" actId="14100"/>
          <ac:graphicFrameMkLst>
            <pc:docMk/>
            <pc:sldMk cId="0" sldId="443"/>
            <ac:graphicFrameMk id="3174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2:05.633" v="832" actId="14100"/>
          <ac:graphicFrameMkLst>
            <pc:docMk/>
            <pc:sldMk cId="0" sldId="443"/>
            <ac:graphicFrameMk id="3174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1:14.311" v="810"/>
          <ac:graphicFrameMkLst>
            <pc:docMk/>
            <pc:sldMk cId="0" sldId="443"/>
            <ac:graphicFrameMk id="3175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1:34.374" v="814"/>
          <ac:graphicFrameMkLst>
            <pc:docMk/>
            <pc:sldMk cId="0" sldId="443"/>
            <ac:graphicFrameMk id="3175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1:03.921" v="808"/>
          <ac:graphicFrameMkLst>
            <pc:docMk/>
            <pc:sldMk cId="0" sldId="443"/>
            <ac:graphicFrameMk id="3175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1:23.405" v="812"/>
          <ac:graphicFrameMkLst>
            <pc:docMk/>
            <pc:sldMk cId="0" sldId="443"/>
            <ac:graphicFrameMk id="31754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2T01:02:33.351" v="837"/>
        <pc:sldMkLst>
          <pc:docMk/>
          <pc:sldMk cId="0" sldId="444"/>
        </pc:sldMkLst>
        <pc:spChg chg="mod">
          <ac:chgData name="CAI JUN" userId="08ce88e1165b00db" providerId="LiveId" clId="{39B70C52-C5FC-49D0-88B5-5567306E8459}" dt="2020-06-02T01:00:31.921" v="804"/>
          <ac:spMkLst>
            <pc:docMk/>
            <pc:sldMk cId="0" sldId="444"/>
            <ac:spMk id="12" creationId="{DC4F4F3B-0ACE-4C42-9FCA-658132F8430C}"/>
          </ac:spMkLst>
        </pc:spChg>
        <pc:spChg chg="mod">
          <ac:chgData name="CAI JUN" userId="08ce88e1165b00db" providerId="LiveId" clId="{39B70C52-C5FC-49D0-88B5-5567306E8459}" dt="2020-06-02T01:00:31.921" v="804"/>
          <ac:spMkLst>
            <pc:docMk/>
            <pc:sldMk cId="0" sldId="444"/>
            <ac:spMk id="13" creationId="{A5EE58BF-0A61-4D5A-91F9-C10C60B784A1}"/>
          </ac:spMkLst>
        </pc:spChg>
        <pc:spChg chg="del">
          <ac:chgData name="CAI JUN" userId="08ce88e1165b00db" providerId="LiveId" clId="{39B70C52-C5FC-49D0-88B5-5567306E8459}" dt="2020-06-02T01:00:31.452" v="803" actId="478"/>
          <ac:spMkLst>
            <pc:docMk/>
            <pc:sldMk cId="0" sldId="444"/>
            <ac:spMk id="32776" creationId="{00000000-0000-0000-0000-000000000000}"/>
          </ac:spMkLst>
        </pc:spChg>
        <pc:grpChg chg="add mod">
          <ac:chgData name="CAI JUN" userId="08ce88e1165b00db" providerId="LiveId" clId="{39B70C52-C5FC-49D0-88B5-5567306E8459}" dt="2020-06-02T01:00:31.921" v="804"/>
          <ac:grpSpMkLst>
            <pc:docMk/>
            <pc:sldMk cId="0" sldId="444"/>
            <ac:grpSpMk id="11" creationId="{237FED42-E67D-4FEC-97CB-B1A8ED61111B}"/>
          </ac:grpSpMkLst>
        </pc:grpChg>
        <pc:grpChg chg="del">
          <ac:chgData name="CAI JUN" userId="08ce88e1165b00db" providerId="LiveId" clId="{39B70C52-C5FC-49D0-88B5-5567306E8459}" dt="2020-06-02T01:00:31.452" v="803" actId="478"/>
          <ac:grpSpMkLst>
            <pc:docMk/>
            <pc:sldMk cId="0" sldId="444"/>
            <ac:grpSpMk id="32775" creationId="{00000000-0000-0000-0000-000000000000}"/>
          </ac:grpSpMkLst>
        </pc:grpChg>
        <pc:graphicFrameChg chg="add mod">
          <ac:chgData name="CAI JUN" userId="08ce88e1165b00db" providerId="LiveId" clId="{39B70C52-C5FC-49D0-88B5-5567306E8459}" dt="2020-06-02T01:02:22.258" v="835"/>
          <ac:graphicFrameMkLst>
            <pc:docMk/>
            <pc:sldMk cId="0" sldId="444"/>
            <ac:graphicFrameMk id="14" creationId="{EFBD65F4-034E-4EC4-847A-8806EA049102}"/>
          </ac:graphicFrameMkLst>
        </pc:graphicFrameChg>
        <pc:graphicFrameChg chg="del mod">
          <ac:chgData name="CAI JUN" userId="08ce88e1165b00db" providerId="LiveId" clId="{39B70C52-C5FC-49D0-88B5-5567306E8459}" dt="2020-06-02T01:02:21.805" v="834" actId="478"/>
          <ac:graphicFrameMkLst>
            <pc:docMk/>
            <pc:sldMk cId="0" sldId="444"/>
            <ac:graphicFrameMk id="3277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2:33.351" v="837"/>
          <ac:graphicFrameMkLst>
            <pc:docMk/>
            <pc:sldMk cId="0" sldId="444"/>
            <ac:graphicFrameMk id="32774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2T01:03:13.398" v="844"/>
        <pc:sldMkLst>
          <pc:docMk/>
          <pc:sldMk cId="0" sldId="445"/>
        </pc:sldMkLst>
        <pc:spChg chg="mod">
          <ac:chgData name="CAI JUN" userId="08ce88e1165b00db" providerId="LiveId" clId="{39B70C52-C5FC-49D0-88B5-5567306E8459}" dt="2020-06-02T01:00:40.561" v="806"/>
          <ac:spMkLst>
            <pc:docMk/>
            <pc:sldMk cId="0" sldId="445"/>
            <ac:spMk id="13" creationId="{EAA3E52C-CAAD-4548-8867-961EF053E1F0}"/>
          </ac:spMkLst>
        </pc:spChg>
        <pc:spChg chg="mod">
          <ac:chgData name="CAI JUN" userId="08ce88e1165b00db" providerId="LiveId" clId="{39B70C52-C5FC-49D0-88B5-5567306E8459}" dt="2020-06-02T01:00:40.561" v="806"/>
          <ac:spMkLst>
            <pc:docMk/>
            <pc:sldMk cId="0" sldId="445"/>
            <ac:spMk id="14" creationId="{3A69E575-2E11-4761-90A4-D3CDD2D61FE7}"/>
          </ac:spMkLst>
        </pc:spChg>
        <pc:spChg chg="del">
          <ac:chgData name="CAI JUN" userId="08ce88e1165b00db" providerId="LiveId" clId="{39B70C52-C5FC-49D0-88B5-5567306E8459}" dt="2020-06-02T01:00:39.936" v="805" actId="478"/>
          <ac:spMkLst>
            <pc:docMk/>
            <pc:sldMk cId="0" sldId="445"/>
            <ac:spMk id="33801" creationId="{00000000-0000-0000-0000-000000000000}"/>
          </ac:spMkLst>
        </pc:spChg>
        <pc:grpChg chg="add mod">
          <ac:chgData name="CAI JUN" userId="08ce88e1165b00db" providerId="LiveId" clId="{39B70C52-C5FC-49D0-88B5-5567306E8459}" dt="2020-06-02T01:00:40.561" v="806"/>
          <ac:grpSpMkLst>
            <pc:docMk/>
            <pc:sldMk cId="0" sldId="445"/>
            <ac:grpSpMk id="12" creationId="{4A341DD9-3C48-427C-BB3D-EDF73AE60C71}"/>
          </ac:grpSpMkLst>
        </pc:grpChg>
        <pc:grpChg chg="del">
          <ac:chgData name="CAI JUN" userId="08ce88e1165b00db" providerId="LiveId" clId="{39B70C52-C5FC-49D0-88B5-5567306E8459}" dt="2020-06-02T01:00:39.936" v="805" actId="478"/>
          <ac:grpSpMkLst>
            <pc:docMk/>
            <pc:sldMk cId="0" sldId="445"/>
            <ac:grpSpMk id="33800" creationId="{00000000-0000-0000-0000-000000000000}"/>
          </ac:grpSpMkLst>
        </pc:grpChg>
        <pc:graphicFrameChg chg="add mod">
          <ac:chgData name="CAI JUN" userId="08ce88e1165b00db" providerId="LiveId" clId="{39B70C52-C5FC-49D0-88B5-5567306E8459}" dt="2020-06-02T01:02:50.914" v="840" actId="1076"/>
          <ac:graphicFrameMkLst>
            <pc:docMk/>
            <pc:sldMk cId="0" sldId="445"/>
            <ac:graphicFrameMk id="15" creationId="{499FD67C-665A-48CA-90F7-812DC0DBBA5A}"/>
          </ac:graphicFrameMkLst>
        </pc:graphicFrameChg>
        <pc:graphicFrameChg chg="del">
          <ac:chgData name="CAI JUN" userId="08ce88e1165b00db" providerId="LiveId" clId="{39B70C52-C5FC-49D0-88B5-5567306E8459}" dt="2020-06-02T01:02:48.758" v="838" actId="478"/>
          <ac:graphicFrameMkLst>
            <pc:docMk/>
            <pc:sldMk cId="0" sldId="445"/>
            <ac:graphicFrameMk id="3379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3:02.023" v="842"/>
          <ac:graphicFrameMkLst>
            <pc:docMk/>
            <pc:sldMk cId="0" sldId="445"/>
            <ac:graphicFrameMk id="3379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3:13.398" v="844"/>
          <ac:graphicFrameMkLst>
            <pc:docMk/>
            <pc:sldMk cId="0" sldId="445"/>
            <ac:graphicFrameMk id="33798" creationId="{00000000-0000-0000-0000-000000000000}"/>
          </ac:graphicFrameMkLst>
        </pc:graphicFrameChg>
      </pc:sldChg>
      <pc:sldChg chg="delSp modSp mod">
        <pc:chgData name="CAI JUN" userId="08ce88e1165b00db" providerId="LiveId" clId="{39B70C52-C5FC-49D0-88B5-5567306E8459}" dt="2020-06-02T01:05:38.976" v="907" actId="14100"/>
        <pc:sldMkLst>
          <pc:docMk/>
          <pc:sldMk cId="0" sldId="446"/>
        </pc:sldMkLst>
        <pc:spChg chg="mod">
          <ac:chgData name="CAI JUN" userId="08ce88e1165b00db" providerId="LiveId" clId="{39B70C52-C5FC-49D0-88B5-5567306E8459}" dt="2020-06-02T01:05:38.976" v="907" actId="14100"/>
          <ac:spMkLst>
            <pc:docMk/>
            <pc:sldMk cId="0" sldId="446"/>
            <ac:spMk id="34818" creationId="{00000000-0000-0000-0000-000000000000}"/>
          </ac:spMkLst>
        </pc:spChg>
        <pc:graphicFrameChg chg="del mod">
          <ac:chgData name="CAI JUN" userId="08ce88e1165b00db" providerId="LiveId" clId="{39B70C52-C5FC-49D0-88B5-5567306E8459}" dt="2020-06-02T01:04:31.429" v="872" actId="478"/>
          <ac:graphicFrameMkLst>
            <pc:docMk/>
            <pc:sldMk cId="0" sldId="446"/>
            <ac:graphicFrameMk id="3481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3:30.601" v="848"/>
          <ac:graphicFrameMkLst>
            <pc:docMk/>
            <pc:sldMk cId="0" sldId="446"/>
            <ac:graphicFrameMk id="9319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3:24.410" v="846"/>
          <ac:graphicFrameMkLst>
            <pc:docMk/>
            <pc:sldMk cId="0" sldId="446"/>
            <ac:graphicFrameMk id="93194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2T01:06:37.273" v="930" actId="1038"/>
        <pc:sldMkLst>
          <pc:docMk/>
          <pc:sldMk cId="0" sldId="447"/>
        </pc:sldMkLst>
        <pc:spChg chg="add mod">
          <ac:chgData name="CAI JUN" userId="08ce88e1165b00db" providerId="LiveId" clId="{39B70C52-C5FC-49D0-88B5-5567306E8459}" dt="2020-06-02T01:05:57.273" v="910"/>
          <ac:spMkLst>
            <pc:docMk/>
            <pc:sldMk cId="0" sldId="447"/>
            <ac:spMk id="10" creationId="{8B309F11-8FBD-4BAD-8CB3-1C7C3AF05029}"/>
          </ac:spMkLst>
        </pc:spChg>
        <pc:spChg chg="del">
          <ac:chgData name="CAI JUN" userId="08ce88e1165b00db" providerId="LiveId" clId="{39B70C52-C5FC-49D0-88B5-5567306E8459}" dt="2020-06-02T01:05:54.601" v="908" actId="478"/>
          <ac:spMkLst>
            <pc:docMk/>
            <pc:sldMk cId="0" sldId="447"/>
            <ac:spMk id="35842" creationId="{00000000-0000-0000-0000-000000000000}"/>
          </ac:spMkLst>
        </pc:spChg>
        <pc:graphicFrameChg chg="del">
          <ac:chgData name="CAI JUN" userId="08ce88e1165b00db" providerId="LiveId" clId="{39B70C52-C5FC-49D0-88B5-5567306E8459}" dt="2020-06-02T01:05:56.726" v="909" actId="478"/>
          <ac:graphicFrameMkLst>
            <pc:docMk/>
            <pc:sldMk cId="0" sldId="447"/>
            <ac:graphicFrameMk id="3584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6:05.664" v="912"/>
          <ac:graphicFrameMkLst>
            <pc:docMk/>
            <pc:sldMk cId="0" sldId="447"/>
            <ac:graphicFrameMk id="9421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6:15.976" v="914"/>
          <ac:graphicFrameMkLst>
            <pc:docMk/>
            <pc:sldMk cId="0" sldId="447"/>
            <ac:graphicFrameMk id="9421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6:37.273" v="930" actId="1038"/>
          <ac:graphicFrameMkLst>
            <pc:docMk/>
            <pc:sldMk cId="0" sldId="447"/>
            <ac:graphicFrameMk id="9422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6:32.851" v="920"/>
          <ac:graphicFrameMkLst>
            <pc:docMk/>
            <pc:sldMk cId="0" sldId="447"/>
            <ac:graphicFrameMk id="94223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1:07:01.086" v="936" actId="113"/>
        <pc:sldMkLst>
          <pc:docMk/>
          <pc:sldMk cId="0" sldId="448"/>
        </pc:sldMkLst>
        <pc:spChg chg="mod">
          <ac:chgData name="CAI JUN" userId="08ce88e1165b00db" providerId="LiveId" clId="{39B70C52-C5FC-49D0-88B5-5567306E8459}" dt="2020-06-02T01:07:01.086" v="936" actId="113"/>
          <ac:spMkLst>
            <pc:docMk/>
            <pc:sldMk cId="0" sldId="448"/>
            <ac:spMk id="36873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06:52.273" v="932"/>
          <ac:graphicFrameMkLst>
            <pc:docMk/>
            <pc:sldMk cId="0" sldId="448"/>
            <ac:graphicFrameMk id="36867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1:08:58.257" v="960" actId="113"/>
        <pc:sldMkLst>
          <pc:docMk/>
          <pc:sldMk cId="0" sldId="449"/>
        </pc:sldMkLst>
        <pc:spChg chg="mod">
          <ac:chgData name="CAI JUN" userId="08ce88e1165b00db" providerId="LiveId" clId="{39B70C52-C5FC-49D0-88B5-5567306E8459}" dt="2020-06-02T01:08:58.257" v="960" actId="113"/>
          <ac:spMkLst>
            <pc:docMk/>
            <pc:sldMk cId="0" sldId="449"/>
            <ac:spMk id="33798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08:44.617" v="957"/>
          <ac:graphicFrameMkLst>
            <pc:docMk/>
            <pc:sldMk cId="0" sldId="449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8:55.195" v="959"/>
          <ac:graphicFrameMkLst>
            <pc:docMk/>
            <pc:sldMk cId="0" sldId="449"/>
            <ac:graphicFrameMk id="7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1:09:39.882" v="966"/>
        <pc:sldMkLst>
          <pc:docMk/>
          <pc:sldMk cId="0" sldId="451"/>
        </pc:sldMkLst>
        <pc:graphicFrameChg chg="mod">
          <ac:chgData name="CAI JUN" userId="08ce88e1165b00db" providerId="LiveId" clId="{39B70C52-C5FC-49D0-88B5-5567306E8459}" dt="2020-06-02T01:09:26.617" v="962"/>
          <ac:graphicFrameMkLst>
            <pc:docMk/>
            <pc:sldMk cId="0" sldId="451"/>
            <ac:graphicFrameMk id="3994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9:34.132" v="964"/>
          <ac:graphicFrameMkLst>
            <pc:docMk/>
            <pc:sldMk cId="0" sldId="451"/>
            <ac:graphicFrameMk id="3994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09:39.882" v="966"/>
          <ac:graphicFrameMkLst>
            <pc:docMk/>
            <pc:sldMk cId="0" sldId="451"/>
            <ac:graphicFrameMk id="39942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1:20:15.210" v="1062"/>
        <pc:sldMkLst>
          <pc:docMk/>
          <pc:sldMk cId="0" sldId="453"/>
        </pc:sldMkLst>
        <pc:graphicFrameChg chg="mod">
          <ac:chgData name="CAI JUN" userId="08ce88e1165b00db" providerId="LiveId" clId="{39B70C52-C5FC-49D0-88B5-5567306E8459}" dt="2020-06-02T01:20:15.210" v="1062"/>
          <ac:graphicFrameMkLst>
            <pc:docMk/>
            <pc:sldMk cId="0" sldId="453"/>
            <ac:graphicFrameMk id="4403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9:58.616" v="1058"/>
          <ac:graphicFrameMkLst>
            <pc:docMk/>
            <pc:sldMk cId="0" sldId="453"/>
            <ac:graphicFrameMk id="4403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0:06.757" v="1060"/>
          <ac:graphicFrameMkLst>
            <pc:docMk/>
            <pc:sldMk cId="0" sldId="453"/>
            <ac:graphicFrameMk id="44039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1:20:49.976" v="1070" actId="1076"/>
        <pc:sldMkLst>
          <pc:docMk/>
          <pc:sldMk cId="0" sldId="454"/>
        </pc:sldMkLst>
        <pc:spChg chg="mod">
          <ac:chgData name="CAI JUN" userId="08ce88e1165b00db" providerId="LiveId" clId="{39B70C52-C5FC-49D0-88B5-5567306E8459}" dt="2020-06-02T01:20:49.976" v="1070" actId="1076"/>
          <ac:spMkLst>
            <pc:docMk/>
            <pc:sldMk cId="0" sldId="454"/>
            <ac:spMk id="45059" creationId="{00000000-0000-0000-0000-000000000000}"/>
          </ac:spMkLst>
        </pc:spChg>
        <pc:spChg chg="mod">
          <ac:chgData name="CAI JUN" userId="08ce88e1165b00db" providerId="LiveId" clId="{39B70C52-C5FC-49D0-88B5-5567306E8459}" dt="2020-06-02T01:20:49.241" v="1069" actId="113"/>
          <ac:spMkLst>
            <pc:docMk/>
            <pc:sldMk cId="0" sldId="454"/>
            <ac:spMk id="45063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20:28.054" v="1064"/>
          <ac:graphicFrameMkLst>
            <pc:docMk/>
            <pc:sldMk cId="0" sldId="454"/>
            <ac:graphicFrameMk id="4506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0:42.335" v="1067"/>
          <ac:graphicFrameMkLst>
            <pc:docMk/>
            <pc:sldMk cId="0" sldId="454"/>
            <ac:graphicFrameMk id="45061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1:15:48.913" v="1000" actId="113"/>
        <pc:sldMkLst>
          <pc:docMk/>
          <pc:sldMk cId="0" sldId="456"/>
        </pc:sldMkLst>
        <pc:spChg chg="mod">
          <ac:chgData name="CAI JUN" userId="08ce88e1165b00db" providerId="LiveId" clId="{39B70C52-C5FC-49D0-88B5-5567306E8459}" dt="2020-06-02T01:15:48.913" v="1000" actId="113"/>
          <ac:spMkLst>
            <pc:docMk/>
            <pc:sldMk cId="0" sldId="456"/>
            <ac:spMk id="49158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15:33.741" v="995"/>
          <ac:graphicFrameMkLst>
            <pc:docMk/>
            <pc:sldMk cId="0" sldId="456"/>
            <ac:graphicFrameMk id="7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5:42.194" v="997"/>
          <ac:graphicFrameMkLst>
            <pc:docMk/>
            <pc:sldMk cId="0" sldId="456"/>
            <ac:graphicFrameMk id="49156" creationId="{00000000-0000-0000-0000-000000000000}"/>
          </ac:graphicFrameMkLst>
        </pc:graphicFrameChg>
      </pc:sldChg>
      <pc:sldChg chg="delSp modSp mod">
        <pc:chgData name="CAI JUN" userId="08ce88e1165b00db" providerId="LiveId" clId="{39B70C52-C5FC-49D0-88B5-5567306E8459}" dt="2020-06-02T01:14:16.210" v="993" actId="1036"/>
        <pc:sldMkLst>
          <pc:docMk/>
          <pc:sldMk cId="0" sldId="457"/>
        </pc:sldMkLst>
        <pc:spChg chg="mod">
          <ac:chgData name="CAI JUN" userId="08ce88e1165b00db" providerId="LiveId" clId="{39B70C52-C5FC-49D0-88B5-5567306E8459}" dt="2020-06-02T01:14:10.116" v="990" actId="1076"/>
          <ac:spMkLst>
            <pc:docMk/>
            <pc:sldMk cId="0" sldId="457"/>
            <ac:spMk id="14" creationId="{00000000-0000-0000-0000-000000000000}"/>
          </ac:spMkLst>
        </pc:spChg>
        <pc:spChg chg="mod">
          <ac:chgData name="CAI JUN" userId="08ce88e1165b00db" providerId="LiveId" clId="{39B70C52-C5FC-49D0-88B5-5567306E8459}" dt="2020-06-02T01:14:10.116" v="990" actId="1076"/>
          <ac:spMkLst>
            <pc:docMk/>
            <pc:sldMk cId="0" sldId="457"/>
            <ac:spMk id="15" creationId="{00000000-0000-0000-0000-000000000000}"/>
          </ac:spMkLst>
        </pc:spChg>
        <pc:spChg chg="mod">
          <ac:chgData name="CAI JUN" userId="08ce88e1165b00db" providerId="LiveId" clId="{39B70C52-C5FC-49D0-88B5-5567306E8459}" dt="2020-06-02T01:14:10.116" v="990" actId="1076"/>
          <ac:spMkLst>
            <pc:docMk/>
            <pc:sldMk cId="0" sldId="457"/>
            <ac:spMk id="50181" creationId="{00000000-0000-0000-0000-000000000000}"/>
          </ac:spMkLst>
        </pc:spChg>
        <pc:spChg chg="mod">
          <ac:chgData name="CAI JUN" userId="08ce88e1165b00db" providerId="LiveId" clId="{39B70C52-C5FC-49D0-88B5-5567306E8459}" dt="2020-06-02T01:14:10.116" v="990" actId="1076"/>
          <ac:spMkLst>
            <pc:docMk/>
            <pc:sldMk cId="0" sldId="457"/>
            <ac:spMk id="50182" creationId="{00000000-0000-0000-0000-000000000000}"/>
          </ac:spMkLst>
        </pc:spChg>
        <pc:spChg chg="mod">
          <ac:chgData name="CAI JUN" userId="08ce88e1165b00db" providerId="LiveId" clId="{39B70C52-C5FC-49D0-88B5-5567306E8459}" dt="2020-06-02T01:14:10.116" v="990" actId="1076"/>
          <ac:spMkLst>
            <pc:docMk/>
            <pc:sldMk cId="0" sldId="457"/>
            <ac:spMk id="50185" creationId="{00000000-0000-0000-0000-000000000000}"/>
          </ac:spMkLst>
        </pc:spChg>
        <pc:spChg chg="mod">
          <ac:chgData name="CAI JUN" userId="08ce88e1165b00db" providerId="LiveId" clId="{39B70C52-C5FC-49D0-88B5-5567306E8459}" dt="2020-06-02T01:14:10.116" v="990" actId="1076"/>
          <ac:spMkLst>
            <pc:docMk/>
            <pc:sldMk cId="0" sldId="457"/>
            <ac:spMk id="50186" creationId="{00000000-0000-0000-0000-000000000000}"/>
          </ac:spMkLst>
        </pc:spChg>
        <pc:spChg chg="mod">
          <ac:chgData name="CAI JUN" userId="08ce88e1165b00db" providerId="LiveId" clId="{39B70C52-C5FC-49D0-88B5-5567306E8459}" dt="2020-06-02T01:14:10.116" v="990" actId="1076"/>
          <ac:spMkLst>
            <pc:docMk/>
            <pc:sldMk cId="0" sldId="457"/>
            <ac:spMk id="50188" creationId="{00000000-0000-0000-0000-000000000000}"/>
          </ac:spMkLst>
        </pc:spChg>
        <pc:grpChg chg="mod">
          <ac:chgData name="CAI JUN" userId="08ce88e1165b00db" providerId="LiveId" clId="{39B70C52-C5FC-49D0-88B5-5567306E8459}" dt="2020-06-02T01:14:10.116" v="990" actId="1076"/>
          <ac:grpSpMkLst>
            <pc:docMk/>
            <pc:sldMk cId="0" sldId="457"/>
            <ac:grpSpMk id="2" creationId="{00000000-0000-0000-0000-000000000000}"/>
          </ac:grpSpMkLst>
        </pc:grpChg>
        <pc:grpChg chg="mod">
          <ac:chgData name="CAI JUN" userId="08ce88e1165b00db" providerId="LiveId" clId="{39B70C52-C5FC-49D0-88B5-5567306E8459}" dt="2020-06-02T01:14:10.116" v="990" actId="1076"/>
          <ac:grpSpMkLst>
            <pc:docMk/>
            <pc:sldMk cId="0" sldId="457"/>
            <ac:grpSpMk id="50180" creationId="{00000000-0000-0000-0000-000000000000}"/>
          </ac:grpSpMkLst>
        </pc:grpChg>
        <pc:graphicFrameChg chg="del mod">
          <ac:chgData name="CAI JUN" userId="08ce88e1165b00db" providerId="LiveId" clId="{39B70C52-C5FC-49D0-88B5-5567306E8459}" dt="2020-06-02T01:13:55.288" v="987" actId="478"/>
          <ac:graphicFrameMkLst>
            <pc:docMk/>
            <pc:sldMk cId="0" sldId="457"/>
            <ac:graphicFrameMk id="16" creationId="{00000000-0000-0000-0000-000000000000}"/>
          </ac:graphicFrameMkLst>
        </pc:graphicFrameChg>
        <pc:graphicFrameChg chg="del mod">
          <ac:chgData name="CAI JUN" userId="08ce88e1165b00db" providerId="LiveId" clId="{39B70C52-C5FC-49D0-88B5-5567306E8459}" dt="2020-06-02T01:13:55.288" v="987" actId="478"/>
          <ac:graphicFrameMkLst>
            <pc:docMk/>
            <pc:sldMk cId="0" sldId="457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1:57.721" v="973"/>
          <ac:graphicFrameMkLst>
            <pc:docMk/>
            <pc:sldMk cId="0" sldId="457"/>
            <ac:graphicFrameMk id="50178" creationId="{00000000-0000-0000-0000-000000000000}"/>
          </ac:graphicFrameMkLst>
        </pc:graphicFrameChg>
        <pc:graphicFrameChg chg="del mod">
          <ac:chgData name="CAI JUN" userId="08ce88e1165b00db" providerId="LiveId" clId="{39B70C52-C5FC-49D0-88B5-5567306E8459}" dt="2020-06-02T01:13:55.288" v="987" actId="478"/>
          <ac:graphicFrameMkLst>
            <pc:docMk/>
            <pc:sldMk cId="0" sldId="457"/>
            <ac:graphicFrameMk id="5018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4:16.210" v="993" actId="1036"/>
          <ac:graphicFrameMkLst>
            <pc:docMk/>
            <pc:sldMk cId="0" sldId="457"/>
            <ac:graphicFrameMk id="50184" creationId="{00000000-0000-0000-0000-000000000000}"/>
          </ac:graphicFrameMkLst>
        </pc:graphicFrameChg>
        <pc:graphicFrameChg chg="del mod">
          <ac:chgData name="CAI JUN" userId="08ce88e1165b00db" providerId="LiveId" clId="{39B70C52-C5FC-49D0-88B5-5567306E8459}" dt="2020-06-02T01:13:55.288" v="987" actId="478"/>
          <ac:graphicFrameMkLst>
            <pc:docMk/>
            <pc:sldMk cId="0" sldId="457"/>
            <ac:graphicFrameMk id="50187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0:23:07.760" v="62"/>
        <pc:sldMkLst>
          <pc:docMk/>
          <pc:sldMk cId="0" sldId="458"/>
        </pc:sldMkLst>
        <pc:graphicFrameChg chg="mod">
          <ac:chgData name="CAI JUN" userId="08ce88e1165b00db" providerId="LiveId" clId="{39B70C52-C5FC-49D0-88B5-5567306E8459}" dt="2020-06-02T00:22:43.792" v="58"/>
          <ac:graphicFrameMkLst>
            <pc:docMk/>
            <pc:sldMk cId="0" sldId="458"/>
            <ac:graphicFrameMk id="717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2:56.088" v="60"/>
          <ac:graphicFrameMkLst>
            <pc:docMk/>
            <pc:sldMk cId="0" sldId="458"/>
            <ac:graphicFrameMk id="717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2:28.057" v="56"/>
          <ac:graphicFrameMkLst>
            <pc:docMk/>
            <pc:sldMk cId="0" sldId="458"/>
            <ac:graphicFrameMk id="717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3:07.760" v="62"/>
          <ac:graphicFrameMkLst>
            <pc:docMk/>
            <pc:sldMk cId="0" sldId="458"/>
            <ac:graphicFrameMk id="7175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0:26:03.698" v="96"/>
        <pc:sldMkLst>
          <pc:docMk/>
          <pc:sldMk cId="0" sldId="466"/>
        </pc:sldMkLst>
        <pc:spChg chg="mod">
          <ac:chgData name="CAI JUN" userId="08ce88e1165b00db" providerId="LiveId" clId="{39B70C52-C5FC-49D0-88B5-5567306E8459}" dt="2020-06-02T00:26:03.698" v="96"/>
          <ac:spMkLst>
            <pc:docMk/>
            <pc:sldMk cId="0" sldId="466"/>
            <ac:spMk id="83991" creationId="{00000000-0000-0000-0000-000000000000}"/>
          </ac:spMkLst>
        </pc:spChg>
        <pc:grpChg chg="mod">
          <ac:chgData name="CAI JUN" userId="08ce88e1165b00db" providerId="LiveId" clId="{39B70C52-C5FC-49D0-88B5-5567306E8459}" dt="2020-06-02T00:26:03.698" v="96"/>
          <ac:grpSpMkLst>
            <pc:docMk/>
            <pc:sldMk cId="0" sldId="466"/>
            <ac:grpSpMk id="12290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26:03.698" v="96"/>
          <ac:graphicFrameMkLst>
            <pc:docMk/>
            <pc:sldMk cId="0" sldId="466"/>
            <ac:graphicFrameMk id="12300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0:19:14.890" v="7"/>
        <pc:sldMkLst>
          <pc:docMk/>
          <pc:sldMk cId="0" sldId="468"/>
        </pc:sldMkLst>
        <pc:graphicFrameChg chg="mod">
          <ac:chgData name="CAI JUN" userId="08ce88e1165b00db" providerId="LiveId" clId="{39B70C52-C5FC-49D0-88B5-5567306E8459}" dt="2020-06-02T00:19:09.843" v="5"/>
          <ac:graphicFrameMkLst>
            <pc:docMk/>
            <pc:sldMk cId="0" sldId="468"/>
            <ac:graphicFrameMk id="410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19:02.936" v="3"/>
          <ac:graphicFrameMkLst>
            <pc:docMk/>
            <pc:sldMk cId="0" sldId="468"/>
            <ac:graphicFrameMk id="410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19:14.890" v="7"/>
          <ac:graphicFrameMkLst>
            <pc:docMk/>
            <pc:sldMk cId="0" sldId="468"/>
            <ac:graphicFrameMk id="410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18:47.577" v="1"/>
          <ac:graphicFrameMkLst>
            <pc:docMk/>
            <pc:sldMk cId="0" sldId="468"/>
            <ac:graphicFrameMk id="4108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44:04.175" v="391" actId="113"/>
        <pc:sldMkLst>
          <pc:docMk/>
          <pc:sldMk cId="0" sldId="469"/>
        </pc:sldMkLst>
        <pc:spChg chg="mod">
          <ac:chgData name="CAI JUN" userId="08ce88e1165b00db" providerId="LiveId" clId="{39B70C52-C5FC-49D0-88B5-5567306E8459}" dt="2020-06-02T00:44:04.175" v="391" actId="113"/>
          <ac:spMkLst>
            <pc:docMk/>
            <pc:sldMk cId="0" sldId="469"/>
            <ac:spMk id="2" creationId="{00000000-0000-0000-0000-000000000000}"/>
          </ac:spMkLst>
        </pc:spChg>
        <pc:grpChg chg="mod">
          <ac:chgData name="CAI JUN" userId="08ce88e1165b00db" providerId="LiveId" clId="{39B70C52-C5FC-49D0-88B5-5567306E8459}" dt="2020-06-02T00:44:01.128" v="390"/>
          <ac:grpSpMkLst>
            <pc:docMk/>
            <pc:sldMk cId="0" sldId="469"/>
            <ac:grpSpMk id="3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43:47.863" v="388"/>
          <ac:graphicFrameMkLst>
            <pc:docMk/>
            <pc:sldMk cId="0" sldId="469"/>
            <ac:graphicFrameMk id="2150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4:01.128" v="390"/>
          <ac:graphicFrameMkLst>
            <pc:docMk/>
            <pc:sldMk cId="0" sldId="469"/>
            <ac:graphicFrameMk id="21510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24:28.792" v="74" actId="1036"/>
        <pc:sldMkLst>
          <pc:docMk/>
          <pc:sldMk cId="0" sldId="473"/>
        </pc:sldMkLst>
        <pc:graphicFrameChg chg="mod">
          <ac:chgData name="CAI JUN" userId="08ce88e1165b00db" providerId="LiveId" clId="{39B70C52-C5FC-49D0-88B5-5567306E8459}" dt="2020-06-02T00:24:28.792" v="74" actId="1036"/>
          <ac:graphicFrameMkLst>
            <pc:docMk/>
            <pc:sldMk cId="0" sldId="473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4:13.604" v="71"/>
          <ac:graphicFrameMkLst>
            <pc:docMk/>
            <pc:sldMk cId="0" sldId="473"/>
            <ac:graphicFrameMk id="9221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7T02:55:03.444" v="1156" actId="1038"/>
        <pc:sldMkLst>
          <pc:docMk/>
          <pc:sldMk cId="0" sldId="475"/>
        </pc:sldMkLst>
        <pc:spChg chg="mod">
          <ac:chgData name="CAI JUN" userId="08ce88e1165b00db" providerId="LiveId" clId="{39B70C52-C5FC-49D0-88B5-5567306E8459}" dt="2020-06-02T00:45:45.028" v="429" actId="14100"/>
          <ac:spMkLst>
            <pc:docMk/>
            <pc:sldMk cId="0" sldId="475"/>
            <ac:spMk id="24579" creationId="{00000000-0000-0000-0000-000000000000}"/>
          </ac:spMkLst>
        </pc:spChg>
        <pc:spChg chg="mod">
          <ac:chgData name="CAI JUN" userId="08ce88e1165b00db" providerId="LiveId" clId="{39B70C52-C5FC-49D0-88B5-5567306E8459}" dt="2020-06-02T00:46:06.215" v="433" actId="207"/>
          <ac:spMkLst>
            <pc:docMk/>
            <pc:sldMk cId="0" sldId="475"/>
            <ac:spMk id="24593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10:53.603" v="971"/>
          <ac:graphicFrameMkLst>
            <pc:docMk/>
            <pc:sldMk cId="0" sldId="475"/>
            <ac:graphicFrameMk id="2457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5:55.856" v="431"/>
          <ac:graphicFrameMkLst>
            <pc:docMk/>
            <pc:sldMk cId="0" sldId="475"/>
            <ac:graphicFrameMk id="2458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5:03.444" v="1156" actId="1038"/>
          <ac:graphicFrameMkLst>
            <pc:docMk/>
            <pc:sldMk cId="0" sldId="475"/>
            <ac:graphicFrameMk id="24586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1:23:43.288" v="1109"/>
        <pc:sldMkLst>
          <pc:docMk/>
          <pc:sldMk cId="0" sldId="480"/>
        </pc:sldMkLst>
        <pc:spChg chg="mod">
          <ac:chgData name="CAI JUN" userId="08ce88e1165b00db" providerId="LiveId" clId="{39B70C52-C5FC-49D0-88B5-5567306E8459}" dt="2020-06-02T01:23:01.038" v="1100"/>
          <ac:spMkLst>
            <pc:docMk/>
            <pc:sldMk cId="0" sldId="480"/>
            <ac:spMk id="47110" creationId="{00000000-0000-0000-0000-000000000000}"/>
          </ac:spMkLst>
        </pc:spChg>
        <pc:spChg chg="mod">
          <ac:chgData name="CAI JUN" userId="08ce88e1165b00db" providerId="LiveId" clId="{39B70C52-C5FC-49D0-88B5-5567306E8459}" dt="2020-06-02T01:23:14.882" v="1103" actId="113"/>
          <ac:spMkLst>
            <pc:docMk/>
            <pc:sldMk cId="0" sldId="480"/>
            <ac:spMk id="47112" creationId="{00000000-0000-0000-0000-000000000000}"/>
          </ac:spMkLst>
        </pc:spChg>
        <pc:spChg chg="mod">
          <ac:chgData name="CAI JUN" userId="08ce88e1165b00db" providerId="LiveId" clId="{39B70C52-C5FC-49D0-88B5-5567306E8459}" dt="2020-06-02T01:23:43.288" v="1109"/>
          <ac:spMkLst>
            <pc:docMk/>
            <pc:sldMk cId="0" sldId="480"/>
            <ac:spMk id="47114" creationId="{00000000-0000-0000-0000-000000000000}"/>
          </ac:spMkLst>
        </pc:spChg>
        <pc:grpChg chg="mod">
          <ac:chgData name="CAI JUN" userId="08ce88e1165b00db" providerId="LiveId" clId="{39B70C52-C5FC-49D0-88B5-5567306E8459}" dt="2020-06-02T01:23:43.288" v="1109"/>
          <ac:grpSpMkLst>
            <pc:docMk/>
            <pc:sldMk cId="0" sldId="480"/>
            <ac:grpSpMk id="2" creationId="{00000000-0000-0000-0000-000000000000}"/>
          </ac:grpSpMkLst>
        </pc:grpChg>
        <pc:grpChg chg="mod">
          <ac:chgData name="CAI JUN" userId="08ce88e1165b00db" providerId="LiveId" clId="{39B70C52-C5FC-49D0-88B5-5567306E8459}" dt="2020-06-02T01:23:10.741" v="1102"/>
          <ac:grpSpMkLst>
            <pc:docMk/>
            <pc:sldMk cId="0" sldId="480"/>
            <ac:grpSpMk id="3" creationId="{00000000-0000-0000-0000-000000000000}"/>
          </ac:grpSpMkLst>
        </pc:grpChg>
        <pc:grpChg chg="mod">
          <ac:chgData name="CAI JUN" userId="08ce88e1165b00db" providerId="LiveId" clId="{39B70C52-C5FC-49D0-88B5-5567306E8459}" dt="2020-06-02T01:23:43.288" v="1109"/>
          <ac:grpSpMkLst>
            <pc:docMk/>
            <pc:sldMk cId="0" sldId="480"/>
            <ac:grpSpMk id="4" creationId="{00000000-0000-0000-0000-000000000000}"/>
          </ac:grpSpMkLst>
        </pc:grpChg>
        <pc:grpChg chg="mod">
          <ac:chgData name="CAI JUN" userId="08ce88e1165b00db" providerId="LiveId" clId="{39B70C52-C5FC-49D0-88B5-5567306E8459}" dt="2020-06-02T01:23:10.741" v="1102"/>
          <ac:grpSpMkLst>
            <pc:docMk/>
            <pc:sldMk cId="0" sldId="480"/>
            <ac:grpSpMk id="5" creationId="{00000000-0000-0000-0000-000000000000}"/>
          </ac:grpSpMkLst>
        </pc:grpChg>
        <pc:grpChg chg="mod">
          <ac:chgData name="CAI JUN" userId="08ce88e1165b00db" providerId="LiveId" clId="{39B70C52-C5FC-49D0-88B5-5567306E8459}" dt="2020-06-02T01:23:43.288" v="1109"/>
          <ac:grpSpMkLst>
            <pc:docMk/>
            <pc:sldMk cId="0" sldId="480"/>
            <ac:grpSpMk id="7" creationId="{00000000-0000-0000-0000-000000000000}"/>
          </ac:grpSpMkLst>
        </pc:grpChg>
        <pc:grpChg chg="mod">
          <ac:chgData name="CAI JUN" userId="08ce88e1165b00db" providerId="LiveId" clId="{39B70C52-C5FC-49D0-88B5-5567306E8459}" dt="2020-06-02T01:23:01.038" v="1100"/>
          <ac:grpSpMkLst>
            <pc:docMk/>
            <pc:sldMk cId="0" sldId="480"/>
            <ac:grpSpMk id="9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1:23:43.288" v="1109"/>
          <ac:graphicFrameMkLst>
            <pc:docMk/>
            <pc:sldMk cId="0" sldId="480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3:43.288" v="1109"/>
          <ac:graphicFrameMkLst>
            <pc:docMk/>
            <pc:sldMk cId="0" sldId="480"/>
            <ac:graphicFrameMk id="1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3:10.741" v="1102"/>
          <ac:graphicFrameMkLst>
            <pc:docMk/>
            <pc:sldMk cId="0" sldId="480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3:43.288" v="1109"/>
          <ac:graphicFrameMkLst>
            <pc:docMk/>
            <pc:sldMk cId="0" sldId="480"/>
            <ac:graphicFrameMk id="1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2:33.194" v="1094"/>
          <ac:graphicFrameMkLst>
            <pc:docMk/>
            <pc:sldMk cId="0" sldId="480"/>
            <ac:graphicFrameMk id="4710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3:01.038" v="1100"/>
          <ac:graphicFrameMkLst>
            <pc:docMk/>
            <pc:sldMk cId="0" sldId="480"/>
            <ac:graphicFrameMk id="4711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3:10.741" v="1102"/>
          <ac:graphicFrameMkLst>
            <pc:docMk/>
            <pc:sldMk cId="0" sldId="480"/>
            <ac:graphicFrameMk id="4711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3:43.288" v="1109"/>
          <ac:graphicFrameMkLst>
            <pc:docMk/>
            <pc:sldMk cId="0" sldId="480"/>
            <ac:graphicFrameMk id="47115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2T01:17:41.819" v="1013"/>
        <pc:sldMkLst>
          <pc:docMk/>
          <pc:sldMk cId="0" sldId="481"/>
        </pc:sldMkLst>
        <pc:graphicFrameChg chg="mod">
          <ac:chgData name="CAI JUN" userId="08ce88e1165b00db" providerId="LiveId" clId="{39B70C52-C5FC-49D0-88B5-5567306E8459}" dt="2020-06-02T01:17:33.038" v="1011"/>
          <ac:graphicFrameMkLst>
            <pc:docMk/>
            <pc:sldMk cId="0" sldId="481"/>
            <ac:graphicFrameMk id="4199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7:41.819" v="1013"/>
          <ac:graphicFrameMkLst>
            <pc:docMk/>
            <pc:sldMk cId="0" sldId="481"/>
            <ac:graphicFrameMk id="4199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7:24.398" v="1009"/>
          <ac:graphicFrameMkLst>
            <pc:docMk/>
            <pc:sldMk cId="0" sldId="481"/>
            <ac:graphicFrameMk id="43012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1:22:16.898" v="1092" actId="1038"/>
        <pc:sldMkLst>
          <pc:docMk/>
          <pc:sldMk cId="0" sldId="483"/>
        </pc:sldMkLst>
        <pc:spChg chg="mod">
          <ac:chgData name="CAI JUN" userId="08ce88e1165b00db" providerId="LiveId" clId="{39B70C52-C5FC-49D0-88B5-5567306E8459}" dt="2020-06-02T01:21:15.773" v="1072" actId="113"/>
          <ac:spMkLst>
            <pc:docMk/>
            <pc:sldMk cId="0" sldId="483"/>
            <ac:spMk id="45061" creationId="{00000000-0000-0000-0000-000000000000}"/>
          </ac:spMkLst>
        </pc:spChg>
        <pc:spChg chg="mod">
          <ac:chgData name="CAI JUN" userId="08ce88e1165b00db" providerId="LiveId" clId="{39B70C52-C5FC-49D0-88B5-5567306E8459}" dt="2020-06-02T01:22:03.382" v="1082" actId="113"/>
          <ac:spMkLst>
            <pc:docMk/>
            <pc:sldMk cId="0" sldId="483"/>
            <ac:spMk id="46091" creationId="{00000000-0000-0000-0000-000000000000}"/>
          </ac:spMkLst>
        </pc:spChg>
        <pc:spChg chg="mod">
          <ac:chgData name="CAI JUN" userId="08ce88e1165b00db" providerId="LiveId" clId="{39B70C52-C5FC-49D0-88B5-5567306E8459}" dt="2020-06-02T01:22:03.382" v="1082" actId="113"/>
          <ac:spMkLst>
            <pc:docMk/>
            <pc:sldMk cId="0" sldId="483"/>
            <ac:spMk id="46092" creationId="{00000000-0000-0000-0000-000000000000}"/>
          </ac:spMkLst>
        </pc:spChg>
        <pc:grpChg chg="mod">
          <ac:chgData name="CAI JUN" userId="08ce88e1165b00db" providerId="LiveId" clId="{39B70C52-C5FC-49D0-88B5-5567306E8459}" dt="2020-06-02T01:22:03.382" v="1082" actId="113"/>
          <ac:grpSpMkLst>
            <pc:docMk/>
            <pc:sldMk cId="0" sldId="483"/>
            <ac:grpSpMk id="3" creationId="{00000000-0000-0000-0000-000000000000}"/>
          </ac:grpSpMkLst>
        </pc:grpChg>
        <pc:grpChg chg="mod">
          <ac:chgData name="CAI JUN" userId="08ce88e1165b00db" providerId="LiveId" clId="{39B70C52-C5FC-49D0-88B5-5567306E8459}" dt="2020-06-02T01:22:03.382" v="1082" actId="113"/>
          <ac:grpSpMkLst>
            <pc:docMk/>
            <pc:sldMk cId="0" sldId="483"/>
            <ac:grpSpMk id="45058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1:22:03.382" v="1082" actId="113"/>
          <ac:graphicFrameMkLst>
            <pc:docMk/>
            <pc:sldMk cId="0" sldId="483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2:12.710" v="1089" actId="1038"/>
          <ac:graphicFrameMkLst>
            <pc:docMk/>
            <pc:sldMk cId="0" sldId="483"/>
            <ac:graphicFrameMk id="4609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2:03.382" v="1082" actId="113"/>
          <ac:graphicFrameMkLst>
            <pc:docMk/>
            <pc:sldMk cId="0" sldId="483"/>
            <ac:graphicFrameMk id="4609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22:16.898" v="1092" actId="1038"/>
          <ac:graphicFrameMkLst>
            <pc:docMk/>
            <pc:sldMk cId="0" sldId="483"/>
            <ac:graphicFrameMk id="46095" creationId="{00000000-0000-0000-0000-000000000000}"/>
          </ac:graphicFrameMkLst>
        </pc:graphicFrameChg>
        <pc:picChg chg="mod">
          <ac:chgData name="CAI JUN" userId="08ce88e1165b00db" providerId="LiveId" clId="{39B70C52-C5FC-49D0-88B5-5567306E8459}" dt="2020-06-02T01:22:03.382" v="1082" actId="113"/>
          <ac:picMkLst>
            <pc:docMk/>
            <pc:sldMk cId="0" sldId="483"/>
            <ac:picMk id="46090" creationId="{00000000-0000-0000-0000-000000000000}"/>
          </ac:picMkLst>
        </pc:picChg>
      </pc:sldChg>
      <pc:sldChg chg="modSp mod">
        <pc:chgData name="CAI JUN" userId="08ce88e1165b00db" providerId="LiveId" clId="{39B70C52-C5FC-49D0-88B5-5567306E8459}" dt="2020-06-07T03:02:18.796" v="1221"/>
        <pc:sldMkLst>
          <pc:docMk/>
          <pc:sldMk cId="1777469103" sldId="485"/>
        </pc:sldMkLst>
        <pc:spChg chg="mod">
          <ac:chgData name="CAI JUN" userId="08ce88e1165b00db" providerId="LiveId" clId="{39B70C52-C5FC-49D0-88B5-5567306E8459}" dt="2020-06-07T02:59:13.495" v="1193"/>
          <ac:spMkLst>
            <pc:docMk/>
            <pc:sldMk cId="1777469103" sldId="485"/>
            <ac:spMk id="10" creationId="{00000000-0000-0000-0000-000000000000}"/>
          </ac:spMkLst>
        </pc:spChg>
        <pc:spChg chg="mod">
          <ac:chgData name="CAI JUN" userId="08ce88e1165b00db" providerId="LiveId" clId="{39B70C52-C5FC-49D0-88B5-5567306E8459}" dt="2020-06-07T02:58:51.318" v="1187" actId="113"/>
          <ac:spMkLst>
            <pc:docMk/>
            <pc:sldMk cId="1777469103" sldId="485"/>
            <ac:spMk id="12" creationId="{00000000-0000-0000-0000-000000000000}"/>
          </ac:spMkLst>
        </pc:spChg>
        <pc:grpChg chg="mod">
          <ac:chgData name="CAI JUN" userId="08ce88e1165b00db" providerId="LiveId" clId="{39B70C52-C5FC-49D0-88B5-5567306E8459}" dt="2020-06-07T02:59:13.495" v="1193"/>
          <ac:grpSpMkLst>
            <pc:docMk/>
            <pc:sldMk cId="1777469103" sldId="485"/>
            <ac:grpSpMk id="2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7T03:02:18.796" v="1221"/>
          <ac:graphicFrameMkLst>
            <pc:docMk/>
            <pc:sldMk cId="1777469103" sldId="485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9:13.495" v="1193"/>
          <ac:graphicFrameMkLst>
            <pc:docMk/>
            <pc:sldMk cId="1777469103" sldId="485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9:13.495" v="1193"/>
          <ac:graphicFrameMkLst>
            <pc:docMk/>
            <pc:sldMk cId="1777469103" sldId="485"/>
            <ac:graphicFrameMk id="11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7T03:00:20.046" v="1207"/>
        <pc:sldMkLst>
          <pc:docMk/>
          <pc:sldMk cId="3987409899" sldId="486"/>
        </pc:sldMkLst>
        <pc:spChg chg="mod">
          <ac:chgData name="CAI JUN" userId="08ce88e1165b00db" providerId="LiveId" clId="{39B70C52-C5FC-49D0-88B5-5567306E8459}" dt="2020-06-07T03:00:20.046" v="1207"/>
          <ac:spMkLst>
            <pc:docMk/>
            <pc:sldMk cId="3987409899" sldId="486"/>
            <ac:spMk id="10" creationId="{00000000-0000-0000-0000-000000000000}"/>
          </ac:spMkLst>
        </pc:spChg>
        <pc:grpChg chg="mod">
          <ac:chgData name="CAI JUN" userId="08ce88e1165b00db" providerId="LiveId" clId="{39B70C52-C5FC-49D0-88B5-5567306E8459}" dt="2020-06-07T03:00:20.046" v="1207"/>
          <ac:grpSpMkLst>
            <pc:docMk/>
            <pc:sldMk cId="3987409899" sldId="486"/>
            <ac:grpSpMk id="2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7T03:00:20.046" v="1207"/>
          <ac:graphicFrameMkLst>
            <pc:docMk/>
            <pc:sldMk cId="3987409899" sldId="486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0:20.046" v="1207"/>
          <ac:graphicFrameMkLst>
            <pc:docMk/>
            <pc:sldMk cId="3987409899" sldId="486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0:20.046" v="1207"/>
          <ac:graphicFrameMkLst>
            <pc:docMk/>
            <pc:sldMk cId="3987409899" sldId="486"/>
            <ac:graphicFrameMk id="1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0:20.046" v="1207"/>
          <ac:graphicFrameMkLst>
            <pc:docMk/>
            <pc:sldMk cId="3987409899" sldId="486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0:20.046" v="1207"/>
          <ac:graphicFrameMkLst>
            <pc:docMk/>
            <pc:sldMk cId="3987409899" sldId="486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0:20.046" v="1207"/>
          <ac:graphicFrameMkLst>
            <pc:docMk/>
            <pc:sldMk cId="3987409899" sldId="486"/>
            <ac:graphicFrameMk id="15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7T03:01:17.801" v="1219"/>
        <pc:sldMkLst>
          <pc:docMk/>
          <pc:sldMk cId="3625864145" sldId="487"/>
        </pc:sldMkLst>
        <pc:spChg chg="mod">
          <ac:chgData name="CAI JUN" userId="08ce88e1165b00db" providerId="LiveId" clId="{39B70C52-C5FC-49D0-88B5-5567306E8459}" dt="2020-06-07T03:01:17.801" v="1219"/>
          <ac:spMkLst>
            <pc:docMk/>
            <pc:sldMk cId="3625864145" sldId="487"/>
            <ac:spMk id="10" creationId="{00000000-0000-0000-0000-000000000000}"/>
          </ac:spMkLst>
        </pc:spChg>
        <pc:grpChg chg="mod">
          <ac:chgData name="CAI JUN" userId="08ce88e1165b00db" providerId="LiveId" clId="{39B70C52-C5FC-49D0-88B5-5567306E8459}" dt="2020-06-07T03:01:17.801" v="1219"/>
          <ac:grpSpMkLst>
            <pc:docMk/>
            <pc:sldMk cId="3625864145" sldId="487"/>
            <ac:grpSpMk id="2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7T03:01:17.801" v="1219"/>
          <ac:graphicFrameMkLst>
            <pc:docMk/>
            <pc:sldMk cId="3625864145" sldId="487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1:17.801" v="1219"/>
          <ac:graphicFrameMkLst>
            <pc:docMk/>
            <pc:sldMk cId="3625864145" sldId="487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1:17.801" v="1219"/>
          <ac:graphicFrameMkLst>
            <pc:docMk/>
            <pc:sldMk cId="3625864145" sldId="487"/>
            <ac:graphicFrameMk id="1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1:17.801" v="1219"/>
          <ac:graphicFrameMkLst>
            <pc:docMk/>
            <pc:sldMk cId="3625864145" sldId="487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1:17.801" v="1219"/>
          <ac:graphicFrameMkLst>
            <pc:docMk/>
            <pc:sldMk cId="3625864145" sldId="487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3:01:17.801" v="1219"/>
          <ac:graphicFrameMkLst>
            <pc:docMk/>
            <pc:sldMk cId="3625864145" sldId="487"/>
            <ac:graphicFrameMk id="15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7T02:57:14.355" v="1166"/>
        <pc:sldMkLst>
          <pc:docMk/>
          <pc:sldMk cId="2916204642" sldId="488"/>
        </pc:sldMkLst>
        <pc:spChg chg="mod">
          <ac:chgData name="CAI JUN" userId="08ce88e1165b00db" providerId="LiveId" clId="{39B70C52-C5FC-49D0-88B5-5567306E8459}" dt="2020-06-07T02:57:14.355" v="1166"/>
          <ac:spMkLst>
            <pc:docMk/>
            <pc:sldMk cId="2916204642" sldId="488"/>
            <ac:spMk id="10" creationId="{00000000-0000-0000-0000-000000000000}"/>
          </ac:spMkLst>
        </pc:spChg>
        <pc:spChg chg="mod">
          <ac:chgData name="CAI JUN" userId="08ce88e1165b00db" providerId="LiveId" clId="{39B70C52-C5FC-49D0-88B5-5567306E8459}" dt="2020-06-07T02:56:59.298" v="1162" actId="113"/>
          <ac:spMkLst>
            <pc:docMk/>
            <pc:sldMk cId="2916204642" sldId="488"/>
            <ac:spMk id="12" creationId="{00000000-0000-0000-0000-000000000000}"/>
          </ac:spMkLst>
        </pc:spChg>
        <pc:grpChg chg="mod">
          <ac:chgData name="CAI JUN" userId="08ce88e1165b00db" providerId="LiveId" clId="{39B70C52-C5FC-49D0-88B5-5567306E8459}" dt="2020-06-07T02:57:14.355" v="1166"/>
          <ac:grpSpMkLst>
            <pc:docMk/>
            <pc:sldMk cId="2916204642" sldId="488"/>
            <ac:grpSpMk id="2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7T02:57:14.355" v="1166"/>
          <ac:graphicFrameMkLst>
            <pc:docMk/>
            <pc:sldMk cId="2916204642" sldId="488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7:14.355" v="1166"/>
          <ac:graphicFrameMkLst>
            <pc:docMk/>
            <pc:sldMk cId="2916204642" sldId="488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7:14.355" v="1166"/>
          <ac:graphicFrameMkLst>
            <pc:docMk/>
            <pc:sldMk cId="2916204642" sldId="488"/>
            <ac:graphicFrameMk id="11" creationId="{00000000-0000-0000-0000-000000000000}"/>
          </ac:graphicFrameMkLst>
        </pc:graphicFrameChg>
      </pc:sldChg>
      <pc:sldChg chg="modSp">
        <pc:chgData name="CAI JUN" userId="08ce88e1165b00db" providerId="LiveId" clId="{39B70C52-C5FC-49D0-88B5-5567306E8459}" dt="2020-06-07T02:58:25.321" v="1183"/>
        <pc:sldMkLst>
          <pc:docMk/>
          <pc:sldMk cId="141998244" sldId="489"/>
        </pc:sldMkLst>
        <pc:spChg chg="mod">
          <ac:chgData name="CAI JUN" userId="08ce88e1165b00db" providerId="LiveId" clId="{39B70C52-C5FC-49D0-88B5-5567306E8459}" dt="2020-06-07T02:58:25.321" v="1183"/>
          <ac:spMkLst>
            <pc:docMk/>
            <pc:sldMk cId="141998244" sldId="489"/>
            <ac:spMk id="10" creationId="{00000000-0000-0000-0000-000000000000}"/>
          </ac:spMkLst>
        </pc:spChg>
        <pc:grpChg chg="mod">
          <ac:chgData name="CAI JUN" userId="08ce88e1165b00db" providerId="LiveId" clId="{39B70C52-C5FC-49D0-88B5-5567306E8459}" dt="2020-06-07T02:58:25.321" v="1183"/>
          <ac:grpSpMkLst>
            <pc:docMk/>
            <pc:sldMk cId="141998244" sldId="489"/>
            <ac:grpSpMk id="2" creationId="{00000000-0000-0000-0000-000000000000}"/>
          </ac:grpSpMkLst>
        </pc:grpChg>
        <pc:grpChg chg="mod">
          <ac:chgData name="CAI JUN" userId="08ce88e1165b00db" providerId="LiveId" clId="{39B70C52-C5FC-49D0-88B5-5567306E8459}" dt="2020-06-07T02:58:25.321" v="1183"/>
          <ac:grpSpMkLst>
            <pc:docMk/>
            <pc:sldMk cId="141998244" sldId="489"/>
            <ac:grpSpMk id="3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1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1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1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7T02:58:25.321" v="1183"/>
          <ac:graphicFrameMkLst>
            <pc:docMk/>
            <pc:sldMk cId="141998244" sldId="489"/>
            <ac:graphicFrameMk id="19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32:37.319" v="247" actId="14100"/>
        <pc:sldMkLst>
          <pc:docMk/>
          <pc:sldMk cId="2410200934" sldId="490"/>
        </pc:sldMkLst>
        <pc:spChg chg="mod">
          <ac:chgData name="CAI JUN" userId="08ce88e1165b00db" providerId="LiveId" clId="{39B70C52-C5FC-49D0-88B5-5567306E8459}" dt="2020-06-02T00:32:18.569" v="241" actId="20577"/>
          <ac:spMkLst>
            <pc:docMk/>
            <pc:sldMk cId="2410200934" sldId="490"/>
            <ac:spMk id="10" creationId="{00000000-0000-0000-0000-000000000000}"/>
          </ac:spMkLst>
        </pc:spChg>
        <pc:spChg chg="mod">
          <ac:chgData name="CAI JUN" userId="08ce88e1165b00db" providerId="LiveId" clId="{39B70C52-C5FC-49D0-88B5-5567306E8459}" dt="2020-06-02T00:31:21.788" v="227" actId="113"/>
          <ac:spMkLst>
            <pc:docMk/>
            <pc:sldMk cId="2410200934" sldId="490"/>
            <ac:spMk id="30722" creationId="{00000000-0000-0000-0000-000000000000}"/>
          </ac:spMkLst>
        </pc:spChg>
        <pc:spChg chg="mod">
          <ac:chgData name="CAI JUN" userId="08ce88e1165b00db" providerId="LiveId" clId="{39B70C52-C5FC-49D0-88B5-5567306E8459}" dt="2020-06-02T00:31:42.210" v="232" actId="113"/>
          <ac:spMkLst>
            <pc:docMk/>
            <pc:sldMk cId="2410200934" sldId="490"/>
            <ac:spMk id="30724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0:32:33.288" v="244" actId="14100"/>
          <ac:graphicFrameMkLst>
            <pc:docMk/>
            <pc:sldMk cId="2410200934" sldId="490"/>
            <ac:graphicFrameMk id="3072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2:37.319" v="247" actId="14100"/>
          <ac:graphicFrameMkLst>
            <pc:docMk/>
            <pc:sldMk cId="2410200934" sldId="490"/>
            <ac:graphicFrameMk id="30725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31:01.413" v="223" actId="1038"/>
        <pc:sldMkLst>
          <pc:docMk/>
          <pc:sldMk cId="1081644842" sldId="491"/>
        </pc:sldMkLst>
        <pc:spChg chg="mod">
          <ac:chgData name="CAI JUN" userId="08ce88e1165b00db" providerId="LiveId" clId="{39B70C52-C5FC-49D0-88B5-5567306E8459}" dt="2020-06-02T00:30:38.694" v="207" actId="113"/>
          <ac:spMkLst>
            <pc:docMk/>
            <pc:sldMk cId="1081644842" sldId="491"/>
            <ac:spMk id="31749" creationId="{00000000-0000-0000-0000-000000000000}"/>
          </ac:spMkLst>
        </pc:spChg>
        <pc:spChg chg="mod">
          <ac:chgData name="CAI JUN" userId="08ce88e1165b00db" providerId="LiveId" clId="{39B70C52-C5FC-49D0-88B5-5567306E8459}" dt="2020-06-02T00:30:23.054" v="204" actId="6549"/>
          <ac:spMkLst>
            <pc:docMk/>
            <pc:sldMk cId="1081644842" sldId="491"/>
            <ac:spMk id="31752" creationId="{00000000-0000-0000-0000-000000000000}"/>
          </ac:spMkLst>
        </pc:spChg>
        <pc:grpChg chg="mod">
          <ac:chgData name="CAI JUN" userId="08ce88e1165b00db" providerId="LiveId" clId="{39B70C52-C5FC-49D0-88B5-5567306E8459}" dt="2020-06-02T00:30:04.616" v="187"/>
          <ac:grpSpMkLst>
            <pc:docMk/>
            <pc:sldMk cId="1081644842" sldId="491"/>
            <ac:grpSpMk id="31750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31:01.413" v="223" actId="1038"/>
          <ac:graphicFrameMkLst>
            <pc:docMk/>
            <pc:sldMk cId="1081644842" sldId="491"/>
            <ac:graphicFrameMk id="3174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0:17.007" v="203" actId="1037"/>
          <ac:graphicFrameMkLst>
            <pc:docMk/>
            <pc:sldMk cId="1081644842" sldId="491"/>
            <ac:graphicFrameMk id="31751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36:34.898" v="315"/>
        <pc:sldMkLst>
          <pc:docMk/>
          <pc:sldMk cId="3327656774" sldId="492"/>
        </pc:sldMkLst>
        <pc:spChg chg="mod">
          <ac:chgData name="CAI JUN" userId="08ce88e1165b00db" providerId="LiveId" clId="{39B70C52-C5FC-49D0-88B5-5567306E8459}" dt="2020-06-02T00:35:49.241" v="311" actId="113"/>
          <ac:spMkLst>
            <pc:docMk/>
            <pc:sldMk cId="3327656774" sldId="492"/>
            <ac:spMk id="34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0:35:42.991" v="309"/>
          <ac:graphicFrameMkLst>
            <pc:docMk/>
            <pc:sldMk cId="3327656774" sldId="492"/>
            <ac:graphicFrameMk id="33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6:34.898" v="315"/>
          <ac:graphicFrameMkLst>
            <pc:docMk/>
            <pc:sldMk cId="3327656774" sldId="492"/>
            <ac:graphicFrameMk id="3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6:17.523" v="313"/>
          <ac:graphicFrameMkLst>
            <pc:docMk/>
            <pc:sldMk cId="3327656774" sldId="492"/>
            <ac:graphicFrameMk id="3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5:32.648" v="307"/>
          <ac:graphicFrameMkLst>
            <pc:docMk/>
            <pc:sldMk cId="3327656774" sldId="492"/>
            <ac:graphicFrameMk id="32770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40:31.726" v="367" actId="1038"/>
        <pc:sldMkLst>
          <pc:docMk/>
          <pc:sldMk cId="2384548441" sldId="493"/>
        </pc:sldMkLst>
        <pc:spChg chg="mod">
          <ac:chgData name="CAI JUN" userId="08ce88e1165b00db" providerId="LiveId" clId="{39B70C52-C5FC-49D0-88B5-5567306E8459}" dt="2020-06-02T00:40:18.851" v="355"/>
          <ac:spMkLst>
            <pc:docMk/>
            <pc:sldMk cId="2384548441" sldId="493"/>
            <ac:spMk id="33798" creationId="{00000000-0000-0000-0000-000000000000}"/>
          </ac:spMkLst>
        </pc:spChg>
        <pc:spChg chg="mod">
          <ac:chgData name="CAI JUN" userId="08ce88e1165b00db" providerId="LiveId" clId="{39B70C52-C5FC-49D0-88B5-5567306E8459}" dt="2020-06-02T00:40:07.366" v="353"/>
          <ac:spMkLst>
            <pc:docMk/>
            <pc:sldMk cId="2384548441" sldId="493"/>
            <ac:spMk id="33800" creationId="{00000000-0000-0000-0000-000000000000}"/>
          </ac:spMkLst>
        </pc:spChg>
        <pc:grpChg chg="mod">
          <ac:chgData name="CAI JUN" userId="08ce88e1165b00db" providerId="LiveId" clId="{39B70C52-C5FC-49D0-88B5-5567306E8459}" dt="2020-06-02T00:40:07.366" v="353"/>
          <ac:grpSpMkLst>
            <pc:docMk/>
            <pc:sldMk cId="2384548441" sldId="493"/>
            <ac:grpSpMk id="33796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40:18.851" v="355"/>
          <ac:grpSpMkLst>
            <pc:docMk/>
            <pc:sldMk cId="2384548441" sldId="493"/>
            <ac:grpSpMk id="33797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40:18.851" v="355"/>
          <ac:graphicFrameMkLst>
            <pc:docMk/>
            <pc:sldMk cId="2384548441" sldId="493"/>
            <ac:graphicFrameMk id="3379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0:07.366" v="353"/>
          <ac:graphicFrameMkLst>
            <pc:docMk/>
            <pc:sldMk cId="2384548441" sldId="493"/>
            <ac:graphicFrameMk id="3380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0:31.726" v="367" actId="1038"/>
          <ac:graphicFrameMkLst>
            <pc:docMk/>
            <pc:sldMk cId="2384548441" sldId="493"/>
            <ac:graphicFrameMk id="33802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1:08:23.242" v="954" actId="113"/>
        <pc:sldMkLst>
          <pc:docMk/>
          <pc:sldMk cId="3007322594" sldId="494"/>
        </pc:sldMkLst>
        <pc:spChg chg="mod">
          <ac:chgData name="CAI JUN" userId="08ce88e1165b00db" providerId="LiveId" clId="{39B70C52-C5FC-49D0-88B5-5567306E8459}" dt="2020-06-02T01:07:30.929" v="944" actId="207"/>
          <ac:spMkLst>
            <pc:docMk/>
            <pc:sldMk cId="3007322594" sldId="494"/>
            <ac:spMk id="36874" creationId="{00000000-0000-0000-0000-000000000000}"/>
          </ac:spMkLst>
        </pc:spChg>
        <pc:spChg chg="mod">
          <ac:chgData name="CAI JUN" userId="08ce88e1165b00db" providerId="LiveId" clId="{39B70C52-C5FC-49D0-88B5-5567306E8459}" dt="2020-06-02T01:08:15.914" v="952" actId="113"/>
          <ac:spMkLst>
            <pc:docMk/>
            <pc:sldMk cId="3007322594" sldId="494"/>
            <ac:spMk id="36875" creationId="{00000000-0000-0000-0000-000000000000}"/>
          </ac:spMkLst>
        </pc:spChg>
        <pc:spChg chg="mod">
          <ac:chgData name="CAI JUN" userId="08ce88e1165b00db" providerId="LiveId" clId="{39B70C52-C5FC-49D0-88B5-5567306E8459}" dt="2020-06-02T01:08:23.242" v="954" actId="113"/>
          <ac:spMkLst>
            <pc:docMk/>
            <pc:sldMk cId="3007322594" sldId="494"/>
            <ac:spMk id="36876" creationId="{00000000-0000-0000-0000-000000000000}"/>
          </ac:spMkLst>
        </pc:spChg>
        <pc:spChg chg="mod">
          <ac:chgData name="CAI JUN" userId="08ce88e1165b00db" providerId="LiveId" clId="{39B70C52-C5FC-49D0-88B5-5567306E8459}" dt="2020-06-02T01:08:03.164" v="949" actId="113"/>
          <ac:spMkLst>
            <pc:docMk/>
            <pc:sldMk cId="3007322594" sldId="494"/>
            <ac:spMk id="36879" creationId="{00000000-0000-0000-0000-000000000000}"/>
          </ac:spMkLst>
        </pc:spChg>
        <pc:spChg chg="mod">
          <ac:chgData name="CAI JUN" userId="08ce88e1165b00db" providerId="LiveId" clId="{39B70C52-C5FC-49D0-88B5-5567306E8459}" dt="2020-06-02T01:07:57.742" v="947" actId="113"/>
          <ac:spMkLst>
            <pc:docMk/>
            <pc:sldMk cId="3007322594" sldId="494"/>
            <ac:spMk id="36880" creationId="{00000000-0000-0000-0000-000000000000}"/>
          </ac:spMkLst>
        </pc:spChg>
        <pc:spChg chg="mod">
          <ac:chgData name="CAI JUN" userId="08ce88e1165b00db" providerId="LiveId" clId="{39B70C52-C5FC-49D0-88B5-5567306E8459}" dt="2020-06-02T01:07:59.742" v="948" actId="113"/>
          <ac:spMkLst>
            <pc:docMk/>
            <pc:sldMk cId="3007322594" sldId="494"/>
            <ac:spMk id="36881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07:15.226" v="938"/>
          <ac:graphicFrameMkLst>
            <pc:docMk/>
            <pc:sldMk cId="3007322594" sldId="494"/>
            <ac:graphicFrameMk id="36867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34:17.741" v="291" actId="1037"/>
        <pc:sldMkLst>
          <pc:docMk/>
          <pc:sldMk cId="1489691013" sldId="495"/>
        </pc:sldMkLst>
        <pc:spChg chg="mod">
          <ac:chgData name="CAI JUN" userId="08ce88e1165b00db" providerId="LiveId" clId="{39B70C52-C5FC-49D0-88B5-5567306E8459}" dt="2020-06-02T00:33:38.429" v="261"/>
          <ac:spMkLst>
            <pc:docMk/>
            <pc:sldMk cId="1489691013" sldId="495"/>
            <ac:spMk id="12" creationId="{00000000-0000-0000-0000-000000000000}"/>
          </ac:spMkLst>
        </pc:spChg>
        <pc:spChg chg="mod">
          <ac:chgData name="CAI JUN" userId="08ce88e1165b00db" providerId="LiveId" clId="{39B70C52-C5FC-49D0-88B5-5567306E8459}" dt="2020-06-02T00:32:59.648" v="251"/>
          <ac:spMkLst>
            <pc:docMk/>
            <pc:sldMk cId="1489691013" sldId="495"/>
            <ac:spMk id="30728" creationId="{00000000-0000-0000-0000-000000000000}"/>
          </ac:spMkLst>
        </pc:spChg>
        <pc:grpChg chg="mod">
          <ac:chgData name="CAI JUN" userId="08ce88e1165b00db" providerId="LiveId" clId="{39B70C52-C5FC-49D0-88B5-5567306E8459}" dt="2020-06-02T00:33:38.429" v="261"/>
          <ac:grpSpMkLst>
            <pc:docMk/>
            <pc:sldMk cId="1489691013" sldId="495"/>
            <ac:grpSpMk id="3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32:59.648" v="251"/>
          <ac:grpSpMkLst>
            <pc:docMk/>
            <pc:sldMk cId="1489691013" sldId="495"/>
            <ac:grpSpMk id="30726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33:57.226" v="271" actId="14100"/>
          <ac:graphicFrameMkLst>
            <pc:docMk/>
            <pc:sldMk cId="1489691013" sldId="495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4:17.741" v="291" actId="1037"/>
          <ac:graphicFrameMkLst>
            <pc:docMk/>
            <pc:sldMk cId="1489691013" sldId="495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4:07.601" v="280" actId="1036"/>
          <ac:graphicFrameMkLst>
            <pc:docMk/>
            <pc:sldMk cId="1489691013" sldId="495"/>
            <ac:graphicFrameMk id="30729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46:42.403" v="436" actId="113"/>
        <pc:sldMkLst>
          <pc:docMk/>
          <pc:sldMk cId="637987383" sldId="498"/>
        </pc:sldMkLst>
        <pc:spChg chg="mod">
          <ac:chgData name="CAI JUN" userId="08ce88e1165b00db" providerId="LiveId" clId="{39B70C52-C5FC-49D0-88B5-5567306E8459}" dt="2020-06-02T00:46:37.668" v="434" actId="113"/>
          <ac:spMkLst>
            <pc:docMk/>
            <pc:sldMk cId="637987383" sldId="498"/>
            <ac:spMk id="11" creationId="{00000000-0000-0000-0000-000000000000}"/>
          </ac:spMkLst>
        </pc:spChg>
        <pc:spChg chg="mod">
          <ac:chgData name="CAI JUN" userId="08ce88e1165b00db" providerId="LiveId" clId="{39B70C52-C5FC-49D0-88B5-5567306E8459}" dt="2020-06-02T00:46:40.168" v="435" actId="113"/>
          <ac:spMkLst>
            <pc:docMk/>
            <pc:sldMk cId="637987383" sldId="498"/>
            <ac:spMk id="12" creationId="{00000000-0000-0000-0000-000000000000}"/>
          </ac:spMkLst>
        </pc:spChg>
        <pc:spChg chg="mod">
          <ac:chgData name="CAI JUN" userId="08ce88e1165b00db" providerId="LiveId" clId="{39B70C52-C5FC-49D0-88B5-5567306E8459}" dt="2020-06-02T00:46:42.403" v="436" actId="113"/>
          <ac:spMkLst>
            <pc:docMk/>
            <pc:sldMk cId="637987383" sldId="498"/>
            <ac:spMk id="13" creationId="{00000000-0000-0000-0000-000000000000}"/>
          </ac:spMkLst>
        </pc:spChg>
      </pc:sldChg>
      <pc:sldChg chg="addSp delSp modSp">
        <pc:chgData name="CAI JUN" userId="08ce88e1165b00db" providerId="LiveId" clId="{39B70C52-C5FC-49D0-88B5-5567306E8459}" dt="2020-06-02T00:54:35.342" v="721"/>
        <pc:sldMkLst>
          <pc:docMk/>
          <pc:sldMk cId="352352470" sldId="500"/>
        </pc:sldMkLst>
        <pc:spChg chg="mod">
          <ac:chgData name="CAI JUN" userId="08ce88e1165b00db" providerId="LiveId" clId="{39B70C52-C5FC-49D0-88B5-5567306E8459}" dt="2020-06-02T00:52:14.921" v="697"/>
          <ac:spMkLst>
            <pc:docMk/>
            <pc:sldMk cId="352352470" sldId="500"/>
            <ac:spMk id="25" creationId="{4CA22AFE-3A4A-43BB-B356-A0320CD726BB}"/>
          </ac:spMkLst>
        </pc:spChg>
        <pc:spChg chg="mod">
          <ac:chgData name="CAI JUN" userId="08ce88e1165b00db" providerId="LiveId" clId="{39B70C52-C5FC-49D0-88B5-5567306E8459}" dt="2020-06-02T00:52:14.921" v="697"/>
          <ac:spMkLst>
            <pc:docMk/>
            <pc:sldMk cId="352352470" sldId="500"/>
            <ac:spMk id="27" creationId="{A345847A-8D8F-447E-BB22-17F8FD278BB5}"/>
          </ac:spMkLst>
        </pc:spChg>
        <pc:spChg chg="mod">
          <ac:chgData name="CAI JUN" userId="08ce88e1165b00db" providerId="LiveId" clId="{39B70C52-C5FC-49D0-88B5-5567306E8459}" dt="2020-06-02T00:53:36.624" v="711"/>
          <ac:spMkLst>
            <pc:docMk/>
            <pc:sldMk cId="352352470" sldId="500"/>
            <ac:spMk id="30" creationId="{9541EE49-85CF-417D-929C-79F535C4C1D2}"/>
          </ac:spMkLst>
        </pc:spChg>
        <pc:spChg chg="mod">
          <ac:chgData name="CAI JUN" userId="08ce88e1165b00db" providerId="LiveId" clId="{39B70C52-C5FC-49D0-88B5-5567306E8459}" dt="2020-06-02T00:53:36.624" v="711"/>
          <ac:spMkLst>
            <pc:docMk/>
            <pc:sldMk cId="352352470" sldId="500"/>
            <ac:spMk id="32" creationId="{5F4E2AE3-22EE-4BDF-B72F-7F1815F2AA35}"/>
          </ac:spMkLst>
        </pc:spChg>
        <pc:spChg chg="del">
          <ac:chgData name="CAI JUN" userId="08ce88e1165b00db" providerId="LiveId" clId="{39B70C52-C5FC-49D0-88B5-5567306E8459}" dt="2020-06-02T00:52:14.264" v="696" actId="478"/>
          <ac:spMkLst>
            <pc:docMk/>
            <pc:sldMk cId="352352470" sldId="500"/>
            <ac:spMk id="27650" creationId="{00000000-0000-0000-0000-000000000000}"/>
          </ac:spMkLst>
        </pc:spChg>
        <pc:grpChg chg="add del mod">
          <ac:chgData name="CAI JUN" userId="08ce88e1165b00db" providerId="LiveId" clId="{39B70C52-C5FC-49D0-88B5-5567306E8459}" dt="2020-06-02T00:53:36.155" v="710" actId="478"/>
          <ac:grpSpMkLst>
            <pc:docMk/>
            <pc:sldMk cId="352352470" sldId="500"/>
            <ac:grpSpMk id="24" creationId="{7992BC3F-49F3-4313-A745-D5F92227744A}"/>
          </ac:grpSpMkLst>
        </pc:grpChg>
        <pc:grpChg chg="mod">
          <ac:chgData name="CAI JUN" userId="08ce88e1165b00db" providerId="LiveId" clId="{39B70C52-C5FC-49D0-88B5-5567306E8459}" dt="2020-06-02T00:52:14.921" v="697"/>
          <ac:grpSpMkLst>
            <pc:docMk/>
            <pc:sldMk cId="352352470" sldId="500"/>
            <ac:grpSpMk id="26" creationId="{31C62A32-C74C-44A4-BEC3-1B83460E152A}"/>
          </ac:grpSpMkLst>
        </pc:grpChg>
        <pc:grpChg chg="add mod">
          <ac:chgData name="CAI JUN" userId="08ce88e1165b00db" providerId="LiveId" clId="{39B70C52-C5FC-49D0-88B5-5567306E8459}" dt="2020-06-02T00:53:36.624" v="711"/>
          <ac:grpSpMkLst>
            <pc:docMk/>
            <pc:sldMk cId="352352470" sldId="500"/>
            <ac:grpSpMk id="29" creationId="{0C565807-E5BA-4C7C-AD3B-E623884B0D1C}"/>
          </ac:grpSpMkLst>
        </pc:grpChg>
        <pc:grpChg chg="mod">
          <ac:chgData name="CAI JUN" userId="08ce88e1165b00db" providerId="LiveId" clId="{39B70C52-C5FC-49D0-88B5-5567306E8459}" dt="2020-06-02T00:53:36.624" v="711"/>
          <ac:grpSpMkLst>
            <pc:docMk/>
            <pc:sldMk cId="352352470" sldId="500"/>
            <ac:grpSpMk id="31" creationId="{57DBD809-5F49-4896-B9C2-302F08BFA28A}"/>
          </ac:grpSpMkLst>
        </pc:grpChg>
        <pc:grpChg chg="del">
          <ac:chgData name="CAI JUN" userId="08ce88e1165b00db" providerId="LiveId" clId="{39B70C52-C5FC-49D0-88B5-5567306E8459}" dt="2020-06-02T00:52:12.311" v="695" actId="478"/>
          <ac:grpSpMkLst>
            <pc:docMk/>
            <pc:sldMk cId="352352470" sldId="500"/>
            <ac:grpSpMk id="27651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52:14.921" v="697"/>
          <ac:graphicFrameMkLst>
            <pc:docMk/>
            <pc:sldMk cId="352352470" sldId="500"/>
            <ac:graphicFrameMk id="28" creationId="{8D1ABBC7-E4F7-4DD0-8D83-0869F08566A5}"/>
          </ac:graphicFrameMkLst>
        </pc:graphicFrameChg>
        <pc:graphicFrameChg chg="mod">
          <ac:chgData name="CAI JUN" userId="08ce88e1165b00db" providerId="LiveId" clId="{39B70C52-C5FC-49D0-88B5-5567306E8459}" dt="2020-06-02T00:53:36.624" v="711"/>
          <ac:graphicFrameMkLst>
            <pc:docMk/>
            <pc:sldMk cId="352352470" sldId="500"/>
            <ac:graphicFrameMk id="33" creationId="{132665DD-3380-4C03-8F2D-C25BDE3CCD59}"/>
          </ac:graphicFrameMkLst>
        </pc:graphicFrameChg>
        <pc:graphicFrameChg chg="mod">
          <ac:chgData name="CAI JUN" userId="08ce88e1165b00db" providerId="LiveId" clId="{39B70C52-C5FC-49D0-88B5-5567306E8459}" dt="2020-06-02T00:54:35.342" v="721"/>
          <ac:graphicFrameMkLst>
            <pc:docMk/>
            <pc:sldMk cId="352352470" sldId="500"/>
            <ac:graphicFrameMk id="27654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2T01:26:11.117" v="1128" actId="113"/>
        <pc:sldMkLst>
          <pc:docMk/>
          <pc:sldMk cId="1776469771" sldId="503"/>
        </pc:sldMkLst>
        <pc:spChg chg="mod">
          <ac:chgData name="CAI JUN" userId="08ce88e1165b00db" providerId="LiveId" clId="{39B70C52-C5FC-49D0-88B5-5567306E8459}" dt="2020-06-02T01:26:11.117" v="1128" actId="113"/>
          <ac:spMkLst>
            <pc:docMk/>
            <pc:sldMk cId="1776469771" sldId="503"/>
            <ac:spMk id="3" creationId="{00000000-0000-0000-0000-000000000000}"/>
          </ac:spMkLst>
        </pc:spChg>
        <pc:spChg chg="mod">
          <ac:chgData name="CAI JUN" userId="08ce88e1165b00db" providerId="LiveId" clId="{39B70C52-C5FC-49D0-88B5-5567306E8459}" dt="2020-06-02T01:25:55.133" v="1126" actId="20577"/>
          <ac:spMkLst>
            <pc:docMk/>
            <pc:sldMk cId="1776469771" sldId="503"/>
            <ac:spMk id="6" creationId="{00000000-0000-0000-0000-000000000000}"/>
          </ac:spMkLst>
        </pc:spChg>
        <pc:spChg chg="del">
          <ac:chgData name="CAI JUN" userId="08ce88e1165b00db" providerId="LiveId" clId="{39B70C52-C5FC-49D0-88B5-5567306E8459}" dt="2020-06-02T01:25:27.898" v="1121" actId="478"/>
          <ac:spMkLst>
            <pc:docMk/>
            <pc:sldMk cId="1776469771" sldId="503"/>
            <ac:spMk id="9" creationId="{00000000-0000-0000-0000-000000000000}"/>
          </ac:spMkLst>
        </pc:spChg>
        <pc:spChg chg="add mod">
          <ac:chgData name="CAI JUN" userId="08ce88e1165b00db" providerId="LiveId" clId="{39B70C52-C5FC-49D0-88B5-5567306E8459}" dt="2020-06-02T01:25:28.555" v="1122"/>
          <ac:spMkLst>
            <pc:docMk/>
            <pc:sldMk cId="1776469771" sldId="503"/>
            <ac:spMk id="23" creationId="{B54B1F41-D5EE-4118-8062-70EDA3B0A845}"/>
          </ac:spMkLst>
        </pc:spChg>
      </pc:sldChg>
      <pc:sldChg chg="addSp delSp modSp mod">
        <pc:chgData name="CAI JUN" userId="08ce88e1165b00db" providerId="LiveId" clId="{39B70C52-C5FC-49D0-88B5-5567306E8459}" dt="2020-06-02T01:25:23.070" v="1120"/>
        <pc:sldMkLst>
          <pc:docMk/>
          <pc:sldMk cId="3890312480" sldId="504"/>
        </pc:sldMkLst>
        <pc:spChg chg="add mod">
          <ac:chgData name="CAI JUN" userId="08ce88e1165b00db" providerId="LiveId" clId="{39B70C52-C5FC-49D0-88B5-5567306E8459}" dt="2020-06-02T01:25:23.070" v="1120"/>
          <ac:spMkLst>
            <pc:docMk/>
            <pc:sldMk cId="3890312480" sldId="504"/>
            <ac:spMk id="11" creationId="{048A017A-5418-4B20-9DE8-A7C9D98C1988}"/>
          </ac:spMkLst>
        </pc:spChg>
        <pc:spChg chg="del">
          <ac:chgData name="CAI JUN" userId="08ce88e1165b00db" providerId="LiveId" clId="{39B70C52-C5FC-49D0-88B5-5567306E8459}" dt="2020-06-02T01:25:22.414" v="1119" actId="478"/>
          <ac:spMkLst>
            <pc:docMk/>
            <pc:sldMk cId="3890312480" sldId="504"/>
            <ac:spMk id="13" creationId="{00000000-0000-0000-0000-000000000000}"/>
          </ac:spMkLst>
        </pc:spChg>
        <pc:spChg chg="mod">
          <ac:chgData name="CAI JUN" userId="08ce88e1165b00db" providerId="LiveId" clId="{39B70C52-C5FC-49D0-88B5-5567306E8459}" dt="2020-06-02T01:24:34.617" v="1112" actId="20577"/>
          <ac:spMkLst>
            <pc:docMk/>
            <pc:sldMk cId="3890312480" sldId="504"/>
            <ac:spMk id="17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18:43.476" v="1031" actId="1036"/>
          <ac:graphicFrameMkLst>
            <pc:docMk/>
            <pc:sldMk cId="3890312480" sldId="504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8:43.476" v="1031" actId="1036"/>
          <ac:graphicFrameMkLst>
            <pc:docMk/>
            <pc:sldMk cId="3890312480" sldId="504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8:43.476" v="1031" actId="1036"/>
          <ac:graphicFrameMkLst>
            <pc:docMk/>
            <pc:sldMk cId="3890312480" sldId="504"/>
            <ac:graphicFrameMk id="19" creationId="{00000000-0000-0000-0000-000000000000}"/>
          </ac:graphicFrameMkLst>
        </pc:graphicFrameChg>
      </pc:sldChg>
      <pc:sldChg chg="addSp delSp modSp mod">
        <pc:chgData name="CAI JUN" userId="08ce88e1165b00db" providerId="LiveId" clId="{39B70C52-C5FC-49D0-88B5-5567306E8459}" dt="2020-06-02T01:25:15.617" v="1118" actId="113"/>
        <pc:sldMkLst>
          <pc:docMk/>
          <pc:sldMk cId="1869580287" sldId="505"/>
        </pc:sldMkLst>
        <pc:spChg chg="mod">
          <ac:chgData name="CAI JUN" userId="08ce88e1165b00db" providerId="LiveId" clId="{39B70C52-C5FC-49D0-88B5-5567306E8459}" dt="2020-06-02T01:24:56.930" v="1114"/>
          <ac:spMkLst>
            <pc:docMk/>
            <pc:sldMk cId="1869580287" sldId="505"/>
            <ac:spMk id="15" creationId="{F1C6928D-D09C-4658-9CDD-826A51D46044}"/>
          </ac:spMkLst>
        </pc:spChg>
        <pc:spChg chg="mod">
          <ac:chgData name="CAI JUN" userId="08ce88e1165b00db" providerId="LiveId" clId="{39B70C52-C5FC-49D0-88B5-5567306E8459}" dt="2020-06-02T01:25:15.617" v="1118" actId="113"/>
          <ac:spMkLst>
            <pc:docMk/>
            <pc:sldMk cId="1869580287" sldId="505"/>
            <ac:spMk id="27" creationId="{00000000-0000-0000-0000-000000000000}"/>
          </ac:spMkLst>
        </pc:spChg>
        <pc:grpChg chg="add mod">
          <ac:chgData name="CAI JUN" userId="08ce88e1165b00db" providerId="LiveId" clId="{39B70C52-C5FC-49D0-88B5-5567306E8459}" dt="2020-06-02T01:24:56.930" v="1114"/>
          <ac:grpSpMkLst>
            <pc:docMk/>
            <pc:sldMk cId="1869580287" sldId="505"/>
            <ac:grpSpMk id="14" creationId="{E637E4A7-EA64-4D08-804A-3DC53DC0EFE3}"/>
          </ac:grpSpMkLst>
        </pc:grpChg>
        <pc:grpChg chg="del">
          <ac:chgData name="CAI JUN" userId="08ce88e1165b00db" providerId="LiveId" clId="{39B70C52-C5FC-49D0-88B5-5567306E8459}" dt="2020-06-02T01:24:56.164" v="1113" actId="478"/>
          <ac:grpSpMkLst>
            <pc:docMk/>
            <pc:sldMk cId="1869580287" sldId="505"/>
            <ac:grpSpMk id="19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1:19:32.304" v="1047" actId="14100"/>
          <ac:graphicFrameMkLst>
            <pc:docMk/>
            <pc:sldMk cId="1869580287" sldId="505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9:32.304" v="1047" actId="14100"/>
          <ac:graphicFrameMkLst>
            <pc:docMk/>
            <pc:sldMk cId="1869580287" sldId="505"/>
            <ac:graphicFrameMk id="2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9:32.304" v="1047" actId="14100"/>
          <ac:graphicFrameMkLst>
            <pc:docMk/>
            <pc:sldMk cId="1869580287" sldId="505"/>
            <ac:graphicFrameMk id="2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1:19:40.366" v="1056" actId="14100"/>
          <ac:graphicFrameMkLst>
            <pc:docMk/>
            <pc:sldMk cId="1869580287" sldId="505"/>
            <ac:graphicFrameMk id="26" creationId="{00000000-0000-0000-0000-000000000000}"/>
          </ac:graphicFrameMkLst>
        </pc:graphicFrameChg>
        <pc:cxnChg chg="mod">
          <ac:chgData name="CAI JUN" userId="08ce88e1165b00db" providerId="LiveId" clId="{39B70C52-C5FC-49D0-88B5-5567306E8459}" dt="2020-06-02T01:24:56.930" v="1114"/>
          <ac:cxnSpMkLst>
            <pc:docMk/>
            <pc:sldMk cId="1869580287" sldId="505"/>
            <ac:cxnSpMk id="22" creationId="{451F25B7-D051-4A52-B0B3-5E1872832A13}"/>
          </ac:cxnSpMkLst>
        </pc:cxnChg>
        <pc:cxnChg chg="mod">
          <ac:chgData name="CAI JUN" userId="08ce88e1165b00db" providerId="LiveId" clId="{39B70C52-C5FC-49D0-88B5-5567306E8459}" dt="2020-06-02T01:24:56.930" v="1114"/>
          <ac:cxnSpMkLst>
            <pc:docMk/>
            <pc:sldMk cId="1869580287" sldId="505"/>
            <ac:cxnSpMk id="23" creationId="{5AD8900A-D6D8-4163-8F3D-7665010BF212}"/>
          </ac:cxnSpMkLst>
        </pc:cxnChg>
      </pc:sldChg>
      <pc:sldChg chg="addSp delSp modSp mod">
        <pc:chgData name="CAI JUN" userId="08ce88e1165b00db" providerId="LiveId" clId="{39B70C52-C5FC-49D0-88B5-5567306E8459}" dt="2020-06-02T00:53:40.264" v="713"/>
        <pc:sldMkLst>
          <pc:docMk/>
          <pc:sldMk cId="1486691043" sldId="507"/>
        </pc:sldMkLst>
        <pc:spChg chg="mod">
          <ac:chgData name="CAI JUN" userId="08ce88e1165b00db" providerId="LiveId" clId="{39B70C52-C5FC-49D0-88B5-5567306E8459}" dt="2020-06-02T00:53:40.264" v="713"/>
          <ac:spMkLst>
            <pc:docMk/>
            <pc:sldMk cId="1486691043" sldId="507"/>
            <ac:spMk id="27" creationId="{DED12D61-9174-4F4D-BDFA-4A333C5951FC}"/>
          </ac:spMkLst>
        </pc:spChg>
        <pc:spChg chg="mod">
          <ac:chgData name="CAI JUN" userId="08ce88e1165b00db" providerId="LiveId" clId="{39B70C52-C5FC-49D0-88B5-5567306E8459}" dt="2020-06-02T00:53:40.264" v="713"/>
          <ac:spMkLst>
            <pc:docMk/>
            <pc:sldMk cId="1486691043" sldId="507"/>
            <ac:spMk id="29" creationId="{DCCB484F-2A00-4EB3-BB93-47D55AE6BCB6}"/>
          </ac:spMkLst>
        </pc:spChg>
        <pc:spChg chg="mod">
          <ac:chgData name="CAI JUN" userId="08ce88e1165b00db" providerId="LiveId" clId="{39B70C52-C5FC-49D0-88B5-5567306E8459}" dt="2020-06-02T00:49:38.155" v="556"/>
          <ac:spMkLst>
            <pc:docMk/>
            <pc:sldMk cId="1486691043" sldId="507"/>
            <ac:spMk id="36" creationId="{00000000-0000-0000-0000-000000000000}"/>
          </ac:spMkLst>
        </pc:spChg>
        <pc:spChg chg="mod">
          <ac:chgData name="CAI JUN" userId="08ce88e1165b00db" providerId="LiveId" clId="{39B70C52-C5FC-49D0-88B5-5567306E8459}" dt="2020-06-02T00:49:38.155" v="556"/>
          <ac:spMkLst>
            <pc:docMk/>
            <pc:sldMk cId="1486691043" sldId="507"/>
            <ac:spMk id="37" creationId="{00000000-0000-0000-0000-000000000000}"/>
          </ac:spMkLst>
        </pc:spChg>
        <pc:spChg chg="mod">
          <ac:chgData name="CAI JUN" userId="08ce88e1165b00db" providerId="LiveId" clId="{39B70C52-C5FC-49D0-88B5-5567306E8459}" dt="2020-06-02T00:49:38.155" v="556"/>
          <ac:spMkLst>
            <pc:docMk/>
            <pc:sldMk cId="1486691043" sldId="507"/>
            <ac:spMk id="38" creationId="{00000000-0000-0000-0000-000000000000}"/>
          </ac:spMkLst>
        </pc:spChg>
        <pc:spChg chg="mod">
          <ac:chgData name="CAI JUN" userId="08ce88e1165b00db" providerId="LiveId" clId="{39B70C52-C5FC-49D0-88B5-5567306E8459}" dt="2020-06-02T00:49:38.155" v="556"/>
          <ac:spMkLst>
            <pc:docMk/>
            <pc:sldMk cId="1486691043" sldId="507"/>
            <ac:spMk id="39" creationId="{00000000-0000-0000-0000-000000000000}"/>
          </ac:spMkLst>
        </pc:spChg>
        <pc:spChg chg="mod">
          <ac:chgData name="CAI JUN" userId="08ce88e1165b00db" providerId="LiveId" clId="{39B70C52-C5FC-49D0-88B5-5567306E8459}" dt="2020-06-02T00:49:38.155" v="556"/>
          <ac:spMkLst>
            <pc:docMk/>
            <pc:sldMk cId="1486691043" sldId="507"/>
            <ac:spMk id="42" creationId="{00000000-0000-0000-0000-000000000000}"/>
          </ac:spMkLst>
        </pc:spChg>
        <pc:spChg chg="mod">
          <ac:chgData name="CAI JUN" userId="08ce88e1165b00db" providerId="LiveId" clId="{39B70C52-C5FC-49D0-88B5-5567306E8459}" dt="2020-06-02T00:49:38.155" v="556"/>
          <ac:spMkLst>
            <pc:docMk/>
            <pc:sldMk cId="1486691043" sldId="507"/>
            <ac:spMk id="44" creationId="{00000000-0000-0000-0000-000000000000}"/>
          </ac:spMkLst>
        </pc:spChg>
        <pc:spChg chg="mod">
          <ac:chgData name="CAI JUN" userId="08ce88e1165b00db" providerId="LiveId" clId="{39B70C52-C5FC-49D0-88B5-5567306E8459}" dt="2020-06-02T00:51:35.280" v="688" actId="164"/>
          <ac:spMkLst>
            <pc:docMk/>
            <pc:sldMk cId="1486691043" sldId="507"/>
            <ac:spMk id="27650" creationId="{00000000-0000-0000-0000-000000000000}"/>
          </ac:spMkLst>
        </pc:spChg>
        <pc:spChg chg="mod">
          <ac:chgData name="CAI JUN" userId="08ce88e1165b00db" providerId="LiveId" clId="{39B70C52-C5FC-49D0-88B5-5567306E8459}" dt="2020-06-02T00:51:23.046" v="687" actId="1038"/>
          <ac:spMkLst>
            <pc:docMk/>
            <pc:sldMk cId="1486691043" sldId="507"/>
            <ac:spMk id="27663" creationId="{00000000-0000-0000-0000-000000000000}"/>
          </ac:spMkLst>
        </pc:spChg>
        <pc:grpChg chg="mod">
          <ac:chgData name="CAI JUN" userId="08ce88e1165b00db" providerId="LiveId" clId="{39B70C52-C5FC-49D0-88B5-5567306E8459}" dt="2020-06-02T00:49:38.155" v="556"/>
          <ac:grpSpMkLst>
            <pc:docMk/>
            <pc:sldMk cId="1486691043" sldId="507"/>
            <ac:grpSpMk id="3" creationId="{00000000-0000-0000-0000-000000000000}"/>
          </ac:grpSpMkLst>
        </pc:grpChg>
        <pc:grpChg chg="add del mod">
          <ac:chgData name="CAI JUN" userId="08ce88e1165b00db" providerId="LiveId" clId="{39B70C52-C5FC-49D0-88B5-5567306E8459}" dt="2020-06-02T00:53:39.796" v="712" actId="478"/>
          <ac:grpSpMkLst>
            <pc:docMk/>
            <pc:sldMk cId="1486691043" sldId="507"/>
            <ac:grpSpMk id="4" creationId="{D9A10159-E22F-40E6-A3A1-7EE1BA5D3466}"/>
          </ac:grpSpMkLst>
        </pc:grpChg>
        <pc:grpChg chg="add mod">
          <ac:chgData name="CAI JUN" userId="08ce88e1165b00db" providerId="LiveId" clId="{39B70C52-C5FC-49D0-88B5-5567306E8459}" dt="2020-06-02T00:53:40.264" v="713"/>
          <ac:grpSpMkLst>
            <pc:docMk/>
            <pc:sldMk cId="1486691043" sldId="507"/>
            <ac:grpSpMk id="26" creationId="{4C189001-B332-49CB-9000-18A212FB6CC5}"/>
          </ac:grpSpMkLst>
        </pc:grpChg>
        <pc:grpChg chg="mod">
          <ac:chgData name="CAI JUN" userId="08ce88e1165b00db" providerId="LiveId" clId="{39B70C52-C5FC-49D0-88B5-5567306E8459}" dt="2020-06-02T00:53:40.264" v="713"/>
          <ac:grpSpMkLst>
            <pc:docMk/>
            <pc:sldMk cId="1486691043" sldId="507"/>
            <ac:grpSpMk id="28" creationId="{3D4A51CA-B517-4602-9E4C-67A51530F35F}"/>
          </ac:grpSpMkLst>
        </pc:grpChg>
        <pc:grpChg chg="mod">
          <ac:chgData name="CAI JUN" userId="08ce88e1165b00db" providerId="LiveId" clId="{39B70C52-C5FC-49D0-88B5-5567306E8459}" dt="2020-06-02T00:49:38.155" v="556"/>
          <ac:grpSpMkLst>
            <pc:docMk/>
            <pc:sldMk cId="1486691043" sldId="507"/>
            <ac:grpSpMk id="33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49:38.155" v="556"/>
          <ac:grpSpMkLst>
            <pc:docMk/>
            <pc:sldMk cId="1486691043" sldId="507"/>
            <ac:grpSpMk id="34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49:38.155" v="556"/>
          <ac:grpSpMkLst>
            <pc:docMk/>
            <pc:sldMk cId="1486691043" sldId="507"/>
            <ac:grpSpMk id="35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51:35.280" v="688" actId="164"/>
          <ac:grpSpMkLst>
            <pc:docMk/>
            <pc:sldMk cId="1486691043" sldId="507"/>
            <ac:grpSpMk id="27651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53:40.264" v="713"/>
          <ac:graphicFrameMkLst>
            <pc:docMk/>
            <pc:sldMk cId="1486691043" sldId="507"/>
            <ac:graphicFrameMk id="30" creationId="{2A861DB7-4FDF-4EF8-8B31-A73C908F7EBF}"/>
          </ac:graphicFrameMkLst>
        </pc:graphicFrameChg>
        <pc:graphicFrameChg chg="mod">
          <ac:chgData name="CAI JUN" userId="08ce88e1165b00db" providerId="LiveId" clId="{39B70C52-C5FC-49D0-88B5-5567306E8459}" dt="2020-06-02T00:49:38.155" v="556"/>
          <ac:graphicFrameMkLst>
            <pc:docMk/>
            <pc:sldMk cId="1486691043" sldId="507"/>
            <ac:graphicFrameMk id="4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9:48.577" v="558"/>
          <ac:graphicFrameMkLst>
            <pc:docMk/>
            <pc:sldMk cId="1486691043" sldId="507"/>
            <ac:graphicFrameMk id="47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9:38.155" v="556"/>
          <ac:graphicFrameMkLst>
            <pc:docMk/>
            <pc:sldMk cId="1486691043" sldId="507"/>
            <ac:graphicFrameMk id="4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49:16.467" v="551" actId="14100"/>
          <ac:graphicFrameMkLst>
            <pc:docMk/>
            <pc:sldMk cId="1486691043" sldId="507"/>
            <ac:graphicFrameMk id="4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51:23.046" v="687" actId="1038"/>
          <ac:graphicFrameMkLst>
            <pc:docMk/>
            <pc:sldMk cId="1486691043" sldId="507"/>
            <ac:graphicFrameMk id="27664" creationId="{00000000-0000-0000-0000-000000000000}"/>
          </ac:graphicFrameMkLst>
        </pc:graphicFrameChg>
        <pc:cxnChg chg="mod">
          <ac:chgData name="CAI JUN" userId="08ce88e1165b00db" providerId="LiveId" clId="{39B70C52-C5FC-49D0-88B5-5567306E8459}" dt="2020-06-02T00:49:38.155" v="556"/>
          <ac:cxnSpMkLst>
            <pc:docMk/>
            <pc:sldMk cId="1486691043" sldId="507"/>
            <ac:cxnSpMk id="40" creationId="{00000000-0000-0000-0000-000000000000}"/>
          </ac:cxnSpMkLst>
        </pc:cxnChg>
        <pc:cxnChg chg="mod">
          <ac:chgData name="CAI JUN" userId="08ce88e1165b00db" providerId="LiveId" clId="{39B70C52-C5FC-49D0-88B5-5567306E8459}" dt="2020-06-02T00:49:38.155" v="556"/>
          <ac:cxnSpMkLst>
            <pc:docMk/>
            <pc:sldMk cId="1486691043" sldId="507"/>
            <ac:cxnSpMk id="41" creationId="{00000000-0000-0000-0000-000000000000}"/>
          </ac:cxnSpMkLst>
        </pc:cxnChg>
        <pc:cxnChg chg="mod">
          <ac:chgData name="CAI JUN" userId="08ce88e1165b00db" providerId="LiveId" clId="{39B70C52-C5FC-49D0-88B5-5567306E8459}" dt="2020-06-02T00:49:38.155" v="556"/>
          <ac:cxnSpMkLst>
            <pc:docMk/>
            <pc:sldMk cId="1486691043" sldId="507"/>
            <ac:cxnSpMk id="43" creationId="{00000000-0000-0000-0000-000000000000}"/>
          </ac:cxnSpMkLst>
        </pc:cxnChg>
      </pc:sldChg>
      <pc:sldChg chg="addSp delSp modSp mod">
        <pc:chgData name="CAI JUN" userId="08ce88e1165b00db" providerId="LiveId" clId="{39B70C52-C5FC-49D0-88B5-5567306E8459}" dt="2020-06-02T01:25:34.617" v="1124"/>
        <pc:sldMkLst>
          <pc:docMk/>
          <pc:sldMk cId="1232476466" sldId="509"/>
        </pc:sldMkLst>
        <pc:spChg chg="add mod">
          <ac:chgData name="CAI JUN" userId="08ce88e1165b00db" providerId="LiveId" clId="{39B70C52-C5FC-49D0-88B5-5567306E8459}" dt="2020-06-02T01:25:34.617" v="1124"/>
          <ac:spMkLst>
            <pc:docMk/>
            <pc:sldMk cId="1232476466" sldId="509"/>
            <ac:spMk id="7" creationId="{4E8292F6-21AA-49D0-83B7-68719C962B28}"/>
          </ac:spMkLst>
        </pc:spChg>
        <pc:spChg chg="del">
          <ac:chgData name="CAI JUN" userId="08ce88e1165b00db" providerId="LiveId" clId="{39B70C52-C5FC-49D0-88B5-5567306E8459}" dt="2020-06-02T01:25:34.148" v="1123" actId="478"/>
          <ac:spMkLst>
            <pc:docMk/>
            <pc:sldMk cId="1232476466" sldId="509"/>
            <ac:spMk id="27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1:17:59.413" v="1016"/>
          <ac:graphicFrameMkLst>
            <pc:docMk/>
            <pc:sldMk cId="1232476466" sldId="509"/>
            <ac:graphicFrameMk id="23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23:53.479" v="69" actId="113"/>
        <pc:sldMkLst>
          <pc:docMk/>
          <pc:sldMk cId="202155631" sldId="511"/>
        </pc:sldMkLst>
        <pc:spChg chg="mod">
          <ac:chgData name="CAI JUN" userId="08ce88e1165b00db" providerId="LiveId" clId="{39B70C52-C5FC-49D0-88B5-5567306E8459}" dt="2020-06-02T00:23:53.479" v="69" actId="113"/>
          <ac:spMkLst>
            <pc:docMk/>
            <pc:sldMk cId="202155631" sldId="511"/>
            <ac:spMk id="8201" creationId="{00000000-0000-0000-0000-000000000000}"/>
          </ac:spMkLst>
        </pc:spChg>
        <pc:spChg chg="mod">
          <ac:chgData name="CAI JUN" userId="08ce88e1165b00db" providerId="LiveId" clId="{39B70C52-C5FC-49D0-88B5-5567306E8459}" dt="2020-06-02T00:23:39.792" v="66"/>
          <ac:spMkLst>
            <pc:docMk/>
            <pc:sldMk cId="202155631" sldId="511"/>
            <ac:spMk id="8205" creationId="{00000000-0000-0000-0000-000000000000}"/>
          </ac:spMkLst>
        </pc:spChg>
        <pc:grpChg chg="mod">
          <ac:chgData name="CAI JUN" userId="08ce88e1165b00db" providerId="LiveId" clId="{39B70C52-C5FC-49D0-88B5-5567306E8459}" dt="2020-06-02T00:23:50.057" v="68"/>
          <ac:grpSpMkLst>
            <pc:docMk/>
            <pc:sldMk cId="202155631" sldId="511"/>
            <ac:grpSpMk id="2" creationId="{00000000-0000-0000-0000-000000000000}"/>
          </ac:grpSpMkLst>
        </pc:grpChg>
        <pc:grpChg chg="mod">
          <ac:chgData name="CAI JUN" userId="08ce88e1165b00db" providerId="LiveId" clId="{39B70C52-C5FC-49D0-88B5-5567306E8459}" dt="2020-06-02T00:23:39.792" v="66"/>
          <ac:grpSpMkLst>
            <pc:docMk/>
            <pc:sldMk cId="202155631" sldId="511"/>
            <ac:grpSpMk id="8198" creationId="{00000000-0000-0000-0000-000000000000}"/>
          </ac:grpSpMkLst>
        </pc:grpChg>
        <pc:graphicFrameChg chg="mod">
          <ac:chgData name="CAI JUN" userId="08ce88e1165b00db" providerId="LiveId" clId="{39B70C52-C5FC-49D0-88B5-5567306E8459}" dt="2020-06-02T00:23:50.057" v="68"/>
          <ac:graphicFrameMkLst>
            <pc:docMk/>
            <pc:sldMk cId="202155631" sldId="511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3:28.354" v="64"/>
          <ac:graphicFrameMkLst>
            <pc:docMk/>
            <pc:sldMk cId="202155631" sldId="511"/>
            <ac:graphicFrameMk id="819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23:39.792" v="66"/>
          <ac:graphicFrameMkLst>
            <pc:docMk/>
            <pc:sldMk cId="202155631" sldId="511"/>
            <ac:graphicFrameMk id="8206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35:16.569" v="305"/>
        <pc:sldMkLst>
          <pc:docMk/>
          <pc:sldMk cId="2398911887" sldId="512"/>
        </pc:sldMkLst>
        <pc:spChg chg="mod">
          <ac:chgData name="CAI JUN" userId="08ce88e1165b00db" providerId="LiveId" clId="{39B70C52-C5FC-49D0-88B5-5567306E8459}" dt="2020-06-02T00:35:03.335" v="302" actId="113"/>
          <ac:spMkLst>
            <pc:docMk/>
            <pc:sldMk cId="2398911887" sldId="512"/>
            <ac:spMk id="32774" creationId="{00000000-0000-0000-0000-000000000000}"/>
          </ac:spMkLst>
        </pc:spChg>
        <pc:spChg chg="mod">
          <ac:chgData name="CAI JUN" userId="08ce88e1165b00db" providerId="LiveId" clId="{39B70C52-C5FC-49D0-88B5-5567306E8459}" dt="2020-06-02T00:34:43.351" v="297" actId="113"/>
          <ac:spMkLst>
            <pc:docMk/>
            <pc:sldMk cId="2398911887" sldId="512"/>
            <ac:spMk id="32775" creationId="{00000000-0000-0000-0000-000000000000}"/>
          </ac:spMkLst>
        </pc:spChg>
        <pc:spChg chg="mod">
          <ac:chgData name="CAI JUN" userId="08ce88e1165b00db" providerId="LiveId" clId="{39B70C52-C5FC-49D0-88B5-5567306E8459}" dt="2020-06-02T00:35:06.085" v="303" actId="113"/>
          <ac:spMkLst>
            <pc:docMk/>
            <pc:sldMk cId="2398911887" sldId="512"/>
            <ac:spMk id="32777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0:34:56.585" v="301" actId="1036"/>
          <ac:graphicFrameMkLst>
            <pc:docMk/>
            <pc:sldMk cId="2398911887" sldId="512"/>
            <ac:graphicFrameMk id="32770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5:16.569" v="305"/>
          <ac:graphicFrameMkLst>
            <pc:docMk/>
            <pc:sldMk cId="2398911887" sldId="512"/>
            <ac:graphicFrameMk id="32771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38:10.835" v="332" actId="207"/>
        <pc:sldMkLst>
          <pc:docMk/>
          <pc:sldMk cId="1663133379" sldId="513"/>
        </pc:sldMkLst>
        <pc:spChg chg="mod">
          <ac:chgData name="CAI JUN" userId="08ce88e1165b00db" providerId="LiveId" clId="{39B70C52-C5FC-49D0-88B5-5567306E8459}" dt="2020-06-02T00:38:10.835" v="332" actId="207"/>
          <ac:spMkLst>
            <pc:docMk/>
            <pc:sldMk cId="1663133379" sldId="513"/>
            <ac:spMk id="3" creationId="{00000000-0000-0000-0000-000000000000}"/>
          </ac:spMkLst>
        </pc:spChg>
        <pc:spChg chg="mod">
          <ac:chgData name="CAI JUN" userId="08ce88e1165b00db" providerId="LiveId" clId="{39B70C52-C5FC-49D0-88B5-5567306E8459}" dt="2020-06-02T00:37:17.757" v="323" actId="113"/>
          <ac:spMkLst>
            <pc:docMk/>
            <pc:sldMk cId="1663133379" sldId="513"/>
            <ac:spMk id="4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0:36:50.773" v="317"/>
          <ac:graphicFrameMkLst>
            <pc:docMk/>
            <pc:sldMk cId="1663133379" sldId="513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7:26.788" v="325"/>
          <ac:graphicFrameMkLst>
            <pc:docMk/>
            <pc:sldMk cId="1663133379" sldId="513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7:36.523" v="327"/>
          <ac:graphicFrameMkLst>
            <pc:docMk/>
            <pc:sldMk cId="1663133379" sldId="513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7:45.335" v="330"/>
          <ac:graphicFrameMkLst>
            <pc:docMk/>
            <pc:sldMk cId="1663133379" sldId="513"/>
            <ac:graphicFrameMk id="8" creationId="{00000000-0000-0000-0000-000000000000}"/>
          </ac:graphicFrameMkLst>
        </pc:graphicFrameChg>
      </pc:sldChg>
      <pc:sldChg chg="modSp mod">
        <pc:chgData name="CAI JUN" userId="08ce88e1165b00db" providerId="LiveId" clId="{39B70C52-C5FC-49D0-88B5-5567306E8459}" dt="2020-06-02T00:39:43.601" v="348"/>
        <pc:sldMkLst>
          <pc:docMk/>
          <pc:sldMk cId="220474419" sldId="514"/>
        </pc:sldMkLst>
        <pc:spChg chg="mod">
          <ac:chgData name="CAI JUN" userId="08ce88e1165b00db" providerId="LiveId" clId="{39B70C52-C5FC-49D0-88B5-5567306E8459}" dt="2020-06-02T00:38:51.366" v="342" actId="113"/>
          <ac:spMkLst>
            <pc:docMk/>
            <pc:sldMk cId="220474419" sldId="514"/>
            <ac:spMk id="4" creationId="{00000000-0000-0000-0000-000000000000}"/>
          </ac:spMkLst>
        </pc:spChg>
        <pc:spChg chg="mod">
          <ac:chgData name="CAI JUN" userId="08ce88e1165b00db" providerId="LiveId" clId="{39B70C52-C5FC-49D0-88B5-5567306E8459}" dt="2020-06-02T00:38:47.194" v="341" actId="207"/>
          <ac:spMkLst>
            <pc:docMk/>
            <pc:sldMk cId="220474419" sldId="514"/>
            <ac:spMk id="10" creationId="{00000000-0000-0000-0000-000000000000}"/>
          </ac:spMkLst>
        </pc:spChg>
        <pc:graphicFrameChg chg="mod">
          <ac:chgData name="CAI JUN" userId="08ce88e1165b00db" providerId="LiveId" clId="{39B70C52-C5FC-49D0-88B5-5567306E8459}" dt="2020-06-02T00:39:01.382" v="344"/>
          <ac:graphicFrameMkLst>
            <pc:docMk/>
            <pc:sldMk cId="220474419" sldId="514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9:43.601" v="348"/>
          <ac:graphicFrameMkLst>
            <pc:docMk/>
            <pc:sldMk cId="220474419" sldId="514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39B70C52-C5FC-49D0-88B5-5567306E8459}" dt="2020-06-02T00:38:26.116" v="334"/>
          <ac:graphicFrameMkLst>
            <pc:docMk/>
            <pc:sldMk cId="220474419" sldId="514"/>
            <ac:graphicFrameMk id="11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png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0.wmf"/><Relationship Id="rId4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50.wmf"/><Relationship Id="rId4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A082D91D-6CF4-40B3-9891-6308380AA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2A844-3F05-4339-B1EC-CA70F57C42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28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F5FF2-9F18-4596-9E82-5CA15B71A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12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2A413-B2A5-4E7C-9336-7BC3B1050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19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B72DB-3684-4F79-AF1E-A61797BA91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6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424ED-387A-4030-AA06-27BF27B14C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30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6E050-A763-473D-BDA3-BC5EBED068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F2B9A-75EC-4146-A028-946B5ACF96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71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9E7F7-4F1F-4B1E-A153-3658AC54D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34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1F949-43CB-4D5B-BEA6-3300067A0C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84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F8CF1-C8FE-416E-B1A7-8A1CDD99B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88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61AF6-B153-44B2-9CA5-2C73C53D0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76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3298A-D148-4CFB-81F7-84AF1BFB8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90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41FF10E7-7C4F-411F-B289-210487E381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  <p:sldLayoutId id="214748469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6.png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5.png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0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0.wmf"/><Relationship Id="rId3" Type="http://schemas.openxmlformats.org/officeDocument/2006/relationships/image" Target="../media/image71.jpeg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6.wmf"/><Relationship Id="rId3" Type="http://schemas.openxmlformats.org/officeDocument/2006/relationships/image" Target="../media/image71.jpeg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7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oleObject" Target="../embeddings/oleObject78.bin"/><Relationship Id="rId7" Type="http://schemas.openxmlformats.org/officeDocument/2006/relationships/image" Target="../media/image7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9.wmf"/><Relationship Id="rId9" Type="http://schemas.openxmlformats.org/officeDocument/2006/relationships/image" Target="../media/image7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8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350" y="1600200"/>
            <a:ext cx="79819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000250" indent="-200025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2-5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熵与熵增原理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957263" y="3843338"/>
            <a:ext cx="7886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Entropy and Principle of Entropy Increase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2"/>
          <p:cNvSpPr txBox="1">
            <a:spLocks noChangeArrowheads="1"/>
          </p:cNvSpPr>
          <p:nvPr/>
        </p:nvSpPr>
        <p:spPr bwMode="auto">
          <a:xfrm>
            <a:off x="631825" y="654050"/>
            <a:ext cx="55324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熵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(entropy)</a:t>
            </a:r>
            <a:endParaRPr kumimoji="1" lang="en-US" altLang="zh-CN" sz="28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熵的定义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(definition of entropy)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8435" name="Group 45"/>
          <p:cNvGrpSpPr>
            <a:grpSpLocks/>
          </p:cNvGrpSpPr>
          <p:nvPr/>
        </p:nvGrpSpPr>
        <p:grpSpPr bwMode="auto">
          <a:xfrm>
            <a:off x="986223" y="1830388"/>
            <a:ext cx="7615454" cy="769937"/>
            <a:chOff x="621" y="1060"/>
            <a:chExt cx="4756" cy="485"/>
          </a:xfrm>
        </p:grpSpPr>
        <p:graphicFrame>
          <p:nvGraphicFramePr>
            <p:cNvPr id="18446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3284599"/>
                </p:ext>
              </p:extLst>
            </p:nvPr>
          </p:nvGraphicFramePr>
          <p:xfrm>
            <a:off x="621" y="1060"/>
            <a:ext cx="1004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3" imgW="685800" imgH="330120" progId="Equation.DSMT4">
                    <p:embed/>
                  </p:oleObj>
                </mc:Choice>
                <mc:Fallback>
                  <p:oleObj name="Equation" r:id="rId3" imgW="685800" imgH="330120" progId="Equation.DSMT4">
                    <p:embed/>
                    <p:pic>
                      <p:nvPicPr>
                        <p:cNvPr id="1844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1060"/>
                          <a:ext cx="1004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Text Box 39"/>
            <p:cNvSpPr txBox="1">
              <a:spLocks noChangeArrowheads="1"/>
            </p:cNvSpPr>
            <p:nvPr/>
          </p:nvSpPr>
          <p:spPr bwMode="auto">
            <a:xfrm>
              <a:off x="2150" y="1144"/>
              <a:ext cx="1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与过程无关</a:t>
              </a:r>
              <a:endParaRPr kumimoji="1"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448" name="Text Box 40"/>
            <p:cNvSpPr txBox="1">
              <a:spLocks noChangeArrowheads="1"/>
            </p:cNvSpPr>
            <p:nvPr/>
          </p:nvSpPr>
          <p:spPr bwMode="auto">
            <a:xfrm>
              <a:off x="3866" y="1144"/>
              <a:ext cx="151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△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状态函数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熵</a:t>
              </a:r>
              <a:endParaRPr kumimoji="1" lang="zh-CN" altLang="en-US" sz="280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8449" name="AutoShape 43"/>
            <p:cNvSpPr>
              <a:spLocks noChangeArrowheads="1"/>
            </p:cNvSpPr>
            <p:nvPr/>
          </p:nvSpPr>
          <p:spPr bwMode="auto">
            <a:xfrm>
              <a:off x="1716" y="1188"/>
              <a:ext cx="423" cy="27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0 w 21600"/>
                <a:gd name="T13" fmla="*/ 5440 h 21600"/>
                <a:gd name="T14" fmla="*/ 18894 w 21600"/>
                <a:gd name="T15" fmla="*/ 162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AutoShape 44"/>
            <p:cNvSpPr>
              <a:spLocks noChangeArrowheads="1"/>
            </p:cNvSpPr>
            <p:nvPr/>
          </p:nvSpPr>
          <p:spPr bwMode="auto">
            <a:xfrm>
              <a:off x="3432" y="1188"/>
              <a:ext cx="423" cy="27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0 w 21600"/>
                <a:gd name="T13" fmla="*/ 5440 h 21600"/>
                <a:gd name="T14" fmla="*/ 18894 w 21600"/>
                <a:gd name="T15" fmla="*/ 162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843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819628"/>
              </p:ext>
            </p:extLst>
          </p:nvPr>
        </p:nvGraphicFramePr>
        <p:xfrm>
          <a:off x="2663825" y="2557463"/>
          <a:ext cx="37147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511280" imgH="393480" progId="Equation.DSMT4">
                  <p:embed/>
                </p:oleObj>
              </mc:Choice>
              <mc:Fallback>
                <p:oleObj name="Equation" r:id="rId5" imgW="1511280" imgH="393480" progId="Equation.DSMT4">
                  <p:embed/>
                  <p:pic>
                    <p:nvPicPr>
                      <p:cNvPr id="1843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557463"/>
                        <a:ext cx="37147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8" name="Group 53"/>
          <p:cNvGrpSpPr>
            <a:grpSpLocks/>
          </p:cNvGrpSpPr>
          <p:nvPr/>
        </p:nvGrpSpPr>
        <p:grpSpPr bwMode="auto">
          <a:xfrm>
            <a:off x="1573213" y="5478463"/>
            <a:ext cx="4559300" cy="908050"/>
            <a:chOff x="1303" y="3272"/>
            <a:chExt cx="2872" cy="572"/>
          </a:xfrm>
        </p:grpSpPr>
        <p:graphicFrame>
          <p:nvGraphicFramePr>
            <p:cNvPr id="18444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5582564"/>
                </p:ext>
              </p:extLst>
            </p:nvPr>
          </p:nvGraphicFramePr>
          <p:xfrm>
            <a:off x="1303" y="3272"/>
            <a:ext cx="1036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Equation" r:id="rId7" imgW="711000" imgH="393480" progId="Equation.DSMT4">
                    <p:embed/>
                  </p:oleObj>
                </mc:Choice>
                <mc:Fallback>
                  <p:oleObj name="Equation" r:id="rId7" imgW="711000" imgH="393480" progId="Equation.DSMT4">
                    <p:embed/>
                    <p:pic>
                      <p:nvPicPr>
                        <p:cNvPr id="1844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3272"/>
                          <a:ext cx="1036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6355694"/>
                </p:ext>
              </p:extLst>
            </p:nvPr>
          </p:nvGraphicFramePr>
          <p:xfrm>
            <a:off x="2600" y="3285"/>
            <a:ext cx="1575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quation" r:id="rId9" imgW="1130040" imgH="393480" progId="Equation.DSMT4">
                    <p:embed/>
                  </p:oleObj>
                </mc:Choice>
                <mc:Fallback>
                  <p:oleObj name="Equation" r:id="rId9" imgW="1130040" imgH="393480" progId="Equation.DSMT4">
                    <p:embed/>
                    <p:pic>
                      <p:nvPicPr>
                        <p:cNvPr id="1844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" y="3285"/>
                          <a:ext cx="1575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9" name="Text Box 51"/>
          <p:cNvSpPr txBox="1">
            <a:spLocks noChangeArrowheads="1"/>
          </p:cNvSpPr>
          <p:nvPr/>
        </p:nvSpPr>
        <p:spPr bwMode="auto">
          <a:xfrm>
            <a:off x="1431925" y="3711575"/>
            <a:ext cx="735488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熵是一个状态函数，是物质的特性，从论证过程可以看出，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只在平衡态才言熵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dirty="0">
              <a:latin typeface="宋体" pitchFamily="2" charset="-122"/>
            </a:endParaRPr>
          </a:p>
        </p:txBody>
      </p:sp>
      <p:sp>
        <p:nvSpPr>
          <p:cNvPr id="18440" name="Text Box 54"/>
          <p:cNvSpPr txBox="1">
            <a:spLocks noChangeArrowheads="1"/>
          </p:cNvSpPr>
          <p:nvPr/>
        </p:nvSpPr>
        <p:spPr bwMode="auto">
          <a:xfrm>
            <a:off x="1393825" y="4799013"/>
            <a:ext cx="3049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常用单位：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J·K</a:t>
            </a:r>
            <a:r>
              <a:rPr kumimoji="1" lang="en-US" altLang="zh-CN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-1</a:t>
            </a:r>
            <a:endParaRPr kumimoji="1" lang="en-US" altLang="zh-CN" sz="240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18441" name="AutoShape 55"/>
          <p:cNvSpPr>
            <a:spLocks noChangeArrowheads="1"/>
          </p:cNvSpPr>
          <p:nvPr/>
        </p:nvSpPr>
        <p:spPr bwMode="auto">
          <a:xfrm>
            <a:off x="1162050" y="3819525"/>
            <a:ext cx="280988" cy="319088"/>
          </a:xfrm>
          <a:prstGeom prst="diamond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8442" name="AutoShape 56"/>
          <p:cNvSpPr>
            <a:spLocks noChangeArrowheads="1"/>
          </p:cNvSpPr>
          <p:nvPr/>
        </p:nvSpPr>
        <p:spPr bwMode="auto">
          <a:xfrm>
            <a:off x="1162050" y="4970463"/>
            <a:ext cx="280988" cy="319087"/>
          </a:xfrm>
          <a:prstGeom prst="diamond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8443" name="AutoShape 57"/>
          <p:cNvSpPr>
            <a:spLocks noChangeArrowheads="1"/>
          </p:cNvSpPr>
          <p:nvPr/>
        </p:nvSpPr>
        <p:spPr bwMode="auto">
          <a:xfrm>
            <a:off x="1162050" y="5732463"/>
            <a:ext cx="280988" cy="319087"/>
          </a:xfrm>
          <a:prstGeom prst="diamond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6"/>
          <p:cNvSpPr txBox="1">
            <a:spLocks noChangeArrowheads="1"/>
          </p:cNvSpPr>
          <p:nvPr/>
        </p:nvSpPr>
        <p:spPr bwMode="auto">
          <a:xfrm>
            <a:off x="631825" y="654050"/>
            <a:ext cx="668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不可逆程度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(degree of irreversibility)</a:t>
            </a:r>
            <a:endParaRPr kumimoji="1"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59" name="AutoShape 51"/>
          <p:cNvSpPr>
            <a:spLocks noChangeArrowheads="1"/>
          </p:cNvSpPr>
          <p:nvPr/>
        </p:nvSpPr>
        <p:spPr bwMode="auto">
          <a:xfrm>
            <a:off x="838200" y="1960563"/>
            <a:ext cx="3162300" cy="121602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noFill/>
          </a:ln>
          <a:effectLst>
            <a:prstShdw prst="shdw17" dist="17961" dir="13500000">
              <a:srgbClr val="997A99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9460" name="AutoShape 55"/>
          <p:cNvSpPr>
            <a:spLocks noChangeArrowheads="1"/>
          </p:cNvSpPr>
          <p:nvPr/>
        </p:nvSpPr>
        <p:spPr bwMode="auto">
          <a:xfrm>
            <a:off x="4324350" y="2281238"/>
            <a:ext cx="97631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Text Box 58"/>
          <p:cNvSpPr txBox="1">
            <a:spLocks noChangeArrowheads="1"/>
          </p:cNvSpPr>
          <p:nvPr/>
        </p:nvSpPr>
        <p:spPr bwMode="auto">
          <a:xfrm>
            <a:off x="5546725" y="1671638"/>
            <a:ext cx="2679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&gt;0</a:t>
            </a:r>
            <a:r>
              <a:rPr kumimoji="1" lang="en-US" altLang="zh-CN" sz="2800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不可逆过程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9462" name="Text Box 59"/>
          <p:cNvSpPr txBox="1">
            <a:spLocks noChangeArrowheads="1"/>
          </p:cNvSpPr>
          <p:nvPr/>
        </p:nvSpPr>
        <p:spPr bwMode="auto">
          <a:xfrm>
            <a:off x="5546725" y="2243138"/>
            <a:ext cx="2360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=0</a:t>
            </a:r>
            <a:r>
              <a:rPr kumimoji="1" lang="en-US" altLang="zh-CN" sz="2800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可逆过程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9463" name="Text Box 60"/>
          <p:cNvSpPr txBox="1">
            <a:spLocks noChangeArrowheads="1"/>
          </p:cNvSpPr>
          <p:nvPr/>
        </p:nvSpPr>
        <p:spPr bwMode="auto">
          <a:xfrm>
            <a:off x="5561013" y="2805113"/>
            <a:ext cx="2749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&lt;0</a:t>
            </a:r>
            <a:r>
              <a:rPr kumimoji="1" lang="en-US" altLang="zh-CN" sz="2800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不可能发生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19464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02187"/>
              </p:ext>
            </p:extLst>
          </p:nvPr>
        </p:nvGraphicFramePr>
        <p:xfrm>
          <a:off x="1374775" y="2049463"/>
          <a:ext cx="200183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799920" imgH="444240" progId="Equation.DSMT4">
                  <p:embed/>
                </p:oleObj>
              </mc:Choice>
              <mc:Fallback>
                <p:oleObj name="Equation" r:id="rId3" imgW="799920" imgH="444240" progId="Equation.DSMT4">
                  <p:embed/>
                  <p:pic>
                    <p:nvPicPr>
                      <p:cNvPr id="19464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2049463"/>
                        <a:ext cx="2001838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Group 64"/>
          <p:cNvGrpSpPr>
            <a:grpSpLocks/>
          </p:cNvGrpSpPr>
          <p:nvPr/>
        </p:nvGrpSpPr>
        <p:grpSpPr bwMode="auto">
          <a:xfrm>
            <a:off x="2900362" y="3868738"/>
            <a:ext cx="3868029" cy="527050"/>
            <a:chOff x="1692" y="3184"/>
            <a:chExt cx="1934" cy="332"/>
          </a:xfrm>
        </p:grpSpPr>
        <p:sp>
          <p:nvSpPr>
            <p:cNvPr id="19469" name="AutoShape 62"/>
            <p:cNvSpPr>
              <a:spLocks/>
            </p:cNvSpPr>
            <p:nvPr/>
          </p:nvSpPr>
          <p:spPr bwMode="auto">
            <a:xfrm>
              <a:off x="1692" y="3204"/>
              <a:ext cx="1934" cy="312"/>
            </a:xfrm>
            <a:prstGeom prst="borderCallout2">
              <a:avLst>
                <a:gd name="adj1" fmla="val 23079"/>
                <a:gd name="adj2" fmla="val -1972"/>
                <a:gd name="adj3" fmla="val 23079"/>
                <a:gd name="adj4" fmla="val -10264"/>
                <a:gd name="adj5" fmla="val -146796"/>
                <a:gd name="adj6" fmla="val -14000"/>
              </a:avLst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79935" name="Text Box 63"/>
            <p:cNvSpPr txBox="1">
              <a:spLocks noChangeArrowheads="1"/>
            </p:cNvSpPr>
            <p:nvPr/>
          </p:nvSpPr>
          <p:spPr bwMode="auto">
            <a:xfrm>
              <a:off x="1718" y="3184"/>
              <a:ext cx="19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度量过程的不可逆程度</a:t>
              </a:r>
            </a:p>
          </p:txBody>
        </p:sp>
      </p:grpSp>
      <p:grpSp>
        <p:nvGrpSpPr>
          <p:cNvPr id="19466" name="组合 1"/>
          <p:cNvGrpSpPr>
            <a:grpSpLocks/>
          </p:cNvGrpSpPr>
          <p:nvPr/>
        </p:nvGrpSpPr>
        <p:grpSpPr bwMode="auto">
          <a:xfrm>
            <a:off x="947739" y="4725988"/>
            <a:ext cx="6367462" cy="714375"/>
            <a:chOff x="947739" y="4725988"/>
            <a:chExt cx="6367462" cy="714368"/>
          </a:xfrm>
        </p:grpSpPr>
        <p:sp>
          <p:nvSpPr>
            <p:cNvPr id="19467" name="Text Box 15"/>
            <p:cNvSpPr txBox="1">
              <a:spLocks noChangeArrowheads="1"/>
            </p:cNvSpPr>
            <p:nvPr/>
          </p:nvSpPr>
          <p:spPr bwMode="auto">
            <a:xfrm>
              <a:off x="947739" y="4725988"/>
              <a:ext cx="6367462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如果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环境温度恒定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，则</a:t>
              </a:r>
              <a:endPara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19468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8829707"/>
                </p:ext>
              </p:extLst>
            </p:nvPr>
          </p:nvGraphicFramePr>
          <p:xfrm>
            <a:off x="4945063" y="4868862"/>
            <a:ext cx="2162175" cy="571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Equation" r:id="rId5" imgW="863280" imgH="228600" progId="Equation.DSMT4">
                    <p:embed/>
                  </p:oleObj>
                </mc:Choice>
                <mc:Fallback>
                  <p:oleObj name="Equation" r:id="rId5" imgW="863280" imgH="228600" progId="Equation.DSMT4">
                    <p:embed/>
                    <p:pic>
                      <p:nvPicPr>
                        <p:cNvPr id="19468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063" y="4868862"/>
                          <a:ext cx="2162175" cy="571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641350" y="1277938"/>
            <a:ext cx="8245475" cy="523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）热二论证了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任意循环过程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满足不等式：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69925" y="2959100"/>
            <a:ext cx="8096250" cy="29860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）由上式等号对应的可逆循环过程，热二论证了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平衡态具备广延性质熵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endParaRPr lang="en-US" altLang="zh-CN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200"/>
              </a:spcBef>
              <a:defRPr/>
            </a:pPr>
            <a:endParaRPr lang="en-US" altLang="zh-CN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但是热力学并没有指明非平衡态的熵是什么，不要想当然认为任意宏观状态的熵都存在。</a:t>
            </a:r>
          </a:p>
        </p:txBody>
      </p:sp>
      <p:graphicFrame>
        <p:nvGraphicFramePr>
          <p:cNvPr id="2458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878127"/>
              </p:ext>
            </p:extLst>
          </p:nvPr>
        </p:nvGraphicFramePr>
        <p:xfrm>
          <a:off x="3651250" y="1801813"/>
          <a:ext cx="14208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622080" imgH="444240" progId="Equation.DSMT4">
                  <p:embed/>
                </p:oleObj>
              </mc:Choice>
              <mc:Fallback>
                <p:oleObj name="Equation" r:id="rId3" imgW="622080" imgH="444240" progId="Equation.DSMT4">
                  <p:embed/>
                  <p:pic>
                    <p:nvPicPr>
                      <p:cNvPr id="2458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1801813"/>
                        <a:ext cx="142081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692525" y="538163"/>
            <a:ext cx="2049463" cy="584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小  结</a:t>
            </a:r>
            <a:endParaRPr lang="en-US" altLang="zh-CN" sz="32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458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365322"/>
              </p:ext>
            </p:extLst>
          </p:nvPr>
        </p:nvGraphicFramePr>
        <p:xfrm>
          <a:off x="2701925" y="4008438"/>
          <a:ext cx="403066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765080" imgH="393480" progId="Equation.DSMT4">
                  <p:embed/>
                </p:oleObj>
              </mc:Choice>
              <mc:Fallback>
                <p:oleObj name="Equation" r:id="rId5" imgW="1765080" imgH="393480" progId="Equation.DSMT4">
                  <p:embed/>
                  <p:pic>
                    <p:nvPicPr>
                      <p:cNvPr id="2458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4008438"/>
                        <a:ext cx="4030663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994382"/>
              </p:ext>
            </p:extLst>
          </p:nvPr>
        </p:nvGraphicFramePr>
        <p:xfrm>
          <a:off x="1558925" y="1584325"/>
          <a:ext cx="22320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977760" imgH="444240" progId="Equation.DSMT4">
                  <p:embed/>
                </p:oleObj>
              </mc:Choice>
              <mc:Fallback>
                <p:oleObj name="Equation" r:id="rId3" imgW="977760" imgH="444240" progId="Equation.DSMT4">
                  <p:embed/>
                  <p:pic>
                    <p:nvPicPr>
                      <p:cNvPr id="2150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1584325"/>
                        <a:ext cx="22320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71513" y="639763"/>
            <a:ext cx="8096250" cy="954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ea typeface="黑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）熵只有在平衡态才有意义，计算一个过程的熵变时，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此过程的初末态必须是平衡态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033838" y="1781175"/>
            <a:ext cx="4477984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态</a:t>
            </a:r>
            <a:r>
              <a:rPr lang="en-US" altLang="zh-CN" dirty="0">
                <a:solidFill>
                  <a:srgbClr val="0000FF"/>
                </a:solidFill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和态</a:t>
            </a:r>
            <a:r>
              <a:rPr lang="en-US" altLang="zh-CN" dirty="0">
                <a:solidFill>
                  <a:srgbClr val="0000FF"/>
                </a:solidFill>
                <a:ea typeface="黑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必须是平衡态！</a:t>
            </a:r>
          </a:p>
        </p:txBody>
      </p:sp>
      <p:grpSp>
        <p:nvGrpSpPr>
          <p:cNvPr id="21509" name="组合 2"/>
          <p:cNvGrpSpPr>
            <a:grpSpLocks/>
          </p:cNvGrpSpPr>
          <p:nvPr/>
        </p:nvGrpSpPr>
        <p:grpSpPr bwMode="auto">
          <a:xfrm>
            <a:off x="1309688" y="3001963"/>
            <a:ext cx="6167437" cy="2571750"/>
            <a:chOff x="1309688" y="2556162"/>
            <a:chExt cx="6167437" cy="2571750"/>
          </a:xfrm>
        </p:grpSpPr>
        <p:pic>
          <p:nvPicPr>
            <p:cNvPr id="21513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475" y="2556162"/>
              <a:ext cx="4438650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514" name="组合 1"/>
            <p:cNvGrpSpPr>
              <a:grpSpLocks/>
            </p:cNvGrpSpPr>
            <p:nvPr/>
          </p:nvGrpSpPr>
          <p:grpSpPr bwMode="auto">
            <a:xfrm>
              <a:off x="1309688" y="3128963"/>
              <a:ext cx="5033962" cy="1833563"/>
              <a:chOff x="795338" y="3371850"/>
              <a:chExt cx="5033962" cy="1833563"/>
            </a:xfrm>
          </p:grpSpPr>
          <p:cxnSp>
            <p:nvCxnSpPr>
              <p:cNvPr id="21515" name="直接箭头连接符 10"/>
              <p:cNvCxnSpPr>
                <a:cxnSpLocks noChangeShapeType="1"/>
              </p:cNvCxnSpPr>
              <p:nvPr/>
            </p:nvCxnSpPr>
            <p:spPr bwMode="auto">
              <a:xfrm flipH="1">
                <a:off x="5157793" y="3829050"/>
                <a:ext cx="671507" cy="1006466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16" name="直接箭头连接符 2"/>
              <p:cNvCxnSpPr>
                <a:cxnSpLocks noChangeShapeType="1"/>
              </p:cNvCxnSpPr>
              <p:nvPr/>
            </p:nvCxnSpPr>
            <p:spPr bwMode="auto">
              <a:xfrm>
                <a:off x="2638425" y="3643313"/>
                <a:ext cx="590550" cy="310353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17" name="直接箭头连接符 16"/>
              <p:cNvCxnSpPr>
                <a:cxnSpLocks noChangeShapeType="1"/>
              </p:cNvCxnSpPr>
              <p:nvPr/>
            </p:nvCxnSpPr>
            <p:spPr bwMode="auto">
              <a:xfrm flipV="1">
                <a:off x="2414588" y="4757738"/>
                <a:ext cx="985837" cy="220662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518" name="TextBox 5"/>
              <p:cNvSpPr txBox="1">
                <a:spLocks noChangeArrowheads="1"/>
              </p:cNvSpPr>
              <p:nvPr/>
            </p:nvSpPr>
            <p:spPr bwMode="auto">
              <a:xfrm>
                <a:off x="985838" y="3371850"/>
                <a:ext cx="1627187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solidFill>
                      <a:srgbClr val="C00000"/>
                    </a:solidFill>
                    <a:latin typeface="Times New Roman" pitchFamily="18" charset="0"/>
                  </a:rPr>
                  <a:t>实际过程</a:t>
                </a:r>
              </a:p>
            </p:txBody>
          </p:sp>
          <p:sp>
            <p:nvSpPr>
              <p:cNvPr id="21519" name="TextBox 20"/>
              <p:cNvSpPr txBox="1">
                <a:spLocks noChangeArrowheads="1"/>
              </p:cNvSpPr>
              <p:nvPr/>
            </p:nvSpPr>
            <p:spPr bwMode="auto">
              <a:xfrm>
                <a:off x="795338" y="4681538"/>
                <a:ext cx="1627187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solidFill>
                      <a:srgbClr val="C00000"/>
                    </a:solidFill>
                    <a:latin typeface="Times New Roman" pitchFamily="18" charset="0"/>
                  </a:rPr>
                  <a:t>可逆过程</a:t>
                </a:r>
              </a:p>
            </p:txBody>
          </p:sp>
          <p:sp>
            <p:nvSpPr>
              <p:cNvPr id="21520" name="TextBox 5"/>
              <p:cNvSpPr txBox="1">
                <a:spLocks noChangeArrowheads="1"/>
              </p:cNvSpPr>
              <p:nvPr/>
            </p:nvSpPr>
            <p:spPr bwMode="auto">
              <a:xfrm>
                <a:off x="5087949" y="3953666"/>
                <a:ext cx="569912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FF0000"/>
                    </a:solidFill>
                    <a:latin typeface="Times New Roman" pitchFamily="18" charset="0"/>
                  </a:rPr>
                  <a:t>?</a:t>
                </a:r>
                <a:endParaRPr lang="zh-CN" alt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47917" y="5709904"/>
            <a:ext cx="7931422" cy="851234"/>
            <a:chOff x="836342" y="5698329"/>
            <a:chExt cx="7931422" cy="851234"/>
          </a:xfrm>
        </p:grpSpPr>
        <p:sp>
          <p:nvSpPr>
            <p:cNvPr id="2" name="文本框 1"/>
            <p:cNvSpPr txBox="1"/>
            <p:nvPr/>
          </p:nvSpPr>
          <p:spPr>
            <a:xfrm>
              <a:off x="836342" y="5698329"/>
              <a:ext cx="79314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</a:rPr>
                <a:t>实际过程中间涉及非平衡态，非平衡态熵的普遍定义是未知的，因此实际过程中间步骤的            与</a:t>
              </a:r>
              <a:r>
                <a:rPr lang="en-US" altLang="zh-CN" sz="2400" b="0" dirty="0" err="1">
                  <a:solidFill>
                    <a:srgbClr val="000000"/>
                  </a:solidFill>
                </a:rPr>
                <a:t>d</a:t>
              </a:r>
              <a:r>
                <a:rPr lang="en-US" altLang="zh-CN" sz="2400" b="0" i="1" dirty="0" err="1">
                  <a:solidFill>
                    <a:srgbClr val="000000"/>
                  </a:solidFill>
                </a:rPr>
                <a:t>S</a:t>
              </a:r>
              <a:r>
                <a:rPr lang="zh-CN" altLang="en-US" sz="2400" dirty="0">
                  <a:solidFill>
                    <a:srgbClr val="000000"/>
                  </a:solidFill>
                </a:rPr>
                <a:t>无关。</a:t>
              </a:r>
            </a:p>
          </p:txBody>
        </p:sp>
        <p:graphicFrame>
          <p:nvGraphicFramePr>
            <p:cNvPr id="21510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538055"/>
                </p:ext>
              </p:extLst>
            </p:nvPr>
          </p:nvGraphicFramePr>
          <p:xfrm>
            <a:off x="5219238" y="6101888"/>
            <a:ext cx="928687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6" imgW="469800" imgH="228600" progId="Equation.DSMT4">
                    <p:embed/>
                  </p:oleObj>
                </mc:Choice>
                <mc:Fallback>
                  <p:oleObj name="Equation" r:id="rId6" imgW="469800" imgH="228600" progId="Equation.DSMT4">
                    <p:embed/>
                    <p:pic>
                      <p:nvPicPr>
                        <p:cNvPr id="2151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238" y="6101888"/>
                          <a:ext cx="928687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1" name="Text Box 31"/>
          <p:cNvSpPr txBox="1">
            <a:spLocks noChangeArrowheads="1"/>
          </p:cNvSpPr>
          <p:nvPr/>
        </p:nvSpPr>
        <p:spPr bwMode="auto">
          <a:xfrm>
            <a:off x="619125" y="2505075"/>
            <a:ext cx="80867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）不要认为实际过程的中间微元满足微分形式克劳修斯不等式！</a:t>
            </a:r>
          </a:p>
        </p:txBody>
      </p:sp>
      <p:sp>
        <p:nvSpPr>
          <p:cNvPr id="21512" name="TextBox 5"/>
          <p:cNvSpPr txBox="1">
            <a:spLocks noChangeArrowheads="1"/>
          </p:cNvSpPr>
          <p:nvPr/>
        </p:nvSpPr>
        <p:spPr bwMode="auto">
          <a:xfrm>
            <a:off x="3743325" y="3209925"/>
            <a:ext cx="22653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非平衡态熵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???</a:t>
            </a: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30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959851"/>
              </p:ext>
            </p:extLst>
          </p:nvPr>
        </p:nvGraphicFramePr>
        <p:xfrm>
          <a:off x="3255963" y="2185988"/>
          <a:ext cx="1196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482400" imgH="203040" progId="Equation.DSMT4">
                  <p:embed/>
                </p:oleObj>
              </mc:Choice>
              <mc:Fallback>
                <p:oleObj name="Equation" r:id="rId3" imgW="482400" imgH="203040" progId="Equation.DSMT4">
                  <p:embed/>
                  <p:pic>
                    <p:nvPicPr>
                      <p:cNvPr id="22530" name="Object 3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2185988"/>
                        <a:ext cx="11969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3083"/>
          <p:cNvSpPr txBox="1">
            <a:spLocks noChangeArrowheads="1"/>
          </p:cNvSpPr>
          <p:nvPr/>
        </p:nvSpPr>
        <p:spPr bwMode="auto">
          <a:xfrm>
            <a:off x="955675" y="2168525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绝热系统：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22532" name="Object 30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06904"/>
              </p:ext>
            </p:extLst>
          </p:nvPr>
        </p:nvGraphicFramePr>
        <p:xfrm>
          <a:off x="1724027" y="3324225"/>
          <a:ext cx="25923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1041120" imgH="444240" progId="Equation.DSMT4">
                  <p:embed/>
                </p:oleObj>
              </mc:Choice>
              <mc:Fallback>
                <p:oleObj name="Equation" r:id="rId5" imgW="1041120" imgH="444240" progId="Equation.DSMT4">
                  <p:embed/>
                  <p:pic>
                    <p:nvPicPr>
                      <p:cNvPr id="22532" name="Object 3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7" y="3324225"/>
                        <a:ext cx="259238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30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911018"/>
              </p:ext>
            </p:extLst>
          </p:nvPr>
        </p:nvGraphicFramePr>
        <p:xfrm>
          <a:off x="1754188" y="4965700"/>
          <a:ext cx="24018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22533" name="Object 3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4965700"/>
                        <a:ext cx="24018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3090"/>
          <p:cNvSpPr txBox="1">
            <a:spLocks noChangeArrowheads="1"/>
          </p:cNvSpPr>
          <p:nvPr/>
        </p:nvSpPr>
        <p:spPr bwMode="auto">
          <a:xfrm>
            <a:off x="631825" y="654050"/>
            <a:ext cx="7675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熵增原理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(principle of entropy increase)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275" name="Text Box 3091"/>
          <p:cNvSpPr txBox="1">
            <a:spLocks noChangeArrowheads="1"/>
          </p:cNvSpPr>
          <p:nvPr/>
        </p:nvSpPr>
        <p:spPr bwMode="auto">
          <a:xfrm>
            <a:off x="2365375" y="1425575"/>
            <a:ext cx="3859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绝热系统的熵有增无减</a:t>
            </a:r>
            <a:endParaRPr kumimoji="1" lang="zh-CN" altLang="en-US" sz="24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2536" name="AutoShape 3100"/>
          <p:cNvSpPr>
            <a:spLocks noChangeArrowheads="1"/>
          </p:cNvSpPr>
          <p:nvPr/>
        </p:nvSpPr>
        <p:spPr bwMode="auto">
          <a:xfrm>
            <a:off x="819150" y="3876675"/>
            <a:ext cx="523875" cy="1519238"/>
          </a:xfrm>
          <a:prstGeom prst="curvedRightArrow">
            <a:avLst>
              <a:gd name="adj1" fmla="val 58000"/>
              <a:gd name="adj2" fmla="val 116000"/>
              <a:gd name="adj3" fmla="val 3333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2537" name="AutoShape 3103"/>
          <p:cNvSpPr>
            <a:spLocks noChangeArrowheads="1"/>
          </p:cNvSpPr>
          <p:nvPr/>
        </p:nvSpPr>
        <p:spPr bwMode="auto">
          <a:xfrm>
            <a:off x="4762500" y="5019675"/>
            <a:ext cx="97631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Text Box 3104"/>
          <p:cNvSpPr txBox="1">
            <a:spLocks noChangeArrowheads="1"/>
          </p:cNvSpPr>
          <p:nvPr/>
        </p:nvSpPr>
        <p:spPr bwMode="auto">
          <a:xfrm>
            <a:off x="5946775" y="4181475"/>
            <a:ext cx="270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&gt;0</a:t>
            </a:r>
            <a:r>
              <a:rPr kumimoji="1" lang="en-US" altLang="zh-CN" sz="2800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不可逆过程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2539" name="Text Box 3105"/>
          <p:cNvSpPr txBox="1">
            <a:spLocks noChangeArrowheads="1"/>
          </p:cNvSpPr>
          <p:nvPr/>
        </p:nvSpPr>
        <p:spPr bwMode="auto">
          <a:xfrm>
            <a:off x="5927725" y="4981575"/>
            <a:ext cx="237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=0</a:t>
            </a:r>
            <a:r>
              <a:rPr kumimoji="1" lang="en-US" altLang="zh-CN" sz="2800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可逆过程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2540" name="Text Box 3106"/>
          <p:cNvSpPr txBox="1">
            <a:spLocks noChangeArrowheads="1"/>
          </p:cNvSpPr>
          <p:nvPr/>
        </p:nvSpPr>
        <p:spPr bwMode="auto">
          <a:xfrm>
            <a:off x="5965825" y="5800725"/>
            <a:ext cx="2686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&lt;0</a:t>
            </a:r>
            <a:r>
              <a:rPr kumimoji="1" lang="en-US" altLang="zh-CN" sz="2800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不可能发生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strip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53" name="Text Box 57"/>
          <p:cNvSpPr txBox="1">
            <a:spLocks noChangeArrowheads="1"/>
          </p:cNvSpPr>
          <p:nvPr/>
        </p:nvSpPr>
        <p:spPr bwMode="auto">
          <a:xfrm>
            <a:off x="603250" y="2755785"/>
            <a:ext cx="819785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FF"/>
                </a:solidFill>
                <a:latin typeface="+mn-ea"/>
                <a:ea typeface="+mn-ea"/>
              </a:rPr>
              <a:t>如果孤立系统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严格孤立，外界就无法干扰</a:t>
            </a:r>
            <a:r>
              <a:rPr kumimoji="1" lang="zh-CN" altLang="en-US" dirty="0">
                <a:solidFill>
                  <a:srgbClr val="0000FF"/>
                </a:solidFill>
                <a:latin typeface="+mn-ea"/>
                <a:ea typeface="+mn-ea"/>
              </a:rPr>
              <a:t>，若其处于平衡态，必将保持不变。仅当</a:t>
            </a:r>
            <a:r>
              <a:rPr kumimoji="1" lang="zh-CN" altLang="en-US" dirty="0">
                <a:solidFill>
                  <a:srgbClr val="0000FF"/>
                </a:solidFill>
                <a:latin typeface="+mn-ea"/>
              </a:rPr>
              <a:t>孤立系</a:t>
            </a:r>
            <a:r>
              <a:rPr kumimoji="1" lang="zh-CN" altLang="en-US" dirty="0">
                <a:solidFill>
                  <a:srgbClr val="0000FF"/>
                </a:solidFill>
                <a:latin typeface="+mn-ea"/>
                <a:ea typeface="+mn-ea"/>
              </a:rPr>
              <a:t>处于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非平衡态</a:t>
            </a:r>
            <a:r>
              <a:rPr kumimoji="1" lang="zh-CN" altLang="en-US" dirty="0">
                <a:solidFill>
                  <a:srgbClr val="0000FF"/>
                </a:solidFill>
                <a:latin typeface="+mn-ea"/>
                <a:ea typeface="+mn-ea"/>
              </a:rPr>
              <a:t>时，状态才会变化，但是非平衡态的熵又没有完备定义，无法计算熵变，谈何熵增？</a:t>
            </a:r>
            <a:endParaRPr kumimoji="1"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538" y="1349375"/>
            <a:ext cx="8197850" cy="1127125"/>
          </a:xfrm>
          <a:prstGeom prst="rect">
            <a:avLst/>
          </a:prstGeom>
          <a:solidFill>
            <a:srgbClr val="BDFEB2"/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热力学基本假定：孤立系统自发趋向平衡态，并且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达到平衡态后没有外界干扰不会离开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！</a:t>
            </a:r>
          </a:p>
        </p:txBody>
      </p:sp>
      <p:sp>
        <p:nvSpPr>
          <p:cNvPr id="25" name="Text Box 57"/>
          <p:cNvSpPr txBox="1">
            <a:spLocks noChangeArrowheads="1"/>
          </p:cNvSpPr>
          <p:nvPr/>
        </p:nvSpPr>
        <p:spPr bwMode="auto">
          <a:xfrm>
            <a:off x="627063" y="4733425"/>
            <a:ext cx="81978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FF"/>
                </a:solidFill>
                <a:latin typeface="+mn-ea"/>
                <a:ea typeface="+mn-ea"/>
              </a:rPr>
              <a:t>我们假设熵增原理中的非平衡态可以用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局域平衡近似</a:t>
            </a:r>
            <a:r>
              <a:rPr kumimoji="1" lang="zh-CN" altLang="en-US" dirty="0">
                <a:solidFill>
                  <a:srgbClr val="0000FF"/>
                </a:solidFill>
                <a:latin typeface="+mn-ea"/>
                <a:ea typeface="+mn-ea"/>
              </a:rPr>
              <a:t>描写，这种非平衡态等同于有内约束的平衡态，趋向平衡的过程等同于撤去内约束，因此，我们也默认“撤去内约束”不违背孤立系统的孤立性。</a:t>
            </a:r>
            <a:endParaRPr kumimoji="1"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1293813" y="668338"/>
            <a:ext cx="686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孤立系统一定绝热，因此熵有增无减</a:t>
            </a:r>
            <a:endParaRPr kumimoji="1" lang="zh-CN" altLang="en-US" sz="2400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53" grpId="0" animBg="1"/>
      <p:bldP spid="18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695325" y="730990"/>
            <a:ext cx="815096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近平衡的非平衡态的宏观描写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局部平衡近似：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</a:rPr>
              <a:t>非平衡态中的一类可以看作体系含有多个内约束，体系由内约束分割成多个子系统，每个子系统都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近似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</a:rPr>
              <a:t>看作处于平衡态，具有自己的温度和压强，但总体上温度压强并不均匀。（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</a:rPr>
              <a:t>6.6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</a:rPr>
              <a:t>节）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5457825" y="3703250"/>
            <a:ext cx="3057525" cy="22463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如果压强梯度比较小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，压强不均匀的体系就可以看作许多个压强均匀的子系统的组合。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19249" y="3174494"/>
            <a:ext cx="3759986" cy="3386931"/>
            <a:chOff x="1319249" y="2862263"/>
            <a:chExt cx="3759986" cy="3386931"/>
          </a:xfrm>
        </p:grpSpPr>
        <p:pic>
          <p:nvPicPr>
            <p:cNvPr id="4403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615" y="4744244"/>
              <a:ext cx="3686175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9" name="TextBox 3"/>
            <p:cNvSpPr txBox="1">
              <a:spLocks noChangeArrowheads="1"/>
            </p:cNvSpPr>
            <p:nvPr/>
          </p:nvSpPr>
          <p:spPr bwMode="auto">
            <a:xfrm>
              <a:off x="1364470" y="4962217"/>
              <a:ext cx="642938" cy="52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p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  <p:sp>
          <p:nvSpPr>
            <p:cNvPr id="25610" name="TextBox 6"/>
            <p:cNvSpPr txBox="1">
              <a:spLocks noChangeArrowheads="1"/>
            </p:cNvSpPr>
            <p:nvPr/>
          </p:nvSpPr>
          <p:spPr bwMode="auto">
            <a:xfrm>
              <a:off x="4436297" y="4948913"/>
              <a:ext cx="642938" cy="52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p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  <p:pic>
          <p:nvPicPr>
            <p:cNvPr id="2561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249" y="2862263"/>
              <a:ext cx="3724275" cy="1619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2" name="TextBox 9"/>
            <p:cNvSpPr txBox="1">
              <a:spLocks noChangeArrowheads="1"/>
            </p:cNvSpPr>
            <p:nvPr/>
          </p:nvSpPr>
          <p:spPr bwMode="auto">
            <a:xfrm>
              <a:off x="1385905" y="3134102"/>
              <a:ext cx="642938" cy="52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p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  <p:sp>
          <p:nvSpPr>
            <p:cNvPr id="25613" name="TextBox 10"/>
            <p:cNvSpPr txBox="1">
              <a:spLocks noChangeArrowheads="1"/>
            </p:cNvSpPr>
            <p:nvPr/>
          </p:nvSpPr>
          <p:spPr bwMode="auto">
            <a:xfrm>
              <a:off x="4393460" y="3134812"/>
              <a:ext cx="642938" cy="52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p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</p:grp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14350" y="44450"/>
            <a:ext cx="8058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了解一下：近平衡的非平衡态的宏观描写</a:t>
            </a:r>
          </a:p>
        </p:txBody>
      </p:sp>
    </p:spTree>
    <p:extLst>
      <p:ext uri="{BB962C8B-B14F-4D97-AF65-F5344CB8AC3E}">
        <p14:creationId xmlns:p14="http://schemas.microsoft.com/office/powerpoint/2010/main" val="173004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731830"/>
              </p:ext>
            </p:extLst>
          </p:nvPr>
        </p:nvGraphicFramePr>
        <p:xfrm>
          <a:off x="1066800" y="2414588"/>
          <a:ext cx="3752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511280" imgH="215640" progId="Equation.DSMT4">
                  <p:embed/>
                </p:oleObj>
              </mc:Choice>
              <mc:Fallback>
                <p:oleObj name="Equation" r:id="rId3" imgW="1511280" imgH="215640" progId="Equation.DSMT4">
                  <p:embed/>
                  <p:pic>
                    <p:nvPicPr>
                      <p:cNvPr id="2457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14588"/>
                        <a:ext cx="37528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AutoShape 49"/>
          <p:cNvSpPr>
            <a:spLocks noChangeArrowheads="1"/>
          </p:cNvSpPr>
          <p:nvPr/>
        </p:nvSpPr>
        <p:spPr bwMode="auto">
          <a:xfrm>
            <a:off x="569913" y="3510844"/>
            <a:ext cx="523875" cy="1500894"/>
          </a:xfrm>
          <a:prstGeom prst="curvedRightArrow">
            <a:avLst>
              <a:gd name="adj1" fmla="val 58005"/>
              <a:gd name="adj2" fmla="val 115998"/>
              <a:gd name="adj3" fmla="val 3333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24580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51697"/>
              </p:ext>
            </p:extLst>
          </p:nvPr>
        </p:nvGraphicFramePr>
        <p:xfrm>
          <a:off x="1285875" y="4495800"/>
          <a:ext cx="30083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1143000" imgH="241200" progId="Equation.DSMT4">
                  <p:embed/>
                </p:oleObj>
              </mc:Choice>
              <mc:Fallback>
                <p:oleObj name="Equation" r:id="rId5" imgW="1143000" imgH="241200" progId="Equation.DSMT4">
                  <p:embed/>
                  <p:pic>
                    <p:nvPicPr>
                      <p:cNvPr id="2458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495800"/>
                        <a:ext cx="300831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AutoShape 50"/>
          <p:cNvSpPr>
            <a:spLocks noChangeArrowheads="1"/>
          </p:cNvSpPr>
          <p:nvPr/>
        </p:nvSpPr>
        <p:spPr bwMode="auto">
          <a:xfrm>
            <a:off x="4475163" y="4581525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Text Box 53"/>
          <p:cNvSpPr txBox="1">
            <a:spLocks noChangeArrowheads="1"/>
          </p:cNvSpPr>
          <p:nvPr/>
        </p:nvSpPr>
        <p:spPr bwMode="auto">
          <a:xfrm>
            <a:off x="5903913" y="3746500"/>
            <a:ext cx="2695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&gt;0</a:t>
            </a:r>
            <a:r>
              <a:rPr kumimoji="1" lang="en-US" altLang="zh-CN" sz="2800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不可逆过程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4583" name="Text Box 54"/>
          <p:cNvSpPr txBox="1">
            <a:spLocks noChangeArrowheads="1"/>
          </p:cNvSpPr>
          <p:nvPr/>
        </p:nvSpPr>
        <p:spPr bwMode="auto">
          <a:xfrm>
            <a:off x="5884863" y="4254500"/>
            <a:ext cx="29019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=0</a:t>
            </a:r>
            <a:r>
              <a:rPr kumimoji="1" lang="en-US" altLang="zh-CN" sz="2800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已达平衡！</a:t>
            </a:r>
            <a:endParaRPr kumimoji="1" lang="en-US" altLang="zh-CN" sz="28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体系状态不变！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4584" name="Text Box 55"/>
          <p:cNvSpPr txBox="1">
            <a:spLocks noChangeArrowheads="1"/>
          </p:cNvSpPr>
          <p:nvPr/>
        </p:nvSpPr>
        <p:spPr bwMode="auto">
          <a:xfrm>
            <a:off x="5922963" y="5213350"/>
            <a:ext cx="2695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&lt;0</a:t>
            </a:r>
            <a:r>
              <a:rPr kumimoji="1" lang="en-US" altLang="zh-CN" sz="2800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不可能发生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80953" name="Text Box 57"/>
          <p:cNvSpPr txBox="1">
            <a:spLocks noChangeArrowheads="1"/>
          </p:cNvSpPr>
          <p:nvPr/>
        </p:nvSpPr>
        <p:spPr bwMode="auto">
          <a:xfrm>
            <a:off x="831850" y="895350"/>
            <a:ext cx="398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孤立系统的熵有增无减</a:t>
            </a:r>
            <a:endParaRPr kumimoji="1" lang="zh-CN" altLang="en-US" sz="2400" dirty="0">
              <a:solidFill>
                <a:srgbClr val="000000"/>
              </a:solidFill>
              <a:latin typeface="宋体" pitchFamily="2" charset="-122"/>
            </a:endParaRPr>
          </a:p>
        </p:txBody>
      </p:sp>
      <p:graphicFrame>
        <p:nvGraphicFramePr>
          <p:cNvPr id="2458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042131"/>
              </p:ext>
            </p:extLst>
          </p:nvPr>
        </p:nvGraphicFramePr>
        <p:xfrm>
          <a:off x="1298223" y="3171825"/>
          <a:ext cx="2538413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990360" imgH="444240" progId="Equation.DSMT4">
                  <p:embed/>
                </p:oleObj>
              </mc:Choice>
              <mc:Fallback>
                <p:oleObj name="Equation" r:id="rId7" imgW="990360" imgH="444240" progId="Equation.DSMT4">
                  <p:embed/>
                  <p:pic>
                    <p:nvPicPr>
                      <p:cNvPr id="2458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223" y="3171825"/>
                        <a:ext cx="2538413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619396" y="5937752"/>
            <a:ext cx="8080104" cy="566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孤立系统达到平衡后不再变化，不存在可逆过程。</a:t>
            </a:r>
            <a:endParaRPr kumimoji="1" lang="en-US" altLang="zh-CN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4588" name="组合 5"/>
          <p:cNvGrpSpPr>
            <a:grpSpLocks/>
          </p:cNvGrpSpPr>
          <p:nvPr/>
        </p:nvGrpSpPr>
        <p:grpSpPr bwMode="auto">
          <a:xfrm>
            <a:off x="5842000" y="781050"/>
            <a:ext cx="2857500" cy="2552700"/>
            <a:chOff x="5870652" y="877072"/>
            <a:chExt cx="2857903" cy="2551929"/>
          </a:xfrm>
        </p:grpSpPr>
        <p:grpSp>
          <p:nvGrpSpPr>
            <p:cNvPr id="24590" name="组合 1"/>
            <p:cNvGrpSpPr>
              <a:grpSpLocks/>
            </p:cNvGrpSpPr>
            <p:nvPr/>
          </p:nvGrpSpPr>
          <p:grpSpPr bwMode="auto">
            <a:xfrm>
              <a:off x="5932954" y="2390937"/>
              <a:ext cx="2726950" cy="1038064"/>
              <a:chOff x="5274051" y="2592642"/>
              <a:chExt cx="2726950" cy="1038064"/>
            </a:xfrm>
          </p:grpSpPr>
          <p:graphicFrame>
            <p:nvGraphicFramePr>
              <p:cNvPr id="24592" name="对象 4"/>
              <p:cNvGraphicFramePr>
                <a:graphicFrameLocks noChangeAspect="1"/>
              </p:cNvGraphicFramePr>
              <p:nvPr/>
            </p:nvGraphicFramePr>
            <p:xfrm>
              <a:off x="5274051" y="2592642"/>
              <a:ext cx="2726950" cy="10380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1" name="位图图像" r:id="rId9" imgW="3742857" imgH="1980952" progId="PBrush">
                      <p:embed/>
                    </p:oleObj>
                  </mc:Choice>
                  <mc:Fallback>
                    <p:oleObj name="位图图像" r:id="rId9" imgW="3742857" imgH="1980952" progId="PBrush">
                      <p:embed/>
                      <p:pic>
                        <p:nvPicPr>
                          <p:cNvPr id="24592" name="对象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4051" y="2592642"/>
                            <a:ext cx="2726950" cy="10380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93" name="TextBox 10"/>
              <p:cNvSpPr txBox="1">
                <a:spLocks noChangeArrowheads="1"/>
              </p:cNvSpPr>
              <p:nvPr/>
            </p:nvSpPr>
            <p:spPr bwMode="auto">
              <a:xfrm>
                <a:off x="5741894" y="2832895"/>
                <a:ext cx="184224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itchFamily="2" charset="2"/>
                  <a:buNone/>
                </a:pPr>
                <a:r>
                  <a:rPr lang="en-US" altLang="zh-CN" sz="2800" b="0" i="1" dirty="0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               </a:t>
                </a:r>
                <a:r>
                  <a:rPr lang="en-US" altLang="zh-CN" sz="2800" b="0" i="1" dirty="0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zh-CN" altLang="en-US" sz="2800" b="0" baseline="-250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591" name="矩形 2"/>
            <p:cNvSpPr>
              <a:spLocks noChangeArrowheads="1"/>
            </p:cNvSpPr>
            <p:nvPr/>
          </p:nvSpPr>
          <p:spPr bwMode="auto">
            <a:xfrm>
              <a:off x="5870652" y="877072"/>
              <a:ext cx="2857903" cy="1569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例：绝热内约束，撤去内约束，到达新平衡态，新态的熵比原来的大。</a:t>
              </a:r>
              <a:endParaRPr kumimoji="1" lang="zh-CN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4589" name="左大括号 1"/>
          <p:cNvSpPr>
            <a:spLocks/>
          </p:cNvSpPr>
          <p:nvPr/>
        </p:nvSpPr>
        <p:spPr bwMode="auto">
          <a:xfrm>
            <a:off x="5619750" y="3948113"/>
            <a:ext cx="280988" cy="1795462"/>
          </a:xfrm>
          <a:prstGeom prst="leftBrace">
            <a:avLst>
              <a:gd name="adj1" fmla="val 8313"/>
              <a:gd name="adj2" fmla="val 50000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strip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97732" y="758284"/>
            <a:ext cx="5207620" cy="5397190"/>
            <a:chOff x="466656" y="956886"/>
            <a:chExt cx="5207620" cy="5397190"/>
          </a:xfrm>
        </p:grpSpPr>
        <p:sp>
          <p:nvSpPr>
            <p:cNvPr id="2" name="椭圆 1"/>
            <p:cNvSpPr/>
            <p:nvPr/>
          </p:nvSpPr>
          <p:spPr bwMode="auto">
            <a:xfrm>
              <a:off x="1365489" y="3025775"/>
              <a:ext cx="1292225" cy="1292225"/>
            </a:xfrm>
            <a:prstGeom prst="ellipse">
              <a:avLst/>
            </a:prstGeom>
            <a:ln w="5715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901939" y="1335088"/>
              <a:ext cx="2176463" cy="682625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922577" y="5305425"/>
              <a:ext cx="2178050" cy="681038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5" name="直接箭头连接符 4"/>
            <p:cNvCxnSpPr>
              <a:stCxn id="3" idx="2"/>
            </p:cNvCxnSpPr>
            <p:nvPr/>
          </p:nvCxnSpPr>
          <p:spPr bwMode="auto">
            <a:xfrm flipH="1">
              <a:off x="1989377" y="2017713"/>
              <a:ext cx="0" cy="10080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6" name="直接箭头连接符 5"/>
            <p:cNvCxnSpPr/>
            <p:nvPr/>
          </p:nvCxnSpPr>
          <p:spPr bwMode="auto">
            <a:xfrm flipH="1">
              <a:off x="2011602" y="4314825"/>
              <a:ext cx="0" cy="100806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7" name="TextBox 18"/>
            <p:cNvSpPr txBox="1">
              <a:spLocks noChangeArrowheads="1"/>
            </p:cNvSpPr>
            <p:nvPr/>
          </p:nvSpPr>
          <p:spPr bwMode="auto">
            <a:xfrm>
              <a:off x="1114664" y="1436688"/>
              <a:ext cx="1751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itchFamily="18" charset="0"/>
                </a:rPr>
                <a:t>高温热源</a:t>
              </a:r>
            </a:p>
          </p:txBody>
        </p: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1143239" y="5392738"/>
              <a:ext cx="1751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itchFamily="18" charset="0"/>
                </a:rPr>
                <a:t>低温热源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2656868" y="3671888"/>
              <a:ext cx="1067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1460739" y="3178450"/>
              <a:ext cx="1057275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itchFamily="18" charset="0"/>
                </a:rPr>
                <a:t>卡诺热机</a:t>
              </a: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2110028" y="2192338"/>
              <a:ext cx="837838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zh-CN" altLang="en-US" sz="28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Box 24"/>
            <p:cNvSpPr txBox="1">
              <a:spLocks noChangeArrowheads="1"/>
            </p:cNvSpPr>
            <p:nvPr/>
          </p:nvSpPr>
          <p:spPr bwMode="auto">
            <a:xfrm>
              <a:off x="2135427" y="4456113"/>
              <a:ext cx="75882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zh-CN" altLang="en-US" sz="28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Box 25"/>
            <p:cNvSpPr txBox="1">
              <a:spLocks noChangeArrowheads="1"/>
            </p:cNvSpPr>
            <p:nvPr/>
          </p:nvSpPr>
          <p:spPr bwMode="auto">
            <a:xfrm>
              <a:off x="2947865" y="3134650"/>
              <a:ext cx="7966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W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zh-CN" altLang="en-US" sz="28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719477" y="3327442"/>
              <a:ext cx="1577353" cy="682625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3855739" y="3411538"/>
              <a:ext cx="13853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itchFamily="18" charset="0"/>
                </a:rPr>
                <a:t>储功器</a:t>
              </a: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466656" y="956886"/>
              <a:ext cx="5207620" cy="5397190"/>
            </a:xfrm>
            <a:prstGeom prst="round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195503" y="892495"/>
            <a:ext cx="24020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这个大系统不能看作孤立系统：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没有外界推动，热机如何知道应该正向运转还是逆向运转呢？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储功器原则上是一个力学系统，不是热学系统。</a:t>
            </a:r>
          </a:p>
        </p:txBody>
      </p:sp>
    </p:spTree>
    <p:extLst>
      <p:ext uri="{BB962C8B-B14F-4D97-AF65-F5344CB8AC3E}">
        <p14:creationId xmlns:p14="http://schemas.microsoft.com/office/powerpoint/2010/main" val="637987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10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025352"/>
              </p:ext>
            </p:extLst>
          </p:nvPr>
        </p:nvGraphicFramePr>
        <p:xfrm>
          <a:off x="3217863" y="2259013"/>
          <a:ext cx="193198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799920" imgH="444240" progId="Equation.DSMT4">
                  <p:embed/>
                </p:oleObj>
              </mc:Choice>
              <mc:Fallback>
                <p:oleObj name="Equation" r:id="rId3" imgW="799920" imgH="444240" progId="Equation.DSMT4">
                  <p:embed/>
                  <p:pic>
                    <p:nvPicPr>
                      <p:cNvPr id="25602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2259013"/>
                        <a:ext cx="1931987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0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22977"/>
              </p:ext>
            </p:extLst>
          </p:nvPr>
        </p:nvGraphicFramePr>
        <p:xfrm>
          <a:off x="1416050" y="3775075"/>
          <a:ext cx="63515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590560" imgH="444240" progId="Equation.DSMT4">
                  <p:embed/>
                </p:oleObj>
              </mc:Choice>
              <mc:Fallback>
                <p:oleObj name="Equation" r:id="rId5" imgW="2590560" imgH="444240" progId="Equation.DSMT4">
                  <p:embed/>
                  <p:pic>
                    <p:nvPicPr>
                      <p:cNvPr id="25603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3775075"/>
                        <a:ext cx="6351588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1076"/>
          <p:cNvSpPr txBox="1">
            <a:spLocks noChangeArrowheads="1"/>
          </p:cNvSpPr>
          <p:nvPr/>
        </p:nvSpPr>
        <p:spPr bwMode="auto">
          <a:xfrm>
            <a:off x="574498" y="552448"/>
            <a:ext cx="8174391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若环境远大于系统并且开始时刻处于平衡态，则相对于环境而言，系统进行的过程都是微小变化，环境可以近似认为经历可逆过程，系统从环境得到热量      ，则环境得到热量为         ，环境熵变就是</a:t>
            </a:r>
            <a:endParaRPr kumimoji="1" lang="zh-CN" altLang="en-US" sz="2400" i="1" dirty="0">
              <a:latin typeface="Times New Roman" pitchFamily="18" charset="0"/>
            </a:endParaRPr>
          </a:p>
        </p:txBody>
      </p:sp>
      <p:graphicFrame>
        <p:nvGraphicFramePr>
          <p:cNvPr id="2560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5617"/>
              </p:ext>
            </p:extLst>
          </p:nvPr>
        </p:nvGraphicFramePr>
        <p:xfrm>
          <a:off x="1019175" y="1878013"/>
          <a:ext cx="5905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53800" imgH="203040" progId="Equation.DSMT4">
                  <p:embed/>
                </p:oleObj>
              </mc:Choice>
              <mc:Fallback>
                <p:oleObj name="Equation" r:id="rId7" imgW="253800" imgH="203040" progId="Equation.DSMT4">
                  <p:embed/>
                  <p:pic>
                    <p:nvPicPr>
                      <p:cNvPr id="2560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878013"/>
                        <a:ext cx="5905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1076"/>
          <p:cNvSpPr txBox="1">
            <a:spLocks noChangeArrowheads="1"/>
          </p:cNvSpPr>
          <p:nvPr/>
        </p:nvSpPr>
        <p:spPr bwMode="auto">
          <a:xfrm>
            <a:off x="674335" y="3300410"/>
            <a:ext cx="7813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把环境和系统看作一个大的孤立系统，</a:t>
            </a:r>
            <a:endParaRPr kumimoji="1" lang="zh-CN" altLang="en-US" sz="2400" i="1" dirty="0">
              <a:latin typeface="Times New Roman" pitchFamily="18" charset="0"/>
            </a:endParaRPr>
          </a:p>
        </p:txBody>
      </p:sp>
      <p:sp>
        <p:nvSpPr>
          <p:cNvPr id="25606" name="Text Box 1076"/>
          <p:cNvSpPr txBox="1">
            <a:spLocks noChangeArrowheads="1"/>
          </p:cNvSpPr>
          <p:nvPr/>
        </p:nvSpPr>
        <p:spPr bwMode="auto">
          <a:xfrm>
            <a:off x="677863" y="4797548"/>
            <a:ext cx="807102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注意：环境必须处于近平衡态才有熵，才能使用上式。克劳修斯曾将上式推广至宇宙，得出“热寂说”，你认为对吗？</a:t>
            </a:r>
            <a:endParaRPr kumimoji="1" lang="zh-CN" altLang="en-US" sz="2400" i="1" dirty="0">
              <a:latin typeface="Times New Roman" pitchFamily="18" charset="0"/>
            </a:endParaRP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1174964F-322E-478B-98ED-CDBAE3948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187002"/>
              </p:ext>
            </p:extLst>
          </p:nvPr>
        </p:nvGraphicFramePr>
        <p:xfrm>
          <a:off x="4805363" y="1884363"/>
          <a:ext cx="7969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1174964F-322E-478B-98ED-CDBAE39481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1884363"/>
                        <a:ext cx="7969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527049" y="1039584"/>
            <a:ext cx="8220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状态函数总可以表示为一个依赖其他状态函数的多元函数，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显然状态函数的变化只与初末状态有关：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174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645593"/>
              </p:ext>
            </p:extLst>
          </p:nvPr>
        </p:nvGraphicFramePr>
        <p:xfrm>
          <a:off x="580289" y="5593841"/>
          <a:ext cx="8133000" cy="9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682800" imgH="419040" progId="Equation.DSMT4">
                  <p:embed/>
                </p:oleObj>
              </mc:Choice>
              <mc:Fallback>
                <p:oleObj name="Equation" r:id="rId3" imgW="3682800" imgH="419040" progId="Equation.DSMT4">
                  <p:embed/>
                  <p:pic>
                    <p:nvPicPr>
                      <p:cNvPr id="31747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89" y="5593841"/>
                        <a:ext cx="8133000" cy="98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17"/>
          <p:cNvSpPr txBox="1">
            <a:spLocks noChangeArrowheads="1"/>
          </p:cNvSpPr>
          <p:nvPr/>
        </p:nvSpPr>
        <p:spPr bwMode="auto">
          <a:xfrm>
            <a:off x="527049" y="2844430"/>
            <a:ext cx="82200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从初态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变化至末态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的中间步骤不会影响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的值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31750" name="组合 2"/>
          <p:cNvGrpSpPr>
            <a:grpSpLocks/>
          </p:cNvGrpSpPr>
          <p:nvPr/>
        </p:nvGrpSpPr>
        <p:grpSpPr bwMode="auto">
          <a:xfrm>
            <a:off x="2433987" y="1919209"/>
            <a:ext cx="3769964" cy="869245"/>
            <a:chOff x="2353757" y="3475395"/>
            <a:chExt cx="3769964" cy="869503"/>
          </a:xfrm>
        </p:grpSpPr>
        <p:graphicFrame>
          <p:nvGraphicFramePr>
            <p:cNvPr id="31751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4769677"/>
                </p:ext>
              </p:extLst>
            </p:nvPr>
          </p:nvGraphicFramePr>
          <p:xfrm>
            <a:off x="2353757" y="3475395"/>
            <a:ext cx="3769964" cy="573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1587240" imgH="228600" progId="Equation.DSMT4">
                    <p:embed/>
                  </p:oleObj>
                </mc:Choice>
                <mc:Fallback>
                  <p:oleObj name="Equation" r:id="rId5" imgW="1587240" imgH="228600" progId="Equation.DSMT4">
                    <p:embed/>
                    <p:pic>
                      <p:nvPicPr>
                        <p:cNvPr id="3175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3757" y="3475395"/>
                          <a:ext cx="3769964" cy="573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TextBox 1"/>
            <p:cNvSpPr txBox="1">
              <a:spLocks noChangeArrowheads="1"/>
            </p:cNvSpPr>
            <p:nvPr/>
          </p:nvSpPr>
          <p:spPr bwMode="auto">
            <a:xfrm>
              <a:off x="3608628" y="3883233"/>
              <a:ext cx="24938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末态      初态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27050" y="3869392"/>
            <a:ext cx="822007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状态函数是一个依赖其他状态函数的多元函数，但是这个多元函数不一定是可微的，不可微的情况通常出现在相变化或化学变化的场合。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如果状态函数是可微的，其无限小变化就可表示为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微分式：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" name="Text Box 1026"/>
          <p:cNvSpPr txBox="1">
            <a:spLocks noChangeArrowheads="1"/>
          </p:cNvSpPr>
          <p:nvPr/>
        </p:nvSpPr>
        <p:spPr bwMode="auto">
          <a:xfrm>
            <a:off x="527049" y="514694"/>
            <a:ext cx="817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数学复习：多元函数的微分学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64484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650875" y="2108200"/>
            <a:ext cx="850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82020" name="Group 100"/>
          <p:cNvGrpSpPr>
            <a:grpSpLocks/>
          </p:cNvGrpSpPr>
          <p:nvPr/>
        </p:nvGrpSpPr>
        <p:grpSpPr bwMode="auto">
          <a:xfrm>
            <a:off x="1733550" y="4461454"/>
            <a:ext cx="1336675" cy="704850"/>
            <a:chOff x="1092" y="2417"/>
            <a:chExt cx="842" cy="444"/>
          </a:xfrm>
        </p:grpSpPr>
        <p:sp>
          <p:nvSpPr>
            <p:cNvPr id="26669" name="AutoShape 61"/>
            <p:cNvSpPr>
              <a:spLocks noChangeArrowheads="1"/>
            </p:cNvSpPr>
            <p:nvPr/>
          </p:nvSpPr>
          <p:spPr bwMode="auto">
            <a:xfrm>
              <a:off x="1092" y="2417"/>
              <a:ext cx="842" cy="444"/>
            </a:xfrm>
            <a:prstGeom prst="flowChartMagneticDisk">
              <a:avLst/>
            </a:prstGeom>
            <a:solidFill>
              <a:srgbClr val="FF99FF"/>
            </a:soli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6670" name="Text Box 62"/>
            <p:cNvSpPr txBox="1">
              <a:spLocks noChangeArrowheads="1"/>
            </p:cNvSpPr>
            <p:nvPr/>
          </p:nvSpPr>
          <p:spPr bwMode="auto">
            <a:xfrm>
              <a:off x="1311" y="2512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800" baseline="-25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024" name="Group 104"/>
          <p:cNvGrpSpPr>
            <a:grpSpLocks/>
          </p:cNvGrpSpPr>
          <p:nvPr/>
        </p:nvGrpSpPr>
        <p:grpSpPr bwMode="auto">
          <a:xfrm>
            <a:off x="6165850" y="4461454"/>
            <a:ext cx="1335088" cy="704850"/>
            <a:chOff x="3884" y="2417"/>
            <a:chExt cx="841" cy="444"/>
          </a:xfrm>
        </p:grpSpPr>
        <p:sp>
          <p:nvSpPr>
            <p:cNvPr id="26667" name="AutoShape 63"/>
            <p:cNvSpPr>
              <a:spLocks noChangeArrowheads="1"/>
            </p:cNvSpPr>
            <p:nvPr/>
          </p:nvSpPr>
          <p:spPr bwMode="auto">
            <a:xfrm>
              <a:off x="3884" y="2417"/>
              <a:ext cx="841" cy="444"/>
            </a:xfrm>
            <a:prstGeom prst="flowChartMagneticDisk">
              <a:avLst/>
            </a:prstGeom>
            <a:solidFill>
              <a:srgbClr val="FF99FF"/>
            </a:soli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6668" name="Text Box 64"/>
            <p:cNvSpPr txBox="1">
              <a:spLocks noChangeArrowheads="1"/>
            </p:cNvSpPr>
            <p:nvPr/>
          </p:nvSpPr>
          <p:spPr bwMode="auto">
            <a:xfrm>
              <a:off x="4103" y="2512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800" baseline="-250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81985" name="AutoShape 65"/>
          <p:cNvSpPr>
            <a:spLocks noChangeArrowheads="1"/>
          </p:cNvSpPr>
          <p:nvPr/>
        </p:nvSpPr>
        <p:spPr bwMode="auto">
          <a:xfrm>
            <a:off x="2300288" y="3593091"/>
            <a:ext cx="5276850" cy="917575"/>
          </a:xfrm>
          <a:prstGeom prst="curvedDownArrow">
            <a:avLst>
              <a:gd name="adj1" fmla="val 34345"/>
              <a:gd name="adj2" fmla="val 144517"/>
              <a:gd name="adj3" fmla="val 31463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1986" name="AutoShape 66"/>
          <p:cNvSpPr>
            <a:spLocks noChangeArrowheads="1"/>
          </p:cNvSpPr>
          <p:nvPr/>
        </p:nvSpPr>
        <p:spPr bwMode="auto">
          <a:xfrm flipV="1">
            <a:off x="2219325" y="5147254"/>
            <a:ext cx="5237163" cy="917575"/>
          </a:xfrm>
          <a:prstGeom prst="curvedDownArrow">
            <a:avLst>
              <a:gd name="adj1" fmla="val 34087"/>
              <a:gd name="adj2" fmla="val 143430"/>
              <a:gd name="adj3" fmla="val 31463"/>
            </a:avLst>
          </a:prstGeom>
          <a:solidFill>
            <a:srgbClr val="99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81990" name="Group 70"/>
          <p:cNvGrpSpPr>
            <a:grpSpLocks/>
          </p:cNvGrpSpPr>
          <p:nvPr/>
        </p:nvGrpSpPr>
        <p:grpSpPr bwMode="auto">
          <a:xfrm>
            <a:off x="4239904" y="3050960"/>
            <a:ext cx="903287" cy="1057275"/>
            <a:chOff x="2649" y="429"/>
            <a:chExt cx="608" cy="1169"/>
          </a:xfrm>
        </p:grpSpPr>
        <p:sp>
          <p:nvSpPr>
            <p:cNvPr id="26644" name="Freeform 71"/>
            <p:cNvSpPr>
              <a:spLocks/>
            </p:cNvSpPr>
            <p:nvPr/>
          </p:nvSpPr>
          <p:spPr bwMode="auto">
            <a:xfrm>
              <a:off x="2649" y="524"/>
              <a:ext cx="606" cy="1072"/>
            </a:xfrm>
            <a:custGeom>
              <a:avLst/>
              <a:gdLst>
                <a:gd name="T0" fmla="*/ 0 w 2423"/>
                <a:gd name="T1" fmla="*/ 0 h 4289"/>
                <a:gd name="T2" fmla="*/ 0 w 2423"/>
                <a:gd name="T3" fmla="*/ 0 h 4289"/>
                <a:gd name="T4" fmla="*/ 0 w 2423"/>
                <a:gd name="T5" fmla="*/ 0 h 4289"/>
                <a:gd name="T6" fmla="*/ 0 w 2423"/>
                <a:gd name="T7" fmla="*/ 0 h 4289"/>
                <a:gd name="T8" fmla="*/ 0 w 2423"/>
                <a:gd name="T9" fmla="*/ 0 h 4289"/>
                <a:gd name="T10" fmla="*/ 0 w 2423"/>
                <a:gd name="T11" fmla="*/ 0 h 4289"/>
                <a:gd name="T12" fmla="*/ 0 w 2423"/>
                <a:gd name="T13" fmla="*/ 0 h 4289"/>
                <a:gd name="T14" fmla="*/ 0 w 2423"/>
                <a:gd name="T15" fmla="*/ 0 h 4289"/>
                <a:gd name="T16" fmla="*/ 0 w 2423"/>
                <a:gd name="T17" fmla="*/ 0 h 4289"/>
                <a:gd name="T18" fmla="*/ 0 w 2423"/>
                <a:gd name="T19" fmla="*/ 0 h 4289"/>
                <a:gd name="T20" fmla="*/ 0 w 2423"/>
                <a:gd name="T21" fmla="*/ 0 h 4289"/>
                <a:gd name="T22" fmla="*/ 0 w 2423"/>
                <a:gd name="T23" fmla="*/ 0 h 4289"/>
                <a:gd name="T24" fmla="*/ 0 w 2423"/>
                <a:gd name="T25" fmla="*/ 0 h 4289"/>
                <a:gd name="T26" fmla="*/ 0 w 2423"/>
                <a:gd name="T27" fmla="*/ 0 h 4289"/>
                <a:gd name="T28" fmla="*/ 0 w 2423"/>
                <a:gd name="T29" fmla="*/ 0 h 4289"/>
                <a:gd name="T30" fmla="*/ 0 w 2423"/>
                <a:gd name="T31" fmla="*/ 0 h 4289"/>
                <a:gd name="T32" fmla="*/ 0 w 2423"/>
                <a:gd name="T33" fmla="*/ 0 h 4289"/>
                <a:gd name="T34" fmla="*/ 0 w 2423"/>
                <a:gd name="T35" fmla="*/ 0 h 4289"/>
                <a:gd name="T36" fmla="*/ 0 w 2423"/>
                <a:gd name="T37" fmla="*/ 0 h 4289"/>
                <a:gd name="T38" fmla="*/ 0 w 2423"/>
                <a:gd name="T39" fmla="*/ 0 h 4289"/>
                <a:gd name="T40" fmla="*/ 0 w 2423"/>
                <a:gd name="T41" fmla="*/ 0 h 4289"/>
                <a:gd name="T42" fmla="*/ 0 w 2423"/>
                <a:gd name="T43" fmla="*/ 0 h 4289"/>
                <a:gd name="T44" fmla="*/ 0 w 2423"/>
                <a:gd name="T45" fmla="*/ 0 h 4289"/>
                <a:gd name="T46" fmla="*/ 0 w 2423"/>
                <a:gd name="T47" fmla="*/ 0 h 4289"/>
                <a:gd name="T48" fmla="*/ 0 w 2423"/>
                <a:gd name="T49" fmla="*/ 0 h 4289"/>
                <a:gd name="T50" fmla="*/ 0 w 2423"/>
                <a:gd name="T51" fmla="*/ 0 h 4289"/>
                <a:gd name="T52" fmla="*/ 0 w 2423"/>
                <a:gd name="T53" fmla="*/ 0 h 4289"/>
                <a:gd name="T54" fmla="*/ 0 w 2423"/>
                <a:gd name="T55" fmla="*/ 0 h 4289"/>
                <a:gd name="T56" fmla="*/ 0 w 2423"/>
                <a:gd name="T57" fmla="*/ 0 h 4289"/>
                <a:gd name="T58" fmla="*/ 0 w 2423"/>
                <a:gd name="T59" fmla="*/ 0 h 4289"/>
                <a:gd name="T60" fmla="*/ 0 w 2423"/>
                <a:gd name="T61" fmla="*/ 0 h 4289"/>
                <a:gd name="T62" fmla="*/ 0 w 2423"/>
                <a:gd name="T63" fmla="*/ 0 h 4289"/>
                <a:gd name="T64" fmla="*/ 0 w 2423"/>
                <a:gd name="T65" fmla="*/ 0 h 4289"/>
                <a:gd name="T66" fmla="*/ 0 w 2423"/>
                <a:gd name="T67" fmla="*/ 0 h 4289"/>
                <a:gd name="T68" fmla="*/ 0 w 2423"/>
                <a:gd name="T69" fmla="*/ 0 h 4289"/>
                <a:gd name="T70" fmla="*/ 0 w 2423"/>
                <a:gd name="T71" fmla="*/ 0 h 4289"/>
                <a:gd name="T72" fmla="*/ 0 w 2423"/>
                <a:gd name="T73" fmla="*/ 0 h 4289"/>
                <a:gd name="T74" fmla="*/ 0 w 2423"/>
                <a:gd name="T75" fmla="*/ 0 h 4289"/>
                <a:gd name="T76" fmla="*/ 0 w 2423"/>
                <a:gd name="T77" fmla="*/ 0 h 4289"/>
                <a:gd name="T78" fmla="*/ 0 w 2423"/>
                <a:gd name="T79" fmla="*/ 0 h 4289"/>
                <a:gd name="T80" fmla="*/ 0 w 2423"/>
                <a:gd name="T81" fmla="*/ 0 h 4289"/>
                <a:gd name="T82" fmla="*/ 0 w 2423"/>
                <a:gd name="T83" fmla="*/ 0 h 4289"/>
                <a:gd name="T84" fmla="*/ 0 w 2423"/>
                <a:gd name="T85" fmla="*/ 0 h 4289"/>
                <a:gd name="T86" fmla="*/ 0 w 2423"/>
                <a:gd name="T87" fmla="*/ 0 h 4289"/>
                <a:gd name="T88" fmla="*/ 0 w 2423"/>
                <a:gd name="T89" fmla="*/ 0 h 42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423" h="4289">
                  <a:moveTo>
                    <a:pt x="291" y="3937"/>
                  </a:moveTo>
                  <a:lnTo>
                    <a:pt x="254" y="3851"/>
                  </a:lnTo>
                  <a:lnTo>
                    <a:pt x="215" y="3759"/>
                  </a:lnTo>
                  <a:lnTo>
                    <a:pt x="172" y="3660"/>
                  </a:lnTo>
                  <a:lnTo>
                    <a:pt x="129" y="3557"/>
                  </a:lnTo>
                  <a:lnTo>
                    <a:pt x="88" y="3446"/>
                  </a:lnTo>
                  <a:lnTo>
                    <a:pt x="56" y="3326"/>
                  </a:lnTo>
                  <a:lnTo>
                    <a:pt x="27" y="3201"/>
                  </a:lnTo>
                  <a:lnTo>
                    <a:pt x="6" y="3069"/>
                  </a:lnTo>
                  <a:lnTo>
                    <a:pt x="0" y="2931"/>
                  </a:lnTo>
                  <a:lnTo>
                    <a:pt x="4" y="2785"/>
                  </a:lnTo>
                  <a:lnTo>
                    <a:pt x="25" y="2631"/>
                  </a:lnTo>
                  <a:lnTo>
                    <a:pt x="61" y="2469"/>
                  </a:lnTo>
                  <a:lnTo>
                    <a:pt x="117" y="2300"/>
                  </a:lnTo>
                  <a:lnTo>
                    <a:pt x="197" y="2126"/>
                  </a:lnTo>
                  <a:lnTo>
                    <a:pt x="297" y="1944"/>
                  </a:lnTo>
                  <a:lnTo>
                    <a:pt x="426" y="1751"/>
                  </a:lnTo>
                  <a:lnTo>
                    <a:pt x="484" y="1676"/>
                  </a:lnTo>
                  <a:lnTo>
                    <a:pt x="536" y="1603"/>
                  </a:lnTo>
                  <a:lnTo>
                    <a:pt x="585" y="1533"/>
                  </a:lnTo>
                  <a:lnTo>
                    <a:pt x="628" y="1463"/>
                  </a:lnTo>
                  <a:lnTo>
                    <a:pt x="671" y="1392"/>
                  </a:lnTo>
                  <a:lnTo>
                    <a:pt x="708" y="1322"/>
                  </a:lnTo>
                  <a:lnTo>
                    <a:pt x="742" y="1251"/>
                  </a:lnTo>
                  <a:lnTo>
                    <a:pt x="776" y="1181"/>
                  </a:lnTo>
                  <a:lnTo>
                    <a:pt x="806" y="1110"/>
                  </a:lnTo>
                  <a:lnTo>
                    <a:pt x="837" y="1040"/>
                  </a:lnTo>
                  <a:lnTo>
                    <a:pt x="867" y="966"/>
                  </a:lnTo>
                  <a:lnTo>
                    <a:pt x="894" y="893"/>
                  </a:lnTo>
                  <a:lnTo>
                    <a:pt x="922" y="816"/>
                  </a:lnTo>
                  <a:lnTo>
                    <a:pt x="953" y="739"/>
                  </a:lnTo>
                  <a:lnTo>
                    <a:pt x="980" y="656"/>
                  </a:lnTo>
                  <a:lnTo>
                    <a:pt x="1010" y="574"/>
                  </a:lnTo>
                  <a:lnTo>
                    <a:pt x="1044" y="466"/>
                  </a:lnTo>
                  <a:lnTo>
                    <a:pt x="1085" y="377"/>
                  </a:lnTo>
                  <a:lnTo>
                    <a:pt x="1124" y="304"/>
                  </a:lnTo>
                  <a:lnTo>
                    <a:pt x="1171" y="239"/>
                  </a:lnTo>
                  <a:lnTo>
                    <a:pt x="1214" y="182"/>
                  </a:lnTo>
                  <a:lnTo>
                    <a:pt x="1259" y="127"/>
                  </a:lnTo>
                  <a:lnTo>
                    <a:pt x="1305" y="68"/>
                  </a:lnTo>
                  <a:lnTo>
                    <a:pt x="1348" y="0"/>
                  </a:lnTo>
                  <a:lnTo>
                    <a:pt x="1323" y="66"/>
                  </a:lnTo>
                  <a:lnTo>
                    <a:pt x="1293" y="139"/>
                  </a:lnTo>
                  <a:lnTo>
                    <a:pt x="1265" y="216"/>
                  </a:lnTo>
                  <a:lnTo>
                    <a:pt x="1246" y="295"/>
                  </a:lnTo>
                  <a:lnTo>
                    <a:pt x="1244" y="384"/>
                  </a:lnTo>
                  <a:lnTo>
                    <a:pt x="1262" y="479"/>
                  </a:lnTo>
                  <a:lnTo>
                    <a:pt x="1312" y="579"/>
                  </a:lnTo>
                  <a:lnTo>
                    <a:pt x="1396" y="690"/>
                  </a:lnTo>
                  <a:lnTo>
                    <a:pt x="1477" y="773"/>
                  </a:lnTo>
                  <a:lnTo>
                    <a:pt x="1544" y="843"/>
                  </a:lnTo>
                  <a:lnTo>
                    <a:pt x="1596" y="917"/>
                  </a:lnTo>
                  <a:lnTo>
                    <a:pt x="1630" y="1011"/>
                  </a:lnTo>
                  <a:lnTo>
                    <a:pt x="1636" y="1147"/>
                  </a:lnTo>
                  <a:lnTo>
                    <a:pt x="1611" y="1336"/>
                  </a:lnTo>
                  <a:lnTo>
                    <a:pt x="1550" y="1599"/>
                  </a:lnTo>
                  <a:lnTo>
                    <a:pt x="1448" y="1953"/>
                  </a:lnTo>
                  <a:lnTo>
                    <a:pt x="1501" y="1842"/>
                  </a:lnTo>
                  <a:lnTo>
                    <a:pt x="1553" y="1733"/>
                  </a:lnTo>
                  <a:lnTo>
                    <a:pt x="1609" y="1624"/>
                  </a:lnTo>
                  <a:lnTo>
                    <a:pt x="1657" y="1515"/>
                  </a:lnTo>
                  <a:lnTo>
                    <a:pt x="1703" y="1397"/>
                  </a:lnTo>
                  <a:lnTo>
                    <a:pt x="1741" y="1279"/>
                  </a:lnTo>
                  <a:lnTo>
                    <a:pt x="1768" y="1149"/>
                  </a:lnTo>
                  <a:lnTo>
                    <a:pt x="1782" y="1011"/>
                  </a:lnTo>
                  <a:lnTo>
                    <a:pt x="1829" y="1125"/>
                  </a:lnTo>
                  <a:lnTo>
                    <a:pt x="1875" y="1236"/>
                  </a:lnTo>
                  <a:lnTo>
                    <a:pt x="1918" y="1349"/>
                  </a:lnTo>
                  <a:lnTo>
                    <a:pt x="1961" y="1459"/>
                  </a:lnTo>
                  <a:lnTo>
                    <a:pt x="2004" y="1572"/>
                  </a:lnTo>
                  <a:lnTo>
                    <a:pt x="2043" y="1683"/>
                  </a:lnTo>
                  <a:lnTo>
                    <a:pt x="2084" y="1796"/>
                  </a:lnTo>
                  <a:lnTo>
                    <a:pt x="2123" y="1910"/>
                  </a:lnTo>
                  <a:lnTo>
                    <a:pt x="2159" y="2026"/>
                  </a:lnTo>
                  <a:lnTo>
                    <a:pt x="2197" y="2145"/>
                  </a:lnTo>
                  <a:lnTo>
                    <a:pt x="2230" y="2263"/>
                  </a:lnTo>
                  <a:lnTo>
                    <a:pt x="2263" y="2386"/>
                  </a:lnTo>
                  <a:lnTo>
                    <a:pt x="2297" y="2513"/>
                  </a:lnTo>
                  <a:lnTo>
                    <a:pt x="2329" y="2640"/>
                  </a:lnTo>
                  <a:lnTo>
                    <a:pt x="2359" y="2772"/>
                  </a:lnTo>
                  <a:lnTo>
                    <a:pt x="2386" y="2910"/>
                  </a:lnTo>
                  <a:lnTo>
                    <a:pt x="2402" y="3115"/>
                  </a:lnTo>
                  <a:lnTo>
                    <a:pt x="2417" y="3299"/>
                  </a:lnTo>
                  <a:lnTo>
                    <a:pt x="2423" y="3465"/>
                  </a:lnTo>
                  <a:lnTo>
                    <a:pt x="2417" y="3619"/>
                  </a:lnTo>
                  <a:lnTo>
                    <a:pt x="2383" y="3771"/>
                  </a:lnTo>
                  <a:lnTo>
                    <a:pt x="2320" y="3930"/>
                  </a:lnTo>
                  <a:lnTo>
                    <a:pt x="2218" y="4099"/>
                  </a:lnTo>
                  <a:lnTo>
                    <a:pt x="2068" y="4289"/>
                  </a:lnTo>
                  <a:lnTo>
                    <a:pt x="291" y="393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Freeform 72"/>
            <p:cNvSpPr>
              <a:spLocks/>
            </p:cNvSpPr>
            <p:nvPr/>
          </p:nvSpPr>
          <p:spPr bwMode="auto">
            <a:xfrm>
              <a:off x="2649" y="524"/>
              <a:ext cx="606" cy="1072"/>
            </a:xfrm>
            <a:custGeom>
              <a:avLst/>
              <a:gdLst>
                <a:gd name="T0" fmla="*/ 0 w 2423"/>
                <a:gd name="T1" fmla="*/ 0 h 4289"/>
                <a:gd name="T2" fmla="*/ 0 w 2423"/>
                <a:gd name="T3" fmla="*/ 0 h 4289"/>
                <a:gd name="T4" fmla="*/ 0 w 2423"/>
                <a:gd name="T5" fmla="*/ 0 h 4289"/>
                <a:gd name="T6" fmla="*/ 0 w 2423"/>
                <a:gd name="T7" fmla="*/ 0 h 4289"/>
                <a:gd name="T8" fmla="*/ 0 w 2423"/>
                <a:gd name="T9" fmla="*/ 0 h 4289"/>
                <a:gd name="T10" fmla="*/ 0 w 2423"/>
                <a:gd name="T11" fmla="*/ 0 h 4289"/>
                <a:gd name="T12" fmla="*/ 0 w 2423"/>
                <a:gd name="T13" fmla="*/ 0 h 4289"/>
                <a:gd name="T14" fmla="*/ 0 w 2423"/>
                <a:gd name="T15" fmla="*/ 0 h 4289"/>
                <a:gd name="T16" fmla="*/ 0 w 2423"/>
                <a:gd name="T17" fmla="*/ 0 h 4289"/>
                <a:gd name="T18" fmla="*/ 0 w 2423"/>
                <a:gd name="T19" fmla="*/ 0 h 4289"/>
                <a:gd name="T20" fmla="*/ 0 w 2423"/>
                <a:gd name="T21" fmla="*/ 0 h 4289"/>
                <a:gd name="T22" fmla="*/ 0 w 2423"/>
                <a:gd name="T23" fmla="*/ 0 h 4289"/>
                <a:gd name="T24" fmla="*/ 0 w 2423"/>
                <a:gd name="T25" fmla="*/ 0 h 4289"/>
                <a:gd name="T26" fmla="*/ 0 w 2423"/>
                <a:gd name="T27" fmla="*/ 0 h 4289"/>
                <a:gd name="T28" fmla="*/ 0 w 2423"/>
                <a:gd name="T29" fmla="*/ 0 h 4289"/>
                <a:gd name="T30" fmla="*/ 0 w 2423"/>
                <a:gd name="T31" fmla="*/ 0 h 4289"/>
                <a:gd name="T32" fmla="*/ 0 w 2423"/>
                <a:gd name="T33" fmla="*/ 0 h 4289"/>
                <a:gd name="T34" fmla="*/ 0 w 2423"/>
                <a:gd name="T35" fmla="*/ 0 h 4289"/>
                <a:gd name="T36" fmla="*/ 0 w 2423"/>
                <a:gd name="T37" fmla="*/ 0 h 4289"/>
                <a:gd name="T38" fmla="*/ 0 w 2423"/>
                <a:gd name="T39" fmla="*/ 0 h 4289"/>
                <a:gd name="T40" fmla="*/ 0 w 2423"/>
                <a:gd name="T41" fmla="*/ 0 h 4289"/>
                <a:gd name="T42" fmla="*/ 0 w 2423"/>
                <a:gd name="T43" fmla="*/ 0 h 4289"/>
                <a:gd name="T44" fmla="*/ 0 w 2423"/>
                <a:gd name="T45" fmla="*/ 0 h 4289"/>
                <a:gd name="T46" fmla="*/ 0 w 2423"/>
                <a:gd name="T47" fmla="*/ 0 h 4289"/>
                <a:gd name="T48" fmla="*/ 0 w 2423"/>
                <a:gd name="T49" fmla="*/ 0 h 4289"/>
                <a:gd name="T50" fmla="*/ 0 w 2423"/>
                <a:gd name="T51" fmla="*/ 0 h 4289"/>
                <a:gd name="T52" fmla="*/ 0 w 2423"/>
                <a:gd name="T53" fmla="*/ 0 h 4289"/>
                <a:gd name="T54" fmla="*/ 0 w 2423"/>
                <a:gd name="T55" fmla="*/ 0 h 4289"/>
                <a:gd name="T56" fmla="*/ 0 w 2423"/>
                <a:gd name="T57" fmla="*/ 0 h 4289"/>
                <a:gd name="T58" fmla="*/ 0 w 2423"/>
                <a:gd name="T59" fmla="*/ 0 h 4289"/>
                <a:gd name="T60" fmla="*/ 0 w 2423"/>
                <a:gd name="T61" fmla="*/ 0 h 4289"/>
                <a:gd name="T62" fmla="*/ 0 w 2423"/>
                <a:gd name="T63" fmla="*/ 0 h 4289"/>
                <a:gd name="T64" fmla="*/ 0 w 2423"/>
                <a:gd name="T65" fmla="*/ 0 h 4289"/>
                <a:gd name="T66" fmla="*/ 0 w 2423"/>
                <a:gd name="T67" fmla="*/ 0 h 4289"/>
                <a:gd name="T68" fmla="*/ 0 w 2423"/>
                <a:gd name="T69" fmla="*/ 0 h 4289"/>
                <a:gd name="T70" fmla="*/ 0 w 2423"/>
                <a:gd name="T71" fmla="*/ 0 h 4289"/>
                <a:gd name="T72" fmla="*/ 0 w 2423"/>
                <a:gd name="T73" fmla="*/ 0 h 4289"/>
                <a:gd name="T74" fmla="*/ 0 w 2423"/>
                <a:gd name="T75" fmla="*/ 0 h 4289"/>
                <a:gd name="T76" fmla="*/ 0 w 2423"/>
                <a:gd name="T77" fmla="*/ 0 h 4289"/>
                <a:gd name="T78" fmla="*/ 0 w 2423"/>
                <a:gd name="T79" fmla="*/ 0 h 4289"/>
                <a:gd name="T80" fmla="*/ 0 w 2423"/>
                <a:gd name="T81" fmla="*/ 0 h 4289"/>
                <a:gd name="T82" fmla="*/ 0 w 2423"/>
                <a:gd name="T83" fmla="*/ 0 h 4289"/>
                <a:gd name="T84" fmla="*/ 0 w 2423"/>
                <a:gd name="T85" fmla="*/ 0 h 4289"/>
                <a:gd name="T86" fmla="*/ 0 w 2423"/>
                <a:gd name="T87" fmla="*/ 0 h 4289"/>
                <a:gd name="T88" fmla="*/ 0 w 2423"/>
                <a:gd name="T89" fmla="*/ 0 h 42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423" h="4289">
                  <a:moveTo>
                    <a:pt x="291" y="3937"/>
                  </a:moveTo>
                  <a:lnTo>
                    <a:pt x="254" y="3851"/>
                  </a:lnTo>
                  <a:lnTo>
                    <a:pt x="215" y="3759"/>
                  </a:lnTo>
                  <a:lnTo>
                    <a:pt x="172" y="3660"/>
                  </a:lnTo>
                  <a:lnTo>
                    <a:pt x="129" y="3557"/>
                  </a:lnTo>
                  <a:lnTo>
                    <a:pt x="88" y="3446"/>
                  </a:lnTo>
                  <a:lnTo>
                    <a:pt x="56" y="3326"/>
                  </a:lnTo>
                  <a:lnTo>
                    <a:pt x="27" y="3201"/>
                  </a:lnTo>
                  <a:lnTo>
                    <a:pt x="6" y="3069"/>
                  </a:lnTo>
                  <a:lnTo>
                    <a:pt x="0" y="2931"/>
                  </a:lnTo>
                  <a:lnTo>
                    <a:pt x="4" y="2785"/>
                  </a:lnTo>
                  <a:lnTo>
                    <a:pt x="25" y="2631"/>
                  </a:lnTo>
                  <a:lnTo>
                    <a:pt x="61" y="2469"/>
                  </a:lnTo>
                  <a:lnTo>
                    <a:pt x="117" y="2300"/>
                  </a:lnTo>
                  <a:lnTo>
                    <a:pt x="197" y="2126"/>
                  </a:lnTo>
                  <a:lnTo>
                    <a:pt x="297" y="1944"/>
                  </a:lnTo>
                  <a:lnTo>
                    <a:pt x="426" y="1751"/>
                  </a:lnTo>
                  <a:lnTo>
                    <a:pt x="484" y="1676"/>
                  </a:lnTo>
                  <a:lnTo>
                    <a:pt x="536" y="1603"/>
                  </a:lnTo>
                  <a:lnTo>
                    <a:pt x="585" y="1533"/>
                  </a:lnTo>
                  <a:lnTo>
                    <a:pt x="628" y="1463"/>
                  </a:lnTo>
                  <a:lnTo>
                    <a:pt x="671" y="1392"/>
                  </a:lnTo>
                  <a:lnTo>
                    <a:pt x="708" y="1322"/>
                  </a:lnTo>
                  <a:lnTo>
                    <a:pt x="742" y="1251"/>
                  </a:lnTo>
                  <a:lnTo>
                    <a:pt x="776" y="1181"/>
                  </a:lnTo>
                  <a:lnTo>
                    <a:pt x="806" y="1110"/>
                  </a:lnTo>
                  <a:lnTo>
                    <a:pt x="837" y="1040"/>
                  </a:lnTo>
                  <a:lnTo>
                    <a:pt x="867" y="966"/>
                  </a:lnTo>
                  <a:lnTo>
                    <a:pt x="894" y="893"/>
                  </a:lnTo>
                  <a:lnTo>
                    <a:pt x="922" y="816"/>
                  </a:lnTo>
                  <a:lnTo>
                    <a:pt x="953" y="739"/>
                  </a:lnTo>
                  <a:lnTo>
                    <a:pt x="980" y="656"/>
                  </a:lnTo>
                  <a:lnTo>
                    <a:pt x="1010" y="574"/>
                  </a:lnTo>
                  <a:lnTo>
                    <a:pt x="1044" y="466"/>
                  </a:lnTo>
                  <a:lnTo>
                    <a:pt x="1085" y="377"/>
                  </a:lnTo>
                  <a:lnTo>
                    <a:pt x="1124" y="304"/>
                  </a:lnTo>
                  <a:lnTo>
                    <a:pt x="1171" y="239"/>
                  </a:lnTo>
                  <a:lnTo>
                    <a:pt x="1214" y="182"/>
                  </a:lnTo>
                  <a:lnTo>
                    <a:pt x="1259" y="127"/>
                  </a:lnTo>
                  <a:lnTo>
                    <a:pt x="1305" y="68"/>
                  </a:lnTo>
                  <a:lnTo>
                    <a:pt x="1348" y="0"/>
                  </a:lnTo>
                  <a:lnTo>
                    <a:pt x="1323" y="66"/>
                  </a:lnTo>
                  <a:lnTo>
                    <a:pt x="1293" y="139"/>
                  </a:lnTo>
                  <a:lnTo>
                    <a:pt x="1265" y="216"/>
                  </a:lnTo>
                  <a:lnTo>
                    <a:pt x="1246" y="295"/>
                  </a:lnTo>
                  <a:lnTo>
                    <a:pt x="1244" y="384"/>
                  </a:lnTo>
                  <a:lnTo>
                    <a:pt x="1262" y="479"/>
                  </a:lnTo>
                  <a:lnTo>
                    <a:pt x="1312" y="579"/>
                  </a:lnTo>
                  <a:lnTo>
                    <a:pt x="1396" y="690"/>
                  </a:lnTo>
                  <a:lnTo>
                    <a:pt x="1477" y="773"/>
                  </a:lnTo>
                  <a:lnTo>
                    <a:pt x="1544" y="843"/>
                  </a:lnTo>
                  <a:lnTo>
                    <a:pt x="1596" y="917"/>
                  </a:lnTo>
                  <a:lnTo>
                    <a:pt x="1630" y="1011"/>
                  </a:lnTo>
                  <a:lnTo>
                    <a:pt x="1636" y="1147"/>
                  </a:lnTo>
                  <a:lnTo>
                    <a:pt x="1611" y="1336"/>
                  </a:lnTo>
                  <a:lnTo>
                    <a:pt x="1550" y="1599"/>
                  </a:lnTo>
                  <a:lnTo>
                    <a:pt x="1448" y="1953"/>
                  </a:lnTo>
                  <a:lnTo>
                    <a:pt x="1501" y="1842"/>
                  </a:lnTo>
                  <a:lnTo>
                    <a:pt x="1553" y="1733"/>
                  </a:lnTo>
                  <a:lnTo>
                    <a:pt x="1609" y="1624"/>
                  </a:lnTo>
                  <a:lnTo>
                    <a:pt x="1657" y="1515"/>
                  </a:lnTo>
                  <a:lnTo>
                    <a:pt x="1703" y="1397"/>
                  </a:lnTo>
                  <a:lnTo>
                    <a:pt x="1741" y="1279"/>
                  </a:lnTo>
                  <a:lnTo>
                    <a:pt x="1768" y="1149"/>
                  </a:lnTo>
                  <a:lnTo>
                    <a:pt x="1782" y="1011"/>
                  </a:lnTo>
                  <a:lnTo>
                    <a:pt x="1829" y="1125"/>
                  </a:lnTo>
                  <a:lnTo>
                    <a:pt x="1875" y="1236"/>
                  </a:lnTo>
                  <a:lnTo>
                    <a:pt x="1918" y="1349"/>
                  </a:lnTo>
                  <a:lnTo>
                    <a:pt x="1961" y="1459"/>
                  </a:lnTo>
                  <a:lnTo>
                    <a:pt x="2004" y="1572"/>
                  </a:lnTo>
                  <a:lnTo>
                    <a:pt x="2043" y="1683"/>
                  </a:lnTo>
                  <a:lnTo>
                    <a:pt x="2084" y="1796"/>
                  </a:lnTo>
                  <a:lnTo>
                    <a:pt x="2123" y="1910"/>
                  </a:lnTo>
                  <a:lnTo>
                    <a:pt x="2159" y="2026"/>
                  </a:lnTo>
                  <a:lnTo>
                    <a:pt x="2197" y="2145"/>
                  </a:lnTo>
                  <a:lnTo>
                    <a:pt x="2230" y="2263"/>
                  </a:lnTo>
                  <a:lnTo>
                    <a:pt x="2263" y="2386"/>
                  </a:lnTo>
                  <a:lnTo>
                    <a:pt x="2297" y="2513"/>
                  </a:lnTo>
                  <a:lnTo>
                    <a:pt x="2329" y="2640"/>
                  </a:lnTo>
                  <a:lnTo>
                    <a:pt x="2359" y="2772"/>
                  </a:lnTo>
                  <a:lnTo>
                    <a:pt x="2386" y="2910"/>
                  </a:lnTo>
                  <a:lnTo>
                    <a:pt x="2402" y="3115"/>
                  </a:lnTo>
                  <a:lnTo>
                    <a:pt x="2417" y="3299"/>
                  </a:lnTo>
                  <a:lnTo>
                    <a:pt x="2423" y="3465"/>
                  </a:lnTo>
                  <a:lnTo>
                    <a:pt x="2417" y="3619"/>
                  </a:lnTo>
                  <a:lnTo>
                    <a:pt x="2383" y="3771"/>
                  </a:lnTo>
                  <a:lnTo>
                    <a:pt x="2320" y="3930"/>
                  </a:lnTo>
                  <a:lnTo>
                    <a:pt x="2218" y="4099"/>
                  </a:lnTo>
                  <a:lnTo>
                    <a:pt x="2068" y="4289"/>
                  </a:lnTo>
                  <a:lnTo>
                    <a:pt x="291" y="393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Freeform 73"/>
            <p:cNvSpPr>
              <a:spLocks/>
            </p:cNvSpPr>
            <p:nvPr/>
          </p:nvSpPr>
          <p:spPr bwMode="auto">
            <a:xfrm>
              <a:off x="3012" y="429"/>
              <a:ext cx="9" cy="5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0 w 37"/>
                <a:gd name="T5" fmla="*/ 0 h 18"/>
                <a:gd name="T6" fmla="*/ 0 w 37"/>
                <a:gd name="T7" fmla="*/ 0 h 18"/>
                <a:gd name="T8" fmla="*/ 0 w 37"/>
                <a:gd name="T9" fmla="*/ 0 h 18"/>
                <a:gd name="T10" fmla="*/ 0 w 37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" h="18">
                  <a:moveTo>
                    <a:pt x="37" y="18"/>
                  </a:moveTo>
                  <a:lnTo>
                    <a:pt x="30" y="2"/>
                  </a:lnTo>
                  <a:lnTo>
                    <a:pt x="19" y="0"/>
                  </a:lnTo>
                  <a:lnTo>
                    <a:pt x="6" y="2"/>
                  </a:lnTo>
                  <a:lnTo>
                    <a:pt x="0" y="18"/>
                  </a:lnTo>
                  <a:lnTo>
                    <a:pt x="37" y="1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Freeform 74"/>
            <p:cNvSpPr>
              <a:spLocks/>
            </p:cNvSpPr>
            <p:nvPr/>
          </p:nvSpPr>
          <p:spPr bwMode="auto">
            <a:xfrm>
              <a:off x="2897" y="434"/>
              <a:ext cx="124" cy="223"/>
            </a:xfrm>
            <a:custGeom>
              <a:avLst/>
              <a:gdLst>
                <a:gd name="T0" fmla="*/ 0 w 497"/>
                <a:gd name="T1" fmla="*/ 0 h 895"/>
                <a:gd name="T2" fmla="*/ 0 w 497"/>
                <a:gd name="T3" fmla="*/ 0 h 895"/>
                <a:gd name="T4" fmla="*/ 0 w 497"/>
                <a:gd name="T5" fmla="*/ 0 h 895"/>
                <a:gd name="T6" fmla="*/ 0 w 497"/>
                <a:gd name="T7" fmla="*/ 0 h 895"/>
                <a:gd name="T8" fmla="*/ 0 w 497"/>
                <a:gd name="T9" fmla="*/ 0 h 895"/>
                <a:gd name="T10" fmla="*/ 0 w 497"/>
                <a:gd name="T11" fmla="*/ 0 h 895"/>
                <a:gd name="T12" fmla="*/ 0 w 497"/>
                <a:gd name="T13" fmla="*/ 0 h 895"/>
                <a:gd name="T14" fmla="*/ 0 w 497"/>
                <a:gd name="T15" fmla="*/ 0 h 895"/>
                <a:gd name="T16" fmla="*/ 0 w 497"/>
                <a:gd name="T17" fmla="*/ 0 h 895"/>
                <a:gd name="T18" fmla="*/ 0 w 497"/>
                <a:gd name="T19" fmla="*/ 0 h 895"/>
                <a:gd name="T20" fmla="*/ 0 w 497"/>
                <a:gd name="T21" fmla="*/ 0 h 895"/>
                <a:gd name="T22" fmla="*/ 0 w 497"/>
                <a:gd name="T23" fmla="*/ 0 h 895"/>
                <a:gd name="T24" fmla="*/ 0 w 497"/>
                <a:gd name="T25" fmla="*/ 0 h 895"/>
                <a:gd name="T26" fmla="*/ 0 w 497"/>
                <a:gd name="T27" fmla="*/ 0 h 895"/>
                <a:gd name="T28" fmla="*/ 0 w 497"/>
                <a:gd name="T29" fmla="*/ 0 h 895"/>
                <a:gd name="T30" fmla="*/ 0 w 497"/>
                <a:gd name="T31" fmla="*/ 0 h 895"/>
                <a:gd name="T32" fmla="*/ 0 w 497"/>
                <a:gd name="T33" fmla="*/ 0 h 895"/>
                <a:gd name="T34" fmla="*/ 0 w 497"/>
                <a:gd name="T35" fmla="*/ 0 h 895"/>
                <a:gd name="T36" fmla="*/ 0 w 497"/>
                <a:gd name="T37" fmla="*/ 0 h 895"/>
                <a:gd name="T38" fmla="*/ 0 w 497"/>
                <a:gd name="T39" fmla="*/ 0 h 895"/>
                <a:gd name="T40" fmla="*/ 0 w 497"/>
                <a:gd name="T41" fmla="*/ 0 h 895"/>
                <a:gd name="T42" fmla="*/ 0 w 497"/>
                <a:gd name="T43" fmla="*/ 0 h 895"/>
                <a:gd name="T44" fmla="*/ 0 w 497"/>
                <a:gd name="T45" fmla="*/ 0 h 895"/>
                <a:gd name="T46" fmla="*/ 0 w 497"/>
                <a:gd name="T47" fmla="*/ 0 h 895"/>
                <a:gd name="T48" fmla="*/ 0 w 497"/>
                <a:gd name="T49" fmla="*/ 0 h 895"/>
                <a:gd name="T50" fmla="*/ 0 w 497"/>
                <a:gd name="T51" fmla="*/ 0 h 895"/>
                <a:gd name="T52" fmla="*/ 0 w 497"/>
                <a:gd name="T53" fmla="*/ 0 h 895"/>
                <a:gd name="T54" fmla="*/ 0 w 497"/>
                <a:gd name="T55" fmla="*/ 0 h 895"/>
                <a:gd name="T56" fmla="*/ 0 w 497"/>
                <a:gd name="T57" fmla="*/ 0 h 895"/>
                <a:gd name="T58" fmla="*/ 0 w 497"/>
                <a:gd name="T59" fmla="*/ 0 h 895"/>
                <a:gd name="T60" fmla="*/ 0 w 497"/>
                <a:gd name="T61" fmla="*/ 0 h 895"/>
                <a:gd name="T62" fmla="*/ 0 w 497"/>
                <a:gd name="T63" fmla="*/ 0 h 895"/>
                <a:gd name="T64" fmla="*/ 0 w 497"/>
                <a:gd name="T65" fmla="*/ 0 h 895"/>
                <a:gd name="T66" fmla="*/ 0 w 497"/>
                <a:gd name="T67" fmla="*/ 0 h 895"/>
                <a:gd name="T68" fmla="*/ 0 w 497"/>
                <a:gd name="T69" fmla="*/ 0 h 895"/>
                <a:gd name="T70" fmla="*/ 0 w 497"/>
                <a:gd name="T71" fmla="*/ 0 h 895"/>
                <a:gd name="T72" fmla="*/ 0 w 497"/>
                <a:gd name="T73" fmla="*/ 0 h 89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7" h="895">
                  <a:moveTo>
                    <a:pt x="38" y="895"/>
                  </a:moveTo>
                  <a:lnTo>
                    <a:pt x="38" y="895"/>
                  </a:lnTo>
                  <a:lnTo>
                    <a:pt x="50" y="849"/>
                  </a:lnTo>
                  <a:lnTo>
                    <a:pt x="71" y="797"/>
                  </a:lnTo>
                  <a:lnTo>
                    <a:pt x="99" y="747"/>
                  </a:lnTo>
                  <a:lnTo>
                    <a:pt x="129" y="693"/>
                  </a:lnTo>
                  <a:lnTo>
                    <a:pt x="166" y="634"/>
                  </a:lnTo>
                  <a:lnTo>
                    <a:pt x="206" y="582"/>
                  </a:lnTo>
                  <a:lnTo>
                    <a:pt x="249" y="524"/>
                  </a:lnTo>
                  <a:lnTo>
                    <a:pt x="292" y="463"/>
                  </a:lnTo>
                  <a:lnTo>
                    <a:pt x="334" y="404"/>
                  </a:lnTo>
                  <a:lnTo>
                    <a:pt x="374" y="343"/>
                  </a:lnTo>
                  <a:lnTo>
                    <a:pt x="415" y="284"/>
                  </a:lnTo>
                  <a:lnTo>
                    <a:pt x="445" y="227"/>
                  </a:lnTo>
                  <a:lnTo>
                    <a:pt x="472" y="166"/>
                  </a:lnTo>
                  <a:lnTo>
                    <a:pt x="490" y="107"/>
                  </a:lnTo>
                  <a:lnTo>
                    <a:pt x="497" y="52"/>
                  </a:lnTo>
                  <a:lnTo>
                    <a:pt x="497" y="0"/>
                  </a:lnTo>
                  <a:lnTo>
                    <a:pt x="460" y="0"/>
                  </a:lnTo>
                  <a:lnTo>
                    <a:pt x="460" y="52"/>
                  </a:lnTo>
                  <a:lnTo>
                    <a:pt x="454" y="102"/>
                  </a:lnTo>
                  <a:lnTo>
                    <a:pt x="436" y="153"/>
                  </a:lnTo>
                  <a:lnTo>
                    <a:pt x="408" y="209"/>
                  </a:lnTo>
                  <a:lnTo>
                    <a:pt x="377" y="266"/>
                  </a:lnTo>
                  <a:lnTo>
                    <a:pt x="343" y="325"/>
                  </a:lnTo>
                  <a:lnTo>
                    <a:pt x="304" y="380"/>
                  </a:lnTo>
                  <a:lnTo>
                    <a:pt x="261" y="438"/>
                  </a:lnTo>
                  <a:lnTo>
                    <a:pt x="218" y="500"/>
                  </a:lnTo>
                  <a:lnTo>
                    <a:pt x="175" y="558"/>
                  </a:lnTo>
                  <a:lnTo>
                    <a:pt x="136" y="616"/>
                  </a:lnTo>
                  <a:lnTo>
                    <a:pt x="99" y="674"/>
                  </a:lnTo>
                  <a:lnTo>
                    <a:pt x="61" y="729"/>
                  </a:lnTo>
                  <a:lnTo>
                    <a:pt x="34" y="784"/>
                  </a:lnTo>
                  <a:lnTo>
                    <a:pt x="13" y="836"/>
                  </a:lnTo>
                  <a:lnTo>
                    <a:pt x="0" y="888"/>
                  </a:lnTo>
                  <a:lnTo>
                    <a:pt x="38" y="89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Freeform 75"/>
            <p:cNvSpPr>
              <a:spLocks/>
            </p:cNvSpPr>
            <p:nvPr/>
          </p:nvSpPr>
          <p:spPr bwMode="auto">
            <a:xfrm>
              <a:off x="2688" y="656"/>
              <a:ext cx="219" cy="420"/>
            </a:xfrm>
            <a:custGeom>
              <a:avLst/>
              <a:gdLst>
                <a:gd name="T0" fmla="*/ 0 w 876"/>
                <a:gd name="T1" fmla="*/ 0 h 1679"/>
                <a:gd name="T2" fmla="*/ 0 w 876"/>
                <a:gd name="T3" fmla="*/ 0 h 1679"/>
                <a:gd name="T4" fmla="*/ 0 w 876"/>
                <a:gd name="T5" fmla="*/ 0 h 1679"/>
                <a:gd name="T6" fmla="*/ 0 w 876"/>
                <a:gd name="T7" fmla="*/ 0 h 1679"/>
                <a:gd name="T8" fmla="*/ 0 w 876"/>
                <a:gd name="T9" fmla="*/ 0 h 1679"/>
                <a:gd name="T10" fmla="*/ 0 w 876"/>
                <a:gd name="T11" fmla="*/ 0 h 1679"/>
                <a:gd name="T12" fmla="*/ 0 w 876"/>
                <a:gd name="T13" fmla="*/ 0 h 1679"/>
                <a:gd name="T14" fmla="*/ 0 w 876"/>
                <a:gd name="T15" fmla="*/ 0 h 1679"/>
                <a:gd name="T16" fmla="*/ 0 w 876"/>
                <a:gd name="T17" fmla="*/ 0 h 1679"/>
                <a:gd name="T18" fmla="*/ 0 w 876"/>
                <a:gd name="T19" fmla="*/ 0 h 1679"/>
                <a:gd name="T20" fmla="*/ 0 w 876"/>
                <a:gd name="T21" fmla="*/ 0 h 1679"/>
                <a:gd name="T22" fmla="*/ 0 w 876"/>
                <a:gd name="T23" fmla="*/ 0 h 1679"/>
                <a:gd name="T24" fmla="*/ 0 w 876"/>
                <a:gd name="T25" fmla="*/ 0 h 1679"/>
                <a:gd name="T26" fmla="*/ 0 w 876"/>
                <a:gd name="T27" fmla="*/ 0 h 1679"/>
                <a:gd name="T28" fmla="*/ 0 w 876"/>
                <a:gd name="T29" fmla="*/ 0 h 1679"/>
                <a:gd name="T30" fmla="*/ 0 w 876"/>
                <a:gd name="T31" fmla="*/ 0 h 1679"/>
                <a:gd name="T32" fmla="*/ 0 w 876"/>
                <a:gd name="T33" fmla="*/ 0 h 1679"/>
                <a:gd name="T34" fmla="*/ 0 w 876"/>
                <a:gd name="T35" fmla="*/ 0 h 1679"/>
                <a:gd name="T36" fmla="*/ 0 w 876"/>
                <a:gd name="T37" fmla="*/ 0 h 1679"/>
                <a:gd name="T38" fmla="*/ 0 w 876"/>
                <a:gd name="T39" fmla="*/ 0 h 1679"/>
                <a:gd name="T40" fmla="*/ 0 w 876"/>
                <a:gd name="T41" fmla="*/ 0 h 1679"/>
                <a:gd name="T42" fmla="*/ 0 w 876"/>
                <a:gd name="T43" fmla="*/ 0 h 1679"/>
                <a:gd name="T44" fmla="*/ 0 w 876"/>
                <a:gd name="T45" fmla="*/ 0 h 1679"/>
                <a:gd name="T46" fmla="*/ 0 w 876"/>
                <a:gd name="T47" fmla="*/ 0 h 1679"/>
                <a:gd name="T48" fmla="*/ 0 w 876"/>
                <a:gd name="T49" fmla="*/ 0 h 1679"/>
                <a:gd name="T50" fmla="*/ 0 w 876"/>
                <a:gd name="T51" fmla="*/ 0 h 1679"/>
                <a:gd name="T52" fmla="*/ 0 w 876"/>
                <a:gd name="T53" fmla="*/ 0 h 1679"/>
                <a:gd name="T54" fmla="*/ 0 w 876"/>
                <a:gd name="T55" fmla="*/ 0 h 1679"/>
                <a:gd name="T56" fmla="*/ 0 w 876"/>
                <a:gd name="T57" fmla="*/ 0 h 1679"/>
                <a:gd name="T58" fmla="*/ 0 w 876"/>
                <a:gd name="T59" fmla="*/ 0 h 1679"/>
                <a:gd name="T60" fmla="*/ 0 w 876"/>
                <a:gd name="T61" fmla="*/ 0 h 1679"/>
                <a:gd name="T62" fmla="*/ 0 w 876"/>
                <a:gd name="T63" fmla="*/ 0 h 1679"/>
                <a:gd name="T64" fmla="*/ 0 w 876"/>
                <a:gd name="T65" fmla="*/ 0 h 1679"/>
                <a:gd name="T66" fmla="*/ 0 w 876"/>
                <a:gd name="T67" fmla="*/ 0 h 1679"/>
                <a:gd name="T68" fmla="*/ 0 w 876"/>
                <a:gd name="T69" fmla="*/ 0 h 1679"/>
                <a:gd name="T70" fmla="*/ 0 w 876"/>
                <a:gd name="T71" fmla="*/ 0 h 1679"/>
                <a:gd name="T72" fmla="*/ 0 w 876"/>
                <a:gd name="T73" fmla="*/ 0 h 167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76" h="1679">
                  <a:moveTo>
                    <a:pt x="36" y="1679"/>
                  </a:moveTo>
                  <a:lnTo>
                    <a:pt x="36" y="1679"/>
                  </a:lnTo>
                  <a:lnTo>
                    <a:pt x="79" y="1588"/>
                  </a:lnTo>
                  <a:lnTo>
                    <a:pt x="131" y="1492"/>
                  </a:lnTo>
                  <a:lnTo>
                    <a:pt x="184" y="1399"/>
                  </a:lnTo>
                  <a:lnTo>
                    <a:pt x="241" y="1303"/>
                  </a:lnTo>
                  <a:lnTo>
                    <a:pt x="302" y="1206"/>
                  </a:lnTo>
                  <a:lnTo>
                    <a:pt x="367" y="1110"/>
                  </a:lnTo>
                  <a:lnTo>
                    <a:pt x="431" y="1009"/>
                  </a:lnTo>
                  <a:lnTo>
                    <a:pt x="495" y="911"/>
                  </a:lnTo>
                  <a:lnTo>
                    <a:pt x="556" y="809"/>
                  </a:lnTo>
                  <a:lnTo>
                    <a:pt x="622" y="706"/>
                  </a:lnTo>
                  <a:lnTo>
                    <a:pt x="679" y="598"/>
                  </a:lnTo>
                  <a:lnTo>
                    <a:pt x="731" y="484"/>
                  </a:lnTo>
                  <a:lnTo>
                    <a:pt x="777" y="372"/>
                  </a:lnTo>
                  <a:lnTo>
                    <a:pt x="817" y="255"/>
                  </a:lnTo>
                  <a:lnTo>
                    <a:pt x="851" y="132"/>
                  </a:lnTo>
                  <a:lnTo>
                    <a:pt x="876" y="7"/>
                  </a:lnTo>
                  <a:lnTo>
                    <a:pt x="838" y="0"/>
                  </a:lnTo>
                  <a:lnTo>
                    <a:pt x="815" y="127"/>
                  </a:lnTo>
                  <a:lnTo>
                    <a:pt x="781" y="243"/>
                  </a:lnTo>
                  <a:lnTo>
                    <a:pt x="740" y="359"/>
                  </a:lnTo>
                  <a:lnTo>
                    <a:pt x="695" y="472"/>
                  </a:lnTo>
                  <a:lnTo>
                    <a:pt x="643" y="579"/>
                  </a:lnTo>
                  <a:lnTo>
                    <a:pt x="584" y="686"/>
                  </a:lnTo>
                  <a:lnTo>
                    <a:pt x="526" y="791"/>
                  </a:lnTo>
                  <a:lnTo>
                    <a:pt x="465" y="892"/>
                  </a:lnTo>
                  <a:lnTo>
                    <a:pt x="400" y="990"/>
                  </a:lnTo>
                  <a:lnTo>
                    <a:pt x="336" y="1092"/>
                  </a:lnTo>
                  <a:lnTo>
                    <a:pt x="272" y="1186"/>
                  </a:lnTo>
                  <a:lnTo>
                    <a:pt x="211" y="1285"/>
                  </a:lnTo>
                  <a:lnTo>
                    <a:pt x="152" y="1379"/>
                  </a:lnTo>
                  <a:lnTo>
                    <a:pt x="95" y="1474"/>
                  </a:lnTo>
                  <a:lnTo>
                    <a:pt x="43" y="1569"/>
                  </a:lnTo>
                  <a:lnTo>
                    <a:pt x="0" y="1666"/>
                  </a:lnTo>
                  <a:lnTo>
                    <a:pt x="36" y="16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Freeform 76"/>
            <p:cNvSpPr>
              <a:spLocks/>
            </p:cNvSpPr>
            <p:nvPr/>
          </p:nvSpPr>
          <p:spPr bwMode="auto">
            <a:xfrm>
              <a:off x="2649" y="1072"/>
              <a:ext cx="79" cy="428"/>
            </a:xfrm>
            <a:custGeom>
              <a:avLst/>
              <a:gdLst>
                <a:gd name="T0" fmla="*/ 0 w 318"/>
                <a:gd name="T1" fmla="*/ 0 h 1713"/>
                <a:gd name="T2" fmla="*/ 0 w 318"/>
                <a:gd name="T3" fmla="*/ 0 h 1713"/>
                <a:gd name="T4" fmla="*/ 0 w 318"/>
                <a:gd name="T5" fmla="*/ 0 h 1713"/>
                <a:gd name="T6" fmla="*/ 0 w 318"/>
                <a:gd name="T7" fmla="*/ 0 h 1713"/>
                <a:gd name="T8" fmla="*/ 0 w 318"/>
                <a:gd name="T9" fmla="*/ 0 h 1713"/>
                <a:gd name="T10" fmla="*/ 0 w 318"/>
                <a:gd name="T11" fmla="*/ 0 h 1713"/>
                <a:gd name="T12" fmla="*/ 0 w 318"/>
                <a:gd name="T13" fmla="*/ 0 h 1713"/>
                <a:gd name="T14" fmla="*/ 0 w 318"/>
                <a:gd name="T15" fmla="*/ 0 h 1713"/>
                <a:gd name="T16" fmla="*/ 0 w 318"/>
                <a:gd name="T17" fmla="*/ 0 h 1713"/>
                <a:gd name="T18" fmla="*/ 0 w 318"/>
                <a:gd name="T19" fmla="*/ 0 h 1713"/>
                <a:gd name="T20" fmla="*/ 0 w 318"/>
                <a:gd name="T21" fmla="*/ 0 h 1713"/>
                <a:gd name="T22" fmla="*/ 0 w 318"/>
                <a:gd name="T23" fmla="*/ 0 h 1713"/>
                <a:gd name="T24" fmla="*/ 0 w 318"/>
                <a:gd name="T25" fmla="*/ 0 h 1713"/>
                <a:gd name="T26" fmla="*/ 0 w 318"/>
                <a:gd name="T27" fmla="*/ 0 h 1713"/>
                <a:gd name="T28" fmla="*/ 0 w 318"/>
                <a:gd name="T29" fmla="*/ 0 h 1713"/>
                <a:gd name="T30" fmla="*/ 0 w 318"/>
                <a:gd name="T31" fmla="*/ 0 h 1713"/>
                <a:gd name="T32" fmla="*/ 0 w 318"/>
                <a:gd name="T33" fmla="*/ 0 h 1713"/>
                <a:gd name="T34" fmla="*/ 0 w 318"/>
                <a:gd name="T35" fmla="*/ 0 h 1713"/>
                <a:gd name="T36" fmla="*/ 0 w 318"/>
                <a:gd name="T37" fmla="*/ 0 h 17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18" h="1713">
                  <a:moveTo>
                    <a:pt x="318" y="1694"/>
                  </a:moveTo>
                  <a:lnTo>
                    <a:pt x="202" y="1483"/>
                  </a:lnTo>
                  <a:lnTo>
                    <a:pt x="116" y="1272"/>
                  </a:lnTo>
                  <a:lnTo>
                    <a:pt x="62" y="1058"/>
                  </a:lnTo>
                  <a:lnTo>
                    <a:pt x="37" y="846"/>
                  </a:lnTo>
                  <a:lnTo>
                    <a:pt x="39" y="629"/>
                  </a:lnTo>
                  <a:lnTo>
                    <a:pt x="68" y="420"/>
                  </a:lnTo>
                  <a:lnTo>
                    <a:pt x="120" y="215"/>
                  </a:lnTo>
                  <a:lnTo>
                    <a:pt x="193" y="13"/>
                  </a:lnTo>
                  <a:lnTo>
                    <a:pt x="157" y="0"/>
                  </a:lnTo>
                  <a:lnTo>
                    <a:pt x="82" y="202"/>
                  </a:lnTo>
                  <a:lnTo>
                    <a:pt x="30" y="413"/>
                  </a:lnTo>
                  <a:lnTo>
                    <a:pt x="3" y="629"/>
                  </a:lnTo>
                  <a:lnTo>
                    <a:pt x="0" y="846"/>
                  </a:lnTo>
                  <a:lnTo>
                    <a:pt x="25" y="1063"/>
                  </a:lnTo>
                  <a:lnTo>
                    <a:pt x="80" y="1285"/>
                  </a:lnTo>
                  <a:lnTo>
                    <a:pt x="166" y="1501"/>
                  </a:lnTo>
                  <a:lnTo>
                    <a:pt x="288" y="1713"/>
                  </a:lnTo>
                  <a:lnTo>
                    <a:pt x="318" y="169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Freeform 77"/>
            <p:cNvSpPr>
              <a:spLocks/>
            </p:cNvSpPr>
            <p:nvPr/>
          </p:nvSpPr>
          <p:spPr bwMode="auto">
            <a:xfrm>
              <a:off x="2688" y="1072"/>
              <a:ext cx="9" cy="6"/>
            </a:xfrm>
            <a:custGeom>
              <a:avLst/>
              <a:gdLst>
                <a:gd name="T0" fmla="*/ 0 w 34"/>
                <a:gd name="T1" fmla="*/ 0 h 25"/>
                <a:gd name="T2" fmla="*/ 0 w 34"/>
                <a:gd name="T3" fmla="*/ 0 h 25"/>
                <a:gd name="T4" fmla="*/ 0 w 34"/>
                <a:gd name="T5" fmla="*/ 0 h 25"/>
                <a:gd name="T6" fmla="*/ 0 w 34"/>
                <a:gd name="T7" fmla="*/ 0 h 25"/>
                <a:gd name="T8" fmla="*/ 0 w 34"/>
                <a:gd name="T9" fmla="*/ 0 h 25"/>
                <a:gd name="T10" fmla="*/ 0 w 34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5">
                  <a:moveTo>
                    <a:pt x="0" y="19"/>
                  </a:moveTo>
                  <a:lnTo>
                    <a:pt x="12" y="25"/>
                  </a:lnTo>
                  <a:lnTo>
                    <a:pt x="25" y="21"/>
                  </a:lnTo>
                  <a:lnTo>
                    <a:pt x="34" y="12"/>
                  </a:lnTo>
                  <a:lnTo>
                    <a:pt x="32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Freeform 78"/>
            <p:cNvSpPr>
              <a:spLocks/>
            </p:cNvSpPr>
            <p:nvPr/>
          </p:nvSpPr>
          <p:spPr bwMode="auto">
            <a:xfrm>
              <a:off x="3012" y="429"/>
              <a:ext cx="9" cy="5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0 w 37"/>
                <a:gd name="T5" fmla="*/ 0 h 18"/>
                <a:gd name="T6" fmla="*/ 0 w 37"/>
                <a:gd name="T7" fmla="*/ 0 h 18"/>
                <a:gd name="T8" fmla="*/ 0 w 37"/>
                <a:gd name="T9" fmla="*/ 0 h 18"/>
                <a:gd name="T10" fmla="*/ 0 w 37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" h="18">
                  <a:moveTo>
                    <a:pt x="37" y="18"/>
                  </a:moveTo>
                  <a:lnTo>
                    <a:pt x="30" y="2"/>
                  </a:lnTo>
                  <a:lnTo>
                    <a:pt x="19" y="0"/>
                  </a:lnTo>
                  <a:lnTo>
                    <a:pt x="6" y="2"/>
                  </a:lnTo>
                  <a:lnTo>
                    <a:pt x="0" y="18"/>
                  </a:lnTo>
                  <a:lnTo>
                    <a:pt x="37" y="1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Freeform 79"/>
            <p:cNvSpPr>
              <a:spLocks/>
            </p:cNvSpPr>
            <p:nvPr/>
          </p:nvSpPr>
          <p:spPr bwMode="auto">
            <a:xfrm>
              <a:off x="2951" y="434"/>
              <a:ext cx="70" cy="194"/>
            </a:xfrm>
            <a:custGeom>
              <a:avLst/>
              <a:gdLst>
                <a:gd name="T0" fmla="*/ 0 w 282"/>
                <a:gd name="T1" fmla="*/ 0 h 779"/>
                <a:gd name="T2" fmla="*/ 0 w 282"/>
                <a:gd name="T3" fmla="*/ 0 h 779"/>
                <a:gd name="T4" fmla="*/ 0 w 282"/>
                <a:gd name="T5" fmla="*/ 0 h 779"/>
                <a:gd name="T6" fmla="*/ 0 w 282"/>
                <a:gd name="T7" fmla="*/ 0 h 779"/>
                <a:gd name="T8" fmla="*/ 0 w 282"/>
                <a:gd name="T9" fmla="*/ 0 h 779"/>
                <a:gd name="T10" fmla="*/ 0 w 282"/>
                <a:gd name="T11" fmla="*/ 0 h 779"/>
                <a:gd name="T12" fmla="*/ 0 w 282"/>
                <a:gd name="T13" fmla="*/ 0 h 779"/>
                <a:gd name="T14" fmla="*/ 0 w 282"/>
                <a:gd name="T15" fmla="*/ 0 h 779"/>
                <a:gd name="T16" fmla="*/ 0 w 282"/>
                <a:gd name="T17" fmla="*/ 0 h 779"/>
                <a:gd name="T18" fmla="*/ 0 w 282"/>
                <a:gd name="T19" fmla="*/ 0 h 779"/>
                <a:gd name="T20" fmla="*/ 0 w 282"/>
                <a:gd name="T21" fmla="*/ 0 h 779"/>
                <a:gd name="T22" fmla="*/ 0 w 282"/>
                <a:gd name="T23" fmla="*/ 0 h 779"/>
                <a:gd name="T24" fmla="*/ 0 w 282"/>
                <a:gd name="T25" fmla="*/ 0 h 779"/>
                <a:gd name="T26" fmla="*/ 0 w 282"/>
                <a:gd name="T27" fmla="*/ 0 h 779"/>
                <a:gd name="T28" fmla="*/ 0 w 282"/>
                <a:gd name="T29" fmla="*/ 0 h 779"/>
                <a:gd name="T30" fmla="*/ 0 w 282"/>
                <a:gd name="T31" fmla="*/ 0 h 779"/>
                <a:gd name="T32" fmla="*/ 0 w 282"/>
                <a:gd name="T33" fmla="*/ 0 h 779"/>
                <a:gd name="T34" fmla="*/ 0 w 282"/>
                <a:gd name="T35" fmla="*/ 0 h 779"/>
                <a:gd name="T36" fmla="*/ 0 w 282"/>
                <a:gd name="T37" fmla="*/ 0 h 779"/>
                <a:gd name="T38" fmla="*/ 0 w 282"/>
                <a:gd name="T39" fmla="*/ 0 h 779"/>
                <a:gd name="T40" fmla="*/ 0 w 282"/>
                <a:gd name="T41" fmla="*/ 0 h 7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82" h="779">
                  <a:moveTo>
                    <a:pt x="46" y="772"/>
                  </a:moveTo>
                  <a:lnTo>
                    <a:pt x="46" y="772"/>
                  </a:lnTo>
                  <a:lnTo>
                    <a:pt x="37" y="677"/>
                  </a:lnTo>
                  <a:lnTo>
                    <a:pt x="55" y="591"/>
                  </a:lnTo>
                  <a:lnTo>
                    <a:pt x="95" y="502"/>
                  </a:lnTo>
                  <a:lnTo>
                    <a:pt x="148" y="411"/>
                  </a:lnTo>
                  <a:lnTo>
                    <a:pt x="200" y="318"/>
                  </a:lnTo>
                  <a:lnTo>
                    <a:pt x="248" y="218"/>
                  </a:lnTo>
                  <a:lnTo>
                    <a:pt x="279" y="114"/>
                  </a:lnTo>
                  <a:lnTo>
                    <a:pt x="282" y="0"/>
                  </a:lnTo>
                  <a:lnTo>
                    <a:pt x="245" y="0"/>
                  </a:lnTo>
                  <a:lnTo>
                    <a:pt x="241" y="107"/>
                  </a:lnTo>
                  <a:lnTo>
                    <a:pt x="212" y="205"/>
                  </a:lnTo>
                  <a:lnTo>
                    <a:pt x="162" y="300"/>
                  </a:lnTo>
                  <a:lnTo>
                    <a:pt x="110" y="393"/>
                  </a:lnTo>
                  <a:lnTo>
                    <a:pt x="58" y="484"/>
                  </a:lnTo>
                  <a:lnTo>
                    <a:pt x="19" y="579"/>
                  </a:lnTo>
                  <a:lnTo>
                    <a:pt x="0" y="677"/>
                  </a:lnTo>
                  <a:lnTo>
                    <a:pt x="9" y="779"/>
                  </a:lnTo>
                  <a:lnTo>
                    <a:pt x="46" y="77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Freeform 80"/>
            <p:cNvSpPr>
              <a:spLocks/>
            </p:cNvSpPr>
            <p:nvPr/>
          </p:nvSpPr>
          <p:spPr bwMode="auto">
            <a:xfrm>
              <a:off x="2953" y="627"/>
              <a:ext cx="108" cy="197"/>
            </a:xfrm>
            <a:custGeom>
              <a:avLst/>
              <a:gdLst>
                <a:gd name="T0" fmla="*/ 0 w 432"/>
                <a:gd name="T1" fmla="*/ 0 h 791"/>
                <a:gd name="T2" fmla="*/ 0 w 432"/>
                <a:gd name="T3" fmla="*/ 0 h 791"/>
                <a:gd name="T4" fmla="*/ 0 w 432"/>
                <a:gd name="T5" fmla="*/ 0 h 791"/>
                <a:gd name="T6" fmla="*/ 0 w 432"/>
                <a:gd name="T7" fmla="*/ 0 h 791"/>
                <a:gd name="T8" fmla="*/ 0 w 432"/>
                <a:gd name="T9" fmla="*/ 0 h 791"/>
                <a:gd name="T10" fmla="*/ 0 w 432"/>
                <a:gd name="T11" fmla="*/ 0 h 791"/>
                <a:gd name="T12" fmla="*/ 0 w 432"/>
                <a:gd name="T13" fmla="*/ 0 h 791"/>
                <a:gd name="T14" fmla="*/ 0 w 432"/>
                <a:gd name="T15" fmla="*/ 0 h 791"/>
                <a:gd name="T16" fmla="*/ 0 w 432"/>
                <a:gd name="T17" fmla="*/ 0 h 791"/>
                <a:gd name="T18" fmla="*/ 0 w 432"/>
                <a:gd name="T19" fmla="*/ 0 h 791"/>
                <a:gd name="T20" fmla="*/ 0 w 432"/>
                <a:gd name="T21" fmla="*/ 0 h 791"/>
                <a:gd name="T22" fmla="*/ 0 w 432"/>
                <a:gd name="T23" fmla="*/ 0 h 791"/>
                <a:gd name="T24" fmla="*/ 0 w 432"/>
                <a:gd name="T25" fmla="*/ 0 h 791"/>
                <a:gd name="T26" fmla="*/ 0 w 432"/>
                <a:gd name="T27" fmla="*/ 0 h 791"/>
                <a:gd name="T28" fmla="*/ 0 w 432"/>
                <a:gd name="T29" fmla="*/ 0 h 791"/>
                <a:gd name="T30" fmla="*/ 0 w 432"/>
                <a:gd name="T31" fmla="*/ 0 h 791"/>
                <a:gd name="T32" fmla="*/ 0 w 432"/>
                <a:gd name="T33" fmla="*/ 0 h 791"/>
                <a:gd name="T34" fmla="*/ 0 w 432"/>
                <a:gd name="T35" fmla="*/ 0 h 791"/>
                <a:gd name="T36" fmla="*/ 0 w 432"/>
                <a:gd name="T37" fmla="*/ 0 h 791"/>
                <a:gd name="T38" fmla="*/ 0 w 432"/>
                <a:gd name="T39" fmla="*/ 0 h 791"/>
                <a:gd name="T40" fmla="*/ 0 w 432"/>
                <a:gd name="T41" fmla="*/ 0 h 79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32" h="791">
                  <a:moveTo>
                    <a:pt x="432" y="791"/>
                  </a:moveTo>
                  <a:lnTo>
                    <a:pt x="432" y="791"/>
                  </a:lnTo>
                  <a:lnTo>
                    <a:pt x="432" y="638"/>
                  </a:lnTo>
                  <a:lnTo>
                    <a:pt x="398" y="509"/>
                  </a:lnTo>
                  <a:lnTo>
                    <a:pt x="343" y="405"/>
                  </a:lnTo>
                  <a:lnTo>
                    <a:pt x="276" y="313"/>
                  </a:lnTo>
                  <a:lnTo>
                    <a:pt x="203" y="236"/>
                  </a:lnTo>
                  <a:lnTo>
                    <a:pt x="135" y="159"/>
                  </a:lnTo>
                  <a:lnTo>
                    <a:pt x="73" y="82"/>
                  </a:lnTo>
                  <a:lnTo>
                    <a:pt x="37" y="0"/>
                  </a:lnTo>
                  <a:lnTo>
                    <a:pt x="0" y="7"/>
                  </a:lnTo>
                  <a:lnTo>
                    <a:pt x="43" y="102"/>
                  </a:lnTo>
                  <a:lnTo>
                    <a:pt x="105" y="184"/>
                  </a:lnTo>
                  <a:lnTo>
                    <a:pt x="171" y="261"/>
                  </a:lnTo>
                  <a:lnTo>
                    <a:pt x="246" y="337"/>
                  </a:lnTo>
                  <a:lnTo>
                    <a:pt x="312" y="423"/>
                  </a:lnTo>
                  <a:lnTo>
                    <a:pt x="362" y="521"/>
                  </a:lnTo>
                  <a:lnTo>
                    <a:pt x="395" y="638"/>
                  </a:lnTo>
                  <a:lnTo>
                    <a:pt x="395" y="791"/>
                  </a:lnTo>
                  <a:lnTo>
                    <a:pt x="432" y="79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Freeform 81"/>
            <p:cNvSpPr>
              <a:spLocks/>
            </p:cNvSpPr>
            <p:nvPr/>
          </p:nvSpPr>
          <p:spPr bwMode="auto">
            <a:xfrm>
              <a:off x="3007" y="824"/>
              <a:ext cx="54" cy="190"/>
            </a:xfrm>
            <a:custGeom>
              <a:avLst/>
              <a:gdLst>
                <a:gd name="T0" fmla="*/ 0 w 218"/>
                <a:gd name="T1" fmla="*/ 0 h 756"/>
                <a:gd name="T2" fmla="*/ 0 w 218"/>
                <a:gd name="T3" fmla="*/ 0 h 756"/>
                <a:gd name="T4" fmla="*/ 0 w 218"/>
                <a:gd name="T5" fmla="*/ 0 h 756"/>
                <a:gd name="T6" fmla="*/ 0 w 218"/>
                <a:gd name="T7" fmla="*/ 0 h 756"/>
                <a:gd name="T8" fmla="*/ 0 w 218"/>
                <a:gd name="T9" fmla="*/ 0 h 756"/>
                <a:gd name="T10" fmla="*/ 0 w 218"/>
                <a:gd name="T11" fmla="*/ 0 h 756"/>
                <a:gd name="T12" fmla="*/ 0 w 218"/>
                <a:gd name="T13" fmla="*/ 0 h 756"/>
                <a:gd name="T14" fmla="*/ 0 w 218"/>
                <a:gd name="T15" fmla="*/ 0 h 756"/>
                <a:gd name="T16" fmla="*/ 0 w 218"/>
                <a:gd name="T17" fmla="*/ 0 h 756"/>
                <a:gd name="T18" fmla="*/ 0 w 218"/>
                <a:gd name="T19" fmla="*/ 0 h 756"/>
                <a:gd name="T20" fmla="*/ 0 w 218"/>
                <a:gd name="T21" fmla="*/ 0 h 756"/>
                <a:gd name="T22" fmla="*/ 0 w 218"/>
                <a:gd name="T23" fmla="*/ 0 h 756"/>
                <a:gd name="T24" fmla="*/ 0 w 218"/>
                <a:gd name="T25" fmla="*/ 0 h 756"/>
                <a:gd name="T26" fmla="*/ 0 w 218"/>
                <a:gd name="T27" fmla="*/ 0 h 756"/>
                <a:gd name="T28" fmla="*/ 0 w 218"/>
                <a:gd name="T29" fmla="*/ 0 h 756"/>
                <a:gd name="T30" fmla="*/ 0 w 218"/>
                <a:gd name="T31" fmla="*/ 0 h 756"/>
                <a:gd name="T32" fmla="*/ 0 w 218"/>
                <a:gd name="T33" fmla="*/ 0 h 756"/>
                <a:gd name="T34" fmla="*/ 0 w 218"/>
                <a:gd name="T35" fmla="*/ 0 h 756"/>
                <a:gd name="T36" fmla="*/ 0 w 218"/>
                <a:gd name="T37" fmla="*/ 0 h 756"/>
                <a:gd name="T38" fmla="*/ 0 w 218"/>
                <a:gd name="T39" fmla="*/ 0 h 756"/>
                <a:gd name="T40" fmla="*/ 0 w 218"/>
                <a:gd name="T41" fmla="*/ 0 h 756"/>
                <a:gd name="T42" fmla="*/ 0 w 218"/>
                <a:gd name="T43" fmla="*/ 0 h 756"/>
                <a:gd name="T44" fmla="*/ 0 w 218"/>
                <a:gd name="T45" fmla="*/ 0 h 756"/>
                <a:gd name="T46" fmla="*/ 0 w 218"/>
                <a:gd name="T47" fmla="*/ 0 h 756"/>
                <a:gd name="T48" fmla="*/ 0 w 218"/>
                <a:gd name="T49" fmla="*/ 0 h 756"/>
                <a:gd name="T50" fmla="*/ 0 w 218"/>
                <a:gd name="T51" fmla="*/ 0 h 7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18" h="756">
                  <a:moveTo>
                    <a:pt x="0" y="729"/>
                  </a:moveTo>
                  <a:lnTo>
                    <a:pt x="37" y="744"/>
                  </a:lnTo>
                  <a:lnTo>
                    <a:pt x="86" y="634"/>
                  </a:lnTo>
                  <a:lnTo>
                    <a:pt x="127" y="527"/>
                  </a:lnTo>
                  <a:lnTo>
                    <a:pt x="157" y="417"/>
                  </a:lnTo>
                  <a:lnTo>
                    <a:pt x="179" y="309"/>
                  </a:lnTo>
                  <a:lnTo>
                    <a:pt x="193" y="215"/>
                  </a:lnTo>
                  <a:lnTo>
                    <a:pt x="206" y="125"/>
                  </a:lnTo>
                  <a:lnTo>
                    <a:pt x="211" y="54"/>
                  </a:lnTo>
                  <a:lnTo>
                    <a:pt x="218" y="0"/>
                  </a:lnTo>
                  <a:lnTo>
                    <a:pt x="181" y="0"/>
                  </a:lnTo>
                  <a:lnTo>
                    <a:pt x="175" y="54"/>
                  </a:lnTo>
                  <a:lnTo>
                    <a:pt x="168" y="125"/>
                  </a:lnTo>
                  <a:lnTo>
                    <a:pt x="157" y="208"/>
                  </a:lnTo>
                  <a:lnTo>
                    <a:pt x="141" y="304"/>
                  </a:lnTo>
                  <a:lnTo>
                    <a:pt x="120" y="411"/>
                  </a:lnTo>
                  <a:lnTo>
                    <a:pt x="89" y="515"/>
                  </a:lnTo>
                  <a:lnTo>
                    <a:pt x="50" y="622"/>
                  </a:lnTo>
                  <a:lnTo>
                    <a:pt x="0" y="726"/>
                  </a:lnTo>
                  <a:lnTo>
                    <a:pt x="37" y="742"/>
                  </a:lnTo>
                  <a:lnTo>
                    <a:pt x="0" y="726"/>
                  </a:lnTo>
                  <a:lnTo>
                    <a:pt x="0" y="742"/>
                  </a:lnTo>
                  <a:lnTo>
                    <a:pt x="9" y="754"/>
                  </a:lnTo>
                  <a:lnTo>
                    <a:pt x="25" y="756"/>
                  </a:lnTo>
                  <a:lnTo>
                    <a:pt x="37" y="744"/>
                  </a:lnTo>
                  <a:lnTo>
                    <a:pt x="0" y="72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Freeform 82"/>
            <p:cNvSpPr>
              <a:spLocks/>
            </p:cNvSpPr>
            <p:nvPr/>
          </p:nvSpPr>
          <p:spPr bwMode="auto">
            <a:xfrm>
              <a:off x="3007" y="730"/>
              <a:ext cx="90" cy="280"/>
            </a:xfrm>
            <a:custGeom>
              <a:avLst/>
              <a:gdLst>
                <a:gd name="T0" fmla="*/ 0 w 361"/>
                <a:gd name="T1" fmla="*/ 0 h 1122"/>
                <a:gd name="T2" fmla="*/ 0 w 361"/>
                <a:gd name="T3" fmla="*/ 0 h 1122"/>
                <a:gd name="T4" fmla="*/ 0 w 361"/>
                <a:gd name="T5" fmla="*/ 0 h 1122"/>
                <a:gd name="T6" fmla="*/ 0 w 361"/>
                <a:gd name="T7" fmla="*/ 0 h 1122"/>
                <a:gd name="T8" fmla="*/ 0 w 361"/>
                <a:gd name="T9" fmla="*/ 0 h 1122"/>
                <a:gd name="T10" fmla="*/ 0 w 361"/>
                <a:gd name="T11" fmla="*/ 0 h 1122"/>
                <a:gd name="T12" fmla="*/ 0 w 361"/>
                <a:gd name="T13" fmla="*/ 0 h 1122"/>
                <a:gd name="T14" fmla="*/ 0 w 361"/>
                <a:gd name="T15" fmla="*/ 0 h 1122"/>
                <a:gd name="T16" fmla="*/ 0 w 361"/>
                <a:gd name="T17" fmla="*/ 0 h 1122"/>
                <a:gd name="T18" fmla="*/ 0 w 361"/>
                <a:gd name="T19" fmla="*/ 0 h 1122"/>
                <a:gd name="T20" fmla="*/ 0 w 361"/>
                <a:gd name="T21" fmla="*/ 0 h 1122"/>
                <a:gd name="T22" fmla="*/ 0 w 361"/>
                <a:gd name="T23" fmla="*/ 0 h 1122"/>
                <a:gd name="T24" fmla="*/ 0 w 361"/>
                <a:gd name="T25" fmla="*/ 0 h 1122"/>
                <a:gd name="T26" fmla="*/ 0 w 361"/>
                <a:gd name="T27" fmla="*/ 0 h 1122"/>
                <a:gd name="T28" fmla="*/ 0 w 361"/>
                <a:gd name="T29" fmla="*/ 0 h 1122"/>
                <a:gd name="T30" fmla="*/ 0 w 361"/>
                <a:gd name="T31" fmla="*/ 0 h 1122"/>
                <a:gd name="T32" fmla="*/ 0 w 361"/>
                <a:gd name="T33" fmla="*/ 0 h 1122"/>
                <a:gd name="T34" fmla="*/ 0 w 361"/>
                <a:gd name="T35" fmla="*/ 0 h 1122"/>
                <a:gd name="T36" fmla="*/ 0 w 361"/>
                <a:gd name="T37" fmla="*/ 0 h 1122"/>
                <a:gd name="T38" fmla="*/ 0 w 361"/>
                <a:gd name="T39" fmla="*/ 0 h 1122"/>
                <a:gd name="T40" fmla="*/ 0 w 361"/>
                <a:gd name="T41" fmla="*/ 0 h 1122"/>
                <a:gd name="T42" fmla="*/ 0 w 361"/>
                <a:gd name="T43" fmla="*/ 0 h 1122"/>
                <a:gd name="T44" fmla="*/ 0 w 361"/>
                <a:gd name="T45" fmla="*/ 0 h 1122"/>
                <a:gd name="T46" fmla="*/ 0 w 361"/>
                <a:gd name="T47" fmla="*/ 0 h 1122"/>
                <a:gd name="T48" fmla="*/ 0 w 361"/>
                <a:gd name="T49" fmla="*/ 0 h 1122"/>
                <a:gd name="T50" fmla="*/ 0 w 361"/>
                <a:gd name="T51" fmla="*/ 0 h 11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61" h="1122">
                  <a:moveTo>
                    <a:pt x="334" y="12"/>
                  </a:moveTo>
                  <a:lnTo>
                    <a:pt x="298" y="21"/>
                  </a:lnTo>
                  <a:lnTo>
                    <a:pt x="325" y="211"/>
                  </a:lnTo>
                  <a:lnTo>
                    <a:pt x="320" y="380"/>
                  </a:lnTo>
                  <a:lnTo>
                    <a:pt x="288" y="527"/>
                  </a:lnTo>
                  <a:lnTo>
                    <a:pt x="236" y="656"/>
                  </a:lnTo>
                  <a:lnTo>
                    <a:pt x="175" y="772"/>
                  </a:lnTo>
                  <a:lnTo>
                    <a:pt x="108" y="886"/>
                  </a:lnTo>
                  <a:lnTo>
                    <a:pt x="50" y="995"/>
                  </a:lnTo>
                  <a:lnTo>
                    <a:pt x="0" y="1109"/>
                  </a:lnTo>
                  <a:lnTo>
                    <a:pt x="37" y="1122"/>
                  </a:lnTo>
                  <a:lnTo>
                    <a:pt x="86" y="1014"/>
                  </a:lnTo>
                  <a:lnTo>
                    <a:pt x="145" y="904"/>
                  </a:lnTo>
                  <a:lnTo>
                    <a:pt x="211" y="791"/>
                  </a:lnTo>
                  <a:lnTo>
                    <a:pt x="273" y="668"/>
                  </a:lnTo>
                  <a:lnTo>
                    <a:pt x="325" y="534"/>
                  </a:lnTo>
                  <a:lnTo>
                    <a:pt x="356" y="380"/>
                  </a:lnTo>
                  <a:lnTo>
                    <a:pt x="361" y="211"/>
                  </a:lnTo>
                  <a:lnTo>
                    <a:pt x="334" y="16"/>
                  </a:lnTo>
                  <a:lnTo>
                    <a:pt x="298" y="25"/>
                  </a:lnTo>
                  <a:lnTo>
                    <a:pt x="334" y="16"/>
                  </a:lnTo>
                  <a:lnTo>
                    <a:pt x="329" y="3"/>
                  </a:lnTo>
                  <a:lnTo>
                    <a:pt x="313" y="0"/>
                  </a:lnTo>
                  <a:lnTo>
                    <a:pt x="301" y="7"/>
                  </a:lnTo>
                  <a:lnTo>
                    <a:pt x="298" y="21"/>
                  </a:lnTo>
                  <a:lnTo>
                    <a:pt x="33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Freeform 83"/>
            <p:cNvSpPr>
              <a:spLocks/>
            </p:cNvSpPr>
            <p:nvPr/>
          </p:nvSpPr>
          <p:spPr bwMode="auto">
            <a:xfrm>
              <a:off x="3081" y="732"/>
              <a:ext cx="176" cy="866"/>
            </a:xfrm>
            <a:custGeom>
              <a:avLst/>
              <a:gdLst>
                <a:gd name="T0" fmla="*/ 0 w 701"/>
                <a:gd name="T1" fmla="*/ 0 h 3462"/>
                <a:gd name="T2" fmla="*/ 0 w 701"/>
                <a:gd name="T3" fmla="*/ 0 h 3462"/>
                <a:gd name="T4" fmla="*/ 0 w 701"/>
                <a:gd name="T5" fmla="*/ 0 h 3462"/>
                <a:gd name="T6" fmla="*/ 0 w 701"/>
                <a:gd name="T7" fmla="*/ 0 h 3462"/>
                <a:gd name="T8" fmla="*/ 0 w 701"/>
                <a:gd name="T9" fmla="*/ 0 h 3462"/>
                <a:gd name="T10" fmla="*/ 0 w 701"/>
                <a:gd name="T11" fmla="*/ 0 h 3462"/>
                <a:gd name="T12" fmla="*/ 0 w 701"/>
                <a:gd name="T13" fmla="*/ 0 h 3462"/>
                <a:gd name="T14" fmla="*/ 0 w 701"/>
                <a:gd name="T15" fmla="*/ 0 h 3462"/>
                <a:gd name="T16" fmla="*/ 0 w 701"/>
                <a:gd name="T17" fmla="*/ 0 h 3462"/>
                <a:gd name="T18" fmla="*/ 0 w 701"/>
                <a:gd name="T19" fmla="*/ 0 h 3462"/>
                <a:gd name="T20" fmla="*/ 0 w 701"/>
                <a:gd name="T21" fmla="*/ 0 h 3462"/>
                <a:gd name="T22" fmla="*/ 0 w 701"/>
                <a:gd name="T23" fmla="*/ 0 h 3462"/>
                <a:gd name="T24" fmla="*/ 0 w 701"/>
                <a:gd name="T25" fmla="*/ 0 h 3462"/>
                <a:gd name="T26" fmla="*/ 0 w 701"/>
                <a:gd name="T27" fmla="*/ 0 h 3462"/>
                <a:gd name="T28" fmla="*/ 0 w 701"/>
                <a:gd name="T29" fmla="*/ 0 h 3462"/>
                <a:gd name="T30" fmla="*/ 0 w 701"/>
                <a:gd name="T31" fmla="*/ 0 h 3462"/>
                <a:gd name="T32" fmla="*/ 0 w 701"/>
                <a:gd name="T33" fmla="*/ 0 h 3462"/>
                <a:gd name="T34" fmla="*/ 0 w 701"/>
                <a:gd name="T35" fmla="*/ 0 h 3462"/>
                <a:gd name="T36" fmla="*/ 0 w 701"/>
                <a:gd name="T37" fmla="*/ 0 h 3462"/>
                <a:gd name="T38" fmla="*/ 0 w 701"/>
                <a:gd name="T39" fmla="*/ 0 h 3462"/>
                <a:gd name="T40" fmla="*/ 0 w 701"/>
                <a:gd name="T41" fmla="*/ 0 h 3462"/>
                <a:gd name="T42" fmla="*/ 0 w 701"/>
                <a:gd name="T43" fmla="*/ 0 h 3462"/>
                <a:gd name="T44" fmla="*/ 0 w 701"/>
                <a:gd name="T45" fmla="*/ 0 h 3462"/>
                <a:gd name="T46" fmla="*/ 0 w 701"/>
                <a:gd name="T47" fmla="*/ 0 h 3462"/>
                <a:gd name="T48" fmla="*/ 0 w 701"/>
                <a:gd name="T49" fmla="*/ 0 h 3462"/>
                <a:gd name="T50" fmla="*/ 0 w 701"/>
                <a:gd name="T51" fmla="*/ 0 h 3462"/>
                <a:gd name="T52" fmla="*/ 0 w 701"/>
                <a:gd name="T53" fmla="*/ 0 h 3462"/>
                <a:gd name="T54" fmla="*/ 0 w 701"/>
                <a:gd name="T55" fmla="*/ 0 h 3462"/>
                <a:gd name="T56" fmla="*/ 0 w 701"/>
                <a:gd name="T57" fmla="*/ 0 h 3462"/>
                <a:gd name="T58" fmla="*/ 0 w 701"/>
                <a:gd name="T59" fmla="*/ 0 h 3462"/>
                <a:gd name="T60" fmla="*/ 0 w 701"/>
                <a:gd name="T61" fmla="*/ 0 h 3462"/>
                <a:gd name="T62" fmla="*/ 0 w 701"/>
                <a:gd name="T63" fmla="*/ 0 h 3462"/>
                <a:gd name="T64" fmla="*/ 0 w 701"/>
                <a:gd name="T65" fmla="*/ 0 h 3462"/>
                <a:gd name="T66" fmla="*/ 0 w 701"/>
                <a:gd name="T67" fmla="*/ 0 h 3462"/>
                <a:gd name="T68" fmla="*/ 0 w 701"/>
                <a:gd name="T69" fmla="*/ 0 h 34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01" h="3462">
                  <a:moveTo>
                    <a:pt x="370" y="3462"/>
                  </a:moveTo>
                  <a:lnTo>
                    <a:pt x="492" y="3332"/>
                  </a:lnTo>
                  <a:lnTo>
                    <a:pt x="585" y="3173"/>
                  </a:lnTo>
                  <a:lnTo>
                    <a:pt x="646" y="2992"/>
                  </a:lnTo>
                  <a:lnTo>
                    <a:pt x="683" y="2794"/>
                  </a:lnTo>
                  <a:lnTo>
                    <a:pt x="701" y="2579"/>
                  </a:lnTo>
                  <a:lnTo>
                    <a:pt x="692" y="2349"/>
                  </a:lnTo>
                  <a:lnTo>
                    <a:pt x="667" y="2110"/>
                  </a:lnTo>
                  <a:lnTo>
                    <a:pt x="628" y="1859"/>
                  </a:lnTo>
                  <a:lnTo>
                    <a:pt x="576" y="1608"/>
                  </a:lnTo>
                  <a:lnTo>
                    <a:pt x="511" y="1354"/>
                  </a:lnTo>
                  <a:lnTo>
                    <a:pt x="440" y="1106"/>
                  </a:lnTo>
                  <a:lnTo>
                    <a:pt x="361" y="861"/>
                  </a:lnTo>
                  <a:lnTo>
                    <a:pt x="279" y="622"/>
                  </a:lnTo>
                  <a:lnTo>
                    <a:pt x="196" y="399"/>
                  </a:lnTo>
                  <a:lnTo>
                    <a:pt x="116" y="190"/>
                  </a:lnTo>
                  <a:lnTo>
                    <a:pt x="36" y="0"/>
                  </a:lnTo>
                  <a:lnTo>
                    <a:pt x="0" y="13"/>
                  </a:lnTo>
                  <a:lnTo>
                    <a:pt x="79" y="202"/>
                  </a:lnTo>
                  <a:lnTo>
                    <a:pt x="159" y="411"/>
                  </a:lnTo>
                  <a:lnTo>
                    <a:pt x="242" y="634"/>
                  </a:lnTo>
                  <a:lnTo>
                    <a:pt x="324" y="874"/>
                  </a:lnTo>
                  <a:lnTo>
                    <a:pt x="404" y="1119"/>
                  </a:lnTo>
                  <a:lnTo>
                    <a:pt x="474" y="1359"/>
                  </a:lnTo>
                  <a:lnTo>
                    <a:pt x="539" y="1613"/>
                  </a:lnTo>
                  <a:lnTo>
                    <a:pt x="592" y="1865"/>
                  </a:lnTo>
                  <a:lnTo>
                    <a:pt x="631" y="2110"/>
                  </a:lnTo>
                  <a:lnTo>
                    <a:pt x="655" y="2349"/>
                  </a:lnTo>
                  <a:lnTo>
                    <a:pt x="658" y="2579"/>
                  </a:lnTo>
                  <a:lnTo>
                    <a:pt x="646" y="2794"/>
                  </a:lnTo>
                  <a:lnTo>
                    <a:pt x="610" y="2987"/>
                  </a:lnTo>
                  <a:lnTo>
                    <a:pt x="548" y="3162"/>
                  </a:lnTo>
                  <a:lnTo>
                    <a:pt x="462" y="3308"/>
                  </a:lnTo>
                  <a:lnTo>
                    <a:pt x="346" y="3430"/>
                  </a:lnTo>
                  <a:lnTo>
                    <a:pt x="370" y="346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Freeform 84"/>
            <p:cNvSpPr>
              <a:spLocks/>
            </p:cNvSpPr>
            <p:nvPr/>
          </p:nvSpPr>
          <p:spPr bwMode="auto">
            <a:xfrm>
              <a:off x="3081" y="730"/>
              <a:ext cx="8" cy="9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0 h 34"/>
                <a:gd name="T4" fmla="*/ 0 w 31"/>
                <a:gd name="T5" fmla="*/ 0 h 34"/>
                <a:gd name="T6" fmla="*/ 0 w 31"/>
                <a:gd name="T7" fmla="*/ 0 h 34"/>
                <a:gd name="T8" fmla="*/ 0 w 31"/>
                <a:gd name="T9" fmla="*/ 0 h 34"/>
                <a:gd name="T10" fmla="*/ 0 w 31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" h="34">
                  <a:moveTo>
                    <a:pt x="6" y="0"/>
                  </a:moveTo>
                  <a:lnTo>
                    <a:pt x="0" y="13"/>
                  </a:lnTo>
                  <a:lnTo>
                    <a:pt x="6" y="27"/>
                  </a:lnTo>
                  <a:lnTo>
                    <a:pt x="15" y="34"/>
                  </a:lnTo>
                  <a:lnTo>
                    <a:pt x="31" y="3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Freeform 85"/>
            <p:cNvSpPr>
              <a:spLocks/>
            </p:cNvSpPr>
            <p:nvPr/>
          </p:nvSpPr>
          <p:spPr bwMode="auto">
            <a:xfrm>
              <a:off x="2917" y="969"/>
              <a:ext cx="9" cy="6"/>
            </a:xfrm>
            <a:custGeom>
              <a:avLst/>
              <a:gdLst>
                <a:gd name="T0" fmla="*/ 0 w 37"/>
                <a:gd name="T1" fmla="*/ 0 h 22"/>
                <a:gd name="T2" fmla="*/ 0 w 37"/>
                <a:gd name="T3" fmla="*/ 0 h 22"/>
                <a:gd name="T4" fmla="*/ 0 w 37"/>
                <a:gd name="T5" fmla="*/ 0 h 22"/>
                <a:gd name="T6" fmla="*/ 0 w 37"/>
                <a:gd name="T7" fmla="*/ 0 h 22"/>
                <a:gd name="T8" fmla="*/ 0 w 37"/>
                <a:gd name="T9" fmla="*/ 0 h 22"/>
                <a:gd name="T10" fmla="*/ 0 w 37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4" y="6"/>
                  </a:lnTo>
                  <a:lnTo>
                    <a:pt x="22" y="0"/>
                  </a:lnTo>
                  <a:lnTo>
                    <a:pt x="7" y="2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Freeform 86"/>
            <p:cNvSpPr>
              <a:spLocks/>
            </p:cNvSpPr>
            <p:nvPr/>
          </p:nvSpPr>
          <p:spPr bwMode="auto">
            <a:xfrm>
              <a:off x="2816" y="973"/>
              <a:ext cx="110" cy="226"/>
            </a:xfrm>
            <a:custGeom>
              <a:avLst/>
              <a:gdLst>
                <a:gd name="T0" fmla="*/ 0 w 439"/>
                <a:gd name="T1" fmla="*/ 0 h 906"/>
                <a:gd name="T2" fmla="*/ 0 w 439"/>
                <a:gd name="T3" fmla="*/ 0 h 906"/>
                <a:gd name="T4" fmla="*/ 0 w 439"/>
                <a:gd name="T5" fmla="*/ 0 h 906"/>
                <a:gd name="T6" fmla="*/ 0 w 439"/>
                <a:gd name="T7" fmla="*/ 0 h 906"/>
                <a:gd name="T8" fmla="*/ 0 w 439"/>
                <a:gd name="T9" fmla="*/ 0 h 906"/>
                <a:gd name="T10" fmla="*/ 0 w 439"/>
                <a:gd name="T11" fmla="*/ 0 h 906"/>
                <a:gd name="T12" fmla="*/ 0 w 439"/>
                <a:gd name="T13" fmla="*/ 0 h 906"/>
                <a:gd name="T14" fmla="*/ 0 w 439"/>
                <a:gd name="T15" fmla="*/ 0 h 906"/>
                <a:gd name="T16" fmla="*/ 0 w 439"/>
                <a:gd name="T17" fmla="*/ 0 h 906"/>
                <a:gd name="T18" fmla="*/ 0 w 439"/>
                <a:gd name="T19" fmla="*/ 0 h 906"/>
                <a:gd name="T20" fmla="*/ 0 w 439"/>
                <a:gd name="T21" fmla="*/ 0 h 906"/>
                <a:gd name="T22" fmla="*/ 0 w 439"/>
                <a:gd name="T23" fmla="*/ 0 h 906"/>
                <a:gd name="T24" fmla="*/ 0 w 439"/>
                <a:gd name="T25" fmla="*/ 0 h 906"/>
                <a:gd name="T26" fmla="*/ 0 w 439"/>
                <a:gd name="T27" fmla="*/ 0 h 906"/>
                <a:gd name="T28" fmla="*/ 0 w 439"/>
                <a:gd name="T29" fmla="*/ 0 h 906"/>
                <a:gd name="T30" fmla="*/ 0 w 439"/>
                <a:gd name="T31" fmla="*/ 0 h 906"/>
                <a:gd name="T32" fmla="*/ 0 w 439"/>
                <a:gd name="T33" fmla="*/ 0 h 906"/>
                <a:gd name="T34" fmla="*/ 0 w 439"/>
                <a:gd name="T35" fmla="*/ 0 h 906"/>
                <a:gd name="T36" fmla="*/ 0 w 439"/>
                <a:gd name="T37" fmla="*/ 0 h 906"/>
                <a:gd name="T38" fmla="*/ 0 w 439"/>
                <a:gd name="T39" fmla="*/ 0 h 906"/>
                <a:gd name="T40" fmla="*/ 0 w 439"/>
                <a:gd name="T41" fmla="*/ 0 h 9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39" h="906">
                  <a:moveTo>
                    <a:pt x="38" y="906"/>
                  </a:moveTo>
                  <a:lnTo>
                    <a:pt x="38" y="906"/>
                  </a:lnTo>
                  <a:lnTo>
                    <a:pt x="80" y="790"/>
                  </a:lnTo>
                  <a:lnTo>
                    <a:pt x="130" y="676"/>
                  </a:lnTo>
                  <a:lnTo>
                    <a:pt x="184" y="569"/>
                  </a:lnTo>
                  <a:lnTo>
                    <a:pt x="243" y="462"/>
                  </a:lnTo>
                  <a:lnTo>
                    <a:pt x="302" y="354"/>
                  </a:lnTo>
                  <a:lnTo>
                    <a:pt x="354" y="242"/>
                  </a:lnTo>
                  <a:lnTo>
                    <a:pt x="402" y="130"/>
                  </a:lnTo>
                  <a:lnTo>
                    <a:pt x="439" y="7"/>
                  </a:lnTo>
                  <a:lnTo>
                    <a:pt x="402" y="0"/>
                  </a:lnTo>
                  <a:lnTo>
                    <a:pt x="366" y="117"/>
                  </a:lnTo>
                  <a:lnTo>
                    <a:pt x="316" y="230"/>
                  </a:lnTo>
                  <a:lnTo>
                    <a:pt x="264" y="336"/>
                  </a:lnTo>
                  <a:lnTo>
                    <a:pt x="206" y="443"/>
                  </a:lnTo>
                  <a:lnTo>
                    <a:pt x="148" y="551"/>
                  </a:lnTo>
                  <a:lnTo>
                    <a:pt x="93" y="664"/>
                  </a:lnTo>
                  <a:lnTo>
                    <a:pt x="43" y="778"/>
                  </a:lnTo>
                  <a:lnTo>
                    <a:pt x="0" y="894"/>
                  </a:lnTo>
                  <a:lnTo>
                    <a:pt x="38" y="906"/>
                  </a:lnTo>
                  <a:close/>
                </a:path>
              </a:pathLst>
            </a:custGeom>
            <a:solidFill>
              <a:srgbClr val="F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Freeform 87"/>
            <p:cNvSpPr>
              <a:spLocks/>
            </p:cNvSpPr>
            <p:nvPr/>
          </p:nvSpPr>
          <p:spPr bwMode="auto">
            <a:xfrm>
              <a:off x="2802" y="1196"/>
              <a:ext cx="74" cy="243"/>
            </a:xfrm>
            <a:custGeom>
              <a:avLst/>
              <a:gdLst>
                <a:gd name="T0" fmla="*/ 0 w 297"/>
                <a:gd name="T1" fmla="*/ 0 h 970"/>
                <a:gd name="T2" fmla="*/ 0 w 297"/>
                <a:gd name="T3" fmla="*/ 0 h 970"/>
                <a:gd name="T4" fmla="*/ 0 w 297"/>
                <a:gd name="T5" fmla="*/ 0 h 970"/>
                <a:gd name="T6" fmla="*/ 0 w 297"/>
                <a:gd name="T7" fmla="*/ 0 h 970"/>
                <a:gd name="T8" fmla="*/ 0 w 297"/>
                <a:gd name="T9" fmla="*/ 0 h 970"/>
                <a:gd name="T10" fmla="*/ 0 w 297"/>
                <a:gd name="T11" fmla="*/ 0 h 970"/>
                <a:gd name="T12" fmla="*/ 0 w 297"/>
                <a:gd name="T13" fmla="*/ 0 h 970"/>
                <a:gd name="T14" fmla="*/ 0 w 297"/>
                <a:gd name="T15" fmla="*/ 0 h 970"/>
                <a:gd name="T16" fmla="*/ 0 w 297"/>
                <a:gd name="T17" fmla="*/ 0 h 970"/>
                <a:gd name="T18" fmla="*/ 0 w 297"/>
                <a:gd name="T19" fmla="*/ 0 h 970"/>
                <a:gd name="T20" fmla="*/ 0 w 297"/>
                <a:gd name="T21" fmla="*/ 0 h 970"/>
                <a:gd name="T22" fmla="*/ 0 w 297"/>
                <a:gd name="T23" fmla="*/ 0 h 970"/>
                <a:gd name="T24" fmla="*/ 0 w 297"/>
                <a:gd name="T25" fmla="*/ 0 h 970"/>
                <a:gd name="T26" fmla="*/ 0 w 297"/>
                <a:gd name="T27" fmla="*/ 0 h 970"/>
                <a:gd name="T28" fmla="*/ 0 w 297"/>
                <a:gd name="T29" fmla="*/ 0 h 970"/>
                <a:gd name="T30" fmla="*/ 0 w 297"/>
                <a:gd name="T31" fmla="*/ 0 h 970"/>
                <a:gd name="T32" fmla="*/ 0 w 297"/>
                <a:gd name="T33" fmla="*/ 0 h 970"/>
                <a:gd name="T34" fmla="*/ 0 w 297"/>
                <a:gd name="T35" fmla="*/ 0 h 970"/>
                <a:gd name="T36" fmla="*/ 0 w 297"/>
                <a:gd name="T37" fmla="*/ 0 h 9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97" h="970">
                  <a:moveTo>
                    <a:pt x="297" y="940"/>
                  </a:moveTo>
                  <a:lnTo>
                    <a:pt x="198" y="839"/>
                  </a:lnTo>
                  <a:lnTo>
                    <a:pt x="128" y="729"/>
                  </a:lnTo>
                  <a:lnTo>
                    <a:pt x="76" y="613"/>
                  </a:lnTo>
                  <a:lnTo>
                    <a:pt x="48" y="493"/>
                  </a:lnTo>
                  <a:lnTo>
                    <a:pt x="43" y="364"/>
                  </a:lnTo>
                  <a:lnTo>
                    <a:pt x="46" y="239"/>
                  </a:lnTo>
                  <a:lnTo>
                    <a:pt x="64" y="123"/>
                  </a:lnTo>
                  <a:lnTo>
                    <a:pt x="95" y="12"/>
                  </a:lnTo>
                  <a:lnTo>
                    <a:pt x="57" y="0"/>
                  </a:lnTo>
                  <a:lnTo>
                    <a:pt x="27" y="116"/>
                  </a:lnTo>
                  <a:lnTo>
                    <a:pt x="9" y="239"/>
                  </a:lnTo>
                  <a:lnTo>
                    <a:pt x="0" y="364"/>
                  </a:lnTo>
                  <a:lnTo>
                    <a:pt x="12" y="493"/>
                  </a:lnTo>
                  <a:lnTo>
                    <a:pt x="39" y="625"/>
                  </a:lnTo>
                  <a:lnTo>
                    <a:pt x="91" y="747"/>
                  </a:lnTo>
                  <a:lnTo>
                    <a:pt x="168" y="863"/>
                  </a:lnTo>
                  <a:lnTo>
                    <a:pt x="273" y="970"/>
                  </a:lnTo>
                  <a:lnTo>
                    <a:pt x="297" y="940"/>
                  </a:lnTo>
                  <a:close/>
                </a:path>
              </a:pathLst>
            </a:custGeom>
            <a:solidFill>
              <a:srgbClr val="F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Freeform 88"/>
            <p:cNvSpPr>
              <a:spLocks/>
            </p:cNvSpPr>
            <p:nvPr/>
          </p:nvSpPr>
          <p:spPr bwMode="auto">
            <a:xfrm>
              <a:off x="2818" y="1194"/>
              <a:ext cx="8" cy="9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0 h 34"/>
                <a:gd name="T4" fmla="*/ 0 w 31"/>
                <a:gd name="T5" fmla="*/ 0 h 34"/>
                <a:gd name="T6" fmla="*/ 0 w 31"/>
                <a:gd name="T7" fmla="*/ 0 h 34"/>
                <a:gd name="T8" fmla="*/ 0 w 31"/>
                <a:gd name="T9" fmla="*/ 0 h 34"/>
                <a:gd name="T10" fmla="*/ 0 w 31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" h="34">
                  <a:moveTo>
                    <a:pt x="0" y="30"/>
                  </a:moveTo>
                  <a:lnTo>
                    <a:pt x="16" y="34"/>
                  </a:lnTo>
                  <a:lnTo>
                    <a:pt x="27" y="27"/>
                  </a:lnTo>
                  <a:lnTo>
                    <a:pt x="31" y="12"/>
                  </a:lnTo>
                  <a:lnTo>
                    <a:pt x="25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Freeform 89"/>
            <p:cNvSpPr>
              <a:spLocks/>
            </p:cNvSpPr>
            <p:nvPr/>
          </p:nvSpPr>
          <p:spPr bwMode="auto">
            <a:xfrm>
              <a:off x="2917" y="969"/>
              <a:ext cx="9" cy="6"/>
            </a:xfrm>
            <a:custGeom>
              <a:avLst/>
              <a:gdLst>
                <a:gd name="T0" fmla="*/ 0 w 37"/>
                <a:gd name="T1" fmla="*/ 0 h 25"/>
                <a:gd name="T2" fmla="*/ 0 w 37"/>
                <a:gd name="T3" fmla="*/ 0 h 25"/>
                <a:gd name="T4" fmla="*/ 0 w 37"/>
                <a:gd name="T5" fmla="*/ 0 h 25"/>
                <a:gd name="T6" fmla="*/ 0 w 37"/>
                <a:gd name="T7" fmla="*/ 0 h 25"/>
                <a:gd name="T8" fmla="*/ 0 w 37"/>
                <a:gd name="T9" fmla="*/ 0 h 25"/>
                <a:gd name="T10" fmla="*/ 0 w 3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" h="25">
                  <a:moveTo>
                    <a:pt x="37" y="25"/>
                  </a:moveTo>
                  <a:lnTo>
                    <a:pt x="34" y="9"/>
                  </a:lnTo>
                  <a:lnTo>
                    <a:pt x="25" y="0"/>
                  </a:lnTo>
                  <a:lnTo>
                    <a:pt x="9" y="0"/>
                  </a:lnTo>
                  <a:lnTo>
                    <a:pt x="0" y="12"/>
                  </a:lnTo>
                  <a:lnTo>
                    <a:pt x="37" y="25"/>
                  </a:lnTo>
                  <a:close/>
                </a:path>
              </a:pathLst>
            </a:custGeom>
            <a:solidFill>
              <a:srgbClr val="F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Freeform 90"/>
            <p:cNvSpPr>
              <a:spLocks/>
            </p:cNvSpPr>
            <p:nvPr/>
          </p:nvSpPr>
          <p:spPr bwMode="auto">
            <a:xfrm>
              <a:off x="2913" y="972"/>
              <a:ext cx="82" cy="145"/>
            </a:xfrm>
            <a:custGeom>
              <a:avLst/>
              <a:gdLst>
                <a:gd name="T0" fmla="*/ 0 w 332"/>
                <a:gd name="T1" fmla="*/ 0 h 577"/>
                <a:gd name="T2" fmla="*/ 0 w 332"/>
                <a:gd name="T3" fmla="*/ 0 h 577"/>
                <a:gd name="T4" fmla="*/ 0 w 332"/>
                <a:gd name="T5" fmla="*/ 0 h 577"/>
                <a:gd name="T6" fmla="*/ 0 w 332"/>
                <a:gd name="T7" fmla="*/ 0 h 577"/>
                <a:gd name="T8" fmla="*/ 0 w 332"/>
                <a:gd name="T9" fmla="*/ 0 h 577"/>
                <a:gd name="T10" fmla="*/ 0 w 332"/>
                <a:gd name="T11" fmla="*/ 0 h 577"/>
                <a:gd name="T12" fmla="*/ 0 w 332"/>
                <a:gd name="T13" fmla="*/ 0 h 577"/>
                <a:gd name="T14" fmla="*/ 0 w 332"/>
                <a:gd name="T15" fmla="*/ 0 h 577"/>
                <a:gd name="T16" fmla="*/ 0 w 332"/>
                <a:gd name="T17" fmla="*/ 0 h 577"/>
                <a:gd name="T18" fmla="*/ 0 w 332"/>
                <a:gd name="T19" fmla="*/ 0 h 577"/>
                <a:gd name="T20" fmla="*/ 0 w 332"/>
                <a:gd name="T21" fmla="*/ 0 h 577"/>
                <a:gd name="T22" fmla="*/ 0 w 332"/>
                <a:gd name="T23" fmla="*/ 0 h 577"/>
                <a:gd name="T24" fmla="*/ 0 w 332"/>
                <a:gd name="T25" fmla="*/ 0 h 577"/>
                <a:gd name="T26" fmla="*/ 0 w 332"/>
                <a:gd name="T27" fmla="*/ 0 h 577"/>
                <a:gd name="T28" fmla="*/ 0 w 332"/>
                <a:gd name="T29" fmla="*/ 0 h 577"/>
                <a:gd name="T30" fmla="*/ 0 w 332"/>
                <a:gd name="T31" fmla="*/ 0 h 577"/>
                <a:gd name="T32" fmla="*/ 0 w 332"/>
                <a:gd name="T33" fmla="*/ 0 h 577"/>
                <a:gd name="T34" fmla="*/ 0 w 332"/>
                <a:gd name="T35" fmla="*/ 0 h 577"/>
                <a:gd name="T36" fmla="*/ 0 w 332"/>
                <a:gd name="T37" fmla="*/ 0 h 577"/>
                <a:gd name="T38" fmla="*/ 0 w 332"/>
                <a:gd name="T39" fmla="*/ 0 h 577"/>
                <a:gd name="T40" fmla="*/ 0 w 332"/>
                <a:gd name="T41" fmla="*/ 0 h 5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2" h="577">
                  <a:moveTo>
                    <a:pt x="332" y="554"/>
                  </a:moveTo>
                  <a:lnTo>
                    <a:pt x="332" y="554"/>
                  </a:lnTo>
                  <a:lnTo>
                    <a:pt x="282" y="504"/>
                  </a:lnTo>
                  <a:lnTo>
                    <a:pt x="227" y="446"/>
                  </a:lnTo>
                  <a:lnTo>
                    <a:pt x="173" y="384"/>
                  </a:lnTo>
                  <a:lnTo>
                    <a:pt x="118" y="319"/>
                  </a:lnTo>
                  <a:lnTo>
                    <a:pt x="77" y="245"/>
                  </a:lnTo>
                  <a:lnTo>
                    <a:pt x="47" y="169"/>
                  </a:lnTo>
                  <a:lnTo>
                    <a:pt x="38" y="92"/>
                  </a:lnTo>
                  <a:lnTo>
                    <a:pt x="53" y="13"/>
                  </a:lnTo>
                  <a:lnTo>
                    <a:pt x="16" y="0"/>
                  </a:lnTo>
                  <a:lnTo>
                    <a:pt x="0" y="92"/>
                  </a:lnTo>
                  <a:lnTo>
                    <a:pt x="10" y="174"/>
                  </a:lnTo>
                  <a:lnTo>
                    <a:pt x="41" y="258"/>
                  </a:lnTo>
                  <a:lnTo>
                    <a:pt x="86" y="336"/>
                  </a:lnTo>
                  <a:lnTo>
                    <a:pt x="141" y="406"/>
                  </a:lnTo>
                  <a:lnTo>
                    <a:pt x="197" y="470"/>
                  </a:lnTo>
                  <a:lnTo>
                    <a:pt x="259" y="529"/>
                  </a:lnTo>
                  <a:lnTo>
                    <a:pt x="307" y="577"/>
                  </a:lnTo>
                  <a:lnTo>
                    <a:pt x="332" y="554"/>
                  </a:lnTo>
                  <a:close/>
                </a:path>
              </a:pathLst>
            </a:custGeom>
            <a:solidFill>
              <a:srgbClr val="F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Freeform 91"/>
            <p:cNvSpPr>
              <a:spLocks/>
            </p:cNvSpPr>
            <p:nvPr/>
          </p:nvSpPr>
          <p:spPr bwMode="auto">
            <a:xfrm>
              <a:off x="2989" y="1111"/>
              <a:ext cx="137" cy="345"/>
            </a:xfrm>
            <a:custGeom>
              <a:avLst/>
              <a:gdLst>
                <a:gd name="T0" fmla="*/ 0 w 549"/>
                <a:gd name="T1" fmla="*/ 0 h 1381"/>
                <a:gd name="T2" fmla="*/ 0 w 549"/>
                <a:gd name="T3" fmla="*/ 0 h 1381"/>
                <a:gd name="T4" fmla="*/ 0 w 549"/>
                <a:gd name="T5" fmla="*/ 0 h 1381"/>
                <a:gd name="T6" fmla="*/ 0 w 549"/>
                <a:gd name="T7" fmla="*/ 0 h 1381"/>
                <a:gd name="T8" fmla="*/ 0 w 549"/>
                <a:gd name="T9" fmla="*/ 0 h 1381"/>
                <a:gd name="T10" fmla="*/ 0 w 549"/>
                <a:gd name="T11" fmla="*/ 0 h 1381"/>
                <a:gd name="T12" fmla="*/ 0 w 549"/>
                <a:gd name="T13" fmla="*/ 0 h 1381"/>
                <a:gd name="T14" fmla="*/ 0 w 549"/>
                <a:gd name="T15" fmla="*/ 0 h 1381"/>
                <a:gd name="T16" fmla="*/ 0 w 549"/>
                <a:gd name="T17" fmla="*/ 0 h 1381"/>
                <a:gd name="T18" fmla="*/ 0 w 549"/>
                <a:gd name="T19" fmla="*/ 0 h 1381"/>
                <a:gd name="T20" fmla="*/ 0 w 549"/>
                <a:gd name="T21" fmla="*/ 0 h 1381"/>
                <a:gd name="T22" fmla="*/ 0 w 549"/>
                <a:gd name="T23" fmla="*/ 0 h 1381"/>
                <a:gd name="T24" fmla="*/ 0 w 549"/>
                <a:gd name="T25" fmla="*/ 0 h 1381"/>
                <a:gd name="T26" fmla="*/ 0 w 549"/>
                <a:gd name="T27" fmla="*/ 0 h 1381"/>
                <a:gd name="T28" fmla="*/ 0 w 549"/>
                <a:gd name="T29" fmla="*/ 0 h 1381"/>
                <a:gd name="T30" fmla="*/ 0 w 549"/>
                <a:gd name="T31" fmla="*/ 0 h 1381"/>
                <a:gd name="T32" fmla="*/ 0 w 549"/>
                <a:gd name="T33" fmla="*/ 0 h 1381"/>
                <a:gd name="T34" fmla="*/ 0 w 549"/>
                <a:gd name="T35" fmla="*/ 0 h 1381"/>
                <a:gd name="T36" fmla="*/ 0 w 549"/>
                <a:gd name="T37" fmla="*/ 0 h 1381"/>
                <a:gd name="T38" fmla="*/ 0 w 549"/>
                <a:gd name="T39" fmla="*/ 0 h 1381"/>
                <a:gd name="T40" fmla="*/ 0 w 549"/>
                <a:gd name="T41" fmla="*/ 0 h 1381"/>
                <a:gd name="T42" fmla="*/ 0 w 549"/>
                <a:gd name="T43" fmla="*/ 0 h 1381"/>
                <a:gd name="T44" fmla="*/ 0 w 549"/>
                <a:gd name="T45" fmla="*/ 0 h 1381"/>
                <a:gd name="T46" fmla="*/ 0 w 549"/>
                <a:gd name="T47" fmla="*/ 0 h 1381"/>
                <a:gd name="T48" fmla="*/ 0 w 549"/>
                <a:gd name="T49" fmla="*/ 0 h 1381"/>
                <a:gd name="T50" fmla="*/ 0 w 549"/>
                <a:gd name="T51" fmla="*/ 0 h 1381"/>
                <a:gd name="T52" fmla="*/ 0 w 549"/>
                <a:gd name="T53" fmla="*/ 0 h 1381"/>
                <a:gd name="T54" fmla="*/ 0 w 549"/>
                <a:gd name="T55" fmla="*/ 0 h 1381"/>
                <a:gd name="T56" fmla="*/ 0 w 549"/>
                <a:gd name="T57" fmla="*/ 0 h 1381"/>
                <a:gd name="T58" fmla="*/ 0 w 549"/>
                <a:gd name="T59" fmla="*/ 0 h 1381"/>
                <a:gd name="T60" fmla="*/ 0 w 549"/>
                <a:gd name="T61" fmla="*/ 0 h 1381"/>
                <a:gd name="T62" fmla="*/ 0 w 549"/>
                <a:gd name="T63" fmla="*/ 0 h 1381"/>
                <a:gd name="T64" fmla="*/ 0 w 549"/>
                <a:gd name="T65" fmla="*/ 0 h 1381"/>
                <a:gd name="T66" fmla="*/ 0 w 549"/>
                <a:gd name="T67" fmla="*/ 0 h 1381"/>
                <a:gd name="T68" fmla="*/ 0 w 549"/>
                <a:gd name="T69" fmla="*/ 0 h 13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49" h="1381">
                  <a:moveTo>
                    <a:pt x="447" y="1381"/>
                  </a:moveTo>
                  <a:lnTo>
                    <a:pt x="490" y="1281"/>
                  </a:lnTo>
                  <a:lnTo>
                    <a:pt x="521" y="1179"/>
                  </a:lnTo>
                  <a:lnTo>
                    <a:pt x="540" y="1079"/>
                  </a:lnTo>
                  <a:lnTo>
                    <a:pt x="549" y="979"/>
                  </a:lnTo>
                  <a:lnTo>
                    <a:pt x="540" y="886"/>
                  </a:lnTo>
                  <a:lnTo>
                    <a:pt x="521" y="790"/>
                  </a:lnTo>
                  <a:lnTo>
                    <a:pt x="497" y="695"/>
                  </a:lnTo>
                  <a:lnTo>
                    <a:pt x="465" y="606"/>
                  </a:lnTo>
                  <a:lnTo>
                    <a:pt x="422" y="518"/>
                  </a:lnTo>
                  <a:lnTo>
                    <a:pt x="377" y="434"/>
                  </a:lnTo>
                  <a:lnTo>
                    <a:pt x="325" y="352"/>
                  </a:lnTo>
                  <a:lnTo>
                    <a:pt x="270" y="272"/>
                  </a:lnTo>
                  <a:lnTo>
                    <a:pt x="211" y="198"/>
                  </a:lnTo>
                  <a:lnTo>
                    <a:pt x="150" y="128"/>
                  </a:lnTo>
                  <a:lnTo>
                    <a:pt x="88" y="61"/>
                  </a:lnTo>
                  <a:lnTo>
                    <a:pt x="25" y="0"/>
                  </a:lnTo>
                  <a:lnTo>
                    <a:pt x="0" y="23"/>
                  </a:lnTo>
                  <a:lnTo>
                    <a:pt x="59" y="85"/>
                  </a:lnTo>
                  <a:lnTo>
                    <a:pt x="120" y="152"/>
                  </a:lnTo>
                  <a:lnTo>
                    <a:pt x="181" y="223"/>
                  </a:lnTo>
                  <a:lnTo>
                    <a:pt x="238" y="297"/>
                  </a:lnTo>
                  <a:lnTo>
                    <a:pt x="295" y="370"/>
                  </a:lnTo>
                  <a:lnTo>
                    <a:pt x="340" y="452"/>
                  </a:lnTo>
                  <a:lnTo>
                    <a:pt x="386" y="536"/>
                  </a:lnTo>
                  <a:lnTo>
                    <a:pt x="429" y="618"/>
                  </a:lnTo>
                  <a:lnTo>
                    <a:pt x="460" y="707"/>
                  </a:lnTo>
                  <a:lnTo>
                    <a:pt x="484" y="796"/>
                  </a:lnTo>
                  <a:lnTo>
                    <a:pt x="503" y="886"/>
                  </a:lnTo>
                  <a:lnTo>
                    <a:pt x="506" y="979"/>
                  </a:lnTo>
                  <a:lnTo>
                    <a:pt x="503" y="1079"/>
                  </a:lnTo>
                  <a:lnTo>
                    <a:pt x="484" y="1172"/>
                  </a:lnTo>
                  <a:lnTo>
                    <a:pt x="454" y="1268"/>
                  </a:lnTo>
                  <a:lnTo>
                    <a:pt x="411" y="1363"/>
                  </a:lnTo>
                  <a:lnTo>
                    <a:pt x="447" y="1381"/>
                  </a:lnTo>
                  <a:close/>
                </a:path>
              </a:pathLst>
            </a:custGeom>
            <a:solidFill>
              <a:srgbClr val="F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Freeform 92"/>
            <p:cNvSpPr>
              <a:spLocks/>
            </p:cNvSpPr>
            <p:nvPr/>
          </p:nvSpPr>
          <p:spPr bwMode="auto">
            <a:xfrm>
              <a:off x="2988" y="1111"/>
              <a:ext cx="9" cy="8"/>
            </a:xfrm>
            <a:custGeom>
              <a:avLst/>
              <a:gdLst>
                <a:gd name="T0" fmla="*/ 0 w 36"/>
                <a:gd name="T1" fmla="*/ 0 h 32"/>
                <a:gd name="T2" fmla="*/ 0 w 36"/>
                <a:gd name="T3" fmla="*/ 0 h 32"/>
                <a:gd name="T4" fmla="*/ 0 w 36"/>
                <a:gd name="T5" fmla="*/ 0 h 32"/>
                <a:gd name="T6" fmla="*/ 0 w 36"/>
                <a:gd name="T7" fmla="*/ 0 h 32"/>
                <a:gd name="T8" fmla="*/ 0 w 36"/>
                <a:gd name="T9" fmla="*/ 0 h 32"/>
                <a:gd name="T10" fmla="*/ 0 w 36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32">
                  <a:moveTo>
                    <a:pt x="0" y="0"/>
                  </a:moveTo>
                  <a:lnTo>
                    <a:pt x="0" y="16"/>
                  </a:lnTo>
                  <a:lnTo>
                    <a:pt x="9" y="28"/>
                  </a:lnTo>
                  <a:lnTo>
                    <a:pt x="23" y="32"/>
                  </a:lnTo>
                  <a:lnTo>
                    <a:pt x="36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Freeform 93"/>
            <p:cNvSpPr>
              <a:spLocks/>
            </p:cNvSpPr>
            <p:nvPr/>
          </p:nvSpPr>
          <p:spPr bwMode="auto">
            <a:xfrm>
              <a:off x="2799" y="987"/>
              <a:ext cx="323" cy="475"/>
            </a:xfrm>
            <a:custGeom>
              <a:avLst/>
              <a:gdLst>
                <a:gd name="T0" fmla="*/ 0 w 1290"/>
                <a:gd name="T1" fmla="*/ 0 h 1902"/>
                <a:gd name="T2" fmla="*/ 0 w 1290"/>
                <a:gd name="T3" fmla="*/ 0 h 1902"/>
                <a:gd name="T4" fmla="*/ 0 w 1290"/>
                <a:gd name="T5" fmla="*/ 0 h 1902"/>
                <a:gd name="T6" fmla="*/ 0 w 1290"/>
                <a:gd name="T7" fmla="*/ 0 h 1902"/>
                <a:gd name="T8" fmla="*/ 0 w 1290"/>
                <a:gd name="T9" fmla="*/ 0 h 1902"/>
                <a:gd name="T10" fmla="*/ 0 w 1290"/>
                <a:gd name="T11" fmla="*/ 0 h 1902"/>
                <a:gd name="T12" fmla="*/ 0 w 1290"/>
                <a:gd name="T13" fmla="*/ 0 h 1902"/>
                <a:gd name="T14" fmla="*/ 0 w 1290"/>
                <a:gd name="T15" fmla="*/ 0 h 1902"/>
                <a:gd name="T16" fmla="*/ 0 w 1290"/>
                <a:gd name="T17" fmla="*/ 0 h 1902"/>
                <a:gd name="T18" fmla="*/ 0 w 1290"/>
                <a:gd name="T19" fmla="*/ 0 h 1902"/>
                <a:gd name="T20" fmla="*/ 0 w 1290"/>
                <a:gd name="T21" fmla="*/ 0 h 1902"/>
                <a:gd name="T22" fmla="*/ 0 w 1290"/>
                <a:gd name="T23" fmla="*/ 0 h 1902"/>
                <a:gd name="T24" fmla="*/ 0 w 1290"/>
                <a:gd name="T25" fmla="*/ 0 h 1902"/>
                <a:gd name="T26" fmla="*/ 0 w 1290"/>
                <a:gd name="T27" fmla="*/ 0 h 1902"/>
                <a:gd name="T28" fmla="*/ 0 w 1290"/>
                <a:gd name="T29" fmla="*/ 0 h 1902"/>
                <a:gd name="T30" fmla="*/ 0 w 1290"/>
                <a:gd name="T31" fmla="*/ 0 h 1902"/>
                <a:gd name="T32" fmla="*/ 0 w 1290"/>
                <a:gd name="T33" fmla="*/ 0 h 1902"/>
                <a:gd name="T34" fmla="*/ 0 w 1290"/>
                <a:gd name="T35" fmla="*/ 0 h 1902"/>
                <a:gd name="T36" fmla="*/ 0 w 1290"/>
                <a:gd name="T37" fmla="*/ 0 h 1902"/>
                <a:gd name="T38" fmla="*/ 0 w 1290"/>
                <a:gd name="T39" fmla="*/ 0 h 1902"/>
                <a:gd name="T40" fmla="*/ 0 w 1290"/>
                <a:gd name="T41" fmla="*/ 0 h 1902"/>
                <a:gd name="T42" fmla="*/ 0 w 1290"/>
                <a:gd name="T43" fmla="*/ 0 h 1902"/>
                <a:gd name="T44" fmla="*/ 0 w 1290"/>
                <a:gd name="T45" fmla="*/ 0 h 1902"/>
                <a:gd name="T46" fmla="*/ 0 w 1290"/>
                <a:gd name="T47" fmla="*/ 0 h 1902"/>
                <a:gd name="T48" fmla="*/ 0 w 1290"/>
                <a:gd name="T49" fmla="*/ 0 h 1902"/>
                <a:gd name="T50" fmla="*/ 0 w 1290"/>
                <a:gd name="T51" fmla="*/ 0 h 1902"/>
                <a:gd name="T52" fmla="*/ 0 w 1290"/>
                <a:gd name="T53" fmla="*/ 0 h 1902"/>
                <a:gd name="T54" fmla="*/ 0 w 1290"/>
                <a:gd name="T55" fmla="*/ 0 h 1902"/>
                <a:gd name="T56" fmla="*/ 0 w 1290"/>
                <a:gd name="T57" fmla="*/ 0 h 1902"/>
                <a:gd name="T58" fmla="*/ 0 w 1290"/>
                <a:gd name="T59" fmla="*/ 0 h 1902"/>
                <a:gd name="T60" fmla="*/ 0 w 1290"/>
                <a:gd name="T61" fmla="*/ 0 h 1902"/>
                <a:gd name="T62" fmla="*/ 0 w 1290"/>
                <a:gd name="T63" fmla="*/ 0 h 1902"/>
                <a:gd name="T64" fmla="*/ 0 w 1290"/>
                <a:gd name="T65" fmla="*/ 0 h 1902"/>
                <a:gd name="T66" fmla="*/ 0 w 1290"/>
                <a:gd name="T67" fmla="*/ 0 h 1902"/>
                <a:gd name="T68" fmla="*/ 0 w 1290"/>
                <a:gd name="T69" fmla="*/ 0 h 1902"/>
                <a:gd name="T70" fmla="*/ 0 w 1290"/>
                <a:gd name="T71" fmla="*/ 0 h 1902"/>
                <a:gd name="T72" fmla="*/ 0 w 1290"/>
                <a:gd name="T73" fmla="*/ 0 h 1902"/>
                <a:gd name="T74" fmla="*/ 0 w 1290"/>
                <a:gd name="T75" fmla="*/ 0 h 1902"/>
                <a:gd name="T76" fmla="*/ 0 w 1290"/>
                <a:gd name="T77" fmla="*/ 0 h 1902"/>
                <a:gd name="T78" fmla="*/ 0 w 1290"/>
                <a:gd name="T79" fmla="*/ 0 h 1902"/>
                <a:gd name="T80" fmla="*/ 0 w 1290"/>
                <a:gd name="T81" fmla="*/ 0 h 1902"/>
                <a:gd name="T82" fmla="*/ 0 w 1290"/>
                <a:gd name="T83" fmla="*/ 0 h 190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90" h="1902">
                  <a:moveTo>
                    <a:pt x="293" y="1816"/>
                  </a:moveTo>
                  <a:lnTo>
                    <a:pt x="184" y="1693"/>
                  </a:lnTo>
                  <a:lnTo>
                    <a:pt x="100" y="1575"/>
                  </a:lnTo>
                  <a:lnTo>
                    <a:pt x="46" y="1452"/>
                  </a:lnTo>
                  <a:lnTo>
                    <a:pt x="12" y="1335"/>
                  </a:lnTo>
                  <a:lnTo>
                    <a:pt x="0" y="1216"/>
                  </a:lnTo>
                  <a:lnTo>
                    <a:pt x="5" y="1098"/>
                  </a:lnTo>
                  <a:lnTo>
                    <a:pt x="23" y="982"/>
                  </a:lnTo>
                  <a:lnTo>
                    <a:pt x="61" y="869"/>
                  </a:lnTo>
                  <a:lnTo>
                    <a:pt x="104" y="755"/>
                  </a:lnTo>
                  <a:lnTo>
                    <a:pt x="155" y="646"/>
                  </a:lnTo>
                  <a:lnTo>
                    <a:pt x="211" y="535"/>
                  </a:lnTo>
                  <a:lnTo>
                    <a:pt x="269" y="425"/>
                  </a:lnTo>
                  <a:lnTo>
                    <a:pt x="330" y="317"/>
                  </a:lnTo>
                  <a:lnTo>
                    <a:pt x="386" y="212"/>
                  </a:lnTo>
                  <a:lnTo>
                    <a:pt x="434" y="105"/>
                  </a:lnTo>
                  <a:lnTo>
                    <a:pt x="477" y="0"/>
                  </a:lnTo>
                  <a:lnTo>
                    <a:pt x="520" y="68"/>
                  </a:lnTo>
                  <a:lnTo>
                    <a:pt x="566" y="135"/>
                  </a:lnTo>
                  <a:lnTo>
                    <a:pt x="609" y="202"/>
                  </a:lnTo>
                  <a:lnTo>
                    <a:pt x="652" y="269"/>
                  </a:lnTo>
                  <a:lnTo>
                    <a:pt x="698" y="337"/>
                  </a:lnTo>
                  <a:lnTo>
                    <a:pt x="741" y="403"/>
                  </a:lnTo>
                  <a:lnTo>
                    <a:pt x="784" y="471"/>
                  </a:lnTo>
                  <a:lnTo>
                    <a:pt x="829" y="539"/>
                  </a:lnTo>
                  <a:lnTo>
                    <a:pt x="872" y="605"/>
                  </a:lnTo>
                  <a:lnTo>
                    <a:pt x="915" y="673"/>
                  </a:lnTo>
                  <a:lnTo>
                    <a:pt x="961" y="741"/>
                  </a:lnTo>
                  <a:lnTo>
                    <a:pt x="1004" y="808"/>
                  </a:lnTo>
                  <a:lnTo>
                    <a:pt x="1050" y="875"/>
                  </a:lnTo>
                  <a:lnTo>
                    <a:pt x="1093" y="943"/>
                  </a:lnTo>
                  <a:lnTo>
                    <a:pt x="1140" y="1010"/>
                  </a:lnTo>
                  <a:lnTo>
                    <a:pt x="1181" y="1078"/>
                  </a:lnTo>
                  <a:lnTo>
                    <a:pt x="1219" y="1203"/>
                  </a:lnTo>
                  <a:lnTo>
                    <a:pt x="1252" y="1323"/>
                  </a:lnTo>
                  <a:lnTo>
                    <a:pt x="1276" y="1430"/>
                  </a:lnTo>
                  <a:lnTo>
                    <a:pt x="1290" y="1534"/>
                  </a:lnTo>
                  <a:lnTo>
                    <a:pt x="1286" y="1629"/>
                  </a:lnTo>
                  <a:lnTo>
                    <a:pt x="1262" y="1725"/>
                  </a:lnTo>
                  <a:lnTo>
                    <a:pt x="1213" y="1813"/>
                  </a:lnTo>
                  <a:lnTo>
                    <a:pt x="1133" y="1902"/>
                  </a:lnTo>
                  <a:lnTo>
                    <a:pt x="293" y="1816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21" name="Group 101"/>
          <p:cNvGrpSpPr>
            <a:grpSpLocks/>
          </p:cNvGrpSpPr>
          <p:nvPr/>
        </p:nvGrpSpPr>
        <p:grpSpPr bwMode="auto">
          <a:xfrm>
            <a:off x="2200275" y="5348866"/>
            <a:ext cx="1335088" cy="706438"/>
            <a:chOff x="1386" y="2976"/>
            <a:chExt cx="841" cy="445"/>
          </a:xfrm>
        </p:grpSpPr>
        <p:sp>
          <p:nvSpPr>
            <p:cNvPr id="26642" name="AutoShape 94"/>
            <p:cNvSpPr>
              <a:spLocks noChangeArrowheads="1"/>
            </p:cNvSpPr>
            <p:nvPr/>
          </p:nvSpPr>
          <p:spPr bwMode="auto">
            <a:xfrm>
              <a:off x="1386" y="2976"/>
              <a:ext cx="841" cy="445"/>
            </a:xfrm>
            <a:prstGeom prst="flowChartMagneticDisk">
              <a:avLst/>
            </a:prstGeom>
            <a:solidFill>
              <a:srgbClr val="FF99FF"/>
            </a:soli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6643" name="Text Box 97"/>
            <p:cNvSpPr txBox="1">
              <a:spLocks noChangeArrowheads="1"/>
            </p:cNvSpPr>
            <p:nvPr/>
          </p:nvSpPr>
          <p:spPr bwMode="auto">
            <a:xfrm>
              <a:off x="1464" y="3084"/>
              <a:ext cx="5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+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△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82022" name="Group 102"/>
          <p:cNvGrpSpPr>
            <a:grpSpLocks/>
          </p:cNvGrpSpPr>
          <p:nvPr/>
        </p:nvGrpSpPr>
        <p:grpSpPr bwMode="auto">
          <a:xfrm>
            <a:off x="3778250" y="5812416"/>
            <a:ext cx="1335088" cy="711200"/>
            <a:chOff x="2380" y="3268"/>
            <a:chExt cx="841" cy="448"/>
          </a:xfrm>
        </p:grpSpPr>
        <p:sp>
          <p:nvSpPr>
            <p:cNvPr id="26640" name="AutoShape 95"/>
            <p:cNvSpPr>
              <a:spLocks noChangeArrowheads="1"/>
            </p:cNvSpPr>
            <p:nvPr/>
          </p:nvSpPr>
          <p:spPr bwMode="auto">
            <a:xfrm>
              <a:off x="2380" y="3268"/>
              <a:ext cx="841" cy="445"/>
            </a:xfrm>
            <a:prstGeom prst="flowChartMagneticDisk">
              <a:avLst/>
            </a:prstGeom>
            <a:solidFill>
              <a:srgbClr val="FF99FF"/>
            </a:soli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6641" name="Text Box 98"/>
            <p:cNvSpPr txBox="1">
              <a:spLocks noChangeArrowheads="1"/>
            </p:cNvSpPr>
            <p:nvPr/>
          </p:nvSpPr>
          <p:spPr bwMode="auto">
            <a:xfrm>
              <a:off x="2484" y="3389"/>
              <a:ext cx="5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+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△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82023" name="Group 103"/>
          <p:cNvGrpSpPr>
            <a:grpSpLocks/>
          </p:cNvGrpSpPr>
          <p:nvPr/>
        </p:nvGrpSpPr>
        <p:grpSpPr bwMode="auto">
          <a:xfrm>
            <a:off x="5416550" y="5529841"/>
            <a:ext cx="1336675" cy="711200"/>
            <a:chOff x="3412" y="3090"/>
            <a:chExt cx="842" cy="448"/>
          </a:xfrm>
        </p:grpSpPr>
        <p:sp>
          <p:nvSpPr>
            <p:cNvPr id="26638" name="AutoShape 96"/>
            <p:cNvSpPr>
              <a:spLocks noChangeArrowheads="1"/>
            </p:cNvSpPr>
            <p:nvPr/>
          </p:nvSpPr>
          <p:spPr bwMode="auto">
            <a:xfrm>
              <a:off x="3412" y="3090"/>
              <a:ext cx="842" cy="445"/>
            </a:xfrm>
            <a:prstGeom prst="flowChartMagneticDisk">
              <a:avLst/>
            </a:prstGeom>
            <a:solidFill>
              <a:srgbClr val="FF99FF"/>
            </a:soli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6639" name="Text Box 99"/>
            <p:cNvSpPr txBox="1">
              <a:spLocks noChangeArrowheads="1"/>
            </p:cNvSpPr>
            <p:nvPr/>
          </p:nvSpPr>
          <p:spPr bwMode="auto">
            <a:xfrm>
              <a:off x="3528" y="3211"/>
              <a:ext cx="5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+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△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T</a:t>
              </a:r>
            </a:p>
          </p:txBody>
        </p:sp>
      </p:grpSp>
      <p:pic>
        <p:nvPicPr>
          <p:cNvPr id="82026" name="Picture 106" descr="anim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763079"/>
            <a:ext cx="904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框 48"/>
          <p:cNvSpPr txBox="1"/>
          <p:nvPr/>
        </p:nvSpPr>
        <p:spPr>
          <a:xfrm>
            <a:off x="1395014" y="2109787"/>
            <a:ext cx="7472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求熵变方法一：用无数多个热源加热，使加热过程中的每一刻，体系与热源间温差无穷小。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65C2219-D682-40B7-8FB1-A6B78901F0B8}"/>
              </a:ext>
            </a:extLst>
          </p:cNvPr>
          <p:cNvGrpSpPr/>
          <p:nvPr/>
        </p:nvGrpSpPr>
        <p:grpSpPr>
          <a:xfrm>
            <a:off x="564057" y="587727"/>
            <a:ext cx="8377135" cy="1409700"/>
            <a:chOff x="564057" y="587727"/>
            <a:chExt cx="8377135" cy="1409700"/>
          </a:xfrm>
        </p:grpSpPr>
        <p:sp>
          <p:nvSpPr>
            <p:cNvPr id="61" name="AutoShape 2">
              <a:extLst>
                <a:ext uri="{FF2B5EF4-FFF2-40B4-BE49-F238E27FC236}">
                  <a16:creationId xmlns:a16="http://schemas.microsoft.com/office/drawing/2014/main" id="{07C0F25D-94F1-4C3D-B5A1-C0F97B7C5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57" y="587727"/>
              <a:ext cx="8377135" cy="14097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ffectLst>
              <a:prstShdw prst="shdw17" dist="17961" dir="13500000">
                <a:srgbClr val="99997A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grpSp>
          <p:nvGrpSpPr>
            <p:cNvPr id="62" name="Group 11">
              <a:extLst>
                <a:ext uri="{FF2B5EF4-FFF2-40B4-BE49-F238E27FC236}">
                  <a16:creationId xmlns:a16="http://schemas.microsoft.com/office/drawing/2014/main" id="{412A9051-76DD-4FD0-83EC-48F729D1F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497" y="686152"/>
              <a:ext cx="8158168" cy="1228725"/>
              <a:chOff x="458" y="482"/>
              <a:chExt cx="5139" cy="774"/>
            </a:xfrm>
          </p:grpSpPr>
          <p:sp>
            <p:nvSpPr>
              <p:cNvPr id="63" name="Text Box 12">
                <a:extLst>
                  <a:ext uri="{FF2B5EF4-FFF2-40B4-BE49-F238E27FC236}">
                    <a16:creationId xmlns:a16="http://schemas.microsoft.com/office/drawing/2014/main" id="{E7248F60-1E7F-48C7-BB95-F83922307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" y="482"/>
                <a:ext cx="5113" cy="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1" lang="zh-CN" altLang="en-US" sz="26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例</a:t>
                </a:r>
                <a:r>
                  <a:rPr kumimoji="1" lang="en-US" altLang="zh-CN" sz="26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1</a:t>
                </a:r>
                <a:r>
                  <a:rPr kumimoji="1" lang="en-US" altLang="zh-CN" sz="2600" dirty="0">
                    <a:solidFill>
                      <a:schemeClr val="bg1"/>
                    </a:solidFill>
                    <a:latin typeface="Times New Roman" pitchFamily="18" charset="0"/>
                    <a:ea typeface="黑体" pitchFamily="2" charset="-122"/>
                  </a:rPr>
                  <a:t> 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1molH</a:t>
                </a:r>
                <a:r>
                  <a:rPr kumimoji="1" lang="en-US" altLang="zh-CN" sz="26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O(l)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于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0.1MPa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下自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25℃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升温至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50℃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，求熵变和热温商，并判断可逆性。已知</a:t>
                </a:r>
              </a:p>
              <a:p>
                <a:pPr eaLnBrk="1" hangingPunct="1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1" lang="en-US" altLang="zh-CN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(1)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热源温度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700℃</a:t>
                </a:r>
                <a:r>
                  <a:rPr kumimoji="1" lang="en-US" altLang="zh-CN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; (2)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热源温度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100℃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。</a:t>
                </a:r>
              </a:p>
            </p:txBody>
          </p:sp>
          <p:graphicFrame>
            <p:nvGraphicFramePr>
              <p:cNvPr id="64" name="Object 13">
                <a:extLst>
                  <a:ext uri="{FF2B5EF4-FFF2-40B4-BE49-F238E27FC236}">
                    <a16:creationId xmlns:a16="http://schemas.microsoft.com/office/drawing/2014/main" id="{501CBE75-4C0A-483B-9C05-F5F8E5322E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8699856"/>
                  </p:ext>
                </p:extLst>
              </p:nvPr>
            </p:nvGraphicFramePr>
            <p:xfrm>
              <a:off x="3372" y="700"/>
              <a:ext cx="2225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6" name="Equation" r:id="rId4" imgW="1574640" imgH="253800" progId="Equation.DSMT4">
                      <p:embed/>
                    </p:oleObj>
                  </mc:Choice>
                  <mc:Fallback>
                    <p:oleObj name="Equation" r:id="rId4" imgW="1574640" imgH="253800" progId="Equation.DSMT4">
                      <p:embed/>
                      <p:pic>
                        <p:nvPicPr>
                          <p:cNvPr id="64" name="Object 13">
                            <a:extLst>
                              <a:ext uri="{FF2B5EF4-FFF2-40B4-BE49-F238E27FC236}">
                                <a16:creationId xmlns:a16="http://schemas.microsoft.com/office/drawing/2014/main" id="{501CBE75-4C0A-483B-9C05-F5F8E5322E9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2" y="700"/>
                            <a:ext cx="2225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3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5" grpId="0" animBg="1"/>
      <p:bldP spid="81986" grpId="0" animBg="1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14"/>
          <p:cNvSpPr txBox="1">
            <a:spLocks noChangeArrowheads="1"/>
          </p:cNvSpPr>
          <p:nvPr/>
        </p:nvSpPr>
        <p:spPr bwMode="auto">
          <a:xfrm>
            <a:off x="650875" y="2108200"/>
            <a:ext cx="850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276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071512"/>
              </p:ext>
            </p:extLst>
          </p:nvPr>
        </p:nvGraphicFramePr>
        <p:xfrm>
          <a:off x="2519363" y="3875088"/>
          <a:ext cx="39973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752480" imgH="241200" progId="Equation.DSMT4">
                  <p:embed/>
                </p:oleObj>
              </mc:Choice>
              <mc:Fallback>
                <p:oleObj name="Equation" r:id="rId3" imgW="1752480" imgH="241200" progId="Equation.DSMT4">
                  <p:embed/>
                  <p:pic>
                    <p:nvPicPr>
                      <p:cNvPr id="276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3875088"/>
                        <a:ext cx="39973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114689"/>
              </p:ext>
            </p:extLst>
          </p:nvPr>
        </p:nvGraphicFramePr>
        <p:xfrm>
          <a:off x="1657350" y="4595813"/>
          <a:ext cx="6324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2844720" imgH="609480" progId="Equation.DSMT4">
                  <p:embed/>
                </p:oleObj>
              </mc:Choice>
              <mc:Fallback>
                <p:oleObj name="Equation" r:id="rId5" imgW="2844720" imgH="609480" progId="Equation.DSMT4">
                  <p:embed/>
                  <p:pic>
                    <p:nvPicPr>
                      <p:cNvPr id="276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595813"/>
                        <a:ext cx="63246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5" name="Group 68"/>
          <p:cNvGrpSpPr>
            <a:grpSpLocks/>
          </p:cNvGrpSpPr>
          <p:nvPr/>
        </p:nvGrpSpPr>
        <p:grpSpPr bwMode="auto">
          <a:xfrm>
            <a:off x="1884362" y="2731057"/>
            <a:ext cx="5457825" cy="787400"/>
            <a:chOff x="1272" y="1488"/>
            <a:chExt cx="2892" cy="426"/>
          </a:xfrm>
        </p:grpSpPr>
        <p:grpSp>
          <p:nvGrpSpPr>
            <p:cNvPr id="27656" name="Group 66"/>
            <p:cNvGrpSpPr>
              <a:grpSpLocks/>
            </p:cNvGrpSpPr>
            <p:nvPr/>
          </p:nvGrpSpPr>
          <p:grpSpPr bwMode="auto">
            <a:xfrm>
              <a:off x="1272" y="1488"/>
              <a:ext cx="792" cy="420"/>
              <a:chOff x="3444" y="1512"/>
              <a:chExt cx="792" cy="420"/>
            </a:xfrm>
          </p:grpSpPr>
          <p:sp>
            <p:nvSpPr>
              <p:cNvPr id="27661" name="AutoShape 61"/>
              <p:cNvSpPr>
                <a:spLocks noChangeArrowheads="1"/>
              </p:cNvSpPr>
              <p:nvPr/>
            </p:nvSpPr>
            <p:spPr bwMode="auto">
              <a:xfrm>
                <a:off x="3444" y="1512"/>
                <a:ext cx="792" cy="420"/>
              </a:xfrm>
              <a:prstGeom prst="flowChartMagneticDisk">
                <a:avLst/>
              </a:prstGeom>
              <a:solidFill>
                <a:srgbClr val="FF66F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7662" name="Text Box 62"/>
              <p:cNvSpPr txBox="1">
                <a:spLocks noChangeArrowheads="1"/>
              </p:cNvSpPr>
              <p:nvPr/>
            </p:nvSpPr>
            <p:spPr bwMode="auto">
              <a:xfrm>
                <a:off x="3494" y="1626"/>
                <a:ext cx="512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CC99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i="1">
                    <a:solidFill>
                      <a:srgbClr val="0000FF"/>
                    </a:solidFill>
                    <a:latin typeface="Times New Roman" pitchFamily="18" charset="0"/>
                  </a:rPr>
                  <a:t> T</a:t>
                </a:r>
                <a:r>
                  <a:rPr kumimoji="1" lang="en-US" altLang="zh-CN" sz="2800" baseline="-25000">
                    <a:solidFill>
                      <a:srgbClr val="0000FF"/>
                    </a:solidFill>
                    <a:latin typeface="Times New Roman" pitchFamily="18" charset="0"/>
                  </a:rPr>
                  <a:t>1</a:t>
                </a:r>
                <a:r>
                  <a:rPr kumimoji="1" lang="en-US" altLang="zh-CN" sz="2800">
                    <a:solidFill>
                      <a:srgbClr val="0000FF"/>
                    </a:solidFill>
                    <a:latin typeface="Times New Roman" pitchFamily="18" charset="0"/>
                  </a:rPr>
                  <a:t>, </a:t>
                </a:r>
                <a:r>
                  <a:rPr kumimoji="1" lang="en-US" altLang="zh-CN" sz="2800" i="1">
                    <a:solidFill>
                      <a:srgbClr val="0000FF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grpSp>
          <p:nvGrpSpPr>
            <p:cNvPr id="27657" name="Group 65"/>
            <p:cNvGrpSpPr>
              <a:grpSpLocks/>
            </p:cNvGrpSpPr>
            <p:nvPr/>
          </p:nvGrpSpPr>
          <p:grpSpPr bwMode="auto">
            <a:xfrm>
              <a:off x="3372" y="1488"/>
              <a:ext cx="792" cy="420"/>
              <a:chOff x="1272" y="1488"/>
              <a:chExt cx="792" cy="420"/>
            </a:xfrm>
          </p:grpSpPr>
          <p:sp>
            <p:nvSpPr>
              <p:cNvPr id="27659" name="AutoShape 63"/>
              <p:cNvSpPr>
                <a:spLocks noChangeArrowheads="1"/>
              </p:cNvSpPr>
              <p:nvPr/>
            </p:nvSpPr>
            <p:spPr bwMode="auto">
              <a:xfrm>
                <a:off x="1272" y="1488"/>
                <a:ext cx="792" cy="420"/>
              </a:xfrm>
              <a:prstGeom prst="flowChartMagneticDisk">
                <a:avLst/>
              </a:prstGeom>
              <a:solidFill>
                <a:srgbClr val="FF99F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7660" name="Text Box 64"/>
              <p:cNvSpPr txBox="1">
                <a:spLocks noChangeArrowheads="1"/>
              </p:cNvSpPr>
              <p:nvPr/>
            </p:nvSpPr>
            <p:spPr bwMode="auto">
              <a:xfrm>
                <a:off x="1537" y="1602"/>
                <a:ext cx="497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i="1" dirty="0">
                    <a:solidFill>
                      <a:srgbClr val="0000FF"/>
                    </a:solidFill>
                    <a:latin typeface="Times New Roman" pitchFamily="18" charset="0"/>
                  </a:rPr>
                  <a:t>T</a:t>
                </a:r>
                <a:r>
                  <a:rPr kumimoji="1" lang="en-US" altLang="zh-CN" sz="2800" baseline="-25000" dirty="0">
                    <a:solidFill>
                      <a:srgbClr val="0000FF"/>
                    </a:solidFill>
                    <a:latin typeface="Times New Roman" pitchFamily="18" charset="0"/>
                  </a:rPr>
                  <a:t>2 </a:t>
                </a:r>
                <a:r>
                  <a:rPr kumimoji="1" lang="en-US" altLang="zh-CN" sz="2800" dirty="0">
                    <a:solidFill>
                      <a:srgbClr val="0000FF"/>
                    </a:solidFill>
                    <a:latin typeface="Times New Roman" pitchFamily="18" charset="0"/>
                  </a:rPr>
                  <a:t>, </a:t>
                </a:r>
                <a:r>
                  <a:rPr kumimoji="1" lang="en-US" altLang="zh-CN" sz="2800" i="1" dirty="0">
                    <a:solidFill>
                      <a:srgbClr val="0000FF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sp>
          <p:nvSpPr>
            <p:cNvPr id="27658" name="AutoShape 67"/>
            <p:cNvSpPr>
              <a:spLocks noChangeArrowheads="1"/>
            </p:cNvSpPr>
            <p:nvPr/>
          </p:nvSpPr>
          <p:spPr bwMode="auto">
            <a:xfrm>
              <a:off x="2292" y="1512"/>
              <a:ext cx="879" cy="4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7 w 21600"/>
                <a:gd name="T13" fmla="*/ 5373 h 21600"/>
                <a:gd name="T14" fmla="*/ 18897 w 21600"/>
                <a:gd name="T15" fmla="*/ 1622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A25DC37-106D-4804-8BA5-9434F5F556E2}"/>
              </a:ext>
            </a:extLst>
          </p:cNvPr>
          <p:cNvGrpSpPr/>
          <p:nvPr/>
        </p:nvGrpSpPr>
        <p:grpSpPr>
          <a:xfrm>
            <a:off x="564057" y="587727"/>
            <a:ext cx="8377135" cy="1409700"/>
            <a:chOff x="564057" y="587727"/>
            <a:chExt cx="8377135" cy="1409700"/>
          </a:xfrm>
        </p:grpSpPr>
        <p:sp>
          <p:nvSpPr>
            <p:cNvPr id="23" name="AutoShape 2">
              <a:extLst>
                <a:ext uri="{FF2B5EF4-FFF2-40B4-BE49-F238E27FC236}">
                  <a16:creationId xmlns:a16="http://schemas.microsoft.com/office/drawing/2014/main" id="{53CDC03F-9C91-4BAA-A7E2-78B5966C1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57" y="587727"/>
              <a:ext cx="8377135" cy="14097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ffectLst>
              <a:prstShdw prst="shdw17" dist="17961" dir="13500000">
                <a:srgbClr val="99997A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47BC7205-C09F-4EF2-B72B-F22924C20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497" y="686152"/>
              <a:ext cx="8158168" cy="1228725"/>
              <a:chOff x="458" y="482"/>
              <a:chExt cx="5139" cy="774"/>
            </a:xfrm>
          </p:grpSpPr>
          <p:sp>
            <p:nvSpPr>
              <p:cNvPr id="25" name="Text Box 12">
                <a:extLst>
                  <a:ext uri="{FF2B5EF4-FFF2-40B4-BE49-F238E27FC236}">
                    <a16:creationId xmlns:a16="http://schemas.microsoft.com/office/drawing/2014/main" id="{829A5660-0AAB-47B6-8CE5-898889408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" y="482"/>
                <a:ext cx="5113" cy="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1" lang="zh-CN" altLang="en-US" sz="26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例</a:t>
                </a:r>
                <a:r>
                  <a:rPr kumimoji="1" lang="en-US" altLang="zh-CN" sz="26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1</a:t>
                </a:r>
                <a:r>
                  <a:rPr kumimoji="1" lang="en-US" altLang="zh-CN" sz="2600" dirty="0">
                    <a:solidFill>
                      <a:schemeClr val="bg1"/>
                    </a:solidFill>
                    <a:latin typeface="Times New Roman" pitchFamily="18" charset="0"/>
                    <a:ea typeface="黑体" pitchFamily="2" charset="-122"/>
                  </a:rPr>
                  <a:t> 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1molH</a:t>
                </a:r>
                <a:r>
                  <a:rPr kumimoji="1" lang="en-US" altLang="zh-CN" sz="26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O(l)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于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0.1MPa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下自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25℃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升温至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50℃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，求熵变和热温商，并判断可逆性。已知</a:t>
                </a:r>
              </a:p>
              <a:p>
                <a:pPr eaLnBrk="1" hangingPunct="1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1" lang="en-US" altLang="zh-CN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(1)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热源温度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700℃</a:t>
                </a:r>
                <a:r>
                  <a:rPr kumimoji="1" lang="en-US" altLang="zh-CN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; (2)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热源温度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100℃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。</a:t>
                </a:r>
              </a:p>
            </p:txBody>
          </p:sp>
          <p:graphicFrame>
            <p:nvGraphicFramePr>
              <p:cNvPr id="26" name="Object 13">
                <a:extLst>
                  <a:ext uri="{FF2B5EF4-FFF2-40B4-BE49-F238E27FC236}">
                    <a16:creationId xmlns:a16="http://schemas.microsoft.com/office/drawing/2014/main" id="{8F04CEC3-F29D-472D-AB00-DEBF236301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8699856"/>
                  </p:ext>
                </p:extLst>
              </p:nvPr>
            </p:nvGraphicFramePr>
            <p:xfrm>
              <a:off x="3372" y="700"/>
              <a:ext cx="2225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2" name="Equation" r:id="rId7" imgW="1574640" imgH="253800" progId="Equation.DSMT4">
                      <p:embed/>
                    </p:oleObj>
                  </mc:Choice>
                  <mc:Fallback>
                    <p:oleObj name="Equation" r:id="rId7" imgW="1574640" imgH="253800" progId="Equation.DSMT4">
                      <p:embed/>
                      <p:pic>
                        <p:nvPicPr>
                          <p:cNvPr id="26" name="Object 13">
                            <a:extLst>
                              <a:ext uri="{FF2B5EF4-FFF2-40B4-BE49-F238E27FC236}">
                                <a16:creationId xmlns:a16="http://schemas.microsoft.com/office/drawing/2014/main" id="{8F04CEC3-F29D-472D-AB00-DEBF2363011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2" y="700"/>
                            <a:ext cx="2225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14"/>
          <p:cNvSpPr txBox="1">
            <a:spLocks noChangeArrowheads="1"/>
          </p:cNvSpPr>
          <p:nvPr/>
        </p:nvSpPr>
        <p:spPr bwMode="auto">
          <a:xfrm>
            <a:off x="650875" y="2108200"/>
            <a:ext cx="850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5412" y="2092325"/>
            <a:ext cx="55514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求熵变方法二：在水和热源之间连接一卡诺热机，利用卡诺热机和单一热源实现可逆升温。热机运行一周恢复原样，热机的熵变为零。根据热源温度、水温和热量流向，决定热机运行方向。卡诺热机执行的是一连串无限小循环过程，在每个无限小循环过程中：</a:t>
            </a:r>
          </a:p>
        </p:txBody>
      </p:sp>
      <p:graphicFrame>
        <p:nvGraphicFramePr>
          <p:cNvPr id="4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870003"/>
              </p:ext>
            </p:extLst>
          </p:nvPr>
        </p:nvGraphicFramePr>
        <p:xfrm>
          <a:off x="7724775" y="4835525"/>
          <a:ext cx="606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330120" imgH="241200" progId="Equation.DSMT4">
                  <p:embed/>
                </p:oleObj>
              </mc:Choice>
              <mc:Fallback>
                <p:oleObj name="Equation" r:id="rId3" imgW="330120" imgH="241200" progId="Equation.DSMT4">
                  <p:embed/>
                  <p:pic>
                    <p:nvPicPr>
                      <p:cNvPr id="4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775" y="4835525"/>
                        <a:ext cx="6064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027512" y="2397048"/>
            <a:ext cx="1898307" cy="3665086"/>
            <a:chOff x="7027512" y="2397048"/>
            <a:chExt cx="1898307" cy="3665086"/>
          </a:xfrm>
        </p:grpSpPr>
        <p:grpSp>
          <p:nvGrpSpPr>
            <p:cNvPr id="33" name="组合 32"/>
            <p:cNvGrpSpPr/>
            <p:nvPr/>
          </p:nvGrpSpPr>
          <p:grpSpPr>
            <a:xfrm>
              <a:off x="7027512" y="2397048"/>
              <a:ext cx="1898307" cy="3665086"/>
              <a:chOff x="1865155" y="2548803"/>
              <a:chExt cx="1898307" cy="3665086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1940651" y="2548803"/>
                <a:ext cx="1822811" cy="2979848"/>
                <a:chOff x="1039347" y="1366116"/>
                <a:chExt cx="1822811" cy="2979848"/>
              </a:xfrm>
            </p:grpSpPr>
            <p:sp>
              <p:nvSpPr>
                <p:cNvPr id="38" name="椭圆 37"/>
                <p:cNvSpPr/>
                <p:nvPr/>
              </p:nvSpPr>
              <p:spPr bwMode="auto">
                <a:xfrm>
                  <a:off x="1051328" y="2639435"/>
                  <a:ext cx="1067955" cy="1067955"/>
                </a:xfrm>
                <a:prstGeom prst="ellipse">
                  <a:avLst/>
                </a:prstGeom>
                <a:ln w="57150">
                  <a:solidFill>
                    <a:srgbClr val="00000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1079883" y="1366116"/>
                  <a:ext cx="1007814" cy="620568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cxnSp>
              <p:nvCxnSpPr>
                <p:cNvPr id="40" name="直接箭头连接符 39"/>
                <p:cNvCxnSpPr>
                  <a:stCxn id="39" idx="2"/>
                  <a:endCxn id="38" idx="0"/>
                </p:cNvCxnSpPr>
                <p:nvPr/>
              </p:nvCxnSpPr>
              <p:spPr bwMode="auto">
                <a:xfrm>
                  <a:off x="1583790" y="1986684"/>
                  <a:ext cx="1516" cy="652751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 w="med" len="med"/>
                </a:ln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p:spPr>
            </p:cxnSp>
            <p:cxnSp>
              <p:nvCxnSpPr>
                <p:cNvPr id="41" name="直接箭头连接符 40"/>
                <p:cNvCxnSpPr/>
                <p:nvPr/>
              </p:nvCxnSpPr>
              <p:spPr bwMode="auto">
                <a:xfrm flipH="1">
                  <a:off x="1607607" y="3703769"/>
                  <a:ext cx="0" cy="642195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 w="med" len="med"/>
                </a:ln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p:spPr>
            </p:cxnSp>
            <p:sp>
              <p:nvSpPr>
                <p:cNvPr id="42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081212" y="1436688"/>
                  <a:ext cx="995364" cy="522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800" dirty="0">
                      <a:latin typeface="Times New Roman" pitchFamily="18" charset="0"/>
                    </a:rPr>
                    <a:t>热源</a:t>
                  </a:r>
                </a:p>
              </p:txBody>
            </p:sp>
            <p:cxnSp>
              <p:nvCxnSpPr>
                <p:cNvPr id="43" name="直接箭头连接符 42"/>
                <p:cNvCxnSpPr/>
                <p:nvPr/>
              </p:nvCxnSpPr>
              <p:spPr bwMode="auto">
                <a:xfrm flipV="1">
                  <a:off x="2132995" y="3173412"/>
                  <a:ext cx="72916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 w="med" len="med"/>
                </a:ln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p:spPr>
            </p:cxnSp>
            <p:sp>
              <p:nvSpPr>
                <p:cNvPr id="44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039347" y="2679898"/>
                  <a:ext cx="1057275" cy="954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800" dirty="0">
                      <a:latin typeface="Times New Roman" pitchFamily="18" charset="0"/>
                    </a:rPr>
                    <a:t>卡诺热机</a:t>
                  </a:r>
                </a:p>
              </p:txBody>
            </p:sp>
          </p:grpSp>
          <p:grpSp>
            <p:nvGrpSpPr>
              <p:cNvPr id="35" name="Group 100"/>
              <p:cNvGrpSpPr>
                <a:grpSpLocks/>
              </p:cNvGrpSpPr>
              <p:nvPr/>
            </p:nvGrpSpPr>
            <p:grpSpPr bwMode="auto">
              <a:xfrm>
                <a:off x="1865155" y="5509039"/>
                <a:ext cx="1336675" cy="704850"/>
                <a:chOff x="1092" y="2452"/>
                <a:chExt cx="842" cy="444"/>
              </a:xfrm>
            </p:grpSpPr>
            <p:sp>
              <p:nvSpPr>
                <p:cNvPr id="36" name="AutoShape 61"/>
                <p:cNvSpPr>
                  <a:spLocks noChangeArrowheads="1"/>
                </p:cNvSpPr>
                <p:nvPr/>
              </p:nvSpPr>
              <p:spPr bwMode="auto">
                <a:xfrm>
                  <a:off x="1092" y="2452"/>
                  <a:ext cx="842" cy="444"/>
                </a:xfrm>
                <a:prstGeom prst="flowChartMagneticDisk">
                  <a:avLst/>
                </a:prstGeom>
                <a:solidFill>
                  <a:srgbClr val="FF99F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3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67" y="2554"/>
                  <a:ext cx="320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i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T</a:t>
                  </a:r>
                  <a:endParaRPr kumimoji="1" lang="en-US" altLang="zh-CN" sz="2400" dirty="0">
                    <a:latin typeface="Times New Roman" pitchFamily="18" charset="0"/>
                  </a:endParaRPr>
                </a:p>
              </p:txBody>
            </p:sp>
          </p:grpSp>
        </p:grpSp>
        <p:graphicFrame>
          <p:nvGraphicFramePr>
            <p:cNvPr id="4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0373768"/>
                </p:ext>
              </p:extLst>
            </p:nvPr>
          </p:nvGraphicFramePr>
          <p:xfrm>
            <a:off x="7662863" y="3152775"/>
            <a:ext cx="769937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name="Equation" r:id="rId5" imgW="419040" imgH="228600" progId="Equation.DSMT4">
                    <p:embed/>
                  </p:oleObj>
                </mc:Choice>
                <mc:Fallback>
                  <p:oleObj name="Equation" r:id="rId5" imgW="419040" imgH="228600" progId="Equation.DSMT4">
                    <p:embed/>
                    <p:pic>
                      <p:nvPicPr>
                        <p:cNvPr id="4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2863" y="3152775"/>
                          <a:ext cx="769937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7023127"/>
                </p:ext>
              </p:extLst>
            </p:nvPr>
          </p:nvGraphicFramePr>
          <p:xfrm>
            <a:off x="8307388" y="3849688"/>
            <a:ext cx="536575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Equation" r:id="rId7" imgW="291960" imgH="177480" progId="Equation.DSMT4">
                    <p:embed/>
                  </p:oleObj>
                </mc:Choice>
                <mc:Fallback>
                  <p:oleObj name="Equation" r:id="rId7" imgW="291960" imgH="177480" progId="Equation.DSMT4">
                    <p:embed/>
                    <p:pic>
                      <p:nvPicPr>
                        <p:cNvPr id="4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7388" y="3849688"/>
                          <a:ext cx="536575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252722"/>
              </p:ext>
            </p:extLst>
          </p:nvPr>
        </p:nvGraphicFramePr>
        <p:xfrm>
          <a:off x="1660116" y="5491576"/>
          <a:ext cx="4631556" cy="113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1866600" imgH="457200" progId="Equation.DSMT4">
                  <p:embed/>
                </p:oleObj>
              </mc:Choice>
              <mc:Fallback>
                <p:oleObj name="Equation" r:id="rId9" imgW="1866600" imgH="457200" progId="Equation.DSMT4">
                  <p:embed/>
                  <p:pic>
                    <p:nvPicPr>
                      <p:cNvPr id="4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116" y="5491576"/>
                        <a:ext cx="4631556" cy="1138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4C189001-B332-49CB-9000-18A212FB6CC5}"/>
              </a:ext>
            </a:extLst>
          </p:cNvPr>
          <p:cNvGrpSpPr/>
          <p:nvPr/>
        </p:nvGrpSpPr>
        <p:grpSpPr>
          <a:xfrm>
            <a:off x="564057" y="587727"/>
            <a:ext cx="8377135" cy="1409700"/>
            <a:chOff x="564057" y="587727"/>
            <a:chExt cx="8377135" cy="1409700"/>
          </a:xfrm>
        </p:grpSpPr>
        <p:sp>
          <p:nvSpPr>
            <p:cNvPr id="27" name="AutoShape 2">
              <a:extLst>
                <a:ext uri="{FF2B5EF4-FFF2-40B4-BE49-F238E27FC236}">
                  <a16:creationId xmlns:a16="http://schemas.microsoft.com/office/drawing/2014/main" id="{DED12D61-9174-4F4D-BDFA-4A333C595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57" y="587727"/>
              <a:ext cx="8377135" cy="14097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ffectLst>
              <a:prstShdw prst="shdw17" dist="17961" dir="13500000">
                <a:srgbClr val="99997A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grpSp>
          <p:nvGrpSpPr>
            <p:cNvPr id="28" name="Group 11">
              <a:extLst>
                <a:ext uri="{FF2B5EF4-FFF2-40B4-BE49-F238E27FC236}">
                  <a16:creationId xmlns:a16="http://schemas.microsoft.com/office/drawing/2014/main" id="{3D4A51CA-B517-4602-9E4C-67A51530F3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497" y="686152"/>
              <a:ext cx="8158168" cy="1228725"/>
              <a:chOff x="458" y="482"/>
              <a:chExt cx="5139" cy="774"/>
            </a:xfrm>
          </p:grpSpPr>
          <p:sp>
            <p:nvSpPr>
              <p:cNvPr id="29" name="Text Box 12">
                <a:extLst>
                  <a:ext uri="{FF2B5EF4-FFF2-40B4-BE49-F238E27FC236}">
                    <a16:creationId xmlns:a16="http://schemas.microsoft.com/office/drawing/2014/main" id="{DCCB484F-2A00-4EB3-BB93-47D55AE6B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" y="482"/>
                <a:ext cx="5113" cy="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1" lang="zh-CN" altLang="en-US" sz="26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例</a:t>
                </a:r>
                <a:r>
                  <a:rPr kumimoji="1" lang="en-US" altLang="zh-CN" sz="26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1</a:t>
                </a:r>
                <a:r>
                  <a:rPr kumimoji="1" lang="en-US" altLang="zh-CN" sz="2600" dirty="0">
                    <a:solidFill>
                      <a:schemeClr val="bg1"/>
                    </a:solidFill>
                    <a:latin typeface="Times New Roman" pitchFamily="18" charset="0"/>
                    <a:ea typeface="黑体" pitchFamily="2" charset="-122"/>
                  </a:rPr>
                  <a:t> 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1molH</a:t>
                </a:r>
                <a:r>
                  <a:rPr kumimoji="1" lang="en-US" altLang="zh-CN" sz="26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O(l)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于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0.1MPa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下自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25℃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升温至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50℃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，求熵变和热温商，并判断可逆性。已知</a:t>
                </a:r>
              </a:p>
              <a:p>
                <a:pPr eaLnBrk="1" hangingPunct="1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1" lang="en-US" altLang="zh-CN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(1)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热源温度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700℃</a:t>
                </a:r>
                <a:r>
                  <a:rPr kumimoji="1" lang="en-US" altLang="zh-CN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; (2)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热源温度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100℃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。</a:t>
                </a:r>
              </a:p>
            </p:txBody>
          </p:sp>
          <p:graphicFrame>
            <p:nvGraphicFramePr>
              <p:cNvPr id="30" name="Object 13">
                <a:extLst>
                  <a:ext uri="{FF2B5EF4-FFF2-40B4-BE49-F238E27FC236}">
                    <a16:creationId xmlns:a16="http://schemas.microsoft.com/office/drawing/2014/main" id="{2A861DB7-4FDF-4EF8-8B31-A73C908F7E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8699856"/>
                  </p:ext>
                </p:extLst>
              </p:nvPr>
            </p:nvGraphicFramePr>
            <p:xfrm>
              <a:off x="3372" y="700"/>
              <a:ext cx="2225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8" name="Equation" r:id="rId11" imgW="1574640" imgH="253800" progId="Equation.DSMT4">
                      <p:embed/>
                    </p:oleObj>
                  </mc:Choice>
                  <mc:Fallback>
                    <p:oleObj name="Equation" r:id="rId11" imgW="1574640" imgH="253800" progId="Equation.DSMT4">
                      <p:embed/>
                      <p:pic>
                        <p:nvPicPr>
                          <p:cNvPr id="30" name="Object 13">
                            <a:extLst>
                              <a:ext uri="{FF2B5EF4-FFF2-40B4-BE49-F238E27FC236}">
                                <a16:creationId xmlns:a16="http://schemas.microsoft.com/office/drawing/2014/main" id="{2A861DB7-4FDF-4EF8-8B31-A73C908F7EB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2" y="700"/>
                            <a:ext cx="2225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486691043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14"/>
          <p:cNvSpPr txBox="1">
            <a:spLocks noChangeArrowheads="1"/>
          </p:cNvSpPr>
          <p:nvPr/>
        </p:nvSpPr>
        <p:spPr bwMode="auto">
          <a:xfrm>
            <a:off x="650875" y="2108200"/>
            <a:ext cx="850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276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672922"/>
              </p:ext>
            </p:extLst>
          </p:nvPr>
        </p:nvGraphicFramePr>
        <p:xfrm>
          <a:off x="1468438" y="3651250"/>
          <a:ext cx="6738937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755800" imgH="990360" progId="Equation.DSMT4">
                  <p:embed/>
                </p:oleObj>
              </mc:Choice>
              <mc:Fallback>
                <p:oleObj name="Equation" r:id="rId3" imgW="2755800" imgH="990360" progId="Equation.DSMT4">
                  <p:embed/>
                  <p:pic>
                    <p:nvPicPr>
                      <p:cNvPr id="276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3651250"/>
                        <a:ext cx="6738937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884362" y="2731057"/>
            <a:ext cx="5457825" cy="787400"/>
            <a:chOff x="1272" y="1488"/>
            <a:chExt cx="2892" cy="426"/>
          </a:xfrm>
        </p:grpSpPr>
        <p:grpSp>
          <p:nvGrpSpPr>
            <p:cNvPr id="17" name="Group 66"/>
            <p:cNvGrpSpPr>
              <a:grpSpLocks/>
            </p:cNvGrpSpPr>
            <p:nvPr/>
          </p:nvGrpSpPr>
          <p:grpSpPr bwMode="auto">
            <a:xfrm>
              <a:off x="1272" y="1488"/>
              <a:ext cx="792" cy="420"/>
              <a:chOff x="3444" y="1512"/>
              <a:chExt cx="792" cy="420"/>
            </a:xfrm>
          </p:grpSpPr>
          <p:sp>
            <p:nvSpPr>
              <p:cNvPr id="22" name="AutoShape 61"/>
              <p:cNvSpPr>
                <a:spLocks noChangeArrowheads="1"/>
              </p:cNvSpPr>
              <p:nvPr/>
            </p:nvSpPr>
            <p:spPr bwMode="auto">
              <a:xfrm>
                <a:off x="3444" y="1512"/>
                <a:ext cx="792" cy="420"/>
              </a:xfrm>
              <a:prstGeom prst="flowChartMagneticDisk">
                <a:avLst/>
              </a:prstGeom>
              <a:solidFill>
                <a:srgbClr val="FF66F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3" name="Text Box 62"/>
              <p:cNvSpPr txBox="1">
                <a:spLocks noChangeArrowheads="1"/>
              </p:cNvSpPr>
              <p:nvPr/>
            </p:nvSpPr>
            <p:spPr bwMode="auto">
              <a:xfrm>
                <a:off x="3539" y="1626"/>
                <a:ext cx="512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CC99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i="1" dirty="0">
                    <a:solidFill>
                      <a:srgbClr val="0000FF"/>
                    </a:solidFill>
                    <a:latin typeface="Times New Roman" pitchFamily="18" charset="0"/>
                  </a:rPr>
                  <a:t> T</a:t>
                </a:r>
                <a:r>
                  <a:rPr kumimoji="1" lang="en-US" altLang="zh-CN" sz="2800" baseline="-25000" dirty="0">
                    <a:solidFill>
                      <a:srgbClr val="0000FF"/>
                    </a:solidFill>
                    <a:latin typeface="Times New Roman" pitchFamily="18" charset="0"/>
                  </a:rPr>
                  <a:t>1</a:t>
                </a:r>
                <a:r>
                  <a:rPr kumimoji="1" lang="en-US" altLang="zh-CN" sz="2800" dirty="0">
                    <a:solidFill>
                      <a:srgbClr val="0000FF"/>
                    </a:solidFill>
                    <a:latin typeface="Times New Roman" pitchFamily="18" charset="0"/>
                  </a:rPr>
                  <a:t>, </a:t>
                </a:r>
                <a:r>
                  <a:rPr kumimoji="1" lang="en-US" altLang="zh-CN" sz="2800" i="1" dirty="0">
                    <a:solidFill>
                      <a:srgbClr val="0000FF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grpSp>
          <p:nvGrpSpPr>
            <p:cNvPr id="18" name="Group 65"/>
            <p:cNvGrpSpPr>
              <a:grpSpLocks/>
            </p:cNvGrpSpPr>
            <p:nvPr/>
          </p:nvGrpSpPr>
          <p:grpSpPr bwMode="auto">
            <a:xfrm>
              <a:off x="3372" y="1488"/>
              <a:ext cx="792" cy="420"/>
              <a:chOff x="1272" y="1488"/>
              <a:chExt cx="792" cy="420"/>
            </a:xfrm>
          </p:grpSpPr>
          <p:sp>
            <p:nvSpPr>
              <p:cNvPr id="20" name="AutoShape 63"/>
              <p:cNvSpPr>
                <a:spLocks noChangeArrowheads="1"/>
              </p:cNvSpPr>
              <p:nvPr/>
            </p:nvSpPr>
            <p:spPr bwMode="auto">
              <a:xfrm>
                <a:off x="1272" y="1488"/>
                <a:ext cx="792" cy="420"/>
              </a:xfrm>
              <a:prstGeom prst="flowChartMagneticDisk">
                <a:avLst/>
              </a:prstGeom>
              <a:solidFill>
                <a:srgbClr val="FF99F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1" name="Text Box 64"/>
              <p:cNvSpPr txBox="1">
                <a:spLocks noChangeArrowheads="1"/>
              </p:cNvSpPr>
              <p:nvPr/>
            </p:nvSpPr>
            <p:spPr bwMode="auto">
              <a:xfrm>
                <a:off x="1433" y="1602"/>
                <a:ext cx="497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i="1" dirty="0">
                    <a:solidFill>
                      <a:srgbClr val="0000FF"/>
                    </a:solidFill>
                    <a:latin typeface="Times New Roman" pitchFamily="18" charset="0"/>
                  </a:rPr>
                  <a:t>T</a:t>
                </a:r>
                <a:r>
                  <a:rPr kumimoji="1" lang="en-US" altLang="zh-CN" sz="2800" baseline="-25000" dirty="0">
                    <a:solidFill>
                      <a:srgbClr val="0000FF"/>
                    </a:solidFill>
                    <a:latin typeface="Times New Roman" pitchFamily="18" charset="0"/>
                  </a:rPr>
                  <a:t>2 </a:t>
                </a:r>
                <a:r>
                  <a:rPr kumimoji="1" lang="en-US" altLang="zh-CN" sz="2800" dirty="0">
                    <a:solidFill>
                      <a:srgbClr val="0000FF"/>
                    </a:solidFill>
                    <a:latin typeface="Times New Roman" pitchFamily="18" charset="0"/>
                  </a:rPr>
                  <a:t>, </a:t>
                </a:r>
                <a:r>
                  <a:rPr kumimoji="1" lang="en-US" altLang="zh-CN" sz="2800" i="1" dirty="0">
                    <a:solidFill>
                      <a:srgbClr val="0000FF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sp>
          <p:nvSpPr>
            <p:cNvPr id="19" name="AutoShape 67"/>
            <p:cNvSpPr>
              <a:spLocks noChangeArrowheads="1"/>
            </p:cNvSpPr>
            <p:nvPr/>
          </p:nvSpPr>
          <p:spPr bwMode="auto">
            <a:xfrm>
              <a:off x="2292" y="1512"/>
              <a:ext cx="879" cy="4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7 w 21600"/>
                <a:gd name="T13" fmla="*/ 5373 h 21600"/>
                <a:gd name="T14" fmla="*/ 18897 w 21600"/>
                <a:gd name="T15" fmla="*/ 1622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C565807-E5BA-4C7C-AD3B-E623884B0D1C}"/>
              </a:ext>
            </a:extLst>
          </p:cNvPr>
          <p:cNvGrpSpPr/>
          <p:nvPr/>
        </p:nvGrpSpPr>
        <p:grpSpPr>
          <a:xfrm>
            <a:off x="564057" y="587727"/>
            <a:ext cx="8377135" cy="1409700"/>
            <a:chOff x="564057" y="587727"/>
            <a:chExt cx="8377135" cy="1409700"/>
          </a:xfrm>
        </p:grpSpPr>
        <p:sp>
          <p:nvSpPr>
            <p:cNvPr id="30" name="AutoShape 2">
              <a:extLst>
                <a:ext uri="{FF2B5EF4-FFF2-40B4-BE49-F238E27FC236}">
                  <a16:creationId xmlns:a16="http://schemas.microsoft.com/office/drawing/2014/main" id="{9541EE49-85CF-417D-929C-79F535C4C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57" y="587727"/>
              <a:ext cx="8377135" cy="14097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ffectLst>
              <a:prstShdw prst="shdw17" dist="17961" dir="13500000">
                <a:srgbClr val="99997A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grpSp>
          <p:nvGrpSpPr>
            <p:cNvPr id="31" name="Group 11">
              <a:extLst>
                <a:ext uri="{FF2B5EF4-FFF2-40B4-BE49-F238E27FC236}">
                  <a16:creationId xmlns:a16="http://schemas.microsoft.com/office/drawing/2014/main" id="{57DBD809-5F49-4896-B9C2-302F08BFA2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497" y="686152"/>
              <a:ext cx="8158168" cy="1228725"/>
              <a:chOff x="458" y="482"/>
              <a:chExt cx="5139" cy="774"/>
            </a:xfrm>
          </p:grpSpPr>
          <p:sp>
            <p:nvSpPr>
              <p:cNvPr id="32" name="Text Box 12">
                <a:extLst>
                  <a:ext uri="{FF2B5EF4-FFF2-40B4-BE49-F238E27FC236}">
                    <a16:creationId xmlns:a16="http://schemas.microsoft.com/office/drawing/2014/main" id="{5F4E2AE3-22EE-4BDF-B72F-7F1815F2A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" y="482"/>
                <a:ext cx="5113" cy="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1" lang="zh-CN" altLang="en-US" sz="26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例</a:t>
                </a:r>
                <a:r>
                  <a:rPr kumimoji="1" lang="en-US" altLang="zh-CN" sz="26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1</a:t>
                </a:r>
                <a:r>
                  <a:rPr kumimoji="1" lang="en-US" altLang="zh-CN" sz="2600" dirty="0">
                    <a:solidFill>
                      <a:schemeClr val="bg1"/>
                    </a:solidFill>
                    <a:latin typeface="Times New Roman" pitchFamily="18" charset="0"/>
                    <a:ea typeface="黑体" pitchFamily="2" charset="-122"/>
                  </a:rPr>
                  <a:t> 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1molH</a:t>
                </a:r>
                <a:r>
                  <a:rPr kumimoji="1" lang="en-US" altLang="zh-CN" sz="26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O(l)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于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0.1MPa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下自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25℃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升温至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50℃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，求熵变和热温商，并判断可逆性。已知</a:t>
                </a:r>
              </a:p>
              <a:p>
                <a:pPr eaLnBrk="1" hangingPunct="1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1" lang="en-US" altLang="zh-CN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(1)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热源温度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700℃</a:t>
                </a:r>
                <a:r>
                  <a:rPr kumimoji="1" lang="en-US" altLang="zh-CN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; (2)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热源温度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100℃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。</a:t>
                </a:r>
              </a:p>
            </p:txBody>
          </p:sp>
          <p:graphicFrame>
            <p:nvGraphicFramePr>
              <p:cNvPr id="33" name="Object 13">
                <a:extLst>
                  <a:ext uri="{FF2B5EF4-FFF2-40B4-BE49-F238E27FC236}">
                    <a16:creationId xmlns:a16="http://schemas.microsoft.com/office/drawing/2014/main" id="{132665DD-3380-4C03-8F2D-C25BDE3CCD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8699856"/>
                  </p:ext>
                </p:extLst>
              </p:nvPr>
            </p:nvGraphicFramePr>
            <p:xfrm>
              <a:off x="3372" y="700"/>
              <a:ext cx="2225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59" name="Equation" r:id="rId5" imgW="1574640" imgH="253800" progId="Equation.DSMT4">
                      <p:embed/>
                    </p:oleObj>
                  </mc:Choice>
                  <mc:Fallback>
                    <p:oleObj name="Equation" r:id="rId5" imgW="1574640" imgH="253800" progId="Equation.DSMT4">
                      <p:embed/>
                      <p:pic>
                        <p:nvPicPr>
                          <p:cNvPr id="33" name="Object 13">
                            <a:extLst>
                              <a:ext uri="{FF2B5EF4-FFF2-40B4-BE49-F238E27FC236}">
                                <a16:creationId xmlns:a16="http://schemas.microsoft.com/office/drawing/2014/main" id="{132665DD-3380-4C03-8F2D-C25BDE3CCD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2" y="700"/>
                            <a:ext cx="2225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52352470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13"/>
          <p:cNvSpPr txBox="1">
            <a:spLocks noChangeArrowheads="1"/>
          </p:cNvSpPr>
          <p:nvPr/>
        </p:nvSpPr>
        <p:spPr bwMode="auto">
          <a:xfrm>
            <a:off x="650875" y="2108200"/>
            <a:ext cx="850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2867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923215"/>
              </p:ext>
            </p:extLst>
          </p:nvPr>
        </p:nvGraphicFramePr>
        <p:xfrm>
          <a:off x="1330325" y="2274888"/>
          <a:ext cx="66929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2920680" imgH="457200" progId="Equation.DSMT4">
                  <p:embed/>
                </p:oleObj>
              </mc:Choice>
              <mc:Fallback>
                <p:oleObj name="Equation" r:id="rId3" imgW="2920680" imgH="457200" progId="Equation.DSMT4">
                  <p:embed/>
                  <p:pic>
                    <p:nvPicPr>
                      <p:cNvPr id="28677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274888"/>
                        <a:ext cx="66929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527341"/>
              </p:ext>
            </p:extLst>
          </p:nvPr>
        </p:nvGraphicFramePr>
        <p:xfrm>
          <a:off x="971550" y="3336925"/>
          <a:ext cx="43243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2006280" imgH="355320" progId="Equation.DSMT4">
                  <p:embed/>
                </p:oleObj>
              </mc:Choice>
              <mc:Fallback>
                <p:oleObj name="Equation" r:id="rId5" imgW="2006280" imgH="355320" progId="Equation.DSMT4">
                  <p:embed/>
                  <p:pic>
                    <p:nvPicPr>
                      <p:cNvPr id="28678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36925"/>
                        <a:ext cx="43243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556410"/>
              </p:ext>
            </p:extLst>
          </p:nvPr>
        </p:nvGraphicFramePr>
        <p:xfrm>
          <a:off x="1295400" y="4184650"/>
          <a:ext cx="71389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3340080" imgH="469800" progId="Equation.DSMT4">
                  <p:embed/>
                </p:oleObj>
              </mc:Choice>
              <mc:Fallback>
                <p:oleObj name="Equation" r:id="rId7" imgW="3340080" imgH="469800" progId="Equation.DSMT4">
                  <p:embed/>
                  <p:pic>
                    <p:nvPicPr>
                      <p:cNvPr id="28679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84650"/>
                        <a:ext cx="713898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189674"/>
              </p:ext>
            </p:extLst>
          </p:nvPr>
        </p:nvGraphicFramePr>
        <p:xfrm>
          <a:off x="890588" y="5257800"/>
          <a:ext cx="74882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3263760" imgH="444240" progId="Equation.DSMT4">
                  <p:embed/>
                </p:oleObj>
              </mc:Choice>
              <mc:Fallback>
                <p:oleObj name="Equation" r:id="rId9" imgW="3263760" imgH="444240" progId="Equation.DSMT4">
                  <p:embed/>
                  <p:pic>
                    <p:nvPicPr>
                      <p:cNvPr id="2868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257800"/>
                        <a:ext cx="74882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98BADF15-E2DB-4884-BEC9-DD84D08F2EB1}"/>
              </a:ext>
            </a:extLst>
          </p:cNvPr>
          <p:cNvGrpSpPr/>
          <p:nvPr/>
        </p:nvGrpSpPr>
        <p:grpSpPr>
          <a:xfrm>
            <a:off x="564057" y="587727"/>
            <a:ext cx="8377135" cy="1409700"/>
            <a:chOff x="564057" y="587727"/>
            <a:chExt cx="8377135" cy="1409700"/>
          </a:xfrm>
        </p:grpSpPr>
        <p:sp>
          <p:nvSpPr>
            <p:cNvPr id="17" name="AutoShape 2">
              <a:extLst>
                <a:ext uri="{FF2B5EF4-FFF2-40B4-BE49-F238E27FC236}">
                  <a16:creationId xmlns:a16="http://schemas.microsoft.com/office/drawing/2014/main" id="{959786E2-75E3-40E8-934F-A1316ABB2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57" y="587727"/>
              <a:ext cx="8377135" cy="14097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ffectLst>
              <a:prstShdw prst="shdw17" dist="17961" dir="13500000">
                <a:srgbClr val="99997A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grpSp>
          <p:nvGrpSpPr>
            <p:cNvPr id="18" name="Group 11">
              <a:extLst>
                <a:ext uri="{FF2B5EF4-FFF2-40B4-BE49-F238E27FC236}">
                  <a16:creationId xmlns:a16="http://schemas.microsoft.com/office/drawing/2014/main" id="{37817834-1F22-4B12-B170-3A2B3D6A9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497" y="686152"/>
              <a:ext cx="8158168" cy="1228725"/>
              <a:chOff x="458" y="482"/>
              <a:chExt cx="5139" cy="774"/>
            </a:xfrm>
          </p:grpSpPr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C6EF0A49-69CF-479E-9908-AA2F72B58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" y="482"/>
                <a:ext cx="5113" cy="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1" lang="zh-CN" altLang="en-US" sz="26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例</a:t>
                </a:r>
                <a:r>
                  <a:rPr kumimoji="1" lang="en-US" altLang="zh-CN" sz="26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1</a:t>
                </a:r>
                <a:r>
                  <a:rPr kumimoji="1" lang="en-US" altLang="zh-CN" sz="2600" dirty="0">
                    <a:solidFill>
                      <a:schemeClr val="bg1"/>
                    </a:solidFill>
                    <a:latin typeface="Times New Roman" pitchFamily="18" charset="0"/>
                    <a:ea typeface="黑体" pitchFamily="2" charset="-122"/>
                  </a:rPr>
                  <a:t> 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1molH</a:t>
                </a:r>
                <a:r>
                  <a:rPr kumimoji="1" lang="en-US" altLang="zh-CN" sz="26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O(l)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于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0.1MPa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下自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25℃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升温至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50℃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，求熵变和热温商，并判断可逆性。已知</a:t>
                </a:r>
              </a:p>
              <a:p>
                <a:pPr eaLnBrk="1" hangingPunct="1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1" lang="en-US" altLang="zh-CN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(1)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热源温度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700℃</a:t>
                </a:r>
                <a:r>
                  <a:rPr kumimoji="1" lang="en-US" altLang="zh-CN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; (2)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热源温度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100℃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。</a:t>
                </a:r>
              </a:p>
            </p:txBody>
          </p:sp>
          <p:graphicFrame>
            <p:nvGraphicFramePr>
              <p:cNvPr id="20" name="Object 13">
                <a:extLst>
                  <a:ext uri="{FF2B5EF4-FFF2-40B4-BE49-F238E27FC236}">
                    <a16:creationId xmlns:a16="http://schemas.microsoft.com/office/drawing/2014/main" id="{8027DF9A-8721-4E6F-A429-634BF2A04B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8699856"/>
                  </p:ext>
                </p:extLst>
              </p:nvPr>
            </p:nvGraphicFramePr>
            <p:xfrm>
              <a:off x="3372" y="700"/>
              <a:ext cx="2225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86" name="Equation" r:id="rId11" imgW="1574640" imgH="253800" progId="Equation.DSMT4">
                      <p:embed/>
                    </p:oleObj>
                  </mc:Choice>
                  <mc:Fallback>
                    <p:oleObj name="Equation" r:id="rId11" imgW="1574640" imgH="253800" progId="Equation.DSMT4">
                      <p:embed/>
                      <p:pic>
                        <p:nvPicPr>
                          <p:cNvPr id="20" name="Object 13">
                            <a:extLst>
                              <a:ext uri="{FF2B5EF4-FFF2-40B4-BE49-F238E27FC236}">
                                <a16:creationId xmlns:a16="http://schemas.microsoft.com/office/drawing/2014/main" id="{8027DF9A-8721-4E6F-A429-634BF2A04B5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2" y="700"/>
                            <a:ext cx="2225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14"/>
          <p:cNvSpPr txBox="1">
            <a:spLocks noChangeArrowheads="1"/>
          </p:cNvSpPr>
          <p:nvPr/>
        </p:nvSpPr>
        <p:spPr bwMode="auto">
          <a:xfrm>
            <a:off x="650875" y="2108200"/>
            <a:ext cx="850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2970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797331"/>
              </p:ext>
            </p:extLst>
          </p:nvPr>
        </p:nvGraphicFramePr>
        <p:xfrm>
          <a:off x="1544638" y="2130425"/>
          <a:ext cx="2473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079280" imgH="203040" progId="Equation.DSMT4">
                  <p:embed/>
                </p:oleObj>
              </mc:Choice>
              <mc:Fallback>
                <p:oleObj name="Equation" r:id="rId3" imgW="1079280" imgH="203040" progId="Equation.DSMT4">
                  <p:embed/>
                  <p:pic>
                    <p:nvPicPr>
                      <p:cNvPr id="2970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2130425"/>
                        <a:ext cx="24733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698543"/>
              </p:ext>
            </p:extLst>
          </p:nvPr>
        </p:nvGraphicFramePr>
        <p:xfrm>
          <a:off x="1079500" y="4305300"/>
          <a:ext cx="74596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3251160" imgH="444240" progId="Equation.DSMT4">
                  <p:embed/>
                </p:oleObj>
              </mc:Choice>
              <mc:Fallback>
                <p:oleObj name="Equation" r:id="rId5" imgW="3251160" imgH="444240" progId="Equation.DSMT4">
                  <p:embed/>
                  <p:pic>
                    <p:nvPicPr>
                      <p:cNvPr id="297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305300"/>
                        <a:ext cx="74596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041469"/>
              </p:ext>
            </p:extLst>
          </p:nvPr>
        </p:nvGraphicFramePr>
        <p:xfrm>
          <a:off x="1012825" y="3014663"/>
          <a:ext cx="63119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2730240" imgH="457200" progId="Equation.DSMT4">
                  <p:embed/>
                </p:oleObj>
              </mc:Choice>
              <mc:Fallback>
                <p:oleObj name="Equation" r:id="rId7" imgW="2730240" imgH="457200" progId="Equation.DSMT4">
                  <p:embed/>
                  <p:pic>
                    <p:nvPicPr>
                      <p:cNvPr id="297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014663"/>
                        <a:ext cx="631190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B6015FD2-A8CF-4B3C-A0B8-3E108CA52535}"/>
              </a:ext>
            </a:extLst>
          </p:cNvPr>
          <p:cNvGrpSpPr/>
          <p:nvPr/>
        </p:nvGrpSpPr>
        <p:grpSpPr>
          <a:xfrm>
            <a:off x="564057" y="587727"/>
            <a:ext cx="8377135" cy="1409700"/>
            <a:chOff x="564057" y="587727"/>
            <a:chExt cx="8377135" cy="1409700"/>
          </a:xfrm>
        </p:grpSpPr>
        <p:sp>
          <p:nvSpPr>
            <p:cNvPr id="11" name="AutoShape 2">
              <a:extLst>
                <a:ext uri="{FF2B5EF4-FFF2-40B4-BE49-F238E27FC236}">
                  <a16:creationId xmlns:a16="http://schemas.microsoft.com/office/drawing/2014/main" id="{0B00227D-7258-4437-BD6A-72E2C6FEE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57" y="587727"/>
              <a:ext cx="8377135" cy="14097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ffectLst>
              <a:prstShdw prst="shdw17" dist="17961" dir="13500000">
                <a:srgbClr val="99997A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8B9E9CA-FBC3-4C32-B955-8D2BCE2F07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497" y="686152"/>
              <a:ext cx="8158168" cy="1228725"/>
              <a:chOff x="458" y="482"/>
              <a:chExt cx="5139" cy="774"/>
            </a:xfrm>
          </p:grpSpPr>
          <p:sp>
            <p:nvSpPr>
              <p:cNvPr id="13" name="Text Box 12">
                <a:extLst>
                  <a:ext uri="{FF2B5EF4-FFF2-40B4-BE49-F238E27FC236}">
                    <a16:creationId xmlns:a16="http://schemas.microsoft.com/office/drawing/2014/main" id="{CBF892AF-65D0-4B02-B6DA-C0F4D69022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" y="482"/>
                <a:ext cx="5113" cy="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1" lang="zh-CN" altLang="en-US" sz="26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例</a:t>
                </a:r>
                <a:r>
                  <a:rPr kumimoji="1" lang="en-US" altLang="zh-CN" sz="2600" dirty="0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1</a:t>
                </a:r>
                <a:r>
                  <a:rPr kumimoji="1" lang="en-US" altLang="zh-CN" sz="2600" dirty="0">
                    <a:solidFill>
                      <a:schemeClr val="bg1"/>
                    </a:solidFill>
                    <a:latin typeface="Times New Roman" pitchFamily="18" charset="0"/>
                    <a:ea typeface="黑体" pitchFamily="2" charset="-122"/>
                  </a:rPr>
                  <a:t> 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1molH</a:t>
                </a:r>
                <a:r>
                  <a:rPr kumimoji="1" lang="en-US" altLang="zh-CN" sz="2600" b="0" baseline="-250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O(l)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于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0.1MPa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下自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25℃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升温至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50℃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，求熵变和热温商，并判断可逆性。已知</a:t>
                </a:r>
              </a:p>
              <a:p>
                <a:pPr eaLnBrk="1" hangingPunct="1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1" lang="en-US" altLang="zh-CN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(1)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热源温度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700℃</a:t>
                </a:r>
                <a:r>
                  <a:rPr kumimoji="1" lang="en-US" altLang="zh-CN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; (2)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热源温度</a:t>
                </a:r>
                <a:r>
                  <a:rPr kumimoji="1" lang="en-US" altLang="zh-CN" sz="2600" b="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100℃</a:t>
                </a:r>
                <a:r>
                  <a:rPr kumimoji="1" lang="zh-CN" altLang="en-US" sz="2600" dirty="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。</a:t>
                </a:r>
              </a:p>
            </p:txBody>
          </p:sp>
          <p:graphicFrame>
            <p:nvGraphicFramePr>
              <p:cNvPr id="14" name="Object 13">
                <a:extLst>
                  <a:ext uri="{FF2B5EF4-FFF2-40B4-BE49-F238E27FC236}">
                    <a16:creationId xmlns:a16="http://schemas.microsoft.com/office/drawing/2014/main" id="{1DE1A22A-F264-451D-8300-795AB963C5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3184942"/>
                  </p:ext>
                </p:extLst>
              </p:nvPr>
            </p:nvGraphicFramePr>
            <p:xfrm>
              <a:off x="3372" y="700"/>
              <a:ext cx="2225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09" name="Equation" r:id="rId9" imgW="1574640" imgH="253800" progId="Equation.DSMT4">
                      <p:embed/>
                    </p:oleObj>
                  </mc:Choice>
                  <mc:Fallback>
                    <p:oleObj name="Equation" r:id="rId9" imgW="1574640" imgH="253800" progId="Equation.DSMT4">
                      <p:embed/>
                      <p:pic>
                        <p:nvPicPr>
                          <p:cNvPr id="14" name="Object 13">
                            <a:extLst>
                              <a:ext uri="{FF2B5EF4-FFF2-40B4-BE49-F238E27FC236}">
                                <a16:creationId xmlns:a16="http://schemas.microsoft.com/office/drawing/2014/main" id="{1DE1A22A-F264-451D-8300-795AB963C56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2" y="700"/>
                            <a:ext cx="2225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00"/>
          <p:cNvSpPr txBox="1">
            <a:spLocks noChangeArrowheads="1"/>
          </p:cNvSpPr>
          <p:nvPr/>
        </p:nvSpPr>
        <p:spPr bwMode="auto">
          <a:xfrm>
            <a:off x="612775" y="2393950"/>
            <a:ext cx="43307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解：第</a:t>
            </a:r>
            <a:r>
              <a:rPr kumimoji="1" lang="en-US" altLang="zh-CN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</a:t>
            </a: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问是可逆恒温恒压过程</a:t>
            </a:r>
            <a:endParaRPr kumimoji="1"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3" name="Picture 101" descr="01-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533650"/>
            <a:ext cx="3479800" cy="22621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4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727900"/>
              </p:ext>
            </p:extLst>
          </p:nvPr>
        </p:nvGraphicFramePr>
        <p:xfrm>
          <a:off x="1233488" y="3103563"/>
          <a:ext cx="36861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4" imgW="1676160" imgH="330120" progId="Equation.DSMT4">
                  <p:embed/>
                </p:oleObj>
              </mc:Choice>
              <mc:Fallback>
                <p:oleObj name="Equation" r:id="rId4" imgW="1676160" imgH="330120" progId="Equation.DSMT4">
                  <p:embed/>
                  <p:pic>
                    <p:nvPicPr>
                      <p:cNvPr id="30724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3103563"/>
                        <a:ext cx="368617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65084"/>
              </p:ext>
            </p:extLst>
          </p:nvPr>
        </p:nvGraphicFramePr>
        <p:xfrm>
          <a:off x="1660525" y="3770313"/>
          <a:ext cx="25495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6" imgW="1117440" imgH="419040" progId="Equation.DSMT4">
                  <p:embed/>
                </p:oleObj>
              </mc:Choice>
              <mc:Fallback>
                <p:oleObj name="Equation" r:id="rId6" imgW="1117440" imgH="419040" progId="Equation.DSMT4">
                  <p:embed/>
                  <p:pic>
                    <p:nvPicPr>
                      <p:cNvPr id="30725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3770313"/>
                        <a:ext cx="25495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711961"/>
              </p:ext>
            </p:extLst>
          </p:nvPr>
        </p:nvGraphicFramePr>
        <p:xfrm>
          <a:off x="1673225" y="4714875"/>
          <a:ext cx="2019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8" imgW="838080" imgH="203040" progId="Equation.DSMT4">
                  <p:embed/>
                </p:oleObj>
              </mc:Choice>
              <mc:Fallback>
                <p:oleObj name="Equation" r:id="rId8" imgW="838080" imgH="203040" progId="Equation.DSMT4">
                  <p:embed/>
                  <p:pic>
                    <p:nvPicPr>
                      <p:cNvPr id="30726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714875"/>
                        <a:ext cx="2019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170777"/>
              </p:ext>
            </p:extLst>
          </p:nvPr>
        </p:nvGraphicFramePr>
        <p:xfrm>
          <a:off x="711200" y="5187950"/>
          <a:ext cx="79009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10" imgW="3835080" imgH="330120" progId="Equation.DSMT4">
                  <p:embed/>
                </p:oleObj>
              </mc:Choice>
              <mc:Fallback>
                <p:oleObj name="Equation" r:id="rId10" imgW="3835080" imgH="330120" progId="Equation.DSMT4">
                  <p:embed/>
                  <p:pic>
                    <p:nvPicPr>
                      <p:cNvPr id="30727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187950"/>
                        <a:ext cx="7900988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860262"/>
              </p:ext>
            </p:extLst>
          </p:nvPr>
        </p:nvGraphicFramePr>
        <p:xfrm>
          <a:off x="3117850" y="5835650"/>
          <a:ext cx="26797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2" imgW="1333440" imgH="330120" progId="Equation.DSMT4">
                  <p:embed/>
                </p:oleObj>
              </mc:Choice>
              <mc:Fallback>
                <p:oleObj name="Equation" r:id="rId12" imgW="1333440" imgH="330120" progId="Equation.DSMT4">
                  <p:embed/>
                  <p:pic>
                    <p:nvPicPr>
                      <p:cNvPr id="30728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5835650"/>
                        <a:ext cx="26797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108"/>
          <p:cNvSpPr txBox="1">
            <a:spLocks noChangeArrowheads="1"/>
          </p:cNvSpPr>
          <p:nvPr/>
        </p:nvSpPr>
        <p:spPr bwMode="auto">
          <a:xfrm>
            <a:off x="669925" y="5899150"/>
            <a:ext cx="2159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不可逆程度：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30730" name="组合 11"/>
          <p:cNvGrpSpPr>
            <a:grpSpLocks/>
          </p:cNvGrpSpPr>
          <p:nvPr/>
        </p:nvGrpSpPr>
        <p:grpSpPr bwMode="auto">
          <a:xfrm>
            <a:off x="556068" y="362311"/>
            <a:ext cx="8083410" cy="2062713"/>
            <a:chOff x="544776" y="460937"/>
            <a:chExt cx="8084089" cy="2063328"/>
          </a:xfrm>
        </p:grpSpPr>
        <p:sp>
          <p:nvSpPr>
            <p:cNvPr id="30732" name="AutoShape 10"/>
            <p:cNvSpPr>
              <a:spLocks noChangeArrowheads="1"/>
            </p:cNvSpPr>
            <p:nvPr/>
          </p:nvSpPr>
          <p:spPr bwMode="auto">
            <a:xfrm>
              <a:off x="544776" y="460937"/>
              <a:ext cx="8084089" cy="204076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ffectLst>
              <a:prstShdw prst="shdw17" dist="17961" dir="13500000">
                <a:srgbClr val="99997A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33" name="Text Box 99"/>
            <p:cNvSpPr txBox="1">
              <a:spLocks noChangeArrowheads="1"/>
            </p:cNvSpPr>
            <p:nvPr/>
          </p:nvSpPr>
          <p:spPr bwMode="auto">
            <a:xfrm>
              <a:off x="716629" y="492335"/>
              <a:ext cx="7807325" cy="2031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6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 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100℃, 101325Pa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下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1molH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O(l)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气化为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101325Pa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的水蒸气，已知此时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 (l)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的蒸发热为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40.66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kJ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∙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mol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</a:t>
              </a:r>
              <a:r>
                <a:rPr kumimoji="1" lang="en-US" altLang="en-US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，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O(l)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O(g)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的摩尔体积分别为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18.80cm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∙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mol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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3.014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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4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cm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∙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mol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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。试计算熵变和热温商，并判断过程可逆性。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(1) </a:t>
              </a:r>
              <a:r>
                <a:rPr kumimoji="1" lang="en-US" altLang="en-US" sz="26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p</a:t>
              </a:r>
              <a:r>
                <a:rPr kumimoji="1" lang="zh-CN" altLang="en-US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外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=101325Pa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，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(2) </a:t>
              </a:r>
              <a:r>
                <a:rPr kumimoji="1" lang="en-US" altLang="en-US" sz="26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p</a:t>
              </a:r>
              <a:r>
                <a:rPr kumimoji="1" lang="zh-CN" altLang="en-US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外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=0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。</a:t>
              </a:r>
              <a:r>
                <a:rPr kumimoji="1" lang="en-US" altLang="zh-CN" sz="2600" i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T</a:t>
              </a:r>
              <a:r>
                <a:rPr kumimoji="1" lang="zh-CN" altLang="en-US" sz="2600" baseline="-250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环</a:t>
              </a:r>
              <a:r>
                <a:rPr kumimoji="1" lang="en-US" altLang="zh-CN" sz="26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=100℃</a:t>
              </a:r>
              <a:endParaRPr lang="zh-CN" altLang="en-US" sz="26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strips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2"/>
          <p:cNvSpPr txBox="1">
            <a:spLocks noChangeArrowheads="1"/>
          </p:cNvSpPr>
          <p:nvPr/>
        </p:nvSpPr>
        <p:spPr bwMode="auto">
          <a:xfrm>
            <a:off x="612775" y="2393950"/>
            <a:ext cx="1158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400">
              <a:latin typeface="Times New Roman" pitchFamily="18" charset="0"/>
            </a:endParaRPr>
          </a:p>
        </p:txBody>
      </p:sp>
      <p:pic>
        <p:nvPicPr>
          <p:cNvPr id="31747" name="Picture 13" descr="01-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533650"/>
            <a:ext cx="3479800" cy="22621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216182"/>
              </p:ext>
            </p:extLst>
          </p:nvPr>
        </p:nvGraphicFramePr>
        <p:xfrm>
          <a:off x="1074561" y="6070959"/>
          <a:ext cx="1012651" cy="44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4" imgW="406080" imgH="177480" progId="Equation.DSMT4">
                  <p:embed/>
                </p:oleObj>
              </mc:Choice>
              <mc:Fallback>
                <p:oleObj name="Equation" r:id="rId4" imgW="406080" imgH="177480" progId="Equation.DSMT4">
                  <p:embed/>
                  <p:pic>
                    <p:nvPicPr>
                      <p:cNvPr id="3174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561" y="6070959"/>
                        <a:ext cx="1012651" cy="44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798267"/>
              </p:ext>
            </p:extLst>
          </p:nvPr>
        </p:nvGraphicFramePr>
        <p:xfrm>
          <a:off x="2899049" y="6048571"/>
          <a:ext cx="2712491" cy="493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6" imgW="1117440" imgH="203040" progId="Equation.DSMT4">
                  <p:embed/>
                </p:oleObj>
              </mc:Choice>
              <mc:Fallback>
                <p:oleObj name="Equation" r:id="rId6" imgW="1117440" imgH="203040" progId="Equation.DSMT4">
                  <p:embed/>
                  <p:pic>
                    <p:nvPicPr>
                      <p:cNvPr id="3174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049" y="6048571"/>
                        <a:ext cx="2712491" cy="493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50949"/>
              </p:ext>
            </p:extLst>
          </p:nvPr>
        </p:nvGraphicFramePr>
        <p:xfrm>
          <a:off x="596900" y="4291013"/>
          <a:ext cx="43608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8" imgW="1968480" imgH="355320" progId="Equation.DSMT4">
                  <p:embed/>
                </p:oleObj>
              </mc:Choice>
              <mc:Fallback>
                <p:oleObj name="Equation" r:id="rId8" imgW="1968480" imgH="355320" progId="Equation.DSMT4">
                  <p:embed/>
                  <p:pic>
                    <p:nvPicPr>
                      <p:cNvPr id="3175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291013"/>
                        <a:ext cx="436086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82748"/>
              </p:ext>
            </p:extLst>
          </p:nvPr>
        </p:nvGraphicFramePr>
        <p:xfrm>
          <a:off x="477838" y="5516563"/>
          <a:ext cx="68357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10" imgW="2730240" imgH="228600" progId="Equation.DSMT4">
                  <p:embed/>
                </p:oleObj>
              </mc:Choice>
              <mc:Fallback>
                <p:oleObj name="Equation" r:id="rId10" imgW="2730240" imgH="228600" progId="Equation.DSMT4">
                  <p:embed/>
                  <p:pic>
                    <p:nvPicPr>
                      <p:cNvPr id="3175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5516563"/>
                        <a:ext cx="68357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01716"/>
              </p:ext>
            </p:extLst>
          </p:nvPr>
        </p:nvGraphicFramePr>
        <p:xfrm>
          <a:off x="1528763" y="2393950"/>
          <a:ext cx="26733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2" imgW="1054080" imgH="203040" progId="Equation.DSMT4">
                  <p:embed/>
                </p:oleObj>
              </mc:Choice>
              <mc:Fallback>
                <p:oleObj name="Equation" r:id="rId12" imgW="1054080" imgH="203040" progId="Equation.DSMT4">
                  <p:embed/>
                  <p:pic>
                    <p:nvPicPr>
                      <p:cNvPr id="3175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2393950"/>
                        <a:ext cx="26733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12"/>
          <p:cNvSpPr txBox="1">
            <a:spLocks noChangeArrowheads="1"/>
          </p:cNvSpPr>
          <p:nvPr/>
        </p:nvSpPr>
        <p:spPr bwMode="auto">
          <a:xfrm>
            <a:off x="584200" y="2884488"/>
            <a:ext cx="43878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第</a:t>
            </a:r>
            <a:r>
              <a:rPr kumimoji="1" lang="en-US" altLang="zh-CN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(2)</a:t>
            </a: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问：关键是求</a:t>
            </a:r>
            <a:r>
              <a:rPr kumimoji="1" lang="en-US" altLang="zh-CN" sz="26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Q</a:t>
            </a: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，也就是要求出</a:t>
            </a:r>
            <a:r>
              <a:rPr kumimoji="1" lang="en-US" altLang="zh-CN" sz="2600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D</a:t>
            </a:r>
            <a:r>
              <a:rPr kumimoji="1" lang="en-US" altLang="zh-CN" sz="26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U</a:t>
            </a: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，方法</a:t>
            </a:r>
            <a:r>
              <a:rPr kumimoji="1" lang="en-US" altLang="zh-CN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，利用第</a:t>
            </a:r>
            <a:r>
              <a:rPr kumimoji="1" lang="en-US" altLang="zh-CN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(1)</a:t>
            </a: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问可逆过程，求出</a:t>
            </a:r>
            <a:r>
              <a:rPr kumimoji="1" lang="en-US" altLang="zh-CN" sz="2600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D</a:t>
            </a:r>
            <a:r>
              <a:rPr kumimoji="1" lang="en-US" altLang="zh-CN" sz="26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U</a:t>
            </a:r>
            <a:endParaRPr kumimoji="1" lang="zh-CN" altLang="en-US" sz="2600" i="1">
              <a:latin typeface="Times New Roman" pitchFamily="18" charset="0"/>
            </a:endParaRPr>
          </a:p>
        </p:txBody>
      </p:sp>
      <p:graphicFrame>
        <p:nvGraphicFramePr>
          <p:cNvPr id="3175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597823"/>
              </p:ext>
            </p:extLst>
          </p:nvPr>
        </p:nvGraphicFramePr>
        <p:xfrm>
          <a:off x="534988" y="4938713"/>
          <a:ext cx="7261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4" imgW="3276360" imgH="228600" progId="Equation.DSMT4">
                  <p:embed/>
                </p:oleObj>
              </mc:Choice>
              <mc:Fallback>
                <p:oleObj name="Equation" r:id="rId14" imgW="3276360" imgH="228600" progId="Equation.DSMT4">
                  <p:embed/>
                  <p:pic>
                    <p:nvPicPr>
                      <p:cNvPr id="3175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938713"/>
                        <a:ext cx="72612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1">
            <a:extLst>
              <a:ext uri="{FF2B5EF4-FFF2-40B4-BE49-F238E27FC236}">
                <a16:creationId xmlns:a16="http://schemas.microsoft.com/office/drawing/2014/main" id="{E8F85EAA-FCF6-4822-9F15-9AF033C438D7}"/>
              </a:ext>
            </a:extLst>
          </p:cNvPr>
          <p:cNvGrpSpPr>
            <a:grpSpLocks/>
          </p:cNvGrpSpPr>
          <p:nvPr/>
        </p:nvGrpSpPr>
        <p:grpSpPr bwMode="auto">
          <a:xfrm>
            <a:off x="556068" y="362311"/>
            <a:ext cx="8083410" cy="2062713"/>
            <a:chOff x="544776" y="460937"/>
            <a:chExt cx="8084089" cy="2063328"/>
          </a:xfrm>
        </p:grpSpPr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C946DCD7-4EAD-4CE9-8CE6-275EC5B03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76" y="460937"/>
              <a:ext cx="8084089" cy="204076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ffectLst>
              <a:prstShdw prst="shdw17" dist="17961" dir="13500000">
                <a:srgbClr val="99997A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" name="Text Box 99">
              <a:extLst>
                <a:ext uri="{FF2B5EF4-FFF2-40B4-BE49-F238E27FC236}">
                  <a16:creationId xmlns:a16="http://schemas.microsoft.com/office/drawing/2014/main" id="{27928431-2B3F-4F46-9E99-58DDAC777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29" y="492335"/>
              <a:ext cx="7807325" cy="2031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6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 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100℃, 101325Pa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下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1molH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O(l)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气化为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101325Pa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的水蒸气，已知此时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 (l)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的蒸发热为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40.66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kJ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∙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mol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</a:t>
              </a:r>
              <a:r>
                <a:rPr kumimoji="1" lang="en-US" altLang="en-US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，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O(l)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O(g)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的摩尔体积分别为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18.80cm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∙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mol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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3.014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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4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cm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∙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mol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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。试计算熵变和热温商，并判断过程可逆性。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(1) </a:t>
              </a:r>
              <a:r>
                <a:rPr kumimoji="1" lang="en-US" altLang="en-US" sz="26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p</a:t>
              </a:r>
              <a:r>
                <a:rPr kumimoji="1" lang="zh-CN" altLang="en-US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外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=101325Pa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，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(2) </a:t>
              </a:r>
              <a:r>
                <a:rPr kumimoji="1" lang="en-US" altLang="en-US" sz="26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p</a:t>
              </a:r>
              <a:r>
                <a:rPr kumimoji="1" lang="zh-CN" altLang="en-US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外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=0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。</a:t>
              </a:r>
              <a:r>
                <a:rPr kumimoji="1" lang="en-US" altLang="zh-CN" sz="2600" i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T</a:t>
              </a:r>
              <a:r>
                <a:rPr kumimoji="1" lang="zh-CN" altLang="en-US" sz="2600" baseline="-250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环</a:t>
              </a:r>
              <a:r>
                <a:rPr kumimoji="1" lang="en-US" altLang="zh-CN" sz="26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=100℃</a:t>
              </a:r>
              <a:endParaRPr lang="zh-CN" altLang="en-US" sz="26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strips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612775" y="2393950"/>
            <a:ext cx="850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400">
              <a:latin typeface="Times New Roman" pitchFamily="18" charset="0"/>
            </a:endParaRPr>
          </a:p>
        </p:txBody>
      </p:sp>
      <p:pic>
        <p:nvPicPr>
          <p:cNvPr id="32772" name="Picture 9" descr="01-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533650"/>
            <a:ext cx="3479800" cy="22621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12"/>
          <p:cNvSpPr txBox="1">
            <a:spLocks noChangeArrowheads="1"/>
          </p:cNvSpPr>
          <p:nvPr/>
        </p:nvSpPr>
        <p:spPr bwMode="auto">
          <a:xfrm>
            <a:off x="584200" y="3109913"/>
            <a:ext cx="4387850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第</a:t>
            </a:r>
            <a:r>
              <a:rPr kumimoji="1" lang="en-US" altLang="zh-CN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(2)</a:t>
            </a: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问：方法</a:t>
            </a:r>
            <a:r>
              <a:rPr kumimoji="1" lang="en-US" altLang="zh-CN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，利用</a:t>
            </a:r>
            <a:r>
              <a:rPr kumimoji="1" lang="en-US" altLang="zh-CN" sz="2600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D</a:t>
            </a:r>
            <a:r>
              <a:rPr kumimoji="1" lang="en-US" altLang="zh-CN" sz="26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求出</a:t>
            </a:r>
            <a:r>
              <a:rPr kumimoji="1" lang="en-US" altLang="zh-CN" sz="2600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D</a:t>
            </a:r>
            <a:r>
              <a:rPr kumimoji="1" lang="en-US" altLang="zh-CN" sz="26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U</a:t>
            </a:r>
            <a:endParaRPr kumimoji="1" lang="zh-CN" altLang="en-US" sz="2600" i="1">
              <a:latin typeface="Times New Roman" pitchFamily="18" charset="0"/>
            </a:endParaRPr>
          </a:p>
        </p:txBody>
      </p:sp>
      <p:graphicFrame>
        <p:nvGraphicFramePr>
          <p:cNvPr id="3277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778585"/>
              </p:ext>
            </p:extLst>
          </p:nvPr>
        </p:nvGraphicFramePr>
        <p:xfrm>
          <a:off x="642938" y="4316413"/>
          <a:ext cx="7450137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4" imgW="3073320" imgH="914400" progId="Equation.DSMT4">
                  <p:embed/>
                </p:oleObj>
              </mc:Choice>
              <mc:Fallback>
                <p:oleObj name="Equation" r:id="rId4" imgW="3073320" imgH="914400" progId="Equation.DSMT4">
                  <p:embed/>
                  <p:pic>
                    <p:nvPicPr>
                      <p:cNvPr id="3277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316413"/>
                        <a:ext cx="7450137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1">
            <a:extLst>
              <a:ext uri="{FF2B5EF4-FFF2-40B4-BE49-F238E27FC236}">
                <a16:creationId xmlns:a16="http://schemas.microsoft.com/office/drawing/2014/main" id="{237FED42-E67D-4FEC-97CB-B1A8ED61111B}"/>
              </a:ext>
            </a:extLst>
          </p:cNvPr>
          <p:cNvGrpSpPr>
            <a:grpSpLocks/>
          </p:cNvGrpSpPr>
          <p:nvPr/>
        </p:nvGrpSpPr>
        <p:grpSpPr bwMode="auto">
          <a:xfrm>
            <a:off x="556068" y="362311"/>
            <a:ext cx="8083410" cy="2062713"/>
            <a:chOff x="544776" y="460937"/>
            <a:chExt cx="8084089" cy="2063328"/>
          </a:xfrm>
        </p:grpSpPr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DC4F4F3B-0ACE-4C42-9FCA-658132F84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76" y="460937"/>
              <a:ext cx="8084089" cy="204076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ffectLst>
              <a:prstShdw prst="shdw17" dist="17961" dir="13500000">
                <a:srgbClr val="99997A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3" name="Text Box 99">
              <a:extLst>
                <a:ext uri="{FF2B5EF4-FFF2-40B4-BE49-F238E27FC236}">
                  <a16:creationId xmlns:a16="http://schemas.microsoft.com/office/drawing/2014/main" id="{A5EE58BF-0A61-4D5A-91F9-C10C60B78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29" y="492335"/>
              <a:ext cx="7807325" cy="2031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6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 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100℃, 101325Pa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下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1molH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O(l)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气化为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101325Pa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的水蒸气，已知此时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 (l)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的蒸发热为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40.66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kJ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∙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mol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</a:t>
              </a:r>
              <a:r>
                <a:rPr kumimoji="1" lang="en-US" altLang="en-US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，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O(l)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O(g)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的摩尔体积分别为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18.80cm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∙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mol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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3.014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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4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cm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∙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mol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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。试计算熵变和热温商，并判断过程可逆性。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(1) </a:t>
              </a:r>
              <a:r>
                <a:rPr kumimoji="1" lang="en-US" altLang="en-US" sz="26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p</a:t>
              </a:r>
              <a:r>
                <a:rPr kumimoji="1" lang="zh-CN" altLang="en-US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外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=101325Pa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，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(2) </a:t>
              </a:r>
              <a:r>
                <a:rPr kumimoji="1" lang="en-US" altLang="en-US" sz="26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p</a:t>
              </a:r>
              <a:r>
                <a:rPr kumimoji="1" lang="zh-CN" altLang="en-US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外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=0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。</a:t>
              </a:r>
              <a:r>
                <a:rPr kumimoji="1" lang="en-US" altLang="zh-CN" sz="2600" i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T</a:t>
              </a:r>
              <a:r>
                <a:rPr kumimoji="1" lang="zh-CN" altLang="en-US" sz="2600" baseline="-250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环</a:t>
              </a:r>
              <a:r>
                <a:rPr kumimoji="1" lang="en-US" altLang="zh-CN" sz="26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=100℃</a:t>
              </a:r>
              <a:endParaRPr lang="zh-CN" altLang="en-US" sz="26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4" name="Object 26">
            <a:extLst>
              <a:ext uri="{FF2B5EF4-FFF2-40B4-BE49-F238E27FC236}">
                <a16:creationId xmlns:a16="http://schemas.microsoft.com/office/drawing/2014/main" id="{EFBD65F4-034E-4EC4-847A-8806EA049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470497"/>
              </p:ext>
            </p:extLst>
          </p:nvPr>
        </p:nvGraphicFramePr>
        <p:xfrm>
          <a:off x="1528763" y="2393950"/>
          <a:ext cx="26733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6" imgW="1054080" imgH="203040" progId="Equation.DSMT4">
                  <p:embed/>
                </p:oleObj>
              </mc:Choice>
              <mc:Fallback>
                <p:oleObj name="Equation" r:id="rId6" imgW="1054080" imgH="203040" progId="Equation.DSMT4">
                  <p:embed/>
                  <p:pic>
                    <p:nvPicPr>
                      <p:cNvPr id="14" name="Object 26">
                        <a:extLst>
                          <a:ext uri="{FF2B5EF4-FFF2-40B4-BE49-F238E27FC236}">
                            <a16:creationId xmlns:a16="http://schemas.microsoft.com/office/drawing/2014/main" id="{EFBD65F4-034E-4EC4-847A-8806EA049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2393950"/>
                        <a:ext cx="26733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612775" y="2393950"/>
            <a:ext cx="850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337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512298"/>
              </p:ext>
            </p:extLst>
          </p:nvPr>
        </p:nvGraphicFramePr>
        <p:xfrm>
          <a:off x="730250" y="3963988"/>
          <a:ext cx="4251325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2133360" imgH="685800" progId="Equation.DSMT4">
                  <p:embed/>
                </p:oleObj>
              </mc:Choice>
              <mc:Fallback>
                <p:oleObj name="Equation" r:id="rId3" imgW="2133360" imgH="685800" progId="Equation.DSMT4">
                  <p:embed/>
                  <p:pic>
                    <p:nvPicPr>
                      <p:cNvPr id="3379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3963988"/>
                        <a:ext cx="4251325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422275" y="5789613"/>
            <a:ext cx="2174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不可逆程度：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3379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199541"/>
              </p:ext>
            </p:extLst>
          </p:nvPr>
        </p:nvGraphicFramePr>
        <p:xfrm>
          <a:off x="2813050" y="5573713"/>
          <a:ext cx="55848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2387520" imgH="444240" progId="Equation.DSMT4">
                  <p:embed/>
                </p:oleObj>
              </mc:Choice>
              <mc:Fallback>
                <p:oleObj name="Equation" r:id="rId5" imgW="2387520" imgH="444240" progId="Equation.DSMT4">
                  <p:embed/>
                  <p:pic>
                    <p:nvPicPr>
                      <p:cNvPr id="3379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573713"/>
                        <a:ext cx="55848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9" name="Picture 9" descr="01-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533650"/>
            <a:ext cx="3479800" cy="22621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A341DD9-3C48-427C-BB3D-EDF73AE60C71}"/>
              </a:ext>
            </a:extLst>
          </p:cNvPr>
          <p:cNvGrpSpPr>
            <a:grpSpLocks/>
          </p:cNvGrpSpPr>
          <p:nvPr/>
        </p:nvGrpSpPr>
        <p:grpSpPr bwMode="auto">
          <a:xfrm>
            <a:off x="556068" y="362311"/>
            <a:ext cx="8083410" cy="2062713"/>
            <a:chOff x="544776" y="460937"/>
            <a:chExt cx="8084089" cy="2063328"/>
          </a:xfrm>
        </p:grpSpPr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EAA3E52C-CAAD-4548-8867-961EF053E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76" y="460937"/>
              <a:ext cx="8084089" cy="204076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>
              <a:noFill/>
            </a:ln>
            <a:effectLst>
              <a:prstShdw prst="shdw17" dist="17961" dir="13500000">
                <a:srgbClr val="99997A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4" name="Text Box 99">
              <a:extLst>
                <a:ext uri="{FF2B5EF4-FFF2-40B4-BE49-F238E27FC236}">
                  <a16:creationId xmlns:a16="http://schemas.microsoft.com/office/drawing/2014/main" id="{3A69E575-2E11-4761-90A4-D3CDD2D61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29" y="492335"/>
              <a:ext cx="7807325" cy="2031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kumimoji="1"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6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 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100℃, 101325Pa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下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1molH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O(l)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气化为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101325Pa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的水蒸气，已知此时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 (l)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的蒸发热为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40.66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kJ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∙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mol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</a:t>
              </a:r>
              <a:r>
                <a:rPr kumimoji="1" lang="en-US" altLang="en-US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，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O(l)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O(g)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的摩尔体积分别为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18.80cm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∙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mol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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和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3.014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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4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cm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en-US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∙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mol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</a:t>
              </a:r>
              <a:r>
                <a:rPr kumimoji="1" lang="en-US" altLang="zh-CN" sz="26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。试计算熵变和热温商，并判断过程可逆性。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(1) </a:t>
              </a:r>
              <a:r>
                <a:rPr kumimoji="1" lang="en-US" altLang="en-US" sz="26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p</a:t>
              </a:r>
              <a:r>
                <a:rPr kumimoji="1" lang="zh-CN" altLang="en-US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外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=101325Pa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，</a:t>
              </a:r>
              <a:r>
                <a:rPr kumimoji="1" lang="en-US" altLang="zh-CN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(2) </a:t>
              </a:r>
              <a:r>
                <a:rPr kumimoji="1" lang="en-US" altLang="en-US" sz="2600" b="0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p</a:t>
              </a:r>
              <a:r>
                <a:rPr kumimoji="1" lang="zh-CN" altLang="en-US" sz="26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外</a:t>
              </a:r>
              <a:r>
                <a:rPr kumimoji="1"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=0</a:t>
              </a:r>
              <a:r>
                <a:rPr kumimoji="1" lang="zh-CN" altLang="en-US" sz="26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。</a:t>
              </a:r>
              <a:r>
                <a:rPr kumimoji="1" lang="en-US" altLang="zh-CN" sz="2600" i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T</a:t>
              </a:r>
              <a:r>
                <a:rPr kumimoji="1" lang="zh-CN" altLang="en-US" sz="2600" baseline="-250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环</a:t>
              </a:r>
              <a:r>
                <a:rPr kumimoji="1" lang="en-US" altLang="zh-CN" sz="26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=100℃</a:t>
              </a:r>
              <a:endParaRPr lang="zh-CN" altLang="en-US" sz="26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5" name="Object 26">
            <a:extLst>
              <a:ext uri="{FF2B5EF4-FFF2-40B4-BE49-F238E27FC236}">
                <a16:creationId xmlns:a16="http://schemas.microsoft.com/office/drawing/2014/main" id="{499FD67C-665A-48CA-90F7-812DC0DBB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718621"/>
              </p:ext>
            </p:extLst>
          </p:nvPr>
        </p:nvGraphicFramePr>
        <p:xfrm>
          <a:off x="1357313" y="2905918"/>
          <a:ext cx="26733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8" imgW="1054080" imgH="203040" progId="Equation.DSMT4">
                  <p:embed/>
                </p:oleObj>
              </mc:Choice>
              <mc:Fallback>
                <p:oleObj name="Equation" r:id="rId8" imgW="1054080" imgH="203040" progId="Equation.DSMT4">
                  <p:embed/>
                  <p:pic>
                    <p:nvPicPr>
                      <p:cNvPr id="15" name="Object 26">
                        <a:extLst>
                          <a:ext uri="{FF2B5EF4-FFF2-40B4-BE49-F238E27FC236}">
                            <a16:creationId xmlns:a16="http://schemas.microsoft.com/office/drawing/2014/main" id="{499FD67C-665A-48CA-90F7-812DC0DBBA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905918"/>
                        <a:ext cx="26733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7"/>
          <p:cNvSpPr txBox="1">
            <a:spLocks noChangeArrowheads="1"/>
          </p:cNvSpPr>
          <p:nvPr/>
        </p:nvSpPr>
        <p:spPr bwMode="auto">
          <a:xfrm>
            <a:off x="636588" y="650875"/>
            <a:ext cx="81105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全微分定义：以三个自变量为例。已知微分式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x,y,z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x+v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x,y,z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y+w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x,y,z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，若存在可微函数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y,z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使得下式成立：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x+v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y+w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，则称微分式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x+v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y+w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是全微分，并成立：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072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074542"/>
              </p:ext>
            </p:extLst>
          </p:nvPr>
        </p:nvGraphicFramePr>
        <p:xfrm>
          <a:off x="2433521" y="2390825"/>
          <a:ext cx="3786421" cy="968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739880" imgH="419040" progId="Equation.DSMT4">
                  <p:embed/>
                </p:oleObj>
              </mc:Choice>
              <mc:Fallback>
                <p:oleObj name="Equation" r:id="rId3" imgW="1739880" imgH="419040" progId="Equation.DSMT4">
                  <p:embed/>
                  <p:pic>
                    <p:nvPicPr>
                      <p:cNvPr id="3072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521" y="2390825"/>
                        <a:ext cx="3786421" cy="968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17"/>
          <p:cNvSpPr txBox="1">
            <a:spLocks noChangeArrowheads="1"/>
          </p:cNvSpPr>
          <p:nvPr/>
        </p:nvSpPr>
        <p:spPr bwMode="auto">
          <a:xfrm>
            <a:off x="634999" y="3345423"/>
            <a:ext cx="82636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定理：若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u, v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连续可微，则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x+v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y+w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是全微分的充要条件是：</a:t>
            </a:r>
          </a:p>
        </p:txBody>
      </p:sp>
      <p:graphicFrame>
        <p:nvGraphicFramePr>
          <p:cNvPr id="3072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540022"/>
              </p:ext>
            </p:extLst>
          </p:nvPr>
        </p:nvGraphicFramePr>
        <p:xfrm>
          <a:off x="2442180" y="4205337"/>
          <a:ext cx="4061203" cy="968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866600" imgH="419040" progId="Equation.DSMT4">
                  <p:embed/>
                </p:oleObj>
              </mc:Choice>
              <mc:Fallback>
                <p:oleObj name="Equation" r:id="rId5" imgW="1866600" imgH="419040" progId="Equation.DSMT4">
                  <p:embed/>
                  <p:pic>
                    <p:nvPicPr>
                      <p:cNvPr id="30725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180" y="4205337"/>
                        <a:ext cx="4061203" cy="968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634998" y="5174364"/>
            <a:ext cx="811212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只有两个自变量时，若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x+v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不是全微分，总能找到函数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，使得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anose="05050102010706020507" pitchFamily="18" charset="2"/>
              </a:rPr>
              <a:t>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x+v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是全微分，函数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称为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x+v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的积分因子。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00934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495300"/>
            <a:ext cx="832555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通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电流经过一个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的电阻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1s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，同时使水流经电阻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）维持其原来温度（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kumimoji="1" lang="en-US" altLang="zh-CN" sz="2800" b="0" baseline="50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）。求电阻的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，环境的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。（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）设用绝热线将电阻包住，求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800" baseline="-25000" dirty="0">
                <a:solidFill>
                  <a:srgbClr val="000000"/>
                </a:solidFill>
                <a:latin typeface="Times New Roman" pitchFamily="18" charset="0"/>
              </a:rPr>
              <a:t>电阻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及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800" baseline="-25000" dirty="0">
                <a:solidFill>
                  <a:srgbClr val="000000"/>
                </a:solidFill>
                <a:latin typeface="Times New Roman" pitchFamily="18" charset="0"/>
              </a:rPr>
              <a:t>环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电阻质量为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10g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，比热容为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1J</a:t>
            </a:r>
            <a:r>
              <a:rPr kumimoji="1" lang="en-US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∙K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∙g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) 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590550" y="2343150"/>
            <a:ext cx="1790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解（</a:t>
            </a: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）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495550" y="2362200"/>
            <a:ext cx="417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电阻状态未改变，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93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906856"/>
              </p:ext>
            </p:extLst>
          </p:nvPr>
        </p:nvGraphicFramePr>
        <p:xfrm>
          <a:off x="5853113" y="2355850"/>
          <a:ext cx="19335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749160" imgH="241200" progId="Equation.DSMT4">
                  <p:embed/>
                </p:oleObj>
              </mc:Choice>
              <mc:Fallback>
                <p:oleObj name="Equation" r:id="rId3" imgW="749160" imgH="241200" progId="Equation.DSMT4">
                  <p:embed/>
                  <p:pic>
                    <p:nvPicPr>
                      <p:cNvPr id="931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2355850"/>
                        <a:ext cx="193357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495300" y="2990850"/>
            <a:ext cx="506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环境（水）在恒温下吸热，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931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8452"/>
              </p:ext>
            </p:extLst>
          </p:nvPr>
        </p:nvGraphicFramePr>
        <p:xfrm>
          <a:off x="1276350" y="3790950"/>
          <a:ext cx="6846888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2628720" imgH="685800" progId="Equation.DSMT4">
                  <p:embed/>
                </p:oleObj>
              </mc:Choice>
              <mc:Fallback>
                <p:oleObj name="Equation" r:id="rId5" imgW="2628720" imgH="685800" progId="Equation.DSMT4">
                  <p:embed/>
                  <p:pic>
                    <p:nvPicPr>
                      <p:cNvPr id="931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790950"/>
                        <a:ext cx="6846888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autoUpdateAnimBg="0"/>
      <p:bldP spid="93190" grpId="0" autoUpdateAnimBg="0"/>
      <p:bldP spid="9319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90550" y="2343150"/>
            <a:ext cx="1790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解（</a:t>
            </a:r>
            <a:r>
              <a:rPr kumimoji="1" lang="en-US" altLang="zh-CN" sz="280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362200" y="2362200"/>
            <a:ext cx="133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电阻，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94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97379"/>
              </p:ext>
            </p:extLst>
          </p:nvPr>
        </p:nvGraphicFramePr>
        <p:xfrm>
          <a:off x="1168400" y="2752725"/>
          <a:ext cx="5589588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2286000" imgH="482400" progId="Equation.DSMT4">
                  <p:embed/>
                </p:oleObj>
              </mc:Choice>
              <mc:Fallback>
                <p:oleObj name="Equation" r:id="rId3" imgW="2286000" imgH="482400" progId="Equation.DSMT4">
                  <p:embed/>
                  <p:pic>
                    <p:nvPicPr>
                      <p:cNvPr id="942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752725"/>
                        <a:ext cx="5589588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875127"/>
              </p:ext>
            </p:extLst>
          </p:nvPr>
        </p:nvGraphicFramePr>
        <p:xfrm>
          <a:off x="1038225" y="3797300"/>
          <a:ext cx="64039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2806560" imgH="888840" progId="Equation.DSMT4">
                  <p:embed/>
                </p:oleObj>
              </mc:Choice>
              <mc:Fallback>
                <p:oleObj name="Equation" r:id="rId5" imgW="2806560" imgH="888840" progId="Equation.DSMT4">
                  <p:embed/>
                  <p:pic>
                    <p:nvPicPr>
                      <p:cNvPr id="942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797300"/>
                        <a:ext cx="64039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8921"/>
              </p:ext>
            </p:extLst>
          </p:nvPr>
        </p:nvGraphicFramePr>
        <p:xfrm>
          <a:off x="1182689" y="5845352"/>
          <a:ext cx="885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380880" imgH="203040" progId="Equation.DSMT4">
                  <p:embed/>
                </p:oleObj>
              </mc:Choice>
              <mc:Fallback>
                <p:oleObj name="Equation" r:id="rId7" imgW="380880" imgH="203040" progId="Equation.DSMT4">
                  <p:embed/>
                  <p:pic>
                    <p:nvPicPr>
                      <p:cNvPr id="942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9" y="5845352"/>
                        <a:ext cx="8858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264988"/>
              </p:ext>
            </p:extLst>
          </p:nvPr>
        </p:nvGraphicFramePr>
        <p:xfrm>
          <a:off x="3309938" y="5819775"/>
          <a:ext cx="12652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9" imgW="545760" imgH="228600" progId="Equation.DSMT4">
                  <p:embed/>
                </p:oleObj>
              </mc:Choice>
              <mc:Fallback>
                <p:oleObj name="Equation" r:id="rId9" imgW="545760" imgH="228600" progId="Equation.DSMT4">
                  <p:embed/>
                  <p:pic>
                    <p:nvPicPr>
                      <p:cNvPr id="942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5819775"/>
                        <a:ext cx="126523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>
            <a:extLst>
              <a:ext uri="{FF2B5EF4-FFF2-40B4-BE49-F238E27FC236}">
                <a16:creationId xmlns:a16="http://schemas.microsoft.com/office/drawing/2014/main" id="{8B309F11-8FBD-4BAD-8CB3-1C7C3AF05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5300"/>
            <a:ext cx="832555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通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电流经过一个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的电阻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1s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，同时使水流经电阻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）维持其原来温度（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kumimoji="1" lang="en-US" altLang="zh-CN" sz="2800" b="0" baseline="50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）。求电阻的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，环境的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。（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）设用绝热线将电阻包住，求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800" baseline="-25000" dirty="0">
                <a:solidFill>
                  <a:srgbClr val="000000"/>
                </a:solidFill>
                <a:latin typeface="Times New Roman" pitchFamily="18" charset="0"/>
              </a:rPr>
              <a:t>电阻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及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sz="2800" baseline="-25000" dirty="0">
                <a:solidFill>
                  <a:srgbClr val="000000"/>
                </a:solidFill>
                <a:latin typeface="Times New Roman" pitchFamily="18" charset="0"/>
              </a:rPr>
              <a:t>环</a:t>
            </a:r>
            <a:r>
              <a:rPr kumimoji="1" lang="zh-CN" altLang="en-US" sz="2800" baseline="-25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电阻质量为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10g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，比热容为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1J</a:t>
            </a:r>
            <a:r>
              <a:rPr kumimoji="1" lang="en-US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∙K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∙g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631825" y="654050"/>
            <a:ext cx="745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熵的本质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(essentials of entropy)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68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403501"/>
              </p:ext>
            </p:extLst>
          </p:nvPr>
        </p:nvGraphicFramePr>
        <p:xfrm>
          <a:off x="1516063" y="4883150"/>
          <a:ext cx="59102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2361960" imgH="203040" progId="Equation.DSMT4">
                  <p:embed/>
                </p:oleObj>
              </mc:Choice>
              <mc:Fallback>
                <p:oleObj name="Equation" r:id="rId3" imgW="2361960" imgH="203040" progId="Equation.DSMT4">
                  <p:embed/>
                  <p:pic>
                    <p:nvPicPr>
                      <p:cNvPr id="368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4883150"/>
                        <a:ext cx="591026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6"/>
          <p:cNvSpPr txBox="1">
            <a:spLocks noChangeArrowheads="1"/>
          </p:cNvSpPr>
          <p:nvPr/>
        </p:nvSpPr>
        <p:spPr bwMode="auto">
          <a:xfrm>
            <a:off x="879707" y="5511559"/>
            <a:ext cx="787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i="1" dirty="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给定时，系统所有可能的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微观状态数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788407" y="1344428"/>
            <a:ext cx="78760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热力学把物质看作连续介质，不考虑物质的微观结构，因此不能说明熵的本质。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宏观上看，当系统处于平衡态时，其宏观性质不随时间变化；但从微观角度看，由于分子热运动，系统的微观状态瞬时万变：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</a:rPr>
              <a:t>Boltzmann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从物质的微观结构（由第一性原理描述）出发，借助统计力学，给出了熵的表达式：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631825" y="654050"/>
            <a:ext cx="745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熵的本质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(essentials of entropy)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68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259475"/>
              </p:ext>
            </p:extLst>
          </p:nvPr>
        </p:nvGraphicFramePr>
        <p:xfrm>
          <a:off x="1481138" y="1347788"/>
          <a:ext cx="59102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2361960" imgH="203040" progId="Equation.DSMT4">
                  <p:embed/>
                </p:oleObj>
              </mc:Choice>
              <mc:Fallback>
                <p:oleObj name="Equation" r:id="rId3" imgW="2361960" imgH="203040" progId="Equation.DSMT4">
                  <p:embed/>
                  <p:pic>
                    <p:nvPicPr>
                      <p:cNvPr id="368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1347788"/>
                        <a:ext cx="591026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69" name="Group 17"/>
          <p:cNvGrpSpPr>
            <a:grpSpLocks/>
          </p:cNvGrpSpPr>
          <p:nvPr/>
        </p:nvGrpSpPr>
        <p:grpSpPr bwMode="auto">
          <a:xfrm>
            <a:off x="2743200" y="5197126"/>
            <a:ext cx="3232150" cy="531813"/>
            <a:chOff x="1024" y="2132"/>
            <a:chExt cx="2036" cy="335"/>
          </a:xfrm>
        </p:grpSpPr>
        <p:sp>
          <p:nvSpPr>
            <p:cNvPr id="36879" name="Text Box 7"/>
            <p:cNvSpPr txBox="1">
              <a:spLocks noChangeArrowheads="1"/>
            </p:cNvSpPr>
            <p:nvPr/>
          </p:nvSpPr>
          <p:spPr bwMode="auto">
            <a:xfrm>
              <a:off x="2544" y="2136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lang="zh-CN" altLang="en-US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固</a:t>
              </a:r>
            </a:p>
          </p:txBody>
        </p:sp>
        <p:sp>
          <p:nvSpPr>
            <p:cNvPr id="36880" name="Text Box 8"/>
            <p:cNvSpPr txBox="1">
              <a:spLocks noChangeArrowheads="1"/>
            </p:cNvSpPr>
            <p:nvPr/>
          </p:nvSpPr>
          <p:spPr bwMode="auto">
            <a:xfrm>
              <a:off x="1024" y="2140"/>
              <a:ext cx="4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lang="zh-CN" altLang="en-US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气</a:t>
              </a:r>
            </a:p>
          </p:txBody>
        </p:sp>
        <p:sp>
          <p:nvSpPr>
            <p:cNvPr id="36881" name="Text Box 9"/>
            <p:cNvSpPr txBox="1">
              <a:spLocks noChangeArrowheads="1"/>
            </p:cNvSpPr>
            <p:nvPr/>
          </p:nvSpPr>
          <p:spPr bwMode="auto">
            <a:xfrm>
              <a:off x="1796" y="2132"/>
              <a:ext cx="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lang="zh-CN" altLang="en-US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液</a:t>
              </a:r>
            </a:p>
          </p:txBody>
        </p:sp>
      </p:grpSp>
      <p:grpSp>
        <p:nvGrpSpPr>
          <p:cNvPr id="36870" name="Group 18"/>
          <p:cNvGrpSpPr>
            <a:grpSpLocks/>
          </p:cNvGrpSpPr>
          <p:nvPr/>
        </p:nvGrpSpPr>
        <p:grpSpPr bwMode="auto">
          <a:xfrm>
            <a:off x="3495675" y="5163789"/>
            <a:ext cx="1701800" cy="550862"/>
            <a:chOff x="1492" y="2144"/>
            <a:chExt cx="1072" cy="347"/>
          </a:xfrm>
        </p:grpSpPr>
        <p:sp>
          <p:nvSpPr>
            <p:cNvPr id="36877" name="Text Box 10"/>
            <p:cNvSpPr txBox="1">
              <a:spLocks noChangeArrowheads="1"/>
            </p:cNvSpPr>
            <p:nvPr/>
          </p:nvSpPr>
          <p:spPr bwMode="auto">
            <a:xfrm>
              <a:off x="1492" y="216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36878" name="Text Box 11"/>
            <p:cNvSpPr txBox="1">
              <a:spLocks noChangeArrowheads="1"/>
            </p:cNvSpPr>
            <p:nvPr/>
          </p:nvSpPr>
          <p:spPr bwMode="auto">
            <a:xfrm>
              <a:off x="2264" y="2144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</p:grpSp>
      <p:grpSp>
        <p:nvGrpSpPr>
          <p:cNvPr id="36871" name="Group 19"/>
          <p:cNvGrpSpPr>
            <a:grpSpLocks/>
          </p:cNvGrpSpPr>
          <p:nvPr/>
        </p:nvGrpSpPr>
        <p:grpSpPr bwMode="auto">
          <a:xfrm>
            <a:off x="3122612" y="5692426"/>
            <a:ext cx="2768600" cy="525463"/>
            <a:chOff x="1112" y="2588"/>
            <a:chExt cx="1744" cy="331"/>
          </a:xfrm>
        </p:grpSpPr>
        <p:sp>
          <p:nvSpPr>
            <p:cNvPr id="36875" name="Text Box 13"/>
            <p:cNvSpPr txBox="1">
              <a:spLocks noChangeArrowheads="1"/>
            </p:cNvSpPr>
            <p:nvPr/>
          </p:nvSpPr>
          <p:spPr bwMode="auto">
            <a:xfrm>
              <a:off x="1112" y="2588"/>
              <a:ext cx="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lang="zh-CN" altLang="en-US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高温</a:t>
              </a:r>
            </a:p>
          </p:txBody>
        </p:sp>
        <p:sp>
          <p:nvSpPr>
            <p:cNvPr id="36876" name="Text Box 14"/>
            <p:cNvSpPr txBox="1">
              <a:spLocks noChangeArrowheads="1"/>
            </p:cNvSpPr>
            <p:nvPr/>
          </p:nvSpPr>
          <p:spPr bwMode="auto">
            <a:xfrm>
              <a:off x="2004" y="2592"/>
              <a:ext cx="8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lang="zh-CN" altLang="en-US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低温</a:t>
              </a:r>
            </a:p>
          </p:txBody>
        </p:sp>
      </p:grpSp>
      <p:sp>
        <p:nvSpPr>
          <p:cNvPr id="36872" name="Text Box 15"/>
          <p:cNvSpPr txBox="1">
            <a:spLocks noChangeArrowheads="1"/>
          </p:cNvSpPr>
          <p:nvPr/>
        </p:nvSpPr>
        <p:spPr bwMode="auto">
          <a:xfrm>
            <a:off x="4056062" y="5692426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&gt;</a:t>
            </a:r>
          </a:p>
        </p:txBody>
      </p:sp>
      <p:sp>
        <p:nvSpPr>
          <p:cNvPr id="36874" name="Text Box 6"/>
          <p:cNvSpPr txBox="1">
            <a:spLocks noChangeArrowheads="1"/>
          </p:cNvSpPr>
          <p:nvPr/>
        </p:nvSpPr>
        <p:spPr bwMode="auto">
          <a:xfrm>
            <a:off x="715962" y="2016978"/>
            <a:ext cx="801052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微观状态数原则上可以由第一性原理求得。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0K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时体系处于能量最小的状态，即基态，基态通常不简并，可能的微观状态数为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，熵为零。随温度升高，</a:t>
            </a:r>
            <a:r>
              <a:rPr lang="en-US" altLang="zh-CN" sz="2800" b="0" i="1" dirty="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迅速增大，系统能够辗转经历的微观状态也越来越多，形象地说就是系统微观状态变化得越剧烈，熵也越大，因此，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熵是系统混乱程度的度量。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322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4023" y="783505"/>
            <a:ext cx="8136904" cy="4641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热力学第二定律的</a:t>
            </a:r>
            <a:r>
              <a:rPr lang="en-US" altLang="zh-CN" kern="0" dirty="0"/>
              <a:t>Callen</a:t>
            </a:r>
            <a:r>
              <a:rPr lang="zh-CN" altLang="en-US" kern="0" dirty="0"/>
              <a:t>表述： </a:t>
            </a:r>
            <a:endParaRPr lang="en-US" altLang="zh-CN" kern="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kern="0" dirty="0"/>
              <a:t>任意平衡态存在状态函数称为熵，它是广延变量的函数，具有如下性质：在由内约束构成的坐标空间中，系统的熵在没有内约束（即坐标的零点）时达到极大值。</a:t>
            </a:r>
            <a:endParaRPr lang="en-US" altLang="zh-CN" kern="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kern="0" dirty="0"/>
              <a:t>复合系统的熵等于各子系统熵之和，其中每个子系统的熵是其广延变量的一次齐次函数。熵是连续可微的，并且是内能的单调增函数。</a:t>
            </a:r>
            <a:endParaRPr lang="en-US" altLang="zh-CN" kern="0" dirty="0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59B9B48-6472-48A7-9B0A-30CCE6B8E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57150"/>
            <a:ext cx="665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热力学第二定律的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Callen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表述</a:t>
            </a:r>
          </a:p>
        </p:txBody>
      </p:sp>
    </p:spTree>
    <p:extLst>
      <p:ext uri="{BB962C8B-B14F-4D97-AF65-F5344CB8AC3E}">
        <p14:creationId xmlns:p14="http://schemas.microsoft.com/office/powerpoint/2010/main" val="2027959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ChangeArrowheads="1"/>
          </p:cNvSpPr>
          <p:nvPr/>
        </p:nvSpPr>
        <p:spPr bwMode="auto">
          <a:xfrm>
            <a:off x="57150" y="57150"/>
            <a:ext cx="665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热力学第二定律的又一种表述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95699" y="748526"/>
            <a:ext cx="8362950" cy="557171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热二的</a:t>
            </a:r>
            <a:r>
              <a:rPr lang="en-US" altLang="zh-CN" dirty="0"/>
              <a:t>Callen</a:t>
            </a:r>
            <a:r>
              <a:rPr lang="zh-CN" altLang="en-US" dirty="0"/>
              <a:t>表述由</a:t>
            </a:r>
            <a:r>
              <a:rPr lang="en-US" altLang="zh-CN" dirty="0"/>
              <a:t>Chandler</a:t>
            </a:r>
            <a:r>
              <a:rPr lang="zh-CN" altLang="en-US" dirty="0"/>
              <a:t>改写成更通俗形式：</a:t>
            </a:r>
          </a:p>
          <a:p>
            <a:pPr>
              <a:defRPr/>
            </a:pPr>
            <a:endParaRPr lang="zh-CN" altLang="en-US" sz="1400" dirty="0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kern="0" dirty="0"/>
              <a:t>存在广延状态函数熵</a:t>
            </a:r>
            <a:r>
              <a:rPr lang="en-US" altLang="zh-CN" b="0" i="1" kern="0" dirty="0">
                <a:solidFill>
                  <a:srgbClr val="000000"/>
                </a:solidFill>
              </a:rPr>
              <a:t>S</a:t>
            </a:r>
            <a:r>
              <a:rPr lang="zh-CN" altLang="en-US" kern="0" dirty="0"/>
              <a:t>，对于简单系统，熵是内能、体积和物质量的连续可微函数：</a:t>
            </a:r>
            <a:endParaRPr lang="en-US" altLang="zh-CN" kern="0" dirty="0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kern="0" dirty="0"/>
              <a:t>并且是内能的单调增函数，熵对内能的偏导数是温度的倒数；对于复合系统，它的熵是各子系统熵之和：</a:t>
            </a:r>
            <a:endParaRPr lang="en-US" altLang="zh-CN" kern="0" dirty="0"/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kern="0" dirty="0"/>
          </a:p>
          <a:p>
            <a:pPr marL="0" indent="0" eaLnBrk="1" hangingPunct="1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kern="0" dirty="0"/>
              <a:t>如果态</a:t>
            </a:r>
            <a:r>
              <a:rPr lang="en-US" altLang="zh-CN" kern="0" dirty="0">
                <a:cs typeface="Times New Roman" panose="02020603050405020304" pitchFamily="18" charset="0"/>
              </a:rPr>
              <a:t>B</a:t>
            </a:r>
            <a:r>
              <a:rPr lang="zh-CN" altLang="en-US" kern="0" dirty="0"/>
              <a:t>可以由态</a:t>
            </a:r>
            <a:r>
              <a:rPr lang="en-US" altLang="zh-CN" kern="0" dirty="0">
                <a:cs typeface="Times New Roman" panose="02020603050405020304" pitchFamily="18" charset="0"/>
              </a:rPr>
              <a:t>A</a:t>
            </a:r>
            <a:r>
              <a:rPr lang="zh-CN" altLang="en-US" kern="0" dirty="0"/>
              <a:t>绝热达到，那么</a:t>
            </a:r>
            <a:r>
              <a:rPr lang="en-US" altLang="zh-CN" b="0" i="1" kern="0" dirty="0">
                <a:solidFill>
                  <a:srgbClr val="000000"/>
                </a:solidFill>
              </a:rPr>
              <a:t>S</a:t>
            </a:r>
            <a:r>
              <a:rPr lang="en-US" altLang="zh-CN" b="0" kern="0" baseline="-25000" dirty="0">
                <a:solidFill>
                  <a:srgbClr val="000000"/>
                </a:solidFill>
              </a:rPr>
              <a:t>B</a:t>
            </a:r>
            <a:r>
              <a:rPr lang="en-US" altLang="zh-CN" b="0" kern="0" dirty="0">
                <a:solidFill>
                  <a:srgbClr val="000000"/>
                </a:solidFill>
              </a:rPr>
              <a:t> </a:t>
            </a:r>
            <a:r>
              <a:rPr lang="en-US" altLang="zh-CN" b="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≥ </a:t>
            </a:r>
            <a:r>
              <a:rPr lang="en-US" altLang="zh-CN" b="0" i="1" kern="0" dirty="0">
                <a:solidFill>
                  <a:srgbClr val="000000"/>
                </a:solidFill>
              </a:rPr>
              <a:t>S</a:t>
            </a:r>
            <a:r>
              <a:rPr lang="en-US" altLang="zh-CN" b="0" kern="0" baseline="-25000" dirty="0">
                <a:solidFill>
                  <a:srgbClr val="000000"/>
                </a:solidFill>
              </a:rPr>
              <a:t>A</a:t>
            </a:r>
            <a:r>
              <a:rPr lang="zh-CN" altLang="en-US" b="0" kern="0" dirty="0"/>
              <a:t>，</a:t>
            </a:r>
            <a:r>
              <a:rPr lang="zh-CN" altLang="en-US" kern="0" dirty="0"/>
              <a:t>等号仅当过程可逆时成立。</a:t>
            </a:r>
            <a:endParaRPr lang="zh-CN" altLang="en-US" dirty="0">
              <a:latin typeface="Arial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186888"/>
              </p:ext>
            </p:extLst>
          </p:nvPr>
        </p:nvGraphicFramePr>
        <p:xfrm>
          <a:off x="2095500" y="4643438"/>
          <a:ext cx="51974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2247840" imgH="266400" progId="Equation.DSMT4">
                  <p:embed/>
                </p:oleObj>
              </mc:Choice>
              <mc:Fallback>
                <p:oleObj name="Equation" r:id="rId3" imgW="2247840" imgH="2664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5500" y="4643438"/>
                        <a:ext cx="519747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319434"/>
              </p:ext>
            </p:extLst>
          </p:nvPr>
        </p:nvGraphicFramePr>
        <p:xfrm>
          <a:off x="2774950" y="2432050"/>
          <a:ext cx="31416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1358640" imgH="228600" progId="Equation.DSMT4">
                  <p:embed/>
                </p:oleObj>
              </mc:Choice>
              <mc:Fallback>
                <p:oleObj name="Equation" r:id="rId5" imgW="135864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4950" y="2432050"/>
                        <a:ext cx="3141663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6" name="组合 5"/>
          <p:cNvGrpSpPr>
            <a:grpSpLocks/>
          </p:cNvGrpSpPr>
          <p:nvPr/>
        </p:nvGrpSpPr>
        <p:grpSpPr bwMode="auto">
          <a:xfrm>
            <a:off x="534638" y="581495"/>
            <a:ext cx="7888287" cy="1464244"/>
            <a:chOff x="-515940" y="3172163"/>
            <a:chExt cx="7887951" cy="1464358"/>
          </a:xfrm>
        </p:grpSpPr>
        <p:sp>
          <p:nvSpPr>
            <p:cNvPr id="30728" name="TextBox 11"/>
            <p:cNvSpPr txBox="1">
              <a:spLocks noChangeArrowheads="1"/>
            </p:cNvSpPr>
            <p:nvPr/>
          </p:nvSpPr>
          <p:spPr bwMode="auto">
            <a:xfrm>
              <a:off x="-515940" y="3172163"/>
              <a:ext cx="7887951" cy="5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itchFamily="18" charset="0"/>
                </a:rPr>
                <a:t>例：</a:t>
              </a:r>
              <a:r>
                <a:rPr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800" b="0" dirty="0" err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 – </a:t>
              </a:r>
              <a:r>
                <a:rPr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altLang="zh-CN" sz="2800" b="0" dirty="0" err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zh-CN" altLang="en-US" sz="2800" dirty="0">
                  <a:latin typeface="Times New Roman" pitchFamily="18" charset="0"/>
                </a:rPr>
                <a:t>不是全微分，其积分因子是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800" b="0" i="1" baseline="300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0" baseline="30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zh-CN" altLang="en-US" sz="2800" dirty="0">
                  <a:latin typeface="Times New Roman" pitchFamily="18" charset="0"/>
                </a:rPr>
                <a:t>：</a:t>
              </a:r>
            </a:p>
          </p:txBody>
        </p:sp>
        <p:graphicFrame>
          <p:nvGraphicFramePr>
            <p:cNvPr id="30729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6249333"/>
                </p:ext>
              </p:extLst>
            </p:nvPr>
          </p:nvGraphicFramePr>
          <p:xfrm>
            <a:off x="13484" y="3724568"/>
            <a:ext cx="7227013" cy="911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3111480" imgH="393480" progId="Equation.DSMT4">
                    <p:embed/>
                  </p:oleObj>
                </mc:Choice>
                <mc:Fallback>
                  <p:oleObj name="Equation" r:id="rId3" imgW="3111480" imgH="393480" progId="Equation.DSMT4">
                    <p:embed/>
                    <p:pic>
                      <p:nvPicPr>
                        <p:cNvPr id="30729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4" y="3724568"/>
                          <a:ext cx="7227013" cy="9119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534638" y="2086811"/>
            <a:ext cx="8152162" cy="4450313"/>
            <a:chOff x="534638" y="2298681"/>
            <a:chExt cx="8152162" cy="4450313"/>
          </a:xfrm>
        </p:grpSpPr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34638" y="2317365"/>
              <a:ext cx="8152162" cy="276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例：</a:t>
              </a:r>
              <a:endParaRPr lang="en-US" altLang="zh-CN" sz="2800" dirty="0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不是全微分，其中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dirty="0">
                  <a:solidFill>
                    <a:srgbClr val="0000FF"/>
                  </a:solidFill>
                </a:rPr>
                <a:t>是其它广义位移，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dirty="0">
                  <a:solidFill>
                    <a:srgbClr val="0000FF"/>
                  </a:solidFill>
                </a:rPr>
                <a:t>是对应的广义力，</a:t>
              </a:r>
              <a:r>
                <a:rPr lang="zh-CN" altLang="en-US" sz="2800" u="sng" dirty="0">
                  <a:solidFill>
                    <a:srgbClr val="0000FF"/>
                  </a:solidFill>
                </a:rPr>
                <a:t>此微分式含多个自变量，不一定存在积分因子</a:t>
              </a:r>
              <a:r>
                <a:rPr lang="zh-CN" altLang="en-US" sz="2800" dirty="0">
                  <a:solidFill>
                    <a:srgbClr val="0000FF"/>
                  </a:solidFill>
                </a:rPr>
                <a:t>。</a:t>
              </a:r>
              <a:r>
                <a:rPr lang="en-US" altLang="zh-CN" sz="2800" dirty="0" err="1">
                  <a:solidFill>
                    <a:srgbClr val="FF0000"/>
                  </a:solidFill>
                  <a:latin typeface="Times New Roman" pitchFamily="18" charset="0"/>
                </a:rPr>
                <a:t>Caratheodary</a:t>
              </a:r>
              <a:r>
                <a:rPr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提出热力学第二定律的第三种表述方式，并由此证明了上述微分式有积分因子，它是温度的倒数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800" b="0" i="1" baseline="300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，从而找到新的状态函数熵：</a:t>
              </a:r>
            </a:p>
          </p:txBody>
        </p:sp>
        <p:graphicFrame>
          <p:nvGraphicFramePr>
            <p:cNvPr id="14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3231347"/>
                </p:ext>
              </p:extLst>
            </p:nvPr>
          </p:nvGraphicFramePr>
          <p:xfrm>
            <a:off x="1396447" y="2298681"/>
            <a:ext cx="6647969" cy="628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2806560" imgH="266400" progId="Equation.DSMT4">
                    <p:embed/>
                  </p:oleObj>
                </mc:Choice>
                <mc:Fallback>
                  <p:oleObj name="Equation" r:id="rId5" imgW="2806560" imgH="266400" progId="Equation.DSMT4">
                    <p:embed/>
                    <p:pic>
                      <p:nvPicPr>
                        <p:cNvPr id="14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447" y="2298681"/>
                          <a:ext cx="6647969" cy="628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6618882"/>
                </p:ext>
              </p:extLst>
            </p:nvPr>
          </p:nvGraphicFramePr>
          <p:xfrm>
            <a:off x="1198179" y="5085521"/>
            <a:ext cx="7000936" cy="1663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2984400" imgH="711000" progId="Equation.DSMT4">
                    <p:embed/>
                  </p:oleObj>
                </mc:Choice>
                <mc:Fallback>
                  <p:oleObj name="Equation" r:id="rId7" imgW="2984400" imgH="711000" progId="Equation.DSMT4">
                    <p:embed/>
                    <p:pic>
                      <p:nvPicPr>
                        <p:cNvPr id="15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179" y="5085521"/>
                          <a:ext cx="7000936" cy="1663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89691013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11360"/>
              </p:ext>
            </p:extLst>
          </p:nvPr>
        </p:nvGraphicFramePr>
        <p:xfrm>
          <a:off x="1323975" y="2336977"/>
          <a:ext cx="45974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993680" imgH="355320" progId="Equation.DSMT4">
                  <p:embed/>
                </p:oleObj>
              </mc:Choice>
              <mc:Fallback>
                <p:oleObj name="Equation" r:id="rId3" imgW="1993680" imgH="355320" progId="Equation.DSMT4">
                  <p:embed/>
                  <p:pic>
                    <p:nvPicPr>
                      <p:cNvPr id="327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336977"/>
                        <a:ext cx="45974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361866"/>
              </p:ext>
            </p:extLst>
          </p:nvPr>
        </p:nvGraphicFramePr>
        <p:xfrm>
          <a:off x="2132013" y="5924550"/>
          <a:ext cx="13668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571320" imgH="279360" progId="Equation.DSMT4">
                  <p:embed/>
                </p:oleObj>
              </mc:Choice>
              <mc:Fallback>
                <p:oleObj name="Equation" r:id="rId5" imgW="571320" imgH="279360" progId="Equation.DSMT4">
                  <p:embed/>
                  <p:pic>
                    <p:nvPicPr>
                      <p:cNvPr id="327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5924550"/>
                        <a:ext cx="136683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17"/>
          <p:cNvSpPr txBox="1">
            <a:spLocks noChangeArrowheads="1"/>
          </p:cNvSpPr>
          <p:nvPr/>
        </p:nvSpPr>
        <p:spPr bwMode="auto">
          <a:xfrm>
            <a:off x="4149725" y="5980498"/>
            <a:ext cx="39020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周而复始，数值还原。</a:t>
            </a:r>
          </a:p>
        </p:txBody>
      </p:sp>
      <p:grpSp>
        <p:nvGrpSpPr>
          <p:cNvPr id="32773" name="组合 41"/>
          <p:cNvGrpSpPr>
            <a:grpSpLocks/>
          </p:cNvGrpSpPr>
          <p:nvPr/>
        </p:nvGrpSpPr>
        <p:grpSpPr bwMode="auto">
          <a:xfrm>
            <a:off x="6608763" y="2649538"/>
            <a:ext cx="2168525" cy="1547812"/>
            <a:chOff x="824089" y="4119118"/>
            <a:chExt cx="2169593" cy="1548866"/>
          </a:xfrm>
        </p:grpSpPr>
        <p:cxnSp>
          <p:nvCxnSpPr>
            <p:cNvPr id="32778" name="直接箭头连接符 5"/>
            <p:cNvCxnSpPr>
              <a:cxnSpLocks noChangeShapeType="1"/>
            </p:cNvCxnSpPr>
            <p:nvPr/>
          </p:nvCxnSpPr>
          <p:spPr bwMode="auto">
            <a:xfrm flipH="1" flipV="1">
              <a:off x="824089" y="4303235"/>
              <a:ext cx="5644" cy="1364749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79" name="直接箭头连接符 12"/>
            <p:cNvCxnSpPr>
              <a:cxnSpLocks noChangeShapeType="1"/>
            </p:cNvCxnSpPr>
            <p:nvPr/>
          </p:nvCxnSpPr>
          <p:spPr bwMode="auto">
            <a:xfrm flipV="1">
              <a:off x="829732" y="5660955"/>
              <a:ext cx="1866527" cy="174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80" name="TextBox 9"/>
            <p:cNvSpPr txBox="1">
              <a:spLocks noChangeArrowheads="1"/>
            </p:cNvSpPr>
            <p:nvPr/>
          </p:nvSpPr>
          <p:spPr bwMode="auto">
            <a:xfrm>
              <a:off x="891821" y="4119118"/>
              <a:ext cx="406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</a:rPr>
                <a:t>y</a:t>
              </a:r>
              <a:endParaRPr lang="zh-CN" altLang="en-US" sz="2000" i="1">
                <a:latin typeface="Times New Roman" pitchFamily="18" charset="0"/>
              </a:endParaRPr>
            </a:p>
          </p:txBody>
        </p:sp>
        <p:sp>
          <p:nvSpPr>
            <p:cNvPr id="32781" name="TextBox 15"/>
            <p:cNvSpPr txBox="1">
              <a:spLocks noChangeArrowheads="1"/>
            </p:cNvSpPr>
            <p:nvPr/>
          </p:nvSpPr>
          <p:spPr bwMode="auto">
            <a:xfrm>
              <a:off x="2587282" y="5261337"/>
              <a:ext cx="406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</a:rPr>
                <a:t>x</a:t>
              </a:r>
              <a:endParaRPr lang="zh-CN" altLang="en-US" sz="2000" i="1">
                <a:latin typeface="Times New Roman" pitchFamily="18" charset="0"/>
              </a:endParaRPr>
            </a:p>
          </p:txBody>
        </p:sp>
        <p:sp>
          <p:nvSpPr>
            <p:cNvPr id="32782" name="TextBox 16"/>
            <p:cNvSpPr txBox="1">
              <a:spLocks noChangeArrowheads="1"/>
            </p:cNvSpPr>
            <p:nvPr/>
          </p:nvSpPr>
          <p:spPr bwMode="auto">
            <a:xfrm>
              <a:off x="829732" y="5322401"/>
              <a:ext cx="8015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zh-CN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783" name="TextBox 17"/>
            <p:cNvSpPr txBox="1">
              <a:spLocks noChangeArrowheads="1"/>
            </p:cNvSpPr>
            <p:nvPr/>
          </p:nvSpPr>
          <p:spPr bwMode="auto">
            <a:xfrm>
              <a:off x="2107720" y="4133958"/>
              <a:ext cx="8015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zh-CN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2784" name="组合 39"/>
            <p:cNvGrpSpPr>
              <a:grpSpLocks/>
            </p:cNvGrpSpPr>
            <p:nvPr/>
          </p:nvGrpSpPr>
          <p:grpSpPr bwMode="auto">
            <a:xfrm>
              <a:off x="1227294" y="4553651"/>
              <a:ext cx="1231628" cy="811041"/>
              <a:chOff x="1227294" y="4553651"/>
              <a:chExt cx="1231628" cy="811041"/>
            </a:xfrm>
          </p:grpSpPr>
          <p:grpSp>
            <p:nvGrpSpPr>
              <p:cNvPr id="32785" name="组合 25"/>
              <p:cNvGrpSpPr>
                <a:grpSpLocks/>
              </p:cNvGrpSpPr>
              <p:nvPr/>
            </p:nvGrpSpPr>
            <p:grpSpPr bwMode="auto">
              <a:xfrm>
                <a:off x="1227294" y="4553651"/>
                <a:ext cx="1231628" cy="811041"/>
                <a:chOff x="1363130" y="4639733"/>
                <a:chExt cx="843848" cy="575734"/>
              </a:xfrm>
            </p:grpSpPr>
            <p:grpSp>
              <p:nvGrpSpPr>
                <p:cNvPr id="32788" name="组合 19"/>
                <p:cNvGrpSpPr>
                  <a:grpSpLocks/>
                </p:cNvGrpSpPr>
                <p:nvPr/>
              </p:nvGrpSpPr>
              <p:grpSpPr bwMode="auto">
                <a:xfrm>
                  <a:off x="1363130" y="4639733"/>
                  <a:ext cx="0" cy="575734"/>
                  <a:chOff x="1363130" y="4639733"/>
                  <a:chExt cx="0" cy="575734"/>
                </a:xfrm>
              </p:grpSpPr>
              <p:cxnSp>
                <p:nvCxnSpPr>
                  <p:cNvPr id="32798" name="直接连接符 1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1363130" y="4639733"/>
                    <a:ext cx="0" cy="575734"/>
                  </a:xfrm>
                  <a:prstGeom prst="lin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9" name="直接箭头连接符 1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1363130" y="4851399"/>
                    <a:ext cx="0" cy="242711"/>
                  </a:xfrm>
                  <a:prstGeom prst="straightConnector1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2789" name="组合 23"/>
                <p:cNvGrpSpPr>
                  <a:grpSpLocks/>
                </p:cNvGrpSpPr>
                <p:nvPr/>
              </p:nvGrpSpPr>
              <p:grpSpPr bwMode="auto">
                <a:xfrm>
                  <a:off x="1363130" y="4639733"/>
                  <a:ext cx="843848" cy="0"/>
                  <a:chOff x="1363130" y="4639733"/>
                  <a:chExt cx="843848" cy="0"/>
                </a:xfrm>
              </p:grpSpPr>
              <p:cxnSp>
                <p:nvCxnSpPr>
                  <p:cNvPr id="32796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363130" y="4639733"/>
                    <a:ext cx="843848" cy="0"/>
                  </a:xfrm>
                  <a:prstGeom prst="lin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7" name="直接箭头连接符 2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638298" y="4639733"/>
                    <a:ext cx="259645" cy="0"/>
                  </a:xfrm>
                  <a:prstGeom prst="straightConnector1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2790" name="组合 28"/>
                <p:cNvGrpSpPr>
                  <a:grpSpLocks/>
                </p:cNvGrpSpPr>
                <p:nvPr/>
              </p:nvGrpSpPr>
              <p:grpSpPr bwMode="auto">
                <a:xfrm>
                  <a:off x="2206978" y="4639733"/>
                  <a:ext cx="0" cy="575734"/>
                  <a:chOff x="1363130" y="4639733"/>
                  <a:chExt cx="0" cy="575734"/>
                </a:xfrm>
              </p:grpSpPr>
              <p:cxnSp>
                <p:nvCxnSpPr>
                  <p:cNvPr id="32794" name="直接连接符 2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1363130" y="4639733"/>
                    <a:ext cx="0" cy="575734"/>
                  </a:xfrm>
                  <a:prstGeom prst="lin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5" name="直接箭头连接符 3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1363130" y="4851399"/>
                    <a:ext cx="0" cy="242711"/>
                  </a:xfrm>
                  <a:prstGeom prst="straightConnector1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2791" name="组合 31"/>
                <p:cNvGrpSpPr>
                  <a:grpSpLocks/>
                </p:cNvGrpSpPr>
                <p:nvPr/>
              </p:nvGrpSpPr>
              <p:grpSpPr bwMode="auto">
                <a:xfrm>
                  <a:off x="1363130" y="5215467"/>
                  <a:ext cx="843848" cy="0"/>
                  <a:chOff x="1363130" y="4639733"/>
                  <a:chExt cx="843848" cy="0"/>
                </a:xfrm>
              </p:grpSpPr>
              <p:cxnSp>
                <p:nvCxnSpPr>
                  <p:cNvPr id="32792" name="直接连接符 3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363130" y="4639733"/>
                    <a:ext cx="843848" cy="0"/>
                  </a:xfrm>
                  <a:prstGeom prst="lin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3" name="直接箭头连接符 3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638298" y="4639733"/>
                    <a:ext cx="259645" cy="0"/>
                  </a:xfrm>
                  <a:prstGeom prst="straightConnector1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32786" name="任意多边形 27"/>
              <p:cNvSpPr>
                <a:spLocks/>
              </p:cNvSpPr>
              <p:nvPr/>
            </p:nvSpPr>
            <p:spPr bwMode="auto">
              <a:xfrm>
                <a:off x="1240971" y="4560125"/>
                <a:ext cx="1211284" cy="795646"/>
              </a:xfrm>
              <a:custGeom>
                <a:avLst/>
                <a:gdLst>
                  <a:gd name="T0" fmla="*/ 0 w 1211284"/>
                  <a:gd name="T1" fmla="*/ 795646 h 795646"/>
                  <a:gd name="T2" fmla="*/ 344385 w 1211284"/>
                  <a:gd name="T3" fmla="*/ 385948 h 795646"/>
                  <a:gd name="T4" fmla="*/ 617517 w 1211284"/>
                  <a:gd name="T5" fmla="*/ 534389 h 795646"/>
                  <a:gd name="T6" fmla="*/ 1211284 w 1211284"/>
                  <a:gd name="T7" fmla="*/ 0 h 795646"/>
                  <a:gd name="T8" fmla="*/ 1211284 w 1211284"/>
                  <a:gd name="T9" fmla="*/ 0 h 795646"/>
                  <a:gd name="T10" fmla="*/ 1211284 w 1211284"/>
                  <a:gd name="T11" fmla="*/ 0 h 7956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11284" h="795646">
                    <a:moveTo>
                      <a:pt x="0" y="795646"/>
                    </a:moveTo>
                    <a:cubicBezTo>
                      <a:pt x="120732" y="612568"/>
                      <a:pt x="241465" y="429491"/>
                      <a:pt x="344385" y="385948"/>
                    </a:cubicBezTo>
                    <a:cubicBezTo>
                      <a:pt x="447305" y="342405"/>
                      <a:pt x="473034" y="598714"/>
                      <a:pt x="617517" y="534389"/>
                    </a:cubicBezTo>
                    <a:cubicBezTo>
                      <a:pt x="762000" y="470064"/>
                      <a:pt x="1211284" y="0"/>
                      <a:pt x="1211284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32787" name="直接箭头连接符 35"/>
              <p:cNvCxnSpPr>
                <a:cxnSpLocks noChangeShapeType="1"/>
              </p:cNvCxnSpPr>
              <p:nvPr/>
            </p:nvCxnSpPr>
            <p:spPr bwMode="auto">
              <a:xfrm rot="300000" flipV="1">
                <a:off x="1974009" y="4869641"/>
                <a:ext cx="163548" cy="165016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2774" name="Text Box 17"/>
          <p:cNvSpPr txBox="1">
            <a:spLocks noChangeArrowheads="1"/>
          </p:cNvSpPr>
          <p:nvPr/>
        </p:nvSpPr>
        <p:spPr bwMode="auto">
          <a:xfrm>
            <a:off x="654051" y="3128907"/>
            <a:ext cx="562257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注意这个积分是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第二类曲线积分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，不是重积分，已知状态变化的路径才能计算积分。但是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是状态函数，其变化值只与初末态有关，所以积分路径可以任选。</a:t>
            </a:r>
          </a:p>
        </p:txBody>
      </p:sp>
      <p:sp>
        <p:nvSpPr>
          <p:cNvPr id="32775" name="Text Box 17"/>
          <p:cNvSpPr txBox="1">
            <a:spLocks noChangeArrowheads="1"/>
          </p:cNvSpPr>
          <p:nvPr/>
        </p:nvSpPr>
        <p:spPr bwMode="auto">
          <a:xfrm>
            <a:off x="654050" y="940804"/>
            <a:ext cx="79136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若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函数形式未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知，已知的是其全微分式：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y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x+v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y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y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，即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y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y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的函数形式已知且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x+v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y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是全微分，则需用积分计算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</a:t>
            </a:r>
            <a:endParaRPr kumimoji="1" lang="zh-CN" altLang="en-US" sz="2800" b="0" i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2776" name="Text Box 17"/>
          <p:cNvSpPr txBox="1">
            <a:spLocks noChangeArrowheads="1"/>
          </p:cNvSpPr>
          <p:nvPr/>
        </p:nvSpPr>
        <p:spPr bwMode="auto">
          <a:xfrm>
            <a:off x="6602413" y="4238625"/>
            <a:ext cx="20351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异途同归，值变相等。</a:t>
            </a:r>
          </a:p>
        </p:txBody>
      </p:sp>
      <p:sp>
        <p:nvSpPr>
          <p:cNvPr id="32777" name="Text Box 17"/>
          <p:cNvSpPr txBox="1">
            <a:spLocks noChangeArrowheads="1"/>
          </p:cNvSpPr>
          <p:nvPr/>
        </p:nvSpPr>
        <p:spPr bwMode="auto">
          <a:xfrm>
            <a:off x="666044" y="5454507"/>
            <a:ext cx="79136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经历任意一个循环过程，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值一定复原：</a:t>
            </a:r>
            <a:endParaRPr kumimoji="1" lang="zh-CN" altLang="en-US" sz="2800" i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2" name="Text Box 1026"/>
          <p:cNvSpPr txBox="1">
            <a:spLocks noChangeArrowheads="1"/>
          </p:cNvSpPr>
          <p:nvPr/>
        </p:nvSpPr>
        <p:spPr bwMode="auto">
          <a:xfrm>
            <a:off x="638559" y="481241"/>
            <a:ext cx="817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数学复习：多元函数的曲线积分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91188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102989"/>
              </p:ext>
            </p:extLst>
          </p:nvPr>
        </p:nvGraphicFramePr>
        <p:xfrm>
          <a:off x="2674938" y="615950"/>
          <a:ext cx="33353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460160" imgH="355320" progId="Equation.DSMT4">
                  <p:embed/>
                </p:oleObj>
              </mc:Choice>
              <mc:Fallback>
                <p:oleObj name="Equation" r:id="rId3" imgW="1460160" imgH="355320" progId="Equation.DSMT4">
                  <p:embed/>
                  <p:pic>
                    <p:nvPicPr>
                      <p:cNvPr id="327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615950"/>
                        <a:ext cx="33353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17"/>
          <p:cNvSpPr txBox="1">
            <a:spLocks noChangeArrowheads="1"/>
          </p:cNvSpPr>
          <p:nvPr/>
        </p:nvSpPr>
        <p:spPr bwMode="auto">
          <a:xfrm>
            <a:off x="652808" y="1460579"/>
            <a:ext cx="812320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一个典型的错误是将上式分成两项写，但是没有注明积分路径：</a:t>
            </a:r>
            <a:endParaRPr kumimoji="1" lang="zh-CN" altLang="en-US" sz="2800" i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732498"/>
              </p:ext>
            </p:extLst>
          </p:nvPr>
        </p:nvGraphicFramePr>
        <p:xfrm>
          <a:off x="2482850" y="2374900"/>
          <a:ext cx="39433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726920" imgH="355320" progId="Equation.DSMT4">
                  <p:embed/>
                </p:oleObj>
              </mc:Choice>
              <mc:Fallback>
                <p:oleObj name="Equation" r:id="rId5" imgW="1726920" imgH="355320" progId="Equation.DSMT4">
                  <p:embed/>
                  <p:pic>
                    <p:nvPicPr>
                      <p:cNvPr id="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374900"/>
                        <a:ext cx="39433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52808" y="3279533"/>
            <a:ext cx="812320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由于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y</a:t>
            </a: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单独都不是全微分，上式两个积分的每一个都与路径有关，仅当两个积分采用相同的路径时，两个积分之和才与路径无关：</a:t>
            </a:r>
            <a:endParaRPr kumimoji="1" lang="zh-CN" altLang="en-US" sz="2800" i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87496"/>
              </p:ext>
            </p:extLst>
          </p:nvPr>
        </p:nvGraphicFramePr>
        <p:xfrm>
          <a:off x="1338263" y="5632450"/>
          <a:ext cx="66992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933640" imgH="304560" progId="Equation.DSMT4">
                  <p:embed/>
                </p:oleObj>
              </mc:Choice>
              <mc:Fallback>
                <p:oleObj name="Equation" r:id="rId7" imgW="2933640" imgH="304560" progId="Equation.DSMT4">
                  <p:embed/>
                  <p:pic>
                    <p:nvPicPr>
                      <p:cNvPr id="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5632450"/>
                        <a:ext cx="66992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147477"/>
              </p:ext>
            </p:extLst>
          </p:nvPr>
        </p:nvGraphicFramePr>
        <p:xfrm>
          <a:off x="1965325" y="4770438"/>
          <a:ext cx="542448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2374560" imgH="304560" progId="Equation.DSMT4">
                  <p:embed/>
                </p:oleObj>
              </mc:Choice>
              <mc:Fallback>
                <p:oleObj name="Equation" r:id="rId9" imgW="2374560" imgH="304560" progId="Equation.DSMT4">
                  <p:embed/>
                  <p:pic>
                    <p:nvPicPr>
                      <p:cNvPr id="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770438"/>
                        <a:ext cx="542448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6854287" y="2455639"/>
            <a:ext cx="1697" cy="676941"/>
            <a:chOff x="7947103" y="2556000"/>
            <a:chExt cx="1697" cy="676941"/>
          </a:xfrm>
        </p:grpSpPr>
        <p:cxnSp>
          <p:nvCxnSpPr>
            <p:cNvPr id="7" name="直接连接符 6"/>
            <p:cNvCxnSpPr/>
            <p:nvPr/>
          </p:nvCxnSpPr>
          <p:spPr bwMode="auto">
            <a:xfrm rot="2400000">
              <a:off x="7948800" y="2556000"/>
              <a:ext cx="0" cy="67615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/>
            <p:nvPr/>
          </p:nvCxnSpPr>
          <p:spPr bwMode="auto">
            <a:xfrm rot="-2400000">
              <a:off x="7947103" y="2556782"/>
              <a:ext cx="0" cy="67615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2765677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3316" y="585246"/>
            <a:ext cx="81849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例：请计算第二类曲线积分：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1.</a:t>
            </a:r>
            <a:r>
              <a:rPr lang="en-US" altLang="zh-CN" b="0" dirty="0"/>
              <a:t> </a:t>
            </a:r>
            <a:r>
              <a:rPr lang="en-US" altLang="zh-CN" b="0" i="1" dirty="0">
                <a:solidFill>
                  <a:srgbClr val="000000"/>
                </a:solidFill>
                <a:latin typeface="Symbol" panose="05050102010706020507" pitchFamily="18" charset="2"/>
              </a:rPr>
              <a:t>g</a:t>
            </a:r>
            <a:r>
              <a:rPr lang="zh-CN" altLang="en-US" dirty="0"/>
              <a:t>为</a:t>
            </a:r>
            <a:r>
              <a:rPr lang="en-US" altLang="zh-CN" b="0" i="1" dirty="0">
                <a:solidFill>
                  <a:srgbClr val="000000"/>
                </a:solidFill>
              </a:rPr>
              <a:t>y</a:t>
            </a:r>
            <a:r>
              <a:rPr lang="en-US" altLang="zh-CN" b="0" dirty="0">
                <a:solidFill>
                  <a:srgbClr val="000000"/>
                </a:solidFill>
              </a:rPr>
              <a:t> = </a:t>
            </a:r>
            <a:r>
              <a:rPr lang="en-US" altLang="zh-CN" b="0" i="1" dirty="0">
                <a:solidFill>
                  <a:srgbClr val="000000"/>
                </a:solidFill>
              </a:rPr>
              <a:t>x</a:t>
            </a:r>
            <a:r>
              <a:rPr lang="en-US" altLang="zh-CN" b="0" dirty="0">
                <a:solidFill>
                  <a:srgbClr val="000000"/>
                </a:solidFill>
              </a:rPr>
              <a:t>,  </a:t>
            </a:r>
            <a:r>
              <a:rPr lang="en-US" altLang="zh-CN" b="0" i="1" dirty="0">
                <a:solidFill>
                  <a:srgbClr val="000000"/>
                </a:solidFill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: </a:t>
            </a:r>
            <a:r>
              <a:rPr lang="en-US" altLang="zh-CN" b="0" dirty="0">
                <a:solidFill>
                  <a:srgbClr val="000000"/>
                </a:solidFill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0" dirty="0">
                <a:solidFill>
                  <a:srgbClr val="000000"/>
                </a:solidFill>
              </a:rPr>
              <a:t>1</a:t>
            </a:r>
            <a:r>
              <a:rPr lang="zh-CN" altLang="en-US" dirty="0"/>
              <a:t>；</a:t>
            </a:r>
            <a:r>
              <a:rPr lang="en-US" altLang="zh-CN" dirty="0"/>
              <a:t>2. </a:t>
            </a:r>
            <a:r>
              <a:rPr lang="en-US" altLang="zh-CN" b="0" i="1" dirty="0">
                <a:solidFill>
                  <a:srgbClr val="000000"/>
                </a:solidFill>
                <a:latin typeface="Symbol" panose="05050102010706020507" pitchFamily="18" charset="2"/>
              </a:rPr>
              <a:t>g</a:t>
            </a:r>
            <a:r>
              <a:rPr lang="zh-CN" altLang="en-US" dirty="0"/>
              <a:t>为</a:t>
            </a:r>
            <a:r>
              <a:rPr lang="en-US" altLang="zh-CN" b="0" i="1" dirty="0">
                <a:solidFill>
                  <a:srgbClr val="000000"/>
                </a:solidFill>
              </a:rPr>
              <a:t>y</a:t>
            </a:r>
            <a:r>
              <a:rPr lang="en-US" altLang="zh-CN" b="0" dirty="0">
                <a:solidFill>
                  <a:srgbClr val="000000"/>
                </a:solidFill>
              </a:rPr>
              <a:t> = </a:t>
            </a:r>
            <a:r>
              <a:rPr lang="en-US" altLang="zh-CN" b="0" i="1" dirty="0">
                <a:solidFill>
                  <a:srgbClr val="000000"/>
                </a:solidFill>
              </a:rPr>
              <a:t>x</a:t>
            </a:r>
            <a:r>
              <a:rPr lang="en-US" altLang="zh-CN" b="0" baseline="30000" dirty="0">
                <a:solidFill>
                  <a:srgbClr val="000000"/>
                </a:solidFill>
              </a:rPr>
              <a:t>2</a:t>
            </a:r>
            <a:r>
              <a:rPr lang="en-US" altLang="zh-CN" b="0" dirty="0">
                <a:solidFill>
                  <a:srgbClr val="000000"/>
                </a:solidFill>
              </a:rPr>
              <a:t>,  </a:t>
            </a:r>
            <a:r>
              <a:rPr lang="en-US" altLang="zh-CN" b="0" i="1" dirty="0">
                <a:solidFill>
                  <a:srgbClr val="000000"/>
                </a:solidFill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: </a:t>
            </a:r>
            <a:r>
              <a:rPr lang="en-US" altLang="zh-CN" b="0" dirty="0">
                <a:solidFill>
                  <a:srgbClr val="000000"/>
                </a:solidFill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0" dirty="0">
                <a:solidFill>
                  <a:srgbClr val="000000"/>
                </a:solidFill>
              </a:rPr>
              <a:t>1</a:t>
            </a:r>
            <a:r>
              <a:rPr lang="zh-CN" altLang="en-US" dirty="0"/>
              <a:t>；</a:t>
            </a:r>
            <a:r>
              <a:rPr lang="en-US" altLang="zh-CN" dirty="0"/>
              <a:t>3.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b="0" i="1" dirty="0">
                <a:solidFill>
                  <a:srgbClr val="000000"/>
                </a:solidFill>
                <a:latin typeface="Symbol" panose="05050102010706020507" pitchFamily="18" charset="2"/>
              </a:rPr>
              <a:t>g</a:t>
            </a:r>
            <a:r>
              <a:rPr lang="zh-CN" altLang="en-US" dirty="0"/>
              <a:t>为圆心在圆点，半径为</a:t>
            </a:r>
            <a:r>
              <a:rPr lang="en-US" altLang="zh-CN" b="0" dirty="0">
                <a:solidFill>
                  <a:srgbClr val="000000"/>
                </a:solidFill>
              </a:rPr>
              <a:t>1</a:t>
            </a:r>
            <a:r>
              <a:rPr lang="zh-CN" altLang="en-US" dirty="0"/>
              <a:t>的圆，积分方向逆时针一周。</a:t>
            </a:r>
            <a:endParaRPr lang="en-US" altLang="zh-CN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482089"/>
              </p:ext>
            </p:extLst>
          </p:nvPr>
        </p:nvGraphicFramePr>
        <p:xfrm>
          <a:off x="5259388" y="490538"/>
          <a:ext cx="237966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041120" imgH="304560" progId="Equation.DSMT4">
                  <p:embed/>
                </p:oleObj>
              </mc:Choice>
              <mc:Fallback>
                <p:oleObj name="Equation" r:id="rId3" imgW="1041120" imgH="304560" progId="Equation.DSMT4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490538"/>
                        <a:ext cx="2379662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13316" y="2254212"/>
            <a:ext cx="8184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解：</a:t>
            </a:r>
            <a:r>
              <a:rPr lang="en-US" altLang="zh-CN" b="0" i="1" dirty="0" err="1">
                <a:solidFill>
                  <a:srgbClr val="000000"/>
                </a:solidFill>
              </a:rPr>
              <a:t>y</a:t>
            </a:r>
            <a:r>
              <a:rPr lang="en-US" altLang="zh-CN" b="0" dirty="0" err="1">
                <a:solidFill>
                  <a:srgbClr val="000000"/>
                </a:solidFill>
              </a:rPr>
              <a:t>d</a:t>
            </a:r>
            <a:r>
              <a:rPr lang="en-US" altLang="zh-CN" b="0" i="1" dirty="0" err="1">
                <a:solidFill>
                  <a:srgbClr val="000000"/>
                </a:solidFill>
              </a:rPr>
              <a:t>x</a:t>
            </a:r>
            <a:r>
              <a:rPr lang="en-US" altLang="zh-CN" b="0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="0" dirty="0">
                <a:solidFill>
                  <a:srgbClr val="000000"/>
                </a:solidFill>
              </a:rPr>
              <a:t> </a:t>
            </a:r>
            <a:r>
              <a:rPr lang="en-US" altLang="zh-CN" b="0" i="1" dirty="0" err="1">
                <a:solidFill>
                  <a:srgbClr val="000000"/>
                </a:solidFill>
              </a:rPr>
              <a:t>x</a:t>
            </a:r>
            <a:r>
              <a:rPr lang="en-US" altLang="zh-CN" b="0" dirty="0" err="1">
                <a:solidFill>
                  <a:srgbClr val="000000"/>
                </a:solidFill>
              </a:rPr>
              <a:t>d</a:t>
            </a:r>
            <a:r>
              <a:rPr lang="en-US" altLang="zh-CN" b="0" i="1" dirty="0" err="1">
                <a:solidFill>
                  <a:srgbClr val="000000"/>
                </a:solidFill>
              </a:rPr>
              <a:t>y</a:t>
            </a:r>
            <a:r>
              <a:rPr lang="zh-CN" altLang="en-US" dirty="0"/>
              <a:t>不是全微分，三条路径需分别计算：</a:t>
            </a:r>
            <a:endParaRPr lang="en-US" altLang="zh-C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09001"/>
              </p:ext>
            </p:extLst>
          </p:nvPr>
        </p:nvGraphicFramePr>
        <p:xfrm>
          <a:off x="2016125" y="2901950"/>
          <a:ext cx="47879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095200" imgH="342720" progId="Equation.DSMT4">
                  <p:embed/>
                </p:oleObj>
              </mc:Choice>
              <mc:Fallback>
                <p:oleObj name="Equation" r:id="rId5" imgW="2095200" imgH="34272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2901950"/>
                        <a:ext cx="47879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123475"/>
              </p:ext>
            </p:extLst>
          </p:nvPr>
        </p:nvGraphicFramePr>
        <p:xfrm>
          <a:off x="1049338" y="3786188"/>
          <a:ext cx="73120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3200400" imgH="342720" progId="Equation.DSMT4">
                  <p:embed/>
                </p:oleObj>
              </mc:Choice>
              <mc:Fallback>
                <p:oleObj name="Equation" r:id="rId7" imgW="3200400" imgH="34272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786188"/>
                        <a:ext cx="73120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247839"/>
              </p:ext>
            </p:extLst>
          </p:nvPr>
        </p:nvGraphicFramePr>
        <p:xfrm>
          <a:off x="555625" y="4749800"/>
          <a:ext cx="8154988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3568680" imgH="685800" progId="Equation.DSMT4">
                  <p:embed/>
                </p:oleObj>
              </mc:Choice>
              <mc:Fallback>
                <p:oleObj name="Equation" r:id="rId9" imgW="3568680" imgH="68580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749800"/>
                        <a:ext cx="8154988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13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3316" y="2410331"/>
            <a:ext cx="8184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解：</a:t>
            </a:r>
            <a:r>
              <a:rPr lang="en-US" altLang="zh-CN" b="0" i="1" dirty="0" err="1">
                <a:solidFill>
                  <a:srgbClr val="000000"/>
                </a:solidFill>
              </a:rPr>
              <a:t>y</a:t>
            </a:r>
            <a:r>
              <a:rPr lang="en-US" altLang="zh-CN" b="0" dirty="0" err="1">
                <a:solidFill>
                  <a:srgbClr val="000000"/>
                </a:solidFill>
              </a:rPr>
              <a:t>d</a:t>
            </a:r>
            <a:r>
              <a:rPr lang="en-US" altLang="zh-CN" b="0" i="1" dirty="0" err="1">
                <a:solidFill>
                  <a:srgbClr val="000000"/>
                </a:solidFill>
              </a:rPr>
              <a:t>x</a:t>
            </a:r>
            <a:r>
              <a:rPr lang="en-US" altLang="zh-CN" b="0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</a:rPr>
              <a:t> </a:t>
            </a:r>
            <a:r>
              <a:rPr lang="en-US" altLang="zh-CN" b="0" i="1" dirty="0" err="1">
                <a:solidFill>
                  <a:srgbClr val="000000"/>
                </a:solidFill>
              </a:rPr>
              <a:t>x</a:t>
            </a:r>
            <a:r>
              <a:rPr lang="en-US" altLang="zh-CN" b="0" dirty="0" err="1">
                <a:solidFill>
                  <a:srgbClr val="000000"/>
                </a:solidFill>
              </a:rPr>
              <a:t>d</a:t>
            </a:r>
            <a:r>
              <a:rPr lang="en-US" altLang="zh-CN" b="0" i="1" dirty="0" err="1">
                <a:solidFill>
                  <a:srgbClr val="000000"/>
                </a:solidFill>
              </a:rPr>
              <a:t>y</a:t>
            </a:r>
            <a:r>
              <a:rPr lang="en-US" altLang="zh-CN" b="0" dirty="0">
                <a:solidFill>
                  <a:srgbClr val="000000"/>
                </a:solidFill>
              </a:rPr>
              <a:t> = d(</a:t>
            </a:r>
            <a:r>
              <a:rPr lang="en-US" altLang="zh-CN" b="0" i="1" dirty="0" err="1">
                <a:solidFill>
                  <a:srgbClr val="000000"/>
                </a:solidFill>
              </a:rPr>
              <a:t>xy</a:t>
            </a:r>
            <a:r>
              <a:rPr lang="en-US" altLang="zh-CN" b="0" dirty="0">
                <a:solidFill>
                  <a:srgbClr val="000000"/>
                </a:solidFill>
              </a:rPr>
              <a:t>)</a:t>
            </a:r>
            <a:r>
              <a:rPr lang="zh-CN" altLang="en-US" dirty="0"/>
              <a:t>是全微分，积分与路径无关，而路径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的始末点相同，则两者积分相等：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13316" y="4335783"/>
            <a:ext cx="8184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路径</a:t>
            </a:r>
            <a:r>
              <a:rPr lang="en-US" altLang="zh-CN" dirty="0"/>
              <a:t>3</a:t>
            </a:r>
            <a:r>
              <a:rPr lang="zh-CN" altLang="en-US" dirty="0"/>
              <a:t>是一个循环，因此</a:t>
            </a:r>
            <a:endParaRPr lang="en-US" altLang="zh-CN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486598"/>
              </p:ext>
            </p:extLst>
          </p:nvPr>
        </p:nvGraphicFramePr>
        <p:xfrm>
          <a:off x="1673225" y="3454400"/>
          <a:ext cx="60642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654280" imgH="317160" progId="Equation.DSMT4">
                  <p:embed/>
                </p:oleObj>
              </mc:Choice>
              <mc:Fallback>
                <p:oleObj name="Equation" r:id="rId3" imgW="2654280" imgH="31716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454400"/>
                        <a:ext cx="606425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901604"/>
              </p:ext>
            </p:extLst>
          </p:nvPr>
        </p:nvGraphicFramePr>
        <p:xfrm>
          <a:off x="1908175" y="4989513"/>
          <a:ext cx="481647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108160" imgH="304560" progId="Equation.DSMT4">
                  <p:embed/>
                </p:oleObj>
              </mc:Choice>
              <mc:Fallback>
                <p:oleObj name="Equation" r:id="rId5" imgW="2108160" imgH="30456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989513"/>
                        <a:ext cx="481647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13316" y="585246"/>
            <a:ext cx="81849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例：请计算第二类曲线积分：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1. </a:t>
            </a:r>
            <a:r>
              <a:rPr lang="en-US" altLang="zh-CN" b="0" i="1" dirty="0">
                <a:solidFill>
                  <a:srgbClr val="000000"/>
                </a:solidFill>
                <a:latin typeface="Symbol" panose="05050102010706020507" pitchFamily="18" charset="2"/>
              </a:rPr>
              <a:t>g</a:t>
            </a:r>
            <a:r>
              <a:rPr lang="zh-CN" altLang="en-US" dirty="0"/>
              <a:t>为</a:t>
            </a:r>
            <a:r>
              <a:rPr lang="en-US" altLang="zh-CN" b="0" i="1" dirty="0">
                <a:solidFill>
                  <a:srgbClr val="000000"/>
                </a:solidFill>
              </a:rPr>
              <a:t>y</a:t>
            </a:r>
            <a:r>
              <a:rPr lang="en-US" altLang="zh-CN" b="0" dirty="0">
                <a:solidFill>
                  <a:srgbClr val="000000"/>
                </a:solidFill>
              </a:rPr>
              <a:t> = </a:t>
            </a:r>
            <a:r>
              <a:rPr lang="en-US" altLang="zh-CN" b="0" i="1" dirty="0">
                <a:solidFill>
                  <a:srgbClr val="000000"/>
                </a:solidFill>
              </a:rPr>
              <a:t>x</a:t>
            </a:r>
            <a:r>
              <a:rPr lang="en-US" altLang="zh-CN" b="0" dirty="0">
                <a:solidFill>
                  <a:srgbClr val="000000"/>
                </a:solidFill>
              </a:rPr>
              <a:t>,  </a:t>
            </a:r>
            <a:r>
              <a:rPr lang="en-US" altLang="zh-CN" b="0" i="1" dirty="0">
                <a:solidFill>
                  <a:srgbClr val="000000"/>
                </a:solidFill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: </a:t>
            </a:r>
            <a:r>
              <a:rPr lang="en-US" altLang="zh-CN" b="0" dirty="0">
                <a:solidFill>
                  <a:srgbClr val="000000"/>
                </a:solidFill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0" dirty="0">
                <a:solidFill>
                  <a:srgbClr val="000000"/>
                </a:solidFill>
              </a:rPr>
              <a:t>1</a:t>
            </a:r>
            <a:r>
              <a:rPr lang="zh-CN" altLang="en-US" dirty="0"/>
              <a:t>；</a:t>
            </a:r>
            <a:r>
              <a:rPr lang="en-US" altLang="zh-CN" dirty="0"/>
              <a:t>2. </a:t>
            </a:r>
            <a:r>
              <a:rPr lang="en-US" altLang="zh-CN" b="0" i="1" dirty="0">
                <a:solidFill>
                  <a:srgbClr val="000000"/>
                </a:solidFill>
                <a:latin typeface="Symbol" panose="05050102010706020507" pitchFamily="18" charset="2"/>
              </a:rPr>
              <a:t>g</a:t>
            </a:r>
            <a:r>
              <a:rPr lang="zh-CN" altLang="en-US" dirty="0"/>
              <a:t>为</a:t>
            </a:r>
            <a:r>
              <a:rPr lang="en-US" altLang="zh-CN" b="0" i="1" dirty="0">
                <a:solidFill>
                  <a:srgbClr val="000000"/>
                </a:solidFill>
              </a:rPr>
              <a:t>y</a:t>
            </a:r>
            <a:r>
              <a:rPr lang="en-US" altLang="zh-CN" b="0" dirty="0">
                <a:solidFill>
                  <a:srgbClr val="000000"/>
                </a:solidFill>
              </a:rPr>
              <a:t> = </a:t>
            </a:r>
            <a:r>
              <a:rPr lang="en-US" altLang="zh-CN" b="0" i="1" dirty="0">
                <a:solidFill>
                  <a:srgbClr val="000000"/>
                </a:solidFill>
              </a:rPr>
              <a:t>x</a:t>
            </a:r>
            <a:r>
              <a:rPr lang="en-US" altLang="zh-CN" b="0" baseline="30000" dirty="0">
                <a:solidFill>
                  <a:srgbClr val="000000"/>
                </a:solidFill>
              </a:rPr>
              <a:t>2</a:t>
            </a:r>
            <a:r>
              <a:rPr lang="en-US" altLang="zh-CN" b="0" dirty="0">
                <a:solidFill>
                  <a:srgbClr val="000000"/>
                </a:solidFill>
              </a:rPr>
              <a:t>,  </a:t>
            </a:r>
            <a:r>
              <a:rPr lang="en-US" altLang="zh-CN" b="0" i="1" dirty="0">
                <a:solidFill>
                  <a:srgbClr val="000000"/>
                </a:solidFill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: </a:t>
            </a:r>
            <a:r>
              <a:rPr lang="en-US" altLang="zh-CN" b="0" dirty="0">
                <a:solidFill>
                  <a:srgbClr val="000000"/>
                </a:solidFill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0" dirty="0">
                <a:solidFill>
                  <a:srgbClr val="000000"/>
                </a:solidFill>
              </a:rPr>
              <a:t>1</a:t>
            </a:r>
            <a:r>
              <a:rPr lang="zh-CN" altLang="en-US" dirty="0"/>
              <a:t>；</a:t>
            </a:r>
            <a:r>
              <a:rPr lang="en-US" altLang="zh-CN" dirty="0"/>
              <a:t>3.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b="0" i="1" dirty="0">
                <a:solidFill>
                  <a:srgbClr val="000000"/>
                </a:solidFill>
                <a:latin typeface="Symbol" panose="05050102010706020507" pitchFamily="18" charset="2"/>
              </a:rPr>
              <a:t>g</a:t>
            </a:r>
            <a:r>
              <a:rPr lang="zh-CN" altLang="en-US" dirty="0"/>
              <a:t>为圆心在圆点，半径为</a:t>
            </a:r>
            <a:r>
              <a:rPr lang="en-US" altLang="zh-CN" b="0" dirty="0">
                <a:solidFill>
                  <a:srgbClr val="000000"/>
                </a:solidFill>
              </a:rPr>
              <a:t>1</a:t>
            </a:r>
            <a:r>
              <a:rPr lang="zh-CN" altLang="en-US" dirty="0"/>
              <a:t>的圆，积分方向逆时针一周。</a:t>
            </a:r>
            <a:endParaRPr lang="en-US" altLang="zh-CN" dirty="0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81403"/>
              </p:ext>
            </p:extLst>
          </p:nvPr>
        </p:nvGraphicFramePr>
        <p:xfrm>
          <a:off x="5246688" y="490538"/>
          <a:ext cx="24066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054080" imgH="304560" progId="Equation.DSMT4">
                  <p:embed/>
                </p:oleObj>
              </mc:Choice>
              <mc:Fallback>
                <p:oleObj name="Equation" r:id="rId7" imgW="1054080" imgH="30456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490538"/>
                        <a:ext cx="24066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6"/>
          <p:cNvSpPr txBox="1">
            <a:spLocks noChangeArrowheads="1"/>
          </p:cNvSpPr>
          <p:nvPr/>
        </p:nvSpPr>
        <p:spPr bwMode="auto">
          <a:xfrm>
            <a:off x="598488" y="560388"/>
            <a:ext cx="81421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如果经历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黑体" pitchFamily="49" charset="-122"/>
              </a:rPr>
              <a:t>任意循环过程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，某无限小变化的积分总等于零，那么这个无限小变化必定是全微分。</a:t>
            </a:r>
            <a:endParaRPr lang="zh-CN" altLang="en-US" sz="2800" dirty="0">
              <a:solidFill>
                <a:srgbClr val="2557F9"/>
              </a:solidFill>
              <a:latin typeface="宋体" pitchFamily="2" charset="-122"/>
              <a:ea typeface="黑体" pitchFamily="49" charset="-122"/>
            </a:endParaRPr>
          </a:p>
        </p:txBody>
      </p:sp>
      <p:sp>
        <p:nvSpPr>
          <p:cNvPr id="33795" name="Text Box 6"/>
          <p:cNvSpPr txBox="1">
            <a:spLocks noChangeArrowheads="1"/>
          </p:cNvSpPr>
          <p:nvPr/>
        </p:nvSpPr>
        <p:spPr bwMode="auto">
          <a:xfrm>
            <a:off x="646112" y="3186113"/>
            <a:ext cx="80944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如能证明某个无限小变化是全微分，则它必定对应一个状态函数（即可微函数）的微小变化。</a:t>
            </a:r>
            <a:endParaRPr lang="zh-CN" altLang="en-US" sz="2800" dirty="0">
              <a:solidFill>
                <a:srgbClr val="2557F9"/>
              </a:solidFill>
              <a:latin typeface="宋体" pitchFamily="2" charset="-122"/>
              <a:ea typeface="黑体" pitchFamily="49" charset="-122"/>
            </a:endParaRPr>
          </a:p>
        </p:txBody>
      </p:sp>
      <p:grpSp>
        <p:nvGrpSpPr>
          <p:cNvPr id="33796" name="组合 3"/>
          <p:cNvGrpSpPr>
            <a:grpSpLocks/>
          </p:cNvGrpSpPr>
          <p:nvPr/>
        </p:nvGrpSpPr>
        <p:grpSpPr bwMode="auto">
          <a:xfrm>
            <a:off x="1144588" y="1503371"/>
            <a:ext cx="5641975" cy="1706948"/>
            <a:chOff x="895351" y="4905368"/>
            <a:chExt cx="5640941" cy="1706313"/>
          </a:xfrm>
        </p:grpSpPr>
        <p:sp>
          <p:nvSpPr>
            <p:cNvPr id="33800" name="TextBox 11"/>
            <p:cNvSpPr txBox="1">
              <a:spLocks noChangeArrowheads="1"/>
            </p:cNvSpPr>
            <p:nvPr/>
          </p:nvSpPr>
          <p:spPr bwMode="auto">
            <a:xfrm>
              <a:off x="895351" y="5065542"/>
              <a:ext cx="13382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itchFamily="18" charset="0"/>
                </a:rPr>
                <a:t>例：</a:t>
              </a:r>
            </a:p>
          </p:txBody>
        </p:sp>
        <p:graphicFrame>
          <p:nvGraphicFramePr>
            <p:cNvPr id="33801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6116532"/>
                </p:ext>
              </p:extLst>
            </p:nvPr>
          </p:nvGraphicFramePr>
          <p:xfrm>
            <a:off x="1933386" y="4905368"/>
            <a:ext cx="4602906" cy="866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Equation" r:id="rId3" imgW="2082600" imgH="393480" progId="Equation.DSMT4">
                    <p:embed/>
                  </p:oleObj>
                </mc:Choice>
                <mc:Fallback>
                  <p:oleObj name="Equation" r:id="rId3" imgW="2082600" imgH="393480" progId="Equation.DSMT4">
                    <p:embed/>
                    <p:pic>
                      <p:nvPicPr>
                        <p:cNvPr id="3380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3386" y="4905368"/>
                          <a:ext cx="4602906" cy="866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0882123"/>
                </p:ext>
              </p:extLst>
            </p:nvPr>
          </p:nvGraphicFramePr>
          <p:xfrm>
            <a:off x="1954248" y="5722243"/>
            <a:ext cx="2931649" cy="88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Equation" r:id="rId5" imgW="1295280" imgH="393480" progId="Equation.DSMT4">
                    <p:embed/>
                  </p:oleObj>
                </mc:Choice>
                <mc:Fallback>
                  <p:oleObj name="Equation" r:id="rId5" imgW="1295280" imgH="393480" progId="Equation.DSMT4">
                    <p:embed/>
                    <p:pic>
                      <p:nvPicPr>
                        <p:cNvPr id="33802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248" y="5722243"/>
                          <a:ext cx="2931649" cy="889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797" name="组合 5"/>
          <p:cNvGrpSpPr>
            <a:grpSpLocks/>
          </p:cNvGrpSpPr>
          <p:nvPr/>
        </p:nvGrpSpPr>
        <p:grpSpPr bwMode="auto">
          <a:xfrm>
            <a:off x="955805" y="4173538"/>
            <a:ext cx="7530970" cy="2317750"/>
            <a:chOff x="253370" y="2316679"/>
            <a:chExt cx="7530012" cy="2317570"/>
          </a:xfrm>
        </p:grpSpPr>
        <p:sp>
          <p:nvSpPr>
            <p:cNvPr id="33798" name="TextBox 11"/>
            <p:cNvSpPr txBox="1">
              <a:spLocks noChangeArrowheads="1"/>
            </p:cNvSpPr>
            <p:nvPr/>
          </p:nvSpPr>
          <p:spPr bwMode="auto">
            <a:xfrm>
              <a:off x="253370" y="2459723"/>
              <a:ext cx="1025171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itchFamily="18" charset="0"/>
                </a:rPr>
                <a:t>例：</a:t>
              </a:r>
            </a:p>
          </p:txBody>
        </p:sp>
        <p:graphicFrame>
          <p:nvGraphicFramePr>
            <p:cNvPr id="33799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464958"/>
                </p:ext>
              </p:extLst>
            </p:nvPr>
          </p:nvGraphicFramePr>
          <p:xfrm>
            <a:off x="1134191" y="2316679"/>
            <a:ext cx="6649191" cy="2317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Equation" r:id="rId7" imgW="2984400" imgH="1041120" progId="Equation.DSMT4">
                    <p:embed/>
                  </p:oleObj>
                </mc:Choice>
                <mc:Fallback>
                  <p:oleObj name="Equation" r:id="rId7" imgW="2984400" imgH="1041120" progId="Equation.DSMT4">
                    <p:embed/>
                    <p:pic>
                      <p:nvPicPr>
                        <p:cNvPr id="33799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191" y="2316679"/>
                          <a:ext cx="6649191" cy="2317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8454844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14708</TotalTime>
  <Words>2908</Words>
  <Application>Microsoft Office PowerPoint</Application>
  <PresentationFormat>全屏显示(4:3)</PresentationFormat>
  <Paragraphs>178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847</cp:revision>
  <dcterms:created xsi:type="dcterms:W3CDTF">1998-06-15T09:16:02Z</dcterms:created>
  <dcterms:modified xsi:type="dcterms:W3CDTF">2020-06-29T00:44:03Z</dcterms:modified>
</cp:coreProperties>
</file>