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58"/>
  </p:notesMasterIdLst>
  <p:sldIdLst>
    <p:sldId id="417" r:id="rId2"/>
    <p:sldId id="418" r:id="rId3"/>
    <p:sldId id="470" r:id="rId4"/>
    <p:sldId id="500" r:id="rId5"/>
    <p:sldId id="501" r:id="rId6"/>
    <p:sldId id="494" r:id="rId7"/>
    <p:sldId id="471" r:id="rId8"/>
    <p:sldId id="469" r:id="rId9"/>
    <p:sldId id="520" r:id="rId10"/>
    <p:sldId id="484" r:id="rId11"/>
    <p:sldId id="502" r:id="rId12"/>
    <p:sldId id="526" r:id="rId13"/>
    <p:sldId id="461" r:id="rId14"/>
    <p:sldId id="475" r:id="rId15"/>
    <p:sldId id="478" r:id="rId16"/>
    <p:sldId id="479" r:id="rId17"/>
    <p:sldId id="504" r:id="rId18"/>
    <p:sldId id="505" r:id="rId19"/>
    <p:sldId id="506" r:id="rId20"/>
    <p:sldId id="507" r:id="rId21"/>
    <p:sldId id="508" r:id="rId22"/>
    <p:sldId id="529" r:id="rId23"/>
    <p:sldId id="512" r:id="rId24"/>
    <p:sldId id="524" r:id="rId25"/>
    <p:sldId id="525" r:id="rId26"/>
    <p:sldId id="519" r:id="rId27"/>
    <p:sldId id="515" r:id="rId28"/>
    <p:sldId id="393" r:id="rId29"/>
    <p:sldId id="394" r:id="rId30"/>
    <p:sldId id="518" r:id="rId31"/>
    <p:sldId id="454" r:id="rId32"/>
    <p:sldId id="457" r:id="rId33"/>
    <p:sldId id="527" r:id="rId34"/>
    <p:sldId id="513" r:id="rId35"/>
    <p:sldId id="424" r:id="rId36"/>
    <p:sldId id="425" r:id="rId37"/>
    <p:sldId id="426" r:id="rId38"/>
    <p:sldId id="429" r:id="rId39"/>
    <p:sldId id="453" r:id="rId40"/>
    <p:sldId id="430" r:id="rId41"/>
    <p:sldId id="431" r:id="rId42"/>
    <p:sldId id="432" r:id="rId43"/>
    <p:sldId id="496" r:id="rId44"/>
    <p:sldId id="433" r:id="rId45"/>
    <p:sldId id="434" r:id="rId46"/>
    <p:sldId id="435" r:id="rId47"/>
    <p:sldId id="528" r:id="rId48"/>
    <p:sldId id="521" r:id="rId49"/>
    <p:sldId id="522" r:id="rId50"/>
    <p:sldId id="523" r:id="rId51"/>
    <p:sldId id="436" r:id="rId52"/>
    <p:sldId id="437" r:id="rId53"/>
    <p:sldId id="438" r:id="rId54"/>
    <p:sldId id="439" r:id="rId55"/>
    <p:sldId id="440" r:id="rId56"/>
    <p:sldId id="441" r:id="rId57"/>
  </p:sldIdLst>
  <p:sldSz cx="9144000" cy="6858000" type="screen4x3"/>
  <p:notesSz cx="6858000" cy="9144000"/>
  <p:defaultTextStyle>
    <a:defPPr>
      <a:defRPr lang="zh-CN"/>
    </a:defPPr>
    <a:lvl1pPr algn="l" rtl="0" fontAlgn="base">
      <a:spcBef>
        <a:spcPct val="0"/>
      </a:spcBef>
      <a:spcAft>
        <a:spcPct val="0"/>
      </a:spcAft>
      <a:defRPr sz="2800" b="1"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sz="2800" b="1"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sz="2800" b="1"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sz="2800" b="1"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sz="2800" b="1" kern="1200">
        <a:solidFill>
          <a:schemeClr val="tx1"/>
        </a:solidFill>
        <a:latin typeface="Times New Roman" pitchFamily="18" charset="0"/>
        <a:ea typeface="宋体" pitchFamily="2" charset="-122"/>
        <a:cs typeface="+mn-cs"/>
      </a:defRPr>
    </a:lvl5pPr>
    <a:lvl6pPr marL="2286000" algn="l" defTabSz="914400" rtl="0" eaLnBrk="1" latinLnBrk="0" hangingPunct="1">
      <a:defRPr sz="2800" b="1" kern="1200">
        <a:solidFill>
          <a:schemeClr val="tx1"/>
        </a:solidFill>
        <a:latin typeface="Times New Roman" pitchFamily="18" charset="0"/>
        <a:ea typeface="宋体" pitchFamily="2" charset="-122"/>
        <a:cs typeface="+mn-cs"/>
      </a:defRPr>
    </a:lvl6pPr>
    <a:lvl7pPr marL="2743200" algn="l" defTabSz="914400" rtl="0" eaLnBrk="1" latinLnBrk="0" hangingPunct="1">
      <a:defRPr sz="2800" b="1" kern="1200">
        <a:solidFill>
          <a:schemeClr val="tx1"/>
        </a:solidFill>
        <a:latin typeface="Times New Roman" pitchFamily="18" charset="0"/>
        <a:ea typeface="宋体" pitchFamily="2" charset="-122"/>
        <a:cs typeface="+mn-cs"/>
      </a:defRPr>
    </a:lvl7pPr>
    <a:lvl8pPr marL="3200400" algn="l" defTabSz="914400" rtl="0" eaLnBrk="1" latinLnBrk="0" hangingPunct="1">
      <a:defRPr sz="2800" b="1" kern="1200">
        <a:solidFill>
          <a:schemeClr val="tx1"/>
        </a:solidFill>
        <a:latin typeface="Times New Roman" pitchFamily="18" charset="0"/>
        <a:ea typeface="宋体" pitchFamily="2" charset="-122"/>
        <a:cs typeface="+mn-cs"/>
      </a:defRPr>
    </a:lvl8pPr>
    <a:lvl9pPr marL="3657600" algn="l" defTabSz="914400" rtl="0" eaLnBrk="1" latinLnBrk="0" hangingPunct="1">
      <a:defRPr sz="2800" b="1"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a:srgbClr val="0000FF"/>
    <a:srgbClr val="FF0000"/>
    <a:srgbClr val="FF5050"/>
    <a:srgbClr val="993300"/>
    <a:srgbClr val="777777"/>
    <a:srgbClr val="66CC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FFD08A-A809-4DC8-B5E4-236CDF5052B7}" v="24" dt="2020-10-29T01:43:55.6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99" autoAdjust="0"/>
    <p:restoredTop sz="94613" autoAdjust="0"/>
  </p:normalViewPr>
  <p:slideViewPr>
    <p:cSldViewPr snapToGrid="0">
      <p:cViewPr varScale="1">
        <p:scale>
          <a:sx n="89" d="100"/>
          <a:sy n="89" d="100"/>
        </p:scale>
        <p:origin x="103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37" d="100"/>
          <a:sy n="37" d="100"/>
        </p:scale>
        <p:origin x="-147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3-210" userId="08ce88e1165b00db" providerId="LiveId" clId="{68FFD08A-A809-4DC8-B5E4-236CDF5052B7}"/>
    <pc:docChg chg="custSel modSld">
      <pc:chgData name="3-210" userId="08ce88e1165b00db" providerId="LiveId" clId="{68FFD08A-A809-4DC8-B5E4-236CDF5052B7}" dt="2020-10-29T01:45:51.201" v="261" actId="1076"/>
      <pc:docMkLst>
        <pc:docMk/>
      </pc:docMkLst>
      <pc:sldChg chg="modSp mod">
        <pc:chgData name="3-210" userId="08ce88e1165b00db" providerId="LiveId" clId="{68FFD08A-A809-4DC8-B5E4-236CDF5052B7}" dt="2020-10-27T08:01:58.400" v="237" actId="6549"/>
        <pc:sldMkLst>
          <pc:docMk/>
          <pc:sldMk cId="0" sldId="424"/>
        </pc:sldMkLst>
        <pc:spChg chg="mod">
          <ac:chgData name="3-210" userId="08ce88e1165b00db" providerId="LiveId" clId="{68FFD08A-A809-4DC8-B5E4-236CDF5052B7}" dt="2020-10-27T08:01:58.400" v="237" actId="6549"/>
          <ac:spMkLst>
            <pc:docMk/>
            <pc:sldMk cId="0" sldId="424"/>
            <ac:spMk id="25606" creationId="{00000000-0000-0000-0000-000000000000}"/>
          </ac:spMkLst>
        </pc:spChg>
        <pc:graphicFrameChg chg="mod">
          <ac:chgData name="3-210" userId="08ce88e1165b00db" providerId="LiveId" clId="{68FFD08A-A809-4DC8-B5E4-236CDF5052B7}" dt="2020-10-27T08:00:42.584" v="217" actId="1036"/>
          <ac:graphicFrameMkLst>
            <pc:docMk/>
            <pc:sldMk cId="0" sldId="424"/>
            <ac:graphicFrameMk id="29" creationId="{00000000-0000-0000-0000-000000000000}"/>
          </ac:graphicFrameMkLst>
        </pc:graphicFrameChg>
      </pc:sldChg>
      <pc:sldChg chg="modSp mod">
        <pc:chgData name="3-210" userId="08ce88e1165b00db" providerId="LiveId" clId="{68FFD08A-A809-4DC8-B5E4-236CDF5052B7}" dt="2020-10-27T07:57:02.072" v="62" actId="14100"/>
        <pc:sldMkLst>
          <pc:docMk/>
          <pc:sldMk cId="0" sldId="429"/>
        </pc:sldMkLst>
        <pc:spChg chg="mod">
          <ac:chgData name="3-210" userId="08ce88e1165b00db" providerId="LiveId" clId="{68FFD08A-A809-4DC8-B5E4-236CDF5052B7}" dt="2020-10-27T07:57:02.072" v="62" actId="14100"/>
          <ac:spMkLst>
            <pc:docMk/>
            <pc:sldMk cId="0" sldId="429"/>
            <ac:spMk id="15" creationId="{00000000-0000-0000-0000-000000000000}"/>
          </ac:spMkLst>
        </pc:spChg>
      </pc:sldChg>
      <pc:sldChg chg="modSp mod">
        <pc:chgData name="3-210" userId="08ce88e1165b00db" providerId="LiveId" clId="{68FFD08A-A809-4DC8-B5E4-236CDF5052B7}" dt="2020-10-27T07:56:08.438" v="13" actId="207"/>
        <pc:sldMkLst>
          <pc:docMk/>
          <pc:sldMk cId="0" sldId="454"/>
        </pc:sldMkLst>
        <pc:spChg chg="mod">
          <ac:chgData name="3-210" userId="08ce88e1165b00db" providerId="LiveId" clId="{68FFD08A-A809-4DC8-B5E4-236CDF5052B7}" dt="2020-10-27T07:56:08.438" v="13" actId="207"/>
          <ac:spMkLst>
            <pc:docMk/>
            <pc:sldMk cId="0" sldId="454"/>
            <ac:spMk id="15368" creationId="{00000000-0000-0000-0000-000000000000}"/>
          </ac:spMkLst>
        </pc:spChg>
      </pc:sldChg>
      <pc:sldChg chg="modSp mod">
        <pc:chgData name="3-210" userId="08ce88e1165b00db" providerId="LiveId" clId="{68FFD08A-A809-4DC8-B5E4-236CDF5052B7}" dt="2020-10-29T01:42:53.496" v="252" actId="14100"/>
        <pc:sldMkLst>
          <pc:docMk/>
          <pc:sldMk cId="2148511927" sldId="502"/>
        </pc:sldMkLst>
        <pc:graphicFrameChg chg="mod">
          <ac:chgData name="3-210" userId="08ce88e1165b00db" providerId="LiveId" clId="{68FFD08A-A809-4DC8-B5E4-236CDF5052B7}" dt="2020-10-29T01:42:53.496" v="252" actId="14100"/>
          <ac:graphicFrameMkLst>
            <pc:docMk/>
            <pc:sldMk cId="2148511927" sldId="502"/>
            <ac:graphicFrameMk id="5" creationId="{00000000-0000-0000-0000-000000000000}"/>
          </ac:graphicFrameMkLst>
        </pc:graphicFrameChg>
      </pc:sldChg>
      <pc:sldChg chg="addSp delSp modSp mod">
        <pc:chgData name="3-210" userId="08ce88e1165b00db" providerId="LiveId" clId="{68FFD08A-A809-4DC8-B5E4-236CDF5052B7}" dt="2020-10-29T01:45:51.201" v="261" actId="1076"/>
        <pc:sldMkLst>
          <pc:docMk/>
          <pc:sldMk cId="211486758" sldId="519"/>
        </pc:sldMkLst>
        <pc:graphicFrameChg chg="add mod">
          <ac:chgData name="3-210" userId="08ce88e1165b00db" providerId="LiveId" clId="{68FFD08A-A809-4DC8-B5E4-236CDF5052B7}" dt="2020-10-29T01:45:51.201" v="261" actId="1076"/>
          <ac:graphicFrameMkLst>
            <pc:docMk/>
            <pc:sldMk cId="211486758" sldId="519"/>
            <ac:graphicFrameMk id="2" creationId="{C1386776-AEA1-484A-A526-005309C4D3C8}"/>
          </ac:graphicFrameMkLst>
        </pc:graphicFrameChg>
        <pc:graphicFrameChg chg="del">
          <ac:chgData name="3-210" userId="08ce88e1165b00db" providerId="LiveId" clId="{68FFD08A-A809-4DC8-B5E4-236CDF5052B7}" dt="2020-10-29T01:45:48.138" v="259" actId="478"/>
          <ac:graphicFrameMkLst>
            <pc:docMk/>
            <pc:sldMk cId="211486758" sldId="519"/>
            <ac:graphicFrameMk id="20491" creationId="{00000000-0000-0000-0000-000000000000}"/>
          </ac:graphicFrameMkLst>
        </pc:graphicFrameChg>
      </pc:sldChg>
      <pc:sldChg chg="modSp">
        <pc:chgData name="3-210" userId="08ce88e1165b00db" providerId="LiveId" clId="{68FFD08A-A809-4DC8-B5E4-236CDF5052B7}" dt="2020-10-27T09:01:11.495" v="239"/>
        <pc:sldMkLst>
          <pc:docMk/>
          <pc:sldMk cId="1620005066" sldId="525"/>
        </pc:sldMkLst>
        <pc:graphicFrameChg chg="mod">
          <ac:chgData name="3-210" userId="08ce88e1165b00db" providerId="LiveId" clId="{68FFD08A-A809-4DC8-B5E4-236CDF5052B7}" dt="2020-10-27T09:01:11.495" v="239"/>
          <ac:graphicFrameMkLst>
            <pc:docMk/>
            <pc:sldMk cId="1620005066" sldId="525"/>
            <ac:graphicFrameMk id="3" creationId="{6803EF53-E20F-4704-84EF-937AE2D5926A}"/>
          </ac:graphicFrameMkLst>
        </pc:graphicFrameChg>
      </pc:sldChg>
      <pc:sldChg chg="modSp">
        <pc:chgData name="3-210" userId="08ce88e1165b00db" providerId="LiveId" clId="{68FFD08A-A809-4DC8-B5E4-236CDF5052B7}" dt="2020-10-29T01:43:55.638" v="258" actId="6549"/>
        <pc:sldMkLst>
          <pc:docMk/>
          <pc:sldMk cId="3918665801" sldId="526"/>
        </pc:sldMkLst>
        <pc:spChg chg="mod">
          <ac:chgData name="3-210" userId="08ce88e1165b00db" providerId="LiveId" clId="{68FFD08A-A809-4DC8-B5E4-236CDF5052B7}" dt="2020-10-29T01:43:55.638" v="258" actId="6549"/>
          <ac:spMkLst>
            <pc:docMk/>
            <pc:sldMk cId="3918665801" sldId="526"/>
            <ac:spMk id="6" creationId="{DD04B436-309D-412C-AB08-4C4327B45E2A}"/>
          </ac:spMkLst>
        </pc:spChg>
      </pc:sldChg>
    </pc:docChg>
  </pc:docChgLst>
  <pc:docChgLst>
    <pc:chgData name="CAI JUN" userId="08ce88e1165b00db" providerId="LiveId" clId="{D507CBC7-3030-45AD-BFE2-DC3AE6159397}"/>
    <pc:docChg chg="delSld">
      <pc:chgData name="CAI JUN" userId="08ce88e1165b00db" providerId="LiveId" clId="{D507CBC7-3030-45AD-BFE2-DC3AE6159397}" dt="2020-07-17T06:37:05.509" v="0" actId="2696"/>
      <pc:docMkLst>
        <pc:docMk/>
      </pc:docMkLst>
      <pc:sldChg chg="del">
        <pc:chgData name="CAI JUN" userId="08ce88e1165b00db" providerId="LiveId" clId="{D507CBC7-3030-45AD-BFE2-DC3AE6159397}" dt="2020-07-17T06:37:05.509" v="0" actId="2696"/>
        <pc:sldMkLst>
          <pc:docMk/>
          <pc:sldMk cId="0" sldId="419"/>
        </pc:sldMkLst>
      </pc:sldChg>
    </pc:docChg>
  </pc:docChgLst>
  <pc:docChgLst>
    <pc:chgData name="CAI JUN" userId="08ce88e1165b00db" providerId="LiveId" clId="{8B09DFD1-1348-480D-934B-B0DEF6CA45B9}"/>
    <pc:docChg chg="undo custSel modSld">
      <pc:chgData name="CAI JUN" userId="08ce88e1165b00db" providerId="LiveId" clId="{8B09DFD1-1348-480D-934B-B0DEF6CA45B9}" dt="2020-06-03T04:08:29.350" v="4020" actId="6549"/>
      <pc:docMkLst>
        <pc:docMk/>
      </pc:docMkLst>
      <pc:sldChg chg="modSp mod">
        <pc:chgData name="CAI JUN" userId="08ce88e1165b00db" providerId="LiveId" clId="{8B09DFD1-1348-480D-934B-B0DEF6CA45B9}" dt="2020-06-03T00:45:01.179" v="264" actId="113"/>
        <pc:sldMkLst>
          <pc:docMk/>
          <pc:sldMk cId="213652841" sldId="393"/>
        </pc:sldMkLst>
        <pc:spChg chg="mod">
          <ac:chgData name="CAI JUN" userId="08ce88e1165b00db" providerId="LiveId" clId="{8B09DFD1-1348-480D-934B-B0DEF6CA45B9}" dt="2020-06-03T00:44:04.554" v="249" actId="113"/>
          <ac:spMkLst>
            <pc:docMk/>
            <pc:sldMk cId="213652841" sldId="393"/>
            <ac:spMk id="23556" creationId="{00000000-0000-0000-0000-000000000000}"/>
          </ac:spMkLst>
        </pc:spChg>
        <pc:spChg chg="mod">
          <ac:chgData name="CAI JUN" userId="08ce88e1165b00db" providerId="LiveId" clId="{8B09DFD1-1348-480D-934B-B0DEF6CA45B9}" dt="2020-06-03T00:44:53.725" v="261" actId="113"/>
          <ac:spMkLst>
            <pc:docMk/>
            <pc:sldMk cId="213652841" sldId="393"/>
            <ac:spMk id="23562" creationId="{00000000-0000-0000-0000-000000000000}"/>
          </ac:spMkLst>
        </pc:spChg>
        <pc:spChg chg="mod">
          <ac:chgData name="CAI JUN" userId="08ce88e1165b00db" providerId="LiveId" clId="{8B09DFD1-1348-480D-934B-B0DEF6CA45B9}" dt="2020-06-03T00:44:56.257" v="262" actId="113"/>
          <ac:spMkLst>
            <pc:docMk/>
            <pc:sldMk cId="213652841" sldId="393"/>
            <ac:spMk id="23564" creationId="{00000000-0000-0000-0000-000000000000}"/>
          </ac:spMkLst>
        </pc:spChg>
        <pc:spChg chg="mod">
          <ac:chgData name="CAI JUN" userId="08ce88e1165b00db" providerId="LiveId" clId="{8B09DFD1-1348-480D-934B-B0DEF6CA45B9}" dt="2020-06-03T00:45:01.179" v="264" actId="113"/>
          <ac:spMkLst>
            <pc:docMk/>
            <pc:sldMk cId="213652841" sldId="393"/>
            <ac:spMk id="23565" creationId="{00000000-0000-0000-0000-000000000000}"/>
          </ac:spMkLst>
        </pc:spChg>
        <pc:spChg chg="mod">
          <ac:chgData name="CAI JUN" userId="08ce88e1165b00db" providerId="LiveId" clId="{8B09DFD1-1348-480D-934B-B0DEF6CA45B9}" dt="2020-06-03T00:44:58.538" v="263" actId="113"/>
          <ac:spMkLst>
            <pc:docMk/>
            <pc:sldMk cId="213652841" sldId="393"/>
            <ac:spMk id="23567" creationId="{00000000-0000-0000-0000-000000000000}"/>
          </ac:spMkLst>
        </pc:spChg>
        <pc:spChg chg="mod">
          <ac:chgData name="CAI JUN" userId="08ce88e1165b00db" providerId="LiveId" clId="{8B09DFD1-1348-480D-934B-B0DEF6CA45B9}" dt="2020-06-03T00:44:49.569" v="260"/>
          <ac:spMkLst>
            <pc:docMk/>
            <pc:sldMk cId="213652841" sldId="393"/>
            <ac:spMk id="23568" creationId="{00000000-0000-0000-0000-000000000000}"/>
          </ac:spMkLst>
        </pc:spChg>
        <pc:spChg chg="mod">
          <ac:chgData name="CAI JUN" userId="08ce88e1165b00db" providerId="LiveId" clId="{8B09DFD1-1348-480D-934B-B0DEF6CA45B9}" dt="2020-06-03T00:44:32.413" v="256"/>
          <ac:spMkLst>
            <pc:docMk/>
            <pc:sldMk cId="213652841" sldId="393"/>
            <ac:spMk id="23570" creationId="{00000000-0000-0000-0000-000000000000}"/>
          </ac:spMkLst>
        </pc:spChg>
        <pc:grpChg chg="mod">
          <ac:chgData name="CAI JUN" userId="08ce88e1165b00db" providerId="LiveId" clId="{8B09DFD1-1348-480D-934B-B0DEF6CA45B9}" dt="2020-06-03T00:44:32.413" v="256"/>
          <ac:grpSpMkLst>
            <pc:docMk/>
            <pc:sldMk cId="213652841" sldId="393"/>
            <ac:grpSpMk id="3" creationId="{BCE55159-AFC2-4759-B4A9-A09A056E49D7}"/>
          </ac:grpSpMkLst>
        </pc:grpChg>
        <pc:grpChg chg="mod">
          <ac:chgData name="CAI JUN" userId="08ce88e1165b00db" providerId="LiveId" clId="{8B09DFD1-1348-480D-934B-B0DEF6CA45B9}" dt="2020-06-03T00:44:49.569" v="260"/>
          <ac:grpSpMkLst>
            <pc:docMk/>
            <pc:sldMk cId="213652841" sldId="393"/>
            <ac:grpSpMk id="4" creationId="{E93BEBF3-5B7D-4915-A650-C9171ADBF326}"/>
          </ac:grpSpMkLst>
        </pc:grpChg>
        <pc:graphicFrameChg chg="mod">
          <ac:chgData name="CAI JUN" userId="08ce88e1165b00db" providerId="LiveId" clId="{8B09DFD1-1348-480D-934B-B0DEF6CA45B9}" dt="2020-06-03T00:44:32.413" v="256"/>
          <ac:graphicFrameMkLst>
            <pc:docMk/>
            <pc:sldMk cId="213652841" sldId="393"/>
            <ac:graphicFrameMk id="2" creationId="{8022E631-1B6F-4F82-8B8A-3E73FD5DC3C1}"/>
          </ac:graphicFrameMkLst>
        </pc:graphicFrameChg>
        <pc:graphicFrameChg chg="mod">
          <ac:chgData name="CAI JUN" userId="08ce88e1165b00db" providerId="LiveId" clId="{8B09DFD1-1348-480D-934B-B0DEF6CA45B9}" dt="2020-06-03T00:44:49.569" v="260"/>
          <ac:graphicFrameMkLst>
            <pc:docMk/>
            <pc:sldMk cId="213652841" sldId="393"/>
            <ac:graphicFrameMk id="21" creationId="{639CA9FF-C972-4152-927C-3D559156F5F1}"/>
          </ac:graphicFrameMkLst>
        </pc:graphicFrameChg>
        <pc:graphicFrameChg chg="mod">
          <ac:chgData name="CAI JUN" userId="08ce88e1165b00db" providerId="LiveId" clId="{8B09DFD1-1348-480D-934B-B0DEF6CA45B9}" dt="2020-06-03T00:44:12.991" v="251"/>
          <ac:graphicFrameMkLst>
            <pc:docMk/>
            <pc:sldMk cId="213652841" sldId="393"/>
            <ac:graphicFrameMk id="23" creationId="{48A06DBB-9BD2-435A-8702-3B9A6C01ADEF}"/>
          </ac:graphicFrameMkLst>
        </pc:graphicFrameChg>
        <pc:graphicFrameChg chg="mod">
          <ac:chgData name="CAI JUN" userId="08ce88e1165b00db" providerId="LiveId" clId="{8B09DFD1-1348-480D-934B-B0DEF6CA45B9}" dt="2020-06-03T00:44:23.147" v="253"/>
          <ac:graphicFrameMkLst>
            <pc:docMk/>
            <pc:sldMk cId="213652841" sldId="393"/>
            <ac:graphicFrameMk id="24" creationId="{720AE2EB-E713-4FD7-AEAA-284784EE84C3}"/>
          </ac:graphicFrameMkLst>
        </pc:graphicFrameChg>
        <pc:graphicFrameChg chg="mod">
          <ac:chgData name="CAI JUN" userId="08ce88e1165b00db" providerId="LiveId" clId="{8B09DFD1-1348-480D-934B-B0DEF6CA45B9}" dt="2020-06-03T00:44:40.944" v="258"/>
          <ac:graphicFrameMkLst>
            <pc:docMk/>
            <pc:sldMk cId="213652841" sldId="393"/>
            <ac:graphicFrameMk id="25" creationId="{AFF337B4-D4EA-4BD9-BE36-ECA3AF6AD563}"/>
          </ac:graphicFrameMkLst>
        </pc:graphicFrameChg>
      </pc:sldChg>
      <pc:sldChg chg="modSp mod">
        <pc:chgData name="CAI JUN" userId="08ce88e1165b00db" providerId="LiveId" clId="{8B09DFD1-1348-480D-934B-B0DEF6CA45B9}" dt="2020-06-03T00:45:59.038" v="278"/>
        <pc:sldMkLst>
          <pc:docMk/>
          <pc:sldMk cId="3963050179" sldId="394"/>
        </pc:sldMkLst>
        <pc:spChg chg="mod">
          <ac:chgData name="CAI JUN" userId="08ce88e1165b00db" providerId="LiveId" clId="{8B09DFD1-1348-480D-934B-B0DEF6CA45B9}" dt="2020-06-03T00:45:50.538" v="276"/>
          <ac:spMkLst>
            <pc:docMk/>
            <pc:sldMk cId="3963050179" sldId="394"/>
            <ac:spMk id="15" creationId="{5887E7F2-D56F-46C5-AA00-C97E9294C39A}"/>
          </ac:spMkLst>
        </pc:spChg>
        <pc:spChg chg="mod">
          <ac:chgData name="CAI JUN" userId="08ce88e1165b00db" providerId="LiveId" clId="{8B09DFD1-1348-480D-934B-B0DEF6CA45B9}" dt="2020-06-03T00:45:59.038" v="278"/>
          <ac:spMkLst>
            <pc:docMk/>
            <pc:sldMk cId="3963050179" sldId="394"/>
            <ac:spMk id="18" creationId="{8533FD5D-16CB-4406-9E0B-A161623A0C59}"/>
          </ac:spMkLst>
        </pc:spChg>
        <pc:spChg chg="mod">
          <ac:chgData name="CAI JUN" userId="08ce88e1165b00db" providerId="LiveId" clId="{8B09DFD1-1348-480D-934B-B0DEF6CA45B9}" dt="2020-06-03T00:45:18.757" v="267" actId="113"/>
          <ac:spMkLst>
            <pc:docMk/>
            <pc:sldMk cId="3963050179" sldId="394"/>
            <ac:spMk id="24580" creationId="{00000000-0000-0000-0000-000000000000}"/>
          </ac:spMkLst>
        </pc:spChg>
        <pc:spChg chg="mod">
          <ac:chgData name="CAI JUN" userId="08ce88e1165b00db" providerId="LiveId" clId="{8B09DFD1-1348-480D-934B-B0DEF6CA45B9}" dt="2020-06-03T00:45:41.054" v="274" actId="113"/>
          <ac:spMkLst>
            <pc:docMk/>
            <pc:sldMk cId="3963050179" sldId="394"/>
            <ac:spMk id="24585" creationId="{00000000-0000-0000-0000-000000000000}"/>
          </ac:spMkLst>
        </pc:spChg>
        <pc:grpChg chg="mod">
          <ac:chgData name="CAI JUN" userId="08ce88e1165b00db" providerId="LiveId" clId="{8B09DFD1-1348-480D-934B-B0DEF6CA45B9}" dt="2020-06-03T00:45:50.538" v="276"/>
          <ac:grpSpMkLst>
            <pc:docMk/>
            <pc:sldMk cId="3963050179" sldId="394"/>
            <ac:grpSpMk id="13" creationId="{AE5DF421-D640-4F0C-9AE1-136A2DB8D10A}"/>
          </ac:grpSpMkLst>
        </pc:grpChg>
        <pc:grpChg chg="mod">
          <ac:chgData name="CAI JUN" userId="08ce88e1165b00db" providerId="LiveId" clId="{8B09DFD1-1348-480D-934B-B0DEF6CA45B9}" dt="2020-06-03T00:45:59.038" v="278"/>
          <ac:grpSpMkLst>
            <pc:docMk/>
            <pc:sldMk cId="3963050179" sldId="394"/>
            <ac:grpSpMk id="17" creationId="{30954457-9F42-47CB-907C-08B7F34E5B9D}"/>
          </ac:grpSpMkLst>
        </pc:grpChg>
        <pc:graphicFrameChg chg="mod">
          <ac:chgData name="CAI JUN" userId="08ce88e1165b00db" providerId="LiveId" clId="{8B09DFD1-1348-480D-934B-B0DEF6CA45B9}" dt="2020-06-03T00:45:50.538" v="276"/>
          <ac:graphicFrameMkLst>
            <pc:docMk/>
            <pc:sldMk cId="3963050179" sldId="394"/>
            <ac:graphicFrameMk id="16" creationId="{82211E10-F022-4BEC-AB3C-53A89911B4FD}"/>
          </ac:graphicFrameMkLst>
        </pc:graphicFrameChg>
        <pc:graphicFrameChg chg="mod">
          <ac:chgData name="CAI JUN" userId="08ce88e1165b00db" providerId="LiveId" clId="{8B09DFD1-1348-480D-934B-B0DEF6CA45B9}" dt="2020-06-03T00:45:59.038" v="278"/>
          <ac:graphicFrameMkLst>
            <pc:docMk/>
            <pc:sldMk cId="3963050179" sldId="394"/>
            <ac:graphicFrameMk id="19" creationId="{63507433-704A-4C77-9720-E30A77BC826C}"/>
          </ac:graphicFrameMkLst>
        </pc:graphicFrameChg>
      </pc:sldChg>
      <pc:sldChg chg="modSp mod">
        <pc:chgData name="CAI JUN" userId="08ce88e1165b00db" providerId="LiveId" clId="{8B09DFD1-1348-480D-934B-B0DEF6CA45B9}" dt="2020-06-03T00:32:10.364" v="88"/>
        <pc:sldMkLst>
          <pc:docMk/>
          <pc:sldMk cId="0" sldId="419"/>
        </pc:sldMkLst>
        <pc:spChg chg="mod">
          <ac:chgData name="CAI JUN" userId="08ce88e1165b00db" providerId="LiveId" clId="{8B09DFD1-1348-480D-934B-B0DEF6CA45B9}" dt="2020-06-03T00:32:10.364" v="88"/>
          <ac:spMkLst>
            <pc:docMk/>
            <pc:sldMk cId="0" sldId="419"/>
            <ac:spMk id="21" creationId="{00000000-0000-0000-0000-000000000000}"/>
          </ac:spMkLst>
        </pc:spChg>
        <pc:grpChg chg="mod">
          <ac:chgData name="CAI JUN" userId="08ce88e1165b00db" providerId="LiveId" clId="{8B09DFD1-1348-480D-934B-B0DEF6CA45B9}" dt="2020-06-03T00:32:10.364" v="88"/>
          <ac:grpSpMkLst>
            <pc:docMk/>
            <pc:sldMk cId="0" sldId="419"/>
            <ac:grpSpMk id="2" creationId="{00000000-0000-0000-0000-000000000000}"/>
          </ac:grpSpMkLst>
        </pc:grpChg>
        <pc:graphicFrameChg chg="mod">
          <ac:chgData name="CAI JUN" userId="08ce88e1165b00db" providerId="LiveId" clId="{8B09DFD1-1348-480D-934B-B0DEF6CA45B9}" dt="2020-06-03T00:32:10.364" v="88"/>
          <ac:graphicFrameMkLst>
            <pc:docMk/>
            <pc:sldMk cId="0" sldId="419"/>
            <ac:graphicFrameMk id="25" creationId="{00000000-0000-0000-0000-000000000000}"/>
          </ac:graphicFrameMkLst>
        </pc:graphicFrameChg>
      </pc:sldChg>
      <pc:sldChg chg="modSp">
        <pc:chgData name="CAI JUN" userId="08ce88e1165b00db" providerId="LiveId" clId="{8B09DFD1-1348-480D-934B-B0DEF6CA45B9}" dt="2020-06-03T00:58:21.132" v="394"/>
        <pc:sldMkLst>
          <pc:docMk/>
          <pc:sldMk cId="0" sldId="424"/>
        </pc:sldMkLst>
        <pc:graphicFrameChg chg="mod">
          <ac:chgData name="CAI JUN" userId="08ce88e1165b00db" providerId="LiveId" clId="{8B09DFD1-1348-480D-934B-B0DEF6CA45B9}" dt="2020-06-03T00:58:21.132" v="394"/>
          <ac:graphicFrameMkLst>
            <pc:docMk/>
            <pc:sldMk cId="0" sldId="424"/>
            <ac:graphicFrameMk id="29" creationId="{00000000-0000-0000-0000-000000000000}"/>
          </ac:graphicFrameMkLst>
        </pc:graphicFrameChg>
      </pc:sldChg>
      <pc:sldChg chg="addSp delSp modSp mod">
        <pc:chgData name="CAI JUN" userId="08ce88e1165b00db" providerId="LiveId" clId="{8B09DFD1-1348-480D-934B-B0DEF6CA45B9}" dt="2020-06-03T01:00:24.038" v="414" actId="113"/>
        <pc:sldMkLst>
          <pc:docMk/>
          <pc:sldMk cId="0" sldId="425"/>
        </pc:sldMkLst>
        <pc:spChg chg="mod">
          <ac:chgData name="CAI JUN" userId="08ce88e1165b00db" providerId="LiveId" clId="{8B09DFD1-1348-480D-934B-B0DEF6CA45B9}" dt="2020-06-03T01:00:24.038" v="414" actId="113"/>
          <ac:spMkLst>
            <pc:docMk/>
            <pc:sldMk cId="0" sldId="425"/>
            <ac:spMk id="26629" creationId="{00000000-0000-0000-0000-000000000000}"/>
          </ac:spMkLst>
        </pc:spChg>
        <pc:spChg chg="mod">
          <ac:chgData name="CAI JUN" userId="08ce88e1165b00db" providerId="LiveId" clId="{8B09DFD1-1348-480D-934B-B0DEF6CA45B9}" dt="2020-06-03T00:59:58.132" v="408"/>
          <ac:spMkLst>
            <pc:docMk/>
            <pc:sldMk cId="0" sldId="425"/>
            <ac:spMk id="26630" creationId="{00000000-0000-0000-0000-000000000000}"/>
          </ac:spMkLst>
        </pc:spChg>
        <pc:grpChg chg="add del mod">
          <ac:chgData name="CAI JUN" userId="08ce88e1165b00db" providerId="LiveId" clId="{8B09DFD1-1348-480D-934B-B0DEF6CA45B9}" dt="2020-06-03T00:59:58.132" v="408"/>
          <ac:grpSpMkLst>
            <pc:docMk/>
            <pc:sldMk cId="0" sldId="425"/>
            <ac:grpSpMk id="26626" creationId="{00000000-0000-0000-0000-000000000000}"/>
          </ac:grpSpMkLst>
        </pc:grpChg>
        <pc:graphicFrameChg chg="mod">
          <ac:chgData name="CAI JUN" userId="08ce88e1165b00db" providerId="LiveId" clId="{8B09DFD1-1348-480D-934B-B0DEF6CA45B9}" dt="2020-06-03T01:00:09.257" v="410"/>
          <ac:graphicFrameMkLst>
            <pc:docMk/>
            <pc:sldMk cId="0" sldId="425"/>
            <ac:graphicFrameMk id="26627" creationId="{00000000-0000-0000-0000-000000000000}"/>
          </ac:graphicFrameMkLst>
        </pc:graphicFrameChg>
        <pc:graphicFrameChg chg="mod">
          <ac:chgData name="CAI JUN" userId="08ce88e1165b00db" providerId="LiveId" clId="{8B09DFD1-1348-480D-934B-B0DEF6CA45B9}" dt="2020-06-03T01:00:19.382" v="412"/>
          <ac:graphicFrameMkLst>
            <pc:docMk/>
            <pc:sldMk cId="0" sldId="425"/>
            <ac:graphicFrameMk id="26628" creationId="{00000000-0000-0000-0000-000000000000}"/>
          </ac:graphicFrameMkLst>
        </pc:graphicFrameChg>
        <pc:graphicFrameChg chg="mod">
          <ac:chgData name="CAI JUN" userId="08ce88e1165b00db" providerId="LiveId" clId="{8B09DFD1-1348-480D-934B-B0DEF6CA45B9}" dt="2020-06-03T00:59:58.132" v="408"/>
          <ac:graphicFrameMkLst>
            <pc:docMk/>
            <pc:sldMk cId="0" sldId="425"/>
            <ac:graphicFrameMk id="26631" creationId="{00000000-0000-0000-0000-000000000000}"/>
          </ac:graphicFrameMkLst>
        </pc:graphicFrameChg>
        <pc:graphicFrameChg chg="del mod">
          <ac:chgData name="CAI JUN" userId="08ce88e1165b00db" providerId="LiveId" clId="{8B09DFD1-1348-480D-934B-B0DEF6CA45B9}" dt="2020-06-03T00:59:25.788" v="400" actId="478"/>
          <ac:graphicFrameMkLst>
            <pc:docMk/>
            <pc:sldMk cId="0" sldId="425"/>
            <ac:graphicFrameMk id="26632" creationId="{00000000-0000-0000-0000-000000000000}"/>
          </ac:graphicFrameMkLst>
        </pc:graphicFrameChg>
        <pc:graphicFrameChg chg="del mod">
          <ac:chgData name="CAI JUN" userId="08ce88e1165b00db" providerId="LiveId" clId="{8B09DFD1-1348-480D-934B-B0DEF6CA45B9}" dt="2020-06-03T00:59:30.116" v="403" actId="478"/>
          <ac:graphicFrameMkLst>
            <pc:docMk/>
            <pc:sldMk cId="0" sldId="425"/>
            <ac:graphicFrameMk id="26633" creationId="{00000000-0000-0000-0000-000000000000}"/>
          </ac:graphicFrameMkLst>
        </pc:graphicFrameChg>
        <pc:graphicFrameChg chg="del mod">
          <ac:chgData name="CAI JUN" userId="08ce88e1165b00db" providerId="LiveId" clId="{8B09DFD1-1348-480D-934B-B0DEF6CA45B9}" dt="2020-06-03T00:59:31.819" v="404" actId="478"/>
          <ac:graphicFrameMkLst>
            <pc:docMk/>
            <pc:sldMk cId="0" sldId="425"/>
            <ac:graphicFrameMk id="26634" creationId="{00000000-0000-0000-0000-000000000000}"/>
          </ac:graphicFrameMkLst>
        </pc:graphicFrameChg>
      </pc:sldChg>
      <pc:sldChg chg="modSp">
        <pc:chgData name="CAI JUN" userId="08ce88e1165b00db" providerId="LiveId" clId="{8B09DFD1-1348-480D-934B-B0DEF6CA45B9}" dt="2020-06-03T01:01:10.225" v="422"/>
        <pc:sldMkLst>
          <pc:docMk/>
          <pc:sldMk cId="0" sldId="426"/>
        </pc:sldMkLst>
        <pc:graphicFrameChg chg="mod">
          <ac:chgData name="CAI JUN" userId="08ce88e1165b00db" providerId="LiveId" clId="{8B09DFD1-1348-480D-934B-B0DEF6CA45B9}" dt="2020-06-03T01:00:43.663" v="416"/>
          <ac:graphicFrameMkLst>
            <pc:docMk/>
            <pc:sldMk cId="0" sldId="426"/>
            <ac:graphicFrameMk id="2" creationId="{00000000-0000-0000-0000-000000000000}"/>
          </ac:graphicFrameMkLst>
        </pc:graphicFrameChg>
        <pc:graphicFrameChg chg="mod">
          <ac:chgData name="CAI JUN" userId="08ce88e1165b00db" providerId="LiveId" clId="{8B09DFD1-1348-480D-934B-B0DEF6CA45B9}" dt="2020-06-03T01:01:01.022" v="420"/>
          <ac:graphicFrameMkLst>
            <pc:docMk/>
            <pc:sldMk cId="0" sldId="426"/>
            <ac:graphicFrameMk id="13" creationId="{00000000-0000-0000-0000-000000000000}"/>
          </ac:graphicFrameMkLst>
        </pc:graphicFrameChg>
        <pc:graphicFrameChg chg="mod">
          <ac:chgData name="CAI JUN" userId="08ce88e1165b00db" providerId="LiveId" clId="{8B09DFD1-1348-480D-934B-B0DEF6CA45B9}" dt="2020-06-03T01:00:51.913" v="418"/>
          <ac:graphicFrameMkLst>
            <pc:docMk/>
            <pc:sldMk cId="0" sldId="426"/>
            <ac:graphicFrameMk id="14" creationId="{00000000-0000-0000-0000-000000000000}"/>
          </ac:graphicFrameMkLst>
        </pc:graphicFrameChg>
        <pc:graphicFrameChg chg="mod">
          <ac:chgData name="CAI JUN" userId="08ce88e1165b00db" providerId="LiveId" clId="{8B09DFD1-1348-480D-934B-B0DEF6CA45B9}" dt="2020-06-03T01:01:10.225" v="422"/>
          <ac:graphicFrameMkLst>
            <pc:docMk/>
            <pc:sldMk cId="0" sldId="426"/>
            <ac:graphicFrameMk id="15" creationId="{00000000-0000-0000-0000-000000000000}"/>
          </ac:graphicFrameMkLst>
        </pc:graphicFrameChg>
      </pc:sldChg>
      <pc:sldChg chg="modSp">
        <pc:chgData name="CAI JUN" userId="08ce88e1165b00db" providerId="LiveId" clId="{8B09DFD1-1348-480D-934B-B0DEF6CA45B9}" dt="2020-06-03T01:02:11.163" v="438"/>
        <pc:sldMkLst>
          <pc:docMk/>
          <pc:sldMk cId="0" sldId="429"/>
        </pc:sldMkLst>
        <pc:graphicFrameChg chg="mod">
          <ac:chgData name="CAI JUN" userId="08ce88e1165b00db" providerId="LiveId" clId="{8B09DFD1-1348-480D-934B-B0DEF6CA45B9}" dt="2020-06-03T01:01:23.788" v="424"/>
          <ac:graphicFrameMkLst>
            <pc:docMk/>
            <pc:sldMk cId="0" sldId="429"/>
            <ac:graphicFrameMk id="29701" creationId="{00000000-0000-0000-0000-000000000000}"/>
          </ac:graphicFrameMkLst>
        </pc:graphicFrameChg>
        <pc:graphicFrameChg chg="mod">
          <ac:chgData name="CAI JUN" userId="08ce88e1165b00db" providerId="LiveId" clId="{8B09DFD1-1348-480D-934B-B0DEF6CA45B9}" dt="2020-06-03T01:01:28.288" v="426"/>
          <ac:graphicFrameMkLst>
            <pc:docMk/>
            <pc:sldMk cId="0" sldId="429"/>
            <ac:graphicFrameMk id="29702" creationId="{00000000-0000-0000-0000-000000000000}"/>
          </ac:graphicFrameMkLst>
        </pc:graphicFrameChg>
        <pc:graphicFrameChg chg="mod">
          <ac:chgData name="CAI JUN" userId="08ce88e1165b00db" providerId="LiveId" clId="{8B09DFD1-1348-480D-934B-B0DEF6CA45B9}" dt="2020-06-03T01:01:33.225" v="428"/>
          <ac:graphicFrameMkLst>
            <pc:docMk/>
            <pc:sldMk cId="0" sldId="429"/>
            <ac:graphicFrameMk id="29703" creationId="{00000000-0000-0000-0000-000000000000}"/>
          </ac:graphicFrameMkLst>
        </pc:graphicFrameChg>
        <pc:graphicFrameChg chg="mod">
          <ac:chgData name="CAI JUN" userId="08ce88e1165b00db" providerId="LiveId" clId="{8B09DFD1-1348-480D-934B-B0DEF6CA45B9}" dt="2020-06-03T01:01:38.632" v="430"/>
          <ac:graphicFrameMkLst>
            <pc:docMk/>
            <pc:sldMk cId="0" sldId="429"/>
            <ac:graphicFrameMk id="29704" creationId="{00000000-0000-0000-0000-000000000000}"/>
          </ac:graphicFrameMkLst>
        </pc:graphicFrameChg>
        <pc:graphicFrameChg chg="mod">
          <ac:chgData name="CAI JUN" userId="08ce88e1165b00db" providerId="LiveId" clId="{8B09DFD1-1348-480D-934B-B0DEF6CA45B9}" dt="2020-06-03T01:01:46.804" v="432"/>
          <ac:graphicFrameMkLst>
            <pc:docMk/>
            <pc:sldMk cId="0" sldId="429"/>
            <ac:graphicFrameMk id="29705" creationId="{00000000-0000-0000-0000-000000000000}"/>
          </ac:graphicFrameMkLst>
        </pc:graphicFrameChg>
        <pc:graphicFrameChg chg="mod">
          <ac:chgData name="CAI JUN" userId="08ce88e1165b00db" providerId="LiveId" clId="{8B09DFD1-1348-480D-934B-B0DEF6CA45B9}" dt="2020-06-03T01:01:54.288" v="434"/>
          <ac:graphicFrameMkLst>
            <pc:docMk/>
            <pc:sldMk cId="0" sldId="429"/>
            <ac:graphicFrameMk id="29706" creationId="{00000000-0000-0000-0000-000000000000}"/>
          </ac:graphicFrameMkLst>
        </pc:graphicFrameChg>
        <pc:graphicFrameChg chg="mod">
          <ac:chgData name="CAI JUN" userId="08ce88e1165b00db" providerId="LiveId" clId="{8B09DFD1-1348-480D-934B-B0DEF6CA45B9}" dt="2020-06-03T01:02:01.147" v="436"/>
          <ac:graphicFrameMkLst>
            <pc:docMk/>
            <pc:sldMk cId="0" sldId="429"/>
            <ac:graphicFrameMk id="29707" creationId="{00000000-0000-0000-0000-000000000000}"/>
          </ac:graphicFrameMkLst>
        </pc:graphicFrameChg>
        <pc:graphicFrameChg chg="mod">
          <ac:chgData name="CAI JUN" userId="08ce88e1165b00db" providerId="LiveId" clId="{8B09DFD1-1348-480D-934B-B0DEF6CA45B9}" dt="2020-06-03T01:02:11.163" v="438"/>
          <ac:graphicFrameMkLst>
            <pc:docMk/>
            <pc:sldMk cId="0" sldId="429"/>
            <ac:graphicFrameMk id="29708" creationId="{00000000-0000-0000-0000-000000000000}"/>
          </ac:graphicFrameMkLst>
        </pc:graphicFrameChg>
      </pc:sldChg>
      <pc:sldChg chg="modSp mod">
        <pc:chgData name="CAI JUN" userId="08ce88e1165b00db" providerId="LiveId" clId="{8B09DFD1-1348-480D-934B-B0DEF6CA45B9}" dt="2020-06-03T01:08:21.882" v="465"/>
        <pc:sldMkLst>
          <pc:docMk/>
          <pc:sldMk cId="0" sldId="430"/>
        </pc:sldMkLst>
        <pc:spChg chg="mod">
          <ac:chgData name="CAI JUN" userId="08ce88e1165b00db" providerId="LiveId" clId="{8B09DFD1-1348-480D-934B-B0DEF6CA45B9}" dt="2020-06-03T01:07:39.694" v="455" actId="113"/>
          <ac:spMkLst>
            <pc:docMk/>
            <pc:sldMk cId="0" sldId="430"/>
            <ac:spMk id="11" creationId="{00000000-0000-0000-0000-000000000000}"/>
          </ac:spMkLst>
        </pc:spChg>
        <pc:spChg chg="mod">
          <ac:chgData name="CAI JUN" userId="08ce88e1165b00db" providerId="LiveId" clId="{8B09DFD1-1348-480D-934B-B0DEF6CA45B9}" dt="2020-06-03T01:07:32.397" v="453" actId="20577"/>
          <ac:spMkLst>
            <pc:docMk/>
            <pc:sldMk cId="0" sldId="430"/>
            <ac:spMk id="31746" creationId="{00000000-0000-0000-0000-000000000000}"/>
          </ac:spMkLst>
        </pc:spChg>
        <pc:graphicFrameChg chg="mod">
          <ac:chgData name="CAI JUN" userId="08ce88e1165b00db" providerId="LiveId" clId="{8B09DFD1-1348-480D-934B-B0DEF6CA45B9}" dt="2020-06-03T01:07:56.710" v="459"/>
          <ac:graphicFrameMkLst>
            <pc:docMk/>
            <pc:sldMk cId="0" sldId="430"/>
            <ac:graphicFrameMk id="12" creationId="{00000000-0000-0000-0000-000000000000}"/>
          </ac:graphicFrameMkLst>
        </pc:graphicFrameChg>
        <pc:graphicFrameChg chg="mod">
          <ac:chgData name="CAI JUN" userId="08ce88e1165b00db" providerId="LiveId" clId="{8B09DFD1-1348-480D-934B-B0DEF6CA45B9}" dt="2020-06-03T01:08:06.350" v="461"/>
          <ac:graphicFrameMkLst>
            <pc:docMk/>
            <pc:sldMk cId="0" sldId="430"/>
            <ac:graphicFrameMk id="13" creationId="{00000000-0000-0000-0000-000000000000}"/>
          </ac:graphicFrameMkLst>
        </pc:graphicFrameChg>
        <pc:graphicFrameChg chg="mod">
          <ac:chgData name="CAI JUN" userId="08ce88e1165b00db" providerId="LiveId" clId="{8B09DFD1-1348-480D-934B-B0DEF6CA45B9}" dt="2020-06-03T01:08:13.694" v="463"/>
          <ac:graphicFrameMkLst>
            <pc:docMk/>
            <pc:sldMk cId="0" sldId="430"/>
            <ac:graphicFrameMk id="14" creationId="{00000000-0000-0000-0000-000000000000}"/>
          </ac:graphicFrameMkLst>
        </pc:graphicFrameChg>
        <pc:graphicFrameChg chg="mod">
          <ac:chgData name="CAI JUN" userId="08ce88e1165b00db" providerId="LiveId" clId="{8B09DFD1-1348-480D-934B-B0DEF6CA45B9}" dt="2020-06-03T01:08:21.882" v="465"/>
          <ac:graphicFrameMkLst>
            <pc:docMk/>
            <pc:sldMk cId="0" sldId="430"/>
            <ac:graphicFrameMk id="15" creationId="{00000000-0000-0000-0000-000000000000}"/>
          </ac:graphicFrameMkLst>
        </pc:graphicFrameChg>
        <pc:graphicFrameChg chg="mod">
          <ac:chgData name="CAI JUN" userId="08ce88e1165b00db" providerId="LiveId" clId="{8B09DFD1-1348-480D-934B-B0DEF6CA45B9}" dt="2020-06-03T01:07:48.929" v="457"/>
          <ac:graphicFrameMkLst>
            <pc:docMk/>
            <pc:sldMk cId="0" sldId="430"/>
            <ac:graphicFrameMk id="31756" creationId="{00000000-0000-0000-0000-000000000000}"/>
          </ac:graphicFrameMkLst>
        </pc:graphicFrameChg>
      </pc:sldChg>
      <pc:sldChg chg="modSp mod">
        <pc:chgData name="CAI JUN" userId="08ce88e1165b00db" providerId="LiveId" clId="{8B09DFD1-1348-480D-934B-B0DEF6CA45B9}" dt="2020-06-03T01:09:14.507" v="477"/>
        <pc:sldMkLst>
          <pc:docMk/>
          <pc:sldMk cId="0" sldId="431"/>
        </pc:sldMkLst>
        <pc:spChg chg="mod">
          <ac:chgData name="CAI JUN" userId="08ce88e1165b00db" providerId="LiveId" clId="{8B09DFD1-1348-480D-934B-B0DEF6CA45B9}" dt="2020-06-03T01:08:32.491" v="467" actId="113"/>
          <ac:spMkLst>
            <pc:docMk/>
            <pc:sldMk cId="0" sldId="431"/>
            <ac:spMk id="32774" creationId="{00000000-0000-0000-0000-000000000000}"/>
          </ac:spMkLst>
        </pc:spChg>
        <pc:graphicFrameChg chg="mod">
          <ac:chgData name="CAI JUN" userId="08ce88e1165b00db" providerId="LiveId" clId="{8B09DFD1-1348-480D-934B-B0DEF6CA45B9}" dt="2020-06-03T01:08:40.475" v="469"/>
          <ac:graphicFrameMkLst>
            <pc:docMk/>
            <pc:sldMk cId="0" sldId="431"/>
            <ac:graphicFrameMk id="13" creationId="{00000000-0000-0000-0000-000000000000}"/>
          </ac:graphicFrameMkLst>
        </pc:graphicFrameChg>
        <pc:graphicFrameChg chg="mod">
          <ac:chgData name="CAI JUN" userId="08ce88e1165b00db" providerId="LiveId" clId="{8B09DFD1-1348-480D-934B-B0DEF6CA45B9}" dt="2020-06-03T01:09:14.507" v="477"/>
          <ac:graphicFrameMkLst>
            <pc:docMk/>
            <pc:sldMk cId="0" sldId="431"/>
            <ac:graphicFrameMk id="14" creationId="{00000000-0000-0000-0000-000000000000}"/>
          </ac:graphicFrameMkLst>
        </pc:graphicFrameChg>
        <pc:graphicFrameChg chg="mod">
          <ac:chgData name="CAI JUN" userId="08ce88e1165b00db" providerId="LiveId" clId="{8B09DFD1-1348-480D-934B-B0DEF6CA45B9}" dt="2020-06-03T01:08:48.382" v="471"/>
          <ac:graphicFrameMkLst>
            <pc:docMk/>
            <pc:sldMk cId="0" sldId="431"/>
            <ac:graphicFrameMk id="32772" creationId="{00000000-0000-0000-0000-000000000000}"/>
          </ac:graphicFrameMkLst>
        </pc:graphicFrameChg>
        <pc:graphicFrameChg chg="mod">
          <ac:chgData name="CAI JUN" userId="08ce88e1165b00db" providerId="LiveId" clId="{8B09DFD1-1348-480D-934B-B0DEF6CA45B9}" dt="2020-06-03T01:08:57.116" v="473"/>
          <ac:graphicFrameMkLst>
            <pc:docMk/>
            <pc:sldMk cId="0" sldId="431"/>
            <ac:graphicFrameMk id="32773" creationId="{00000000-0000-0000-0000-000000000000}"/>
          </ac:graphicFrameMkLst>
        </pc:graphicFrameChg>
        <pc:graphicFrameChg chg="mod">
          <ac:chgData name="CAI JUN" userId="08ce88e1165b00db" providerId="LiveId" clId="{8B09DFD1-1348-480D-934B-B0DEF6CA45B9}" dt="2020-06-03T01:09:05.850" v="475"/>
          <ac:graphicFrameMkLst>
            <pc:docMk/>
            <pc:sldMk cId="0" sldId="431"/>
            <ac:graphicFrameMk id="32777" creationId="{00000000-0000-0000-0000-000000000000}"/>
          </ac:graphicFrameMkLst>
        </pc:graphicFrameChg>
      </pc:sldChg>
      <pc:sldChg chg="modSp mod">
        <pc:chgData name="CAI JUN" userId="08ce88e1165b00db" providerId="LiveId" clId="{8B09DFD1-1348-480D-934B-B0DEF6CA45B9}" dt="2020-06-03T01:13:24.991" v="603" actId="1037"/>
        <pc:sldMkLst>
          <pc:docMk/>
          <pc:sldMk cId="0" sldId="432"/>
        </pc:sldMkLst>
        <pc:spChg chg="mod">
          <ac:chgData name="CAI JUN" userId="08ce88e1165b00db" providerId="LiveId" clId="{8B09DFD1-1348-480D-934B-B0DEF6CA45B9}" dt="2020-06-03T01:11:40.132" v="479" actId="113"/>
          <ac:spMkLst>
            <pc:docMk/>
            <pc:sldMk cId="0" sldId="432"/>
            <ac:spMk id="33794" creationId="{00000000-0000-0000-0000-000000000000}"/>
          </ac:spMkLst>
        </pc:spChg>
        <pc:spChg chg="mod">
          <ac:chgData name="CAI JUN" userId="08ce88e1165b00db" providerId="LiveId" clId="{8B09DFD1-1348-480D-934B-B0DEF6CA45B9}" dt="2020-06-03T01:13:24.991" v="603" actId="1037"/>
          <ac:spMkLst>
            <pc:docMk/>
            <pc:sldMk cId="0" sldId="432"/>
            <ac:spMk id="33797" creationId="{00000000-0000-0000-0000-000000000000}"/>
          </ac:spMkLst>
        </pc:spChg>
        <pc:spChg chg="mod">
          <ac:chgData name="CAI JUN" userId="08ce88e1165b00db" providerId="LiveId" clId="{8B09DFD1-1348-480D-934B-B0DEF6CA45B9}" dt="2020-06-03T01:13:24.991" v="603" actId="1037"/>
          <ac:spMkLst>
            <pc:docMk/>
            <pc:sldMk cId="0" sldId="432"/>
            <ac:spMk id="33798" creationId="{00000000-0000-0000-0000-000000000000}"/>
          </ac:spMkLst>
        </pc:spChg>
        <pc:spChg chg="mod">
          <ac:chgData name="CAI JUN" userId="08ce88e1165b00db" providerId="LiveId" clId="{8B09DFD1-1348-480D-934B-B0DEF6CA45B9}" dt="2020-06-03T01:13:24.991" v="603" actId="1037"/>
          <ac:spMkLst>
            <pc:docMk/>
            <pc:sldMk cId="0" sldId="432"/>
            <ac:spMk id="33799" creationId="{00000000-0000-0000-0000-000000000000}"/>
          </ac:spMkLst>
        </pc:spChg>
        <pc:grpChg chg="mod">
          <ac:chgData name="CAI JUN" userId="08ce88e1165b00db" providerId="LiveId" clId="{8B09DFD1-1348-480D-934B-B0DEF6CA45B9}" dt="2020-06-03T01:13:24.991" v="603" actId="1037"/>
          <ac:grpSpMkLst>
            <pc:docMk/>
            <pc:sldMk cId="0" sldId="432"/>
            <ac:grpSpMk id="3" creationId="{00000000-0000-0000-0000-000000000000}"/>
          </ac:grpSpMkLst>
        </pc:grpChg>
        <pc:graphicFrameChg chg="mod">
          <ac:chgData name="CAI JUN" userId="08ce88e1165b00db" providerId="LiveId" clId="{8B09DFD1-1348-480D-934B-B0DEF6CA45B9}" dt="2020-06-03T01:12:18.304" v="485"/>
          <ac:graphicFrameMkLst>
            <pc:docMk/>
            <pc:sldMk cId="0" sldId="432"/>
            <ac:graphicFrameMk id="14" creationId="{00000000-0000-0000-0000-000000000000}"/>
          </ac:graphicFrameMkLst>
        </pc:graphicFrameChg>
        <pc:graphicFrameChg chg="mod">
          <ac:chgData name="CAI JUN" userId="08ce88e1165b00db" providerId="LiveId" clId="{8B09DFD1-1348-480D-934B-B0DEF6CA45B9}" dt="2020-06-03T01:11:48.444" v="481"/>
          <ac:graphicFrameMkLst>
            <pc:docMk/>
            <pc:sldMk cId="0" sldId="432"/>
            <ac:graphicFrameMk id="33795" creationId="{00000000-0000-0000-0000-000000000000}"/>
          </ac:graphicFrameMkLst>
        </pc:graphicFrameChg>
        <pc:graphicFrameChg chg="mod">
          <ac:chgData name="CAI JUN" userId="08ce88e1165b00db" providerId="LiveId" clId="{8B09DFD1-1348-480D-934B-B0DEF6CA45B9}" dt="2020-06-03T01:12:29.882" v="507" actId="14100"/>
          <ac:graphicFrameMkLst>
            <pc:docMk/>
            <pc:sldMk cId="0" sldId="432"/>
            <ac:graphicFrameMk id="33796" creationId="{00000000-0000-0000-0000-000000000000}"/>
          </ac:graphicFrameMkLst>
        </pc:graphicFrameChg>
      </pc:sldChg>
      <pc:sldChg chg="addSp delSp modSp mod">
        <pc:chgData name="CAI JUN" userId="08ce88e1165b00db" providerId="LiveId" clId="{8B09DFD1-1348-480D-934B-B0DEF6CA45B9}" dt="2020-06-03T01:15:26.913" v="632"/>
        <pc:sldMkLst>
          <pc:docMk/>
          <pc:sldMk cId="0" sldId="433"/>
        </pc:sldMkLst>
        <pc:graphicFrameChg chg="add mod">
          <ac:chgData name="CAI JUN" userId="08ce88e1165b00db" providerId="LiveId" clId="{8B09DFD1-1348-480D-934B-B0DEF6CA45B9}" dt="2020-06-03T01:15:26.913" v="632"/>
          <ac:graphicFrameMkLst>
            <pc:docMk/>
            <pc:sldMk cId="0" sldId="433"/>
            <ac:graphicFrameMk id="15" creationId="{DA7A4E6C-45A5-4AD4-98D3-EA79E92B635E}"/>
          </ac:graphicFrameMkLst>
        </pc:graphicFrameChg>
        <pc:graphicFrameChg chg="mod">
          <ac:chgData name="CAI JUN" userId="08ce88e1165b00db" providerId="LiveId" clId="{8B09DFD1-1348-480D-934B-B0DEF6CA45B9}" dt="2020-06-03T01:14:41.757" v="619"/>
          <ac:graphicFrameMkLst>
            <pc:docMk/>
            <pc:sldMk cId="0" sldId="433"/>
            <ac:graphicFrameMk id="34819" creationId="{00000000-0000-0000-0000-000000000000}"/>
          </ac:graphicFrameMkLst>
        </pc:graphicFrameChg>
        <pc:graphicFrameChg chg="mod">
          <ac:chgData name="CAI JUN" userId="08ce88e1165b00db" providerId="LiveId" clId="{8B09DFD1-1348-480D-934B-B0DEF6CA45B9}" dt="2020-06-03T01:14:35.585" v="617"/>
          <ac:graphicFrameMkLst>
            <pc:docMk/>
            <pc:sldMk cId="0" sldId="433"/>
            <ac:graphicFrameMk id="34820" creationId="{00000000-0000-0000-0000-000000000000}"/>
          </ac:graphicFrameMkLst>
        </pc:graphicFrameChg>
        <pc:graphicFrameChg chg="del mod">
          <ac:chgData name="CAI JUN" userId="08ce88e1165b00db" providerId="LiveId" clId="{8B09DFD1-1348-480D-934B-B0DEF6CA45B9}" dt="2020-06-03T01:15:05.054" v="628" actId="478"/>
          <ac:graphicFrameMkLst>
            <pc:docMk/>
            <pc:sldMk cId="0" sldId="433"/>
            <ac:graphicFrameMk id="34822" creationId="{00000000-0000-0000-0000-000000000000}"/>
          </ac:graphicFrameMkLst>
        </pc:graphicFrameChg>
        <pc:graphicFrameChg chg="mod">
          <ac:chgData name="CAI JUN" userId="08ce88e1165b00db" providerId="LiveId" clId="{8B09DFD1-1348-480D-934B-B0DEF6CA45B9}" dt="2020-06-03T01:14:56.163" v="624"/>
          <ac:graphicFrameMkLst>
            <pc:docMk/>
            <pc:sldMk cId="0" sldId="433"/>
            <ac:graphicFrameMk id="34823" creationId="{00000000-0000-0000-0000-000000000000}"/>
          </ac:graphicFrameMkLst>
        </pc:graphicFrameChg>
      </pc:sldChg>
      <pc:sldChg chg="modSp">
        <pc:chgData name="CAI JUN" userId="08ce88e1165b00db" providerId="LiveId" clId="{8B09DFD1-1348-480D-934B-B0DEF6CA45B9}" dt="2020-06-03T01:16:20.491" v="644"/>
        <pc:sldMkLst>
          <pc:docMk/>
          <pc:sldMk cId="0" sldId="434"/>
        </pc:sldMkLst>
        <pc:graphicFrameChg chg="mod">
          <ac:chgData name="CAI JUN" userId="08ce88e1165b00db" providerId="LiveId" clId="{8B09DFD1-1348-480D-934B-B0DEF6CA45B9}" dt="2020-06-03T01:15:52.866" v="636"/>
          <ac:graphicFrameMkLst>
            <pc:docMk/>
            <pc:sldMk cId="0" sldId="434"/>
            <ac:graphicFrameMk id="35842" creationId="{00000000-0000-0000-0000-000000000000}"/>
          </ac:graphicFrameMkLst>
        </pc:graphicFrameChg>
        <pc:graphicFrameChg chg="mod">
          <ac:chgData name="CAI JUN" userId="08ce88e1165b00db" providerId="LiveId" clId="{8B09DFD1-1348-480D-934B-B0DEF6CA45B9}" dt="2020-06-03T01:16:20.491" v="644"/>
          <ac:graphicFrameMkLst>
            <pc:docMk/>
            <pc:sldMk cId="0" sldId="434"/>
            <ac:graphicFrameMk id="35844" creationId="{00000000-0000-0000-0000-000000000000}"/>
          </ac:graphicFrameMkLst>
        </pc:graphicFrameChg>
        <pc:graphicFrameChg chg="mod">
          <ac:chgData name="CAI JUN" userId="08ce88e1165b00db" providerId="LiveId" clId="{8B09DFD1-1348-480D-934B-B0DEF6CA45B9}" dt="2020-06-03T01:15:40.132" v="634"/>
          <ac:graphicFrameMkLst>
            <pc:docMk/>
            <pc:sldMk cId="0" sldId="434"/>
            <ac:graphicFrameMk id="35845" creationId="{00000000-0000-0000-0000-000000000000}"/>
          </ac:graphicFrameMkLst>
        </pc:graphicFrameChg>
        <pc:graphicFrameChg chg="mod">
          <ac:chgData name="CAI JUN" userId="08ce88e1165b00db" providerId="LiveId" clId="{8B09DFD1-1348-480D-934B-B0DEF6CA45B9}" dt="2020-06-03T01:15:57.850" v="638"/>
          <ac:graphicFrameMkLst>
            <pc:docMk/>
            <pc:sldMk cId="0" sldId="434"/>
            <ac:graphicFrameMk id="35846" creationId="{00000000-0000-0000-0000-000000000000}"/>
          </ac:graphicFrameMkLst>
        </pc:graphicFrameChg>
        <pc:graphicFrameChg chg="mod">
          <ac:chgData name="CAI JUN" userId="08ce88e1165b00db" providerId="LiveId" clId="{8B09DFD1-1348-480D-934B-B0DEF6CA45B9}" dt="2020-06-03T01:16:14.897" v="642"/>
          <ac:graphicFrameMkLst>
            <pc:docMk/>
            <pc:sldMk cId="0" sldId="434"/>
            <ac:graphicFrameMk id="35847" creationId="{00000000-0000-0000-0000-000000000000}"/>
          </ac:graphicFrameMkLst>
        </pc:graphicFrameChg>
        <pc:graphicFrameChg chg="mod">
          <ac:chgData name="CAI JUN" userId="08ce88e1165b00db" providerId="LiveId" clId="{8B09DFD1-1348-480D-934B-B0DEF6CA45B9}" dt="2020-06-03T01:16:06.522" v="640"/>
          <ac:graphicFrameMkLst>
            <pc:docMk/>
            <pc:sldMk cId="0" sldId="434"/>
            <ac:graphicFrameMk id="35848" creationId="{00000000-0000-0000-0000-000000000000}"/>
          </ac:graphicFrameMkLst>
        </pc:graphicFrameChg>
      </pc:sldChg>
      <pc:sldChg chg="modSp">
        <pc:chgData name="CAI JUN" userId="08ce88e1165b00db" providerId="LiveId" clId="{8B09DFD1-1348-480D-934B-B0DEF6CA45B9}" dt="2020-06-03T01:17:04.929" v="656"/>
        <pc:sldMkLst>
          <pc:docMk/>
          <pc:sldMk cId="0" sldId="435"/>
        </pc:sldMkLst>
        <pc:graphicFrameChg chg="mod">
          <ac:chgData name="CAI JUN" userId="08ce88e1165b00db" providerId="LiveId" clId="{8B09DFD1-1348-480D-934B-B0DEF6CA45B9}" dt="2020-06-03T01:16:54.772" v="654"/>
          <ac:graphicFrameMkLst>
            <pc:docMk/>
            <pc:sldMk cId="0" sldId="435"/>
            <ac:graphicFrameMk id="15" creationId="{9B7E6141-FDB0-4DA6-B217-45DA92B7E430}"/>
          </ac:graphicFrameMkLst>
        </pc:graphicFrameChg>
        <pc:graphicFrameChg chg="mod">
          <ac:chgData name="CAI JUN" userId="08ce88e1165b00db" providerId="LiveId" clId="{8B09DFD1-1348-480D-934B-B0DEF6CA45B9}" dt="2020-06-03T01:17:04.929" v="656"/>
          <ac:graphicFrameMkLst>
            <pc:docMk/>
            <pc:sldMk cId="0" sldId="435"/>
            <ac:graphicFrameMk id="16" creationId="{768B7437-3F4A-47C5-9789-5A5A52BEEA77}"/>
          </ac:graphicFrameMkLst>
        </pc:graphicFrameChg>
        <pc:graphicFrameChg chg="mod">
          <ac:chgData name="CAI JUN" userId="08ce88e1165b00db" providerId="LiveId" clId="{8B09DFD1-1348-480D-934B-B0DEF6CA45B9}" dt="2020-06-03T01:16:33.929" v="646"/>
          <ac:graphicFrameMkLst>
            <pc:docMk/>
            <pc:sldMk cId="0" sldId="435"/>
            <ac:graphicFrameMk id="36868" creationId="{00000000-0000-0000-0000-000000000000}"/>
          </ac:graphicFrameMkLst>
        </pc:graphicFrameChg>
        <pc:graphicFrameChg chg="mod">
          <ac:chgData name="CAI JUN" userId="08ce88e1165b00db" providerId="LiveId" clId="{8B09DFD1-1348-480D-934B-B0DEF6CA45B9}" dt="2020-06-03T01:16:38.163" v="648"/>
          <ac:graphicFrameMkLst>
            <pc:docMk/>
            <pc:sldMk cId="0" sldId="435"/>
            <ac:graphicFrameMk id="36869" creationId="{00000000-0000-0000-0000-000000000000}"/>
          </ac:graphicFrameMkLst>
        </pc:graphicFrameChg>
        <pc:graphicFrameChg chg="mod">
          <ac:chgData name="CAI JUN" userId="08ce88e1165b00db" providerId="LiveId" clId="{8B09DFD1-1348-480D-934B-B0DEF6CA45B9}" dt="2020-06-03T01:16:42.069" v="650"/>
          <ac:graphicFrameMkLst>
            <pc:docMk/>
            <pc:sldMk cId="0" sldId="435"/>
            <ac:graphicFrameMk id="36871" creationId="{00000000-0000-0000-0000-000000000000}"/>
          </ac:graphicFrameMkLst>
        </pc:graphicFrameChg>
        <pc:graphicFrameChg chg="mod">
          <ac:chgData name="CAI JUN" userId="08ce88e1165b00db" providerId="LiveId" clId="{8B09DFD1-1348-480D-934B-B0DEF6CA45B9}" dt="2020-06-03T01:16:46.241" v="652"/>
          <ac:graphicFrameMkLst>
            <pc:docMk/>
            <pc:sldMk cId="0" sldId="435"/>
            <ac:graphicFrameMk id="36872" creationId="{00000000-0000-0000-0000-000000000000}"/>
          </ac:graphicFrameMkLst>
        </pc:graphicFrameChg>
      </pc:sldChg>
      <pc:sldChg chg="modSp mod">
        <pc:chgData name="CAI JUN" userId="08ce88e1165b00db" providerId="LiveId" clId="{8B09DFD1-1348-480D-934B-B0DEF6CA45B9}" dt="2020-06-03T01:22:41.631" v="701"/>
        <pc:sldMkLst>
          <pc:docMk/>
          <pc:sldMk cId="0" sldId="436"/>
        </pc:sldMkLst>
        <pc:spChg chg="mod">
          <ac:chgData name="CAI JUN" userId="08ce88e1165b00db" providerId="LiveId" clId="{8B09DFD1-1348-480D-934B-B0DEF6CA45B9}" dt="2020-06-03T01:22:22.741" v="697" actId="113"/>
          <ac:spMkLst>
            <pc:docMk/>
            <pc:sldMk cId="0" sldId="436"/>
            <ac:spMk id="107547" creationId="{00000000-0000-0000-0000-000000000000}"/>
          </ac:spMkLst>
        </pc:spChg>
        <pc:graphicFrameChg chg="mod">
          <ac:chgData name="CAI JUN" userId="08ce88e1165b00db" providerId="LiveId" clId="{8B09DFD1-1348-480D-934B-B0DEF6CA45B9}" dt="2020-06-03T01:22:41.631" v="701"/>
          <ac:graphicFrameMkLst>
            <pc:docMk/>
            <pc:sldMk cId="0" sldId="436"/>
            <ac:graphicFrameMk id="5" creationId="{00000000-0000-0000-0000-000000000000}"/>
          </ac:graphicFrameMkLst>
        </pc:graphicFrameChg>
        <pc:graphicFrameChg chg="mod">
          <ac:chgData name="CAI JUN" userId="08ce88e1165b00db" providerId="LiveId" clId="{8B09DFD1-1348-480D-934B-B0DEF6CA45B9}" dt="2020-06-03T01:22:33.006" v="699"/>
          <ac:graphicFrameMkLst>
            <pc:docMk/>
            <pc:sldMk cId="0" sldId="436"/>
            <ac:graphicFrameMk id="9" creationId="{00000000-0000-0000-0000-000000000000}"/>
          </ac:graphicFrameMkLst>
        </pc:graphicFrameChg>
      </pc:sldChg>
      <pc:sldChg chg="modSp mod">
        <pc:chgData name="CAI JUN" userId="08ce88e1165b00db" providerId="LiveId" clId="{8B09DFD1-1348-480D-934B-B0DEF6CA45B9}" dt="2020-06-03T01:23:39.928" v="711" actId="1076"/>
        <pc:sldMkLst>
          <pc:docMk/>
          <pc:sldMk cId="0" sldId="437"/>
        </pc:sldMkLst>
        <pc:spChg chg="mod">
          <ac:chgData name="CAI JUN" userId="08ce88e1165b00db" providerId="LiveId" clId="{8B09DFD1-1348-480D-934B-B0DEF6CA45B9}" dt="2020-06-03T01:23:39.928" v="711" actId="1076"/>
          <ac:spMkLst>
            <pc:docMk/>
            <pc:sldMk cId="0" sldId="437"/>
            <ac:spMk id="39938" creationId="{00000000-0000-0000-0000-000000000000}"/>
          </ac:spMkLst>
        </pc:spChg>
        <pc:spChg chg="mod">
          <ac:chgData name="CAI JUN" userId="08ce88e1165b00db" providerId="LiveId" clId="{8B09DFD1-1348-480D-934B-B0DEF6CA45B9}" dt="2020-06-03T01:22:59.459" v="702" actId="113"/>
          <ac:spMkLst>
            <pc:docMk/>
            <pc:sldMk cId="0" sldId="437"/>
            <ac:spMk id="39940" creationId="{00000000-0000-0000-0000-000000000000}"/>
          </ac:spMkLst>
        </pc:spChg>
        <pc:graphicFrameChg chg="mod">
          <ac:chgData name="CAI JUN" userId="08ce88e1165b00db" providerId="LiveId" clId="{8B09DFD1-1348-480D-934B-B0DEF6CA45B9}" dt="2020-06-03T01:23:08.709" v="704"/>
          <ac:graphicFrameMkLst>
            <pc:docMk/>
            <pc:sldMk cId="0" sldId="437"/>
            <ac:graphicFrameMk id="2" creationId="{00000000-0000-0000-0000-000000000000}"/>
          </ac:graphicFrameMkLst>
        </pc:graphicFrameChg>
        <pc:graphicFrameChg chg="mod">
          <ac:chgData name="CAI JUN" userId="08ce88e1165b00db" providerId="LiveId" clId="{8B09DFD1-1348-480D-934B-B0DEF6CA45B9}" dt="2020-06-03T01:23:18.491" v="706"/>
          <ac:graphicFrameMkLst>
            <pc:docMk/>
            <pc:sldMk cId="0" sldId="437"/>
            <ac:graphicFrameMk id="3" creationId="{00000000-0000-0000-0000-000000000000}"/>
          </ac:graphicFrameMkLst>
        </pc:graphicFrameChg>
      </pc:sldChg>
      <pc:sldChg chg="modSp">
        <pc:chgData name="CAI JUN" userId="08ce88e1165b00db" providerId="LiveId" clId="{8B09DFD1-1348-480D-934B-B0DEF6CA45B9}" dt="2020-06-03T01:25:14.317" v="727"/>
        <pc:sldMkLst>
          <pc:docMk/>
          <pc:sldMk cId="0" sldId="438"/>
        </pc:sldMkLst>
        <pc:spChg chg="mod">
          <ac:chgData name="CAI JUN" userId="08ce88e1165b00db" providerId="LiveId" clId="{8B09DFD1-1348-480D-934B-B0DEF6CA45B9}" dt="2020-06-03T01:24:12.848" v="712" actId="113"/>
          <ac:spMkLst>
            <pc:docMk/>
            <pc:sldMk cId="0" sldId="438"/>
            <ac:spMk id="40974" creationId="{00000000-0000-0000-0000-000000000000}"/>
          </ac:spMkLst>
        </pc:spChg>
        <pc:spChg chg="mod">
          <ac:chgData name="CAI JUN" userId="08ce88e1165b00db" providerId="LiveId" clId="{8B09DFD1-1348-480D-934B-B0DEF6CA45B9}" dt="2020-06-03T01:24:16.364" v="713" actId="113"/>
          <ac:spMkLst>
            <pc:docMk/>
            <pc:sldMk cId="0" sldId="438"/>
            <ac:spMk id="40975" creationId="{00000000-0000-0000-0000-000000000000}"/>
          </ac:spMkLst>
        </pc:spChg>
        <pc:spChg chg="mod">
          <ac:chgData name="CAI JUN" userId="08ce88e1165b00db" providerId="LiveId" clId="{8B09DFD1-1348-480D-934B-B0DEF6CA45B9}" dt="2020-06-03T01:24:20.833" v="714" actId="113"/>
          <ac:spMkLst>
            <pc:docMk/>
            <pc:sldMk cId="0" sldId="438"/>
            <ac:spMk id="40977" creationId="{00000000-0000-0000-0000-000000000000}"/>
          </ac:spMkLst>
        </pc:spChg>
        <pc:spChg chg="mod">
          <ac:chgData name="CAI JUN" userId="08ce88e1165b00db" providerId="LiveId" clId="{8B09DFD1-1348-480D-934B-B0DEF6CA45B9}" dt="2020-06-03T01:24:24.333" v="715" actId="113"/>
          <ac:spMkLst>
            <pc:docMk/>
            <pc:sldMk cId="0" sldId="438"/>
            <ac:spMk id="40978" creationId="{00000000-0000-0000-0000-000000000000}"/>
          </ac:spMkLst>
        </pc:spChg>
        <pc:graphicFrameChg chg="mod">
          <ac:chgData name="CAI JUN" userId="08ce88e1165b00db" providerId="LiveId" clId="{8B09DFD1-1348-480D-934B-B0DEF6CA45B9}" dt="2020-06-03T01:24:31.770" v="717"/>
          <ac:graphicFrameMkLst>
            <pc:docMk/>
            <pc:sldMk cId="0" sldId="438"/>
            <ac:graphicFrameMk id="40966" creationId="{00000000-0000-0000-0000-000000000000}"/>
          </ac:graphicFrameMkLst>
        </pc:graphicFrameChg>
        <pc:graphicFrameChg chg="mod">
          <ac:chgData name="CAI JUN" userId="08ce88e1165b00db" providerId="LiveId" clId="{8B09DFD1-1348-480D-934B-B0DEF6CA45B9}" dt="2020-06-03T01:24:39.333" v="719"/>
          <ac:graphicFrameMkLst>
            <pc:docMk/>
            <pc:sldMk cId="0" sldId="438"/>
            <ac:graphicFrameMk id="40967" creationId="{00000000-0000-0000-0000-000000000000}"/>
          </ac:graphicFrameMkLst>
        </pc:graphicFrameChg>
        <pc:graphicFrameChg chg="mod">
          <ac:chgData name="CAI JUN" userId="08ce88e1165b00db" providerId="LiveId" clId="{8B09DFD1-1348-480D-934B-B0DEF6CA45B9}" dt="2020-06-03T01:24:49.473" v="721"/>
          <ac:graphicFrameMkLst>
            <pc:docMk/>
            <pc:sldMk cId="0" sldId="438"/>
            <ac:graphicFrameMk id="40968" creationId="{00000000-0000-0000-0000-000000000000}"/>
          </ac:graphicFrameMkLst>
        </pc:graphicFrameChg>
        <pc:graphicFrameChg chg="mod">
          <ac:chgData name="CAI JUN" userId="08ce88e1165b00db" providerId="LiveId" clId="{8B09DFD1-1348-480D-934B-B0DEF6CA45B9}" dt="2020-06-03T01:24:58.395" v="723"/>
          <ac:graphicFrameMkLst>
            <pc:docMk/>
            <pc:sldMk cId="0" sldId="438"/>
            <ac:graphicFrameMk id="40969" creationId="{00000000-0000-0000-0000-000000000000}"/>
          </ac:graphicFrameMkLst>
        </pc:graphicFrameChg>
        <pc:graphicFrameChg chg="mod">
          <ac:chgData name="CAI JUN" userId="08ce88e1165b00db" providerId="LiveId" clId="{8B09DFD1-1348-480D-934B-B0DEF6CA45B9}" dt="2020-06-03T01:25:06.504" v="725"/>
          <ac:graphicFrameMkLst>
            <pc:docMk/>
            <pc:sldMk cId="0" sldId="438"/>
            <ac:graphicFrameMk id="40970" creationId="{00000000-0000-0000-0000-000000000000}"/>
          </ac:graphicFrameMkLst>
        </pc:graphicFrameChg>
        <pc:graphicFrameChg chg="mod">
          <ac:chgData name="CAI JUN" userId="08ce88e1165b00db" providerId="LiveId" clId="{8B09DFD1-1348-480D-934B-B0DEF6CA45B9}" dt="2020-06-03T01:25:14.317" v="727"/>
          <ac:graphicFrameMkLst>
            <pc:docMk/>
            <pc:sldMk cId="0" sldId="438"/>
            <ac:graphicFrameMk id="40971" creationId="{00000000-0000-0000-0000-000000000000}"/>
          </ac:graphicFrameMkLst>
        </pc:graphicFrameChg>
      </pc:sldChg>
      <pc:sldChg chg="addSp delSp modSp mod">
        <pc:chgData name="CAI JUN" userId="08ce88e1165b00db" providerId="LiveId" clId="{8B09DFD1-1348-480D-934B-B0DEF6CA45B9}" dt="2020-06-03T01:25:53.879" v="735" actId="113"/>
        <pc:sldMkLst>
          <pc:docMk/>
          <pc:sldMk cId="0" sldId="439"/>
        </pc:sldMkLst>
        <pc:spChg chg="mod">
          <ac:chgData name="CAI JUN" userId="08ce88e1165b00db" providerId="LiveId" clId="{8B09DFD1-1348-480D-934B-B0DEF6CA45B9}" dt="2020-06-03T01:25:33.520" v="729"/>
          <ac:spMkLst>
            <pc:docMk/>
            <pc:sldMk cId="0" sldId="439"/>
            <ac:spMk id="16" creationId="{F118A2B6-F777-4E81-977A-A296B64FEC26}"/>
          </ac:spMkLst>
        </pc:spChg>
        <pc:spChg chg="mod">
          <ac:chgData name="CAI JUN" userId="08ce88e1165b00db" providerId="LiveId" clId="{8B09DFD1-1348-480D-934B-B0DEF6CA45B9}" dt="2020-06-03T01:25:33.520" v="729"/>
          <ac:spMkLst>
            <pc:docMk/>
            <pc:sldMk cId="0" sldId="439"/>
            <ac:spMk id="17" creationId="{6C511AC6-5F0A-470E-8A3B-9612D4449B54}"/>
          </ac:spMkLst>
        </pc:spChg>
        <pc:spChg chg="mod">
          <ac:chgData name="CAI JUN" userId="08ce88e1165b00db" providerId="LiveId" clId="{8B09DFD1-1348-480D-934B-B0DEF6CA45B9}" dt="2020-06-03T01:25:33.520" v="729"/>
          <ac:spMkLst>
            <pc:docMk/>
            <pc:sldMk cId="0" sldId="439"/>
            <ac:spMk id="18" creationId="{E1115E42-4645-4480-94BF-6A5EDA0383E9}"/>
          </ac:spMkLst>
        </pc:spChg>
        <pc:spChg chg="mod">
          <ac:chgData name="CAI JUN" userId="08ce88e1165b00db" providerId="LiveId" clId="{8B09DFD1-1348-480D-934B-B0DEF6CA45B9}" dt="2020-06-03T01:25:33.520" v="729"/>
          <ac:spMkLst>
            <pc:docMk/>
            <pc:sldMk cId="0" sldId="439"/>
            <ac:spMk id="19" creationId="{82A5C0DD-540E-478B-A2A1-06D8E1C61D9A}"/>
          </ac:spMkLst>
        </pc:spChg>
        <pc:spChg chg="mod">
          <ac:chgData name="CAI JUN" userId="08ce88e1165b00db" providerId="LiveId" clId="{8B09DFD1-1348-480D-934B-B0DEF6CA45B9}" dt="2020-06-03T01:25:33.520" v="729"/>
          <ac:spMkLst>
            <pc:docMk/>
            <pc:sldMk cId="0" sldId="439"/>
            <ac:spMk id="20" creationId="{E3439286-E772-453B-8458-4F0FFBD8F73A}"/>
          </ac:spMkLst>
        </pc:spChg>
        <pc:spChg chg="mod">
          <ac:chgData name="CAI JUN" userId="08ce88e1165b00db" providerId="LiveId" clId="{8B09DFD1-1348-480D-934B-B0DEF6CA45B9}" dt="2020-06-03T01:25:33.520" v="729"/>
          <ac:spMkLst>
            <pc:docMk/>
            <pc:sldMk cId="0" sldId="439"/>
            <ac:spMk id="21" creationId="{467E366D-A312-438F-B0E8-995FF585E5FB}"/>
          </ac:spMkLst>
        </pc:spChg>
        <pc:spChg chg="mod">
          <ac:chgData name="CAI JUN" userId="08ce88e1165b00db" providerId="LiveId" clId="{8B09DFD1-1348-480D-934B-B0DEF6CA45B9}" dt="2020-06-03T01:25:33.520" v="729"/>
          <ac:spMkLst>
            <pc:docMk/>
            <pc:sldMk cId="0" sldId="439"/>
            <ac:spMk id="22" creationId="{53E24189-C96D-4182-A1B8-73F38DDA95F5}"/>
          </ac:spMkLst>
        </pc:spChg>
        <pc:spChg chg="mod">
          <ac:chgData name="CAI JUN" userId="08ce88e1165b00db" providerId="LiveId" clId="{8B09DFD1-1348-480D-934B-B0DEF6CA45B9}" dt="2020-06-03T01:25:53.879" v="735" actId="113"/>
          <ac:spMkLst>
            <pc:docMk/>
            <pc:sldMk cId="0" sldId="439"/>
            <ac:spMk id="41998" creationId="{00000000-0000-0000-0000-000000000000}"/>
          </ac:spMkLst>
        </pc:spChg>
        <pc:grpChg chg="add mod">
          <ac:chgData name="CAI JUN" userId="08ce88e1165b00db" providerId="LiveId" clId="{8B09DFD1-1348-480D-934B-B0DEF6CA45B9}" dt="2020-06-03T01:25:33.520" v="729"/>
          <ac:grpSpMkLst>
            <pc:docMk/>
            <pc:sldMk cId="0" sldId="439"/>
            <ac:grpSpMk id="15" creationId="{FD18684F-F55A-47D7-9813-4861112F477A}"/>
          </ac:grpSpMkLst>
        </pc:grpChg>
        <pc:grpChg chg="del">
          <ac:chgData name="CAI JUN" userId="08ce88e1165b00db" providerId="LiveId" clId="{8B09DFD1-1348-480D-934B-B0DEF6CA45B9}" dt="2020-06-03T01:25:32.911" v="728" actId="478"/>
          <ac:grpSpMkLst>
            <pc:docMk/>
            <pc:sldMk cId="0" sldId="439"/>
            <ac:grpSpMk id="41989" creationId="{00000000-0000-0000-0000-000000000000}"/>
          </ac:grpSpMkLst>
        </pc:grpChg>
      </pc:sldChg>
      <pc:sldChg chg="addSp delSp modSp mod">
        <pc:chgData name="CAI JUN" userId="08ce88e1165b00db" providerId="LiveId" clId="{8B09DFD1-1348-480D-934B-B0DEF6CA45B9}" dt="2020-06-03T01:26:37.723" v="739" actId="6549"/>
        <pc:sldMkLst>
          <pc:docMk/>
          <pc:sldMk cId="0" sldId="440"/>
        </pc:sldMkLst>
        <pc:spChg chg="mod">
          <ac:chgData name="CAI JUN" userId="08ce88e1165b00db" providerId="LiveId" clId="{8B09DFD1-1348-480D-934B-B0DEF6CA45B9}" dt="2020-06-03T01:25:38.879" v="731"/>
          <ac:spMkLst>
            <pc:docMk/>
            <pc:sldMk cId="0" sldId="440"/>
            <ac:spMk id="16" creationId="{4979610D-97F9-4A4E-8C7F-BD358162B0E5}"/>
          </ac:spMkLst>
        </pc:spChg>
        <pc:spChg chg="mod">
          <ac:chgData name="CAI JUN" userId="08ce88e1165b00db" providerId="LiveId" clId="{8B09DFD1-1348-480D-934B-B0DEF6CA45B9}" dt="2020-06-03T01:25:38.879" v="731"/>
          <ac:spMkLst>
            <pc:docMk/>
            <pc:sldMk cId="0" sldId="440"/>
            <ac:spMk id="17" creationId="{877D6AD3-1C99-41EB-BB99-FF768B1C4F7E}"/>
          </ac:spMkLst>
        </pc:spChg>
        <pc:spChg chg="mod">
          <ac:chgData name="CAI JUN" userId="08ce88e1165b00db" providerId="LiveId" clId="{8B09DFD1-1348-480D-934B-B0DEF6CA45B9}" dt="2020-06-03T01:25:38.879" v="731"/>
          <ac:spMkLst>
            <pc:docMk/>
            <pc:sldMk cId="0" sldId="440"/>
            <ac:spMk id="18" creationId="{7C84E0DE-D559-4881-B53B-BCE037709142}"/>
          </ac:spMkLst>
        </pc:spChg>
        <pc:spChg chg="mod">
          <ac:chgData name="CAI JUN" userId="08ce88e1165b00db" providerId="LiveId" clId="{8B09DFD1-1348-480D-934B-B0DEF6CA45B9}" dt="2020-06-03T01:25:38.879" v="731"/>
          <ac:spMkLst>
            <pc:docMk/>
            <pc:sldMk cId="0" sldId="440"/>
            <ac:spMk id="19" creationId="{FC4B2503-DEA9-4D09-BA68-62BC24586FC6}"/>
          </ac:spMkLst>
        </pc:spChg>
        <pc:spChg chg="mod">
          <ac:chgData name="CAI JUN" userId="08ce88e1165b00db" providerId="LiveId" clId="{8B09DFD1-1348-480D-934B-B0DEF6CA45B9}" dt="2020-06-03T01:25:38.879" v="731"/>
          <ac:spMkLst>
            <pc:docMk/>
            <pc:sldMk cId="0" sldId="440"/>
            <ac:spMk id="20" creationId="{827B4C09-1CA5-484C-9F8C-13357992A5B7}"/>
          </ac:spMkLst>
        </pc:spChg>
        <pc:spChg chg="mod">
          <ac:chgData name="CAI JUN" userId="08ce88e1165b00db" providerId="LiveId" clId="{8B09DFD1-1348-480D-934B-B0DEF6CA45B9}" dt="2020-06-03T01:25:38.879" v="731"/>
          <ac:spMkLst>
            <pc:docMk/>
            <pc:sldMk cId="0" sldId="440"/>
            <ac:spMk id="21" creationId="{A0BE5FAD-D16B-4DF3-B562-81C66536AE99}"/>
          </ac:spMkLst>
        </pc:spChg>
        <pc:spChg chg="mod">
          <ac:chgData name="CAI JUN" userId="08ce88e1165b00db" providerId="LiveId" clId="{8B09DFD1-1348-480D-934B-B0DEF6CA45B9}" dt="2020-06-03T01:25:38.879" v="731"/>
          <ac:spMkLst>
            <pc:docMk/>
            <pc:sldMk cId="0" sldId="440"/>
            <ac:spMk id="22" creationId="{041FB064-7D00-46AC-B21B-DC0441AD0F28}"/>
          </ac:spMkLst>
        </pc:spChg>
        <pc:spChg chg="mod">
          <ac:chgData name="CAI JUN" userId="08ce88e1165b00db" providerId="LiveId" clId="{8B09DFD1-1348-480D-934B-B0DEF6CA45B9}" dt="2020-06-03T01:26:37.723" v="739" actId="6549"/>
          <ac:spMkLst>
            <pc:docMk/>
            <pc:sldMk cId="0" sldId="440"/>
            <ac:spMk id="43022" creationId="{00000000-0000-0000-0000-000000000000}"/>
          </ac:spMkLst>
        </pc:spChg>
        <pc:grpChg chg="add mod">
          <ac:chgData name="CAI JUN" userId="08ce88e1165b00db" providerId="LiveId" clId="{8B09DFD1-1348-480D-934B-B0DEF6CA45B9}" dt="2020-06-03T01:25:38.879" v="731"/>
          <ac:grpSpMkLst>
            <pc:docMk/>
            <pc:sldMk cId="0" sldId="440"/>
            <ac:grpSpMk id="15" creationId="{87ADCD51-0EEE-4A70-8365-B9EA9E75879E}"/>
          </ac:grpSpMkLst>
        </pc:grpChg>
        <pc:grpChg chg="del">
          <ac:chgData name="CAI JUN" userId="08ce88e1165b00db" providerId="LiveId" clId="{8B09DFD1-1348-480D-934B-B0DEF6CA45B9}" dt="2020-06-03T01:25:38.379" v="730" actId="478"/>
          <ac:grpSpMkLst>
            <pc:docMk/>
            <pc:sldMk cId="0" sldId="440"/>
            <ac:grpSpMk id="43013" creationId="{00000000-0000-0000-0000-000000000000}"/>
          </ac:grpSpMkLst>
        </pc:grpChg>
      </pc:sldChg>
      <pc:sldChg chg="addSp delSp modSp mod">
        <pc:chgData name="CAI JUN" userId="08ce88e1165b00db" providerId="LiveId" clId="{8B09DFD1-1348-480D-934B-B0DEF6CA45B9}" dt="2020-06-03T01:26:10.708" v="738" actId="113"/>
        <pc:sldMkLst>
          <pc:docMk/>
          <pc:sldMk cId="0" sldId="441"/>
        </pc:sldMkLst>
        <pc:spChg chg="mod">
          <ac:chgData name="CAI JUN" userId="08ce88e1165b00db" providerId="LiveId" clId="{8B09DFD1-1348-480D-934B-B0DEF6CA45B9}" dt="2020-06-03T01:25:42.754" v="733"/>
          <ac:spMkLst>
            <pc:docMk/>
            <pc:sldMk cId="0" sldId="441"/>
            <ac:spMk id="16" creationId="{1884312F-F0D8-4491-93AA-187AFE2DBD9F}"/>
          </ac:spMkLst>
        </pc:spChg>
        <pc:spChg chg="mod">
          <ac:chgData name="CAI JUN" userId="08ce88e1165b00db" providerId="LiveId" clId="{8B09DFD1-1348-480D-934B-B0DEF6CA45B9}" dt="2020-06-03T01:25:42.754" v="733"/>
          <ac:spMkLst>
            <pc:docMk/>
            <pc:sldMk cId="0" sldId="441"/>
            <ac:spMk id="17" creationId="{71B0F0F0-E116-4C56-9228-6E653A9BF8E0}"/>
          </ac:spMkLst>
        </pc:spChg>
        <pc:spChg chg="mod">
          <ac:chgData name="CAI JUN" userId="08ce88e1165b00db" providerId="LiveId" clId="{8B09DFD1-1348-480D-934B-B0DEF6CA45B9}" dt="2020-06-03T01:25:42.754" v="733"/>
          <ac:spMkLst>
            <pc:docMk/>
            <pc:sldMk cId="0" sldId="441"/>
            <ac:spMk id="18" creationId="{2983ACED-7F54-4AE3-99EB-2977355BD334}"/>
          </ac:spMkLst>
        </pc:spChg>
        <pc:spChg chg="mod">
          <ac:chgData name="CAI JUN" userId="08ce88e1165b00db" providerId="LiveId" clId="{8B09DFD1-1348-480D-934B-B0DEF6CA45B9}" dt="2020-06-03T01:25:42.754" v="733"/>
          <ac:spMkLst>
            <pc:docMk/>
            <pc:sldMk cId="0" sldId="441"/>
            <ac:spMk id="19" creationId="{4451B3A2-4F2D-4377-9AD0-7F1784E3388A}"/>
          </ac:spMkLst>
        </pc:spChg>
        <pc:spChg chg="mod">
          <ac:chgData name="CAI JUN" userId="08ce88e1165b00db" providerId="LiveId" clId="{8B09DFD1-1348-480D-934B-B0DEF6CA45B9}" dt="2020-06-03T01:25:42.754" v="733"/>
          <ac:spMkLst>
            <pc:docMk/>
            <pc:sldMk cId="0" sldId="441"/>
            <ac:spMk id="20" creationId="{E3C3591F-4D13-4528-973F-06DC45F1278F}"/>
          </ac:spMkLst>
        </pc:spChg>
        <pc:spChg chg="mod">
          <ac:chgData name="CAI JUN" userId="08ce88e1165b00db" providerId="LiveId" clId="{8B09DFD1-1348-480D-934B-B0DEF6CA45B9}" dt="2020-06-03T01:25:42.754" v="733"/>
          <ac:spMkLst>
            <pc:docMk/>
            <pc:sldMk cId="0" sldId="441"/>
            <ac:spMk id="21" creationId="{53522F71-F80D-406B-BB55-F6827EB4FBB6}"/>
          </ac:spMkLst>
        </pc:spChg>
        <pc:spChg chg="mod">
          <ac:chgData name="CAI JUN" userId="08ce88e1165b00db" providerId="LiveId" clId="{8B09DFD1-1348-480D-934B-B0DEF6CA45B9}" dt="2020-06-03T01:25:42.754" v="733"/>
          <ac:spMkLst>
            <pc:docMk/>
            <pc:sldMk cId="0" sldId="441"/>
            <ac:spMk id="22" creationId="{789A8681-38E0-4E0C-85E3-3B4B26E5EE1A}"/>
          </ac:spMkLst>
        </pc:spChg>
        <pc:spChg chg="mod">
          <ac:chgData name="CAI JUN" userId="08ce88e1165b00db" providerId="LiveId" clId="{8B09DFD1-1348-480D-934B-B0DEF6CA45B9}" dt="2020-06-03T01:26:10.708" v="738" actId="113"/>
          <ac:spMkLst>
            <pc:docMk/>
            <pc:sldMk cId="0" sldId="441"/>
            <ac:spMk id="44046" creationId="{00000000-0000-0000-0000-000000000000}"/>
          </ac:spMkLst>
        </pc:spChg>
        <pc:grpChg chg="add mod">
          <ac:chgData name="CAI JUN" userId="08ce88e1165b00db" providerId="LiveId" clId="{8B09DFD1-1348-480D-934B-B0DEF6CA45B9}" dt="2020-06-03T01:25:42.754" v="733"/>
          <ac:grpSpMkLst>
            <pc:docMk/>
            <pc:sldMk cId="0" sldId="441"/>
            <ac:grpSpMk id="15" creationId="{4E6525CE-8A03-4AA1-90E5-615C5A4A2521}"/>
          </ac:grpSpMkLst>
        </pc:grpChg>
        <pc:grpChg chg="del">
          <ac:chgData name="CAI JUN" userId="08ce88e1165b00db" providerId="LiveId" clId="{8B09DFD1-1348-480D-934B-B0DEF6CA45B9}" dt="2020-06-03T01:25:42.161" v="732" actId="478"/>
          <ac:grpSpMkLst>
            <pc:docMk/>
            <pc:sldMk cId="0" sldId="441"/>
            <ac:grpSpMk id="44037" creationId="{00000000-0000-0000-0000-000000000000}"/>
          </ac:grpSpMkLst>
        </pc:grpChg>
      </pc:sldChg>
      <pc:sldChg chg="modSp">
        <pc:chgData name="CAI JUN" userId="08ce88e1165b00db" providerId="LiveId" clId="{8B09DFD1-1348-480D-934B-B0DEF6CA45B9}" dt="2020-06-03T01:06:43.460" v="451"/>
        <pc:sldMkLst>
          <pc:docMk/>
          <pc:sldMk cId="0" sldId="453"/>
        </pc:sldMkLst>
        <pc:graphicFrameChg chg="mod">
          <ac:chgData name="CAI JUN" userId="08ce88e1165b00db" providerId="LiveId" clId="{8B09DFD1-1348-480D-934B-B0DEF6CA45B9}" dt="2020-06-03T01:06:33.725" v="446"/>
          <ac:graphicFrameMkLst>
            <pc:docMk/>
            <pc:sldMk cId="0" sldId="453"/>
            <ac:graphicFrameMk id="30723" creationId="{00000000-0000-0000-0000-000000000000}"/>
          </ac:graphicFrameMkLst>
        </pc:graphicFrameChg>
        <pc:graphicFrameChg chg="mod">
          <ac:chgData name="CAI JUN" userId="08ce88e1165b00db" providerId="LiveId" clId="{8B09DFD1-1348-480D-934B-B0DEF6CA45B9}" dt="2020-06-03T01:06:33.741" v="447"/>
          <ac:graphicFrameMkLst>
            <pc:docMk/>
            <pc:sldMk cId="0" sldId="453"/>
            <ac:graphicFrameMk id="30724" creationId="{00000000-0000-0000-0000-000000000000}"/>
          </ac:graphicFrameMkLst>
        </pc:graphicFrameChg>
        <pc:graphicFrameChg chg="mod">
          <ac:chgData name="CAI JUN" userId="08ce88e1165b00db" providerId="LiveId" clId="{8B09DFD1-1348-480D-934B-B0DEF6CA45B9}" dt="2020-06-03T01:06:33.741" v="448"/>
          <ac:graphicFrameMkLst>
            <pc:docMk/>
            <pc:sldMk cId="0" sldId="453"/>
            <ac:graphicFrameMk id="30725" creationId="{00000000-0000-0000-0000-000000000000}"/>
          </ac:graphicFrameMkLst>
        </pc:graphicFrameChg>
        <pc:graphicFrameChg chg="mod">
          <ac:chgData name="CAI JUN" userId="08ce88e1165b00db" providerId="LiveId" clId="{8B09DFD1-1348-480D-934B-B0DEF6CA45B9}" dt="2020-06-03T01:06:33.757" v="449"/>
          <ac:graphicFrameMkLst>
            <pc:docMk/>
            <pc:sldMk cId="0" sldId="453"/>
            <ac:graphicFrameMk id="30728" creationId="{00000000-0000-0000-0000-000000000000}"/>
          </ac:graphicFrameMkLst>
        </pc:graphicFrameChg>
        <pc:graphicFrameChg chg="mod">
          <ac:chgData name="CAI JUN" userId="08ce88e1165b00db" providerId="LiveId" clId="{8B09DFD1-1348-480D-934B-B0DEF6CA45B9}" dt="2020-06-03T01:06:43.460" v="451"/>
          <ac:graphicFrameMkLst>
            <pc:docMk/>
            <pc:sldMk cId="0" sldId="453"/>
            <ac:graphicFrameMk id="30729" creationId="{00000000-0000-0000-0000-000000000000}"/>
          </ac:graphicFrameMkLst>
        </pc:graphicFrameChg>
      </pc:sldChg>
      <pc:sldChg chg="addSp delSp modSp mod">
        <pc:chgData name="CAI JUN" userId="08ce88e1165b00db" providerId="LiveId" clId="{8B09DFD1-1348-480D-934B-B0DEF6CA45B9}" dt="2020-06-03T01:28:12.598" v="759" actId="1035"/>
        <pc:sldMkLst>
          <pc:docMk/>
          <pc:sldMk cId="0" sldId="454"/>
        </pc:sldMkLst>
        <pc:spChg chg="mod">
          <ac:chgData name="CAI JUN" userId="08ce88e1165b00db" providerId="LiveId" clId="{8B09DFD1-1348-480D-934B-B0DEF6CA45B9}" dt="2020-06-03T00:52:14.507" v="353" actId="6549"/>
          <ac:spMkLst>
            <pc:docMk/>
            <pc:sldMk cId="0" sldId="454"/>
            <ac:spMk id="2" creationId="{CAA5D247-E319-4F4A-AD8D-981E4780FD4C}"/>
          </ac:spMkLst>
        </pc:spChg>
        <pc:graphicFrameChg chg="mod">
          <ac:chgData name="CAI JUN" userId="08ce88e1165b00db" providerId="LiveId" clId="{8B09DFD1-1348-480D-934B-B0DEF6CA45B9}" dt="2020-06-03T00:48:17.913" v="293"/>
          <ac:graphicFrameMkLst>
            <pc:docMk/>
            <pc:sldMk cId="0" sldId="454"/>
            <ac:graphicFrameMk id="11" creationId="{00000000-0000-0000-0000-000000000000}"/>
          </ac:graphicFrameMkLst>
        </pc:graphicFrameChg>
        <pc:graphicFrameChg chg="add mod">
          <ac:chgData name="CAI JUN" userId="08ce88e1165b00db" providerId="LiveId" clId="{8B09DFD1-1348-480D-934B-B0DEF6CA45B9}" dt="2020-06-03T01:28:12.598" v="759" actId="1035"/>
          <ac:graphicFrameMkLst>
            <pc:docMk/>
            <pc:sldMk cId="0" sldId="454"/>
            <ac:graphicFrameMk id="12" creationId="{963BA286-02D2-476F-99DA-E81F764A216F}"/>
          </ac:graphicFrameMkLst>
        </pc:graphicFrameChg>
        <pc:graphicFrameChg chg="del mod">
          <ac:chgData name="CAI JUN" userId="08ce88e1165b00db" providerId="LiveId" clId="{8B09DFD1-1348-480D-934B-B0DEF6CA45B9}" dt="2020-06-03T01:28:04.817" v="747" actId="478"/>
          <ac:graphicFrameMkLst>
            <pc:docMk/>
            <pc:sldMk cId="0" sldId="454"/>
            <ac:graphicFrameMk id="15363" creationId="{00000000-0000-0000-0000-000000000000}"/>
          </ac:graphicFrameMkLst>
        </pc:graphicFrameChg>
      </pc:sldChg>
      <pc:sldChg chg="modSp mod">
        <pc:chgData name="CAI JUN" userId="08ce88e1165b00db" providerId="LiveId" clId="{8B09DFD1-1348-480D-934B-B0DEF6CA45B9}" dt="2020-06-03T00:55:04.851" v="375" actId="113"/>
        <pc:sldMkLst>
          <pc:docMk/>
          <pc:sldMk cId="0" sldId="457"/>
        </pc:sldMkLst>
        <pc:spChg chg="mod">
          <ac:chgData name="CAI JUN" userId="08ce88e1165b00db" providerId="LiveId" clId="{8B09DFD1-1348-480D-934B-B0DEF6CA45B9}" dt="2020-06-03T00:55:04.851" v="375" actId="113"/>
          <ac:spMkLst>
            <pc:docMk/>
            <pc:sldMk cId="0" sldId="457"/>
            <ac:spMk id="17410" creationId="{00000000-0000-0000-0000-000000000000}"/>
          </ac:spMkLst>
        </pc:spChg>
        <pc:grpChg chg="mod">
          <ac:chgData name="CAI JUN" userId="08ce88e1165b00db" providerId="LiveId" clId="{8B09DFD1-1348-480D-934B-B0DEF6CA45B9}" dt="2020-06-03T00:54:44.866" v="367"/>
          <ac:grpSpMkLst>
            <pc:docMk/>
            <pc:sldMk cId="0" sldId="457"/>
            <ac:grpSpMk id="2" creationId="{AB27BFFB-6100-4123-93F2-7EB7832060E2}"/>
          </ac:grpSpMkLst>
        </pc:grpChg>
        <pc:graphicFrameChg chg="mod">
          <ac:chgData name="CAI JUN" userId="08ce88e1165b00db" providerId="LiveId" clId="{8B09DFD1-1348-480D-934B-B0DEF6CA45B9}" dt="2020-06-03T00:54:44.866" v="367"/>
          <ac:graphicFrameMkLst>
            <pc:docMk/>
            <pc:sldMk cId="0" sldId="457"/>
            <ac:graphicFrameMk id="8" creationId="{00000000-0000-0000-0000-000000000000}"/>
          </ac:graphicFrameMkLst>
        </pc:graphicFrameChg>
        <pc:graphicFrameChg chg="mod">
          <ac:chgData name="CAI JUN" userId="08ce88e1165b00db" providerId="LiveId" clId="{8B09DFD1-1348-480D-934B-B0DEF6CA45B9}" dt="2020-06-03T00:54:44.866" v="367"/>
          <ac:graphicFrameMkLst>
            <pc:docMk/>
            <pc:sldMk cId="0" sldId="457"/>
            <ac:graphicFrameMk id="10" creationId="{A98ED03E-B838-4FB5-8A2C-06D910936D83}"/>
          </ac:graphicFrameMkLst>
        </pc:graphicFrameChg>
      </pc:sldChg>
      <pc:sldChg chg="modSp">
        <pc:chgData name="CAI JUN" userId="08ce88e1165b00db" providerId="LiveId" clId="{8B09DFD1-1348-480D-934B-B0DEF6CA45B9}" dt="2020-06-03T00:32:23.864" v="90"/>
        <pc:sldMkLst>
          <pc:docMk/>
          <pc:sldMk cId="0" sldId="461"/>
        </pc:sldMkLst>
        <pc:graphicFrameChg chg="mod">
          <ac:chgData name="CAI JUN" userId="08ce88e1165b00db" providerId="LiveId" clId="{8B09DFD1-1348-480D-934B-B0DEF6CA45B9}" dt="2020-06-03T00:32:23.864" v="90"/>
          <ac:graphicFrameMkLst>
            <pc:docMk/>
            <pc:sldMk cId="0" sldId="461"/>
            <ac:graphicFrameMk id="7181" creationId="{00000000-0000-0000-0000-000000000000}"/>
          </ac:graphicFrameMkLst>
        </pc:graphicFrameChg>
      </pc:sldChg>
      <pc:sldChg chg="modSp">
        <pc:chgData name="CAI JUN" userId="08ce88e1165b00db" providerId="LiveId" clId="{8B09DFD1-1348-480D-934B-B0DEF6CA45B9}" dt="2020-06-03T00:28:52.161" v="30"/>
        <pc:sldMkLst>
          <pc:docMk/>
          <pc:sldMk cId="3905776979" sldId="469"/>
        </pc:sldMkLst>
        <pc:spChg chg="mod">
          <ac:chgData name="CAI JUN" userId="08ce88e1165b00db" providerId="LiveId" clId="{8B09DFD1-1348-480D-934B-B0DEF6CA45B9}" dt="2020-06-03T00:28:52.161" v="30"/>
          <ac:spMkLst>
            <pc:docMk/>
            <pc:sldMk cId="3905776979" sldId="469"/>
            <ac:spMk id="31" creationId="{00000000-0000-0000-0000-000000000000}"/>
          </ac:spMkLst>
        </pc:spChg>
        <pc:grpChg chg="mod">
          <ac:chgData name="CAI JUN" userId="08ce88e1165b00db" providerId="LiveId" clId="{8B09DFD1-1348-480D-934B-B0DEF6CA45B9}" dt="2020-06-03T00:28:52.161" v="30"/>
          <ac:grpSpMkLst>
            <pc:docMk/>
            <pc:sldMk cId="3905776979" sldId="469"/>
            <ac:grpSpMk id="5132" creationId="{00000000-0000-0000-0000-000000000000}"/>
          </ac:grpSpMkLst>
        </pc:grpChg>
        <pc:graphicFrameChg chg="mod">
          <ac:chgData name="CAI JUN" userId="08ce88e1165b00db" providerId="LiveId" clId="{8B09DFD1-1348-480D-934B-B0DEF6CA45B9}" dt="2020-06-03T00:28:33.270" v="26"/>
          <ac:graphicFrameMkLst>
            <pc:docMk/>
            <pc:sldMk cId="3905776979" sldId="469"/>
            <ac:graphicFrameMk id="5124" creationId="{00000000-0000-0000-0000-000000000000}"/>
          </ac:graphicFrameMkLst>
        </pc:graphicFrameChg>
        <pc:graphicFrameChg chg="mod">
          <ac:chgData name="CAI JUN" userId="08ce88e1165b00db" providerId="LiveId" clId="{8B09DFD1-1348-480D-934B-B0DEF6CA45B9}" dt="2020-06-03T00:28:41.333" v="28"/>
          <ac:graphicFrameMkLst>
            <pc:docMk/>
            <pc:sldMk cId="3905776979" sldId="469"/>
            <ac:graphicFrameMk id="5130" creationId="{00000000-0000-0000-0000-000000000000}"/>
          </ac:graphicFrameMkLst>
        </pc:graphicFrameChg>
        <pc:graphicFrameChg chg="mod">
          <ac:chgData name="CAI JUN" userId="08ce88e1165b00db" providerId="LiveId" clId="{8B09DFD1-1348-480D-934B-B0DEF6CA45B9}" dt="2020-06-03T00:28:52.161" v="30"/>
          <ac:graphicFrameMkLst>
            <pc:docMk/>
            <pc:sldMk cId="3905776979" sldId="469"/>
            <ac:graphicFrameMk id="5135" creationId="{00000000-0000-0000-0000-000000000000}"/>
          </ac:graphicFrameMkLst>
        </pc:graphicFrameChg>
      </pc:sldChg>
      <pc:sldChg chg="modSp">
        <pc:chgData name="CAI JUN" userId="08ce88e1165b00db" providerId="LiveId" clId="{8B09DFD1-1348-480D-934B-B0DEF6CA45B9}" dt="2020-06-03T00:24:13.442" v="4"/>
        <pc:sldMkLst>
          <pc:docMk/>
          <pc:sldMk cId="1498014806" sldId="470"/>
        </pc:sldMkLst>
        <pc:spChg chg="mod">
          <ac:chgData name="CAI JUN" userId="08ce88e1165b00db" providerId="LiveId" clId="{8B09DFD1-1348-480D-934B-B0DEF6CA45B9}" dt="2020-06-03T00:24:13.442" v="4"/>
          <ac:spMkLst>
            <pc:docMk/>
            <pc:sldMk cId="1498014806" sldId="470"/>
            <ac:spMk id="8" creationId="{F1E0DCC1-E2E5-4695-AF95-4A4C96B4AB17}"/>
          </ac:spMkLst>
        </pc:spChg>
        <pc:grpChg chg="mod">
          <ac:chgData name="CAI JUN" userId="08ce88e1165b00db" providerId="LiveId" clId="{8B09DFD1-1348-480D-934B-B0DEF6CA45B9}" dt="2020-06-03T00:24:13.442" v="4"/>
          <ac:grpSpMkLst>
            <pc:docMk/>
            <pc:sldMk cId="1498014806" sldId="470"/>
            <ac:grpSpMk id="7" creationId="{00AC90C5-6730-4569-AEF0-E8B0C09CA813}"/>
          </ac:grpSpMkLst>
        </pc:grpChg>
        <pc:graphicFrameChg chg="mod">
          <ac:chgData name="CAI JUN" userId="08ce88e1165b00db" providerId="LiveId" clId="{8B09DFD1-1348-480D-934B-B0DEF6CA45B9}" dt="2020-06-03T00:24:04.348" v="2"/>
          <ac:graphicFrameMkLst>
            <pc:docMk/>
            <pc:sldMk cId="1498014806" sldId="470"/>
            <ac:graphicFrameMk id="4" creationId="{00000000-0000-0000-0000-000000000000}"/>
          </ac:graphicFrameMkLst>
        </pc:graphicFrameChg>
        <pc:graphicFrameChg chg="mod">
          <ac:chgData name="CAI JUN" userId="08ce88e1165b00db" providerId="LiveId" clId="{8B09DFD1-1348-480D-934B-B0DEF6CA45B9}" dt="2020-06-03T00:24:13.442" v="4"/>
          <ac:graphicFrameMkLst>
            <pc:docMk/>
            <pc:sldMk cId="1498014806" sldId="470"/>
            <ac:graphicFrameMk id="9" creationId="{FC691AE5-E310-4B20-8C11-FE5C88D02FD1}"/>
          </ac:graphicFrameMkLst>
        </pc:graphicFrameChg>
      </pc:sldChg>
      <pc:sldChg chg="modSp">
        <pc:chgData name="CAI JUN" userId="08ce88e1165b00db" providerId="LiveId" clId="{8B09DFD1-1348-480D-934B-B0DEF6CA45B9}" dt="2020-06-03T00:28:20.661" v="24"/>
        <pc:sldMkLst>
          <pc:docMk/>
          <pc:sldMk cId="1905916036" sldId="471"/>
        </pc:sldMkLst>
        <pc:spChg chg="mod">
          <ac:chgData name="CAI JUN" userId="08ce88e1165b00db" providerId="LiveId" clId="{8B09DFD1-1348-480D-934B-B0DEF6CA45B9}" dt="2020-06-03T00:28:11.630" v="22"/>
          <ac:spMkLst>
            <pc:docMk/>
            <pc:sldMk cId="1905916036" sldId="471"/>
            <ac:spMk id="18" creationId="{00000000-0000-0000-0000-000000000000}"/>
          </ac:spMkLst>
        </pc:spChg>
        <pc:grpChg chg="mod">
          <ac:chgData name="CAI JUN" userId="08ce88e1165b00db" providerId="LiveId" clId="{8B09DFD1-1348-480D-934B-B0DEF6CA45B9}" dt="2020-06-03T00:28:11.630" v="22"/>
          <ac:grpSpMkLst>
            <pc:docMk/>
            <pc:sldMk cId="1905916036" sldId="471"/>
            <ac:grpSpMk id="17" creationId="{00000000-0000-0000-0000-000000000000}"/>
          </ac:grpSpMkLst>
        </pc:grpChg>
        <pc:graphicFrameChg chg="mod">
          <ac:chgData name="CAI JUN" userId="08ce88e1165b00db" providerId="LiveId" clId="{8B09DFD1-1348-480D-934B-B0DEF6CA45B9}" dt="2020-06-03T00:28:02.411" v="20"/>
          <ac:graphicFrameMkLst>
            <pc:docMk/>
            <pc:sldMk cId="1905916036" sldId="471"/>
            <ac:graphicFrameMk id="15" creationId="{DD6E7F7A-BA1D-42F5-88C9-2FD72E9FF9ED}"/>
          </ac:graphicFrameMkLst>
        </pc:graphicFrameChg>
        <pc:graphicFrameChg chg="mod">
          <ac:chgData name="CAI JUN" userId="08ce88e1165b00db" providerId="LiveId" clId="{8B09DFD1-1348-480D-934B-B0DEF6CA45B9}" dt="2020-06-03T00:28:11.630" v="22"/>
          <ac:graphicFrameMkLst>
            <pc:docMk/>
            <pc:sldMk cId="1905916036" sldId="471"/>
            <ac:graphicFrameMk id="19" creationId="{00000000-0000-0000-0000-000000000000}"/>
          </ac:graphicFrameMkLst>
        </pc:graphicFrameChg>
        <pc:graphicFrameChg chg="mod">
          <ac:chgData name="CAI JUN" userId="08ce88e1165b00db" providerId="LiveId" clId="{8B09DFD1-1348-480D-934B-B0DEF6CA45B9}" dt="2020-06-03T00:28:20.661" v="24"/>
          <ac:graphicFrameMkLst>
            <pc:docMk/>
            <pc:sldMk cId="1905916036" sldId="471"/>
            <ac:graphicFrameMk id="21" creationId="{5610B8A5-E1AE-4EB2-A7E8-8DB8875DAB50}"/>
          </ac:graphicFrameMkLst>
        </pc:graphicFrameChg>
      </pc:sldChg>
      <pc:sldChg chg="modSp mod">
        <pc:chgData name="CAI JUN" userId="08ce88e1165b00db" providerId="LiveId" clId="{8B09DFD1-1348-480D-934B-B0DEF6CA45B9}" dt="2020-06-03T00:33:48.239" v="124" actId="113"/>
        <pc:sldMkLst>
          <pc:docMk/>
          <pc:sldMk cId="1814618533" sldId="475"/>
        </pc:sldMkLst>
        <pc:spChg chg="mod">
          <ac:chgData name="CAI JUN" userId="08ce88e1165b00db" providerId="LiveId" clId="{8B09DFD1-1348-480D-934B-B0DEF6CA45B9}" dt="2020-06-03T00:32:53.489" v="98" actId="113"/>
          <ac:spMkLst>
            <pc:docMk/>
            <pc:sldMk cId="1814618533" sldId="475"/>
            <ac:spMk id="2" creationId="{00000000-0000-0000-0000-000000000000}"/>
          </ac:spMkLst>
        </pc:spChg>
        <pc:spChg chg="mod">
          <ac:chgData name="CAI JUN" userId="08ce88e1165b00db" providerId="LiveId" clId="{8B09DFD1-1348-480D-934B-B0DEF6CA45B9}" dt="2020-06-03T00:33:13.083" v="104" actId="113"/>
          <ac:spMkLst>
            <pc:docMk/>
            <pc:sldMk cId="1814618533" sldId="475"/>
            <ac:spMk id="24" creationId="{00000000-0000-0000-0000-000000000000}"/>
          </ac:spMkLst>
        </pc:spChg>
        <pc:spChg chg="mod">
          <ac:chgData name="CAI JUN" userId="08ce88e1165b00db" providerId="LiveId" clId="{8B09DFD1-1348-480D-934B-B0DEF6CA45B9}" dt="2020-06-03T00:33:48.239" v="124" actId="113"/>
          <ac:spMkLst>
            <pc:docMk/>
            <pc:sldMk cId="1814618533" sldId="475"/>
            <ac:spMk id="26" creationId="{00000000-0000-0000-0000-000000000000}"/>
          </ac:spMkLst>
        </pc:spChg>
        <pc:grpChg chg="mod">
          <ac:chgData name="CAI JUN" userId="08ce88e1165b00db" providerId="LiveId" clId="{8B09DFD1-1348-480D-934B-B0DEF6CA45B9}" dt="2020-06-03T00:32:44.833" v="95"/>
          <ac:grpSpMkLst>
            <pc:docMk/>
            <pc:sldMk cId="1814618533" sldId="475"/>
            <ac:grpSpMk id="3" creationId="{00000000-0000-0000-0000-000000000000}"/>
          </ac:grpSpMkLst>
        </pc:grpChg>
        <pc:graphicFrameChg chg="mod">
          <ac:chgData name="CAI JUN" userId="08ce88e1165b00db" providerId="LiveId" clId="{8B09DFD1-1348-480D-934B-B0DEF6CA45B9}" dt="2020-06-03T00:32:36.708" v="93"/>
          <ac:graphicFrameMkLst>
            <pc:docMk/>
            <pc:sldMk cId="1814618533" sldId="475"/>
            <ac:graphicFrameMk id="19" creationId="{00000000-0000-0000-0000-000000000000}"/>
          </ac:graphicFrameMkLst>
        </pc:graphicFrameChg>
        <pc:graphicFrameChg chg="mod">
          <ac:chgData name="CAI JUN" userId="08ce88e1165b00db" providerId="LiveId" clId="{8B09DFD1-1348-480D-934B-B0DEF6CA45B9}" dt="2020-06-03T00:32:44.833" v="95"/>
          <ac:graphicFrameMkLst>
            <pc:docMk/>
            <pc:sldMk cId="1814618533" sldId="475"/>
            <ac:graphicFrameMk id="20" creationId="{00000000-0000-0000-0000-000000000000}"/>
          </ac:graphicFrameMkLst>
        </pc:graphicFrameChg>
        <pc:graphicFrameChg chg="mod">
          <ac:chgData name="CAI JUN" userId="08ce88e1165b00db" providerId="LiveId" clId="{8B09DFD1-1348-480D-934B-B0DEF6CA45B9}" dt="2020-06-03T00:33:32.895" v="119" actId="1036"/>
          <ac:graphicFrameMkLst>
            <pc:docMk/>
            <pc:sldMk cId="1814618533" sldId="475"/>
            <ac:graphicFrameMk id="23" creationId="{00000000-0000-0000-0000-000000000000}"/>
          </ac:graphicFrameMkLst>
        </pc:graphicFrameChg>
      </pc:sldChg>
      <pc:sldChg chg="modSp mod">
        <pc:chgData name="CAI JUN" userId="08ce88e1165b00db" providerId="LiveId" clId="{8B09DFD1-1348-480D-934B-B0DEF6CA45B9}" dt="2020-06-03T00:34:31.179" v="131"/>
        <pc:sldMkLst>
          <pc:docMk/>
          <pc:sldMk cId="2174770430" sldId="478"/>
        </pc:sldMkLst>
        <pc:spChg chg="mod">
          <ac:chgData name="CAI JUN" userId="08ce88e1165b00db" providerId="LiveId" clId="{8B09DFD1-1348-480D-934B-B0DEF6CA45B9}" dt="2020-06-03T00:34:14.314" v="127"/>
          <ac:spMkLst>
            <pc:docMk/>
            <pc:sldMk cId="2174770430" sldId="478"/>
            <ac:spMk id="4" creationId="{00000000-0000-0000-0000-000000000000}"/>
          </ac:spMkLst>
        </pc:spChg>
        <pc:spChg chg="mod">
          <ac:chgData name="CAI JUN" userId="08ce88e1165b00db" providerId="LiveId" clId="{8B09DFD1-1348-480D-934B-B0DEF6CA45B9}" dt="2020-06-03T00:34:04.598" v="125" actId="113"/>
          <ac:spMkLst>
            <pc:docMk/>
            <pc:sldMk cId="2174770430" sldId="478"/>
            <ac:spMk id="5" creationId="{00000000-0000-0000-0000-000000000000}"/>
          </ac:spMkLst>
        </pc:spChg>
        <pc:spChg chg="mod">
          <ac:chgData name="CAI JUN" userId="08ce88e1165b00db" providerId="LiveId" clId="{8B09DFD1-1348-480D-934B-B0DEF6CA45B9}" dt="2020-06-03T00:34:14.314" v="127"/>
          <ac:spMkLst>
            <pc:docMk/>
            <pc:sldMk cId="2174770430" sldId="478"/>
            <ac:spMk id="6" creationId="{00000000-0000-0000-0000-000000000000}"/>
          </ac:spMkLst>
        </pc:spChg>
        <pc:spChg chg="mod">
          <ac:chgData name="CAI JUN" userId="08ce88e1165b00db" providerId="LiveId" clId="{8B09DFD1-1348-480D-934B-B0DEF6CA45B9}" dt="2020-06-03T00:34:22.429" v="129"/>
          <ac:spMkLst>
            <pc:docMk/>
            <pc:sldMk cId="2174770430" sldId="478"/>
            <ac:spMk id="18" creationId="{00000000-0000-0000-0000-000000000000}"/>
          </ac:spMkLst>
        </pc:spChg>
        <pc:spChg chg="mod">
          <ac:chgData name="CAI JUN" userId="08ce88e1165b00db" providerId="LiveId" clId="{8B09DFD1-1348-480D-934B-B0DEF6CA45B9}" dt="2020-06-03T00:34:22.429" v="129"/>
          <ac:spMkLst>
            <pc:docMk/>
            <pc:sldMk cId="2174770430" sldId="478"/>
            <ac:spMk id="21" creationId="{00000000-0000-0000-0000-000000000000}"/>
          </ac:spMkLst>
        </pc:spChg>
        <pc:spChg chg="mod">
          <ac:chgData name="CAI JUN" userId="08ce88e1165b00db" providerId="LiveId" clId="{8B09DFD1-1348-480D-934B-B0DEF6CA45B9}" dt="2020-06-03T00:34:31.179" v="131"/>
          <ac:spMkLst>
            <pc:docMk/>
            <pc:sldMk cId="2174770430" sldId="478"/>
            <ac:spMk id="23" creationId="{00000000-0000-0000-0000-000000000000}"/>
          </ac:spMkLst>
        </pc:spChg>
        <pc:spChg chg="mod">
          <ac:chgData name="CAI JUN" userId="08ce88e1165b00db" providerId="LiveId" clId="{8B09DFD1-1348-480D-934B-B0DEF6CA45B9}" dt="2020-06-03T00:34:31.179" v="131"/>
          <ac:spMkLst>
            <pc:docMk/>
            <pc:sldMk cId="2174770430" sldId="478"/>
            <ac:spMk id="24" creationId="{00000000-0000-0000-0000-000000000000}"/>
          </ac:spMkLst>
        </pc:spChg>
        <pc:spChg chg="mod">
          <ac:chgData name="CAI JUN" userId="08ce88e1165b00db" providerId="LiveId" clId="{8B09DFD1-1348-480D-934B-B0DEF6CA45B9}" dt="2020-06-03T00:34:31.179" v="131"/>
          <ac:spMkLst>
            <pc:docMk/>
            <pc:sldMk cId="2174770430" sldId="478"/>
            <ac:spMk id="26" creationId="{00000000-0000-0000-0000-000000000000}"/>
          </ac:spMkLst>
        </pc:spChg>
        <pc:spChg chg="mod">
          <ac:chgData name="CAI JUN" userId="08ce88e1165b00db" providerId="LiveId" clId="{8B09DFD1-1348-480D-934B-B0DEF6CA45B9}" dt="2020-06-03T00:34:31.179" v="131"/>
          <ac:spMkLst>
            <pc:docMk/>
            <pc:sldMk cId="2174770430" sldId="478"/>
            <ac:spMk id="27" creationId="{00000000-0000-0000-0000-000000000000}"/>
          </ac:spMkLst>
        </pc:spChg>
        <pc:grpChg chg="mod">
          <ac:chgData name="CAI JUN" userId="08ce88e1165b00db" providerId="LiveId" clId="{8B09DFD1-1348-480D-934B-B0DEF6CA45B9}" dt="2020-06-03T00:34:14.314" v="127"/>
          <ac:grpSpMkLst>
            <pc:docMk/>
            <pc:sldMk cId="2174770430" sldId="478"/>
            <ac:grpSpMk id="11" creationId="{00000000-0000-0000-0000-000000000000}"/>
          </ac:grpSpMkLst>
        </pc:grpChg>
        <pc:grpChg chg="mod">
          <ac:chgData name="CAI JUN" userId="08ce88e1165b00db" providerId="LiveId" clId="{8B09DFD1-1348-480D-934B-B0DEF6CA45B9}" dt="2020-06-03T00:34:14.314" v="127"/>
          <ac:grpSpMkLst>
            <pc:docMk/>
            <pc:sldMk cId="2174770430" sldId="478"/>
            <ac:grpSpMk id="14" creationId="{00000000-0000-0000-0000-000000000000}"/>
          </ac:grpSpMkLst>
        </pc:grpChg>
        <pc:grpChg chg="mod">
          <ac:chgData name="CAI JUN" userId="08ce88e1165b00db" providerId="LiveId" clId="{8B09DFD1-1348-480D-934B-B0DEF6CA45B9}" dt="2020-06-03T00:34:22.429" v="129"/>
          <ac:grpSpMkLst>
            <pc:docMk/>
            <pc:sldMk cId="2174770430" sldId="478"/>
            <ac:grpSpMk id="16" creationId="{00000000-0000-0000-0000-000000000000}"/>
          </ac:grpSpMkLst>
        </pc:grpChg>
        <pc:grpChg chg="mod">
          <ac:chgData name="CAI JUN" userId="08ce88e1165b00db" providerId="LiveId" clId="{8B09DFD1-1348-480D-934B-B0DEF6CA45B9}" dt="2020-06-03T00:34:22.429" v="129"/>
          <ac:grpSpMkLst>
            <pc:docMk/>
            <pc:sldMk cId="2174770430" sldId="478"/>
            <ac:grpSpMk id="17" creationId="{00000000-0000-0000-0000-000000000000}"/>
          </ac:grpSpMkLst>
        </pc:grpChg>
        <pc:grpChg chg="mod">
          <ac:chgData name="CAI JUN" userId="08ce88e1165b00db" providerId="LiveId" clId="{8B09DFD1-1348-480D-934B-B0DEF6CA45B9}" dt="2020-06-03T00:34:31.179" v="131"/>
          <ac:grpSpMkLst>
            <pc:docMk/>
            <pc:sldMk cId="2174770430" sldId="478"/>
            <ac:grpSpMk id="22" creationId="{00000000-0000-0000-0000-000000000000}"/>
          </ac:grpSpMkLst>
        </pc:grpChg>
        <pc:grpChg chg="mod">
          <ac:chgData name="CAI JUN" userId="08ce88e1165b00db" providerId="LiveId" clId="{8B09DFD1-1348-480D-934B-B0DEF6CA45B9}" dt="2020-06-03T00:34:31.179" v="131"/>
          <ac:grpSpMkLst>
            <pc:docMk/>
            <pc:sldMk cId="2174770430" sldId="478"/>
            <ac:grpSpMk id="25" creationId="{00000000-0000-0000-0000-000000000000}"/>
          </ac:grpSpMkLst>
        </pc:grpChg>
        <pc:grpChg chg="mod">
          <ac:chgData name="CAI JUN" userId="08ce88e1165b00db" providerId="LiveId" clId="{8B09DFD1-1348-480D-934B-B0DEF6CA45B9}" dt="2020-06-03T00:34:31.179" v="131"/>
          <ac:grpSpMkLst>
            <pc:docMk/>
            <pc:sldMk cId="2174770430" sldId="478"/>
            <ac:grpSpMk id="28" creationId="{00000000-0000-0000-0000-000000000000}"/>
          </ac:grpSpMkLst>
        </pc:grpChg>
        <pc:graphicFrameChg chg="mod">
          <ac:chgData name="CAI JUN" userId="08ce88e1165b00db" providerId="LiveId" clId="{8B09DFD1-1348-480D-934B-B0DEF6CA45B9}" dt="2020-06-03T00:34:14.314" v="127"/>
          <ac:graphicFrameMkLst>
            <pc:docMk/>
            <pc:sldMk cId="2174770430" sldId="478"/>
            <ac:graphicFrameMk id="7" creationId="{00000000-0000-0000-0000-000000000000}"/>
          </ac:graphicFrameMkLst>
        </pc:graphicFrameChg>
        <pc:graphicFrameChg chg="mod">
          <ac:chgData name="CAI JUN" userId="08ce88e1165b00db" providerId="LiveId" clId="{8B09DFD1-1348-480D-934B-B0DEF6CA45B9}" dt="2020-06-03T00:34:22.429" v="129"/>
          <ac:graphicFrameMkLst>
            <pc:docMk/>
            <pc:sldMk cId="2174770430" sldId="478"/>
            <ac:graphicFrameMk id="8" creationId="{00000000-0000-0000-0000-000000000000}"/>
          </ac:graphicFrameMkLst>
        </pc:graphicFrameChg>
        <pc:graphicFrameChg chg="mod">
          <ac:chgData name="CAI JUN" userId="08ce88e1165b00db" providerId="LiveId" clId="{8B09DFD1-1348-480D-934B-B0DEF6CA45B9}" dt="2020-06-03T00:34:31.179" v="131"/>
          <ac:graphicFrameMkLst>
            <pc:docMk/>
            <pc:sldMk cId="2174770430" sldId="478"/>
            <ac:graphicFrameMk id="9" creationId="{00000000-0000-0000-0000-000000000000}"/>
          </ac:graphicFrameMkLst>
        </pc:graphicFrameChg>
      </pc:sldChg>
      <pc:sldChg chg="modSp">
        <pc:chgData name="CAI JUN" userId="08ce88e1165b00db" providerId="LiveId" clId="{8B09DFD1-1348-480D-934B-B0DEF6CA45B9}" dt="2020-06-03T00:35:08.272" v="135"/>
        <pc:sldMkLst>
          <pc:docMk/>
          <pc:sldMk cId="590030050" sldId="479"/>
        </pc:sldMkLst>
        <pc:graphicFrameChg chg="mod">
          <ac:chgData name="CAI JUN" userId="08ce88e1165b00db" providerId="LiveId" clId="{8B09DFD1-1348-480D-934B-B0DEF6CA45B9}" dt="2020-06-03T00:35:08.272" v="135"/>
          <ac:graphicFrameMkLst>
            <pc:docMk/>
            <pc:sldMk cId="590030050" sldId="479"/>
            <ac:graphicFrameMk id="15" creationId="{00000000-0000-0000-0000-000000000000}"/>
          </ac:graphicFrameMkLst>
        </pc:graphicFrameChg>
        <pc:graphicFrameChg chg="mod">
          <ac:chgData name="CAI JUN" userId="08ce88e1165b00db" providerId="LiveId" clId="{8B09DFD1-1348-480D-934B-B0DEF6CA45B9}" dt="2020-06-03T00:35:00.694" v="133"/>
          <ac:graphicFrameMkLst>
            <pc:docMk/>
            <pc:sldMk cId="590030050" sldId="479"/>
            <ac:graphicFrameMk id="8197" creationId="{00000000-0000-0000-0000-000000000000}"/>
          </ac:graphicFrameMkLst>
        </pc:graphicFrameChg>
      </pc:sldChg>
      <pc:sldChg chg="addSp delSp modSp mod">
        <pc:chgData name="CAI JUN" userId="08ce88e1165b00db" providerId="LiveId" clId="{8B09DFD1-1348-480D-934B-B0DEF6CA45B9}" dt="2020-06-03T04:07:33.288" v="4019"/>
        <pc:sldMkLst>
          <pc:docMk/>
          <pc:sldMk cId="2828900165" sldId="484"/>
        </pc:sldMkLst>
        <pc:spChg chg="mod">
          <ac:chgData name="CAI JUN" userId="08ce88e1165b00db" providerId="LiveId" clId="{8B09DFD1-1348-480D-934B-B0DEF6CA45B9}" dt="2020-06-03T03:50:20.836" v="2906" actId="1076"/>
          <ac:spMkLst>
            <pc:docMk/>
            <pc:sldMk cId="2828900165" sldId="484"/>
            <ac:spMk id="2" creationId="{B2316A59-70EB-45D8-98E3-82D2C9C4FB5E}"/>
          </ac:spMkLst>
        </pc:spChg>
        <pc:spChg chg="mod">
          <ac:chgData name="CAI JUN" userId="08ce88e1165b00db" providerId="LiveId" clId="{8B09DFD1-1348-480D-934B-B0DEF6CA45B9}" dt="2020-06-03T03:49:54.430" v="2898" actId="6549"/>
          <ac:spMkLst>
            <pc:docMk/>
            <pc:sldMk cId="2828900165" sldId="484"/>
            <ac:spMk id="9" creationId="{00000000-0000-0000-0000-000000000000}"/>
          </ac:spMkLst>
        </pc:spChg>
        <pc:spChg chg="del mod">
          <ac:chgData name="CAI JUN" userId="08ce88e1165b00db" providerId="LiveId" clId="{8B09DFD1-1348-480D-934B-B0DEF6CA45B9}" dt="2020-06-03T03:50:11.899" v="2905" actId="21"/>
          <ac:spMkLst>
            <pc:docMk/>
            <pc:sldMk cId="2828900165" sldId="484"/>
            <ac:spMk id="11" creationId="{00000000-0000-0000-0000-000000000000}"/>
          </ac:spMkLst>
        </pc:spChg>
        <pc:spChg chg="mod">
          <ac:chgData name="CAI JUN" userId="08ce88e1165b00db" providerId="LiveId" clId="{8B09DFD1-1348-480D-934B-B0DEF6CA45B9}" dt="2020-06-03T03:50:20.836" v="2906" actId="1076"/>
          <ac:spMkLst>
            <pc:docMk/>
            <pc:sldMk cId="2828900165" sldId="484"/>
            <ac:spMk id="14" creationId="{19C2B5C2-F2A3-4C2D-A241-30A71A43A733}"/>
          </ac:spMkLst>
        </pc:spChg>
        <pc:spChg chg="add mod">
          <ac:chgData name="CAI JUN" userId="08ce88e1165b00db" providerId="LiveId" clId="{8B09DFD1-1348-480D-934B-B0DEF6CA45B9}" dt="2020-06-03T04:07:33.288" v="4019"/>
          <ac:spMkLst>
            <pc:docMk/>
            <pc:sldMk cId="2828900165" sldId="484"/>
            <ac:spMk id="16" creationId="{C98E97C1-36E1-4DD7-A1A8-122120845338}"/>
          </ac:spMkLst>
        </pc:spChg>
        <pc:spChg chg="mod">
          <ac:chgData name="CAI JUN" userId="08ce88e1165b00db" providerId="LiveId" clId="{8B09DFD1-1348-480D-934B-B0DEF6CA45B9}" dt="2020-06-03T03:50:20.836" v="2906" actId="1076"/>
          <ac:spMkLst>
            <pc:docMk/>
            <pc:sldMk cId="2828900165" sldId="484"/>
            <ac:spMk id="18" creationId="{FF6311A1-A6D0-4A8C-A85C-8A77EE4DD3F8}"/>
          </ac:spMkLst>
        </pc:spChg>
        <pc:spChg chg="mod">
          <ac:chgData name="CAI JUN" userId="08ce88e1165b00db" providerId="LiveId" clId="{8B09DFD1-1348-480D-934B-B0DEF6CA45B9}" dt="2020-06-03T03:50:20.836" v="2906" actId="1076"/>
          <ac:spMkLst>
            <pc:docMk/>
            <pc:sldMk cId="2828900165" sldId="484"/>
            <ac:spMk id="19" creationId="{33FEE702-7195-4204-A124-50980EED1646}"/>
          </ac:spMkLst>
        </pc:spChg>
        <pc:grpChg chg="add mod">
          <ac:chgData name="CAI JUN" userId="08ce88e1165b00db" providerId="LiveId" clId="{8B09DFD1-1348-480D-934B-B0DEF6CA45B9}" dt="2020-06-03T03:50:20.836" v="2906" actId="1076"/>
          <ac:grpSpMkLst>
            <pc:docMk/>
            <pc:sldMk cId="2828900165" sldId="484"/>
            <ac:grpSpMk id="3" creationId="{65B0658E-F289-4678-9974-BFC6B3E89E4C}"/>
          </ac:grpSpMkLst>
        </pc:grpChg>
        <pc:grpChg chg="mod">
          <ac:chgData name="CAI JUN" userId="08ce88e1165b00db" providerId="LiveId" clId="{8B09DFD1-1348-480D-934B-B0DEF6CA45B9}" dt="2020-06-03T03:50:20.836" v="2906" actId="1076"/>
          <ac:grpSpMkLst>
            <pc:docMk/>
            <pc:sldMk cId="2828900165" sldId="484"/>
            <ac:grpSpMk id="8" creationId="{8A5DFC3C-58BA-4FDF-9D6B-D3A9B7BC5E6B}"/>
          </ac:grpSpMkLst>
        </pc:grpChg>
        <pc:grpChg chg="mod">
          <ac:chgData name="CAI JUN" userId="08ce88e1165b00db" providerId="LiveId" clId="{8B09DFD1-1348-480D-934B-B0DEF6CA45B9}" dt="2020-06-03T03:50:20.836" v="2906" actId="1076"/>
          <ac:grpSpMkLst>
            <pc:docMk/>
            <pc:sldMk cId="2828900165" sldId="484"/>
            <ac:grpSpMk id="15" creationId="{E3E62CFD-C2E3-467C-8DAB-EE0017B99756}"/>
          </ac:grpSpMkLst>
        </pc:grpChg>
        <pc:picChg chg="mod">
          <ac:chgData name="CAI JUN" userId="08ce88e1165b00db" providerId="LiveId" clId="{8B09DFD1-1348-480D-934B-B0DEF6CA45B9}" dt="2020-06-03T03:50:20.836" v="2906" actId="1076"/>
          <ac:picMkLst>
            <pc:docMk/>
            <pc:sldMk cId="2828900165" sldId="484"/>
            <ac:picMk id="13" creationId="{C83E48F9-BEAF-424E-95F0-BAF00623D19C}"/>
          </ac:picMkLst>
        </pc:picChg>
        <pc:picChg chg="mod">
          <ac:chgData name="CAI JUN" userId="08ce88e1165b00db" providerId="LiveId" clId="{8B09DFD1-1348-480D-934B-B0DEF6CA45B9}" dt="2020-06-03T03:50:20.836" v="2906" actId="1076"/>
          <ac:picMkLst>
            <pc:docMk/>
            <pc:sldMk cId="2828900165" sldId="484"/>
            <ac:picMk id="17" creationId="{C0CA04C9-ACD3-4258-8D0C-1BDA1712F97D}"/>
          </ac:picMkLst>
        </pc:picChg>
      </pc:sldChg>
      <pc:sldChg chg="modSp">
        <pc:chgData name="CAI JUN" userId="08ce88e1165b00db" providerId="LiveId" clId="{8B09DFD1-1348-480D-934B-B0DEF6CA45B9}" dt="2020-06-03T00:27:19.317" v="18"/>
        <pc:sldMkLst>
          <pc:docMk/>
          <pc:sldMk cId="1582231904" sldId="494"/>
        </pc:sldMkLst>
        <pc:graphicFrameChg chg="mod">
          <ac:chgData name="CAI JUN" userId="08ce88e1165b00db" providerId="LiveId" clId="{8B09DFD1-1348-480D-934B-B0DEF6CA45B9}" dt="2020-06-03T00:27:10.130" v="16"/>
          <ac:graphicFrameMkLst>
            <pc:docMk/>
            <pc:sldMk cId="1582231904" sldId="494"/>
            <ac:graphicFrameMk id="7" creationId="{00000000-0000-0000-0000-000000000000}"/>
          </ac:graphicFrameMkLst>
        </pc:graphicFrameChg>
        <pc:graphicFrameChg chg="mod">
          <ac:chgData name="CAI JUN" userId="08ce88e1165b00db" providerId="LiveId" clId="{8B09DFD1-1348-480D-934B-B0DEF6CA45B9}" dt="2020-06-03T00:27:19.317" v="18"/>
          <ac:graphicFrameMkLst>
            <pc:docMk/>
            <pc:sldMk cId="1582231904" sldId="494"/>
            <ac:graphicFrameMk id="8" creationId="{00000000-0000-0000-0000-000000000000}"/>
          </ac:graphicFrameMkLst>
        </pc:graphicFrameChg>
      </pc:sldChg>
      <pc:sldChg chg="modSp mod">
        <pc:chgData name="CAI JUN" userId="08ce88e1165b00db" providerId="LiveId" clId="{8B09DFD1-1348-480D-934B-B0DEF6CA45B9}" dt="2020-06-03T01:14:24.038" v="615"/>
        <pc:sldMkLst>
          <pc:docMk/>
          <pc:sldMk cId="1761849004" sldId="496"/>
        </pc:sldMkLst>
        <pc:spChg chg="mod">
          <ac:chgData name="CAI JUN" userId="08ce88e1165b00db" providerId="LiveId" clId="{8B09DFD1-1348-480D-934B-B0DEF6CA45B9}" dt="2020-06-03T01:13:40.679" v="605" actId="113"/>
          <ac:spMkLst>
            <pc:docMk/>
            <pc:sldMk cId="1761849004" sldId="496"/>
            <ac:spMk id="33794" creationId="{00000000-0000-0000-0000-000000000000}"/>
          </ac:spMkLst>
        </pc:spChg>
        <pc:graphicFrameChg chg="mod">
          <ac:chgData name="CAI JUN" userId="08ce88e1165b00db" providerId="LiveId" clId="{8B09DFD1-1348-480D-934B-B0DEF6CA45B9}" dt="2020-06-03T01:14:24.038" v="615"/>
          <ac:graphicFrameMkLst>
            <pc:docMk/>
            <pc:sldMk cId="1761849004" sldId="496"/>
            <ac:graphicFrameMk id="29709" creationId="{00000000-0000-0000-0000-000000000000}"/>
          </ac:graphicFrameMkLst>
        </pc:graphicFrameChg>
        <pc:graphicFrameChg chg="mod">
          <ac:chgData name="CAI JUN" userId="08ce88e1165b00db" providerId="LiveId" clId="{8B09DFD1-1348-480D-934B-B0DEF6CA45B9}" dt="2020-06-03T01:13:48.632" v="607"/>
          <ac:graphicFrameMkLst>
            <pc:docMk/>
            <pc:sldMk cId="1761849004" sldId="496"/>
            <ac:graphicFrameMk id="33796" creationId="{00000000-0000-0000-0000-000000000000}"/>
          </ac:graphicFrameMkLst>
        </pc:graphicFrameChg>
        <pc:graphicFrameChg chg="mod">
          <ac:chgData name="CAI JUN" userId="08ce88e1165b00db" providerId="LiveId" clId="{8B09DFD1-1348-480D-934B-B0DEF6CA45B9}" dt="2020-06-03T01:13:55.850" v="609"/>
          <ac:graphicFrameMkLst>
            <pc:docMk/>
            <pc:sldMk cId="1761849004" sldId="496"/>
            <ac:graphicFrameMk id="33801" creationId="{00000000-0000-0000-0000-000000000000}"/>
          </ac:graphicFrameMkLst>
        </pc:graphicFrameChg>
        <pc:graphicFrameChg chg="mod">
          <ac:chgData name="CAI JUN" userId="08ce88e1165b00db" providerId="LiveId" clId="{8B09DFD1-1348-480D-934B-B0DEF6CA45B9}" dt="2020-06-03T01:14:06.132" v="611"/>
          <ac:graphicFrameMkLst>
            <pc:docMk/>
            <pc:sldMk cId="1761849004" sldId="496"/>
            <ac:graphicFrameMk id="33802" creationId="{00000000-0000-0000-0000-000000000000}"/>
          </ac:graphicFrameMkLst>
        </pc:graphicFrameChg>
        <pc:graphicFrameChg chg="mod">
          <ac:chgData name="CAI JUN" userId="08ce88e1165b00db" providerId="LiveId" clId="{8B09DFD1-1348-480D-934B-B0DEF6CA45B9}" dt="2020-06-03T01:14:15.100" v="613"/>
          <ac:graphicFrameMkLst>
            <pc:docMk/>
            <pc:sldMk cId="1761849004" sldId="496"/>
            <ac:graphicFrameMk id="33803" creationId="{00000000-0000-0000-0000-000000000000}"/>
          </ac:graphicFrameMkLst>
        </pc:graphicFrameChg>
      </pc:sldChg>
      <pc:sldChg chg="modSp">
        <pc:chgData name="CAI JUN" userId="08ce88e1165b00db" providerId="LiveId" clId="{8B09DFD1-1348-480D-934B-B0DEF6CA45B9}" dt="2020-06-03T00:24:47.442" v="8"/>
        <pc:sldMkLst>
          <pc:docMk/>
          <pc:sldMk cId="156170658" sldId="500"/>
        </pc:sldMkLst>
        <pc:graphicFrameChg chg="mod">
          <ac:chgData name="CAI JUN" userId="08ce88e1165b00db" providerId="LiveId" clId="{8B09DFD1-1348-480D-934B-B0DEF6CA45B9}" dt="2020-06-03T00:24:31.083" v="6"/>
          <ac:graphicFrameMkLst>
            <pc:docMk/>
            <pc:sldMk cId="156170658" sldId="500"/>
            <ac:graphicFrameMk id="18436" creationId="{00000000-0000-0000-0000-000000000000}"/>
          </ac:graphicFrameMkLst>
        </pc:graphicFrameChg>
        <pc:graphicFrameChg chg="mod">
          <ac:chgData name="CAI JUN" userId="08ce88e1165b00db" providerId="LiveId" clId="{8B09DFD1-1348-480D-934B-B0DEF6CA45B9}" dt="2020-06-03T00:24:47.442" v="8"/>
          <ac:graphicFrameMkLst>
            <pc:docMk/>
            <pc:sldMk cId="156170658" sldId="500"/>
            <ac:graphicFrameMk id="18438" creationId="{00000000-0000-0000-0000-000000000000}"/>
          </ac:graphicFrameMkLst>
        </pc:graphicFrameChg>
      </pc:sldChg>
      <pc:sldChg chg="modSp">
        <pc:chgData name="CAI JUN" userId="08ce88e1165b00db" providerId="LiveId" clId="{8B09DFD1-1348-480D-934B-B0DEF6CA45B9}" dt="2020-06-03T00:26:58.130" v="14"/>
        <pc:sldMkLst>
          <pc:docMk/>
          <pc:sldMk cId="3569648385" sldId="501"/>
        </pc:sldMkLst>
        <pc:graphicFrameChg chg="mod">
          <ac:chgData name="CAI JUN" userId="08ce88e1165b00db" providerId="LiveId" clId="{8B09DFD1-1348-480D-934B-B0DEF6CA45B9}" dt="2020-06-03T00:26:39.348" v="10"/>
          <ac:graphicFrameMkLst>
            <pc:docMk/>
            <pc:sldMk cId="3569648385" sldId="501"/>
            <ac:graphicFrameMk id="19459" creationId="{00000000-0000-0000-0000-000000000000}"/>
          </ac:graphicFrameMkLst>
        </pc:graphicFrameChg>
        <pc:graphicFrameChg chg="mod">
          <ac:chgData name="CAI JUN" userId="08ce88e1165b00db" providerId="LiveId" clId="{8B09DFD1-1348-480D-934B-B0DEF6CA45B9}" dt="2020-06-03T00:26:48.067" v="12"/>
          <ac:graphicFrameMkLst>
            <pc:docMk/>
            <pc:sldMk cId="3569648385" sldId="501"/>
            <ac:graphicFrameMk id="19460" creationId="{00000000-0000-0000-0000-000000000000}"/>
          </ac:graphicFrameMkLst>
        </pc:graphicFrameChg>
        <pc:graphicFrameChg chg="mod">
          <ac:chgData name="CAI JUN" userId="08ce88e1165b00db" providerId="LiveId" clId="{8B09DFD1-1348-480D-934B-B0DEF6CA45B9}" dt="2020-06-03T00:26:58.130" v="14"/>
          <ac:graphicFrameMkLst>
            <pc:docMk/>
            <pc:sldMk cId="3569648385" sldId="501"/>
            <ac:graphicFrameMk id="19461" creationId="{00000000-0000-0000-0000-000000000000}"/>
          </ac:graphicFrameMkLst>
        </pc:graphicFrameChg>
      </pc:sldChg>
      <pc:sldChg chg="modSp mod">
        <pc:chgData name="CAI JUN" userId="08ce88e1165b00db" providerId="LiveId" clId="{8B09DFD1-1348-480D-934B-B0DEF6CA45B9}" dt="2020-06-03T00:30:54.880" v="67"/>
        <pc:sldMkLst>
          <pc:docMk/>
          <pc:sldMk cId="2148511927" sldId="502"/>
        </pc:sldMkLst>
        <pc:spChg chg="mod">
          <ac:chgData name="CAI JUN" userId="08ce88e1165b00db" providerId="LiveId" clId="{8B09DFD1-1348-480D-934B-B0DEF6CA45B9}" dt="2020-06-03T00:30:46.192" v="65" actId="113"/>
          <ac:spMkLst>
            <pc:docMk/>
            <pc:sldMk cId="2148511927" sldId="502"/>
            <ac:spMk id="20483" creationId="{00000000-0000-0000-0000-000000000000}"/>
          </ac:spMkLst>
        </pc:spChg>
        <pc:graphicFrameChg chg="mod">
          <ac:chgData name="CAI JUN" userId="08ce88e1165b00db" providerId="LiveId" clId="{8B09DFD1-1348-480D-934B-B0DEF6CA45B9}" dt="2020-06-03T00:30:41.661" v="64"/>
          <ac:graphicFrameMkLst>
            <pc:docMk/>
            <pc:sldMk cId="2148511927" sldId="502"/>
            <ac:graphicFrameMk id="2" creationId="{285F9B04-103E-428C-848E-BEE280CB0942}"/>
          </ac:graphicFrameMkLst>
        </pc:graphicFrameChg>
        <pc:graphicFrameChg chg="mod">
          <ac:chgData name="CAI JUN" userId="08ce88e1165b00db" providerId="LiveId" clId="{8B09DFD1-1348-480D-934B-B0DEF6CA45B9}" dt="2020-06-03T00:30:54.880" v="67"/>
          <ac:graphicFrameMkLst>
            <pc:docMk/>
            <pc:sldMk cId="2148511927" sldId="502"/>
            <ac:graphicFrameMk id="5" creationId="{00000000-0000-0000-0000-000000000000}"/>
          </ac:graphicFrameMkLst>
        </pc:graphicFrameChg>
      </pc:sldChg>
      <pc:sldChg chg="modSp">
        <pc:chgData name="CAI JUN" userId="08ce88e1165b00db" providerId="LiveId" clId="{8B09DFD1-1348-480D-934B-B0DEF6CA45B9}" dt="2020-06-03T00:35:23.757" v="137"/>
        <pc:sldMkLst>
          <pc:docMk/>
          <pc:sldMk cId="1026560067" sldId="504"/>
        </pc:sldMkLst>
        <pc:graphicFrameChg chg="mod">
          <ac:chgData name="CAI JUN" userId="08ce88e1165b00db" providerId="LiveId" clId="{8B09DFD1-1348-480D-934B-B0DEF6CA45B9}" dt="2020-06-03T00:35:23.757" v="137"/>
          <ac:graphicFrameMkLst>
            <pc:docMk/>
            <pc:sldMk cId="1026560067" sldId="504"/>
            <ac:graphicFrameMk id="4" creationId="{00000000-0000-0000-0000-000000000000}"/>
          </ac:graphicFrameMkLst>
        </pc:graphicFrameChg>
      </pc:sldChg>
      <pc:sldChg chg="modSp mod">
        <pc:chgData name="CAI JUN" userId="08ce88e1165b00db" providerId="LiveId" clId="{8B09DFD1-1348-480D-934B-B0DEF6CA45B9}" dt="2020-06-03T00:36:05.397" v="143"/>
        <pc:sldMkLst>
          <pc:docMk/>
          <pc:sldMk cId="742673318" sldId="505"/>
        </pc:sldMkLst>
        <pc:spChg chg="mod">
          <ac:chgData name="CAI JUN" userId="08ce88e1165b00db" providerId="LiveId" clId="{8B09DFD1-1348-480D-934B-B0DEF6CA45B9}" dt="2020-06-03T00:36:05.397" v="143"/>
          <ac:spMkLst>
            <pc:docMk/>
            <pc:sldMk cId="742673318" sldId="505"/>
            <ac:spMk id="2" creationId="{00000000-0000-0000-0000-000000000000}"/>
          </ac:spMkLst>
        </pc:spChg>
        <pc:grpChg chg="mod">
          <ac:chgData name="CAI JUN" userId="08ce88e1165b00db" providerId="LiveId" clId="{8B09DFD1-1348-480D-934B-B0DEF6CA45B9}" dt="2020-06-03T00:36:05.397" v="143"/>
          <ac:grpSpMkLst>
            <pc:docMk/>
            <pc:sldMk cId="742673318" sldId="505"/>
            <ac:grpSpMk id="5" creationId="{00000000-0000-0000-0000-000000000000}"/>
          </ac:grpSpMkLst>
        </pc:grpChg>
        <pc:graphicFrameChg chg="mod">
          <ac:chgData name="CAI JUN" userId="08ce88e1165b00db" providerId="LiveId" clId="{8B09DFD1-1348-480D-934B-B0DEF6CA45B9}" dt="2020-06-03T00:36:05.397" v="143"/>
          <ac:graphicFrameMkLst>
            <pc:docMk/>
            <pc:sldMk cId="742673318" sldId="505"/>
            <ac:graphicFrameMk id="3" creationId="{00000000-0000-0000-0000-000000000000}"/>
          </ac:graphicFrameMkLst>
        </pc:graphicFrameChg>
      </pc:sldChg>
      <pc:sldChg chg="modSp mod">
        <pc:chgData name="CAI JUN" userId="08ce88e1165b00db" providerId="LiveId" clId="{8B09DFD1-1348-480D-934B-B0DEF6CA45B9}" dt="2020-06-03T00:36:37.319" v="155" actId="1038"/>
        <pc:sldMkLst>
          <pc:docMk/>
          <pc:sldMk cId="714440265" sldId="506"/>
        </pc:sldMkLst>
        <pc:spChg chg="mod">
          <ac:chgData name="CAI JUN" userId="08ce88e1165b00db" providerId="LiveId" clId="{8B09DFD1-1348-480D-934B-B0DEF6CA45B9}" dt="2020-06-03T00:36:21.647" v="147" actId="113"/>
          <ac:spMkLst>
            <pc:docMk/>
            <pc:sldMk cId="714440265" sldId="506"/>
            <ac:spMk id="16387" creationId="{00000000-0000-0000-0000-000000000000}"/>
          </ac:spMkLst>
        </pc:spChg>
        <pc:graphicFrameChg chg="mod">
          <ac:chgData name="CAI JUN" userId="08ce88e1165b00db" providerId="LiveId" clId="{8B09DFD1-1348-480D-934B-B0DEF6CA45B9}" dt="2020-06-03T00:36:37.319" v="155" actId="1038"/>
          <ac:graphicFrameMkLst>
            <pc:docMk/>
            <pc:sldMk cId="714440265" sldId="506"/>
            <ac:graphicFrameMk id="16388" creationId="{00000000-0000-0000-0000-000000000000}"/>
          </ac:graphicFrameMkLst>
        </pc:graphicFrameChg>
      </pc:sldChg>
      <pc:sldChg chg="modSp mod">
        <pc:chgData name="CAI JUN" userId="08ce88e1165b00db" providerId="LiveId" clId="{8B09DFD1-1348-480D-934B-B0DEF6CA45B9}" dt="2020-06-03T00:37:25.694" v="166" actId="207"/>
        <pc:sldMkLst>
          <pc:docMk/>
          <pc:sldMk cId="1571065813" sldId="507"/>
        </pc:sldMkLst>
        <pc:spChg chg="mod">
          <ac:chgData name="CAI JUN" userId="08ce88e1165b00db" providerId="LiveId" clId="{8B09DFD1-1348-480D-934B-B0DEF6CA45B9}" dt="2020-06-03T00:37:25.694" v="166" actId="207"/>
          <ac:spMkLst>
            <pc:docMk/>
            <pc:sldMk cId="1571065813" sldId="507"/>
            <ac:spMk id="2" creationId="{00000000-0000-0000-0000-000000000000}"/>
          </ac:spMkLst>
        </pc:spChg>
        <pc:graphicFrameChg chg="mod">
          <ac:chgData name="CAI JUN" userId="08ce88e1165b00db" providerId="LiveId" clId="{8B09DFD1-1348-480D-934B-B0DEF6CA45B9}" dt="2020-06-03T00:37:06.975" v="157"/>
          <ac:graphicFrameMkLst>
            <pc:docMk/>
            <pc:sldMk cId="1571065813" sldId="507"/>
            <ac:graphicFrameMk id="3" creationId="{00000000-0000-0000-0000-000000000000}"/>
          </ac:graphicFrameMkLst>
        </pc:graphicFrameChg>
      </pc:sldChg>
      <pc:sldChg chg="modSp mod">
        <pc:chgData name="CAI JUN" userId="08ce88e1165b00db" providerId="LiveId" clId="{8B09DFD1-1348-480D-934B-B0DEF6CA45B9}" dt="2020-06-03T00:38:26.054" v="177" actId="113"/>
        <pc:sldMkLst>
          <pc:docMk/>
          <pc:sldMk cId="882264683" sldId="508"/>
        </pc:sldMkLst>
        <pc:spChg chg="mod">
          <ac:chgData name="CAI JUN" userId="08ce88e1165b00db" providerId="LiveId" clId="{8B09DFD1-1348-480D-934B-B0DEF6CA45B9}" dt="2020-06-03T00:38:15.147" v="174" actId="113"/>
          <ac:spMkLst>
            <pc:docMk/>
            <pc:sldMk cId="882264683" sldId="508"/>
            <ac:spMk id="6" creationId="{00000000-0000-0000-0000-000000000000}"/>
          </ac:spMkLst>
        </pc:spChg>
        <pc:spChg chg="mod">
          <ac:chgData name="CAI JUN" userId="08ce88e1165b00db" providerId="LiveId" clId="{8B09DFD1-1348-480D-934B-B0DEF6CA45B9}" dt="2020-06-03T00:38:17.960" v="175" actId="113"/>
          <ac:spMkLst>
            <pc:docMk/>
            <pc:sldMk cId="882264683" sldId="508"/>
            <ac:spMk id="8" creationId="{00000000-0000-0000-0000-000000000000}"/>
          </ac:spMkLst>
        </pc:spChg>
        <pc:spChg chg="mod">
          <ac:chgData name="CAI JUN" userId="08ce88e1165b00db" providerId="LiveId" clId="{8B09DFD1-1348-480D-934B-B0DEF6CA45B9}" dt="2020-06-03T00:38:22.429" v="176" actId="113"/>
          <ac:spMkLst>
            <pc:docMk/>
            <pc:sldMk cId="882264683" sldId="508"/>
            <ac:spMk id="16" creationId="{00000000-0000-0000-0000-000000000000}"/>
          </ac:spMkLst>
        </pc:spChg>
        <pc:spChg chg="mod">
          <ac:chgData name="CAI JUN" userId="08ce88e1165b00db" providerId="LiveId" clId="{8B09DFD1-1348-480D-934B-B0DEF6CA45B9}" dt="2020-06-03T00:38:26.054" v="177" actId="113"/>
          <ac:spMkLst>
            <pc:docMk/>
            <pc:sldMk cId="882264683" sldId="508"/>
            <ac:spMk id="17" creationId="{00000000-0000-0000-0000-000000000000}"/>
          </ac:spMkLst>
        </pc:spChg>
        <pc:graphicFrameChg chg="mod">
          <ac:chgData name="CAI JUN" userId="08ce88e1165b00db" providerId="LiveId" clId="{8B09DFD1-1348-480D-934B-B0DEF6CA45B9}" dt="2020-06-03T00:38:07.616" v="172"/>
          <ac:graphicFrameMkLst>
            <pc:docMk/>
            <pc:sldMk cId="882264683" sldId="508"/>
            <ac:graphicFrameMk id="23" creationId="{00000000-0000-0000-0000-000000000000}"/>
          </ac:graphicFrameMkLst>
        </pc:graphicFrameChg>
      </pc:sldChg>
      <pc:sldChg chg="modSp">
        <pc:chgData name="CAI JUN" userId="08ce88e1165b00db" providerId="LiveId" clId="{8B09DFD1-1348-480D-934B-B0DEF6CA45B9}" dt="2020-06-03T00:40:56.366" v="206"/>
        <pc:sldMkLst>
          <pc:docMk/>
          <pc:sldMk cId="3675914250" sldId="512"/>
        </pc:sldMkLst>
        <pc:graphicFrameChg chg="mod">
          <ac:chgData name="CAI JUN" userId="08ce88e1165b00db" providerId="LiveId" clId="{8B09DFD1-1348-480D-934B-B0DEF6CA45B9}" dt="2020-06-03T00:40:32.132" v="199"/>
          <ac:graphicFrameMkLst>
            <pc:docMk/>
            <pc:sldMk cId="3675914250" sldId="512"/>
            <ac:graphicFrameMk id="8" creationId="{7B18A90E-6078-4C83-B9F3-DA4F2FEE6C64}"/>
          </ac:graphicFrameMkLst>
        </pc:graphicFrameChg>
        <pc:graphicFrameChg chg="mod">
          <ac:chgData name="CAI JUN" userId="08ce88e1165b00db" providerId="LiveId" clId="{8B09DFD1-1348-480D-934B-B0DEF6CA45B9}" dt="2020-06-03T00:40:48.554" v="204"/>
          <ac:graphicFrameMkLst>
            <pc:docMk/>
            <pc:sldMk cId="3675914250" sldId="512"/>
            <ac:graphicFrameMk id="9" creationId="{E567447E-9B00-48A1-899E-DCB045B196FA}"/>
          </ac:graphicFrameMkLst>
        </pc:graphicFrameChg>
        <pc:graphicFrameChg chg="mod">
          <ac:chgData name="CAI JUN" userId="08ce88e1165b00db" providerId="LiveId" clId="{8B09DFD1-1348-480D-934B-B0DEF6CA45B9}" dt="2020-06-03T00:40:24.710" v="197"/>
          <ac:graphicFrameMkLst>
            <pc:docMk/>
            <pc:sldMk cId="3675914250" sldId="512"/>
            <ac:graphicFrameMk id="11267" creationId="{00000000-0000-0000-0000-000000000000}"/>
          </ac:graphicFrameMkLst>
        </pc:graphicFrameChg>
        <pc:graphicFrameChg chg="mod">
          <ac:chgData name="CAI JUN" userId="08ce88e1165b00db" providerId="LiveId" clId="{8B09DFD1-1348-480D-934B-B0DEF6CA45B9}" dt="2020-06-03T00:40:41.241" v="201"/>
          <ac:graphicFrameMkLst>
            <pc:docMk/>
            <pc:sldMk cId="3675914250" sldId="512"/>
            <ac:graphicFrameMk id="11269" creationId="{00000000-0000-0000-0000-000000000000}"/>
          </ac:graphicFrameMkLst>
        </pc:graphicFrameChg>
        <pc:graphicFrameChg chg="mod">
          <ac:chgData name="CAI JUN" userId="08ce88e1165b00db" providerId="LiveId" clId="{8B09DFD1-1348-480D-934B-B0DEF6CA45B9}" dt="2020-06-03T00:40:56.366" v="206"/>
          <ac:graphicFrameMkLst>
            <pc:docMk/>
            <pc:sldMk cId="3675914250" sldId="512"/>
            <ac:graphicFrameMk id="11271" creationId="{00000000-0000-0000-0000-000000000000}"/>
          </ac:graphicFrameMkLst>
        </pc:graphicFrameChg>
      </pc:sldChg>
      <pc:sldChg chg="modSp mod">
        <pc:chgData name="CAI JUN" userId="08ce88e1165b00db" providerId="LiveId" clId="{8B09DFD1-1348-480D-934B-B0DEF6CA45B9}" dt="2020-06-03T00:57:38.288" v="392"/>
        <pc:sldMkLst>
          <pc:docMk/>
          <pc:sldMk cId="512352075" sldId="513"/>
        </pc:sldMkLst>
        <pc:spChg chg="mod">
          <ac:chgData name="CAI JUN" userId="08ce88e1165b00db" providerId="LiveId" clId="{8B09DFD1-1348-480D-934B-B0DEF6CA45B9}" dt="2020-06-03T00:57:28.772" v="390" actId="113"/>
          <ac:spMkLst>
            <pc:docMk/>
            <pc:sldMk cId="512352075" sldId="513"/>
            <ac:spMk id="46085" creationId="{00000000-0000-0000-0000-000000000000}"/>
          </ac:spMkLst>
        </pc:spChg>
        <pc:graphicFrameChg chg="mod">
          <ac:chgData name="CAI JUN" userId="08ce88e1165b00db" providerId="LiveId" clId="{8B09DFD1-1348-480D-934B-B0DEF6CA45B9}" dt="2020-06-03T00:57:38.288" v="392"/>
          <ac:graphicFrameMkLst>
            <pc:docMk/>
            <pc:sldMk cId="512352075" sldId="513"/>
            <ac:graphicFrameMk id="12293" creationId="{00000000-0000-0000-0000-000000000000}"/>
          </ac:graphicFrameMkLst>
        </pc:graphicFrameChg>
      </pc:sldChg>
      <pc:sldChg chg="modSp mod">
        <pc:chgData name="CAI JUN" userId="08ce88e1165b00db" providerId="LiveId" clId="{8B09DFD1-1348-480D-934B-B0DEF6CA45B9}" dt="2020-06-03T00:43:39.569" v="246"/>
        <pc:sldMkLst>
          <pc:docMk/>
          <pc:sldMk cId="3915835030" sldId="515"/>
        </pc:sldMkLst>
        <pc:spChg chg="mod">
          <ac:chgData name="CAI JUN" userId="08ce88e1165b00db" providerId="LiveId" clId="{8B09DFD1-1348-480D-934B-B0DEF6CA45B9}" dt="2020-06-03T00:43:22.710" v="244" actId="6549"/>
          <ac:spMkLst>
            <pc:docMk/>
            <pc:sldMk cId="3915835030" sldId="515"/>
            <ac:spMk id="31746" creationId="{00000000-0000-0000-0000-000000000000}"/>
          </ac:spMkLst>
        </pc:spChg>
        <pc:graphicFrameChg chg="mod">
          <ac:chgData name="CAI JUN" userId="08ce88e1165b00db" providerId="LiveId" clId="{8B09DFD1-1348-480D-934B-B0DEF6CA45B9}" dt="2020-06-03T00:43:39.569" v="246"/>
          <ac:graphicFrameMkLst>
            <pc:docMk/>
            <pc:sldMk cId="3915835030" sldId="515"/>
            <ac:graphicFrameMk id="16" creationId="{00000000-0000-0000-0000-000000000000}"/>
          </ac:graphicFrameMkLst>
        </pc:graphicFrameChg>
        <pc:graphicFrameChg chg="mod">
          <ac:chgData name="CAI JUN" userId="08ce88e1165b00db" providerId="LiveId" clId="{8B09DFD1-1348-480D-934B-B0DEF6CA45B9}" dt="2020-06-03T00:43:11.163" v="240"/>
          <ac:graphicFrameMkLst>
            <pc:docMk/>
            <pc:sldMk cId="3915835030" sldId="515"/>
            <ac:graphicFrameMk id="31747" creationId="{00000000-0000-0000-0000-000000000000}"/>
          </ac:graphicFrameMkLst>
        </pc:graphicFrameChg>
      </pc:sldChg>
      <pc:sldChg chg="modSp mod">
        <pc:chgData name="CAI JUN" userId="08ce88e1165b00db" providerId="LiveId" clId="{8B09DFD1-1348-480D-934B-B0DEF6CA45B9}" dt="2020-06-03T00:47:15.225" v="289"/>
        <pc:sldMkLst>
          <pc:docMk/>
          <pc:sldMk cId="1634744092" sldId="518"/>
        </pc:sldMkLst>
        <pc:spChg chg="mod">
          <ac:chgData name="CAI JUN" userId="08ce88e1165b00db" providerId="LiveId" clId="{8B09DFD1-1348-480D-934B-B0DEF6CA45B9}" dt="2020-06-03T00:46:38.804" v="280" actId="113"/>
          <ac:spMkLst>
            <pc:docMk/>
            <pc:sldMk cId="1634744092" sldId="518"/>
            <ac:spMk id="6" creationId="{00000000-0000-0000-0000-000000000000}"/>
          </ac:spMkLst>
        </pc:spChg>
        <pc:graphicFrameChg chg="mod">
          <ac:chgData name="CAI JUN" userId="08ce88e1165b00db" providerId="LiveId" clId="{8B09DFD1-1348-480D-934B-B0DEF6CA45B9}" dt="2020-06-03T00:46:56.100" v="284"/>
          <ac:graphicFrameMkLst>
            <pc:docMk/>
            <pc:sldMk cId="1634744092" sldId="518"/>
            <ac:graphicFrameMk id="7" creationId="{00000000-0000-0000-0000-000000000000}"/>
          </ac:graphicFrameMkLst>
        </pc:graphicFrameChg>
        <pc:graphicFrameChg chg="mod">
          <ac:chgData name="CAI JUN" userId="08ce88e1165b00db" providerId="LiveId" clId="{8B09DFD1-1348-480D-934B-B0DEF6CA45B9}" dt="2020-06-03T00:47:15.225" v="289"/>
          <ac:graphicFrameMkLst>
            <pc:docMk/>
            <pc:sldMk cId="1634744092" sldId="518"/>
            <ac:graphicFrameMk id="16" creationId="{00000000-0000-0000-0000-000000000000}"/>
          </ac:graphicFrameMkLst>
        </pc:graphicFrameChg>
        <pc:graphicFrameChg chg="mod">
          <ac:chgData name="CAI JUN" userId="08ce88e1165b00db" providerId="LiveId" clId="{8B09DFD1-1348-480D-934B-B0DEF6CA45B9}" dt="2020-06-03T00:46:48.225" v="282"/>
          <ac:graphicFrameMkLst>
            <pc:docMk/>
            <pc:sldMk cId="1634744092" sldId="518"/>
            <ac:graphicFrameMk id="31747" creationId="{00000000-0000-0000-0000-000000000000}"/>
          </ac:graphicFrameMkLst>
        </pc:graphicFrameChg>
      </pc:sldChg>
      <pc:sldChg chg="modSp">
        <pc:chgData name="CAI JUN" userId="08ce88e1165b00db" providerId="LiveId" clId="{8B09DFD1-1348-480D-934B-B0DEF6CA45B9}" dt="2020-06-03T00:42:53.257" v="237"/>
        <pc:sldMkLst>
          <pc:docMk/>
          <pc:sldMk cId="211486758" sldId="519"/>
        </pc:sldMkLst>
        <pc:graphicFrameChg chg="mod">
          <ac:chgData name="CAI JUN" userId="08ce88e1165b00db" providerId="LiveId" clId="{8B09DFD1-1348-480D-934B-B0DEF6CA45B9}" dt="2020-06-03T00:42:37.913" v="232"/>
          <ac:graphicFrameMkLst>
            <pc:docMk/>
            <pc:sldMk cId="211486758" sldId="519"/>
            <ac:graphicFrameMk id="20487" creationId="{00000000-0000-0000-0000-000000000000}"/>
          </ac:graphicFrameMkLst>
        </pc:graphicFrameChg>
        <pc:graphicFrameChg chg="mod">
          <ac:chgData name="CAI JUN" userId="08ce88e1165b00db" providerId="LiveId" clId="{8B09DFD1-1348-480D-934B-B0DEF6CA45B9}" dt="2020-06-03T00:42:53.257" v="237"/>
          <ac:graphicFrameMkLst>
            <pc:docMk/>
            <pc:sldMk cId="211486758" sldId="519"/>
            <ac:graphicFrameMk id="20491" creationId="{00000000-0000-0000-0000-000000000000}"/>
          </ac:graphicFrameMkLst>
        </pc:graphicFrameChg>
        <pc:graphicFrameChg chg="mod">
          <ac:chgData name="CAI JUN" userId="08ce88e1165b00db" providerId="LiveId" clId="{8B09DFD1-1348-480D-934B-B0DEF6CA45B9}" dt="2020-06-03T00:42:45.694" v="234"/>
          <ac:graphicFrameMkLst>
            <pc:docMk/>
            <pc:sldMk cId="211486758" sldId="519"/>
            <ac:graphicFrameMk id="20492" creationId="{00000000-0000-0000-0000-000000000000}"/>
          </ac:graphicFrameMkLst>
        </pc:graphicFrameChg>
      </pc:sldChg>
      <pc:sldChg chg="modSp mod">
        <pc:chgData name="CAI JUN" userId="08ce88e1165b00db" providerId="LiveId" clId="{8B09DFD1-1348-480D-934B-B0DEF6CA45B9}" dt="2020-06-03T00:30:10.583" v="62"/>
        <pc:sldMkLst>
          <pc:docMk/>
          <pc:sldMk cId="645857786" sldId="520"/>
        </pc:sldMkLst>
        <pc:spChg chg="mod">
          <ac:chgData name="CAI JUN" userId="08ce88e1165b00db" providerId="LiveId" clId="{8B09DFD1-1348-480D-934B-B0DEF6CA45B9}" dt="2020-06-03T00:30:00.239" v="60"/>
          <ac:spMkLst>
            <pc:docMk/>
            <pc:sldMk cId="645857786" sldId="520"/>
            <ac:spMk id="2" creationId="{00000000-0000-0000-0000-000000000000}"/>
          </ac:spMkLst>
        </pc:spChg>
        <pc:spChg chg="mod">
          <ac:chgData name="CAI JUN" userId="08ce88e1165b00db" providerId="LiveId" clId="{8B09DFD1-1348-480D-934B-B0DEF6CA45B9}" dt="2020-06-03T00:29:51.333" v="57" actId="113"/>
          <ac:spMkLst>
            <pc:docMk/>
            <pc:sldMk cId="645857786" sldId="520"/>
            <ac:spMk id="21509" creationId="{00000000-0000-0000-0000-000000000000}"/>
          </ac:spMkLst>
        </pc:spChg>
        <pc:spChg chg="mod">
          <ac:chgData name="CAI JUN" userId="08ce88e1165b00db" providerId="LiveId" clId="{8B09DFD1-1348-480D-934B-B0DEF6CA45B9}" dt="2020-06-03T00:29:32.020" v="49" actId="1038"/>
          <ac:spMkLst>
            <pc:docMk/>
            <pc:sldMk cId="645857786" sldId="520"/>
            <ac:spMk id="21512" creationId="{00000000-0000-0000-0000-000000000000}"/>
          </ac:spMkLst>
        </pc:spChg>
        <pc:spChg chg="mod">
          <ac:chgData name="CAI JUN" userId="08ce88e1165b00db" providerId="LiveId" clId="{8B09DFD1-1348-480D-934B-B0DEF6CA45B9}" dt="2020-06-03T00:29:11.958" v="43" actId="1037"/>
          <ac:spMkLst>
            <pc:docMk/>
            <pc:sldMk cId="645857786" sldId="520"/>
            <ac:spMk id="21513" creationId="{00000000-0000-0000-0000-000000000000}"/>
          </ac:spMkLst>
        </pc:spChg>
        <pc:grpChg chg="mod">
          <ac:chgData name="CAI JUN" userId="08ce88e1165b00db" providerId="LiveId" clId="{8B09DFD1-1348-480D-934B-B0DEF6CA45B9}" dt="2020-06-03T00:30:00.239" v="60"/>
          <ac:grpSpMkLst>
            <pc:docMk/>
            <pc:sldMk cId="645857786" sldId="520"/>
            <ac:grpSpMk id="3" creationId="{00000000-0000-0000-0000-000000000000}"/>
          </ac:grpSpMkLst>
        </pc:grpChg>
        <pc:graphicFrameChg chg="mod ord">
          <ac:chgData name="CAI JUN" userId="08ce88e1165b00db" providerId="LiveId" clId="{8B09DFD1-1348-480D-934B-B0DEF6CA45B9}" dt="2020-06-03T00:29:25.598" v="45" actId="167"/>
          <ac:graphicFrameMkLst>
            <pc:docMk/>
            <pc:sldMk cId="645857786" sldId="520"/>
            <ac:graphicFrameMk id="4" creationId="{E6A59D01-25C6-4620-BDE9-ECF131557E9E}"/>
          </ac:graphicFrameMkLst>
        </pc:graphicFrameChg>
        <pc:graphicFrameChg chg="mod">
          <ac:chgData name="CAI JUN" userId="08ce88e1165b00db" providerId="LiveId" clId="{8B09DFD1-1348-480D-934B-B0DEF6CA45B9}" dt="2020-06-03T00:30:00.239" v="60"/>
          <ac:graphicFrameMkLst>
            <pc:docMk/>
            <pc:sldMk cId="645857786" sldId="520"/>
            <ac:graphicFrameMk id="13" creationId="{00000000-0000-0000-0000-000000000000}"/>
          </ac:graphicFrameMkLst>
        </pc:graphicFrameChg>
        <pc:graphicFrameChg chg="mod">
          <ac:chgData name="CAI JUN" userId="08ce88e1165b00db" providerId="LiveId" clId="{8B09DFD1-1348-480D-934B-B0DEF6CA45B9}" dt="2020-06-03T00:30:10.583" v="62"/>
          <ac:graphicFrameMkLst>
            <pc:docMk/>
            <pc:sldMk cId="645857786" sldId="520"/>
            <ac:graphicFrameMk id="16" creationId="{00000000-0000-0000-0000-000000000000}"/>
          </ac:graphicFrameMkLst>
        </pc:graphicFrameChg>
      </pc:sldChg>
      <pc:sldChg chg="modSp mod">
        <pc:chgData name="CAI JUN" userId="08ce88e1165b00db" providerId="LiveId" clId="{8B09DFD1-1348-480D-934B-B0DEF6CA45B9}" dt="2020-06-03T01:21:09.662" v="686"/>
        <pc:sldMkLst>
          <pc:docMk/>
          <pc:sldMk cId="1735709756" sldId="521"/>
        </pc:sldMkLst>
        <pc:spChg chg="mod">
          <ac:chgData name="CAI JUN" userId="08ce88e1165b00db" providerId="LiveId" clId="{8B09DFD1-1348-480D-934B-B0DEF6CA45B9}" dt="2020-06-03T01:19:15.163" v="670" actId="114"/>
          <ac:spMkLst>
            <pc:docMk/>
            <pc:sldMk cId="1735709756" sldId="521"/>
            <ac:spMk id="3" creationId="{E04A3C6C-BC1A-499F-B00A-2E3D6B95A6C6}"/>
          </ac:spMkLst>
        </pc:spChg>
        <pc:spChg chg="mod">
          <ac:chgData name="CAI JUN" userId="08ce88e1165b00db" providerId="LiveId" clId="{8B09DFD1-1348-480D-934B-B0DEF6CA45B9}" dt="2020-06-03T01:20:36.788" v="676" actId="114"/>
          <ac:spMkLst>
            <pc:docMk/>
            <pc:sldMk cId="1735709756" sldId="521"/>
            <ac:spMk id="22536" creationId="{00000000-0000-0000-0000-000000000000}"/>
          </ac:spMkLst>
        </pc:spChg>
        <pc:spChg chg="mod">
          <ac:chgData name="CAI JUN" userId="08ce88e1165b00db" providerId="LiveId" clId="{8B09DFD1-1348-480D-934B-B0DEF6CA45B9}" dt="2020-06-03T01:19:11.960" v="669" actId="113"/>
          <ac:spMkLst>
            <pc:docMk/>
            <pc:sldMk cId="1735709756" sldId="521"/>
            <ac:spMk id="22539" creationId="{00000000-0000-0000-0000-000000000000}"/>
          </ac:spMkLst>
        </pc:spChg>
        <pc:graphicFrameChg chg="mod">
          <ac:chgData name="CAI JUN" userId="08ce88e1165b00db" providerId="LiveId" clId="{8B09DFD1-1348-480D-934B-B0DEF6CA45B9}" dt="2020-06-03T01:20:57.069" v="678"/>
          <ac:graphicFrameMkLst>
            <pc:docMk/>
            <pc:sldMk cId="1735709756" sldId="521"/>
            <ac:graphicFrameMk id="2" creationId="{36DCA2F7-8359-4F24-897B-B3554EEB0170}"/>
          </ac:graphicFrameMkLst>
        </pc:graphicFrameChg>
        <pc:graphicFrameChg chg="mod">
          <ac:chgData name="CAI JUN" userId="08ce88e1165b00db" providerId="LiveId" clId="{8B09DFD1-1348-480D-934B-B0DEF6CA45B9}" dt="2020-06-03T01:20:57.100" v="679"/>
          <ac:graphicFrameMkLst>
            <pc:docMk/>
            <pc:sldMk cId="1735709756" sldId="521"/>
            <ac:graphicFrameMk id="13" creationId="{C0860145-0A27-4507-ACB6-BC0059F003DB}"/>
          </ac:graphicFrameMkLst>
        </pc:graphicFrameChg>
        <pc:graphicFrameChg chg="mod">
          <ac:chgData name="CAI JUN" userId="08ce88e1165b00db" providerId="LiveId" clId="{8B09DFD1-1348-480D-934B-B0DEF6CA45B9}" dt="2020-06-03T01:20:57.116" v="680"/>
          <ac:graphicFrameMkLst>
            <pc:docMk/>
            <pc:sldMk cId="1735709756" sldId="521"/>
            <ac:graphicFrameMk id="14" creationId="{8E79A048-F5A2-4869-AA07-BC54AA2FF1E6}"/>
          </ac:graphicFrameMkLst>
        </pc:graphicFrameChg>
        <pc:graphicFrameChg chg="mod">
          <ac:chgData name="CAI JUN" userId="08ce88e1165b00db" providerId="LiveId" clId="{8B09DFD1-1348-480D-934B-B0DEF6CA45B9}" dt="2020-06-03T01:20:57.131" v="681"/>
          <ac:graphicFrameMkLst>
            <pc:docMk/>
            <pc:sldMk cId="1735709756" sldId="521"/>
            <ac:graphicFrameMk id="15" creationId="{F98BB7E5-EDD7-4576-BAA8-643C1F4E1E59}"/>
          </ac:graphicFrameMkLst>
        </pc:graphicFrameChg>
        <pc:graphicFrameChg chg="mod">
          <ac:chgData name="CAI JUN" userId="08ce88e1165b00db" providerId="LiveId" clId="{8B09DFD1-1348-480D-934B-B0DEF6CA45B9}" dt="2020-06-03T01:21:09.662" v="686"/>
          <ac:graphicFrameMkLst>
            <pc:docMk/>
            <pc:sldMk cId="1735709756" sldId="521"/>
            <ac:graphicFrameMk id="16" creationId="{3D86E704-B291-4E49-9D91-BA4EBE2CDDDC}"/>
          </ac:graphicFrameMkLst>
        </pc:graphicFrameChg>
        <pc:graphicFrameChg chg="mod">
          <ac:chgData name="CAI JUN" userId="08ce88e1165b00db" providerId="LiveId" clId="{8B09DFD1-1348-480D-934B-B0DEF6CA45B9}" dt="2020-06-03T01:20:57.163" v="683"/>
          <ac:graphicFrameMkLst>
            <pc:docMk/>
            <pc:sldMk cId="1735709756" sldId="521"/>
            <ac:graphicFrameMk id="17" creationId="{D952881F-E068-4EF0-8471-ED185994BD33}"/>
          </ac:graphicFrameMkLst>
        </pc:graphicFrameChg>
      </pc:sldChg>
      <pc:sldChg chg="modSp mod">
        <pc:chgData name="CAI JUN" userId="08ce88e1165b00db" providerId="LiveId" clId="{8B09DFD1-1348-480D-934B-B0DEF6CA45B9}" dt="2020-06-03T01:21:47.162" v="693"/>
        <pc:sldMkLst>
          <pc:docMk/>
          <pc:sldMk cId="3768354347" sldId="522"/>
        </pc:sldMkLst>
        <pc:spChg chg="mod">
          <ac:chgData name="CAI JUN" userId="08ce88e1165b00db" providerId="LiveId" clId="{8B09DFD1-1348-480D-934B-B0DEF6CA45B9}" dt="2020-06-03T01:21:47.162" v="693"/>
          <ac:spMkLst>
            <pc:docMk/>
            <pc:sldMk cId="3768354347" sldId="522"/>
            <ac:spMk id="2" creationId="{00000000-0000-0000-0000-000000000000}"/>
          </ac:spMkLst>
        </pc:spChg>
        <pc:grpChg chg="mod">
          <ac:chgData name="CAI JUN" userId="08ce88e1165b00db" providerId="LiveId" clId="{8B09DFD1-1348-480D-934B-B0DEF6CA45B9}" dt="2020-06-03T01:21:47.162" v="693"/>
          <ac:grpSpMkLst>
            <pc:docMk/>
            <pc:sldMk cId="3768354347" sldId="522"/>
            <ac:grpSpMk id="4" creationId="{00000000-0000-0000-0000-000000000000}"/>
          </ac:grpSpMkLst>
        </pc:grpChg>
        <pc:graphicFrameChg chg="mod">
          <ac:chgData name="CAI JUN" userId="08ce88e1165b00db" providerId="LiveId" clId="{8B09DFD1-1348-480D-934B-B0DEF6CA45B9}" dt="2020-06-03T01:21:47.162" v="693"/>
          <ac:graphicFrameMkLst>
            <pc:docMk/>
            <pc:sldMk cId="3768354347" sldId="522"/>
            <ac:graphicFrameMk id="6" creationId="{00000000-0000-0000-0000-000000000000}"/>
          </ac:graphicFrameMkLst>
        </pc:graphicFrameChg>
        <pc:graphicFrameChg chg="mod">
          <ac:chgData name="CAI JUN" userId="08ce88e1165b00db" providerId="LiveId" clId="{8B09DFD1-1348-480D-934B-B0DEF6CA45B9}" dt="2020-06-03T01:21:47.162" v="693"/>
          <ac:graphicFrameMkLst>
            <pc:docMk/>
            <pc:sldMk cId="3768354347" sldId="522"/>
            <ac:graphicFrameMk id="7" creationId="{00000000-0000-0000-0000-000000000000}"/>
          </ac:graphicFrameMkLst>
        </pc:graphicFrameChg>
        <pc:graphicFrameChg chg="mod">
          <ac:chgData name="CAI JUN" userId="08ce88e1165b00db" providerId="LiveId" clId="{8B09DFD1-1348-480D-934B-B0DEF6CA45B9}" dt="2020-06-03T01:21:47.162" v="693"/>
          <ac:graphicFrameMkLst>
            <pc:docMk/>
            <pc:sldMk cId="3768354347" sldId="522"/>
            <ac:graphicFrameMk id="8" creationId="{00000000-0000-0000-0000-000000000000}"/>
          </ac:graphicFrameMkLst>
        </pc:graphicFrameChg>
      </pc:sldChg>
      <pc:sldChg chg="modSp">
        <pc:chgData name="CAI JUN" userId="08ce88e1165b00db" providerId="LiveId" clId="{8B09DFD1-1348-480D-934B-B0DEF6CA45B9}" dt="2020-06-03T01:22:12.241" v="695"/>
        <pc:sldMkLst>
          <pc:docMk/>
          <pc:sldMk cId="2498277548" sldId="523"/>
        </pc:sldMkLst>
        <pc:graphicFrameChg chg="mod">
          <ac:chgData name="CAI JUN" userId="08ce88e1165b00db" providerId="LiveId" clId="{8B09DFD1-1348-480D-934B-B0DEF6CA45B9}" dt="2020-06-03T01:22:12.241" v="695"/>
          <ac:graphicFrameMkLst>
            <pc:docMk/>
            <pc:sldMk cId="2498277548" sldId="523"/>
            <ac:graphicFrameMk id="3" creationId="{00000000-0000-0000-0000-000000000000}"/>
          </ac:graphicFrameMkLst>
        </pc:graphicFrameChg>
      </pc:sldChg>
      <pc:sldChg chg="modSp mod">
        <pc:chgData name="CAI JUN" userId="08ce88e1165b00db" providerId="LiveId" clId="{8B09DFD1-1348-480D-934B-B0DEF6CA45B9}" dt="2020-06-03T00:41:51.726" v="226" actId="1035"/>
        <pc:sldMkLst>
          <pc:docMk/>
          <pc:sldMk cId="1243475949" sldId="524"/>
        </pc:sldMkLst>
        <pc:spChg chg="mod">
          <ac:chgData name="CAI JUN" userId="08ce88e1165b00db" providerId="LiveId" clId="{8B09DFD1-1348-480D-934B-B0DEF6CA45B9}" dt="2020-06-03T00:41:23.116" v="211"/>
          <ac:spMkLst>
            <pc:docMk/>
            <pc:sldMk cId="1243475949" sldId="524"/>
            <ac:spMk id="7" creationId="{B898973E-B645-49EF-BBAE-E480D8BC437E}"/>
          </ac:spMkLst>
        </pc:spChg>
        <pc:spChg chg="mod">
          <ac:chgData name="CAI JUN" userId="08ce88e1165b00db" providerId="LiveId" clId="{8B09DFD1-1348-480D-934B-B0DEF6CA45B9}" dt="2020-06-03T00:41:15.319" v="209"/>
          <ac:spMkLst>
            <pc:docMk/>
            <pc:sldMk cId="1243475949" sldId="524"/>
            <ac:spMk id="21" creationId="{CA23B594-1F0E-44F5-8BE7-2988A6E51452}"/>
          </ac:spMkLst>
        </pc:spChg>
        <pc:spChg chg="mod">
          <ac:chgData name="CAI JUN" userId="08ce88e1165b00db" providerId="LiveId" clId="{8B09DFD1-1348-480D-934B-B0DEF6CA45B9}" dt="2020-06-03T00:41:06.460" v="207" actId="113"/>
          <ac:spMkLst>
            <pc:docMk/>
            <pc:sldMk cId="1243475949" sldId="524"/>
            <ac:spMk id="23" creationId="{D6328C47-3279-4E7E-B66B-2AC99019E6C8}"/>
          </ac:spMkLst>
        </pc:spChg>
        <pc:spChg chg="mod">
          <ac:chgData name="CAI JUN" userId="08ce88e1165b00db" providerId="LiveId" clId="{8B09DFD1-1348-480D-934B-B0DEF6CA45B9}" dt="2020-06-03T00:41:35.444" v="214" actId="113"/>
          <ac:spMkLst>
            <pc:docMk/>
            <pc:sldMk cId="1243475949" sldId="524"/>
            <ac:spMk id="24" creationId="{18482C7A-255E-4612-95AB-5CF365697A7D}"/>
          </ac:spMkLst>
        </pc:spChg>
        <pc:grpChg chg="mod">
          <ac:chgData name="CAI JUN" userId="08ce88e1165b00db" providerId="LiveId" clId="{8B09DFD1-1348-480D-934B-B0DEF6CA45B9}" dt="2020-06-03T00:41:23.116" v="211"/>
          <ac:grpSpMkLst>
            <pc:docMk/>
            <pc:sldMk cId="1243475949" sldId="524"/>
            <ac:grpSpMk id="8" creationId="{1284E6B1-E6BD-4CA3-A477-7D216036BCEB}"/>
          </ac:grpSpMkLst>
        </pc:grpChg>
        <pc:grpChg chg="mod">
          <ac:chgData name="CAI JUN" userId="08ce88e1165b00db" providerId="LiveId" clId="{8B09DFD1-1348-480D-934B-B0DEF6CA45B9}" dt="2020-06-03T00:41:15.319" v="209"/>
          <ac:grpSpMkLst>
            <pc:docMk/>
            <pc:sldMk cId="1243475949" sldId="524"/>
            <ac:grpSpMk id="22" creationId="{EA68E696-5459-4753-A3B7-C3F4ACF8C206}"/>
          </ac:grpSpMkLst>
        </pc:grpChg>
        <pc:graphicFrameChg chg="mod">
          <ac:chgData name="CAI JUN" userId="08ce88e1165b00db" providerId="LiveId" clId="{8B09DFD1-1348-480D-934B-B0DEF6CA45B9}" dt="2020-06-03T00:41:15.319" v="209"/>
          <ac:graphicFrameMkLst>
            <pc:docMk/>
            <pc:sldMk cId="1243475949" sldId="524"/>
            <ac:graphicFrameMk id="5" creationId="{3C7CD4B4-A93F-4B8D-9FC7-C324F796D032}"/>
          </ac:graphicFrameMkLst>
        </pc:graphicFrameChg>
        <pc:graphicFrameChg chg="mod">
          <ac:chgData name="CAI JUN" userId="08ce88e1165b00db" providerId="LiveId" clId="{8B09DFD1-1348-480D-934B-B0DEF6CA45B9}" dt="2020-06-03T00:41:23.116" v="211"/>
          <ac:graphicFrameMkLst>
            <pc:docMk/>
            <pc:sldMk cId="1243475949" sldId="524"/>
            <ac:graphicFrameMk id="6" creationId="{26F70769-1A72-48D3-B363-32237899AA33}"/>
          </ac:graphicFrameMkLst>
        </pc:graphicFrameChg>
        <pc:graphicFrameChg chg="mod">
          <ac:chgData name="CAI JUN" userId="08ce88e1165b00db" providerId="LiveId" clId="{8B09DFD1-1348-480D-934B-B0DEF6CA45B9}" dt="2020-06-03T00:41:31.616" v="213"/>
          <ac:graphicFrameMkLst>
            <pc:docMk/>
            <pc:sldMk cId="1243475949" sldId="524"/>
            <ac:graphicFrameMk id="14" creationId="{E89931DE-4526-47A4-BEAC-955C17711315}"/>
          </ac:graphicFrameMkLst>
        </pc:graphicFrameChg>
        <pc:graphicFrameChg chg="mod">
          <ac:chgData name="CAI JUN" userId="08ce88e1165b00db" providerId="LiveId" clId="{8B09DFD1-1348-480D-934B-B0DEF6CA45B9}" dt="2020-06-03T00:41:51.726" v="226" actId="1035"/>
          <ac:graphicFrameMkLst>
            <pc:docMk/>
            <pc:sldMk cId="1243475949" sldId="524"/>
            <ac:graphicFrameMk id="16" creationId="{2F82296C-A701-4294-A05C-DA849F1ACEC9}"/>
          </ac:graphicFrameMkLst>
        </pc:graphicFrameChg>
      </pc:sldChg>
      <pc:sldChg chg="modSp">
        <pc:chgData name="CAI JUN" userId="08ce88e1165b00db" providerId="LiveId" clId="{8B09DFD1-1348-480D-934B-B0DEF6CA45B9}" dt="2020-06-03T00:42:28.007" v="230"/>
        <pc:sldMkLst>
          <pc:docMk/>
          <pc:sldMk cId="1620005066" sldId="525"/>
        </pc:sldMkLst>
        <pc:graphicFrameChg chg="mod">
          <ac:chgData name="CAI JUN" userId="08ce88e1165b00db" providerId="LiveId" clId="{8B09DFD1-1348-480D-934B-B0DEF6CA45B9}" dt="2020-06-03T00:42:18.522" v="228"/>
          <ac:graphicFrameMkLst>
            <pc:docMk/>
            <pc:sldMk cId="1620005066" sldId="525"/>
            <ac:graphicFrameMk id="2" creationId="{4B8E3732-DBB8-4E63-83B8-CD996648D0A6}"/>
          </ac:graphicFrameMkLst>
        </pc:graphicFrameChg>
        <pc:graphicFrameChg chg="mod">
          <ac:chgData name="CAI JUN" userId="08ce88e1165b00db" providerId="LiveId" clId="{8B09DFD1-1348-480D-934B-B0DEF6CA45B9}" dt="2020-06-03T00:42:28.007" v="230"/>
          <ac:graphicFrameMkLst>
            <pc:docMk/>
            <pc:sldMk cId="1620005066" sldId="525"/>
            <ac:graphicFrameMk id="3" creationId="{6803EF53-E20F-4704-84EF-937AE2D5926A}"/>
          </ac:graphicFrameMkLst>
        </pc:graphicFrameChg>
      </pc:sldChg>
      <pc:sldChg chg="modSp mod">
        <pc:chgData name="CAI JUN" userId="08ce88e1165b00db" providerId="LiveId" clId="{8B09DFD1-1348-480D-934B-B0DEF6CA45B9}" dt="2020-06-03T04:08:29.350" v="4020" actId="6549"/>
        <pc:sldMkLst>
          <pc:docMk/>
          <pc:sldMk cId="3918665801" sldId="526"/>
        </pc:sldMkLst>
        <pc:spChg chg="mod">
          <ac:chgData name="CAI JUN" userId="08ce88e1165b00db" providerId="LiveId" clId="{8B09DFD1-1348-480D-934B-B0DEF6CA45B9}" dt="2020-06-03T04:08:29.350" v="4020" actId="6549"/>
          <ac:spMkLst>
            <pc:docMk/>
            <pc:sldMk cId="3918665801" sldId="526"/>
            <ac:spMk id="4" creationId="{0378240B-A0C8-4441-AC75-E494DFC27591}"/>
          </ac:spMkLst>
        </pc:spChg>
        <pc:graphicFrameChg chg="mod">
          <ac:chgData name="CAI JUN" userId="08ce88e1165b00db" providerId="LiveId" clId="{8B09DFD1-1348-480D-934B-B0DEF6CA45B9}" dt="2020-06-03T00:31:09.114" v="69"/>
          <ac:graphicFrameMkLst>
            <pc:docMk/>
            <pc:sldMk cId="3918665801" sldId="526"/>
            <ac:graphicFrameMk id="3" creationId="{AB1D3487-A9CA-44D9-8E10-D3853CEB938F}"/>
          </ac:graphicFrameMkLst>
        </pc:graphicFrameChg>
        <pc:graphicFrameChg chg="mod">
          <ac:chgData name="CAI JUN" userId="08ce88e1165b00db" providerId="LiveId" clId="{8B09DFD1-1348-480D-934B-B0DEF6CA45B9}" dt="2020-06-03T00:31:40.677" v="82" actId="14100"/>
          <ac:graphicFrameMkLst>
            <pc:docMk/>
            <pc:sldMk cId="3918665801" sldId="526"/>
            <ac:graphicFrameMk id="5" creationId="{7C2EB9FD-AD5A-4E3B-8B07-24AA048C54AE}"/>
          </ac:graphicFrameMkLst>
        </pc:graphicFrameChg>
        <pc:graphicFrameChg chg="mod">
          <ac:chgData name="CAI JUN" userId="08ce88e1165b00db" providerId="LiveId" clId="{8B09DFD1-1348-480D-934B-B0DEF6CA45B9}" dt="2020-06-03T00:31:50.411" v="84"/>
          <ac:graphicFrameMkLst>
            <pc:docMk/>
            <pc:sldMk cId="3918665801" sldId="526"/>
            <ac:graphicFrameMk id="7" creationId="{6F9325E3-9F8C-43D9-8C42-A25D3A83A92E}"/>
          </ac:graphicFrameMkLst>
        </pc:graphicFrameChg>
      </pc:sldChg>
      <pc:sldChg chg="modSp mod">
        <pc:chgData name="CAI JUN" userId="08ce88e1165b00db" providerId="LiveId" clId="{8B09DFD1-1348-480D-934B-B0DEF6CA45B9}" dt="2020-06-03T00:57:01.647" v="388" actId="113"/>
        <pc:sldMkLst>
          <pc:docMk/>
          <pc:sldMk cId="3419597040" sldId="527"/>
        </pc:sldMkLst>
        <pc:spChg chg="mod">
          <ac:chgData name="CAI JUN" userId="08ce88e1165b00db" providerId="LiveId" clId="{8B09DFD1-1348-480D-934B-B0DEF6CA45B9}" dt="2020-06-03T00:56:50.772" v="385"/>
          <ac:spMkLst>
            <pc:docMk/>
            <pc:sldMk cId="3419597040" sldId="527"/>
            <ac:spMk id="13" creationId="{8D0C2DA5-22DE-41D0-9F0B-BA961141E9C1}"/>
          </ac:spMkLst>
        </pc:spChg>
        <pc:spChg chg="mod">
          <ac:chgData name="CAI JUN" userId="08ce88e1165b00db" providerId="LiveId" clId="{8B09DFD1-1348-480D-934B-B0DEF6CA45B9}" dt="2020-06-03T00:57:01.647" v="388" actId="113"/>
          <ac:spMkLst>
            <pc:docMk/>
            <pc:sldMk cId="3419597040" sldId="527"/>
            <ac:spMk id="16" creationId="{9259A9EC-4A85-4734-9D57-6F5EDA054539}"/>
          </ac:spMkLst>
        </pc:spChg>
        <pc:spChg chg="mod">
          <ac:chgData name="CAI JUN" userId="08ce88e1165b00db" providerId="LiveId" clId="{8B09DFD1-1348-480D-934B-B0DEF6CA45B9}" dt="2020-06-03T00:56:08.382" v="377"/>
          <ac:spMkLst>
            <pc:docMk/>
            <pc:sldMk cId="3419597040" sldId="527"/>
            <ac:spMk id="17412" creationId="{00000000-0000-0000-0000-000000000000}"/>
          </ac:spMkLst>
        </pc:spChg>
        <pc:grpChg chg="mod">
          <ac:chgData name="CAI JUN" userId="08ce88e1165b00db" providerId="LiveId" clId="{8B09DFD1-1348-480D-934B-B0DEF6CA45B9}" dt="2020-06-03T00:56:50.772" v="385"/>
          <ac:grpSpMkLst>
            <pc:docMk/>
            <pc:sldMk cId="3419597040" sldId="527"/>
            <ac:grpSpMk id="2" creationId="{480504C4-499D-46EB-95FB-DFBAAA004A51}"/>
          </ac:grpSpMkLst>
        </pc:grpChg>
        <pc:grpChg chg="mod">
          <ac:chgData name="CAI JUN" userId="08ce88e1165b00db" providerId="LiveId" clId="{8B09DFD1-1348-480D-934B-B0DEF6CA45B9}" dt="2020-06-03T00:56:08.382" v="377"/>
          <ac:grpSpMkLst>
            <pc:docMk/>
            <pc:sldMk cId="3419597040" sldId="527"/>
            <ac:grpSpMk id="3" creationId="{CE31EA52-A26E-4820-99CC-17F52C5FA311}"/>
          </ac:grpSpMkLst>
        </pc:grpChg>
        <pc:graphicFrameChg chg="mod">
          <ac:chgData name="CAI JUN" userId="08ce88e1165b00db" providerId="LiveId" clId="{8B09DFD1-1348-480D-934B-B0DEF6CA45B9}" dt="2020-06-03T00:56:39.679" v="383"/>
          <ac:graphicFrameMkLst>
            <pc:docMk/>
            <pc:sldMk cId="3419597040" sldId="527"/>
            <ac:graphicFrameMk id="12" creationId="{6A42FCE1-5043-420C-8ADF-EB0F8E2A5C8E}"/>
          </ac:graphicFrameMkLst>
        </pc:graphicFrameChg>
        <pc:graphicFrameChg chg="mod">
          <ac:chgData name="CAI JUN" userId="08ce88e1165b00db" providerId="LiveId" clId="{8B09DFD1-1348-480D-934B-B0DEF6CA45B9}" dt="2020-06-03T00:56:50.772" v="385"/>
          <ac:graphicFrameMkLst>
            <pc:docMk/>
            <pc:sldMk cId="3419597040" sldId="527"/>
            <ac:graphicFrameMk id="14" creationId="{4BAAD807-8143-4C9E-BBF2-149A85D6782D}"/>
          </ac:graphicFrameMkLst>
        </pc:graphicFrameChg>
        <pc:graphicFrameChg chg="mod">
          <ac:chgData name="CAI JUN" userId="08ce88e1165b00db" providerId="LiveId" clId="{8B09DFD1-1348-480D-934B-B0DEF6CA45B9}" dt="2020-06-03T00:56:39.663" v="381"/>
          <ac:graphicFrameMkLst>
            <pc:docMk/>
            <pc:sldMk cId="3419597040" sldId="527"/>
            <ac:graphicFrameMk id="17413" creationId="{00000000-0000-0000-0000-000000000000}"/>
          </ac:graphicFrameMkLst>
        </pc:graphicFrameChg>
        <pc:graphicFrameChg chg="mod">
          <ac:chgData name="CAI JUN" userId="08ce88e1165b00db" providerId="LiveId" clId="{8B09DFD1-1348-480D-934B-B0DEF6CA45B9}" dt="2020-06-03T00:56:39.663" v="382"/>
          <ac:graphicFrameMkLst>
            <pc:docMk/>
            <pc:sldMk cId="3419597040" sldId="527"/>
            <ac:graphicFrameMk id="17414" creationId="{00000000-0000-0000-0000-000000000000}"/>
          </ac:graphicFrameMkLst>
        </pc:graphicFrameChg>
      </pc:sldChg>
      <pc:sldChg chg="modSp">
        <pc:chgData name="CAI JUN" userId="08ce88e1165b00db" providerId="LiveId" clId="{8B09DFD1-1348-480D-934B-B0DEF6CA45B9}" dt="2020-06-03T01:17:36.694" v="662"/>
        <pc:sldMkLst>
          <pc:docMk/>
          <pc:sldMk cId="1684555686" sldId="528"/>
        </pc:sldMkLst>
        <pc:spChg chg="mod">
          <ac:chgData name="CAI JUN" userId="08ce88e1165b00db" providerId="LiveId" clId="{8B09DFD1-1348-480D-934B-B0DEF6CA45B9}" dt="2020-06-03T01:17:16.710" v="658"/>
          <ac:spMkLst>
            <pc:docMk/>
            <pc:sldMk cId="1684555686" sldId="528"/>
            <ac:spMk id="6" creationId="{74235BF6-A7A0-467C-A551-D8D12164633C}"/>
          </ac:spMkLst>
        </pc:spChg>
        <pc:spChg chg="mod">
          <ac:chgData name="CAI JUN" userId="08ce88e1165b00db" providerId="LiveId" clId="{8B09DFD1-1348-480D-934B-B0DEF6CA45B9}" dt="2020-06-03T01:17:25.960" v="660"/>
          <ac:spMkLst>
            <pc:docMk/>
            <pc:sldMk cId="1684555686" sldId="528"/>
            <ac:spMk id="7" creationId="{B2238D24-5485-47B6-9E8E-4B05FFA851F8}"/>
          </ac:spMkLst>
        </pc:spChg>
        <pc:grpChg chg="mod">
          <ac:chgData name="CAI JUN" userId="08ce88e1165b00db" providerId="LiveId" clId="{8B09DFD1-1348-480D-934B-B0DEF6CA45B9}" dt="2020-06-03T01:17:16.710" v="658"/>
          <ac:grpSpMkLst>
            <pc:docMk/>
            <pc:sldMk cId="1684555686" sldId="528"/>
            <ac:grpSpMk id="9" creationId="{00425282-DFB7-409D-849A-8DEC4DC6FF9F}"/>
          </ac:grpSpMkLst>
        </pc:grpChg>
        <pc:grpChg chg="mod">
          <ac:chgData name="CAI JUN" userId="08ce88e1165b00db" providerId="LiveId" clId="{8B09DFD1-1348-480D-934B-B0DEF6CA45B9}" dt="2020-06-03T01:17:25.960" v="660"/>
          <ac:grpSpMkLst>
            <pc:docMk/>
            <pc:sldMk cId="1684555686" sldId="528"/>
            <ac:grpSpMk id="10" creationId="{6561B007-9C84-4886-9CC6-8BEA0B77E97C}"/>
          </ac:grpSpMkLst>
        </pc:grpChg>
        <pc:graphicFrameChg chg="mod">
          <ac:chgData name="CAI JUN" userId="08ce88e1165b00db" providerId="LiveId" clId="{8B09DFD1-1348-480D-934B-B0DEF6CA45B9}" dt="2020-06-03T01:17:25.960" v="660"/>
          <ac:graphicFrameMkLst>
            <pc:docMk/>
            <pc:sldMk cId="1684555686" sldId="528"/>
            <ac:graphicFrameMk id="4" creationId="{9FACE550-869A-4306-8CB8-0C2AA18B1F50}"/>
          </ac:graphicFrameMkLst>
        </pc:graphicFrameChg>
        <pc:graphicFrameChg chg="mod">
          <ac:chgData name="CAI JUN" userId="08ce88e1165b00db" providerId="LiveId" clId="{8B09DFD1-1348-480D-934B-B0DEF6CA45B9}" dt="2020-06-03T01:17:16.710" v="658"/>
          <ac:graphicFrameMkLst>
            <pc:docMk/>
            <pc:sldMk cId="1684555686" sldId="528"/>
            <ac:graphicFrameMk id="5" creationId="{1D8818F0-EFFD-455A-85DD-3639BDF6B1B8}"/>
          </ac:graphicFrameMkLst>
        </pc:graphicFrameChg>
        <pc:graphicFrameChg chg="mod">
          <ac:chgData name="CAI JUN" userId="08ce88e1165b00db" providerId="LiveId" clId="{8B09DFD1-1348-480D-934B-B0DEF6CA45B9}" dt="2020-06-03T01:17:36.694" v="662"/>
          <ac:graphicFrameMkLst>
            <pc:docMk/>
            <pc:sldMk cId="1684555686" sldId="528"/>
            <ac:graphicFrameMk id="8" creationId="{309A4E85-35BF-4872-87CC-055CD198E912}"/>
          </ac:graphicFrameMkLst>
        </pc:graphicFrameChg>
      </pc:sldChg>
      <pc:sldChg chg="modSp mod">
        <pc:chgData name="CAI JUN" userId="08ce88e1165b00db" providerId="LiveId" clId="{8B09DFD1-1348-480D-934B-B0DEF6CA45B9}" dt="2020-06-03T00:39:34.476" v="195" actId="14100"/>
        <pc:sldMkLst>
          <pc:docMk/>
          <pc:sldMk cId="4054676220" sldId="529"/>
        </pc:sldMkLst>
        <pc:spChg chg="mod">
          <ac:chgData name="CAI JUN" userId="08ce88e1165b00db" providerId="LiveId" clId="{8B09DFD1-1348-480D-934B-B0DEF6CA45B9}" dt="2020-06-03T00:38:35.132" v="178" actId="113"/>
          <ac:spMkLst>
            <pc:docMk/>
            <pc:sldMk cId="4054676220" sldId="529"/>
            <ac:spMk id="8" creationId="{00000000-0000-0000-0000-000000000000}"/>
          </ac:spMkLst>
        </pc:spChg>
        <pc:spChg chg="mod">
          <ac:chgData name="CAI JUN" userId="08ce88e1165b00db" providerId="LiveId" clId="{8B09DFD1-1348-480D-934B-B0DEF6CA45B9}" dt="2020-06-03T00:38:49.850" v="181" actId="113"/>
          <ac:spMkLst>
            <pc:docMk/>
            <pc:sldMk cId="4054676220" sldId="529"/>
            <ac:spMk id="16" creationId="{00000000-0000-0000-0000-000000000000}"/>
          </ac:spMkLst>
        </pc:spChg>
        <pc:spChg chg="mod">
          <ac:chgData name="CAI JUN" userId="08ce88e1165b00db" providerId="LiveId" clId="{8B09DFD1-1348-480D-934B-B0DEF6CA45B9}" dt="2020-06-03T00:39:02.913" v="185" actId="113"/>
          <ac:spMkLst>
            <pc:docMk/>
            <pc:sldMk cId="4054676220" sldId="529"/>
            <ac:spMk id="17" creationId="{00000000-0000-0000-0000-000000000000}"/>
          </ac:spMkLst>
        </pc:spChg>
        <pc:spChg chg="mod">
          <ac:chgData name="CAI JUN" userId="08ce88e1165b00db" providerId="LiveId" clId="{8B09DFD1-1348-480D-934B-B0DEF6CA45B9}" dt="2020-06-03T00:38:52.538" v="182" actId="113"/>
          <ac:spMkLst>
            <pc:docMk/>
            <pc:sldMk cId="4054676220" sldId="529"/>
            <ac:spMk id="40" creationId="{00000000-0000-0000-0000-000000000000}"/>
          </ac:spMkLst>
        </pc:spChg>
        <pc:spChg chg="mod">
          <ac:chgData name="CAI JUN" userId="08ce88e1165b00db" providerId="LiveId" clId="{8B09DFD1-1348-480D-934B-B0DEF6CA45B9}" dt="2020-06-03T00:38:56.741" v="183" actId="113"/>
          <ac:spMkLst>
            <pc:docMk/>
            <pc:sldMk cId="4054676220" sldId="529"/>
            <ac:spMk id="45" creationId="{00000000-0000-0000-0000-000000000000}"/>
          </ac:spMkLst>
        </pc:spChg>
        <pc:spChg chg="mod">
          <ac:chgData name="CAI JUN" userId="08ce88e1165b00db" providerId="LiveId" clId="{8B09DFD1-1348-480D-934B-B0DEF6CA45B9}" dt="2020-06-03T00:39:00.288" v="184" actId="113"/>
          <ac:spMkLst>
            <pc:docMk/>
            <pc:sldMk cId="4054676220" sldId="529"/>
            <ac:spMk id="46" creationId="{00000000-0000-0000-0000-000000000000}"/>
          </ac:spMkLst>
        </pc:spChg>
        <pc:spChg chg="mod">
          <ac:chgData name="CAI JUN" userId="08ce88e1165b00db" providerId="LiveId" clId="{8B09DFD1-1348-480D-934B-B0DEF6CA45B9}" dt="2020-06-03T00:39:34.476" v="195" actId="14100"/>
          <ac:spMkLst>
            <pc:docMk/>
            <pc:sldMk cId="4054676220" sldId="529"/>
            <ac:spMk id="8219" creationId="{00000000-0000-0000-0000-000000000000}"/>
          </ac:spMkLst>
        </pc:spChg>
        <pc:graphicFrameChg chg="mod">
          <ac:chgData name="CAI JUN" userId="08ce88e1165b00db" providerId="LiveId" clId="{8B09DFD1-1348-480D-934B-B0DEF6CA45B9}" dt="2020-06-03T00:38:44.741" v="180"/>
          <ac:graphicFrameMkLst>
            <pc:docMk/>
            <pc:sldMk cId="4054676220" sldId="529"/>
            <ac:graphicFrameMk id="75" creationId="{00000000-0000-0000-0000-000000000000}"/>
          </ac:graphicFrameMkLst>
        </pc:graphicFrameChg>
      </pc:sldChg>
    </pc:docChg>
  </pc:docChgLst>
  <pc:docChgLst>
    <pc:chgData name="Jun Cai" userId="57e790d697ad4281" providerId="LiveId" clId="{17BDE744-D555-4DC6-A0AE-62D50C7E494F}"/>
    <pc:docChg chg="undo redo custSel addSld delSld modSld sldOrd">
      <pc:chgData name="Jun Cai" userId="57e790d697ad4281" providerId="LiveId" clId="{17BDE744-D555-4DC6-A0AE-62D50C7E494F}" dt="2019-08-28T02:39:13.335" v="10247" actId="14100"/>
      <pc:docMkLst>
        <pc:docMk/>
      </pc:docMkLst>
      <pc:sldChg chg="modSp add">
        <pc:chgData name="Jun Cai" userId="57e790d697ad4281" providerId="LiveId" clId="{17BDE744-D555-4DC6-A0AE-62D50C7E494F}" dt="2019-08-28T02:25:23.200" v="9993"/>
        <pc:sldMkLst>
          <pc:docMk/>
          <pc:sldMk cId="213652841" sldId="393"/>
        </pc:sldMkLst>
        <pc:spChg chg="mod">
          <ac:chgData name="Jun Cai" userId="57e790d697ad4281" providerId="LiveId" clId="{17BDE744-D555-4DC6-A0AE-62D50C7E494F}" dt="2019-08-27T06:15:28.228" v="9735" actId="207"/>
          <ac:spMkLst>
            <pc:docMk/>
            <pc:sldMk cId="213652841" sldId="393"/>
            <ac:spMk id="23556" creationId="{00000000-0000-0000-0000-000000000000}"/>
          </ac:spMkLst>
        </pc:spChg>
        <pc:spChg chg="mod">
          <ac:chgData name="Jun Cai" userId="57e790d697ad4281" providerId="LiveId" clId="{17BDE744-D555-4DC6-A0AE-62D50C7E494F}" dt="2019-08-27T06:14:53.446" v="9724" actId="207"/>
          <ac:spMkLst>
            <pc:docMk/>
            <pc:sldMk cId="213652841" sldId="393"/>
            <ac:spMk id="23562" creationId="{00000000-0000-0000-0000-000000000000}"/>
          </ac:spMkLst>
        </pc:spChg>
        <pc:spChg chg="mod">
          <ac:chgData name="Jun Cai" userId="57e790d697ad4281" providerId="LiveId" clId="{17BDE744-D555-4DC6-A0AE-62D50C7E494F}" dt="2019-08-27T06:14:57.650" v="9726" actId="113"/>
          <ac:spMkLst>
            <pc:docMk/>
            <pc:sldMk cId="213652841" sldId="393"/>
            <ac:spMk id="23564" creationId="{00000000-0000-0000-0000-000000000000}"/>
          </ac:spMkLst>
        </pc:spChg>
        <pc:spChg chg="mod">
          <ac:chgData name="Jun Cai" userId="57e790d697ad4281" providerId="LiveId" clId="{17BDE744-D555-4DC6-A0AE-62D50C7E494F}" dt="2019-08-27T06:15:09.399" v="9730" actId="113"/>
          <ac:spMkLst>
            <pc:docMk/>
            <pc:sldMk cId="213652841" sldId="393"/>
            <ac:spMk id="23565" creationId="{00000000-0000-0000-0000-000000000000}"/>
          </ac:spMkLst>
        </pc:spChg>
        <pc:spChg chg="mod">
          <ac:chgData name="Jun Cai" userId="57e790d697ad4281" providerId="LiveId" clId="{17BDE744-D555-4DC6-A0AE-62D50C7E494F}" dt="2019-08-27T06:15:04.790" v="9728" actId="113"/>
          <ac:spMkLst>
            <pc:docMk/>
            <pc:sldMk cId="213652841" sldId="393"/>
            <ac:spMk id="23567" creationId="{00000000-0000-0000-0000-000000000000}"/>
          </ac:spMkLst>
        </pc:spChg>
        <pc:grpChg chg="mod">
          <ac:chgData name="Jun Cai" userId="57e790d697ad4281" providerId="LiveId" clId="{17BDE744-D555-4DC6-A0AE-62D50C7E494F}" dt="2019-08-28T02:25:23.200" v="9993"/>
          <ac:grpSpMkLst>
            <pc:docMk/>
            <pc:sldMk cId="213652841" sldId="393"/>
            <ac:grpSpMk id="3" creationId="{BCE55159-AFC2-4759-B4A9-A09A056E49D7}"/>
          </ac:grpSpMkLst>
        </pc:grpChg>
        <pc:grpChg chg="mod">
          <ac:chgData name="Jun Cai" userId="57e790d697ad4281" providerId="LiveId" clId="{17BDE744-D555-4DC6-A0AE-62D50C7E494F}" dt="2019-08-27T06:16:39.034" v="9748"/>
          <ac:grpSpMkLst>
            <pc:docMk/>
            <pc:sldMk cId="213652841" sldId="393"/>
            <ac:grpSpMk id="4" creationId="{E93BEBF3-5B7D-4915-A650-C9171ADBF326}"/>
          </ac:grpSpMkLst>
        </pc:grpChg>
        <pc:graphicFrameChg chg="mod">
          <ac:chgData name="Jun Cai" userId="57e790d697ad4281" providerId="LiveId" clId="{17BDE744-D555-4DC6-A0AE-62D50C7E494F}" dt="2019-08-28T02:25:23.200" v="9993"/>
          <ac:graphicFrameMkLst>
            <pc:docMk/>
            <pc:sldMk cId="213652841" sldId="393"/>
            <ac:graphicFrameMk id="2" creationId="{8022E631-1B6F-4F82-8B8A-3E73FD5DC3C1}"/>
          </ac:graphicFrameMkLst>
        </pc:graphicFrameChg>
        <pc:graphicFrameChg chg="mod">
          <ac:chgData name="Jun Cai" userId="57e790d697ad4281" providerId="LiveId" clId="{17BDE744-D555-4DC6-A0AE-62D50C7E494F}" dt="2019-08-27T06:16:39.034" v="9748"/>
          <ac:graphicFrameMkLst>
            <pc:docMk/>
            <pc:sldMk cId="213652841" sldId="393"/>
            <ac:graphicFrameMk id="21" creationId="{639CA9FF-C972-4152-927C-3D559156F5F1}"/>
          </ac:graphicFrameMkLst>
        </pc:graphicFrameChg>
        <pc:graphicFrameChg chg="mod">
          <ac:chgData name="Jun Cai" userId="57e790d697ad4281" providerId="LiveId" clId="{17BDE744-D555-4DC6-A0AE-62D50C7E494F}" dt="2019-08-27T06:15:43.353" v="9738"/>
          <ac:graphicFrameMkLst>
            <pc:docMk/>
            <pc:sldMk cId="213652841" sldId="393"/>
            <ac:graphicFrameMk id="23" creationId="{48A06DBB-9BD2-435A-8702-3B9A6C01ADEF}"/>
          </ac:graphicFrameMkLst>
        </pc:graphicFrameChg>
        <pc:graphicFrameChg chg="mod">
          <ac:chgData name="Jun Cai" userId="57e790d697ad4281" providerId="LiveId" clId="{17BDE744-D555-4DC6-A0AE-62D50C7E494F}" dt="2019-08-27T06:15:55.735" v="9741"/>
          <ac:graphicFrameMkLst>
            <pc:docMk/>
            <pc:sldMk cId="213652841" sldId="393"/>
            <ac:graphicFrameMk id="24" creationId="{720AE2EB-E713-4FD7-AEAA-284784EE84C3}"/>
          </ac:graphicFrameMkLst>
        </pc:graphicFrameChg>
        <pc:graphicFrameChg chg="mod">
          <ac:chgData name="Jun Cai" userId="57e790d697ad4281" providerId="LiveId" clId="{17BDE744-D555-4DC6-A0AE-62D50C7E494F}" dt="2019-08-27T06:16:24.127" v="9746"/>
          <ac:graphicFrameMkLst>
            <pc:docMk/>
            <pc:sldMk cId="213652841" sldId="393"/>
            <ac:graphicFrameMk id="25" creationId="{AFF337B4-D4EA-4BD9-BE36-ECA3AF6AD563}"/>
          </ac:graphicFrameMkLst>
        </pc:graphicFrameChg>
      </pc:sldChg>
      <pc:sldChg chg="modSp add">
        <pc:chgData name="Jun Cai" userId="57e790d697ad4281" providerId="LiveId" clId="{17BDE744-D555-4DC6-A0AE-62D50C7E494F}" dt="2019-08-27T06:19:52.024" v="9793"/>
        <pc:sldMkLst>
          <pc:docMk/>
          <pc:sldMk cId="3963050179" sldId="394"/>
        </pc:sldMkLst>
        <pc:spChg chg="mod">
          <ac:chgData name="Jun Cai" userId="57e790d697ad4281" providerId="LiveId" clId="{17BDE744-D555-4DC6-A0AE-62D50C7E494F}" dt="2019-08-27T06:18:33.499" v="9762" actId="207"/>
          <ac:spMkLst>
            <pc:docMk/>
            <pc:sldMk cId="3963050179" sldId="394"/>
            <ac:spMk id="24580" creationId="{00000000-0000-0000-0000-000000000000}"/>
          </ac:spMkLst>
        </pc:spChg>
        <pc:spChg chg="mod">
          <ac:chgData name="Jun Cai" userId="57e790d697ad4281" providerId="LiveId" clId="{17BDE744-D555-4DC6-A0AE-62D50C7E494F}" dt="2019-08-27T06:19:52.024" v="9793"/>
          <ac:spMkLst>
            <pc:docMk/>
            <pc:sldMk cId="3963050179" sldId="394"/>
            <ac:spMk id="24585" creationId="{00000000-0000-0000-0000-000000000000}"/>
          </ac:spMkLst>
        </pc:spChg>
        <pc:grpChg chg="mod">
          <ac:chgData name="Jun Cai" userId="57e790d697ad4281" providerId="LiveId" clId="{17BDE744-D555-4DC6-A0AE-62D50C7E494F}" dt="2019-08-27T06:18:51.139" v="9765"/>
          <ac:grpSpMkLst>
            <pc:docMk/>
            <pc:sldMk cId="3963050179" sldId="394"/>
            <ac:grpSpMk id="13" creationId="{AE5DF421-D640-4F0C-9AE1-136A2DB8D10A}"/>
          </ac:grpSpMkLst>
        </pc:grpChg>
        <pc:grpChg chg="mod">
          <ac:chgData name="Jun Cai" userId="57e790d697ad4281" providerId="LiveId" clId="{17BDE744-D555-4DC6-A0AE-62D50C7E494F}" dt="2019-08-27T06:19:07.327" v="9768"/>
          <ac:grpSpMkLst>
            <pc:docMk/>
            <pc:sldMk cId="3963050179" sldId="394"/>
            <ac:grpSpMk id="17" creationId="{30954457-9F42-47CB-907C-08B7F34E5B9D}"/>
          </ac:grpSpMkLst>
        </pc:grpChg>
        <pc:graphicFrameChg chg="mod">
          <ac:chgData name="Jun Cai" userId="57e790d697ad4281" providerId="LiveId" clId="{17BDE744-D555-4DC6-A0AE-62D50C7E494F}" dt="2019-08-27T06:18:51.139" v="9765"/>
          <ac:graphicFrameMkLst>
            <pc:docMk/>
            <pc:sldMk cId="3963050179" sldId="394"/>
            <ac:graphicFrameMk id="16" creationId="{82211E10-F022-4BEC-AB3C-53A89911B4FD}"/>
          </ac:graphicFrameMkLst>
        </pc:graphicFrameChg>
        <pc:graphicFrameChg chg="mod">
          <ac:chgData name="Jun Cai" userId="57e790d697ad4281" providerId="LiveId" clId="{17BDE744-D555-4DC6-A0AE-62D50C7E494F}" dt="2019-08-27T06:19:07.327" v="9768"/>
          <ac:graphicFrameMkLst>
            <pc:docMk/>
            <pc:sldMk cId="3963050179" sldId="394"/>
            <ac:graphicFrameMk id="19" creationId="{63507433-704A-4C77-9720-E30A77BC826C}"/>
          </ac:graphicFrameMkLst>
        </pc:graphicFrameChg>
      </pc:sldChg>
      <pc:sldChg chg="modSp">
        <pc:chgData name="Jun Cai" userId="57e790d697ad4281" providerId="LiveId" clId="{17BDE744-D555-4DC6-A0AE-62D50C7E494F}" dt="2019-08-27T03:52:21.991" v="8898" actId="6549"/>
        <pc:sldMkLst>
          <pc:docMk/>
          <pc:sldMk cId="0" sldId="417"/>
        </pc:sldMkLst>
        <pc:spChg chg="mod">
          <ac:chgData name="Jun Cai" userId="57e790d697ad4281" providerId="LiveId" clId="{17BDE744-D555-4DC6-A0AE-62D50C7E494F}" dt="2019-08-27T03:52:21.991" v="8898" actId="6549"/>
          <ac:spMkLst>
            <pc:docMk/>
            <pc:sldMk cId="0" sldId="417"/>
            <ac:spMk id="4" creationId="{00000000-0000-0000-0000-000000000000}"/>
          </ac:spMkLst>
        </pc:spChg>
        <pc:spChg chg="mod">
          <ac:chgData name="Jun Cai" userId="57e790d697ad4281" providerId="LiveId" clId="{17BDE744-D555-4DC6-A0AE-62D50C7E494F}" dt="2019-08-27T03:52:19.741" v="8895" actId="6549"/>
          <ac:spMkLst>
            <pc:docMk/>
            <pc:sldMk cId="0" sldId="417"/>
            <ac:spMk id="3075" creationId="{00000000-0000-0000-0000-000000000000}"/>
          </ac:spMkLst>
        </pc:spChg>
      </pc:sldChg>
      <pc:sldChg chg="ord">
        <pc:chgData name="Jun Cai" userId="57e790d697ad4281" providerId="LiveId" clId="{17BDE744-D555-4DC6-A0AE-62D50C7E494F}" dt="2019-08-27T01:24:52.269" v="4116"/>
        <pc:sldMkLst>
          <pc:docMk/>
          <pc:sldMk cId="0" sldId="419"/>
        </pc:sldMkLst>
      </pc:sldChg>
      <pc:sldChg chg="addSp delSp modSp">
        <pc:chgData name="Jun Cai" userId="57e790d697ad4281" providerId="LiveId" clId="{17BDE744-D555-4DC6-A0AE-62D50C7E494F}" dt="2019-08-27T04:45:19.302" v="9649" actId="1076"/>
        <pc:sldMkLst>
          <pc:docMk/>
          <pc:sldMk cId="0" sldId="435"/>
        </pc:sldMkLst>
        <pc:spChg chg="del">
          <ac:chgData name="Jun Cai" userId="57e790d697ad4281" providerId="LiveId" clId="{17BDE744-D555-4DC6-A0AE-62D50C7E494F}" dt="2019-08-27T04:37:18.927" v="9243"/>
          <ac:spMkLst>
            <pc:docMk/>
            <pc:sldMk cId="0" sldId="435"/>
            <ac:spMk id="2" creationId="{00000000-0000-0000-0000-000000000000}"/>
          </ac:spMkLst>
        </pc:spChg>
        <pc:spChg chg="add mod">
          <ac:chgData name="Jun Cai" userId="57e790d697ad4281" providerId="LiveId" clId="{17BDE744-D555-4DC6-A0AE-62D50C7E494F}" dt="2019-08-27T04:41:40.005" v="9596" actId="14100"/>
          <ac:spMkLst>
            <pc:docMk/>
            <pc:sldMk cId="0" sldId="435"/>
            <ac:spMk id="3" creationId="{322EFEEA-871C-47C0-B3C0-6B93C99410BE}"/>
          </ac:spMkLst>
        </pc:spChg>
        <pc:spChg chg="del">
          <ac:chgData name="Jun Cai" userId="57e790d697ad4281" providerId="LiveId" clId="{17BDE744-D555-4DC6-A0AE-62D50C7E494F}" dt="2019-08-27T04:37:18.927" v="9243"/>
          <ac:spMkLst>
            <pc:docMk/>
            <pc:sldMk cId="0" sldId="435"/>
            <ac:spMk id="14" creationId="{00000000-0000-0000-0000-000000000000}"/>
          </ac:spMkLst>
        </pc:spChg>
        <pc:spChg chg="mod">
          <ac:chgData name="Jun Cai" userId="57e790d697ad4281" providerId="LiveId" clId="{17BDE744-D555-4DC6-A0AE-62D50C7E494F}" dt="2019-08-27T04:37:45.149" v="9252" actId="1076"/>
          <ac:spMkLst>
            <pc:docMk/>
            <pc:sldMk cId="0" sldId="435"/>
            <ac:spMk id="36873" creationId="{00000000-0000-0000-0000-000000000000}"/>
          </ac:spMkLst>
        </pc:spChg>
        <pc:graphicFrameChg chg="add mod">
          <ac:chgData name="Jun Cai" userId="57e790d697ad4281" providerId="LiveId" clId="{17BDE744-D555-4DC6-A0AE-62D50C7E494F}" dt="2019-08-27T04:45:16.911" v="9648" actId="1076"/>
          <ac:graphicFrameMkLst>
            <pc:docMk/>
            <pc:sldMk cId="0" sldId="435"/>
            <ac:graphicFrameMk id="15" creationId="{9B7E6141-FDB0-4DA6-B217-45DA92B7E430}"/>
          </ac:graphicFrameMkLst>
        </pc:graphicFrameChg>
        <pc:graphicFrameChg chg="add mod">
          <ac:chgData name="Jun Cai" userId="57e790d697ad4281" providerId="LiveId" clId="{17BDE744-D555-4DC6-A0AE-62D50C7E494F}" dt="2019-08-27T04:45:19.302" v="9649" actId="1076"/>
          <ac:graphicFrameMkLst>
            <pc:docMk/>
            <pc:sldMk cId="0" sldId="435"/>
            <ac:graphicFrameMk id="16" creationId="{768B7437-3F4A-47C5-9789-5A5A52BEEA77}"/>
          </ac:graphicFrameMkLst>
        </pc:graphicFrameChg>
        <pc:graphicFrameChg chg="del">
          <ac:chgData name="Jun Cai" userId="57e790d697ad4281" providerId="LiveId" clId="{17BDE744-D555-4DC6-A0AE-62D50C7E494F}" dt="2019-08-27T04:37:18.927" v="9243"/>
          <ac:graphicFrameMkLst>
            <pc:docMk/>
            <pc:sldMk cId="0" sldId="435"/>
            <ac:graphicFrameMk id="36874" creationId="{00000000-0000-0000-0000-000000000000}"/>
          </ac:graphicFrameMkLst>
        </pc:graphicFrameChg>
        <pc:graphicFrameChg chg="del">
          <ac:chgData name="Jun Cai" userId="57e790d697ad4281" providerId="LiveId" clId="{17BDE744-D555-4DC6-A0AE-62D50C7E494F}" dt="2019-08-27T04:37:18.927" v="9243"/>
          <ac:graphicFrameMkLst>
            <pc:docMk/>
            <pc:sldMk cId="0" sldId="435"/>
            <ac:graphicFrameMk id="36875" creationId="{00000000-0000-0000-0000-000000000000}"/>
          </ac:graphicFrameMkLst>
        </pc:graphicFrameChg>
        <pc:graphicFrameChg chg="del">
          <ac:chgData name="Jun Cai" userId="57e790d697ad4281" providerId="LiveId" clId="{17BDE744-D555-4DC6-A0AE-62D50C7E494F}" dt="2019-08-27T04:38:36.368" v="9312"/>
          <ac:graphicFrameMkLst>
            <pc:docMk/>
            <pc:sldMk cId="0" sldId="435"/>
            <ac:graphicFrameMk id="36876" creationId="{00000000-0000-0000-0000-000000000000}"/>
          </ac:graphicFrameMkLst>
        </pc:graphicFrameChg>
      </pc:sldChg>
      <pc:sldChg chg="modSp">
        <pc:chgData name="Jun Cai" userId="57e790d697ad4281" providerId="LiveId" clId="{17BDE744-D555-4DC6-A0AE-62D50C7E494F}" dt="2019-08-27T05:23:33.207" v="9692" actId="6549"/>
        <pc:sldMkLst>
          <pc:docMk/>
          <pc:sldMk cId="0" sldId="436"/>
        </pc:sldMkLst>
        <pc:spChg chg="mod">
          <ac:chgData name="Jun Cai" userId="57e790d697ad4281" providerId="LiveId" clId="{17BDE744-D555-4DC6-A0AE-62D50C7E494F}" dt="2019-08-27T05:23:33.207" v="9692" actId="6549"/>
          <ac:spMkLst>
            <pc:docMk/>
            <pc:sldMk cId="0" sldId="436"/>
            <ac:spMk id="107547" creationId="{00000000-0000-0000-0000-000000000000}"/>
          </ac:spMkLst>
        </pc:spChg>
        <pc:graphicFrameChg chg="mod">
          <ac:chgData name="Jun Cai" userId="57e790d697ad4281" providerId="LiveId" clId="{17BDE744-D555-4DC6-A0AE-62D50C7E494F}" dt="2019-08-11T08:00:55.111" v="846" actId="1036"/>
          <ac:graphicFrameMkLst>
            <pc:docMk/>
            <pc:sldMk cId="0" sldId="436"/>
            <ac:graphicFrameMk id="5" creationId="{00000000-0000-0000-0000-000000000000}"/>
          </ac:graphicFrameMkLst>
        </pc:graphicFrameChg>
        <pc:graphicFrameChg chg="mod">
          <ac:chgData name="Jun Cai" userId="57e790d697ad4281" providerId="LiveId" clId="{17BDE744-D555-4DC6-A0AE-62D50C7E494F}" dt="2019-08-11T08:05:23.478" v="966" actId="1037"/>
          <ac:graphicFrameMkLst>
            <pc:docMk/>
            <pc:sldMk cId="0" sldId="436"/>
            <ac:graphicFrameMk id="9" creationId="{00000000-0000-0000-0000-000000000000}"/>
          </ac:graphicFrameMkLst>
        </pc:graphicFrameChg>
      </pc:sldChg>
      <pc:sldChg chg="modSp">
        <pc:chgData name="Jun Cai" userId="57e790d697ad4281" providerId="LiveId" clId="{17BDE744-D555-4DC6-A0AE-62D50C7E494F}" dt="2019-08-27T05:25:58.087" v="9719" actId="1038"/>
        <pc:sldMkLst>
          <pc:docMk/>
          <pc:sldMk cId="0" sldId="437"/>
        </pc:sldMkLst>
        <pc:spChg chg="mod">
          <ac:chgData name="Jun Cai" userId="57e790d697ad4281" providerId="LiveId" clId="{17BDE744-D555-4DC6-A0AE-62D50C7E494F}" dt="2019-08-27T05:25:58.087" v="9719" actId="1038"/>
          <ac:spMkLst>
            <pc:docMk/>
            <pc:sldMk cId="0" sldId="437"/>
            <ac:spMk id="39940" creationId="{00000000-0000-0000-0000-000000000000}"/>
          </ac:spMkLst>
        </pc:spChg>
        <pc:graphicFrameChg chg="mod">
          <ac:chgData name="Jun Cai" userId="57e790d697ad4281" providerId="LiveId" clId="{17BDE744-D555-4DC6-A0AE-62D50C7E494F}" dt="2019-08-27T05:25:51.798" v="9708" actId="1035"/>
          <ac:graphicFrameMkLst>
            <pc:docMk/>
            <pc:sldMk cId="0" sldId="437"/>
            <ac:graphicFrameMk id="39939" creationId="{00000000-0000-0000-0000-000000000000}"/>
          </ac:graphicFrameMkLst>
        </pc:graphicFrameChg>
      </pc:sldChg>
      <pc:sldChg chg="addSp delSp modSp">
        <pc:chgData name="Jun Cai" userId="57e790d697ad4281" providerId="LiveId" clId="{17BDE744-D555-4DC6-A0AE-62D50C7E494F}" dt="2019-08-28T02:27:33.834" v="10036" actId="6549"/>
        <pc:sldMkLst>
          <pc:docMk/>
          <pc:sldMk cId="0" sldId="454"/>
        </pc:sldMkLst>
        <pc:spChg chg="add mod">
          <ac:chgData name="Jun Cai" userId="57e790d697ad4281" providerId="LiveId" clId="{17BDE744-D555-4DC6-A0AE-62D50C7E494F}" dt="2019-08-28T02:27:33.834" v="10036" actId="6549"/>
          <ac:spMkLst>
            <pc:docMk/>
            <pc:sldMk cId="0" sldId="454"/>
            <ac:spMk id="2" creationId="{CAA5D247-E319-4F4A-AD8D-981E4780FD4C}"/>
          </ac:spMkLst>
        </pc:spChg>
        <pc:spChg chg="mod">
          <ac:chgData name="Jun Cai" userId="57e790d697ad4281" providerId="LiveId" clId="{17BDE744-D555-4DC6-A0AE-62D50C7E494F}" dt="2019-08-27T02:39:40.121" v="6781"/>
          <ac:spMkLst>
            <pc:docMk/>
            <pc:sldMk cId="0" sldId="454"/>
            <ac:spMk id="15362" creationId="{00000000-0000-0000-0000-000000000000}"/>
          </ac:spMkLst>
        </pc:spChg>
        <pc:spChg chg="mod">
          <ac:chgData name="Jun Cai" userId="57e790d697ad4281" providerId="LiveId" clId="{17BDE744-D555-4DC6-A0AE-62D50C7E494F}" dt="2019-08-27T05:18:34.712" v="9655" actId="1038"/>
          <ac:spMkLst>
            <pc:docMk/>
            <pc:sldMk cId="0" sldId="454"/>
            <ac:spMk id="15370" creationId="{00000000-0000-0000-0000-000000000000}"/>
          </ac:spMkLst>
        </pc:spChg>
        <pc:grpChg chg="mod">
          <ac:chgData name="Jun Cai" userId="57e790d697ad4281" providerId="LiveId" clId="{17BDE744-D555-4DC6-A0AE-62D50C7E494F}" dt="2019-08-27T05:18:50.758" v="9656" actId="14100"/>
          <ac:grpSpMkLst>
            <pc:docMk/>
            <pc:sldMk cId="0" sldId="454"/>
            <ac:grpSpMk id="15366" creationId="{00000000-0000-0000-0000-000000000000}"/>
          </ac:grpSpMkLst>
        </pc:grpChg>
        <pc:graphicFrameChg chg="mod">
          <ac:chgData name="Jun Cai" userId="57e790d697ad4281" providerId="LiveId" clId="{17BDE744-D555-4DC6-A0AE-62D50C7E494F}" dt="2019-08-27T03:22:29.761" v="8373" actId="1037"/>
          <ac:graphicFrameMkLst>
            <pc:docMk/>
            <pc:sldMk cId="0" sldId="454"/>
            <ac:graphicFrameMk id="11" creationId="{00000000-0000-0000-0000-000000000000}"/>
          </ac:graphicFrameMkLst>
        </pc:graphicFrameChg>
        <pc:graphicFrameChg chg="add del mod">
          <ac:chgData name="Jun Cai" userId="57e790d697ad4281" providerId="LiveId" clId="{17BDE744-D555-4DC6-A0AE-62D50C7E494F}" dt="2019-08-27T03:19:49.460" v="8103" actId="478"/>
          <ac:graphicFrameMkLst>
            <pc:docMk/>
            <pc:sldMk cId="0" sldId="454"/>
            <ac:graphicFrameMk id="12" creationId="{44DB04AE-57F8-407B-8EE6-F0E9EC9B3B01}"/>
          </ac:graphicFrameMkLst>
        </pc:graphicFrameChg>
        <pc:cxnChg chg="mod">
          <ac:chgData name="Jun Cai" userId="57e790d697ad4281" providerId="LiveId" clId="{17BDE744-D555-4DC6-A0AE-62D50C7E494F}" dt="2019-08-27T05:18:50.758" v="9656" actId="14100"/>
          <ac:cxnSpMkLst>
            <pc:docMk/>
            <pc:sldMk cId="0" sldId="454"/>
            <ac:cxnSpMk id="15369" creationId="{00000000-0000-0000-0000-000000000000}"/>
          </ac:cxnSpMkLst>
        </pc:cxnChg>
      </pc:sldChg>
      <pc:sldChg chg="addSp delSp modSp">
        <pc:chgData name="Jun Cai" userId="57e790d697ad4281" providerId="LiveId" clId="{17BDE744-D555-4DC6-A0AE-62D50C7E494F}" dt="2019-08-28T02:28:42.637" v="10063" actId="6549"/>
        <pc:sldMkLst>
          <pc:docMk/>
          <pc:sldMk cId="0" sldId="457"/>
        </pc:sldMkLst>
        <pc:spChg chg="del mod">
          <ac:chgData name="Jun Cai" userId="57e790d697ad4281" providerId="LiveId" clId="{17BDE744-D555-4DC6-A0AE-62D50C7E494F}" dt="2019-08-27T03:25:31.966" v="8449" actId="478"/>
          <ac:spMkLst>
            <pc:docMk/>
            <pc:sldMk cId="0" sldId="457"/>
            <ac:spMk id="9" creationId="{00000000-0000-0000-0000-000000000000}"/>
          </ac:spMkLst>
        </pc:spChg>
        <pc:spChg chg="mod">
          <ac:chgData name="Jun Cai" userId="57e790d697ad4281" providerId="LiveId" clId="{17BDE744-D555-4DC6-A0AE-62D50C7E494F}" dt="2019-08-28T02:28:42.637" v="10063" actId="6549"/>
          <ac:spMkLst>
            <pc:docMk/>
            <pc:sldMk cId="0" sldId="457"/>
            <ac:spMk id="17410" creationId="{00000000-0000-0000-0000-000000000000}"/>
          </ac:spMkLst>
        </pc:spChg>
        <pc:spChg chg="del">
          <ac:chgData name="Jun Cai" userId="57e790d697ad4281" providerId="LiveId" clId="{17BDE744-D555-4DC6-A0AE-62D50C7E494F}" dt="2019-08-27T03:00:59.631" v="7355" actId="478"/>
          <ac:spMkLst>
            <pc:docMk/>
            <pc:sldMk cId="0" sldId="457"/>
            <ac:spMk id="17412" creationId="{00000000-0000-0000-0000-000000000000}"/>
          </ac:spMkLst>
        </pc:spChg>
        <pc:grpChg chg="add mod">
          <ac:chgData name="Jun Cai" userId="57e790d697ad4281" providerId="LiveId" clId="{17BDE744-D555-4DC6-A0AE-62D50C7E494F}" dt="2019-08-27T05:19:31.725" v="9657" actId="14100"/>
          <ac:grpSpMkLst>
            <pc:docMk/>
            <pc:sldMk cId="0" sldId="457"/>
            <ac:grpSpMk id="2" creationId="{AB27BFFB-6100-4123-93F2-7EB7832060E2}"/>
          </ac:grpSpMkLst>
        </pc:grpChg>
        <pc:graphicFrameChg chg="mod">
          <ac:chgData name="Jun Cai" userId="57e790d697ad4281" providerId="LiveId" clId="{17BDE744-D555-4DC6-A0AE-62D50C7E494F}" dt="2019-08-27T03:35:14.760" v="8600" actId="164"/>
          <ac:graphicFrameMkLst>
            <pc:docMk/>
            <pc:sldMk cId="0" sldId="457"/>
            <ac:graphicFrameMk id="8" creationId="{00000000-0000-0000-0000-000000000000}"/>
          </ac:graphicFrameMkLst>
        </pc:graphicFrameChg>
        <pc:graphicFrameChg chg="add mod">
          <ac:chgData name="Jun Cai" userId="57e790d697ad4281" providerId="LiveId" clId="{17BDE744-D555-4DC6-A0AE-62D50C7E494F}" dt="2019-08-27T04:01:13.871" v="9095"/>
          <ac:graphicFrameMkLst>
            <pc:docMk/>
            <pc:sldMk cId="0" sldId="457"/>
            <ac:graphicFrameMk id="10" creationId="{A98ED03E-B838-4FB5-8A2C-06D910936D83}"/>
          </ac:graphicFrameMkLst>
        </pc:graphicFrameChg>
        <pc:graphicFrameChg chg="del mod">
          <ac:chgData name="Jun Cai" userId="57e790d697ad4281" providerId="LiveId" clId="{17BDE744-D555-4DC6-A0AE-62D50C7E494F}" dt="2019-08-27T03:03:02.158" v="7403" actId="478"/>
          <ac:graphicFrameMkLst>
            <pc:docMk/>
            <pc:sldMk cId="0" sldId="457"/>
            <ac:graphicFrameMk id="17411" creationId="{00000000-0000-0000-0000-000000000000}"/>
          </ac:graphicFrameMkLst>
        </pc:graphicFrameChg>
        <pc:graphicFrameChg chg="del">
          <ac:chgData name="Jun Cai" userId="57e790d697ad4281" providerId="LiveId" clId="{17BDE744-D555-4DC6-A0AE-62D50C7E494F}" dt="2019-08-27T03:01:02.944" v="7356" actId="478"/>
          <ac:graphicFrameMkLst>
            <pc:docMk/>
            <pc:sldMk cId="0" sldId="457"/>
            <ac:graphicFrameMk id="17413" creationId="{00000000-0000-0000-0000-000000000000}"/>
          </ac:graphicFrameMkLst>
        </pc:graphicFrameChg>
        <pc:graphicFrameChg chg="del">
          <ac:chgData name="Jun Cai" userId="57e790d697ad4281" providerId="LiveId" clId="{17BDE744-D555-4DC6-A0AE-62D50C7E494F}" dt="2019-08-27T03:00:59.631" v="7355" actId="478"/>
          <ac:graphicFrameMkLst>
            <pc:docMk/>
            <pc:sldMk cId="0" sldId="457"/>
            <ac:graphicFrameMk id="17414" creationId="{00000000-0000-0000-0000-000000000000}"/>
          </ac:graphicFrameMkLst>
        </pc:graphicFrameChg>
        <pc:graphicFrameChg chg="del">
          <ac:chgData name="Jun Cai" userId="57e790d697ad4281" providerId="LiveId" clId="{17BDE744-D555-4DC6-A0AE-62D50C7E494F}" dt="2019-08-27T03:00:59.631" v="7355" actId="478"/>
          <ac:graphicFrameMkLst>
            <pc:docMk/>
            <pc:sldMk cId="0" sldId="457"/>
            <ac:graphicFrameMk id="17415" creationId="{00000000-0000-0000-0000-000000000000}"/>
          </ac:graphicFrameMkLst>
        </pc:graphicFrameChg>
      </pc:sldChg>
      <pc:sldChg chg="modSp">
        <pc:chgData name="Jun Cai" userId="57e790d697ad4281" providerId="LiveId" clId="{17BDE744-D555-4DC6-A0AE-62D50C7E494F}" dt="2019-07-24T13:57:24.116" v="614"/>
        <pc:sldMkLst>
          <pc:docMk/>
          <pc:sldMk cId="0" sldId="461"/>
        </pc:sldMkLst>
        <pc:spChg chg="mod">
          <ac:chgData name="Jun Cai" userId="57e790d697ad4281" providerId="LiveId" clId="{17BDE744-D555-4DC6-A0AE-62D50C7E494F}" dt="2019-07-24T13:57:24.116" v="614"/>
          <ac:spMkLst>
            <pc:docMk/>
            <pc:sldMk cId="0" sldId="461"/>
            <ac:spMk id="7175" creationId="{00000000-0000-0000-0000-000000000000}"/>
          </ac:spMkLst>
        </pc:spChg>
      </pc:sldChg>
      <pc:sldChg chg="modSp ord">
        <pc:chgData name="Jun Cai" userId="57e790d697ad4281" providerId="LiveId" clId="{17BDE744-D555-4DC6-A0AE-62D50C7E494F}" dt="2019-08-27T02:14:19.158" v="6732"/>
        <pc:sldMkLst>
          <pc:docMk/>
          <pc:sldMk cId="3905776979" sldId="469"/>
        </pc:sldMkLst>
        <pc:graphicFrameChg chg="mod">
          <ac:chgData name="Jun Cai" userId="57e790d697ad4281" providerId="LiveId" clId="{17BDE744-D555-4DC6-A0AE-62D50C7E494F}" dt="2019-08-27T02:14:12.408" v="6730"/>
          <ac:graphicFrameMkLst>
            <pc:docMk/>
            <pc:sldMk cId="3905776979" sldId="469"/>
            <ac:graphicFrameMk id="5124" creationId="{00000000-0000-0000-0000-000000000000}"/>
          </ac:graphicFrameMkLst>
        </pc:graphicFrameChg>
        <pc:graphicFrameChg chg="mod">
          <ac:chgData name="Jun Cai" userId="57e790d697ad4281" providerId="LiveId" clId="{17BDE744-D555-4DC6-A0AE-62D50C7E494F}" dt="2019-08-27T02:14:19.158" v="6732"/>
          <ac:graphicFrameMkLst>
            <pc:docMk/>
            <pc:sldMk cId="3905776979" sldId="469"/>
            <ac:graphicFrameMk id="5130" creationId="{00000000-0000-0000-0000-000000000000}"/>
          </ac:graphicFrameMkLst>
        </pc:graphicFrameChg>
      </pc:sldChg>
      <pc:sldChg chg="addSp delSp modSp">
        <pc:chgData name="Jun Cai" userId="57e790d697ad4281" providerId="LiveId" clId="{17BDE744-D555-4DC6-A0AE-62D50C7E494F}" dt="2019-08-27T00:59:33.948" v="3305"/>
        <pc:sldMkLst>
          <pc:docMk/>
          <pc:sldMk cId="1498014806" sldId="470"/>
        </pc:sldMkLst>
        <pc:spChg chg="mod">
          <ac:chgData name="Jun Cai" userId="57e790d697ad4281" providerId="LiveId" clId="{17BDE744-D555-4DC6-A0AE-62D50C7E494F}" dt="2019-08-27T00:57:03.735" v="3027" actId="1037"/>
          <ac:spMkLst>
            <pc:docMk/>
            <pc:sldMk cId="1498014806" sldId="470"/>
            <ac:spMk id="2" creationId="{00000000-0000-0000-0000-000000000000}"/>
          </ac:spMkLst>
        </pc:spChg>
        <pc:spChg chg="mod">
          <ac:chgData name="Jun Cai" userId="57e790d697ad4281" providerId="LiveId" clId="{17BDE744-D555-4DC6-A0AE-62D50C7E494F}" dt="2019-08-27T00:59:22.395" v="3278" actId="1035"/>
          <ac:spMkLst>
            <pc:docMk/>
            <pc:sldMk cId="1498014806" sldId="470"/>
            <ac:spMk id="3" creationId="{00000000-0000-0000-0000-000000000000}"/>
          </ac:spMkLst>
        </pc:spChg>
        <pc:spChg chg="del mod">
          <ac:chgData name="Jun Cai" userId="57e790d697ad4281" providerId="LiveId" clId="{17BDE744-D555-4DC6-A0AE-62D50C7E494F}" dt="2019-08-27T00:57:29.203" v="3062" actId="478"/>
          <ac:spMkLst>
            <pc:docMk/>
            <pc:sldMk cId="1498014806" sldId="470"/>
            <ac:spMk id="5" creationId="{00000000-0000-0000-0000-000000000000}"/>
          </ac:spMkLst>
        </pc:spChg>
        <pc:spChg chg="add mod">
          <ac:chgData name="Jun Cai" userId="57e790d697ad4281" providerId="LiveId" clId="{17BDE744-D555-4DC6-A0AE-62D50C7E494F}" dt="2019-08-27T00:59:33.948" v="3305"/>
          <ac:spMkLst>
            <pc:docMk/>
            <pc:sldMk cId="1498014806" sldId="470"/>
            <ac:spMk id="6" creationId="{D8058862-6C55-4BEE-94DD-442D1A7E1A23}"/>
          </ac:spMkLst>
        </pc:spChg>
        <pc:spChg chg="mod">
          <ac:chgData name="Jun Cai" userId="57e790d697ad4281" providerId="LiveId" clId="{17BDE744-D555-4DC6-A0AE-62D50C7E494F}" dt="2019-08-27T00:58:34.484" v="3215" actId="14100"/>
          <ac:spMkLst>
            <pc:docMk/>
            <pc:sldMk cId="1498014806" sldId="470"/>
            <ac:spMk id="8" creationId="{F1E0DCC1-E2E5-4695-AF95-4A4C96B4AB17}"/>
          </ac:spMkLst>
        </pc:spChg>
        <pc:spChg chg="add mod">
          <ac:chgData name="Jun Cai" userId="57e790d697ad4281" providerId="LiveId" clId="{17BDE744-D555-4DC6-A0AE-62D50C7E494F}" dt="2019-08-27T00:59:06.516" v="3257" actId="20577"/>
          <ac:spMkLst>
            <pc:docMk/>
            <pc:sldMk cId="1498014806" sldId="470"/>
            <ac:spMk id="10" creationId="{419BF4D6-C8B0-4957-A2E7-F6A6EB48DB1C}"/>
          </ac:spMkLst>
        </pc:spChg>
        <pc:grpChg chg="add mod">
          <ac:chgData name="Jun Cai" userId="57e790d697ad4281" providerId="LiveId" clId="{17BDE744-D555-4DC6-A0AE-62D50C7E494F}" dt="2019-08-27T00:58:54.467" v="3246" actId="1036"/>
          <ac:grpSpMkLst>
            <pc:docMk/>
            <pc:sldMk cId="1498014806" sldId="470"/>
            <ac:grpSpMk id="7" creationId="{00AC90C5-6730-4569-AEF0-E8B0C09CA813}"/>
          </ac:grpSpMkLst>
        </pc:grpChg>
        <pc:graphicFrameChg chg="mod">
          <ac:chgData name="Jun Cai" userId="57e790d697ad4281" providerId="LiveId" clId="{17BDE744-D555-4DC6-A0AE-62D50C7E494F}" dt="2019-08-27T00:59:22.395" v="3278" actId="1035"/>
          <ac:graphicFrameMkLst>
            <pc:docMk/>
            <pc:sldMk cId="1498014806" sldId="470"/>
            <ac:graphicFrameMk id="4" creationId="{00000000-0000-0000-0000-000000000000}"/>
          </ac:graphicFrameMkLst>
        </pc:graphicFrameChg>
        <pc:graphicFrameChg chg="mod">
          <ac:chgData name="Jun Cai" userId="57e790d697ad4281" providerId="LiveId" clId="{17BDE744-D555-4DC6-A0AE-62D50C7E494F}" dt="2019-08-27T00:58:24.842" v="3205"/>
          <ac:graphicFrameMkLst>
            <pc:docMk/>
            <pc:sldMk cId="1498014806" sldId="470"/>
            <ac:graphicFrameMk id="9" creationId="{FC691AE5-E310-4B20-8C11-FE5C88D02FD1}"/>
          </ac:graphicFrameMkLst>
        </pc:graphicFrameChg>
      </pc:sldChg>
      <pc:sldChg chg="addSp delSp modSp ord modAnim">
        <pc:chgData name="Jun Cai" userId="57e790d697ad4281" providerId="LiveId" clId="{17BDE744-D555-4DC6-A0AE-62D50C7E494F}" dt="2019-08-27T04:08:22.811" v="9135"/>
        <pc:sldMkLst>
          <pc:docMk/>
          <pc:sldMk cId="1905916036" sldId="471"/>
        </pc:sldMkLst>
        <pc:spChg chg="del mod">
          <ac:chgData name="Jun Cai" userId="57e790d697ad4281" providerId="LiveId" clId="{17BDE744-D555-4DC6-A0AE-62D50C7E494F}" dt="2019-08-27T00:57:34.805" v="3063"/>
          <ac:spMkLst>
            <pc:docMk/>
            <pc:sldMk cId="1905916036" sldId="471"/>
            <ac:spMk id="9" creationId="{00000000-0000-0000-0000-000000000000}"/>
          </ac:spMkLst>
        </pc:spChg>
        <pc:spChg chg="mod">
          <ac:chgData name="Jun Cai" userId="57e790d697ad4281" providerId="LiveId" clId="{17BDE744-D555-4DC6-A0AE-62D50C7E494F}" dt="2019-08-27T01:08:16.361" v="3576" actId="1035"/>
          <ac:spMkLst>
            <pc:docMk/>
            <pc:sldMk cId="1905916036" sldId="471"/>
            <ac:spMk id="16" creationId="{00000000-0000-0000-0000-000000000000}"/>
          </ac:spMkLst>
        </pc:spChg>
        <pc:spChg chg="mod">
          <ac:chgData name="Jun Cai" userId="57e790d697ad4281" providerId="LiveId" clId="{17BDE744-D555-4DC6-A0AE-62D50C7E494F}" dt="2019-08-27T01:02:06.645" v="3368" actId="14100"/>
          <ac:spMkLst>
            <pc:docMk/>
            <pc:sldMk cId="1905916036" sldId="471"/>
            <ac:spMk id="18" creationId="{00000000-0000-0000-0000-000000000000}"/>
          </ac:spMkLst>
        </pc:spChg>
        <pc:spChg chg="mod">
          <ac:chgData name="Jun Cai" userId="57e790d697ad4281" providerId="LiveId" clId="{17BDE744-D555-4DC6-A0AE-62D50C7E494F}" dt="2019-08-27T01:02:41.015" v="3412"/>
          <ac:spMkLst>
            <pc:docMk/>
            <pc:sldMk cId="1905916036" sldId="471"/>
            <ac:spMk id="20" creationId="{00000000-0000-0000-0000-000000000000}"/>
          </ac:spMkLst>
        </pc:spChg>
        <pc:spChg chg="add mod">
          <ac:chgData name="Jun Cai" userId="57e790d697ad4281" providerId="LiveId" clId="{17BDE744-D555-4DC6-A0AE-62D50C7E494F}" dt="2019-08-27T01:04:33.275" v="3561" actId="1036"/>
          <ac:spMkLst>
            <pc:docMk/>
            <pc:sldMk cId="1905916036" sldId="471"/>
            <ac:spMk id="23" creationId="{8BAE16A0-6FFD-47B6-867D-FA7BC19699B2}"/>
          </ac:spMkLst>
        </pc:spChg>
        <pc:spChg chg="add mod">
          <ac:chgData name="Jun Cai" userId="57e790d697ad4281" providerId="LiveId" clId="{17BDE744-D555-4DC6-A0AE-62D50C7E494F}" dt="2019-08-27T01:04:27.118" v="3554" actId="1036"/>
          <ac:spMkLst>
            <pc:docMk/>
            <pc:sldMk cId="1905916036" sldId="471"/>
            <ac:spMk id="24" creationId="{E775886D-D96E-4B50-A6BE-A896AB173AA0}"/>
          </ac:spMkLst>
        </pc:spChg>
        <pc:grpChg chg="del">
          <ac:chgData name="Jun Cai" userId="57e790d697ad4281" providerId="LiveId" clId="{17BDE744-D555-4DC6-A0AE-62D50C7E494F}" dt="2019-08-27T01:01:32.974" v="3343" actId="478"/>
          <ac:grpSpMkLst>
            <pc:docMk/>
            <pc:sldMk cId="1905916036" sldId="471"/>
            <ac:grpSpMk id="12" creationId="{00000000-0000-0000-0000-000000000000}"/>
          </ac:grpSpMkLst>
        </pc:grpChg>
        <pc:grpChg chg="mod">
          <ac:chgData name="Jun Cai" userId="57e790d697ad4281" providerId="LiveId" clId="{17BDE744-D555-4DC6-A0AE-62D50C7E494F}" dt="2019-08-27T01:04:23.038" v="3551" actId="1038"/>
          <ac:grpSpMkLst>
            <pc:docMk/>
            <pc:sldMk cId="1905916036" sldId="471"/>
            <ac:grpSpMk id="17" creationId="{00000000-0000-0000-0000-000000000000}"/>
          </ac:grpSpMkLst>
        </pc:grpChg>
        <pc:graphicFrameChg chg="add mod">
          <ac:chgData name="Jun Cai" userId="57e790d697ad4281" providerId="LiveId" clId="{17BDE744-D555-4DC6-A0AE-62D50C7E494F}" dt="2019-08-27T01:08:10.141" v="3568" actId="1035"/>
          <ac:graphicFrameMkLst>
            <pc:docMk/>
            <pc:sldMk cId="1905916036" sldId="471"/>
            <ac:graphicFrameMk id="15" creationId="{DD6E7F7A-BA1D-42F5-88C9-2FD72E9FF9ED}"/>
          </ac:graphicFrameMkLst>
        </pc:graphicFrameChg>
        <pc:graphicFrameChg chg="mod">
          <ac:chgData name="Jun Cai" userId="57e790d697ad4281" providerId="LiveId" clId="{17BDE744-D555-4DC6-A0AE-62D50C7E494F}" dt="2019-08-27T01:01:53.003" v="3347"/>
          <ac:graphicFrameMkLst>
            <pc:docMk/>
            <pc:sldMk cId="1905916036" sldId="471"/>
            <ac:graphicFrameMk id="19" creationId="{00000000-0000-0000-0000-000000000000}"/>
          </ac:graphicFrameMkLst>
        </pc:graphicFrameChg>
        <pc:graphicFrameChg chg="add mod">
          <ac:chgData name="Jun Cai" userId="57e790d697ad4281" providerId="LiveId" clId="{17BDE744-D555-4DC6-A0AE-62D50C7E494F}" dt="2019-08-27T01:04:33.275" v="3561" actId="1036"/>
          <ac:graphicFrameMkLst>
            <pc:docMk/>
            <pc:sldMk cId="1905916036" sldId="471"/>
            <ac:graphicFrameMk id="21" creationId="{5610B8A5-E1AE-4EB2-A7E8-8DB8875DAB50}"/>
          </ac:graphicFrameMkLst>
        </pc:graphicFrameChg>
        <pc:graphicFrameChg chg="del">
          <ac:chgData name="Jun Cai" userId="57e790d697ad4281" providerId="LiveId" clId="{17BDE744-D555-4DC6-A0AE-62D50C7E494F}" dt="2019-08-27T01:00:11.427" v="3306" actId="478"/>
          <ac:graphicFrameMkLst>
            <pc:docMk/>
            <pc:sldMk cId="1905916036" sldId="471"/>
            <ac:graphicFrameMk id="22" creationId="{00000000-0000-0000-0000-000000000000}"/>
          </ac:graphicFrameMkLst>
        </pc:graphicFrameChg>
      </pc:sldChg>
      <pc:sldChg chg="delSp del">
        <pc:chgData name="Jun Cai" userId="57e790d697ad4281" providerId="LiveId" clId="{17BDE744-D555-4DC6-A0AE-62D50C7E494F}" dt="2019-08-27T01:04:39.979" v="3562" actId="2696"/>
        <pc:sldMkLst>
          <pc:docMk/>
          <pc:sldMk cId="3331574791" sldId="473"/>
        </pc:sldMkLst>
        <pc:spChg chg="del">
          <ac:chgData name="Jun Cai" userId="57e790d697ad4281" providerId="LiveId" clId="{17BDE744-D555-4DC6-A0AE-62D50C7E494F}" dt="2019-08-27T01:03:22.698" v="3415"/>
          <ac:spMkLst>
            <pc:docMk/>
            <pc:sldMk cId="3331574791" sldId="473"/>
            <ac:spMk id="6" creationId="{00000000-0000-0000-0000-000000000000}"/>
          </ac:spMkLst>
        </pc:spChg>
        <pc:spChg chg="del">
          <ac:chgData name="Jun Cai" userId="57e790d697ad4281" providerId="LiveId" clId="{17BDE744-D555-4DC6-A0AE-62D50C7E494F}" dt="2019-08-27T01:04:06.492" v="3482"/>
          <ac:spMkLst>
            <pc:docMk/>
            <pc:sldMk cId="3331574791" sldId="473"/>
            <ac:spMk id="11" creationId="{00000000-0000-0000-0000-000000000000}"/>
          </ac:spMkLst>
        </pc:spChg>
        <pc:graphicFrameChg chg="del">
          <ac:chgData name="Jun Cai" userId="57e790d697ad4281" providerId="LiveId" clId="{17BDE744-D555-4DC6-A0AE-62D50C7E494F}" dt="2019-08-27T01:03:22.698" v="3415"/>
          <ac:graphicFrameMkLst>
            <pc:docMk/>
            <pc:sldMk cId="3331574791" sldId="473"/>
            <ac:graphicFrameMk id="13" creationId="{00000000-0000-0000-0000-000000000000}"/>
          </ac:graphicFrameMkLst>
        </pc:graphicFrameChg>
      </pc:sldChg>
      <pc:sldChg chg="modSp">
        <pc:chgData name="Jun Cai" userId="57e790d697ad4281" providerId="LiveId" clId="{17BDE744-D555-4DC6-A0AE-62D50C7E494F}" dt="2019-08-24T07:00:53.101" v="1137" actId="14100"/>
        <pc:sldMkLst>
          <pc:docMk/>
          <pc:sldMk cId="2174770430" sldId="478"/>
        </pc:sldMkLst>
        <pc:spChg chg="mod">
          <ac:chgData name="Jun Cai" userId="57e790d697ad4281" providerId="LiveId" clId="{17BDE744-D555-4DC6-A0AE-62D50C7E494F}" dt="2019-08-24T07:00:53.101" v="1137" actId="14100"/>
          <ac:spMkLst>
            <pc:docMk/>
            <pc:sldMk cId="2174770430" sldId="478"/>
            <ac:spMk id="5" creationId="{00000000-0000-0000-0000-000000000000}"/>
          </ac:spMkLst>
        </pc:spChg>
      </pc:sldChg>
      <pc:sldChg chg="modSp">
        <pc:chgData name="Jun Cai" userId="57e790d697ad4281" providerId="LiveId" clId="{17BDE744-D555-4DC6-A0AE-62D50C7E494F}" dt="2019-08-27T03:56:04.161" v="9083" actId="1036"/>
        <pc:sldMkLst>
          <pc:docMk/>
          <pc:sldMk cId="590030050" sldId="479"/>
        </pc:sldMkLst>
        <pc:spChg chg="mod">
          <ac:chgData name="Jun Cai" userId="57e790d697ad4281" providerId="LiveId" clId="{17BDE744-D555-4DC6-A0AE-62D50C7E494F}" dt="2019-08-27T03:56:04.161" v="9083" actId="1036"/>
          <ac:spMkLst>
            <pc:docMk/>
            <pc:sldMk cId="590030050" sldId="479"/>
            <ac:spMk id="14" creationId="{00000000-0000-0000-0000-000000000000}"/>
          </ac:spMkLst>
        </pc:spChg>
        <pc:graphicFrameChg chg="mod">
          <ac:chgData name="Jun Cai" userId="57e790d697ad4281" providerId="LiveId" clId="{17BDE744-D555-4DC6-A0AE-62D50C7E494F}" dt="2019-08-27T03:55:27.427" v="9059" actId="1076"/>
          <ac:graphicFrameMkLst>
            <pc:docMk/>
            <pc:sldMk cId="590030050" sldId="479"/>
            <ac:graphicFrameMk id="15" creationId="{00000000-0000-0000-0000-000000000000}"/>
          </ac:graphicFrameMkLst>
        </pc:graphicFrameChg>
        <pc:graphicFrameChg chg="mod">
          <ac:chgData name="Jun Cai" userId="57e790d697ad4281" providerId="LiveId" clId="{17BDE744-D555-4DC6-A0AE-62D50C7E494F}" dt="2019-08-27T03:55:25.958" v="9058" actId="1076"/>
          <ac:graphicFrameMkLst>
            <pc:docMk/>
            <pc:sldMk cId="590030050" sldId="479"/>
            <ac:graphicFrameMk id="8197" creationId="{00000000-0000-0000-0000-000000000000}"/>
          </ac:graphicFrameMkLst>
        </pc:graphicFrameChg>
      </pc:sldChg>
      <pc:sldChg chg="addSp delSp modSp ord">
        <pc:chgData name="Jun Cai" userId="57e790d697ad4281" providerId="LiveId" clId="{17BDE744-D555-4DC6-A0AE-62D50C7E494F}" dt="2019-08-27T02:16:55.128" v="6733"/>
        <pc:sldMkLst>
          <pc:docMk/>
          <pc:sldMk cId="2828900165" sldId="484"/>
        </pc:sldMkLst>
        <pc:spChg chg="add mod">
          <ac:chgData name="Jun Cai" userId="57e790d697ad4281" providerId="LiveId" clId="{17BDE744-D555-4DC6-A0AE-62D50C7E494F}" dt="2019-08-27T02:03:40.121" v="6471" actId="1076"/>
          <ac:spMkLst>
            <pc:docMk/>
            <pc:sldMk cId="2828900165" sldId="484"/>
            <ac:spMk id="2" creationId="{B2316A59-70EB-45D8-98E3-82D2C9C4FB5E}"/>
          </ac:spMkLst>
        </pc:spChg>
        <pc:spChg chg="mod">
          <ac:chgData name="Jun Cai" userId="57e790d697ad4281" providerId="LiveId" clId="{17BDE744-D555-4DC6-A0AE-62D50C7E494F}" dt="2019-08-27T01:36:48.805" v="4689"/>
          <ac:spMkLst>
            <pc:docMk/>
            <pc:sldMk cId="2828900165" sldId="484"/>
            <ac:spMk id="9" creationId="{00000000-0000-0000-0000-000000000000}"/>
          </ac:spMkLst>
        </pc:spChg>
        <pc:spChg chg="mod topLvl">
          <ac:chgData name="Jun Cai" userId="57e790d697ad4281" providerId="LiveId" clId="{17BDE744-D555-4DC6-A0AE-62D50C7E494F}" dt="2019-08-27T02:05:12.736" v="6583"/>
          <ac:spMkLst>
            <pc:docMk/>
            <pc:sldMk cId="2828900165" sldId="484"/>
            <ac:spMk id="11" creationId="{00000000-0000-0000-0000-000000000000}"/>
          </ac:spMkLst>
        </pc:spChg>
        <pc:spChg chg="mod">
          <ac:chgData name="Jun Cai" userId="57e790d697ad4281" providerId="LiveId" clId="{17BDE744-D555-4DC6-A0AE-62D50C7E494F}" dt="2019-07-24T13:50:11.597" v="362" actId="164"/>
          <ac:spMkLst>
            <pc:docMk/>
            <pc:sldMk cId="2828900165" sldId="484"/>
            <ac:spMk id="14" creationId="{00000000-0000-0000-0000-000000000000}"/>
          </ac:spMkLst>
        </pc:spChg>
        <pc:spChg chg="mod">
          <ac:chgData name="Jun Cai" userId="57e790d697ad4281" providerId="LiveId" clId="{17BDE744-D555-4DC6-A0AE-62D50C7E494F}" dt="2019-08-27T02:01:02.375" v="6268" actId="122"/>
          <ac:spMkLst>
            <pc:docMk/>
            <pc:sldMk cId="2828900165" sldId="484"/>
            <ac:spMk id="14" creationId="{19C2B5C2-F2A3-4C2D-A241-30A71A43A733}"/>
          </ac:spMkLst>
        </pc:spChg>
        <pc:spChg chg="mod">
          <ac:chgData name="Jun Cai" userId="57e790d697ad4281" providerId="LiveId" clId="{17BDE744-D555-4DC6-A0AE-62D50C7E494F}" dt="2019-08-27T02:02:44.237" v="6361" actId="6549"/>
          <ac:spMkLst>
            <pc:docMk/>
            <pc:sldMk cId="2828900165" sldId="484"/>
            <ac:spMk id="18" creationId="{FF6311A1-A6D0-4A8C-A85C-8A77EE4DD3F8}"/>
          </ac:spMkLst>
        </pc:spChg>
        <pc:spChg chg="add mod">
          <ac:chgData name="Jun Cai" userId="57e790d697ad4281" providerId="LiveId" clId="{17BDE744-D555-4DC6-A0AE-62D50C7E494F}" dt="2019-08-27T02:04:23.582" v="6572" actId="1076"/>
          <ac:spMkLst>
            <pc:docMk/>
            <pc:sldMk cId="2828900165" sldId="484"/>
            <ac:spMk id="19" creationId="{33FEE702-7195-4204-A124-50980EED1646}"/>
          </ac:spMkLst>
        </pc:spChg>
        <pc:spChg chg="mod">
          <ac:chgData name="Jun Cai" userId="57e790d697ad4281" providerId="LiveId" clId="{17BDE744-D555-4DC6-A0AE-62D50C7E494F}" dt="2019-07-24T13:56:44.101" v="606" actId="6549"/>
          <ac:spMkLst>
            <pc:docMk/>
            <pc:sldMk cId="2828900165" sldId="484"/>
            <ac:spMk id="23" creationId="{00000000-0000-0000-0000-000000000000}"/>
          </ac:spMkLst>
        </pc:spChg>
        <pc:grpChg chg="add mod">
          <ac:chgData name="Jun Cai" userId="57e790d697ad4281" providerId="LiveId" clId="{17BDE744-D555-4DC6-A0AE-62D50C7E494F}" dt="2019-07-24T13:50:11.597" v="362" actId="164"/>
          <ac:grpSpMkLst>
            <pc:docMk/>
            <pc:sldMk cId="2828900165" sldId="484"/>
            <ac:grpSpMk id="2" creationId="{4211EC6C-A78F-425F-BDDA-7C17A501CBAE}"/>
          </ac:grpSpMkLst>
        </pc:grpChg>
        <pc:grpChg chg="del mod">
          <ac:chgData name="Jun Cai" userId="57e790d697ad4281" providerId="LiveId" clId="{17BDE744-D555-4DC6-A0AE-62D50C7E494F}" dt="2019-08-27T01:35:59.698" v="4651" actId="478"/>
          <ac:grpSpMkLst>
            <pc:docMk/>
            <pc:sldMk cId="2828900165" sldId="484"/>
            <ac:grpSpMk id="3" creationId="{00000000-0000-0000-0000-000000000000}"/>
          </ac:grpSpMkLst>
        </pc:grpChg>
        <pc:grpChg chg="add mod">
          <ac:chgData name="Jun Cai" userId="57e790d697ad4281" providerId="LiveId" clId="{17BDE744-D555-4DC6-A0AE-62D50C7E494F}" dt="2019-08-27T02:00:43.323" v="6239" actId="1076"/>
          <ac:grpSpMkLst>
            <pc:docMk/>
            <pc:sldMk cId="2828900165" sldId="484"/>
            <ac:grpSpMk id="8" creationId="{8A5DFC3C-58BA-4FDF-9D6B-D3A9B7BC5E6B}"/>
          </ac:grpSpMkLst>
        </pc:grpChg>
        <pc:grpChg chg="add mod">
          <ac:chgData name="Jun Cai" userId="57e790d697ad4281" providerId="LiveId" clId="{17BDE744-D555-4DC6-A0AE-62D50C7E494F}" dt="2019-08-27T02:01:31.203" v="6275" actId="1076"/>
          <ac:grpSpMkLst>
            <pc:docMk/>
            <pc:sldMk cId="2828900165" sldId="484"/>
            <ac:grpSpMk id="15" creationId="{E3E62CFD-C2E3-467C-8DAB-EE0017B99756}"/>
          </ac:grpSpMkLst>
        </pc:grpChg>
        <pc:graphicFrameChg chg="del mod">
          <ac:chgData name="Jun Cai" userId="57e790d697ad4281" providerId="LiveId" clId="{17BDE744-D555-4DC6-A0AE-62D50C7E494F}" dt="2019-08-27T01:31:42.915" v="4454" actId="478"/>
          <ac:graphicFrameMkLst>
            <pc:docMk/>
            <pc:sldMk cId="2828900165" sldId="484"/>
            <ac:graphicFrameMk id="10" creationId="{00000000-0000-0000-0000-000000000000}"/>
          </ac:graphicFrameMkLst>
        </pc:graphicFrameChg>
        <pc:graphicFrameChg chg="del mod">
          <ac:chgData name="Jun Cai" userId="57e790d697ad4281" providerId="LiveId" clId="{17BDE744-D555-4DC6-A0AE-62D50C7E494F}" dt="2019-08-27T01:48:37.710" v="5747" actId="478"/>
          <ac:graphicFrameMkLst>
            <pc:docMk/>
            <pc:sldMk cId="2828900165" sldId="484"/>
            <ac:graphicFrameMk id="12" creationId="{00000000-0000-0000-0000-000000000000}"/>
          </ac:graphicFrameMkLst>
        </pc:graphicFrameChg>
        <pc:graphicFrameChg chg="mod">
          <ac:chgData name="Jun Cai" userId="57e790d697ad4281" providerId="LiveId" clId="{17BDE744-D555-4DC6-A0AE-62D50C7E494F}" dt="2019-07-24T13:50:11.597" v="362" actId="164"/>
          <ac:graphicFrameMkLst>
            <pc:docMk/>
            <pc:sldMk cId="2828900165" sldId="484"/>
            <ac:graphicFrameMk id="13" creationId="{00000000-0000-0000-0000-000000000000}"/>
          </ac:graphicFrameMkLst>
        </pc:graphicFrameChg>
        <pc:graphicFrameChg chg="mod">
          <ac:chgData name="Jun Cai" userId="57e790d697ad4281" providerId="LiveId" clId="{17BDE744-D555-4DC6-A0AE-62D50C7E494F}" dt="2019-07-24T13:54:53.506" v="551" actId="1076"/>
          <ac:graphicFrameMkLst>
            <pc:docMk/>
            <pc:sldMk cId="2828900165" sldId="484"/>
            <ac:graphicFrameMk id="15" creationId="{00000000-0000-0000-0000-000000000000}"/>
          </ac:graphicFrameMkLst>
        </pc:graphicFrameChg>
        <pc:graphicFrameChg chg="del topLvl">
          <ac:chgData name="Jun Cai" userId="57e790d697ad4281" providerId="LiveId" clId="{17BDE744-D555-4DC6-A0AE-62D50C7E494F}" dt="2019-08-27T01:35:59.698" v="4651" actId="478"/>
          <ac:graphicFrameMkLst>
            <pc:docMk/>
            <pc:sldMk cId="2828900165" sldId="484"/>
            <ac:graphicFrameMk id="16" creationId="{00000000-0000-0000-0000-000000000000}"/>
          </ac:graphicFrameMkLst>
        </pc:graphicFrameChg>
      </pc:sldChg>
      <pc:sldChg chg="modSp">
        <pc:chgData name="Jun Cai" userId="57e790d697ad4281" providerId="LiveId" clId="{17BDE744-D555-4DC6-A0AE-62D50C7E494F}" dt="2019-08-27T04:07:24.580" v="9133" actId="6549"/>
        <pc:sldMkLst>
          <pc:docMk/>
          <pc:sldMk cId="156170658" sldId="500"/>
        </pc:sldMkLst>
        <pc:spChg chg="mod">
          <ac:chgData name="Jun Cai" userId="57e790d697ad4281" providerId="LiveId" clId="{17BDE744-D555-4DC6-A0AE-62D50C7E494F}" dt="2019-08-27T04:07:24.580" v="9133" actId="6549"/>
          <ac:spMkLst>
            <pc:docMk/>
            <pc:sldMk cId="156170658" sldId="500"/>
            <ac:spMk id="18437" creationId="{00000000-0000-0000-0000-000000000000}"/>
          </ac:spMkLst>
        </pc:spChg>
        <pc:graphicFrameChg chg="mod">
          <ac:chgData name="Jun Cai" userId="57e790d697ad4281" providerId="LiveId" clId="{17BDE744-D555-4DC6-A0AE-62D50C7E494F}" dt="2019-08-27T04:06:27.173" v="9122"/>
          <ac:graphicFrameMkLst>
            <pc:docMk/>
            <pc:sldMk cId="156170658" sldId="500"/>
            <ac:graphicFrameMk id="18436" creationId="{00000000-0000-0000-0000-000000000000}"/>
          </ac:graphicFrameMkLst>
        </pc:graphicFrameChg>
      </pc:sldChg>
      <pc:sldChg chg="addSp delSp modSp">
        <pc:chgData name="Jun Cai" userId="57e790d697ad4281" providerId="LiveId" clId="{17BDE744-D555-4DC6-A0AE-62D50C7E494F}" dt="2019-08-28T02:21:41.691" v="9964" actId="1076"/>
        <pc:sldMkLst>
          <pc:docMk/>
          <pc:sldMk cId="2148511927" sldId="502"/>
        </pc:sldMkLst>
        <pc:graphicFrameChg chg="add mod">
          <ac:chgData name="Jun Cai" userId="57e790d697ad4281" providerId="LiveId" clId="{17BDE744-D555-4DC6-A0AE-62D50C7E494F}" dt="2019-08-28T02:21:41.691" v="9964" actId="1076"/>
          <ac:graphicFrameMkLst>
            <pc:docMk/>
            <pc:sldMk cId="2148511927" sldId="502"/>
            <ac:graphicFrameMk id="2" creationId="{285F9B04-103E-428C-848E-BEE280CB0942}"/>
          </ac:graphicFrameMkLst>
        </pc:graphicFrameChg>
        <pc:graphicFrameChg chg="del mod">
          <ac:chgData name="Jun Cai" userId="57e790d697ad4281" providerId="LiveId" clId="{17BDE744-D555-4DC6-A0AE-62D50C7E494F}" dt="2019-08-28T02:21:16.568" v="9962" actId="478"/>
          <ac:graphicFrameMkLst>
            <pc:docMk/>
            <pc:sldMk cId="2148511927" sldId="502"/>
            <ac:graphicFrameMk id="20485" creationId="{00000000-0000-0000-0000-000000000000}"/>
          </ac:graphicFrameMkLst>
        </pc:graphicFrameChg>
      </pc:sldChg>
      <pc:sldChg chg="modSp">
        <pc:chgData name="Jun Cai" userId="57e790d697ad4281" providerId="LiveId" clId="{17BDE744-D555-4DC6-A0AE-62D50C7E494F}" dt="2019-08-27T02:52:43.061" v="6987" actId="1036"/>
        <pc:sldMkLst>
          <pc:docMk/>
          <pc:sldMk cId="1026560067" sldId="504"/>
        </pc:sldMkLst>
        <pc:spChg chg="mod">
          <ac:chgData name="Jun Cai" userId="57e790d697ad4281" providerId="LiveId" clId="{17BDE744-D555-4DC6-A0AE-62D50C7E494F}" dt="2019-08-27T02:52:05.608" v="6948" actId="6549"/>
          <ac:spMkLst>
            <pc:docMk/>
            <pc:sldMk cId="1026560067" sldId="504"/>
            <ac:spMk id="3" creationId="{00000000-0000-0000-0000-000000000000}"/>
          </ac:spMkLst>
        </pc:spChg>
        <pc:graphicFrameChg chg="mod">
          <ac:chgData name="Jun Cai" userId="57e790d697ad4281" providerId="LiveId" clId="{17BDE744-D555-4DC6-A0AE-62D50C7E494F}" dt="2019-08-27T02:52:43.061" v="6987" actId="1036"/>
          <ac:graphicFrameMkLst>
            <pc:docMk/>
            <pc:sldMk cId="1026560067" sldId="504"/>
            <ac:graphicFrameMk id="4" creationId="{00000000-0000-0000-0000-000000000000}"/>
          </ac:graphicFrameMkLst>
        </pc:graphicFrameChg>
      </pc:sldChg>
      <pc:sldChg chg="addSp delSp modSp">
        <pc:chgData name="Jun Cai" userId="57e790d697ad4281" providerId="LiveId" clId="{17BDE744-D555-4DC6-A0AE-62D50C7E494F}" dt="2019-08-27T07:46:27.787" v="9799" actId="1582"/>
        <pc:sldMkLst>
          <pc:docMk/>
          <pc:sldMk cId="714440265" sldId="506"/>
        </pc:sldMkLst>
        <pc:spChg chg="add mod">
          <ac:chgData name="Jun Cai" userId="57e790d697ad4281" providerId="LiveId" clId="{17BDE744-D555-4DC6-A0AE-62D50C7E494F}" dt="2019-08-27T04:19:10.533" v="9235" actId="1076"/>
          <ac:spMkLst>
            <pc:docMk/>
            <pc:sldMk cId="714440265" sldId="506"/>
            <ac:spMk id="3" creationId="{48E4192C-3562-4432-BA9D-85BA99786FC3}"/>
          </ac:spMkLst>
        </pc:spChg>
        <pc:graphicFrameChg chg="mod">
          <ac:chgData name="Jun Cai" userId="57e790d697ad4281" providerId="LiveId" clId="{17BDE744-D555-4DC6-A0AE-62D50C7E494F}" dt="2019-08-27T02:44:26.120" v="6787" actId="1076"/>
          <ac:graphicFrameMkLst>
            <pc:docMk/>
            <pc:sldMk cId="714440265" sldId="506"/>
            <ac:graphicFrameMk id="16388" creationId="{00000000-0000-0000-0000-000000000000}"/>
          </ac:graphicFrameMkLst>
        </pc:graphicFrameChg>
        <pc:cxnChg chg="add del mod">
          <ac:chgData name="Jun Cai" userId="57e790d697ad4281" providerId="LiveId" clId="{17BDE744-D555-4DC6-A0AE-62D50C7E494F}" dt="2019-08-27T04:17:17.880" v="9136" actId="478"/>
          <ac:cxnSpMkLst>
            <pc:docMk/>
            <pc:sldMk cId="714440265" sldId="506"/>
            <ac:cxnSpMk id="5" creationId="{3B9C892A-021B-4796-8350-855990283C3D}"/>
          </ac:cxnSpMkLst>
        </pc:cxnChg>
        <pc:cxnChg chg="add mod">
          <ac:chgData name="Jun Cai" userId="57e790d697ad4281" providerId="LiveId" clId="{17BDE744-D555-4DC6-A0AE-62D50C7E494F}" dt="2019-08-27T07:46:27.787" v="9799" actId="1582"/>
          <ac:cxnSpMkLst>
            <pc:docMk/>
            <pc:sldMk cId="714440265" sldId="506"/>
            <ac:cxnSpMk id="5" creationId="{FD2C3E23-1B50-4ECA-B51D-799A0AB6530A}"/>
          </ac:cxnSpMkLst>
        </pc:cxnChg>
      </pc:sldChg>
      <pc:sldChg chg="addSp modSp">
        <pc:chgData name="Jun Cai" userId="57e790d697ad4281" providerId="LiveId" clId="{17BDE744-D555-4DC6-A0AE-62D50C7E494F}" dt="2019-08-27T03:53:43.447" v="8900" actId="207"/>
        <pc:sldMkLst>
          <pc:docMk/>
          <pc:sldMk cId="1571065813" sldId="507"/>
        </pc:sldMkLst>
        <pc:spChg chg="mod">
          <ac:chgData name="Jun Cai" userId="57e790d697ad4281" providerId="LiveId" clId="{17BDE744-D555-4DC6-A0AE-62D50C7E494F}" dt="2019-08-27T02:55:01.913" v="7167" actId="6549"/>
          <ac:spMkLst>
            <pc:docMk/>
            <pc:sldMk cId="1571065813" sldId="507"/>
            <ac:spMk id="2" creationId="{00000000-0000-0000-0000-000000000000}"/>
          </ac:spMkLst>
        </pc:spChg>
        <pc:spChg chg="add mod">
          <ac:chgData name="Jun Cai" userId="57e790d697ad4281" providerId="LiveId" clId="{17BDE744-D555-4DC6-A0AE-62D50C7E494F}" dt="2019-08-27T02:54:37.991" v="7151" actId="1037"/>
          <ac:spMkLst>
            <pc:docMk/>
            <pc:sldMk cId="1571065813" sldId="507"/>
            <ac:spMk id="4" creationId="{9FC50148-5491-4414-8E78-E340D639C7AF}"/>
          </ac:spMkLst>
        </pc:spChg>
        <pc:spChg chg="add mod">
          <ac:chgData name="Jun Cai" userId="57e790d697ad4281" providerId="LiveId" clId="{17BDE744-D555-4DC6-A0AE-62D50C7E494F}" dt="2019-08-27T03:53:43.447" v="8900" actId="207"/>
          <ac:spMkLst>
            <pc:docMk/>
            <pc:sldMk cId="1571065813" sldId="507"/>
            <ac:spMk id="5" creationId="{4D8B217B-AD40-4552-8328-55170AA94EB2}"/>
          </ac:spMkLst>
        </pc:spChg>
        <pc:graphicFrameChg chg="mod">
          <ac:chgData name="Jun Cai" userId="57e790d697ad4281" providerId="LiveId" clId="{17BDE744-D555-4DC6-A0AE-62D50C7E494F}" dt="2019-08-27T02:54:37.991" v="7151" actId="1037"/>
          <ac:graphicFrameMkLst>
            <pc:docMk/>
            <pc:sldMk cId="1571065813" sldId="507"/>
            <ac:graphicFrameMk id="3" creationId="{00000000-0000-0000-0000-000000000000}"/>
          </ac:graphicFrameMkLst>
        </pc:graphicFrameChg>
      </pc:sldChg>
      <pc:sldChg chg="delSp modSp del">
        <pc:chgData name="Jun Cai" userId="57e790d697ad4281" providerId="LiveId" clId="{17BDE744-D555-4DC6-A0AE-62D50C7E494F}" dt="2019-08-27T01:26:33.339" v="4117" actId="2696"/>
        <pc:sldMkLst>
          <pc:docMk/>
          <pc:sldMk cId="3972610660" sldId="511"/>
        </pc:sldMkLst>
        <pc:spChg chg="mod">
          <ac:chgData name="Jun Cai" userId="57e790d697ad4281" providerId="LiveId" clId="{17BDE744-D555-4DC6-A0AE-62D50C7E494F}" dt="2019-08-24T06:55:05.271" v="1103" actId="207"/>
          <ac:spMkLst>
            <pc:docMk/>
            <pc:sldMk cId="3972610660" sldId="511"/>
            <ac:spMk id="9" creationId="{00000000-0000-0000-0000-000000000000}"/>
          </ac:spMkLst>
        </pc:spChg>
        <pc:spChg chg="mod">
          <ac:chgData name="Jun Cai" userId="57e790d697ad4281" providerId="LiveId" clId="{17BDE744-D555-4DC6-A0AE-62D50C7E494F}" dt="2019-08-24T06:56:37.424" v="1119" actId="115"/>
          <ac:spMkLst>
            <pc:docMk/>
            <pc:sldMk cId="3972610660" sldId="511"/>
            <ac:spMk id="12" creationId="{00000000-0000-0000-0000-000000000000}"/>
          </ac:spMkLst>
        </pc:spChg>
        <pc:spChg chg="del">
          <ac:chgData name="Jun Cai" userId="57e790d697ad4281" providerId="LiveId" clId="{17BDE744-D555-4DC6-A0AE-62D50C7E494F}" dt="2019-08-24T06:52:37.383" v="1085" actId="478"/>
          <ac:spMkLst>
            <pc:docMk/>
            <pc:sldMk cId="3972610660" sldId="511"/>
            <ac:spMk id="14" creationId="{00000000-0000-0000-0000-000000000000}"/>
          </ac:spMkLst>
        </pc:spChg>
        <pc:spChg chg="mod">
          <ac:chgData name="Jun Cai" userId="57e790d697ad4281" providerId="LiveId" clId="{17BDE744-D555-4DC6-A0AE-62D50C7E494F}" dt="2019-08-24T06:52:47.040" v="1088" actId="1076"/>
          <ac:spMkLst>
            <pc:docMk/>
            <pc:sldMk cId="3972610660" sldId="511"/>
            <ac:spMk id="23" creationId="{00000000-0000-0000-0000-000000000000}"/>
          </ac:spMkLst>
        </pc:spChg>
        <pc:grpChg chg="del mod">
          <ac:chgData name="Jun Cai" userId="57e790d697ad4281" providerId="LiveId" clId="{17BDE744-D555-4DC6-A0AE-62D50C7E494F}" dt="2019-08-24T06:52:37.383" v="1085" actId="478"/>
          <ac:grpSpMkLst>
            <pc:docMk/>
            <pc:sldMk cId="3972610660" sldId="511"/>
            <ac:grpSpMk id="2" creationId="{4211EC6C-A78F-425F-BDDA-7C17A501CBAE}"/>
          </ac:grpSpMkLst>
        </pc:grpChg>
        <pc:graphicFrameChg chg="mod">
          <ac:chgData name="Jun Cai" userId="57e790d697ad4281" providerId="LiveId" clId="{17BDE744-D555-4DC6-A0AE-62D50C7E494F}" dt="2019-08-24T06:52:40.700" v="1086" actId="1076"/>
          <ac:graphicFrameMkLst>
            <pc:docMk/>
            <pc:sldMk cId="3972610660" sldId="511"/>
            <ac:graphicFrameMk id="13" creationId="{00000000-0000-0000-0000-000000000000}"/>
          </ac:graphicFrameMkLst>
        </pc:graphicFrameChg>
        <pc:graphicFrameChg chg="mod">
          <ac:chgData name="Jun Cai" userId="57e790d697ad4281" providerId="LiveId" clId="{17BDE744-D555-4DC6-A0AE-62D50C7E494F}" dt="2019-08-24T06:52:54.737" v="1091" actId="1076"/>
          <ac:graphicFrameMkLst>
            <pc:docMk/>
            <pc:sldMk cId="3972610660" sldId="511"/>
            <ac:graphicFrameMk id="15" creationId="{00000000-0000-0000-0000-000000000000}"/>
          </ac:graphicFrameMkLst>
        </pc:graphicFrameChg>
      </pc:sldChg>
      <pc:sldChg chg="addSp delSp modSp">
        <pc:chgData name="Jun Cai" userId="57e790d697ad4281" providerId="LiveId" clId="{17BDE744-D555-4DC6-A0AE-62D50C7E494F}" dt="2019-08-24T08:06:58.162" v="2772" actId="20577"/>
        <pc:sldMkLst>
          <pc:docMk/>
          <pc:sldMk cId="3675914250" sldId="512"/>
        </pc:sldMkLst>
        <pc:spChg chg="mod">
          <ac:chgData name="Jun Cai" userId="57e790d697ad4281" providerId="LiveId" clId="{17BDE744-D555-4DC6-A0AE-62D50C7E494F}" dt="2019-08-24T08:06:58.162" v="2772" actId="20577"/>
          <ac:spMkLst>
            <pc:docMk/>
            <pc:sldMk cId="3675914250" sldId="512"/>
            <ac:spMk id="11268" creationId="{00000000-0000-0000-0000-000000000000}"/>
          </ac:spMkLst>
        </pc:spChg>
        <pc:graphicFrameChg chg="del">
          <ac:chgData name="Jun Cai" userId="57e790d697ad4281" providerId="LiveId" clId="{17BDE744-D555-4DC6-A0AE-62D50C7E494F}" dt="2019-08-24T07:32:52.202" v="1752" actId="478"/>
          <ac:graphicFrameMkLst>
            <pc:docMk/>
            <pc:sldMk cId="3675914250" sldId="512"/>
            <ac:graphicFrameMk id="7" creationId="{00000000-0000-0000-0000-000000000000}"/>
          </ac:graphicFrameMkLst>
        </pc:graphicFrameChg>
        <pc:graphicFrameChg chg="add mod">
          <ac:chgData name="Jun Cai" userId="57e790d697ad4281" providerId="LiveId" clId="{17BDE744-D555-4DC6-A0AE-62D50C7E494F}" dt="2019-08-24T07:33:44.546" v="1764" actId="1076"/>
          <ac:graphicFrameMkLst>
            <pc:docMk/>
            <pc:sldMk cId="3675914250" sldId="512"/>
            <ac:graphicFrameMk id="8" creationId="{7B18A90E-6078-4C83-B9F3-DA4F2FEE6C64}"/>
          </ac:graphicFrameMkLst>
        </pc:graphicFrameChg>
        <pc:graphicFrameChg chg="add mod">
          <ac:chgData name="Jun Cai" userId="57e790d697ad4281" providerId="LiveId" clId="{17BDE744-D555-4DC6-A0AE-62D50C7E494F}" dt="2019-08-24T07:36:54.202" v="1804" actId="1035"/>
          <ac:graphicFrameMkLst>
            <pc:docMk/>
            <pc:sldMk cId="3675914250" sldId="512"/>
            <ac:graphicFrameMk id="9" creationId="{E567447E-9B00-48A1-899E-DCB045B196FA}"/>
          </ac:graphicFrameMkLst>
        </pc:graphicFrameChg>
        <pc:graphicFrameChg chg="mod">
          <ac:chgData name="Jun Cai" userId="57e790d697ad4281" providerId="LiveId" clId="{17BDE744-D555-4DC6-A0AE-62D50C7E494F}" dt="2019-08-24T07:36:49.077" v="1802" actId="1035"/>
          <ac:graphicFrameMkLst>
            <pc:docMk/>
            <pc:sldMk cId="3675914250" sldId="512"/>
            <ac:graphicFrameMk id="11269" creationId="{00000000-0000-0000-0000-000000000000}"/>
          </ac:graphicFrameMkLst>
        </pc:graphicFrameChg>
        <pc:graphicFrameChg chg="mod">
          <ac:chgData name="Jun Cai" userId="57e790d697ad4281" providerId="LiveId" clId="{17BDE744-D555-4DC6-A0AE-62D50C7E494F}" dt="2019-08-24T07:36:42.718" v="1793" actId="1076"/>
          <ac:graphicFrameMkLst>
            <pc:docMk/>
            <pc:sldMk cId="3675914250" sldId="512"/>
            <ac:graphicFrameMk id="11271" creationId="{00000000-0000-0000-0000-000000000000}"/>
          </ac:graphicFrameMkLst>
        </pc:graphicFrameChg>
      </pc:sldChg>
      <pc:sldChg chg="del">
        <pc:chgData name="Jun Cai" userId="57e790d697ad4281" providerId="LiveId" clId="{17BDE744-D555-4DC6-A0AE-62D50C7E494F}" dt="2019-08-27T06:16:55.299" v="9749" actId="2696"/>
        <pc:sldMkLst>
          <pc:docMk/>
          <pc:sldMk cId="2728783882" sldId="516"/>
        </pc:sldMkLst>
      </pc:sldChg>
      <pc:sldChg chg="del">
        <pc:chgData name="Jun Cai" userId="57e790d697ad4281" providerId="LiveId" clId="{17BDE744-D555-4DC6-A0AE-62D50C7E494F}" dt="2019-08-27T07:47:03.531" v="9800" actId="2696"/>
        <pc:sldMkLst>
          <pc:docMk/>
          <pc:sldMk cId="2388433383" sldId="517"/>
        </pc:sldMkLst>
      </pc:sldChg>
      <pc:sldChg chg="modSp">
        <pc:chgData name="Jun Cai" userId="57e790d697ad4281" providerId="LiveId" clId="{17BDE744-D555-4DC6-A0AE-62D50C7E494F}" dt="2019-08-28T02:24:56.481" v="9991"/>
        <pc:sldMkLst>
          <pc:docMk/>
          <pc:sldMk cId="211486758" sldId="519"/>
        </pc:sldMkLst>
        <pc:graphicFrameChg chg="mod">
          <ac:chgData name="Jun Cai" userId="57e790d697ad4281" providerId="LiveId" clId="{17BDE744-D555-4DC6-A0AE-62D50C7E494F}" dt="2019-08-28T02:24:56.481" v="9991"/>
          <ac:graphicFrameMkLst>
            <pc:docMk/>
            <pc:sldMk cId="211486758" sldId="519"/>
            <ac:graphicFrameMk id="20492" creationId="{00000000-0000-0000-0000-000000000000}"/>
          </ac:graphicFrameMkLst>
        </pc:graphicFrameChg>
      </pc:sldChg>
      <pc:sldChg chg="addSp delSp modSp">
        <pc:chgData name="Jun Cai" userId="57e790d697ad4281" providerId="LiveId" clId="{17BDE744-D555-4DC6-A0AE-62D50C7E494F}" dt="2019-08-28T02:20:20.813" v="9939" actId="1036"/>
        <pc:sldMkLst>
          <pc:docMk/>
          <pc:sldMk cId="645857786" sldId="520"/>
        </pc:sldMkLst>
        <pc:spChg chg="mod">
          <ac:chgData name="Jun Cai" userId="57e790d697ad4281" providerId="LiveId" clId="{17BDE744-D555-4DC6-A0AE-62D50C7E494F}" dt="2019-08-11T08:08:12.323" v="1021"/>
          <ac:spMkLst>
            <pc:docMk/>
            <pc:sldMk cId="645857786" sldId="520"/>
            <ac:spMk id="2" creationId="{00000000-0000-0000-0000-000000000000}"/>
          </ac:spMkLst>
        </pc:spChg>
        <pc:spChg chg="mod">
          <ac:chgData name="Jun Cai" userId="57e790d697ad4281" providerId="LiveId" clId="{17BDE744-D555-4DC6-A0AE-62D50C7E494F}" dt="2019-08-28T02:20:20.813" v="9939" actId="1036"/>
          <ac:spMkLst>
            <pc:docMk/>
            <pc:sldMk cId="645857786" sldId="520"/>
            <ac:spMk id="21513" creationId="{00000000-0000-0000-0000-000000000000}"/>
          </ac:spMkLst>
        </pc:spChg>
        <pc:graphicFrameChg chg="add mod">
          <ac:chgData name="Jun Cai" userId="57e790d697ad4281" providerId="LiveId" clId="{17BDE744-D555-4DC6-A0AE-62D50C7E494F}" dt="2019-08-28T02:20:11.735" v="9912" actId="1076"/>
          <ac:graphicFrameMkLst>
            <pc:docMk/>
            <pc:sldMk cId="645857786" sldId="520"/>
            <ac:graphicFrameMk id="4" creationId="{E6A59D01-25C6-4620-BDE9-ECF131557E9E}"/>
          </ac:graphicFrameMkLst>
        </pc:graphicFrameChg>
        <pc:graphicFrameChg chg="mod">
          <ac:chgData name="Jun Cai" userId="57e790d697ad4281" providerId="LiveId" clId="{17BDE744-D555-4DC6-A0AE-62D50C7E494F}" dt="2019-08-11T08:08:04.103" v="1005" actId="1038"/>
          <ac:graphicFrameMkLst>
            <pc:docMk/>
            <pc:sldMk cId="645857786" sldId="520"/>
            <ac:graphicFrameMk id="13" creationId="{00000000-0000-0000-0000-000000000000}"/>
          </ac:graphicFrameMkLst>
        </pc:graphicFrameChg>
        <pc:graphicFrameChg chg="mod">
          <ac:chgData name="Jun Cai" userId="57e790d697ad4281" providerId="LiveId" clId="{17BDE744-D555-4DC6-A0AE-62D50C7E494F}" dt="2019-08-11T08:09:28.833" v="1024"/>
          <ac:graphicFrameMkLst>
            <pc:docMk/>
            <pc:sldMk cId="645857786" sldId="520"/>
            <ac:graphicFrameMk id="16" creationId="{00000000-0000-0000-0000-000000000000}"/>
          </ac:graphicFrameMkLst>
        </pc:graphicFrameChg>
        <pc:graphicFrameChg chg="del mod">
          <ac:chgData name="Jun Cai" userId="57e790d697ad4281" providerId="LiveId" clId="{17BDE744-D555-4DC6-A0AE-62D50C7E494F}" dt="2019-08-28T02:20:07.203" v="9911" actId="478"/>
          <ac:graphicFrameMkLst>
            <pc:docMk/>
            <pc:sldMk cId="645857786" sldId="520"/>
            <ac:graphicFrameMk id="21508" creationId="{00000000-0000-0000-0000-000000000000}"/>
          </ac:graphicFrameMkLst>
        </pc:graphicFrameChg>
      </pc:sldChg>
      <pc:sldChg chg="addSp delSp modSp">
        <pc:chgData name="Jun Cai" userId="57e790d697ad4281" providerId="LiveId" clId="{17BDE744-D555-4DC6-A0AE-62D50C7E494F}" dt="2019-08-28T02:39:13.335" v="10247" actId="14100"/>
        <pc:sldMkLst>
          <pc:docMk/>
          <pc:sldMk cId="1735709756" sldId="521"/>
        </pc:sldMkLst>
        <pc:spChg chg="add mod">
          <ac:chgData name="Jun Cai" userId="57e790d697ad4281" providerId="LiveId" clId="{17BDE744-D555-4DC6-A0AE-62D50C7E494F}" dt="2019-08-28T02:39:13.335" v="10247" actId="14100"/>
          <ac:spMkLst>
            <pc:docMk/>
            <pc:sldMk cId="1735709756" sldId="521"/>
            <ac:spMk id="3" creationId="{E04A3C6C-BC1A-499F-B00A-2E3D6B95A6C6}"/>
          </ac:spMkLst>
        </pc:spChg>
        <pc:spChg chg="mod">
          <ac:chgData name="Jun Cai" userId="57e790d697ad4281" providerId="LiveId" clId="{17BDE744-D555-4DC6-A0AE-62D50C7E494F}" dt="2019-08-28T02:36:04.773" v="10156" actId="1036"/>
          <ac:spMkLst>
            <pc:docMk/>
            <pc:sldMk cId="1735709756" sldId="521"/>
            <ac:spMk id="12" creationId="{00000000-0000-0000-0000-000000000000}"/>
          </ac:spMkLst>
        </pc:spChg>
        <pc:graphicFrameChg chg="add mod">
          <ac:chgData name="Jun Cai" userId="57e790d697ad4281" providerId="LiveId" clId="{17BDE744-D555-4DC6-A0AE-62D50C7E494F}" dt="2019-08-28T02:36:22.067" v="10165" actId="14100"/>
          <ac:graphicFrameMkLst>
            <pc:docMk/>
            <pc:sldMk cId="1735709756" sldId="521"/>
            <ac:graphicFrameMk id="2" creationId="{36DCA2F7-8359-4F24-897B-B3554EEB0170}"/>
          </ac:graphicFrameMkLst>
        </pc:graphicFrameChg>
        <pc:graphicFrameChg chg="add mod">
          <ac:chgData name="Jun Cai" userId="57e790d697ad4281" providerId="LiveId" clId="{17BDE744-D555-4DC6-A0AE-62D50C7E494F}" dt="2019-08-28T02:38:43.996" v="10241" actId="1076"/>
          <ac:graphicFrameMkLst>
            <pc:docMk/>
            <pc:sldMk cId="1735709756" sldId="521"/>
            <ac:graphicFrameMk id="13" creationId="{C0860145-0A27-4507-ACB6-BC0059F003DB}"/>
          </ac:graphicFrameMkLst>
        </pc:graphicFrameChg>
        <pc:graphicFrameChg chg="add mod">
          <ac:chgData name="Jun Cai" userId="57e790d697ad4281" providerId="LiveId" clId="{17BDE744-D555-4DC6-A0AE-62D50C7E494F}" dt="2019-08-28T02:36:33.348" v="10172" actId="1036"/>
          <ac:graphicFrameMkLst>
            <pc:docMk/>
            <pc:sldMk cId="1735709756" sldId="521"/>
            <ac:graphicFrameMk id="14" creationId="{8E79A048-F5A2-4869-AA07-BC54AA2FF1E6}"/>
          </ac:graphicFrameMkLst>
        </pc:graphicFrameChg>
        <pc:graphicFrameChg chg="add mod">
          <ac:chgData name="Jun Cai" userId="57e790d697ad4281" providerId="LiveId" clId="{17BDE744-D555-4DC6-A0AE-62D50C7E494F}" dt="2019-08-28T02:36:14.987" v="10162" actId="14100"/>
          <ac:graphicFrameMkLst>
            <pc:docMk/>
            <pc:sldMk cId="1735709756" sldId="521"/>
            <ac:graphicFrameMk id="15" creationId="{F98BB7E5-EDD7-4576-BAA8-643C1F4E1E59}"/>
          </ac:graphicFrameMkLst>
        </pc:graphicFrameChg>
        <pc:graphicFrameChg chg="add mod">
          <ac:chgData name="Jun Cai" userId="57e790d697ad4281" providerId="LiveId" clId="{17BDE744-D555-4DC6-A0AE-62D50C7E494F}" dt="2019-08-28T02:36:12.177" v="10161" actId="14100"/>
          <ac:graphicFrameMkLst>
            <pc:docMk/>
            <pc:sldMk cId="1735709756" sldId="521"/>
            <ac:graphicFrameMk id="16" creationId="{3D86E704-B291-4E49-9D91-BA4EBE2CDDDC}"/>
          </ac:graphicFrameMkLst>
        </pc:graphicFrameChg>
        <pc:graphicFrameChg chg="add mod">
          <ac:chgData name="Jun Cai" userId="57e790d697ad4281" providerId="LiveId" clId="{17BDE744-D555-4DC6-A0AE-62D50C7E494F}" dt="2019-08-28T02:36:09.258" v="10160" actId="14100"/>
          <ac:graphicFrameMkLst>
            <pc:docMk/>
            <pc:sldMk cId="1735709756" sldId="521"/>
            <ac:graphicFrameMk id="17" creationId="{D952881F-E068-4EF0-8471-ED185994BD33}"/>
          </ac:graphicFrameMkLst>
        </pc:graphicFrameChg>
        <pc:graphicFrameChg chg="del mod">
          <ac:chgData name="Jun Cai" userId="57e790d697ad4281" providerId="LiveId" clId="{17BDE744-D555-4DC6-A0AE-62D50C7E494F}" dt="2019-08-28T02:32:30.488" v="10081" actId="478"/>
          <ac:graphicFrameMkLst>
            <pc:docMk/>
            <pc:sldMk cId="1735709756" sldId="521"/>
            <ac:graphicFrameMk id="22532" creationId="{00000000-0000-0000-0000-000000000000}"/>
          </ac:graphicFrameMkLst>
        </pc:graphicFrameChg>
        <pc:graphicFrameChg chg="del mod">
          <ac:chgData name="Jun Cai" userId="57e790d697ad4281" providerId="LiveId" clId="{17BDE744-D555-4DC6-A0AE-62D50C7E494F}" dt="2019-08-28T02:34:19.589" v="10115" actId="478"/>
          <ac:graphicFrameMkLst>
            <pc:docMk/>
            <pc:sldMk cId="1735709756" sldId="521"/>
            <ac:graphicFrameMk id="22533" creationId="{00000000-0000-0000-0000-000000000000}"/>
          </ac:graphicFrameMkLst>
        </pc:graphicFrameChg>
        <pc:graphicFrameChg chg="del mod">
          <ac:chgData name="Jun Cai" userId="57e790d697ad4281" providerId="LiveId" clId="{17BDE744-D555-4DC6-A0AE-62D50C7E494F}" dt="2019-08-28T02:33:10.766" v="10091" actId="478"/>
          <ac:graphicFrameMkLst>
            <pc:docMk/>
            <pc:sldMk cId="1735709756" sldId="521"/>
            <ac:graphicFrameMk id="22534" creationId="{00000000-0000-0000-0000-000000000000}"/>
          </ac:graphicFrameMkLst>
        </pc:graphicFrameChg>
        <pc:graphicFrameChg chg="del mod">
          <ac:chgData name="Jun Cai" userId="57e790d697ad4281" providerId="LiveId" clId="{17BDE744-D555-4DC6-A0AE-62D50C7E494F}" dt="2019-08-28T02:35:15.523" v="10135" actId="478"/>
          <ac:graphicFrameMkLst>
            <pc:docMk/>
            <pc:sldMk cId="1735709756" sldId="521"/>
            <ac:graphicFrameMk id="22535" creationId="{00000000-0000-0000-0000-000000000000}"/>
          </ac:graphicFrameMkLst>
        </pc:graphicFrameChg>
        <pc:graphicFrameChg chg="del mod">
          <ac:chgData name="Jun Cai" userId="57e790d697ad4281" providerId="LiveId" clId="{17BDE744-D555-4DC6-A0AE-62D50C7E494F}" dt="2019-08-28T02:35:46.507" v="10148" actId="478"/>
          <ac:graphicFrameMkLst>
            <pc:docMk/>
            <pc:sldMk cId="1735709756" sldId="521"/>
            <ac:graphicFrameMk id="22537" creationId="{00000000-0000-0000-0000-000000000000}"/>
          </ac:graphicFrameMkLst>
        </pc:graphicFrameChg>
        <pc:graphicFrameChg chg="del mod">
          <ac:chgData name="Jun Cai" userId="57e790d697ad4281" providerId="LiveId" clId="{17BDE744-D555-4DC6-A0AE-62D50C7E494F}" dt="2019-08-28T02:34:45.323" v="10122" actId="478"/>
          <ac:graphicFrameMkLst>
            <pc:docMk/>
            <pc:sldMk cId="1735709756" sldId="521"/>
            <ac:graphicFrameMk id="22538" creationId="{00000000-0000-0000-0000-000000000000}"/>
          </ac:graphicFrameMkLst>
        </pc:graphicFrameChg>
      </pc:sldChg>
      <pc:sldChg chg="addSp delSp modSp add ord">
        <pc:chgData name="Jun Cai" userId="57e790d697ad4281" providerId="LiveId" clId="{17BDE744-D555-4DC6-A0AE-62D50C7E494F}" dt="2019-08-24T07:59:18.133" v="2765" actId="1076"/>
        <pc:sldMkLst>
          <pc:docMk/>
          <pc:sldMk cId="1243475949" sldId="524"/>
        </pc:sldMkLst>
        <pc:spChg chg="add del mod">
          <ac:chgData name="Jun Cai" userId="57e790d697ad4281" providerId="LiveId" clId="{17BDE744-D555-4DC6-A0AE-62D50C7E494F}" dt="2019-08-24T07:07:59.468" v="1151" actId="478"/>
          <ac:spMkLst>
            <pc:docMk/>
            <pc:sldMk cId="1243475949" sldId="524"/>
            <ac:spMk id="3" creationId="{C38C1423-4830-4BA0-9E55-DE140603D093}"/>
          </ac:spMkLst>
        </pc:spChg>
        <pc:spChg chg="add del mod">
          <ac:chgData name="Jun Cai" userId="57e790d697ad4281" providerId="LiveId" clId="{17BDE744-D555-4DC6-A0AE-62D50C7E494F}" dt="2019-08-24T07:09:02.539" v="1249" actId="478"/>
          <ac:spMkLst>
            <pc:docMk/>
            <pc:sldMk cId="1243475949" sldId="524"/>
            <ac:spMk id="4" creationId="{19BAD94C-6DD3-4C6F-B17E-C91B46980FE3}"/>
          </ac:spMkLst>
        </pc:spChg>
        <pc:spChg chg="add mod">
          <ac:chgData name="Jun Cai" userId="57e790d697ad4281" providerId="LiveId" clId="{17BDE744-D555-4DC6-A0AE-62D50C7E494F}" dt="2019-08-24T07:49:16.382" v="2312" actId="14100"/>
          <ac:spMkLst>
            <pc:docMk/>
            <pc:sldMk cId="1243475949" sldId="524"/>
            <ac:spMk id="7" creationId="{B898973E-B645-49EF-BBAE-E480D8BC437E}"/>
          </ac:spMkLst>
        </pc:spChg>
        <pc:spChg chg="add mod">
          <ac:chgData name="Jun Cai" userId="57e790d697ad4281" providerId="LiveId" clId="{17BDE744-D555-4DC6-A0AE-62D50C7E494F}" dt="2019-08-24T07:48:10.306" v="2242" actId="1037"/>
          <ac:spMkLst>
            <pc:docMk/>
            <pc:sldMk cId="1243475949" sldId="524"/>
            <ac:spMk id="19" creationId="{28E48DED-F293-47E7-8F08-C4819E81B9A1}"/>
          </ac:spMkLst>
        </pc:spChg>
        <pc:spChg chg="add mod">
          <ac:chgData name="Jun Cai" userId="57e790d697ad4281" providerId="LiveId" clId="{17BDE744-D555-4DC6-A0AE-62D50C7E494F}" dt="2019-08-24T07:21:44.549" v="1644" actId="1076"/>
          <ac:spMkLst>
            <pc:docMk/>
            <pc:sldMk cId="1243475949" sldId="524"/>
            <ac:spMk id="20" creationId="{E3C25ACB-CC4C-42A5-A84E-86EFF250D830}"/>
          </ac:spMkLst>
        </pc:spChg>
        <pc:spChg chg="add mod">
          <ac:chgData name="Jun Cai" userId="57e790d697ad4281" providerId="LiveId" clId="{17BDE744-D555-4DC6-A0AE-62D50C7E494F}" dt="2019-08-24T07:48:48.197" v="2274" actId="164"/>
          <ac:spMkLst>
            <pc:docMk/>
            <pc:sldMk cId="1243475949" sldId="524"/>
            <ac:spMk id="21" creationId="{CA23B594-1F0E-44F5-8BE7-2988A6E51452}"/>
          </ac:spMkLst>
        </pc:spChg>
        <pc:spChg chg="add mod">
          <ac:chgData name="Jun Cai" userId="57e790d697ad4281" providerId="LiveId" clId="{17BDE744-D555-4DC6-A0AE-62D50C7E494F}" dt="2019-08-24T07:59:09.164" v="2764" actId="1076"/>
          <ac:spMkLst>
            <pc:docMk/>
            <pc:sldMk cId="1243475949" sldId="524"/>
            <ac:spMk id="23" creationId="{D6328C47-3279-4E7E-B66B-2AC99019E6C8}"/>
          </ac:spMkLst>
        </pc:spChg>
        <pc:spChg chg="add mod">
          <ac:chgData name="Jun Cai" userId="57e790d697ad4281" providerId="LiveId" clId="{17BDE744-D555-4DC6-A0AE-62D50C7E494F}" dt="2019-08-24T07:59:18.133" v="2765" actId="1076"/>
          <ac:spMkLst>
            <pc:docMk/>
            <pc:sldMk cId="1243475949" sldId="524"/>
            <ac:spMk id="24" creationId="{18482C7A-255E-4612-95AB-5CF365697A7D}"/>
          </ac:spMkLst>
        </pc:spChg>
        <pc:grpChg chg="add mod">
          <ac:chgData name="Jun Cai" userId="57e790d697ad4281" providerId="LiveId" clId="{17BDE744-D555-4DC6-A0AE-62D50C7E494F}" dt="2019-08-24T07:47:04.210" v="2151" actId="1037"/>
          <ac:grpSpMkLst>
            <pc:docMk/>
            <pc:sldMk cId="1243475949" sldId="524"/>
            <ac:grpSpMk id="8" creationId="{1284E6B1-E6BD-4CA3-A477-7D216036BCEB}"/>
          </ac:grpSpMkLst>
        </pc:grpChg>
        <pc:grpChg chg="add del mod">
          <ac:chgData name="Jun Cai" userId="57e790d697ad4281" providerId="LiveId" clId="{17BDE744-D555-4DC6-A0AE-62D50C7E494F}" dt="2019-08-24T07:15:27.660" v="1386" actId="478"/>
          <ac:grpSpMkLst>
            <pc:docMk/>
            <pc:sldMk cId="1243475949" sldId="524"/>
            <ac:grpSpMk id="11" creationId="{80CE330F-56BE-4247-A9D1-A97F9D264AAD}"/>
          </ac:grpSpMkLst>
        </pc:grpChg>
        <pc:grpChg chg="add mod">
          <ac:chgData name="Jun Cai" userId="57e790d697ad4281" providerId="LiveId" clId="{17BDE744-D555-4DC6-A0AE-62D50C7E494F}" dt="2019-08-24T07:48:55.476" v="2289" actId="1035"/>
          <ac:grpSpMkLst>
            <pc:docMk/>
            <pc:sldMk cId="1243475949" sldId="524"/>
            <ac:grpSpMk id="22" creationId="{EA68E696-5459-4753-A3B7-C3F4ACF8C206}"/>
          </ac:grpSpMkLst>
        </pc:grpChg>
        <pc:graphicFrameChg chg="add del mod">
          <ac:chgData name="Jun Cai" userId="57e790d697ad4281" providerId="LiveId" clId="{17BDE744-D555-4DC6-A0AE-62D50C7E494F}" dt="2019-08-24T07:54:25.097" v="2607" actId="478"/>
          <ac:graphicFrameMkLst>
            <pc:docMk/>
            <pc:sldMk cId="1243475949" sldId="524"/>
            <ac:graphicFrameMk id="2" creationId="{822FB35C-0A73-42B3-8B57-45B606490728}"/>
          </ac:graphicFrameMkLst>
        </pc:graphicFrameChg>
        <pc:graphicFrameChg chg="add mod">
          <ac:chgData name="Jun Cai" userId="57e790d697ad4281" providerId="LiveId" clId="{17BDE744-D555-4DC6-A0AE-62D50C7E494F}" dt="2019-08-24T07:48:48.197" v="2274" actId="164"/>
          <ac:graphicFrameMkLst>
            <pc:docMk/>
            <pc:sldMk cId="1243475949" sldId="524"/>
            <ac:graphicFrameMk id="5" creationId="{3C7CD4B4-A93F-4B8D-9FC7-C324F796D032}"/>
          </ac:graphicFrameMkLst>
        </pc:graphicFrameChg>
        <pc:graphicFrameChg chg="add mod">
          <ac:chgData name="Jun Cai" userId="57e790d697ad4281" providerId="LiveId" clId="{17BDE744-D555-4DC6-A0AE-62D50C7E494F}" dt="2019-08-24T07:49:09.648" v="2309" actId="1038"/>
          <ac:graphicFrameMkLst>
            <pc:docMk/>
            <pc:sldMk cId="1243475949" sldId="524"/>
            <ac:graphicFrameMk id="6" creationId="{26F70769-1A72-48D3-B363-32237899AA33}"/>
          </ac:graphicFrameMkLst>
        </pc:graphicFrameChg>
        <pc:graphicFrameChg chg="add del mod">
          <ac:chgData name="Jun Cai" userId="57e790d697ad4281" providerId="LiveId" clId="{17BDE744-D555-4DC6-A0AE-62D50C7E494F}" dt="2019-08-24T07:15:27.660" v="1386" actId="478"/>
          <ac:graphicFrameMkLst>
            <pc:docMk/>
            <pc:sldMk cId="1243475949" sldId="524"/>
            <ac:graphicFrameMk id="9" creationId="{B6F544B0-5CD0-4086-AA86-6C411D6C2BFA}"/>
          </ac:graphicFrameMkLst>
        </pc:graphicFrameChg>
        <pc:graphicFrameChg chg="add del mod">
          <ac:chgData name="Jun Cai" userId="57e790d697ad4281" providerId="LiveId" clId="{17BDE744-D555-4DC6-A0AE-62D50C7E494F}" dt="2019-08-24T07:15:27.660" v="1386" actId="478"/>
          <ac:graphicFrameMkLst>
            <pc:docMk/>
            <pc:sldMk cId="1243475949" sldId="524"/>
            <ac:graphicFrameMk id="10" creationId="{8B56B0C8-C276-4BAA-AB4A-3E19385620CF}"/>
          </ac:graphicFrameMkLst>
        </pc:graphicFrameChg>
        <pc:graphicFrameChg chg="mod">
          <ac:chgData name="Jun Cai" userId="57e790d697ad4281" providerId="LiveId" clId="{17BDE744-D555-4DC6-A0AE-62D50C7E494F}" dt="2019-08-24T07:15:16.754" v="1384" actId="14100"/>
          <ac:graphicFrameMkLst>
            <pc:docMk/>
            <pc:sldMk cId="1243475949" sldId="524"/>
            <ac:graphicFrameMk id="12" creationId="{A641FDC2-6F6E-45F3-BDE9-C3CF3ABE313D}"/>
          </ac:graphicFrameMkLst>
        </pc:graphicFrameChg>
        <pc:graphicFrameChg chg="add mod">
          <ac:chgData name="Jun Cai" userId="57e790d697ad4281" providerId="LiveId" clId="{17BDE744-D555-4DC6-A0AE-62D50C7E494F}" dt="2019-08-24T07:18:44.898" v="1493" actId="1038"/>
          <ac:graphicFrameMkLst>
            <pc:docMk/>
            <pc:sldMk cId="1243475949" sldId="524"/>
            <ac:graphicFrameMk id="14" creationId="{E89931DE-4526-47A4-BEAC-955C17711315}"/>
          </ac:graphicFrameMkLst>
        </pc:graphicFrameChg>
        <pc:graphicFrameChg chg="add del mod">
          <ac:chgData name="Jun Cai" userId="57e790d697ad4281" providerId="LiveId" clId="{17BDE744-D555-4DC6-A0AE-62D50C7E494F}" dt="2019-08-24T07:58:20.805" v="2664" actId="478"/>
          <ac:graphicFrameMkLst>
            <pc:docMk/>
            <pc:sldMk cId="1243475949" sldId="524"/>
            <ac:graphicFrameMk id="15" creationId="{3AA8BC20-307E-4A5F-9822-F98F5DCC9D7A}"/>
          </ac:graphicFrameMkLst>
        </pc:graphicFrameChg>
        <pc:graphicFrameChg chg="add mod">
          <ac:chgData name="Jun Cai" userId="57e790d697ad4281" providerId="LiveId" clId="{17BDE744-D555-4DC6-A0AE-62D50C7E494F}" dt="2019-08-24T07:48:02.959" v="2219"/>
          <ac:graphicFrameMkLst>
            <pc:docMk/>
            <pc:sldMk cId="1243475949" sldId="524"/>
            <ac:graphicFrameMk id="16" creationId="{2F82296C-A701-4294-A05C-DA849F1ACEC9}"/>
          </ac:graphicFrameMkLst>
        </pc:graphicFrameChg>
        <pc:cxnChg chg="add mod">
          <ac:chgData name="Jun Cai" userId="57e790d697ad4281" providerId="LiveId" clId="{17BDE744-D555-4DC6-A0AE-62D50C7E494F}" dt="2019-08-24T07:19:03.674" v="1512" actId="1035"/>
          <ac:cxnSpMkLst>
            <pc:docMk/>
            <pc:sldMk cId="1243475949" sldId="524"/>
            <ac:cxnSpMk id="18" creationId="{E83AFF5F-E88F-43E7-90EB-BA1687969781}"/>
          </ac:cxnSpMkLst>
        </pc:cxnChg>
      </pc:sldChg>
      <pc:sldChg chg="addSp delSp modSp add">
        <pc:chgData name="Jun Cai" userId="57e790d697ad4281" providerId="LiveId" clId="{17BDE744-D555-4DC6-A0AE-62D50C7E494F}" dt="2019-08-27T02:57:05.153" v="7211"/>
        <pc:sldMkLst>
          <pc:docMk/>
          <pc:sldMk cId="1620005066" sldId="525"/>
        </pc:sldMkLst>
        <pc:spChg chg="add mod">
          <ac:chgData name="Jun Cai" userId="57e790d697ad4281" providerId="LiveId" clId="{17BDE744-D555-4DC6-A0AE-62D50C7E494F}" dt="2019-08-27T02:57:05.153" v="7211"/>
          <ac:spMkLst>
            <pc:docMk/>
            <pc:sldMk cId="1620005066" sldId="525"/>
            <ac:spMk id="6" creationId="{0760D6B1-BB85-4CA6-B702-D8B7D78B9440}"/>
          </ac:spMkLst>
        </pc:spChg>
        <pc:graphicFrameChg chg="add mod">
          <ac:chgData name="Jun Cai" userId="57e790d697ad4281" providerId="LiveId" clId="{17BDE744-D555-4DC6-A0AE-62D50C7E494F}" dt="2019-08-24T07:52:10.268" v="2530" actId="1038"/>
          <ac:graphicFrameMkLst>
            <pc:docMk/>
            <pc:sldMk cId="1620005066" sldId="525"/>
            <ac:graphicFrameMk id="2" creationId="{4B8E3732-DBB8-4E63-83B8-CD996648D0A6}"/>
          </ac:graphicFrameMkLst>
        </pc:graphicFrameChg>
        <pc:graphicFrameChg chg="add mod">
          <ac:chgData name="Jun Cai" userId="57e790d697ad4281" providerId="LiveId" clId="{17BDE744-D555-4DC6-A0AE-62D50C7E494F}" dt="2019-08-24T07:51:54.814" v="2513" actId="1036"/>
          <ac:graphicFrameMkLst>
            <pc:docMk/>
            <pc:sldMk cId="1620005066" sldId="525"/>
            <ac:graphicFrameMk id="3" creationId="{6803EF53-E20F-4704-84EF-937AE2D5926A}"/>
          </ac:graphicFrameMkLst>
        </pc:graphicFrameChg>
        <pc:graphicFrameChg chg="add del mod">
          <ac:chgData name="Jun Cai" userId="57e790d697ad4281" providerId="LiveId" clId="{17BDE744-D555-4DC6-A0AE-62D50C7E494F}" dt="2019-08-24T07:37:36.673" v="1808" actId="478"/>
          <ac:graphicFrameMkLst>
            <pc:docMk/>
            <pc:sldMk cId="1620005066" sldId="525"/>
            <ac:graphicFrameMk id="4" creationId="{36FC9292-7869-4992-B938-2CA027191C5F}"/>
          </ac:graphicFrameMkLst>
        </pc:graphicFrameChg>
        <pc:graphicFrameChg chg="add del mod">
          <ac:chgData name="Jun Cai" userId="57e790d697ad4281" providerId="LiveId" clId="{17BDE744-D555-4DC6-A0AE-62D50C7E494F}" dt="2019-08-24T07:37:39.626" v="1809" actId="478"/>
          <ac:graphicFrameMkLst>
            <pc:docMk/>
            <pc:sldMk cId="1620005066" sldId="525"/>
            <ac:graphicFrameMk id="5" creationId="{DF265BC6-9F3B-45A9-8551-D37FAF9AD018}"/>
          </ac:graphicFrameMkLst>
        </pc:graphicFrameChg>
      </pc:sldChg>
      <pc:sldChg chg="addSp delSp modSp add modAnim">
        <pc:chgData name="Jun Cai" userId="57e790d697ad4281" providerId="LiveId" clId="{17BDE744-D555-4DC6-A0AE-62D50C7E494F}" dt="2019-08-28T02:23:48.834" v="9990"/>
        <pc:sldMkLst>
          <pc:docMk/>
          <pc:sldMk cId="3918665801" sldId="526"/>
        </pc:sldMkLst>
        <pc:spChg chg="add">
          <ac:chgData name="Jun Cai" userId="57e790d697ad4281" providerId="LiveId" clId="{17BDE744-D555-4DC6-A0AE-62D50C7E494F}" dt="2019-08-27T01:11:57.454" v="3578"/>
          <ac:spMkLst>
            <pc:docMk/>
            <pc:sldMk cId="3918665801" sldId="526"/>
            <ac:spMk id="2" creationId="{7189B83D-7DDC-46BB-84C6-6A5F24A1A455}"/>
          </ac:spMkLst>
        </pc:spChg>
        <pc:spChg chg="add mod">
          <ac:chgData name="Jun Cai" userId="57e790d697ad4281" providerId="LiveId" clId="{17BDE744-D555-4DC6-A0AE-62D50C7E494F}" dt="2019-08-27T01:29:29.199" v="4262"/>
          <ac:spMkLst>
            <pc:docMk/>
            <pc:sldMk cId="3918665801" sldId="526"/>
            <ac:spMk id="4" creationId="{0378240B-A0C8-4441-AC75-E494DFC27591}"/>
          </ac:spMkLst>
        </pc:spChg>
        <pc:spChg chg="add mod">
          <ac:chgData name="Jun Cai" userId="57e790d697ad4281" providerId="LiveId" clId="{17BDE744-D555-4DC6-A0AE-62D50C7E494F}" dt="2019-08-27T02:10:31.848" v="6723" actId="207"/>
          <ac:spMkLst>
            <pc:docMk/>
            <pc:sldMk cId="3918665801" sldId="526"/>
            <ac:spMk id="6" creationId="{DD04B436-309D-412C-AB08-4C4327B45E2A}"/>
          </ac:spMkLst>
        </pc:spChg>
        <pc:spChg chg="add mod">
          <ac:chgData name="Jun Cai" userId="57e790d697ad4281" providerId="LiveId" clId="{17BDE744-D555-4DC6-A0AE-62D50C7E494F}" dt="2019-08-27T02:22:19.708" v="6768"/>
          <ac:spMkLst>
            <pc:docMk/>
            <pc:sldMk cId="3918665801" sldId="526"/>
            <ac:spMk id="8" creationId="{46C88155-1F24-4E88-AA5A-66F89E184458}"/>
          </ac:spMkLst>
        </pc:spChg>
        <pc:spChg chg="add mod topLvl">
          <ac:chgData name="Jun Cai" userId="57e790d697ad4281" providerId="LiveId" clId="{17BDE744-D555-4DC6-A0AE-62D50C7E494F}" dt="2019-08-27T02:20:01.537" v="6736" actId="165"/>
          <ac:spMkLst>
            <pc:docMk/>
            <pc:sldMk cId="3918665801" sldId="526"/>
            <ac:spMk id="9" creationId="{534CDEDD-F6B0-4E77-A302-67F3402A7EAC}"/>
          </ac:spMkLst>
        </pc:spChg>
        <pc:spChg chg="add mod">
          <ac:chgData name="Jun Cai" userId="57e790d697ad4281" providerId="LiveId" clId="{17BDE744-D555-4DC6-A0AE-62D50C7E494F}" dt="2019-08-28T02:23:06.849" v="9984" actId="164"/>
          <ac:spMkLst>
            <pc:docMk/>
            <pc:sldMk cId="3918665801" sldId="526"/>
            <ac:spMk id="11" creationId="{1E7F540F-1BA2-4563-87C6-2F63C59384D8}"/>
          </ac:spMkLst>
        </pc:spChg>
        <pc:spChg chg="add mod">
          <ac:chgData name="Jun Cai" userId="57e790d697ad4281" providerId="LiveId" clId="{17BDE744-D555-4DC6-A0AE-62D50C7E494F}" dt="2019-08-28T02:23:06.849" v="9984" actId="164"/>
          <ac:spMkLst>
            <pc:docMk/>
            <pc:sldMk cId="3918665801" sldId="526"/>
            <ac:spMk id="12" creationId="{E517158B-0152-4E4E-A08C-BA38716AB307}"/>
          </ac:spMkLst>
        </pc:spChg>
        <pc:grpChg chg="add del mod">
          <ac:chgData name="Jun Cai" userId="57e790d697ad4281" providerId="LiveId" clId="{17BDE744-D555-4DC6-A0AE-62D50C7E494F}" dt="2019-08-27T02:20:01.537" v="6736" actId="165"/>
          <ac:grpSpMkLst>
            <pc:docMk/>
            <pc:sldMk cId="3918665801" sldId="526"/>
            <ac:grpSpMk id="10" creationId="{2CA4BC76-4BD3-44E9-8C74-D512EF716D1F}"/>
          </ac:grpSpMkLst>
        </pc:grpChg>
        <pc:grpChg chg="add mod">
          <ac:chgData name="Jun Cai" userId="57e790d697ad4281" providerId="LiveId" clId="{17BDE744-D555-4DC6-A0AE-62D50C7E494F}" dt="2019-08-28T02:23:12.834" v="9985" actId="1076"/>
          <ac:grpSpMkLst>
            <pc:docMk/>
            <pc:sldMk cId="3918665801" sldId="526"/>
            <ac:grpSpMk id="10" creationId="{332F0634-9A4E-4323-9819-B04B872A5791}"/>
          </ac:grpSpMkLst>
        </pc:grpChg>
        <pc:graphicFrameChg chg="add">
          <ac:chgData name="Jun Cai" userId="57e790d697ad4281" providerId="LiveId" clId="{17BDE744-D555-4DC6-A0AE-62D50C7E494F}" dt="2019-08-27T01:11:57.454" v="3578"/>
          <ac:graphicFrameMkLst>
            <pc:docMk/>
            <pc:sldMk cId="3918665801" sldId="526"/>
            <ac:graphicFrameMk id="3" creationId="{AB1D3487-A9CA-44D9-8E10-D3853CEB938F}"/>
          </ac:graphicFrameMkLst>
        </pc:graphicFrameChg>
        <pc:graphicFrameChg chg="add mod topLvl">
          <ac:chgData name="Jun Cai" userId="57e790d697ad4281" providerId="LiveId" clId="{17BDE744-D555-4DC6-A0AE-62D50C7E494F}" dt="2019-08-27T02:20:01.537" v="6736" actId="165"/>
          <ac:graphicFrameMkLst>
            <pc:docMk/>
            <pc:sldMk cId="3918665801" sldId="526"/>
            <ac:graphicFrameMk id="5" creationId="{7C2EB9FD-AD5A-4E3B-8B07-24AA048C54AE}"/>
          </ac:graphicFrameMkLst>
        </pc:graphicFrameChg>
        <pc:graphicFrameChg chg="add mod">
          <ac:chgData name="Jun Cai" userId="57e790d697ad4281" providerId="LiveId" clId="{17BDE744-D555-4DC6-A0AE-62D50C7E494F}" dt="2019-08-27T02:20:46.116" v="6747" actId="1037"/>
          <ac:graphicFrameMkLst>
            <pc:docMk/>
            <pc:sldMk cId="3918665801" sldId="526"/>
            <ac:graphicFrameMk id="7" creationId="{6F9325E3-9F8C-43D9-8C42-A25D3A83A92E}"/>
          </ac:graphicFrameMkLst>
        </pc:graphicFrameChg>
      </pc:sldChg>
      <pc:sldChg chg="addSp delSp modSp add">
        <pc:chgData name="Jun Cai" userId="57e790d697ad4281" providerId="LiveId" clId="{17BDE744-D555-4DC6-A0AE-62D50C7E494F}" dt="2019-08-27T03:39:54.558" v="8835" actId="1036"/>
        <pc:sldMkLst>
          <pc:docMk/>
          <pc:sldMk cId="3419597040" sldId="527"/>
        </pc:sldMkLst>
        <pc:spChg chg="del">
          <ac:chgData name="Jun Cai" userId="57e790d697ad4281" providerId="LiveId" clId="{17BDE744-D555-4DC6-A0AE-62D50C7E494F}" dt="2019-08-27T03:06:17.504" v="7659" actId="478"/>
          <ac:spMkLst>
            <pc:docMk/>
            <pc:sldMk cId="3419597040" sldId="527"/>
            <ac:spMk id="9" creationId="{00000000-0000-0000-0000-000000000000}"/>
          </ac:spMkLst>
        </pc:spChg>
        <pc:spChg chg="add mod">
          <ac:chgData name="Jun Cai" userId="57e790d697ad4281" providerId="LiveId" clId="{17BDE744-D555-4DC6-A0AE-62D50C7E494F}" dt="2019-08-27T03:36:44.394" v="8668" actId="14100"/>
          <ac:spMkLst>
            <pc:docMk/>
            <pc:sldMk cId="3419597040" sldId="527"/>
            <ac:spMk id="13" creationId="{8D0C2DA5-22DE-41D0-9F0B-BA961141E9C1}"/>
          </ac:spMkLst>
        </pc:spChg>
        <pc:spChg chg="add mod">
          <ac:chgData name="Jun Cai" userId="57e790d697ad4281" providerId="LiveId" clId="{17BDE744-D555-4DC6-A0AE-62D50C7E494F}" dt="2019-08-27T03:39:54.558" v="8835" actId="1036"/>
          <ac:spMkLst>
            <pc:docMk/>
            <pc:sldMk cId="3419597040" sldId="527"/>
            <ac:spMk id="16" creationId="{9259A9EC-4A85-4734-9D57-6F5EDA054539}"/>
          </ac:spMkLst>
        </pc:spChg>
        <pc:spChg chg="del">
          <ac:chgData name="Jun Cai" userId="57e790d697ad4281" providerId="LiveId" clId="{17BDE744-D555-4DC6-A0AE-62D50C7E494F}" dt="2019-08-27T03:06:07.158" v="7656" actId="478"/>
          <ac:spMkLst>
            <pc:docMk/>
            <pc:sldMk cId="3419597040" sldId="527"/>
            <ac:spMk id="17410" creationId="{00000000-0000-0000-0000-000000000000}"/>
          </ac:spMkLst>
        </pc:spChg>
        <pc:spChg chg="mod">
          <ac:chgData name="Jun Cai" userId="57e790d697ad4281" providerId="LiveId" clId="{17BDE744-D555-4DC6-A0AE-62D50C7E494F}" dt="2019-08-27T03:38:45.074" v="8764" actId="14100"/>
          <ac:spMkLst>
            <pc:docMk/>
            <pc:sldMk cId="3419597040" sldId="527"/>
            <ac:spMk id="17412" creationId="{00000000-0000-0000-0000-000000000000}"/>
          </ac:spMkLst>
        </pc:spChg>
        <pc:grpChg chg="add mod">
          <ac:chgData name="Jun Cai" userId="57e790d697ad4281" providerId="LiveId" clId="{17BDE744-D555-4DC6-A0AE-62D50C7E494F}" dt="2019-08-27T03:39:54.558" v="8835" actId="1036"/>
          <ac:grpSpMkLst>
            <pc:docMk/>
            <pc:sldMk cId="3419597040" sldId="527"/>
            <ac:grpSpMk id="2" creationId="{480504C4-499D-46EB-95FB-DFBAAA004A51}"/>
          </ac:grpSpMkLst>
        </pc:grpChg>
        <pc:grpChg chg="add mod">
          <ac:chgData name="Jun Cai" userId="57e790d697ad4281" providerId="LiveId" clId="{17BDE744-D555-4DC6-A0AE-62D50C7E494F}" dt="2019-08-27T03:39:04.324" v="8766" actId="1076"/>
          <ac:grpSpMkLst>
            <pc:docMk/>
            <pc:sldMk cId="3419597040" sldId="527"/>
            <ac:grpSpMk id="3" creationId="{CE31EA52-A26E-4820-99CC-17F52C5FA311}"/>
          </ac:grpSpMkLst>
        </pc:grpChg>
        <pc:graphicFrameChg chg="del mod">
          <ac:chgData name="Jun Cai" userId="57e790d697ad4281" providerId="LiveId" clId="{17BDE744-D555-4DC6-A0AE-62D50C7E494F}" dt="2019-08-27T03:38:59.762" v="8765" actId="478"/>
          <ac:graphicFrameMkLst>
            <pc:docMk/>
            <pc:sldMk cId="3419597040" sldId="527"/>
            <ac:graphicFrameMk id="8" creationId="{00000000-0000-0000-0000-000000000000}"/>
          </ac:graphicFrameMkLst>
        </pc:graphicFrameChg>
        <pc:graphicFrameChg chg="del mod">
          <ac:chgData name="Jun Cai" userId="57e790d697ad4281" providerId="LiveId" clId="{17BDE744-D555-4DC6-A0AE-62D50C7E494F}" dt="2019-08-27T03:06:11.893" v="7658" actId="478"/>
          <ac:graphicFrameMkLst>
            <pc:docMk/>
            <pc:sldMk cId="3419597040" sldId="527"/>
            <ac:graphicFrameMk id="10" creationId="{A98ED03E-B838-4FB5-8A2C-06D910936D83}"/>
          </ac:graphicFrameMkLst>
        </pc:graphicFrameChg>
        <pc:graphicFrameChg chg="add del mod">
          <ac:chgData name="Jun Cai" userId="57e790d697ad4281" providerId="LiveId" clId="{17BDE744-D555-4DC6-A0AE-62D50C7E494F}" dt="2019-08-27T03:38:59.762" v="8765" actId="478"/>
          <ac:graphicFrameMkLst>
            <pc:docMk/>
            <pc:sldMk cId="3419597040" sldId="527"/>
            <ac:graphicFrameMk id="11" creationId="{114CAA26-E0DC-4F00-8C85-898F1EF733C0}"/>
          </ac:graphicFrameMkLst>
        </pc:graphicFrameChg>
        <pc:graphicFrameChg chg="add mod">
          <ac:chgData name="Jun Cai" userId="57e790d697ad4281" providerId="LiveId" clId="{17BDE744-D555-4DC6-A0AE-62D50C7E494F}" dt="2019-08-27T03:39:44.418" v="8829" actId="1035"/>
          <ac:graphicFrameMkLst>
            <pc:docMk/>
            <pc:sldMk cId="3419597040" sldId="527"/>
            <ac:graphicFrameMk id="12" creationId="{6A42FCE1-5043-420C-8ADF-EB0F8E2A5C8E}"/>
          </ac:graphicFrameMkLst>
        </pc:graphicFrameChg>
        <pc:graphicFrameChg chg="add mod">
          <ac:chgData name="Jun Cai" userId="57e790d697ad4281" providerId="LiveId" clId="{17BDE744-D555-4DC6-A0AE-62D50C7E494F}" dt="2019-08-27T03:37:26.336" v="8709" actId="14100"/>
          <ac:graphicFrameMkLst>
            <pc:docMk/>
            <pc:sldMk cId="3419597040" sldId="527"/>
            <ac:graphicFrameMk id="14" creationId="{4BAAD807-8143-4C9E-BBF2-149A85D6782D}"/>
          </ac:graphicFrameMkLst>
        </pc:graphicFrameChg>
        <pc:graphicFrameChg chg="del">
          <ac:chgData name="Jun Cai" userId="57e790d697ad4281" providerId="LiveId" clId="{17BDE744-D555-4DC6-A0AE-62D50C7E494F}" dt="2019-08-27T03:06:11.893" v="7658" actId="478"/>
          <ac:graphicFrameMkLst>
            <pc:docMk/>
            <pc:sldMk cId="3419597040" sldId="527"/>
            <ac:graphicFrameMk id="17411" creationId="{00000000-0000-0000-0000-000000000000}"/>
          </ac:graphicFrameMkLst>
        </pc:graphicFrameChg>
        <pc:graphicFrameChg chg="mod">
          <ac:chgData name="Jun Cai" userId="57e790d697ad4281" providerId="LiveId" clId="{17BDE744-D555-4DC6-A0AE-62D50C7E494F}" dt="2019-08-27T03:38:31.211" v="8761" actId="1037"/>
          <ac:graphicFrameMkLst>
            <pc:docMk/>
            <pc:sldMk cId="3419597040" sldId="527"/>
            <ac:graphicFrameMk id="17413" creationId="{00000000-0000-0000-0000-000000000000}"/>
          </ac:graphicFrameMkLst>
        </pc:graphicFrameChg>
        <pc:graphicFrameChg chg="mod">
          <ac:chgData name="Jun Cai" userId="57e790d697ad4281" providerId="LiveId" clId="{17BDE744-D555-4DC6-A0AE-62D50C7E494F}" dt="2019-08-27T03:39:32.918" v="8817" actId="14100"/>
          <ac:graphicFrameMkLst>
            <pc:docMk/>
            <pc:sldMk cId="3419597040" sldId="527"/>
            <ac:graphicFrameMk id="17414" creationId="{00000000-0000-0000-0000-000000000000}"/>
          </ac:graphicFrameMkLst>
        </pc:graphicFrameChg>
        <pc:graphicFrameChg chg="del mod">
          <ac:chgData name="Jun Cai" userId="57e790d697ad4281" providerId="LiveId" clId="{17BDE744-D555-4DC6-A0AE-62D50C7E494F}" dt="2019-08-27T03:17:18.074" v="8080" actId="478"/>
          <ac:graphicFrameMkLst>
            <pc:docMk/>
            <pc:sldMk cId="3419597040" sldId="527"/>
            <ac:graphicFrameMk id="17415" creationId="{00000000-0000-0000-0000-000000000000}"/>
          </ac:graphicFrameMkLst>
        </pc:graphicFrameChg>
      </pc:sldChg>
      <pc:sldChg chg="addSp delSp modSp add">
        <pc:chgData name="Jun Cai" userId="57e790d697ad4281" providerId="LiveId" clId="{17BDE744-D555-4DC6-A0AE-62D50C7E494F}" dt="2019-08-27T04:46:13.529" v="9650" actId="1076"/>
        <pc:sldMkLst>
          <pc:docMk/>
          <pc:sldMk cId="1684555686" sldId="528"/>
        </pc:sldMkLst>
        <pc:spChg chg="add mod">
          <ac:chgData name="Jun Cai" userId="57e790d697ad4281" providerId="LiveId" clId="{17BDE744-D555-4DC6-A0AE-62D50C7E494F}" dt="2019-08-27T04:40:19.470" v="9461" actId="164"/>
          <ac:spMkLst>
            <pc:docMk/>
            <pc:sldMk cId="1684555686" sldId="528"/>
            <ac:spMk id="6" creationId="{74235BF6-A7A0-467C-A551-D8D12164633C}"/>
          </ac:spMkLst>
        </pc:spChg>
        <pc:spChg chg="add mod">
          <ac:chgData name="Jun Cai" userId="57e790d697ad4281" providerId="LiveId" clId="{17BDE744-D555-4DC6-A0AE-62D50C7E494F}" dt="2019-08-27T04:40:26.298" v="9462" actId="164"/>
          <ac:spMkLst>
            <pc:docMk/>
            <pc:sldMk cId="1684555686" sldId="528"/>
            <ac:spMk id="7" creationId="{B2238D24-5485-47B6-9E8E-4B05FFA851F8}"/>
          </ac:spMkLst>
        </pc:spChg>
        <pc:spChg chg="add mod">
          <ac:chgData name="Jun Cai" userId="57e790d697ad4281" providerId="LiveId" clId="{17BDE744-D555-4DC6-A0AE-62D50C7E494F}" dt="2019-08-27T04:41:46.177" v="9597" actId="14100"/>
          <ac:spMkLst>
            <pc:docMk/>
            <pc:sldMk cId="1684555686" sldId="528"/>
            <ac:spMk id="11" creationId="{690EAF43-B479-42C1-ADB4-0F6C110F305E}"/>
          </ac:spMkLst>
        </pc:spChg>
        <pc:spChg chg="add mod">
          <ac:chgData name="Jun Cai" userId="57e790d697ad4281" providerId="LiveId" clId="{17BDE744-D555-4DC6-A0AE-62D50C7E494F}" dt="2019-08-27T04:43:47.283" v="9640" actId="207"/>
          <ac:spMkLst>
            <pc:docMk/>
            <pc:sldMk cId="1684555686" sldId="528"/>
            <ac:spMk id="12" creationId="{348194C5-8C0C-4F9F-B937-45EF8A7C327D}"/>
          </ac:spMkLst>
        </pc:spChg>
        <pc:grpChg chg="add mod">
          <ac:chgData name="Jun Cai" userId="57e790d697ad4281" providerId="LiveId" clId="{17BDE744-D555-4DC6-A0AE-62D50C7E494F}" dt="2019-08-27T04:40:54.645" v="9530" actId="1035"/>
          <ac:grpSpMkLst>
            <pc:docMk/>
            <pc:sldMk cId="1684555686" sldId="528"/>
            <ac:grpSpMk id="9" creationId="{00425282-DFB7-409D-849A-8DEC4DC6FF9F}"/>
          </ac:grpSpMkLst>
        </pc:grpChg>
        <pc:grpChg chg="add mod">
          <ac:chgData name="Jun Cai" userId="57e790d697ad4281" providerId="LiveId" clId="{17BDE744-D555-4DC6-A0AE-62D50C7E494F}" dt="2019-08-27T04:40:30.775" v="9482" actId="1036"/>
          <ac:grpSpMkLst>
            <pc:docMk/>
            <pc:sldMk cId="1684555686" sldId="528"/>
            <ac:grpSpMk id="10" creationId="{6561B007-9C84-4886-9CC6-8BEA0B77E97C}"/>
          </ac:grpSpMkLst>
        </pc:grpChg>
        <pc:graphicFrameChg chg="add del mod">
          <ac:chgData name="Jun Cai" userId="57e790d697ad4281" providerId="LiveId" clId="{17BDE744-D555-4DC6-A0AE-62D50C7E494F}" dt="2019-08-27T04:38:41.509" v="9313" actId="478"/>
          <ac:graphicFrameMkLst>
            <pc:docMk/>
            <pc:sldMk cId="1684555686" sldId="528"/>
            <ac:graphicFrameMk id="2" creationId="{A74C3BD5-3502-4232-8CB1-3E9B28418E44}"/>
          </ac:graphicFrameMkLst>
        </pc:graphicFrameChg>
        <pc:graphicFrameChg chg="add del mod">
          <ac:chgData name="Jun Cai" userId="57e790d697ad4281" providerId="LiveId" clId="{17BDE744-D555-4DC6-A0AE-62D50C7E494F}" dt="2019-08-27T04:38:41.509" v="9313" actId="478"/>
          <ac:graphicFrameMkLst>
            <pc:docMk/>
            <pc:sldMk cId="1684555686" sldId="528"/>
            <ac:graphicFrameMk id="3" creationId="{2A4CF74A-D93E-4BF8-B2ED-545E60AEBDE5}"/>
          </ac:graphicFrameMkLst>
        </pc:graphicFrameChg>
        <pc:graphicFrameChg chg="add mod">
          <ac:chgData name="Jun Cai" userId="57e790d697ad4281" providerId="LiveId" clId="{17BDE744-D555-4DC6-A0AE-62D50C7E494F}" dt="2019-08-27T04:40:26.298" v="9462" actId="164"/>
          <ac:graphicFrameMkLst>
            <pc:docMk/>
            <pc:sldMk cId="1684555686" sldId="528"/>
            <ac:graphicFrameMk id="4" creationId="{9FACE550-869A-4306-8CB8-0C2AA18B1F50}"/>
          </ac:graphicFrameMkLst>
        </pc:graphicFrameChg>
        <pc:graphicFrameChg chg="add mod">
          <ac:chgData name="Jun Cai" userId="57e790d697ad4281" providerId="LiveId" clId="{17BDE744-D555-4DC6-A0AE-62D50C7E494F}" dt="2019-08-27T04:40:46.755" v="9499" actId="1038"/>
          <ac:graphicFrameMkLst>
            <pc:docMk/>
            <pc:sldMk cId="1684555686" sldId="528"/>
            <ac:graphicFrameMk id="5" creationId="{1D8818F0-EFFD-455A-85DD-3639BDF6B1B8}"/>
          </ac:graphicFrameMkLst>
        </pc:graphicFrameChg>
        <pc:graphicFrameChg chg="add mod">
          <ac:chgData name="Jun Cai" userId="57e790d697ad4281" providerId="LiveId" clId="{17BDE744-D555-4DC6-A0AE-62D50C7E494F}" dt="2019-08-27T04:46:13.529" v="9650" actId="1076"/>
          <ac:graphicFrameMkLst>
            <pc:docMk/>
            <pc:sldMk cId="1684555686" sldId="528"/>
            <ac:graphicFrameMk id="8" creationId="{309A4E85-35BF-4872-87CC-055CD198E912}"/>
          </ac:graphicFrameMkLst>
        </pc:graphicFrameChg>
      </pc:sldChg>
    </pc:docChg>
  </pc:docChgLst>
</pc:chgInfo>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16.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16.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image" Target="../media/image16.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 Id="rId5" Type="http://schemas.openxmlformats.org/officeDocument/2006/relationships/image" Target="../media/image48.wmf"/><Relationship Id="rId4" Type="http://schemas.openxmlformats.org/officeDocument/2006/relationships/image" Target="../media/image47.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9.wmf"/><Relationship Id="rId4" Type="http://schemas.openxmlformats.org/officeDocument/2006/relationships/image" Target="../media/image52.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54.wmf"/><Relationship Id="rId1" Type="http://schemas.openxmlformats.org/officeDocument/2006/relationships/image" Target="../media/image53.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59.wmf"/><Relationship Id="rId1" Type="http://schemas.openxmlformats.org/officeDocument/2006/relationships/image" Target="../media/image58.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 Id="rId5" Type="http://schemas.openxmlformats.org/officeDocument/2006/relationships/image" Target="../media/image64.wmf"/><Relationship Id="rId4" Type="http://schemas.openxmlformats.org/officeDocument/2006/relationships/image" Target="../media/image63.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66.wmf"/><Relationship Id="rId1" Type="http://schemas.openxmlformats.org/officeDocument/2006/relationships/image" Target="../media/image65.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image" Target="../media/image68.wmf"/><Relationship Id="rId1" Type="http://schemas.openxmlformats.org/officeDocument/2006/relationships/image" Target="../media/image67.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71.wmf"/><Relationship Id="rId1" Type="http://schemas.openxmlformats.org/officeDocument/2006/relationships/image" Target="../media/image70.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73.wmf"/><Relationship Id="rId1" Type="http://schemas.openxmlformats.org/officeDocument/2006/relationships/image" Target="../media/image7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76.wmf"/><Relationship Id="rId2" Type="http://schemas.openxmlformats.org/officeDocument/2006/relationships/image" Target="../media/image75.wmf"/><Relationship Id="rId1" Type="http://schemas.openxmlformats.org/officeDocument/2006/relationships/image" Target="../media/image74.wmf"/><Relationship Id="rId4" Type="http://schemas.openxmlformats.org/officeDocument/2006/relationships/image" Target="../media/image77.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78.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80.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83.wmf"/><Relationship Id="rId2" Type="http://schemas.openxmlformats.org/officeDocument/2006/relationships/image" Target="../media/image82.wmf"/><Relationship Id="rId1" Type="http://schemas.openxmlformats.org/officeDocument/2006/relationships/image" Target="../media/image81.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86.wmf"/><Relationship Id="rId2" Type="http://schemas.openxmlformats.org/officeDocument/2006/relationships/image" Target="../media/image85.wmf"/><Relationship Id="rId1" Type="http://schemas.openxmlformats.org/officeDocument/2006/relationships/image" Target="../media/image84.wmf"/><Relationship Id="rId4" Type="http://schemas.openxmlformats.org/officeDocument/2006/relationships/image" Target="../media/image87.wmf"/></Relationships>
</file>

<file path=ppt/drawings/_rels/vmlDrawing35.vml.rels><?xml version="1.0" encoding="UTF-8" standalone="yes"?>
<Relationships xmlns="http://schemas.openxmlformats.org/package/2006/relationships"><Relationship Id="rId8" Type="http://schemas.openxmlformats.org/officeDocument/2006/relationships/image" Target="../media/image95.wmf"/><Relationship Id="rId3" Type="http://schemas.openxmlformats.org/officeDocument/2006/relationships/image" Target="../media/image90.wmf"/><Relationship Id="rId7" Type="http://schemas.openxmlformats.org/officeDocument/2006/relationships/image" Target="../media/image94.wmf"/><Relationship Id="rId2" Type="http://schemas.openxmlformats.org/officeDocument/2006/relationships/image" Target="../media/image89.wmf"/><Relationship Id="rId1" Type="http://schemas.openxmlformats.org/officeDocument/2006/relationships/image" Target="../media/image88.wmf"/><Relationship Id="rId6" Type="http://schemas.openxmlformats.org/officeDocument/2006/relationships/image" Target="../media/image93.wmf"/><Relationship Id="rId5" Type="http://schemas.openxmlformats.org/officeDocument/2006/relationships/image" Target="../media/image92.wmf"/><Relationship Id="rId4" Type="http://schemas.openxmlformats.org/officeDocument/2006/relationships/image" Target="../media/image91.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98.wmf"/><Relationship Id="rId2" Type="http://schemas.openxmlformats.org/officeDocument/2006/relationships/image" Target="../media/image97.wmf"/><Relationship Id="rId1" Type="http://schemas.openxmlformats.org/officeDocument/2006/relationships/image" Target="../media/image96.wmf"/><Relationship Id="rId5" Type="http://schemas.openxmlformats.org/officeDocument/2006/relationships/image" Target="../media/image100.wmf"/><Relationship Id="rId4" Type="http://schemas.openxmlformats.org/officeDocument/2006/relationships/image" Target="../media/image99.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03.wmf"/><Relationship Id="rId2" Type="http://schemas.openxmlformats.org/officeDocument/2006/relationships/image" Target="../media/image102.wmf"/><Relationship Id="rId1" Type="http://schemas.openxmlformats.org/officeDocument/2006/relationships/image" Target="../media/image101.wmf"/><Relationship Id="rId5" Type="http://schemas.openxmlformats.org/officeDocument/2006/relationships/image" Target="../media/image105.wmf"/><Relationship Id="rId4" Type="http://schemas.openxmlformats.org/officeDocument/2006/relationships/image" Target="../media/image104.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08.wmf"/><Relationship Id="rId2" Type="http://schemas.openxmlformats.org/officeDocument/2006/relationships/image" Target="../media/image107.wmf"/><Relationship Id="rId1" Type="http://schemas.openxmlformats.org/officeDocument/2006/relationships/image" Target="../media/image106.wmf"/><Relationship Id="rId5" Type="http://schemas.openxmlformats.org/officeDocument/2006/relationships/image" Target="../media/image110.wmf"/><Relationship Id="rId4" Type="http://schemas.openxmlformats.org/officeDocument/2006/relationships/image" Target="../media/image109.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113.wmf"/><Relationship Id="rId2" Type="http://schemas.openxmlformats.org/officeDocument/2006/relationships/image" Target="../media/image112.wmf"/><Relationship Id="rId1" Type="http://schemas.openxmlformats.org/officeDocument/2006/relationships/image" Target="../media/image111.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116.wmf"/><Relationship Id="rId2" Type="http://schemas.openxmlformats.org/officeDocument/2006/relationships/image" Target="../media/image115.wmf"/><Relationship Id="rId1" Type="http://schemas.openxmlformats.org/officeDocument/2006/relationships/image" Target="../media/image114.wmf"/><Relationship Id="rId5" Type="http://schemas.openxmlformats.org/officeDocument/2006/relationships/image" Target="../media/image118.wmf"/><Relationship Id="rId4" Type="http://schemas.openxmlformats.org/officeDocument/2006/relationships/image" Target="../media/image117.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121.wmf"/><Relationship Id="rId2" Type="http://schemas.openxmlformats.org/officeDocument/2006/relationships/image" Target="../media/image120.wmf"/><Relationship Id="rId1" Type="http://schemas.openxmlformats.org/officeDocument/2006/relationships/image" Target="../media/image119.wmf"/><Relationship Id="rId4" Type="http://schemas.openxmlformats.org/officeDocument/2006/relationships/image" Target="../media/image122.w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125.wmf"/><Relationship Id="rId2" Type="http://schemas.openxmlformats.org/officeDocument/2006/relationships/image" Target="../media/image124.wmf"/><Relationship Id="rId1" Type="http://schemas.openxmlformats.org/officeDocument/2006/relationships/image" Target="../media/image123.wmf"/><Relationship Id="rId6" Type="http://schemas.openxmlformats.org/officeDocument/2006/relationships/image" Target="../media/image128.wmf"/><Relationship Id="rId5" Type="http://schemas.openxmlformats.org/officeDocument/2006/relationships/image" Target="../media/image127.wmf"/><Relationship Id="rId4" Type="http://schemas.openxmlformats.org/officeDocument/2006/relationships/image" Target="../media/image126.w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131.wmf"/><Relationship Id="rId2" Type="http://schemas.openxmlformats.org/officeDocument/2006/relationships/image" Target="../media/image130.wmf"/><Relationship Id="rId1" Type="http://schemas.openxmlformats.org/officeDocument/2006/relationships/image" Target="../media/image129.wmf"/><Relationship Id="rId6" Type="http://schemas.openxmlformats.org/officeDocument/2006/relationships/image" Target="../media/image134.wmf"/><Relationship Id="rId5" Type="http://schemas.openxmlformats.org/officeDocument/2006/relationships/image" Target="../media/image133.wmf"/><Relationship Id="rId4" Type="http://schemas.openxmlformats.org/officeDocument/2006/relationships/image" Target="../media/image132.w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137.wmf"/><Relationship Id="rId2" Type="http://schemas.openxmlformats.org/officeDocument/2006/relationships/image" Target="../media/image136.wmf"/><Relationship Id="rId1" Type="http://schemas.openxmlformats.org/officeDocument/2006/relationships/image" Target="../media/image135.w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140.wmf"/><Relationship Id="rId2" Type="http://schemas.openxmlformats.org/officeDocument/2006/relationships/image" Target="../media/image139.wmf"/><Relationship Id="rId1" Type="http://schemas.openxmlformats.org/officeDocument/2006/relationships/image" Target="../media/image138.wmf"/><Relationship Id="rId6" Type="http://schemas.openxmlformats.org/officeDocument/2006/relationships/image" Target="../media/image143.wmf"/><Relationship Id="rId5" Type="http://schemas.openxmlformats.org/officeDocument/2006/relationships/image" Target="../media/image142.wmf"/><Relationship Id="rId4" Type="http://schemas.openxmlformats.org/officeDocument/2006/relationships/image" Target="../media/image141.w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146.wmf"/><Relationship Id="rId2" Type="http://schemas.openxmlformats.org/officeDocument/2006/relationships/image" Target="../media/image145.wmf"/><Relationship Id="rId1" Type="http://schemas.openxmlformats.org/officeDocument/2006/relationships/image" Target="../media/image144.w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147.wmf"/></Relationships>
</file>

<file path=ppt/drawings/_rels/vmlDrawing48.vml.rels><?xml version="1.0" encoding="UTF-8" standalone="yes"?>
<Relationships xmlns="http://schemas.openxmlformats.org/package/2006/relationships"><Relationship Id="rId2" Type="http://schemas.openxmlformats.org/officeDocument/2006/relationships/image" Target="../media/image149.wmf"/><Relationship Id="rId1" Type="http://schemas.openxmlformats.org/officeDocument/2006/relationships/image" Target="../media/image148.wmf"/></Relationships>
</file>

<file path=ppt/drawings/_rels/vmlDrawing49.vml.rels><?xml version="1.0" encoding="UTF-8" standalone="yes"?>
<Relationships xmlns="http://schemas.openxmlformats.org/package/2006/relationships"><Relationship Id="rId3" Type="http://schemas.openxmlformats.org/officeDocument/2006/relationships/image" Target="../media/image152.wmf"/><Relationship Id="rId2" Type="http://schemas.openxmlformats.org/officeDocument/2006/relationships/image" Target="../media/image151.wmf"/><Relationship Id="rId1" Type="http://schemas.openxmlformats.org/officeDocument/2006/relationships/image" Target="../media/image150.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50.vml.rels><?xml version="1.0" encoding="UTF-8" standalone="yes"?>
<Relationships xmlns="http://schemas.openxmlformats.org/package/2006/relationships"><Relationship Id="rId3" Type="http://schemas.openxmlformats.org/officeDocument/2006/relationships/image" Target="../media/image155.wmf"/><Relationship Id="rId2" Type="http://schemas.openxmlformats.org/officeDocument/2006/relationships/image" Target="../media/image154.wmf"/><Relationship Id="rId1" Type="http://schemas.openxmlformats.org/officeDocument/2006/relationships/image" Target="../media/image153.wmf"/><Relationship Id="rId6" Type="http://schemas.openxmlformats.org/officeDocument/2006/relationships/image" Target="../media/image158.wmf"/><Relationship Id="rId5" Type="http://schemas.openxmlformats.org/officeDocument/2006/relationships/image" Target="../media/image157.wmf"/><Relationship Id="rId4" Type="http://schemas.openxmlformats.org/officeDocument/2006/relationships/image" Target="../media/image156.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 Id="rId4" Type="http://schemas.openxmlformats.org/officeDocument/2006/relationships/image" Target="../media/image18.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1" sz="1200" b="0">
                <a:ea typeface="宋体" pitchFamily="2" charset="-122"/>
              </a:defRPr>
            </a:lvl1pPr>
          </a:lstStyle>
          <a:p>
            <a:pPr>
              <a:defRPr/>
            </a:pPr>
            <a:endParaRPr lang="en-US" altLang="zh-CN"/>
          </a:p>
        </p:txBody>
      </p:sp>
      <p:sp>
        <p:nvSpPr>
          <p:cNvPr id="7577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200" b="0">
                <a:ea typeface="宋体" pitchFamily="2" charset="-122"/>
              </a:defRPr>
            </a:lvl1pPr>
          </a:lstStyle>
          <a:p>
            <a:pPr>
              <a:defRPr/>
            </a:pPr>
            <a:endParaRPr lang="en-US" altLang="zh-CN"/>
          </a:p>
        </p:txBody>
      </p:sp>
      <p:sp>
        <p:nvSpPr>
          <p:cNvPr id="450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578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7578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1" sz="1200" b="0">
                <a:ea typeface="宋体" pitchFamily="2" charset="-122"/>
              </a:defRPr>
            </a:lvl1pPr>
          </a:lstStyle>
          <a:p>
            <a:pPr>
              <a:defRPr/>
            </a:pPr>
            <a:endParaRPr lang="en-US" altLang="zh-CN"/>
          </a:p>
        </p:txBody>
      </p:sp>
      <p:sp>
        <p:nvSpPr>
          <p:cNvPr id="7578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1" sz="1200" b="0">
                <a:ea typeface="宋体" pitchFamily="2" charset="-122"/>
              </a:defRPr>
            </a:lvl1pPr>
          </a:lstStyle>
          <a:p>
            <a:pPr>
              <a:defRPr/>
            </a:pPr>
            <a:fld id="{7CC41647-5F56-4577-95AF-98259F2CD2B7}" type="slidenum">
              <a:rPr lang="en-US" altLang="zh-CN"/>
              <a:pPr>
                <a:defRPr/>
              </a:pPr>
              <a:t>‹#›</a:t>
            </a:fld>
            <a:endParaRPr lang="en-US" altLang="zh-CN"/>
          </a:p>
        </p:txBody>
      </p:sp>
    </p:spTree>
    <p:extLst>
      <p:ext uri="{BB962C8B-B14F-4D97-AF65-F5344CB8AC3E}">
        <p14:creationId xmlns:p14="http://schemas.microsoft.com/office/powerpoint/2010/main" val="159037878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22210" name="Rectangle 2"/>
          <p:cNvSpPr>
            <a:spLocks noGrp="1" noRot="1" noChangeArrowheads="1"/>
          </p:cNvSpPr>
          <p:nvPr>
            <p:ph type="ctrTitle"/>
          </p:nvPr>
        </p:nvSpPr>
        <p:spPr>
          <a:xfrm>
            <a:off x="3962400" y="1066800"/>
            <a:ext cx="4648200" cy="1981200"/>
          </a:xfrm>
        </p:spPr>
        <p:txBody>
          <a:bodyPr/>
          <a:lstStyle>
            <a:lvl1pPr>
              <a:defRPr/>
            </a:lvl1pPr>
          </a:lstStyle>
          <a:p>
            <a:pPr lvl="0"/>
            <a:r>
              <a:rPr lang="zh-CN" altLang="en-US" noProof="0"/>
              <a:t>单击此处编辑母版标题样式</a:t>
            </a:r>
          </a:p>
        </p:txBody>
      </p:sp>
      <p:sp>
        <p:nvSpPr>
          <p:cNvPr id="222211" name="Rectangle 3"/>
          <p:cNvSpPr>
            <a:spLocks noGrp="1" noRot="1" noChangeArrowheads="1"/>
          </p:cNvSpPr>
          <p:nvPr>
            <p:ph type="subTitle" idx="1"/>
          </p:nvPr>
        </p:nvSpPr>
        <p:spPr>
          <a:xfrm>
            <a:off x="3962400" y="3657600"/>
            <a:ext cx="4572000" cy="1676400"/>
          </a:xfrm>
        </p:spPr>
        <p:txBody>
          <a:bodyPr/>
          <a:lstStyle>
            <a:lvl1pPr marL="0" indent="0" algn="ctr">
              <a:buFont typeface="Wingdings" pitchFamily="2" charset="2"/>
              <a:buNone/>
              <a:defRPr/>
            </a:lvl1pPr>
          </a:lstStyle>
          <a:p>
            <a:pPr lvl="0"/>
            <a:r>
              <a:rPr lang="zh-CN" altLang="en-US" noProof="0"/>
              <a:t>单击此处编辑母版副标题样式</a:t>
            </a:r>
          </a:p>
        </p:txBody>
      </p:sp>
      <p:sp>
        <p:nvSpPr>
          <p:cNvPr id="4" name="Rectangle 4"/>
          <p:cNvSpPr>
            <a:spLocks noGrp="1" noChangeArrowheads="1"/>
          </p:cNvSpPr>
          <p:nvPr>
            <p:ph type="dt" sz="half" idx="10"/>
          </p:nvPr>
        </p:nvSpPr>
        <p:spPr>
          <a:xfrm>
            <a:off x="301625" y="6076950"/>
            <a:ext cx="2289175" cy="476250"/>
          </a:xfrm>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xfrm>
            <a:off x="3124200" y="6076950"/>
            <a:ext cx="2895600" cy="476250"/>
          </a:xfrm>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553200" y="6076950"/>
            <a:ext cx="2289175" cy="476250"/>
          </a:xfrm>
        </p:spPr>
        <p:txBody>
          <a:bodyPr/>
          <a:lstStyle>
            <a:lvl1pPr>
              <a:defRPr/>
            </a:lvl1pPr>
          </a:lstStyle>
          <a:p>
            <a:pPr>
              <a:defRPr/>
            </a:pPr>
            <a:fld id="{6403F099-6EFB-446A-AC09-11B114E1CAC0}" type="slidenum">
              <a:rPr lang="en-US" altLang="zh-CN"/>
              <a:pPr>
                <a:defRPr/>
              </a:pPr>
              <a:t>‹#›</a:t>
            </a:fld>
            <a:endParaRPr lang="en-US" altLang="zh-CN"/>
          </a:p>
        </p:txBody>
      </p:sp>
    </p:spTree>
    <p:extLst>
      <p:ext uri="{BB962C8B-B14F-4D97-AF65-F5344CB8AC3E}">
        <p14:creationId xmlns:p14="http://schemas.microsoft.com/office/powerpoint/2010/main" val="1073134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D6BAD13-818D-4356-A193-160DE8E788F7}" type="slidenum">
              <a:rPr lang="en-US" altLang="zh-CN"/>
              <a:pPr>
                <a:defRPr/>
              </a:pPr>
              <a:t>‹#›</a:t>
            </a:fld>
            <a:endParaRPr lang="en-US" altLang="zh-CN"/>
          </a:p>
        </p:txBody>
      </p:sp>
    </p:spTree>
    <p:extLst>
      <p:ext uri="{BB962C8B-B14F-4D97-AF65-F5344CB8AC3E}">
        <p14:creationId xmlns:p14="http://schemas.microsoft.com/office/powerpoint/2010/main" val="2284780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10363" y="685800"/>
            <a:ext cx="2135187" cy="51816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1625" y="685800"/>
            <a:ext cx="6256338" cy="51816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2A075B7-F53C-4FC9-A251-F7796852CD6C}" type="slidenum">
              <a:rPr lang="en-US" altLang="zh-CN"/>
              <a:pPr>
                <a:defRPr/>
              </a:pPr>
              <a:t>‹#›</a:t>
            </a:fld>
            <a:endParaRPr lang="en-US" altLang="zh-CN"/>
          </a:p>
        </p:txBody>
      </p:sp>
    </p:spTree>
    <p:extLst>
      <p:ext uri="{BB962C8B-B14F-4D97-AF65-F5344CB8AC3E}">
        <p14:creationId xmlns:p14="http://schemas.microsoft.com/office/powerpoint/2010/main" val="41084669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685800"/>
            <a:ext cx="854075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304800" y="1981200"/>
            <a:ext cx="4194175"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1375" y="1981200"/>
            <a:ext cx="4194175"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742B96F6-088D-49BE-8282-FD20258D1BF8}" type="slidenum">
              <a:rPr lang="en-US" altLang="zh-CN"/>
              <a:pPr>
                <a:defRPr/>
              </a:pPr>
              <a:t>‹#›</a:t>
            </a:fld>
            <a:endParaRPr lang="en-US" altLang="zh-CN"/>
          </a:p>
        </p:txBody>
      </p:sp>
    </p:spTree>
    <p:extLst>
      <p:ext uri="{BB962C8B-B14F-4D97-AF65-F5344CB8AC3E}">
        <p14:creationId xmlns:p14="http://schemas.microsoft.com/office/powerpoint/2010/main" val="3594092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BD89EEBA-B769-4C43-A1A7-A905237FC852}" type="slidenum">
              <a:rPr lang="en-US" altLang="zh-CN"/>
              <a:pPr>
                <a:defRPr/>
              </a:pPr>
              <a:t>‹#›</a:t>
            </a:fld>
            <a:endParaRPr lang="en-US" altLang="zh-CN"/>
          </a:p>
        </p:txBody>
      </p:sp>
    </p:spTree>
    <p:extLst>
      <p:ext uri="{BB962C8B-B14F-4D97-AF65-F5344CB8AC3E}">
        <p14:creationId xmlns:p14="http://schemas.microsoft.com/office/powerpoint/2010/main" val="2959042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9035144-810B-439C-B4BE-5C6C8EC55036}" type="slidenum">
              <a:rPr lang="en-US" altLang="zh-CN"/>
              <a:pPr>
                <a:defRPr/>
              </a:pPr>
              <a:t>‹#›</a:t>
            </a:fld>
            <a:endParaRPr lang="en-US" altLang="zh-CN"/>
          </a:p>
        </p:txBody>
      </p:sp>
    </p:spTree>
    <p:extLst>
      <p:ext uri="{BB962C8B-B14F-4D97-AF65-F5344CB8AC3E}">
        <p14:creationId xmlns:p14="http://schemas.microsoft.com/office/powerpoint/2010/main" val="959404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4800" y="1981200"/>
            <a:ext cx="4194175"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1375" y="1981200"/>
            <a:ext cx="4194175"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0014067-17EA-40D0-B4E7-758ADD1BD224}" type="slidenum">
              <a:rPr lang="en-US" altLang="zh-CN"/>
              <a:pPr>
                <a:defRPr/>
              </a:pPr>
              <a:t>‹#›</a:t>
            </a:fld>
            <a:endParaRPr lang="en-US" altLang="zh-CN"/>
          </a:p>
        </p:txBody>
      </p:sp>
    </p:spTree>
    <p:extLst>
      <p:ext uri="{BB962C8B-B14F-4D97-AF65-F5344CB8AC3E}">
        <p14:creationId xmlns:p14="http://schemas.microsoft.com/office/powerpoint/2010/main" val="521092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36DAC6C2-4944-430E-9F6A-B5C230A9831A}" type="slidenum">
              <a:rPr lang="en-US" altLang="zh-CN"/>
              <a:pPr>
                <a:defRPr/>
              </a:pPr>
              <a:t>‹#›</a:t>
            </a:fld>
            <a:endParaRPr lang="en-US" altLang="zh-CN"/>
          </a:p>
        </p:txBody>
      </p:sp>
    </p:spTree>
    <p:extLst>
      <p:ext uri="{BB962C8B-B14F-4D97-AF65-F5344CB8AC3E}">
        <p14:creationId xmlns:p14="http://schemas.microsoft.com/office/powerpoint/2010/main" val="4230248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F450C201-7738-4372-B6C3-8B3B89BB722D}" type="slidenum">
              <a:rPr lang="en-US" altLang="zh-CN"/>
              <a:pPr>
                <a:defRPr/>
              </a:pPr>
              <a:t>‹#›</a:t>
            </a:fld>
            <a:endParaRPr lang="en-US" altLang="zh-CN"/>
          </a:p>
        </p:txBody>
      </p:sp>
    </p:spTree>
    <p:extLst>
      <p:ext uri="{BB962C8B-B14F-4D97-AF65-F5344CB8AC3E}">
        <p14:creationId xmlns:p14="http://schemas.microsoft.com/office/powerpoint/2010/main" val="4247093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5E08E2C3-C810-486E-A246-C4C7EE32E85F}" type="slidenum">
              <a:rPr lang="en-US" altLang="zh-CN"/>
              <a:pPr>
                <a:defRPr/>
              </a:pPr>
              <a:t>‹#›</a:t>
            </a:fld>
            <a:endParaRPr lang="en-US" altLang="zh-CN"/>
          </a:p>
        </p:txBody>
      </p:sp>
    </p:spTree>
    <p:extLst>
      <p:ext uri="{BB962C8B-B14F-4D97-AF65-F5344CB8AC3E}">
        <p14:creationId xmlns:p14="http://schemas.microsoft.com/office/powerpoint/2010/main" val="2540252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041417A7-3B80-4E31-8507-BE39F860393F}" type="slidenum">
              <a:rPr lang="en-US" altLang="zh-CN"/>
              <a:pPr>
                <a:defRPr/>
              </a:pPr>
              <a:t>‹#›</a:t>
            </a:fld>
            <a:endParaRPr lang="en-US" altLang="zh-CN"/>
          </a:p>
        </p:txBody>
      </p:sp>
    </p:spTree>
    <p:extLst>
      <p:ext uri="{BB962C8B-B14F-4D97-AF65-F5344CB8AC3E}">
        <p14:creationId xmlns:p14="http://schemas.microsoft.com/office/powerpoint/2010/main" val="294910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02D9E807-3D81-43F7-9948-9DEA23734B14}" type="slidenum">
              <a:rPr lang="en-US" altLang="zh-CN"/>
              <a:pPr>
                <a:defRPr/>
              </a:pPr>
              <a:t>‹#›</a:t>
            </a:fld>
            <a:endParaRPr lang="en-US" altLang="zh-CN"/>
          </a:p>
        </p:txBody>
      </p:sp>
    </p:spTree>
    <p:extLst>
      <p:ext uri="{BB962C8B-B14F-4D97-AF65-F5344CB8AC3E}">
        <p14:creationId xmlns:p14="http://schemas.microsoft.com/office/powerpoint/2010/main" val="1692465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Rot="1" noChangeArrowheads="1"/>
          </p:cNvSpPr>
          <p:nvPr>
            <p:ph type="title"/>
          </p:nvPr>
        </p:nvSpPr>
        <p:spPr bwMode="auto">
          <a:xfrm>
            <a:off x="301625" y="685800"/>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Rot="1" noChangeArrowheads="1"/>
          </p:cNvSpPr>
          <p:nvPr>
            <p:ph type="body" idx="1"/>
          </p:nvPr>
        </p:nvSpPr>
        <p:spPr bwMode="auto">
          <a:xfrm>
            <a:off x="304800" y="1981200"/>
            <a:ext cx="854075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21188" name="Rectangle 4"/>
          <p:cNvSpPr>
            <a:spLocks noGrp="1" noChangeArrowheads="1"/>
          </p:cNvSpPr>
          <p:nvPr>
            <p:ph type="dt" sz="half" idx="2"/>
          </p:nvPr>
        </p:nvSpPr>
        <p:spPr bwMode="auto">
          <a:xfrm>
            <a:off x="301625" y="6019800"/>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0">
                <a:latin typeface="+mn-lt"/>
                <a:ea typeface="宋体" pitchFamily="2" charset="-122"/>
              </a:defRPr>
            </a:lvl1pPr>
          </a:lstStyle>
          <a:p>
            <a:pPr>
              <a:defRPr/>
            </a:pPr>
            <a:endParaRPr lang="en-US" altLang="zh-CN"/>
          </a:p>
        </p:txBody>
      </p:sp>
      <p:sp>
        <p:nvSpPr>
          <p:cNvPr id="221189" name="Rectangle 5"/>
          <p:cNvSpPr>
            <a:spLocks noGrp="1" noChangeArrowheads="1"/>
          </p:cNvSpPr>
          <p:nvPr>
            <p:ph type="ftr" sz="quarter" idx="3"/>
          </p:nvPr>
        </p:nvSpPr>
        <p:spPr bwMode="auto">
          <a:xfrm>
            <a:off x="3124200" y="6019800"/>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b="0">
                <a:latin typeface="+mn-lt"/>
                <a:ea typeface="宋体" pitchFamily="2" charset="-122"/>
              </a:defRPr>
            </a:lvl1pPr>
          </a:lstStyle>
          <a:p>
            <a:pPr>
              <a:defRPr/>
            </a:pPr>
            <a:endParaRPr lang="en-US" altLang="zh-CN"/>
          </a:p>
        </p:txBody>
      </p:sp>
      <p:sp>
        <p:nvSpPr>
          <p:cNvPr id="221190" name="Rectangle 6"/>
          <p:cNvSpPr>
            <a:spLocks noGrp="1" noChangeArrowheads="1"/>
          </p:cNvSpPr>
          <p:nvPr>
            <p:ph type="sldNum" sz="quarter" idx="4"/>
          </p:nvPr>
        </p:nvSpPr>
        <p:spPr bwMode="auto">
          <a:xfrm>
            <a:off x="6553200" y="6019800"/>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latin typeface="+mn-lt"/>
                <a:ea typeface="宋体" pitchFamily="2" charset="-122"/>
              </a:defRPr>
            </a:lvl1pPr>
          </a:lstStyle>
          <a:p>
            <a:pPr>
              <a:defRPr/>
            </a:pPr>
            <a:fld id="{2D7DE259-70FD-4886-B8D1-096BE43D33EF}"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540" r:id="rId1"/>
    <p:sldLayoutId id="2147484529" r:id="rId2"/>
    <p:sldLayoutId id="2147484530" r:id="rId3"/>
    <p:sldLayoutId id="2147484531" r:id="rId4"/>
    <p:sldLayoutId id="2147484532" r:id="rId5"/>
    <p:sldLayoutId id="2147484533" r:id="rId6"/>
    <p:sldLayoutId id="2147484534" r:id="rId7"/>
    <p:sldLayoutId id="2147484535" r:id="rId8"/>
    <p:sldLayoutId id="2147484536" r:id="rId9"/>
    <p:sldLayoutId id="2147484537" r:id="rId10"/>
    <p:sldLayoutId id="2147484538" r:id="rId11"/>
    <p:sldLayoutId id="2147484539"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24.wmf"/><Relationship Id="rId5" Type="http://schemas.openxmlformats.org/officeDocument/2006/relationships/oleObject" Target="../embeddings/oleObject21.bin"/><Relationship Id="rId4" Type="http://schemas.openxmlformats.org/officeDocument/2006/relationships/image" Target="../media/image23.wmf"/></Relationships>
</file>

<file path=ppt/slides/_rels/slide12.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oleObject" Target="../embeddings/oleObject22.bin"/><Relationship Id="rId7" Type="http://schemas.openxmlformats.org/officeDocument/2006/relationships/oleObject" Target="../embeddings/oleObject24.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26.wmf"/><Relationship Id="rId5" Type="http://schemas.openxmlformats.org/officeDocument/2006/relationships/oleObject" Target="../embeddings/oleObject23.bin"/><Relationship Id="rId4" Type="http://schemas.openxmlformats.org/officeDocument/2006/relationships/image" Target="../media/image25.wmf"/></Relationships>
</file>

<file path=ppt/slides/_rels/slide13.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oleObject" Target="../embeddings/oleObject25.bin"/><Relationship Id="rId7" Type="http://schemas.openxmlformats.org/officeDocument/2006/relationships/image" Target="../media/image29.png"/><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28.wmf"/><Relationship Id="rId5" Type="http://schemas.openxmlformats.org/officeDocument/2006/relationships/oleObject" Target="../embeddings/oleObject26.bin"/><Relationship Id="rId4" Type="http://schemas.openxmlformats.org/officeDocument/2006/relationships/image" Target="../media/image16.wmf"/></Relationships>
</file>

<file path=ppt/slides/_rels/slide14.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oleObject" Target="../embeddings/oleObject27.bin"/><Relationship Id="rId7" Type="http://schemas.openxmlformats.org/officeDocument/2006/relationships/oleObject" Target="../embeddings/oleObject29.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31.wmf"/><Relationship Id="rId5" Type="http://schemas.openxmlformats.org/officeDocument/2006/relationships/oleObject" Target="../embeddings/oleObject28.bin"/><Relationship Id="rId4" Type="http://schemas.openxmlformats.org/officeDocument/2006/relationships/image" Target="../media/image30.wmf"/></Relationships>
</file>

<file path=ppt/slides/_rels/slide15.xml.rels><?xml version="1.0" encoding="UTF-8" standalone="yes"?>
<Relationships xmlns="http://schemas.openxmlformats.org/package/2006/relationships"><Relationship Id="rId8" Type="http://schemas.openxmlformats.org/officeDocument/2006/relationships/image" Target="../media/image35.wmf"/><Relationship Id="rId3" Type="http://schemas.openxmlformats.org/officeDocument/2006/relationships/oleObject" Target="../embeddings/oleObject30.bin"/><Relationship Id="rId7" Type="http://schemas.openxmlformats.org/officeDocument/2006/relationships/oleObject" Target="../embeddings/oleObject32.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34.wmf"/><Relationship Id="rId5" Type="http://schemas.openxmlformats.org/officeDocument/2006/relationships/oleObject" Target="../embeddings/oleObject31.bin"/><Relationship Id="rId4" Type="http://schemas.openxmlformats.org/officeDocument/2006/relationships/image" Target="../media/image33.wmf"/></Relationships>
</file>

<file path=ppt/slides/_rels/slide16.x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oleObject" Target="../embeddings/oleObject33.bin"/><Relationship Id="rId7" Type="http://schemas.openxmlformats.org/officeDocument/2006/relationships/oleObject" Target="../embeddings/oleObject35.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36.wmf"/><Relationship Id="rId5" Type="http://schemas.openxmlformats.org/officeDocument/2006/relationships/oleObject" Target="../embeddings/oleObject34.bin"/><Relationship Id="rId4" Type="http://schemas.openxmlformats.org/officeDocument/2006/relationships/image" Target="../media/image16.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7.xml"/><Relationship Id="rId1" Type="http://schemas.openxmlformats.org/officeDocument/2006/relationships/vmlDrawing" Target="../drawings/vmlDrawing14.vml"/><Relationship Id="rId4" Type="http://schemas.openxmlformats.org/officeDocument/2006/relationships/image" Target="../media/image38.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7.xml"/><Relationship Id="rId1" Type="http://schemas.openxmlformats.org/officeDocument/2006/relationships/vmlDrawing" Target="../drawings/vmlDrawing15.vml"/><Relationship Id="rId4" Type="http://schemas.openxmlformats.org/officeDocument/2006/relationships/image" Target="../media/image39.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7.xml"/><Relationship Id="rId1" Type="http://schemas.openxmlformats.org/officeDocument/2006/relationships/vmlDrawing" Target="../drawings/vmlDrawing16.vml"/><Relationship Id="rId4" Type="http://schemas.openxmlformats.org/officeDocument/2006/relationships/image" Target="../media/image40.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7.xml"/><Relationship Id="rId1" Type="http://schemas.openxmlformats.org/officeDocument/2006/relationships/vmlDrawing" Target="../drawings/vmlDrawing17.vml"/><Relationship Id="rId4" Type="http://schemas.openxmlformats.org/officeDocument/2006/relationships/image" Target="../media/image41.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42.wmf"/><Relationship Id="rId5" Type="http://schemas.openxmlformats.org/officeDocument/2006/relationships/oleObject" Target="../embeddings/oleObject40.bin"/><Relationship Id="rId4" Type="http://schemas.openxmlformats.org/officeDocument/2006/relationships/image" Target="../media/image16.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7.xml"/><Relationship Id="rId1" Type="http://schemas.openxmlformats.org/officeDocument/2006/relationships/vmlDrawing" Target="../drawings/vmlDrawing19.vml"/><Relationship Id="rId4" Type="http://schemas.openxmlformats.org/officeDocument/2006/relationships/image" Target="../media/image43.wmf"/></Relationships>
</file>

<file path=ppt/slides/_rels/slide23.xml.rels><?xml version="1.0" encoding="UTF-8" standalone="yes"?>
<Relationships xmlns="http://schemas.openxmlformats.org/package/2006/relationships"><Relationship Id="rId8" Type="http://schemas.openxmlformats.org/officeDocument/2006/relationships/image" Target="../media/image46.wmf"/><Relationship Id="rId3" Type="http://schemas.openxmlformats.org/officeDocument/2006/relationships/oleObject" Target="../embeddings/oleObject42.bin"/><Relationship Id="rId7" Type="http://schemas.openxmlformats.org/officeDocument/2006/relationships/oleObject" Target="../embeddings/oleObject44.bin"/><Relationship Id="rId12" Type="http://schemas.openxmlformats.org/officeDocument/2006/relationships/image" Target="../media/image48.wmf"/><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45.wmf"/><Relationship Id="rId11" Type="http://schemas.openxmlformats.org/officeDocument/2006/relationships/oleObject" Target="../embeddings/oleObject46.bin"/><Relationship Id="rId5" Type="http://schemas.openxmlformats.org/officeDocument/2006/relationships/oleObject" Target="../embeddings/oleObject43.bin"/><Relationship Id="rId10" Type="http://schemas.openxmlformats.org/officeDocument/2006/relationships/image" Target="../media/image47.wmf"/><Relationship Id="rId4" Type="http://schemas.openxmlformats.org/officeDocument/2006/relationships/image" Target="../media/image44.wmf"/><Relationship Id="rId9" Type="http://schemas.openxmlformats.org/officeDocument/2006/relationships/oleObject" Target="../embeddings/oleObject45.bin"/></Relationships>
</file>

<file path=ppt/slides/_rels/slide24.xml.rels><?xml version="1.0" encoding="UTF-8" standalone="yes"?>
<Relationships xmlns="http://schemas.openxmlformats.org/package/2006/relationships"><Relationship Id="rId8" Type="http://schemas.openxmlformats.org/officeDocument/2006/relationships/image" Target="../media/image51.wmf"/><Relationship Id="rId3" Type="http://schemas.openxmlformats.org/officeDocument/2006/relationships/oleObject" Target="../embeddings/oleObject47.bin"/><Relationship Id="rId7" Type="http://schemas.openxmlformats.org/officeDocument/2006/relationships/oleObject" Target="../embeddings/oleObject49.bin"/><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image" Target="../media/image50.wmf"/><Relationship Id="rId5" Type="http://schemas.openxmlformats.org/officeDocument/2006/relationships/oleObject" Target="../embeddings/oleObject48.bin"/><Relationship Id="rId10" Type="http://schemas.openxmlformats.org/officeDocument/2006/relationships/image" Target="../media/image52.wmf"/><Relationship Id="rId4" Type="http://schemas.openxmlformats.org/officeDocument/2006/relationships/image" Target="../media/image49.wmf"/><Relationship Id="rId9" Type="http://schemas.openxmlformats.org/officeDocument/2006/relationships/oleObject" Target="../embeddings/oleObject50.bin"/></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image" Target="../media/image54.wmf"/><Relationship Id="rId5" Type="http://schemas.openxmlformats.org/officeDocument/2006/relationships/oleObject" Target="../embeddings/oleObject52.bin"/><Relationship Id="rId4" Type="http://schemas.openxmlformats.org/officeDocument/2006/relationships/image" Target="../media/image53.wmf"/></Relationships>
</file>

<file path=ppt/slides/_rels/slide26.xml.rels><?xml version="1.0" encoding="UTF-8" standalone="yes"?>
<Relationships xmlns="http://schemas.openxmlformats.org/package/2006/relationships"><Relationship Id="rId8" Type="http://schemas.openxmlformats.org/officeDocument/2006/relationships/image" Target="../media/image57.wmf"/><Relationship Id="rId3" Type="http://schemas.openxmlformats.org/officeDocument/2006/relationships/oleObject" Target="../embeddings/oleObject53.bin"/><Relationship Id="rId7" Type="http://schemas.openxmlformats.org/officeDocument/2006/relationships/oleObject" Target="../embeddings/oleObject55.bin"/><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image" Target="../media/image56.wmf"/><Relationship Id="rId5" Type="http://schemas.openxmlformats.org/officeDocument/2006/relationships/oleObject" Target="../embeddings/oleObject54.bin"/><Relationship Id="rId4" Type="http://schemas.openxmlformats.org/officeDocument/2006/relationships/image" Target="../media/image55.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image" Target="../media/image59.wmf"/><Relationship Id="rId5" Type="http://schemas.openxmlformats.org/officeDocument/2006/relationships/oleObject" Target="../embeddings/oleObject57.bin"/><Relationship Id="rId4" Type="http://schemas.openxmlformats.org/officeDocument/2006/relationships/image" Target="../media/image58.wmf"/></Relationships>
</file>

<file path=ppt/slides/_rels/slide28.xml.rels><?xml version="1.0" encoding="UTF-8" standalone="yes"?>
<Relationships xmlns="http://schemas.openxmlformats.org/package/2006/relationships"><Relationship Id="rId8" Type="http://schemas.openxmlformats.org/officeDocument/2006/relationships/image" Target="../media/image62.wmf"/><Relationship Id="rId3" Type="http://schemas.openxmlformats.org/officeDocument/2006/relationships/oleObject" Target="../embeddings/oleObject58.bin"/><Relationship Id="rId7" Type="http://schemas.openxmlformats.org/officeDocument/2006/relationships/oleObject" Target="../embeddings/oleObject60.bin"/><Relationship Id="rId12" Type="http://schemas.openxmlformats.org/officeDocument/2006/relationships/image" Target="../media/image64.wmf"/><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image" Target="../media/image61.wmf"/><Relationship Id="rId11" Type="http://schemas.openxmlformats.org/officeDocument/2006/relationships/oleObject" Target="../embeddings/oleObject62.bin"/><Relationship Id="rId5" Type="http://schemas.openxmlformats.org/officeDocument/2006/relationships/oleObject" Target="../embeddings/oleObject59.bin"/><Relationship Id="rId10" Type="http://schemas.openxmlformats.org/officeDocument/2006/relationships/image" Target="../media/image63.wmf"/><Relationship Id="rId4" Type="http://schemas.openxmlformats.org/officeDocument/2006/relationships/image" Target="../media/image60.wmf"/><Relationship Id="rId9" Type="http://schemas.openxmlformats.org/officeDocument/2006/relationships/oleObject" Target="../embeddings/oleObject61.bin"/></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image" Target="../media/image66.wmf"/><Relationship Id="rId5" Type="http://schemas.openxmlformats.org/officeDocument/2006/relationships/oleObject" Target="../embeddings/oleObject64.bin"/><Relationship Id="rId4" Type="http://schemas.openxmlformats.org/officeDocument/2006/relationships/image" Target="../media/image65.w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2.bin"/><Relationship Id="rId4" Type="http://schemas.openxmlformats.org/officeDocument/2006/relationships/image" Target="../media/image3.wmf"/></Relationships>
</file>

<file path=ppt/slides/_rels/slide30.xml.rels><?xml version="1.0" encoding="UTF-8" standalone="yes"?>
<Relationships xmlns="http://schemas.openxmlformats.org/package/2006/relationships"><Relationship Id="rId8" Type="http://schemas.openxmlformats.org/officeDocument/2006/relationships/image" Target="../media/image69.wmf"/><Relationship Id="rId3" Type="http://schemas.openxmlformats.org/officeDocument/2006/relationships/oleObject" Target="../embeddings/oleObject65.bin"/><Relationship Id="rId7" Type="http://schemas.openxmlformats.org/officeDocument/2006/relationships/oleObject" Target="../embeddings/oleObject67.bin"/><Relationship Id="rId2" Type="http://schemas.openxmlformats.org/officeDocument/2006/relationships/slideLayout" Target="../slideLayouts/slideLayout7.xml"/><Relationship Id="rId1" Type="http://schemas.openxmlformats.org/officeDocument/2006/relationships/vmlDrawing" Target="../drawings/vmlDrawing27.vml"/><Relationship Id="rId6" Type="http://schemas.openxmlformats.org/officeDocument/2006/relationships/image" Target="../media/image68.wmf"/><Relationship Id="rId5" Type="http://schemas.openxmlformats.org/officeDocument/2006/relationships/oleObject" Target="../embeddings/oleObject66.bin"/><Relationship Id="rId4" Type="http://schemas.openxmlformats.org/officeDocument/2006/relationships/image" Target="../media/image67.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68.bin"/><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image" Target="../media/image71.wmf"/><Relationship Id="rId5" Type="http://schemas.openxmlformats.org/officeDocument/2006/relationships/oleObject" Target="../embeddings/oleObject69.bin"/><Relationship Id="rId4" Type="http://schemas.openxmlformats.org/officeDocument/2006/relationships/image" Target="../media/image70.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70.bin"/><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image" Target="../media/image73.wmf"/><Relationship Id="rId5" Type="http://schemas.openxmlformats.org/officeDocument/2006/relationships/oleObject" Target="../embeddings/oleObject71.bin"/><Relationship Id="rId4" Type="http://schemas.openxmlformats.org/officeDocument/2006/relationships/image" Target="../media/image72.wmf"/></Relationships>
</file>

<file path=ppt/slides/_rels/slide33.xml.rels><?xml version="1.0" encoding="UTF-8" standalone="yes"?>
<Relationships xmlns="http://schemas.openxmlformats.org/package/2006/relationships"><Relationship Id="rId8" Type="http://schemas.openxmlformats.org/officeDocument/2006/relationships/image" Target="../media/image76.wmf"/><Relationship Id="rId3" Type="http://schemas.openxmlformats.org/officeDocument/2006/relationships/oleObject" Target="../embeddings/oleObject72.bin"/><Relationship Id="rId7" Type="http://schemas.openxmlformats.org/officeDocument/2006/relationships/oleObject" Target="../embeddings/oleObject74.bin"/><Relationship Id="rId2" Type="http://schemas.openxmlformats.org/officeDocument/2006/relationships/slideLayout" Target="../slideLayouts/slideLayout7.xml"/><Relationship Id="rId1" Type="http://schemas.openxmlformats.org/officeDocument/2006/relationships/vmlDrawing" Target="../drawings/vmlDrawing30.vml"/><Relationship Id="rId6" Type="http://schemas.openxmlformats.org/officeDocument/2006/relationships/image" Target="../media/image75.wmf"/><Relationship Id="rId5" Type="http://schemas.openxmlformats.org/officeDocument/2006/relationships/oleObject" Target="../embeddings/oleObject73.bin"/><Relationship Id="rId10" Type="http://schemas.openxmlformats.org/officeDocument/2006/relationships/image" Target="../media/image77.wmf"/><Relationship Id="rId4" Type="http://schemas.openxmlformats.org/officeDocument/2006/relationships/image" Target="../media/image74.wmf"/><Relationship Id="rId9" Type="http://schemas.openxmlformats.org/officeDocument/2006/relationships/oleObject" Target="../embeddings/oleObject75.bin"/></Relationships>
</file>

<file path=ppt/slides/_rels/slide34.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slideLayout" Target="../slideLayouts/slideLayout7.xml"/><Relationship Id="rId1" Type="http://schemas.openxmlformats.org/officeDocument/2006/relationships/vmlDrawing" Target="../drawings/vmlDrawing31.vml"/><Relationship Id="rId5" Type="http://schemas.openxmlformats.org/officeDocument/2006/relationships/image" Target="../media/image78.wmf"/><Relationship Id="rId4" Type="http://schemas.openxmlformats.org/officeDocument/2006/relationships/oleObject" Target="../embeddings/oleObject76.bin"/></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77.bin"/><Relationship Id="rId2" Type="http://schemas.openxmlformats.org/officeDocument/2006/relationships/slideLayout" Target="../slideLayouts/slideLayout7.xml"/><Relationship Id="rId1" Type="http://schemas.openxmlformats.org/officeDocument/2006/relationships/vmlDrawing" Target="../drawings/vmlDrawing32.vml"/><Relationship Id="rId4" Type="http://schemas.openxmlformats.org/officeDocument/2006/relationships/image" Target="../media/image80.wmf"/></Relationships>
</file>

<file path=ppt/slides/_rels/slide36.xml.rels><?xml version="1.0" encoding="UTF-8" standalone="yes"?>
<Relationships xmlns="http://schemas.openxmlformats.org/package/2006/relationships"><Relationship Id="rId8" Type="http://schemas.openxmlformats.org/officeDocument/2006/relationships/image" Target="../media/image83.wmf"/><Relationship Id="rId3" Type="http://schemas.openxmlformats.org/officeDocument/2006/relationships/oleObject" Target="../embeddings/oleObject78.bin"/><Relationship Id="rId7" Type="http://schemas.openxmlformats.org/officeDocument/2006/relationships/oleObject" Target="../embeddings/oleObject80.bin"/><Relationship Id="rId2" Type="http://schemas.openxmlformats.org/officeDocument/2006/relationships/slideLayout" Target="../slideLayouts/slideLayout7.xml"/><Relationship Id="rId1" Type="http://schemas.openxmlformats.org/officeDocument/2006/relationships/vmlDrawing" Target="../drawings/vmlDrawing33.vml"/><Relationship Id="rId6" Type="http://schemas.openxmlformats.org/officeDocument/2006/relationships/image" Target="../media/image82.wmf"/><Relationship Id="rId5" Type="http://schemas.openxmlformats.org/officeDocument/2006/relationships/oleObject" Target="../embeddings/oleObject79.bin"/><Relationship Id="rId4" Type="http://schemas.openxmlformats.org/officeDocument/2006/relationships/image" Target="../media/image81.wmf"/></Relationships>
</file>

<file path=ppt/slides/_rels/slide37.xml.rels><?xml version="1.0" encoding="UTF-8" standalone="yes"?>
<Relationships xmlns="http://schemas.openxmlformats.org/package/2006/relationships"><Relationship Id="rId8" Type="http://schemas.openxmlformats.org/officeDocument/2006/relationships/image" Target="../media/image86.wmf"/><Relationship Id="rId3" Type="http://schemas.openxmlformats.org/officeDocument/2006/relationships/oleObject" Target="../embeddings/oleObject81.bin"/><Relationship Id="rId7" Type="http://schemas.openxmlformats.org/officeDocument/2006/relationships/oleObject" Target="../embeddings/oleObject83.bin"/><Relationship Id="rId2" Type="http://schemas.openxmlformats.org/officeDocument/2006/relationships/slideLayout" Target="../slideLayouts/slideLayout7.xml"/><Relationship Id="rId1" Type="http://schemas.openxmlformats.org/officeDocument/2006/relationships/vmlDrawing" Target="../drawings/vmlDrawing34.vml"/><Relationship Id="rId6" Type="http://schemas.openxmlformats.org/officeDocument/2006/relationships/image" Target="../media/image85.wmf"/><Relationship Id="rId5" Type="http://schemas.openxmlformats.org/officeDocument/2006/relationships/oleObject" Target="../embeddings/oleObject82.bin"/><Relationship Id="rId10" Type="http://schemas.openxmlformats.org/officeDocument/2006/relationships/image" Target="../media/image87.wmf"/><Relationship Id="rId4" Type="http://schemas.openxmlformats.org/officeDocument/2006/relationships/image" Target="../media/image84.wmf"/><Relationship Id="rId9" Type="http://schemas.openxmlformats.org/officeDocument/2006/relationships/oleObject" Target="../embeddings/oleObject84.bin"/></Relationships>
</file>

<file path=ppt/slides/_rels/slide38.xml.rels><?xml version="1.0" encoding="UTF-8" standalone="yes"?>
<Relationships xmlns="http://schemas.openxmlformats.org/package/2006/relationships"><Relationship Id="rId8" Type="http://schemas.openxmlformats.org/officeDocument/2006/relationships/image" Target="../media/image90.wmf"/><Relationship Id="rId13" Type="http://schemas.openxmlformats.org/officeDocument/2006/relationships/oleObject" Target="../embeddings/oleObject90.bin"/><Relationship Id="rId18" Type="http://schemas.openxmlformats.org/officeDocument/2006/relationships/image" Target="../media/image95.wmf"/><Relationship Id="rId3" Type="http://schemas.openxmlformats.org/officeDocument/2006/relationships/oleObject" Target="../embeddings/oleObject85.bin"/><Relationship Id="rId7" Type="http://schemas.openxmlformats.org/officeDocument/2006/relationships/oleObject" Target="../embeddings/oleObject87.bin"/><Relationship Id="rId12" Type="http://schemas.openxmlformats.org/officeDocument/2006/relationships/image" Target="../media/image92.wmf"/><Relationship Id="rId17" Type="http://schemas.openxmlformats.org/officeDocument/2006/relationships/oleObject" Target="../embeddings/oleObject92.bin"/><Relationship Id="rId2" Type="http://schemas.openxmlformats.org/officeDocument/2006/relationships/slideLayout" Target="../slideLayouts/slideLayout7.xml"/><Relationship Id="rId16" Type="http://schemas.openxmlformats.org/officeDocument/2006/relationships/image" Target="../media/image94.wmf"/><Relationship Id="rId1" Type="http://schemas.openxmlformats.org/officeDocument/2006/relationships/vmlDrawing" Target="../drawings/vmlDrawing35.vml"/><Relationship Id="rId6" Type="http://schemas.openxmlformats.org/officeDocument/2006/relationships/image" Target="../media/image89.wmf"/><Relationship Id="rId11" Type="http://schemas.openxmlformats.org/officeDocument/2006/relationships/oleObject" Target="../embeddings/oleObject89.bin"/><Relationship Id="rId5" Type="http://schemas.openxmlformats.org/officeDocument/2006/relationships/oleObject" Target="../embeddings/oleObject86.bin"/><Relationship Id="rId15" Type="http://schemas.openxmlformats.org/officeDocument/2006/relationships/oleObject" Target="../embeddings/oleObject91.bin"/><Relationship Id="rId10" Type="http://schemas.openxmlformats.org/officeDocument/2006/relationships/image" Target="../media/image91.wmf"/><Relationship Id="rId4" Type="http://schemas.openxmlformats.org/officeDocument/2006/relationships/image" Target="../media/image88.wmf"/><Relationship Id="rId9" Type="http://schemas.openxmlformats.org/officeDocument/2006/relationships/oleObject" Target="../embeddings/oleObject88.bin"/><Relationship Id="rId14" Type="http://schemas.openxmlformats.org/officeDocument/2006/relationships/image" Target="../media/image93.wmf"/></Relationships>
</file>

<file path=ppt/slides/_rels/slide39.xml.rels><?xml version="1.0" encoding="UTF-8" standalone="yes"?>
<Relationships xmlns="http://schemas.openxmlformats.org/package/2006/relationships"><Relationship Id="rId8" Type="http://schemas.openxmlformats.org/officeDocument/2006/relationships/image" Target="../media/image98.wmf"/><Relationship Id="rId3" Type="http://schemas.openxmlformats.org/officeDocument/2006/relationships/oleObject" Target="../embeddings/oleObject93.bin"/><Relationship Id="rId7" Type="http://schemas.openxmlformats.org/officeDocument/2006/relationships/oleObject" Target="../embeddings/oleObject95.bin"/><Relationship Id="rId12" Type="http://schemas.openxmlformats.org/officeDocument/2006/relationships/image" Target="../media/image100.wmf"/><Relationship Id="rId2" Type="http://schemas.openxmlformats.org/officeDocument/2006/relationships/slideLayout" Target="../slideLayouts/slideLayout7.xml"/><Relationship Id="rId1" Type="http://schemas.openxmlformats.org/officeDocument/2006/relationships/vmlDrawing" Target="../drawings/vmlDrawing36.vml"/><Relationship Id="rId6" Type="http://schemas.openxmlformats.org/officeDocument/2006/relationships/image" Target="../media/image97.wmf"/><Relationship Id="rId11" Type="http://schemas.openxmlformats.org/officeDocument/2006/relationships/oleObject" Target="../embeddings/oleObject97.bin"/><Relationship Id="rId5" Type="http://schemas.openxmlformats.org/officeDocument/2006/relationships/oleObject" Target="../embeddings/oleObject94.bin"/><Relationship Id="rId10" Type="http://schemas.openxmlformats.org/officeDocument/2006/relationships/image" Target="../media/image99.wmf"/><Relationship Id="rId4" Type="http://schemas.openxmlformats.org/officeDocument/2006/relationships/image" Target="../media/image96.wmf"/><Relationship Id="rId9" Type="http://schemas.openxmlformats.org/officeDocument/2006/relationships/oleObject" Target="../embeddings/oleObject96.bin"/></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6.wmf"/><Relationship Id="rId5" Type="http://schemas.openxmlformats.org/officeDocument/2006/relationships/oleObject" Target="../embeddings/oleObject4.bin"/><Relationship Id="rId4" Type="http://schemas.openxmlformats.org/officeDocument/2006/relationships/image" Target="../media/image5.wmf"/></Relationships>
</file>

<file path=ppt/slides/_rels/slide40.xml.rels><?xml version="1.0" encoding="UTF-8" standalone="yes"?>
<Relationships xmlns="http://schemas.openxmlformats.org/package/2006/relationships"><Relationship Id="rId8" Type="http://schemas.openxmlformats.org/officeDocument/2006/relationships/image" Target="../media/image103.wmf"/><Relationship Id="rId3" Type="http://schemas.openxmlformats.org/officeDocument/2006/relationships/oleObject" Target="../embeddings/oleObject98.bin"/><Relationship Id="rId7" Type="http://schemas.openxmlformats.org/officeDocument/2006/relationships/oleObject" Target="../embeddings/oleObject100.bin"/><Relationship Id="rId12" Type="http://schemas.openxmlformats.org/officeDocument/2006/relationships/image" Target="../media/image105.wmf"/><Relationship Id="rId2" Type="http://schemas.openxmlformats.org/officeDocument/2006/relationships/slideLayout" Target="../slideLayouts/slideLayout7.xml"/><Relationship Id="rId1" Type="http://schemas.openxmlformats.org/officeDocument/2006/relationships/vmlDrawing" Target="../drawings/vmlDrawing37.vml"/><Relationship Id="rId6" Type="http://schemas.openxmlformats.org/officeDocument/2006/relationships/image" Target="../media/image102.wmf"/><Relationship Id="rId11" Type="http://schemas.openxmlformats.org/officeDocument/2006/relationships/oleObject" Target="../embeddings/oleObject102.bin"/><Relationship Id="rId5" Type="http://schemas.openxmlformats.org/officeDocument/2006/relationships/oleObject" Target="../embeddings/oleObject99.bin"/><Relationship Id="rId10" Type="http://schemas.openxmlformats.org/officeDocument/2006/relationships/image" Target="../media/image104.wmf"/><Relationship Id="rId4" Type="http://schemas.openxmlformats.org/officeDocument/2006/relationships/image" Target="../media/image101.wmf"/><Relationship Id="rId9" Type="http://schemas.openxmlformats.org/officeDocument/2006/relationships/oleObject" Target="../embeddings/oleObject101.bin"/></Relationships>
</file>

<file path=ppt/slides/_rels/slide41.xml.rels><?xml version="1.0" encoding="UTF-8" standalone="yes"?>
<Relationships xmlns="http://schemas.openxmlformats.org/package/2006/relationships"><Relationship Id="rId8" Type="http://schemas.openxmlformats.org/officeDocument/2006/relationships/image" Target="../media/image108.wmf"/><Relationship Id="rId3" Type="http://schemas.openxmlformats.org/officeDocument/2006/relationships/oleObject" Target="../embeddings/oleObject103.bin"/><Relationship Id="rId7" Type="http://schemas.openxmlformats.org/officeDocument/2006/relationships/oleObject" Target="../embeddings/oleObject105.bin"/><Relationship Id="rId12" Type="http://schemas.openxmlformats.org/officeDocument/2006/relationships/image" Target="../media/image110.wmf"/><Relationship Id="rId2" Type="http://schemas.openxmlformats.org/officeDocument/2006/relationships/slideLayout" Target="../slideLayouts/slideLayout7.xml"/><Relationship Id="rId1" Type="http://schemas.openxmlformats.org/officeDocument/2006/relationships/vmlDrawing" Target="../drawings/vmlDrawing38.vml"/><Relationship Id="rId6" Type="http://schemas.openxmlformats.org/officeDocument/2006/relationships/image" Target="../media/image107.wmf"/><Relationship Id="rId11" Type="http://schemas.openxmlformats.org/officeDocument/2006/relationships/oleObject" Target="../embeddings/oleObject107.bin"/><Relationship Id="rId5" Type="http://schemas.openxmlformats.org/officeDocument/2006/relationships/oleObject" Target="../embeddings/oleObject104.bin"/><Relationship Id="rId10" Type="http://schemas.openxmlformats.org/officeDocument/2006/relationships/image" Target="../media/image109.wmf"/><Relationship Id="rId4" Type="http://schemas.openxmlformats.org/officeDocument/2006/relationships/image" Target="../media/image106.wmf"/><Relationship Id="rId9" Type="http://schemas.openxmlformats.org/officeDocument/2006/relationships/oleObject" Target="../embeddings/oleObject106.bin"/></Relationships>
</file>

<file path=ppt/slides/_rels/slide42.xml.rels><?xml version="1.0" encoding="UTF-8" standalone="yes"?>
<Relationships xmlns="http://schemas.openxmlformats.org/package/2006/relationships"><Relationship Id="rId8" Type="http://schemas.openxmlformats.org/officeDocument/2006/relationships/image" Target="../media/image113.wmf"/><Relationship Id="rId3" Type="http://schemas.openxmlformats.org/officeDocument/2006/relationships/oleObject" Target="../embeddings/oleObject108.bin"/><Relationship Id="rId7" Type="http://schemas.openxmlformats.org/officeDocument/2006/relationships/oleObject" Target="../embeddings/oleObject110.bin"/><Relationship Id="rId2" Type="http://schemas.openxmlformats.org/officeDocument/2006/relationships/slideLayout" Target="../slideLayouts/slideLayout7.xml"/><Relationship Id="rId1" Type="http://schemas.openxmlformats.org/officeDocument/2006/relationships/vmlDrawing" Target="../drawings/vmlDrawing39.vml"/><Relationship Id="rId6" Type="http://schemas.openxmlformats.org/officeDocument/2006/relationships/image" Target="../media/image112.wmf"/><Relationship Id="rId5" Type="http://schemas.openxmlformats.org/officeDocument/2006/relationships/oleObject" Target="../embeddings/oleObject109.bin"/><Relationship Id="rId4" Type="http://schemas.openxmlformats.org/officeDocument/2006/relationships/image" Target="../media/image111.wmf"/></Relationships>
</file>

<file path=ppt/slides/_rels/slide43.xml.rels><?xml version="1.0" encoding="UTF-8" standalone="yes"?>
<Relationships xmlns="http://schemas.openxmlformats.org/package/2006/relationships"><Relationship Id="rId8" Type="http://schemas.openxmlformats.org/officeDocument/2006/relationships/image" Target="../media/image116.wmf"/><Relationship Id="rId3" Type="http://schemas.openxmlformats.org/officeDocument/2006/relationships/oleObject" Target="../embeddings/oleObject111.bin"/><Relationship Id="rId7" Type="http://schemas.openxmlformats.org/officeDocument/2006/relationships/oleObject" Target="../embeddings/oleObject113.bin"/><Relationship Id="rId12" Type="http://schemas.openxmlformats.org/officeDocument/2006/relationships/image" Target="../media/image118.wmf"/><Relationship Id="rId2" Type="http://schemas.openxmlformats.org/officeDocument/2006/relationships/slideLayout" Target="../slideLayouts/slideLayout7.xml"/><Relationship Id="rId1" Type="http://schemas.openxmlformats.org/officeDocument/2006/relationships/vmlDrawing" Target="../drawings/vmlDrawing40.vml"/><Relationship Id="rId6" Type="http://schemas.openxmlformats.org/officeDocument/2006/relationships/image" Target="../media/image115.wmf"/><Relationship Id="rId11" Type="http://schemas.openxmlformats.org/officeDocument/2006/relationships/oleObject" Target="../embeddings/oleObject115.bin"/><Relationship Id="rId5" Type="http://schemas.openxmlformats.org/officeDocument/2006/relationships/oleObject" Target="../embeddings/oleObject112.bin"/><Relationship Id="rId10" Type="http://schemas.openxmlformats.org/officeDocument/2006/relationships/image" Target="../media/image117.wmf"/><Relationship Id="rId4" Type="http://schemas.openxmlformats.org/officeDocument/2006/relationships/image" Target="../media/image114.wmf"/><Relationship Id="rId9" Type="http://schemas.openxmlformats.org/officeDocument/2006/relationships/oleObject" Target="../embeddings/oleObject114.bin"/></Relationships>
</file>

<file path=ppt/slides/_rels/slide44.xml.rels><?xml version="1.0" encoding="UTF-8" standalone="yes"?>
<Relationships xmlns="http://schemas.openxmlformats.org/package/2006/relationships"><Relationship Id="rId8" Type="http://schemas.openxmlformats.org/officeDocument/2006/relationships/image" Target="../media/image121.wmf"/><Relationship Id="rId3" Type="http://schemas.openxmlformats.org/officeDocument/2006/relationships/oleObject" Target="../embeddings/oleObject116.bin"/><Relationship Id="rId7" Type="http://schemas.openxmlformats.org/officeDocument/2006/relationships/oleObject" Target="../embeddings/oleObject118.bin"/><Relationship Id="rId2" Type="http://schemas.openxmlformats.org/officeDocument/2006/relationships/slideLayout" Target="../slideLayouts/slideLayout7.xml"/><Relationship Id="rId1" Type="http://schemas.openxmlformats.org/officeDocument/2006/relationships/vmlDrawing" Target="../drawings/vmlDrawing41.vml"/><Relationship Id="rId6" Type="http://schemas.openxmlformats.org/officeDocument/2006/relationships/image" Target="../media/image120.wmf"/><Relationship Id="rId5" Type="http://schemas.openxmlformats.org/officeDocument/2006/relationships/oleObject" Target="../embeddings/oleObject117.bin"/><Relationship Id="rId10" Type="http://schemas.openxmlformats.org/officeDocument/2006/relationships/image" Target="../media/image122.wmf"/><Relationship Id="rId4" Type="http://schemas.openxmlformats.org/officeDocument/2006/relationships/image" Target="../media/image119.wmf"/><Relationship Id="rId9" Type="http://schemas.openxmlformats.org/officeDocument/2006/relationships/oleObject" Target="../embeddings/oleObject119.bin"/></Relationships>
</file>

<file path=ppt/slides/_rels/slide45.xml.rels><?xml version="1.0" encoding="UTF-8" standalone="yes"?>
<Relationships xmlns="http://schemas.openxmlformats.org/package/2006/relationships"><Relationship Id="rId8" Type="http://schemas.openxmlformats.org/officeDocument/2006/relationships/image" Target="../media/image125.wmf"/><Relationship Id="rId13" Type="http://schemas.openxmlformats.org/officeDocument/2006/relationships/oleObject" Target="../embeddings/oleObject125.bin"/><Relationship Id="rId3" Type="http://schemas.openxmlformats.org/officeDocument/2006/relationships/oleObject" Target="../embeddings/oleObject120.bin"/><Relationship Id="rId7" Type="http://schemas.openxmlformats.org/officeDocument/2006/relationships/oleObject" Target="../embeddings/oleObject122.bin"/><Relationship Id="rId12" Type="http://schemas.openxmlformats.org/officeDocument/2006/relationships/image" Target="../media/image127.wmf"/><Relationship Id="rId2" Type="http://schemas.openxmlformats.org/officeDocument/2006/relationships/slideLayout" Target="../slideLayouts/slideLayout7.xml"/><Relationship Id="rId1" Type="http://schemas.openxmlformats.org/officeDocument/2006/relationships/vmlDrawing" Target="../drawings/vmlDrawing42.vml"/><Relationship Id="rId6" Type="http://schemas.openxmlformats.org/officeDocument/2006/relationships/image" Target="../media/image124.wmf"/><Relationship Id="rId11" Type="http://schemas.openxmlformats.org/officeDocument/2006/relationships/oleObject" Target="../embeddings/oleObject124.bin"/><Relationship Id="rId5" Type="http://schemas.openxmlformats.org/officeDocument/2006/relationships/oleObject" Target="../embeddings/oleObject121.bin"/><Relationship Id="rId10" Type="http://schemas.openxmlformats.org/officeDocument/2006/relationships/image" Target="../media/image126.wmf"/><Relationship Id="rId4" Type="http://schemas.openxmlformats.org/officeDocument/2006/relationships/image" Target="../media/image123.wmf"/><Relationship Id="rId9" Type="http://schemas.openxmlformats.org/officeDocument/2006/relationships/oleObject" Target="../embeddings/oleObject123.bin"/><Relationship Id="rId14" Type="http://schemas.openxmlformats.org/officeDocument/2006/relationships/image" Target="../media/image128.wmf"/></Relationships>
</file>

<file path=ppt/slides/_rels/slide46.xml.rels><?xml version="1.0" encoding="UTF-8" standalone="yes"?>
<Relationships xmlns="http://schemas.openxmlformats.org/package/2006/relationships"><Relationship Id="rId8" Type="http://schemas.openxmlformats.org/officeDocument/2006/relationships/image" Target="../media/image131.wmf"/><Relationship Id="rId13" Type="http://schemas.openxmlformats.org/officeDocument/2006/relationships/oleObject" Target="../embeddings/oleObject131.bin"/><Relationship Id="rId3" Type="http://schemas.openxmlformats.org/officeDocument/2006/relationships/oleObject" Target="../embeddings/oleObject126.bin"/><Relationship Id="rId7" Type="http://schemas.openxmlformats.org/officeDocument/2006/relationships/oleObject" Target="../embeddings/oleObject128.bin"/><Relationship Id="rId12" Type="http://schemas.openxmlformats.org/officeDocument/2006/relationships/image" Target="../media/image133.wmf"/><Relationship Id="rId2" Type="http://schemas.openxmlformats.org/officeDocument/2006/relationships/slideLayout" Target="../slideLayouts/slideLayout7.xml"/><Relationship Id="rId1" Type="http://schemas.openxmlformats.org/officeDocument/2006/relationships/vmlDrawing" Target="../drawings/vmlDrawing43.vml"/><Relationship Id="rId6" Type="http://schemas.openxmlformats.org/officeDocument/2006/relationships/image" Target="../media/image130.wmf"/><Relationship Id="rId11" Type="http://schemas.openxmlformats.org/officeDocument/2006/relationships/oleObject" Target="../embeddings/oleObject130.bin"/><Relationship Id="rId5" Type="http://schemas.openxmlformats.org/officeDocument/2006/relationships/oleObject" Target="../embeddings/oleObject127.bin"/><Relationship Id="rId10" Type="http://schemas.openxmlformats.org/officeDocument/2006/relationships/image" Target="../media/image132.wmf"/><Relationship Id="rId4" Type="http://schemas.openxmlformats.org/officeDocument/2006/relationships/image" Target="../media/image129.wmf"/><Relationship Id="rId9" Type="http://schemas.openxmlformats.org/officeDocument/2006/relationships/oleObject" Target="../embeddings/oleObject129.bin"/><Relationship Id="rId14" Type="http://schemas.openxmlformats.org/officeDocument/2006/relationships/image" Target="../media/image134.wmf"/></Relationships>
</file>

<file path=ppt/slides/_rels/slide47.xml.rels><?xml version="1.0" encoding="UTF-8" standalone="yes"?>
<Relationships xmlns="http://schemas.openxmlformats.org/package/2006/relationships"><Relationship Id="rId8" Type="http://schemas.openxmlformats.org/officeDocument/2006/relationships/image" Target="../media/image137.wmf"/><Relationship Id="rId3" Type="http://schemas.openxmlformats.org/officeDocument/2006/relationships/oleObject" Target="../embeddings/oleObject132.bin"/><Relationship Id="rId7" Type="http://schemas.openxmlformats.org/officeDocument/2006/relationships/oleObject" Target="../embeddings/oleObject134.bin"/><Relationship Id="rId2" Type="http://schemas.openxmlformats.org/officeDocument/2006/relationships/slideLayout" Target="../slideLayouts/slideLayout7.xml"/><Relationship Id="rId1" Type="http://schemas.openxmlformats.org/officeDocument/2006/relationships/vmlDrawing" Target="../drawings/vmlDrawing44.vml"/><Relationship Id="rId6" Type="http://schemas.openxmlformats.org/officeDocument/2006/relationships/image" Target="../media/image136.wmf"/><Relationship Id="rId5" Type="http://schemas.openxmlformats.org/officeDocument/2006/relationships/oleObject" Target="../embeddings/oleObject133.bin"/><Relationship Id="rId4" Type="http://schemas.openxmlformats.org/officeDocument/2006/relationships/image" Target="../media/image135.wmf"/></Relationships>
</file>

<file path=ppt/slides/_rels/slide48.xml.rels><?xml version="1.0" encoding="UTF-8" standalone="yes"?>
<Relationships xmlns="http://schemas.openxmlformats.org/package/2006/relationships"><Relationship Id="rId8" Type="http://schemas.openxmlformats.org/officeDocument/2006/relationships/image" Target="../media/image140.wmf"/><Relationship Id="rId13" Type="http://schemas.openxmlformats.org/officeDocument/2006/relationships/oleObject" Target="../embeddings/oleObject140.bin"/><Relationship Id="rId3" Type="http://schemas.openxmlformats.org/officeDocument/2006/relationships/oleObject" Target="../embeddings/oleObject135.bin"/><Relationship Id="rId7" Type="http://schemas.openxmlformats.org/officeDocument/2006/relationships/oleObject" Target="../embeddings/oleObject137.bin"/><Relationship Id="rId12" Type="http://schemas.openxmlformats.org/officeDocument/2006/relationships/image" Target="../media/image142.wmf"/><Relationship Id="rId2" Type="http://schemas.openxmlformats.org/officeDocument/2006/relationships/slideLayout" Target="../slideLayouts/slideLayout7.xml"/><Relationship Id="rId1" Type="http://schemas.openxmlformats.org/officeDocument/2006/relationships/vmlDrawing" Target="../drawings/vmlDrawing45.vml"/><Relationship Id="rId6" Type="http://schemas.openxmlformats.org/officeDocument/2006/relationships/image" Target="../media/image139.wmf"/><Relationship Id="rId11" Type="http://schemas.openxmlformats.org/officeDocument/2006/relationships/oleObject" Target="../embeddings/oleObject139.bin"/><Relationship Id="rId5" Type="http://schemas.openxmlformats.org/officeDocument/2006/relationships/oleObject" Target="../embeddings/oleObject136.bin"/><Relationship Id="rId10" Type="http://schemas.openxmlformats.org/officeDocument/2006/relationships/image" Target="../media/image141.wmf"/><Relationship Id="rId4" Type="http://schemas.openxmlformats.org/officeDocument/2006/relationships/image" Target="../media/image138.wmf"/><Relationship Id="rId9" Type="http://schemas.openxmlformats.org/officeDocument/2006/relationships/oleObject" Target="../embeddings/oleObject138.bin"/><Relationship Id="rId14" Type="http://schemas.openxmlformats.org/officeDocument/2006/relationships/image" Target="../media/image143.wmf"/></Relationships>
</file>

<file path=ppt/slides/_rels/slide49.xml.rels><?xml version="1.0" encoding="UTF-8" standalone="yes"?>
<Relationships xmlns="http://schemas.openxmlformats.org/package/2006/relationships"><Relationship Id="rId8" Type="http://schemas.openxmlformats.org/officeDocument/2006/relationships/image" Target="../media/image146.wmf"/><Relationship Id="rId3" Type="http://schemas.openxmlformats.org/officeDocument/2006/relationships/oleObject" Target="../embeddings/oleObject141.bin"/><Relationship Id="rId7" Type="http://schemas.openxmlformats.org/officeDocument/2006/relationships/oleObject" Target="../embeddings/oleObject143.bin"/><Relationship Id="rId2" Type="http://schemas.openxmlformats.org/officeDocument/2006/relationships/slideLayout" Target="../slideLayouts/slideLayout7.xml"/><Relationship Id="rId1" Type="http://schemas.openxmlformats.org/officeDocument/2006/relationships/vmlDrawing" Target="../drawings/vmlDrawing46.vml"/><Relationship Id="rId6" Type="http://schemas.openxmlformats.org/officeDocument/2006/relationships/image" Target="../media/image145.wmf"/><Relationship Id="rId5" Type="http://schemas.openxmlformats.org/officeDocument/2006/relationships/oleObject" Target="../embeddings/oleObject142.bin"/><Relationship Id="rId4" Type="http://schemas.openxmlformats.org/officeDocument/2006/relationships/image" Target="../media/image144.wmf"/></Relationships>
</file>

<file path=ppt/slides/_rels/slide5.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8.wmf"/><Relationship Id="rId5" Type="http://schemas.openxmlformats.org/officeDocument/2006/relationships/oleObject" Target="../embeddings/oleObject6.bin"/><Relationship Id="rId4" Type="http://schemas.openxmlformats.org/officeDocument/2006/relationships/image" Target="../media/image7.wmf"/></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44.bin"/><Relationship Id="rId2" Type="http://schemas.openxmlformats.org/officeDocument/2006/relationships/slideLayout" Target="../slideLayouts/slideLayout7.xml"/><Relationship Id="rId1" Type="http://schemas.openxmlformats.org/officeDocument/2006/relationships/vmlDrawing" Target="../drawings/vmlDrawing47.vml"/><Relationship Id="rId4" Type="http://schemas.openxmlformats.org/officeDocument/2006/relationships/image" Target="../media/image147.w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145.bin"/><Relationship Id="rId2" Type="http://schemas.openxmlformats.org/officeDocument/2006/relationships/slideLayout" Target="../slideLayouts/slideLayout7.xml"/><Relationship Id="rId1" Type="http://schemas.openxmlformats.org/officeDocument/2006/relationships/vmlDrawing" Target="../drawings/vmlDrawing48.vml"/><Relationship Id="rId6" Type="http://schemas.openxmlformats.org/officeDocument/2006/relationships/image" Target="../media/image149.wmf"/><Relationship Id="rId5" Type="http://schemas.openxmlformats.org/officeDocument/2006/relationships/oleObject" Target="../embeddings/oleObject146.bin"/><Relationship Id="rId4" Type="http://schemas.openxmlformats.org/officeDocument/2006/relationships/image" Target="../media/image148.wmf"/></Relationships>
</file>

<file path=ppt/slides/_rels/slide52.xml.rels><?xml version="1.0" encoding="UTF-8" standalone="yes"?>
<Relationships xmlns="http://schemas.openxmlformats.org/package/2006/relationships"><Relationship Id="rId8" Type="http://schemas.openxmlformats.org/officeDocument/2006/relationships/image" Target="../media/image152.wmf"/><Relationship Id="rId3" Type="http://schemas.openxmlformats.org/officeDocument/2006/relationships/oleObject" Target="../embeddings/oleObject147.bin"/><Relationship Id="rId7" Type="http://schemas.openxmlformats.org/officeDocument/2006/relationships/oleObject" Target="../embeddings/oleObject149.bin"/><Relationship Id="rId2" Type="http://schemas.openxmlformats.org/officeDocument/2006/relationships/slideLayout" Target="../slideLayouts/slideLayout7.xml"/><Relationship Id="rId1" Type="http://schemas.openxmlformats.org/officeDocument/2006/relationships/vmlDrawing" Target="../drawings/vmlDrawing49.vml"/><Relationship Id="rId6" Type="http://schemas.openxmlformats.org/officeDocument/2006/relationships/image" Target="../media/image151.wmf"/><Relationship Id="rId5" Type="http://schemas.openxmlformats.org/officeDocument/2006/relationships/oleObject" Target="../embeddings/oleObject148.bin"/><Relationship Id="rId4" Type="http://schemas.openxmlformats.org/officeDocument/2006/relationships/image" Target="../media/image150.wmf"/></Relationships>
</file>

<file path=ppt/slides/_rels/slide53.xml.rels><?xml version="1.0" encoding="UTF-8" standalone="yes"?>
<Relationships xmlns="http://schemas.openxmlformats.org/package/2006/relationships"><Relationship Id="rId8" Type="http://schemas.openxmlformats.org/officeDocument/2006/relationships/image" Target="../media/image155.wmf"/><Relationship Id="rId13" Type="http://schemas.openxmlformats.org/officeDocument/2006/relationships/oleObject" Target="../embeddings/oleObject155.bin"/><Relationship Id="rId3" Type="http://schemas.openxmlformats.org/officeDocument/2006/relationships/oleObject" Target="../embeddings/oleObject150.bin"/><Relationship Id="rId7" Type="http://schemas.openxmlformats.org/officeDocument/2006/relationships/oleObject" Target="../embeddings/oleObject152.bin"/><Relationship Id="rId12" Type="http://schemas.openxmlformats.org/officeDocument/2006/relationships/image" Target="../media/image157.wmf"/><Relationship Id="rId2" Type="http://schemas.openxmlformats.org/officeDocument/2006/relationships/slideLayout" Target="../slideLayouts/slideLayout7.xml"/><Relationship Id="rId1" Type="http://schemas.openxmlformats.org/officeDocument/2006/relationships/vmlDrawing" Target="../drawings/vmlDrawing50.vml"/><Relationship Id="rId6" Type="http://schemas.openxmlformats.org/officeDocument/2006/relationships/image" Target="../media/image154.wmf"/><Relationship Id="rId11" Type="http://schemas.openxmlformats.org/officeDocument/2006/relationships/oleObject" Target="../embeddings/oleObject154.bin"/><Relationship Id="rId5" Type="http://schemas.openxmlformats.org/officeDocument/2006/relationships/oleObject" Target="../embeddings/oleObject151.bin"/><Relationship Id="rId10" Type="http://schemas.openxmlformats.org/officeDocument/2006/relationships/image" Target="../media/image156.wmf"/><Relationship Id="rId4" Type="http://schemas.openxmlformats.org/officeDocument/2006/relationships/image" Target="../media/image153.wmf"/><Relationship Id="rId9" Type="http://schemas.openxmlformats.org/officeDocument/2006/relationships/oleObject" Target="../embeddings/oleObject153.bin"/><Relationship Id="rId14" Type="http://schemas.openxmlformats.org/officeDocument/2006/relationships/image" Target="../media/image158.w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1.wmf"/><Relationship Id="rId5" Type="http://schemas.openxmlformats.org/officeDocument/2006/relationships/oleObject" Target="../embeddings/oleObject9.bin"/><Relationship Id="rId4" Type="http://schemas.openxmlformats.org/officeDocument/2006/relationships/image" Target="../media/image10.wmf"/></Relationships>
</file>

<file path=ppt/slides/_rels/slide7.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13.wmf"/><Relationship Id="rId5" Type="http://schemas.openxmlformats.org/officeDocument/2006/relationships/oleObject" Target="../embeddings/oleObject11.bin"/><Relationship Id="rId4" Type="http://schemas.openxmlformats.org/officeDocument/2006/relationships/image" Target="../media/image12.wmf"/></Relationships>
</file>

<file path=ppt/slides/_rels/slide8.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16.wmf"/><Relationship Id="rId5" Type="http://schemas.openxmlformats.org/officeDocument/2006/relationships/oleObject" Target="../embeddings/oleObject14.bin"/><Relationship Id="rId10" Type="http://schemas.openxmlformats.org/officeDocument/2006/relationships/image" Target="../media/image18.wmf"/><Relationship Id="rId4" Type="http://schemas.openxmlformats.org/officeDocument/2006/relationships/image" Target="../media/image15.wmf"/><Relationship Id="rId9" Type="http://schemas.openxmlformats.org/officeDocument/2006/relationships/oleObject" Target="../embeddings/oleObject16.bin"/></Relationships>
</file>

<file path=ppt/slides/_rels/slide9.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oleObject" Target="../embeddings/oleObject17.bin"/><Relationship Id="rId7" Type="http://schemas.openxmlformats.org/officeDocument/2006/relationships/oleObject" Target="../embeddings/oleObject19.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20.wmf"/><Relationship Id="rId5" Type="http://schemas.openxmlformats.org/officeDocument/2006/relationships/oleObject" Target="../embeddings/oleObject18.bin"/><Relationship Id="rId4" Type="http://schemas.openxmlformats.org/officeDocument/2006/relationships/image" Target="../media/image19.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693402" y="1449198"/>
            <a:ext cx="7757195" cy="230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marL="1714500" indent="-1714500" algn="ctr">
              <a:defRPr/>
            </a:pPr>
            <a:r>
              <a:rPr kumimoji="1" lang="en-US" altLang="zh-CN" sz="6000" dirty="0">
                <a:solidFill>
                  <a:srgbClr val="FF0000"/>
                </a:solidFill>
                <a:effectLst>
                  <a:outerShdw blurRad="38100" dist="38100" dir="2700000" algn="tl">
                    <a:srgbClr val="C0C0C0"/>
                  </a:outerShdw>
                </a:effectLst>
                <a:latin typeface="楷体" panose="02010609060101010101" pitchFamily="49" charset="-122"/>
                <a:ea typeface="楷体" panose="02010609060101010101" pitchFamily="49" charset="-122"/>
              </a:rPr>
              <a:t>2-7 </a:t>
            </a:r>
            <a:r>
              <a:rPr kumimoji="1" lang="zh-CN" altLang="en-US" sz="6000" dirty="0">
                <a:solidFill>
                  <a:srgbClr val="FF0000"/>
                </a:solidFill>
                <a:effectLst>
                  <a:outerShdw blurRad="38100" dist="38100" dir="2700000" algn="tl">
                    <a:srgbClr val="C0C0C0"/>
                  </a:outerShdw>
                </a:effectLst>
                <a:latin typeface="楷体" panose="02010609060101010101" pitchFamily="49" charset="-122"/>
                <a:ea typeface="楷体" panose="02010609060101010101" pitchFamily="49" charset="-122"/>
              </a:rPr>
              <a:t>简单封闭系统的热力学基本方程</a:t>
            </a:r>
            <a:endParaRPr kumimoji="1" lang="zh-CN" altLang="en-US" sz="6000" dirty="0">
              <a:latin typeface="楷体" panose="02010609060101010101" pitchFamily="49" charset="-122"/>
              <a:ea typeface="楷体" panose="02010609060101010101" pitchFamily="49" charset="-122"/>
            </a:endParaRPr>
          </a:p>
        </p:txBody>
      </p:sp>
      <p:sp>
        <p:nvSpPr>
          <p:cNvPr id="3075" name="TextBox 1"/>
          <p:cNvSpPr txBox="1">
            <a:spLocks noChangeArrowheads="1"/>
          </p:cNvSpPr>
          <p:nvPr/>
        </p:nvSpPr>
        <p:spPr bwMode="auto">
          <a:xfrm>
            <a:off x="1050845" y="3969173"/>
            <a:ext cx="7318534"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r>
              <a:rPr lang="en-US" altLang="zh-CN" dirty="0">
                <a:solidFill>
                  <a:srgbClr val="FF0000"/>
                </a:solidFill>
                <a:latin typeface="Times New Roman" pitchFamily="18" charset="0"/>
              </a:rPr>
              <a:t>Fundamental Equations for</a:t>
            </a:r>
            <a:r>
              <a:rPr lang="zh-CN" altLang="en-US" dirty="0">
                <a:solidFill>
                  <a:srgbClr val="FF0000"/>
                </a:solidFill>
                <a:latin typeface="Times New Roman" pitchFamily="18" charset="0"/>
              </a:rPr>
              <a:t> </a:t>
            </a:r>
            <a:r>
              <a:rPr lang="en-US" altLang="zh-CN" dirty="0">
                <a:solidFill>
                  <a:srgbClr val="FF0000"/>
                </a:solidFill>
                <a:latin typeface="Times New Roman" pitchFamily="18" charset="0"/>
              </a:rPr>
              <a:t>Simple</a:t>
            </a:r>
            <a:r>
              <a:rPr lang="zh-CN" altLang="en-US" dirty="0">
                <a:solidFill>
                  <a:srgbClr val="FF0000"/>
                </a:solidFill>
                <a:latin typeface="Times New Roman" pitchFamily="18" charset="0"/>
              </a:rPr>
              <a:t> </a:t>
            </a:r>
            <a:r>
              <a:rPr lang="en-US" altLang="zh-CN" dirty="0">
                <a:solidFill>
                  <a:srgbClr val="FF0000"/>
                </a:solidFill>
                <a:latin typeface="Times New Roman" pitchFamily="18" charset="0"/>
              </a:rPr>
              <a:t>Closed</a:t>
            </a:r>
            <a:r>
              <a:rPr lang="zh-CN" altLang="en-US" dirty="0">
                <a:solidFill>
                  <a:srgbClr val="FF0000"/>
                </a:solidFill>
                <a:latin typeface="Times New Roman" pitchFamily="18" charset="0"/>
              </a:rPr>
              <a:t> </a:t>
            </a:r>
            <a:r>
              <a:rPr lang="en-US" altLang="zh-CN" dirty="0">
                <a:solidFill>
                  <a:srgbClr val="FF0000"/>
                </a:solidFill>
                <a:latin typeface="Times New Roman" pitchFamily="18" charset="0"/>
              </a:rPr>
              <a:t>Systems in Thermodynamics</a:t>
            </a:r>
            <a:endParaRPr lang="zh-CN" altLang="en-US" dirty="0">
              <a:solidFill>
                <a:srgbClr val="FF0000"/>
              </a:solidFill>
              <a:latin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1"/>
          <p:cNvSpPr txBox="1">
            <a:spLocks noChangeArrowheads="1"/>
          </p:cNvSpPr>
          <p:nvPr/>
        </p:nvSpPr>
        <p:spPr bwMode="auto">
          <a:xfrm>
            <a:off x="561620" y="587457"/>
            <a:ext cx="804548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0"/>
              </a:spcBef>
              <a:buClrTx/>
              <a:buSzTx/>
              <a:buNone/>
            </a:pPr>
            <a:r>
              <a:rPr lang="zh-CN" altLang="en-US" sz="2800" dirty="0">
                <a:solidFill>
                  <a:srgbClr val="FF0000"/>
                </a:solidFill>
                <a:latin typeface="黑体" panose="02010609060101010101" pitchFamily="49" charset="-122"/>
                <a:ea typeface="黑体" panose="02010609060101010101" pitchFamily="49" charset="-122"/>
              </a:rPr>
              <a:t>简单封闭系统化学反应的热力学描述</a:t>
            </a:r>
          </a:p>
        </p:txBody>
      </p:sp>
      <p:grpSp>
        <p:nvGrpSpPr>
          <p:cNvPr id="3" name="组合 2">
            <a:extLst>
              <a:ext uri="{FF2B5EF4-FFF2-40B4-BE49-F238E27FC236}">
                <a16:creationId xmlns:a16="http://schemas.microsoft.com/office/drawing/2014/main" id="{65B0658E-F289-4678-9974-BFC6B3E89E4C}"/>
              </a:ext>
            </a:extLst>
          </p:cNvPr>
          <p:cNvGrpSpPr/>
          <p:nvPr/>
        </p:nvGrpSpPr>
        <p:grpSpPr>
          <a:xfrm>
            <a:off x="1069045" y="1255834"/>
            <a:ext cx="7030634" cy="2268960"/>
            <a:chOff x="1465591" y="3063115"/>
            <a:chExt cx="7030634" cy="2268960"/>
          </a:xfrm>
        </p:grpSpPr>
        <p:grpSp>
          <p:nvGrpSpPr>
            <p:cNvPr id="8" name="组合 7">
              <a:extLst>
                <a:ext uri="{FF2B5EF4-FFF2-40B4-BE49-F238E27FC236}">
                  <a16:creationId xmlns:a16="http://schemas.microsoft.com/office/drawing/2014/main" id="{8A5DFC3C-58BA-4FDF-9D6B-D3A9B7BC5E6B}"/>
                </a:ext>
              </a:extLst>
            </p:cNvPr>
            <p:cNvGrpSpPr/>
            <p:nvPr/>
          </p:nvGrpSpPr>
          <p:grpSpPr>
            <a:xfrm>
              <a:off x="1744077" y="3063115"/>
              <a:ext cx="2759563" cy="1437965"/>
              <a:chOff x="1161400" y="1891303"/>
              <a:chExt cx="2759563" cy="1437965"/>
            </a:xfrm>
          </p:grpSpPr>
          <p:pic>
            <p:nvPicPr>
              <p:cNvPr id="13" name="图片 12">
                <a:extLst>
                  <a:ext uri="{FF2B5EF4-FFF2-40B4-BE49-F238E27FC236}">
                    <a16:creationId xmlns:a16="http://schemas.microsoft.com/office/drawing/2014/main" id="{C83E48F9-BEAF-424E-95F0-BAF00623D19C}"/>
                  </a:ext>
                </a:extLst>
              </p:cNvPr>
              <p:cNvPicPr>
                <a:picLocks noChangeAspect="1"/>
              </p:cNvPicPr>
              <p:nvPr/>
            </p:nvPicPr>
            <p:blipFill>
              <a:blip r:embed="rId2"/>
              <a:stretch>
                <a:fillRect/>
              </a:stretch>
            </p:blipFill>
            <p:spPr>
              <a:xfrm>
                <a:off x="1161400" y="1891303"/>
                <a:ext cx="2759563" cy="1437965"/>
              </a:xfrm>
              <a:prstGeom prst="rect">
                <a:avLst/>
              </a:prstGeom>
            </p:spPr>
          </p:pic>
          <p:sp>
            <p:nvSpPr>
              <p:cNvPr id="14" name="TextBox 24">
                <a:extLst>
                  <a:ext uri="{FF2B5EF4-FFF2-40B4-BE49-F238E27FC236}">
                    <a16:creationId xmlns:a16="http://schemas.microsoft.com/office/drawing/2014/main" id="{19C2B5C2-F2A3-4C2D-A241-30A71A43A733}"/>
                  </a:ext>
                </a:extLst>
              </p:cNvPr>
              <p:cNvSpPr txBox="1">
                <a:spLocks noChangeArrowheads="1"/>
              </p:cNvSpPr>
              <p:nvPr/>
            </p:nvSpPr>
            <p:spPr bwMode="auto">
              <a:xfrm>
                <a:off x="1363646" y="2194786"/>
                <a:ext cx="235506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r>
                  <a:rPr lang="en-US" altLang="zh-CN" sz="2400" dirty="0">
                    <a:latin typeface="Times New Roman" pitchFamily="18" charset="0"/>
                  </a:rPr>
                  <a:t>H</a:t>
                </a:r>
                <a:r>
                  <a:rPr lang="en-US" altLang="zh-CN" sz="2400" baseline="-25000" dirty="0">
                    <a:latin typeface="Times New Roman" pitchFamily="18" charset="0"/>
                  </a:rPr>
                  <a:t>2</a:t>
                </a:r>
                <a:r>
                  <a:rPr lang="en-US" altLang="zh-CN" sz="2400" dirty="0">
                    <a:latin typeface="Times New Roman" pitchFamily="18" charset="0"/>
                  </a:rPr>
                  <a:t>+Cl</a:t>
                </a:r>
                <a:r>
                  <a:rPr lang="en-US" altLang="zh-CN" sz="2400" baseline="-25000" dirty="0">
                    <a:latin typeface="Times New Roman" pitchFamily="18" charset="0"/>
                  </a:rPr>
                  <a:t>2</a:t>
                </a:r>
                <a:r>
                  <a:rPr lang="en-US" altLang="zh-CN" sz="2400" dirty="0">
                    <a:latin typeface="Times New Roman" pitchFamily="18" charset="0"/>
                    <a:sym typeface="Symbol" panose="05050102010706020507" pitchFamily="18" charset="2"/>
                  </a:rPr>
                  <a:t></a:t>
                </a:r>
                <a:r>
                  <a:rPr lang="en-US" altLang="zh-CN" sz="2400" dirty="0">
                    <a:latin typeface="Times New Roman" pitchFamily="18" charset="0"/>
                  </a:rPr>
                  <a:t>2HCl</a:t>
                </a:r>
              </a:p>
              <a:p>
                <a:pPr algn="ctr" eaLnBrk="1" hangingPunct="1">
                  <a:spcBef>
                    <a:spcPct val="0"/>
                  </a:spcBef>
                  <a:buClrTx/>
                  <a:buSzTx/>
                  <a:buFontTx/>
                  <a:buNone/>
                </a:pPr>
                <a:r>
                  <a:rPr lang="zh-CN" altLang="en-US" sz="2400" dirty="0">
                    <a:latin typeface="Times New Roman" pitchFamily="18" charset="0"/>
                  </a:rPr>
                  <a:t>反应进行中</a:t>
                </a:r>
                <a:r>
                  <a:rPr lang="en-US" altLang="zh-CN" sz="2400" dirty="0">
                    <a:latin typeface="Times New Roman" pitchFamily="18" charset="0"/>
                  </a:rPr>
                  <a:t>  </a:t>
                </a:r>
                <a:endParaRPr lang="zh-CN" altLang="en-US" sz="2400" dirty="0">
                  <a:latin typeface="Times New Roman" pitchFamily="18" charset="0"/>
                </a:endParaRPr>
              </a:p>
            </p:txBody>
          </p:sp>
        </p:grpSp>
        <p:grpSp>
          <p:nvGrpSpPr>
            <p:cNvPr id="15" name="组合 14">
              <a:extLst>
                <a:ext uri="{FF2B5EF4-FFF2-40B4-BE49-F238E27FC236}">
                  <a16:creationId xmlns:a16="http://schemas.microsoft.com/office/drawing/2014/main" id="{E3E62CFD-C2E3-467C-8DAB-EE0017B99756}"/>
                </a:ext>
              </a:extLst>
            </p:cNvPr>
            <p:cNvGrpSpPr/>
            <p:nvPr/>
          </p:nvGrpSpPr>
          <p:grpSpPr>
            <a:xfrm>
              <a:off x="5343371" y="3063115"/>
              <a:ext cx="2759563" cy="1437965"/>
              <a:chOff x="1161400" y="1891303"/>
              <a:chExt cx="2759563" cy="1437965"/>
            </a:xfrm>
          </p:grpSpPr>
          <p:pic>
            <p:nvPicPr>
              <p:cNvPr id="17" name="图片 16">
                <a:extLst>
                  <a:ext uri="{FF2B5EF4-FFF2-40B4-BE49-F238E27FC236}">
                    <a16:creationId xmlns:a16="http://schemas.microsoft.com/office/drawing/2014/main" id="{C0CA04C9-ACD3-4258-8D0C-1BDA1712F97D}"/>
                  </a:ext>
                </a:extLst>
              </p:cNvPr>
              <p:cNvPicPr>
                <a:picLocks noChangeAspect="1"/>
              </p:cNvPicPr>
              <p:nvPr/>
            </p:nvPicPr>
            <p:blipFill>
              <a:blip r:embed="rId2"/>
              <a:stretch>
                <a:fillRect/>
              </a:stretch>
            </p:blipFill>
            <p:spPr>
              <a:xfrm>
                <a:off x="1161400" y="1891303"/>
                <a:ext cx="2759563" cy="1437965"/>
              </a:xfrm>
              <a:prstGeom prst="rect">
                <a:avLst/>
              </a:prstGeom>
            </p:spPr>
          </p:pic>
          <p:sp>
            <p:nvSpPr>
              <p:cNvPr id="18" name="TextBox 24">
                <a:extLst>
                  <a:ext uri="{FF2B5EF4-FFF2-40B4-BE49-F238E27FC236}">
                    <a16:creationId xmlns:a16="http://schemas.microsoft.com/office/drawing/2014/main" id="{FF6311A1-A6D0-4A8C-A85C-8A77EE4DD3F8}"/>
                  </a:ext>
                </a:extLst>
              </p:cNvPr>
              <p:cNvSpPr txBox="1">
                <a:spLocks noChangeArrowheads="1"/>
              </p:cNvSpPr>
              <p:nvPr/>
            </p:nvSpPr>
            <p:spPr bwMode="auto">
              <a:xfrm>
                <a:off x="1365783" y="2194786"/>
                <a:ext cx="221926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r>
                  <a:rPr lang="en-US" altLang="zh-CN" sz="2400" dirty="0">
                    <a:latin typeface="Times New Roman" pitchFamily="18" charset="0"/>
                  </a:rPr>
                  <a:t>HCl</a:t>
                </a:r>
                <a:r>
                  <a:rPr lang="zh-CN" altLang="en-US" sz="2400" dirty="0">
                    <a:latin typeface="Times New Roman" pitchFamily="18" charset="0"/>
                    <a:sym typeface="Symbol" panose="05050102010706020507" pitchFamily="18" charset="2"/>
                  </a:rPr>
                  <a:t>与</a:t>
                </a:r>
                <a:r>
                  <a:rPr lang="zh-CN" altLang="en-US" sz="2400" dirty="0">
                    <a:latin typeface="Times New Roman" pitchFamily="18" charset="0"/>
                  </a:rPr>
                  <a:t>极少量</a:t>
                </a:r>
                <a:r>
                  <a:rPr lang="en-US" altLang="zh-CN" sz="2400" dirty="0">
                    <a:latin typeface="Times New Roman" pitchFamily="18" charset="0"/>
                  </a:rPr>
                  <a:t>H</a:t>
                </a:r>
                <a:r>
                  <a:rPr lang="en-US" altLang="zh-CN" sz="2400" baseline="-25000" dirty="0">
                    <a:latin typeface="Times New Roman" pitchFamily="18" charset="0"/>
                  </a:rPr>
                  <a:t>2</a:t>
                </a:r>
                <a:r>
                  <a:rPr lang="zh-CN" altLang="en-US" sz="2400" dirty="0">
                    <a:latin typeface="Times New Roman" pitchFamily="18" charset="0"/>
                  </a:rPr>
                  <a:t>和</a:t>
                </a:r>
                <a:r>
                  <a:rPr lang="en-US" altLang="zh-CN" sz="2400" dirty="0">
                    <a:latin typeface="Times New Roman" pitchFamily="18" charset="0"/>
                  </a:rPr>
                  <a:t>Cl</a:t>
                </a:r>
                <a:r>
                  <a:rPr lang="en-US" altLang="zh-CN" sz="2400" baseline="-25000" dirty="0">
                    <a:latin typeface="Times New Roman" pitchFamily="18" charset="0"/>
                  </a:rPr>
                  <a:t>2</a:t>
                </a:r>
                <a:r>
                  <a:rPr lang="zh-CN" altLang="en-US" sz="2400" dirty="0">
                    <a:latin typeface="Times New Roman" pitchFamily="18" charset="0"/>
                  </a:rPr>
                  <a:t>达平衡</a:t>
                </a:r>
              </a:p>
            </p:txBody>
          </p:sp>
        </p:grpSp>
        <p:sp>
          <p:nvSpPr>
            <p:cNvPr id="2" name="文本框 1">
              <a:extLst>
                <a:ext uri="{FF2B5EF4-FFF2-40B4-BE49-F238E27FC236}">
                  <a16:creationId xmlns:a16="http://schemas.microsoft.com/office/drawing/2014/main" id="{B2316A59-70EB-45D8-98E3-82D2C9C4FB5E}"/>
                </a:ext>
              </a:extLst>
            </p:cNvPr>
            <p:cNvSpPr txBox="1"/>
            <p:nvPr/>
          </p:nvSpPr>
          <p:spPr>
            <a:xfrm>
              <a:off x="1465591" y="4501078"/>
              <a:ext cx="3363243" cy="830997"/>
            </a:xfrm>
            <a:prstGeom prst="rect">
              <a:avLst/>
            </a:prstGeom>
            <a:noFill/>
          </p:spPr>
          <p:txBody>
            <a:bodyPr wrap="square" rtlCol="0">
              <a:spAutoFit/>
            </a:bodyPr>
            <a:lstStyle/>
            <a:p>
              <a:r>
                <a:rPr lang="zh-CN" altLang="en-US" sz="2400" dirty="0"/>
                <a:t>中间状态远离平衡，不在热力学能力范围之内</a:t>
              </a:r>
            </a:p>
          </p:txBody>
        </p:sp>
        <p:sp>
          <p:nvSpPr>
            <p:cNvPr id="19" name="文本框 18">
              <a:extLst>
                <a:ext uri="{FF2B5EF4-FFF2-40B4-BE49-F238E27FC236}">
                  <a16:creationId xmlns:a16="http://schemas.microsoft.com/office/drawing/2014/main" id="{33FEE702-7195-4204-A124-50980EED1646}"/>
                </a:ext>
              </a:extLst>
            </p:cNvPr>
            <p:cNvSpPr txBox="1"/>
            <p:nvPr/>
          </p:nvSpPr>
          <p:spPr>
            <a:xfrm>
              <a:off x="5132982" y="4695241"/>
              <a:ext cx="3363243" cy="461665"/>
            </a:xfrm>
            <a:prstGeom prst="rect">
              <a:avLst/>
            </a:prstGeom>
            <a:noFill/>
          </p:spPr>
          <p:txBody>
            <a:bodyPr wrap="square" rtlCol="0">
              <a:spAutoFit/>
            </a:bodyPr>
            <a:lstStyle/>
            <a:p>
              <a:r>
                <a:rPr lang="zh-CN" altLang="en-US" sz="2400" dirty="0"/>
                <a:t>在热力学能力范围之内</a:t>
              </a:r>
            </a:p>
          </p:txBody>
        </p:sp>
      </p:grpSp>
      <p:sp>
        <p:nvSpPr>
          <p:cNvPr id="16" name="TextBox 11">
            <a:extLst>
              <a:ext uri="{FF2B5EF4-FFF2-40B4-BE49-F238E27FC236}">
                <a16:creationId xmlns:a16="http://schemas.microsoft.com/office/drawing/2014/main" id="{C98E97C1-36E1-4DD7-A1A8-122120845338}"/>
              </a:ext>
            </a:extLst>
          </p:cNvPr>
          <p:cNvSpPr txBox="1">
            <a:spLocks noChangeArrowheads="1"/>
          </p:cNvSpPr>
          <p:nvPr/>
        </p:nvSpPr>
        <p:spPr bwMode="auto">
          <a:xfrm>
            <a:off x="784680" y="3658058"/>
            <a:ext cx="7959214" cy="2646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0"/>
              </a:spcBef>
              <a:buClrTx/>
              <a:buSzTx/>
              <a:buNone/>
            </a:pPr>
            <a:r>
              <a:rPr lang="zh-CN" altLang="en-US" sz="2800" dirty="0">
                <a:solidFill>
                  <a:srgbClr val="0000FF"/>
                </a:solidFill>
                <a:latin typeface="Times New Roman" panose="02020603050405020304" pitchFamily="18" charset="0"/>
              </a:rPr>
              <a:t>若希望用状态函数描写反应过程的中间状态，考虑到状态函数只定义在平衡态上，则必定要求中间状态无限接近化学平衡。</a:t>
            </a:r>
            <a:endParaRPr lang="en-US" altLang="zh-CN" sz="2800" dirty="0">
              <a:solidFill>
                <a:srgbClr val="0000FF"/>
              </a:solidFill>
              <a:latin typeface="Times New Roman" panose="02020603050405020304" pitchFamily="18" charset="0"/>
            </a:endParaRPr>
          </a:p>
          <a:p>
            <a:pPr eaLnBrk="1" hangingPunct="1">
              <a:spcBef>
                <a:spcPts val="1200"/>
              </a:spcBef>
              <a:buClrTx/>
              <a:buSzTx/>
              <a:buNone/>
            </a:pPr>
            <a:r>
              <a:rPr lang="zh-CN" altLang="en-US" sz="2400" dirty="0">
                <a:solidFill>
                  <a:srgbClr val="0000FF"/>
                </a:solidFill>
                <a:latin typeface="Times New Roman" panose="02020603050405020304" pitchFamily="18" charset="0"/>
              </a:rPr>
              <a:t>使用装置将</a:t>
            </a:r>
            <a:r>
              <a:rPr lang="en-US" altLang="zh-CN" sz="2400" dirty="0">
                <a:solidFill>
                  <a:srgbClr val="0000FF"/>
                </a:solidFill>
                <a:latin typeface="Times New Roman" panose="02020603050405020304" pitchFamily="18" charset="0"/>
              </a:rPr>
              <a:t>H</a:t>
            </a:r>
            <a:r>
              <a:rPr lang="en-US" altLang="zh-CN" sz="2400" baseline="-25000" dirty="0">
                <a:solidFill>
                  <a:srgbClr val="0000FF"/>
                </a:solidFill>
                <a:latin typeface="Times New Roman" panose="02020603050405020304" pitchFamily="18" charset="0"/>
              </a:rPr>
              <a:t>2</a:t>
            </a:r>
            <a:r>
              <a:rPr lang="zh-CN" altLang="en-US" sz="2400" dirty="0">
                <a:solidFill>
                  <a:srgbClr val="0000FF"/>
                </a:solidFill>
                <a:latin typeface="Times New Roman" panose="02020603050405020304" pitchFamily="18" charset="0"/>
              </a:rPr>
              <a:t>和</a:t>
            </a:r>
            <a:r>
              <a:rPr lang="en-US" altLang="zh-CN" sz="2400" dirty="0">
                <a:solidFill>
                  <a:srgbClr val="0000FF"/>
                </a:solidFill>
                <a:latin typeface="Times New Roman" panose="02020603050405020304" pitchFamily="18" charset="0"/>
              </a:rPr>
              <a:t>Cl</a:t>
            </a:r>
            <a:r>
              <a:rPr lang="en-US" altLang="zh-CN" sz="2400" baseline="-25000" dirty="0">
                <a:solidFill>
                  <a:srgbClr val="0000FF"/>
                </a:solidFill>
                <a:latin typeface="Times New Roman" panose="02020603050405020304" pitchFamily="18" charset="0"/>
              </a:rPr>
              <a:t>2</a:t>
            </a:r>
            <a:r>
              <a:rPr lang="zh-CN" altLang="en-US" sz="2400" dirty="0">
                <a:solidFill>
                  <a:srgbClr val="0000FF"/>
                </a:solidFill>
                <a:latin typeface="Times New Roman" panose="02020603050405020304" pitchFamily="18" charset="0"/>
              </a:rPr>
              <a:t>隔开（复合系统），使体系处于有内约束的平衡态，可以使反应可逆地进行，比如将反应设计成原电池，边反应边对外做电功。见第</a:t>
            </a:r>
            <a:r>
              <a:rPr lang="en-US" altLang="zh-CN" sz="2400" dirty="0">
                <a:solidFill>
                  <a:srgbClr val="0000FF"/>
                </a:solidFill>
                <a:latin typeface="Times New Roman" panose="02020603050405020304" pitchFamily="18" charset="0"/>
              </a:rPr>
              <a:t>17</a:t>
            </a:r>
            <a:r>
              <a:rPr lang="zh-CN" altLang="en-US" sz="2400" dirty="0">
                <a:solidFill>
                  <a:srgbClr val="0000FF"/>
                </a:solidFill>
                <a:latin typeface="Times New Roman" panose="02020603050405020304" pitchFamily="18" charset="0"/>
              </a:rPr>
              <a:t>章。</a:t>
            </a:r>
            <a:endParaRPr lang="en-US" altLang="zh-CN" sz="2400" dirty="0">
              <a:solidFill>
                <a:srgbClr val="0000FF"/>
              </a:solidFill>
              <a:latin typeface="Times New Roman" panose="02020603050405020304" pitchFamily="18" charset="0"/>
            </a:endParaRPr>
          </a:p>
        </p:txBody>
      </p:sp>
    </p:spTree>
    <p:extLst>
      <p:ext uri="{BB962C8B-B14F-4D97-AF65-F5344CB8AC3E}">
        <p14:creationId xmlns:p14="http://schemas.microsoft.com/office/powerpoint/2010/main" val="2828900165"/>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026"/>
          <p:cNvSpPr txBox="1">
            <a:spLocks noChangeArrowheads="1"/>
          </p:cNvSpPr>
          <p:nvPr/>
        </p:nvSpPr>
        <p:spPr bwMode="auto">
          <a:xfrm>
            <a:off x="527199" y="546249"/>
            <a:ext cx="8172450" cy="523220"/>
          </a:xfrm>
          <a:prstGeom prst="rect">
            <a:avLst/>
          </a:prstGeom>
          <a:noFill/>
          <a:ln>
            <a:noFill/>
          </a:ln>
          <a:effectLst/>
          <a:extLst>
            <a:ext uri="{909E8E84-426E-40DD-AFC4-6F175D3DCCD1}">
              <a14:hiddenFill xmlns:a14="http://schemas.microsoft.com/office/drawing/2010/main">
                <a:solidFill>
                  <a:srgbClr val="00CCFF"/>
                </a:solidFill>
              </a14:hiddenFill>
            </a:ext>
            <a:ext uri="{91240B29-F687-4F45-9708-019B960494DF}">
              <a14:hiddenLine xmlns:a14="http://schemas.microsoft.com/office/drawing/2010/main" w="9525">
                <a:solidFill>
                  <a:srgbClr val="00C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dirty="0">
                <a:solidFill>
                  <a:srgbClr val="FF0000"/>
                </a:solidFill>
                <a:latin typeface="楷体" panose="02010609060101010101" pitchFamily="49" charset="-122"/>
                <a:ea typeface="楷体" panose="02010609060101010101" pitchFamily="49" charset="-122"/>
              </a:rPr>
              <a:t>数学复习：全微分与偏导数的关系</a:t>
            </a:r>
            <a:r>
              <a:rPr kumimoji="1" lang="zh-CN" altLang="en-US" sz="2400" dirty="0">
                <a:latin typeface="楷体" panose="02010609060101010101" pitchFamily="49" charset="-122"/>
                <a:ea typeface="楷体" panose="02010609060101010101" pitchFamily="49" charset="-122"/>
              </a:rPr>
              <a:t> </a:t>
            </a:r>
          </a:p>
        </p:txBody>
      </p:sp>
      <p:sp>
        <p:nvSpPr>
          <p:cNvPr id="20483" name="Text Box 1027"/>
          <p:cNvSpPr txBox="1">
            <a:spLocks noChangeArrowheads="1"/>
          </p:cNvSpPr>
          <p:nvPr/>
        </p:nvSpPr>
        <p:spPr bwMode="auto">
          <a:xfrm>
            <a:off x="593208" y="1215656"/>
            <a:ext cx="8153400" cy="523220"/>
          </a:xfrm>
          <a:prstGeom prst="rect">
            <a:avLst/>
          </a:prstGeom>
          <a:noFill/>
          <a:ln>
            <a:noFill/>
          </a:ln>
          <a:effectLst/>
          <a:extLst>
            <a:ext uri="{909E8E84-426E-40DD-AFC4-6F175D3DCCD1}">
              <a14:hiddenFill xmlns:a14="http://schemas.microsoft.com/office/drawing/2010/main">
                <a:solidFill>
                  <a:srgbClr val="00CCFF"/>
                </a:solidFill>
              </a14:hiddenFill>
            </a:ext>
            <a:ext uri="{91240B29-F687-4F45-9708-019B960494DF}">
              <a14:hiddenLine xmlns:a14="http://schemas.microsoft.com/office/drawing/2010/main" w="9525">
                <a:solidFill>
                  <a:srgbClr val="00C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dirty="0">
                <a:solidFill>
                  <a:srgbClr val="000000"/>
                </a:solidFill>
                <a:latin typeface="Times New Roman" panose="02020603050405020304" pitchFamily="18" charset="0"/>
                <a:ea typeface="+mn-ea"/>
                <a:cs typeface="Times New Roman" panose="02020603050405020304" pitchFamily="18" charset="0"/>
              </a:rPr>
              <a:t>可微函数 </a:t>
            </a:r>
            <a:r>
              <a:rPr kumimoji="1" lang="en-US" altLang="zh-CN" sz="2800" b="0" i="1" dirty="0">
                <a:solidFill>
                  <a:srgbClr val="000000"/>
                </a:solidFill>
                <a:latin typeface="Times New Roman" panose="02020603050405020304" pitchFamily="18" charset="0"/>
                <a:ea typeface="+mn-ea"/>
                <a:cs typeface="Times New Roman" panose="02020603050405020304" pitchFamily="18" charset="0"/>
              </a:rPr>
              <a:t>w</a:t>
            </a:r>
            <a:r>
              <a:rPr kumimoji="1" lang="en-US" altLang="zh-CN" sz="2800" b="0" dirty="0">
                <a:solidFill>
                  <a:srgbClr val="000000"/>
                </a:solidFill>
                <a:latin typeface="Times New Roman" panose="02020603050405020304" pitchFamily="18" charset="0"/>
                <a:ea typeface="+mn-ea"/>
                <a:cs typeface="Times New Roman" panose="02020603050405020304" pitchFamily="18" charset="0"/>
              </a:rPr>
              <a:t> = </a:t>
            </a:r>
            <a:r>
              <a:rPr kumimoji="1" lang="en-US" altLang="zh-CN" sz="2800" b="0" i="1" dirty="0">
                <a:solidFill>
                  <a:srgbClr val="000000"/>
                </a:solidFill>
                <a:latin typeface="Times New Roman" panose="02020603050405020304" pitchFamily="18" charset="0"/>
                <a:ea typeface="+mn-ea"/>
                <a:cs typeface="Times New Roman" panose="02020603050405020304" pitchFamily="18" charset="0"/>
              </a:rPr>
              <a:t>w</a:t>
            </a:r>
            <a:r>
              <a:rPr kumimoji="1" lang="en-US" altLang="zh-CN" sz="2800" b="0" dirty="0">
                <a:solidFill>
                  <a:srgbClr val="000000"/>
                </a:solidFill>
                <a:latin typeface="Times New Roman" panose="02020603050405020304" pitchFamily="18" charset="0"/>
                <a:ea typeface="+mn-ea"/>
                <a:cs typeface="Times New Roman" panose="02020603050405020304" pitchFamily="18" charset="0"/>
              </a:rPr>
              <a:t>(</a:t>
            </a:r>
            <a:r>
              <a:rPr kumimoji="1" lang="en-US" altLang="zh-CN" sz="2800" b="0" i="1" dirty="0">
                <a:solidFill>
                  <a:srgbClr val="000000"/>
                </a:solidFill>
                <a:latin typeface="Times New Roman" panose="02020603050405020304" pitchFamily="18" charset="0"/>
                <a:ea typeface="+mn-ea"/>
                <a:cs typeface="Times New Roman" panose="02020603050405020304" pitchFamily="18" charset="0"/>
              </a:rPr>
              <a:t>x</a:t>
            </a:r>
            <a:r>
              <a:rPr kumimoji="1" lang="en-US" altLang="zh-CN" sz="2800" b="0" dirty="0">
                <a:solidFill>
                  <a:srgbClr val="000000"/>
                </a:solidFill>
                <a:latin typeface="Times New Roman" panose="02020603050405020304" pitchFamily="18" charset="0"/>
                <a:ea typeface="+mn-ea"/>
                <a:cs typeface="Times New Roman" panose="02020603050405020304" pitchFamily="18" charset="0"/>
              </a:rPr>
              <a:t>, </a:t>
            </a:r>
            <a:r>
              <a:rPr kumimoji="1" lang="en-US" altLang="zh-CN" sz="2800" b="0" i="1" dirty="0">
                <a:solidFill>
                  <a:srgbClr val="000000"/>
                </a:solidFill>
                <a:latin typeface="Times New Roman" panose="02020603050405020304" pitchFamily="18" charset="0"/>
                <a:ea typeface="+mn-ea"/>
                <a:cs typeface="Times New Roman" panose="02020603050405020304" pitchFamily="18" charset="0"/>
              </a:rPr>
              <a:t>y</a:t>
            </a:r>
            <a:r>
              <a:rPr kumimoji="1" lang="en-US" altLang="zh-CN" sz="2800" b="0" dirty="0">
                <a:solidFill>
                  <a:srgbClr val="000000"/>
                </a:solidFill>
                <a:latin typeface="Times New Roman" panose="02020603050405020304" pitchFamily="18" charset="0"/>
                <a:ea typeface="+mn-ea"/>
                <a:cs typeface="Times New Roman" panose="02020603050405020304" pitchFamily="18" charset="0"/>
              </a:rPr>
              <a:t>, </a:t>
            </a:r>
            <a:r>
              <a:rPr kumimoji="1" lang="en-US" altLang="zh-CN" sz="2800" b="0" i="1" dirty="0">
                <a:solidFill>
                  <a:srgbClr val="000000"/>
                </a:solidFill>
                <a:latin typeface="Times New Roman" panose="02020603050405020304" pitchFamily="18" charset="0"/>
                <a:ea typeface="+mn-ea"/>
                <a:cs typeface="Times New Roman" panose="02020603050405020304" pitchFamily="18" charset="0"/>
              </a:rPr>
              <a:t>z</a:t>
            </a:r>
            <a:r>
              <a:rPr kumimoji="1" lang="en-US" altLang="zh-CN" sz="2800" b="0" dirty="0">
                <a:solidFill>
                  <a:srgbClr val="000000"/>
                </a:solidFill>
                <a:latin typeface="Times New Roman" panose="02020603050405020304" pitchFamily="18" charset="0"/>
                <a:ea typeface="+mn-ea"/>
                <a:cs typeface="Times New Roman" panose="02020603050405020304" pitchFamily="18" charset="0"/>
              </a:rPr>
              <a:t>)</a:t>
            </a:r>
            <a:r>
              <a:rPr kumimoji="1" lang="zh-CN" altLang="en-US" sz="2800" b="0" dirty="0">
                <a:solidFill>
                  <a:srgbClr val="000000"/>
                </a:solidFill>
                <a:latin typeface="Times New Roman" panose="02020603050405020304" pitchFamily="18" charset="0"/>
                <a:ea typeface="+mn-ea"/>
                <a:cs typeface="Times New Roman" panose="02020603050405020304" pitchFamily="18" charset="0"/>
              </a:rPr>
              <a:t>  </a:t>
            </a:r>
            <a:r>
              <a:rPr kumimoji="1" lang="zh-CN" altLang="en-US" sz="2800" dirty="0">
                <a:solidFill>
                  <a:srgbClr val="000000"/>
                </a:solidFill>
                <a:latin typeface="Times New Roman" panose="02020603050405020304" pitchFamily="18" charset="0"/>
                <a:ea typeface="+mn-ea"/>
                <a:cs typeface="Times New Roman" panose="02020603050405020304" pitchFamily="18" charset="0"/>
              </a:rPr>
              <a:t>的全微分为：</a:t>
            </a:r>
          </a:p>
        </p:txBody>
      </p:sp>
      <p:graphicFrame>
        <p:nvGraphicFramePr>
          <p:cNvPr id="5" name="对象 1"/>
          <p:cNvGraphicFramePr>
            <a:graphicFrameLocks noChangeAspect="1"/>
          </p:cNvGraphicFramePr>
          <p:nvPr>
            <p:extLst>
              <p:ext uri="{D42A27DB-BD31-4B8C-83A1-F6EECF244321}">
                <p14:modId xmlns:p14="http://schemas.microsoft.com/office/powerpoint/2010/main" val="3486180412"/>
              </p:ext>
            </p:extLst>
          </p:nvPr>
        </p:nvGraphicFramePr>
        <p:xfrm>
          <a:off x="664131" y="3755788"/>
          <a:ext cx="7434401" cy="1753075"/>
        </p:xfrm>
        <a:graphic>
          <a:graphicData uri="http://schemas.openxmlformats.org/presentationml/2006/ole">
            <mc:AlternateContent xmlns:mc="http://schemas.openxmlformats.org/markup-compatibility/2006">
              <mc:Choice xmlns:v="urn:schemas-microsoft-com:vml" Requires="v">
                <p:oleObj spid="_x0000_s8194" name="Equation" r:id="rId3" imgW="3200400" imgH="761760" progId="Equation.DSMT4">
                  <p:embed/>
                </p:oleObj>
              </mc:Choice>
              <mc:Fallback>
                <p:oleObj name="Equation" r:id="rId3" imgW="3200400" imgH="761760" progId="Equation.DSMT4">
                  <p:embed/>
                  <p:pic>
                    <p:nvPicPr>
                      <p:cNvPr id="5" name="对象 1"/>
                      <p:cNvPicPr>
                        <a:picLocks noChangeAspect="1" noChangeArrowheads="1"/>
                      </p:cNvPicPr>
                      <p:nvPr/>
                    </p:nvPicPr>
                    <p:blipFill>
                      <a:blip r:embed="rId4"/>
                      <a:srcRect/>
                      <a:stretch>
                        <a:fillRect/>
                      </a:stretch>
                    </p:blipFill>
                    <p:spPr bwMode="auto">
                      <a:xfrm>
                        <a:off x="664131" y="3755788"/>
                        <a:ext cx="7434401" cy="1753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 name="对象 1">
            <a:extLst>
              <a:ext uri="{FF2B5EF4-FFF2-40B4-BE49-F238E27FC236}">
                <a16:creationId xmlns:a16="http://schemas.microsoft.com/office/drawing/2014/main" id="{285F9B04-103E-428C-848E-BEE280CB0942}"/>
              </a:ext>
            </a:extLst>
          </p:cNvPr>
          <p:cNvGraphicFramePr>
            <a:graphicFrameLocks noChangeAspect="1"/>
          </p:cNvGraphicFramePr>
          <p:nvPr>
            <p:extLst>
              <p:ext uri="{D42A27DB-BD31-4B8C-83A1-F6EECF244321}">
                <p14:modId xmlns:p14="http://schemas.microsoft.com/office/powerpoint/2010/main" val="2814962250"/>
              </p:ext>
            </p:extLst>
          </p:nvPr>
        </p:nvGraphicFramePr>
        <p:xfrm>
          <a:off x="1501775" y="1925638"/>
          <a:ext cx="5989638" cy="1116012"/>
        </p:xfrm>
        <a:graphic>
          <a:graphicData uri="http://schemas.openxmlformats.org/presentationml/2006/ole">
            <mc:AlternateContent xmlns:mc="http://schemas.openxmlformats.org/markup-compatibility/2006">
              <mc:Choice xmlns:v="urn:schemas-microsoft-com:vml" Requires="v">
                <p:oleObj spid="_x0000_s8195" name="Equation" r:id="rId5" imgW="2590560" imgH="482400" progId="Equation.DSMT4">
                  <p:embed/>
                </p:oleObj>
              </mc:Choice>
              <mc:Fallback>
                <p:oleObj name="Equation" r:id="rId5" imgW="2590560" imgH="482400" progId="Equation.DSMT4">
                  <p:embed/>
                  <p:pic>
                    <p:nvPicPr>
                      <p:cNvPr id="2" name="对象 1">
                        <a:extLst>
                          <a:ext uri="{FF2B5EF4-FFF2-40B4-BE49-F238E27FC236}">
                            <a16:creationId xmlns:a16="http://schemas.microsoft.com/office/drawing/2014/main" id="{285F9B04-103E-428C-848E-BEE280CB0942}"/>
                          </a:ext>
                        </a:extLst>
                      </p:cNvPr>
                      <p:cNvPicPr/>
                      <p:nvPr/>
                    </p:nvPicPr>
                    <p:blipFill>
                      <a:blip r:embed="rId6"/>
                      <a:stretch>
                        <a:fillRect/>
                      </a:stretch>
                    </p:blipFill>
                    <p:spPr>
                      <a:xfrm>
                        <a:off x="1501775" y="1925638"/>
                        <a:ext cx="5989638" cy="1116012"/>
                      </a:xfrm>
                      <a:prstGeom prst="rect">
                        <a:avLst/>
                      </a:prstGeom>
                    </p:spPr>
                  </p:pic>
                </p:oleObj>
              </mc:Fallback>
            </mc:AlternateContent>
          </a:graphicData>
        </a:graphic>
      </p:graphicFrame>
    </p:spTree>
    <p:extLst>
      <p:ext uri="{BB962C8B-B14F-4D97-AF65-F5344CB8AC3E}">
        <p14:creationId xmlns:p14="http://schemas.microsoft.com/office/powerpoint/2010/main" val="21485119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3">
            <a:extLst>
              <a:ext uri="{FF2B5EF4-FFF2-40B4-BE49-F238E27FC236}">
                <a16:creationId xmlns:a16="http://schemas.microsoft.com/office/drawing/2014/main" id="{7189B83D-7DDC-46BB-84C6-6A5F24A1A455}"/>
              </a:ext>
            </a:extLst>
          </p:cNvPr>
          <p:cNvSpPr>
            <a:spLocks noChangeArrowheads="1"/>
          </p:cNvSpPr>
          <p:nvPr/>
        </p:nvSpPr>
        <p:spPr bwMode="auto">
          <a:xfrm>
            <a:off x="671119" y="731397"/>
            <a:ext cx="630815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1798638" indent="-1798638"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zh-CN" altLang="en-US" sz="2800" dirty="0">
                <a:solidFill>
                  <a:srgbClr val="0000FF"/>
                </a:solidFill>
                <a:latin typeface="宋体" panose="02010600030101010101" pitchFamily="2" charset="-122"/>
              </a:rPr>
              <a:t>简单封闭系统的</a:t>
            </a:r>
            <a:r>
              <a:rPr kumimoji="1" lang="zh-CN" altLang="en-US" sz="2800" dirty="0">
                <a:solidFill>
                  <a:srgbClr val="0000FF"/>
                </a:solidFill>
                <a:latin typeface="黑体" panose="02010609060101010101" pitchFamily="49" charset="-122"/>
                <a:ea typeface="黑体" panose="02010609060101010101" pitchFamily="49" charset="-122"/>
              </a:rPr>
              <a:t>熵基本方程</a:t>
            </a:r>
            <a:endParaRPr kumimoji="1" lang="zh-CN" altLang="en-US" sz="2800" i="1" dirty="0">
              <a:solidFill>
                <a:srgbClr val="0000FF"/>
              </a:solidFill>
              <a:latin typeface="黑体" panose="02010609060101010101" pitchFamily="49" charset="-122"/>
              <a:ea typeface="黑体" panose="02010609060101010101" pitchFamily="49" charset="-122"/>
            </a:endParaRPr>
          </a:p>
        </p:txBody>
      </p:sp>
      <p:graphicFrame>
        <p:nvGraphicFramePr>
          <p:cNvPr id="3" name="对象 7">
            <a:extLst>
              <a:ext uri="{FF2B5EF4-FFF2-40B4-BE49-F238E27FC236}">
                <a16:creationId xmlns:a16="http://schemas.microsoft.com/office/drawing/2014/main" id="{AB1D3487-A9CA-44D9-8E10-D3853CEB938F}"/>
              </a:ext>
            </a:extLst>
          </p:cNvPr>
          <p:cNvGraphicFramePr>
            <a:graphicFrameLocks noChangeAspect="1"/>
          </p:cNvGraphicFramePr>
          <p:nvPr>
            <p:extLst>
              <p:ext uri="{D42A27DB-BD31-4B8C-83A1-F6EECF244321}">
                <p14:modId xmlns:p14="http://schemas.microsoft.com/office/powerpoint/2010/main" val="512794657"/>
              </p:ext>
            </p:extLst>
          </p:nvPr>
        </p:nvGraphicFramePr>
        <p:xfrm>
          <a:off x="5264150" y="579438"/>
          <a:ext cx="2720975" cy="908050"/>
        </p:xfrm>
        <a:graphic>
          <a:graphicData uri="http://schemas.openxmlformats.org/presentationml/2006/ole">
            <mc:AlternateContent xmlns:mc="http://schemas.openxmlformats.org/markup-compatibility/2006">
              <mc:Choice xmlns:v="urn:schemas-microsoft-com:vml" Requires="v">
                <p:oleObj spid="_x0000_s9218" name="Equation" r:id="rId3" imgW="1180800" imgH="393480" progId="Equation.DSMT4">
                  <p:embed/>
                </p:oleObj>
              </mc:Choice>
              <mc:Fallback>
                <p:oleObj name="Equation" r:id="rId3" imgW="1180800" imgH="393480" progId="Equation.DSMT4">
                  <p:embed/>
                  <p:pic>
                    <p:nvPicPr>
                      <p:cNvPr id="3" name="对象 7">
                        <a:extLst>
                          <a:ext uri="{FF2B5EF4-FFF2-40B4-BE49-F238E27FC236}">
                            <a16:creationId xmlns:a16="http://schemas.microsoft.com/office/drawing/2014/main" id="{AB1D3487-A9CA-44D9-8E10-D3853CEB938F}"/>
                          </a:ext>
                        </a:extLst>
                      </p:cNvPr>
                      <p:cNvPicPr>
                        <a:picLocks noChangeAspect="1" noChangeArrowheads="1"/>
                      </p:cNvPicPr>
                      <p:nvPr/>
                    </p:nvPicPr>
                    <p:blipFill>
                      <a:blip r:embed="rId4"/>
                      <a:srcRect/>
                      <a:stretch>
                        <a:fillRect/>
                      </a:stretch>
                    </p:blipFill>
                    <p:spPr bwMode="auto">
                      <a:xfrm>
                        <a:off x="5264150" y="579438"/>
                        <a:ext cx="2720975"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TextBox 11">
            <a:extLst>
              <a:ext uri="{FF2B5EF4-FFF2-40B4-BE49-F238E27FC236}">
                <a16:creationId xmlns:a16="http://schemas.microsoft.com/office/drawing/2014/main" id="{0378240B-A0C8-4441-AC75-E494DFC27591}"/>
              </a:ext>
            </a:extLst>
          </p:cNvPr>
          <p:cNvSpPr txBox="1">
            <a:spLocks noChangeArrowheads="1"/>
          </p:cNvSpPr>
          <p:nvPr/>
        </p:nvSpPr>
        <p:spPr bwMode="auto">
          <a:xfrm>
            <a:off x="671119" y="1503985"/>
            <a:ext cx="8152162"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0"/>
              </a:spcBef>
              <a:buClrTx/>
              <a:buSzTx/>
              <a:buNone/>
            </a:pPr>
            <a:r>
              <a:rPr lang="zh-CN" altLang="en-US" sz="2800" dirty="0">
                <a:solidFill>
                  <a:srgbClr val="0000FF"/>
                </a:solidFill>
                <a:latin typeface="Times New Roman" pitchFamily="18" charset="0"/>
              </a:rPr>
              <a:t>上式不含组成变化</a:t>
            </a:r>
            <a:r>
              <a:rPr lang="en-US" altLang="zh-CN" sz="2800" b="0" dirty="0" err="1">
                <a:solidFill>
                  <a:srgbClr val="000000"/>
                </a:solidFill>
                <a:latin typeface="Times New Roman" panose="02020603050405020304" pitchFamily="18" charset="0"/>
                <a:ea typeface="黑体" pitchFamily="49" charset="-122"/>
                <a:cs typeface="Times New Roman" panose="02020603050405020304" pitchFamily="18" charset="0"/>
              </a:rPr>
              <a:t>d</a:t>
            </a:r>
            <a:r>
              <a:rPr lang="en-US" altLang="zh-CN" sz="2800" b="0" i="1" dirty="0" err="1">
                <a:solidFill>
                  <a:srgbClr val="000000"/>
                </a:solidFill>
                <a:latin typeface="Times New Roman" panose="02020603050405020304" pitchFamily="18" charset="0"/>
                <a:ea typeface="黑体" pitchFamily="49" charset="-122"/>
                <a:cs typeface="Times New Roman" panose="02020603050405020304" pitchFamily="18" charset="0"/>
              </a:rPr>
              <a:t>n</a:t>
            </a:r>
            <a:r>
              <a:rPr lang="en-US" altLang="zh-CN" sz="2800" b="0" i="1" baseline="-25000" dirty="0" err="1">
                <a:solidFill>
                  <a:srgbClr val="000000"/>
                </a:solidFill>
                <a:latin typeface="Times New Roman" panose="02020603050405020304" pitchFamily="18" charset="0"/>
                <a:ea typeface="黑体" pitchFamily="49" charset="-122"/>
                <a:cs typeface="Times New Roman" panose="02020603050405020304" pitchFamily="18" charset="0"/>
              </a:rPr>
              <a:t>i</a:t>
            </a:r>
            <a:r>
              <a:rPr lang="zh-CN" altLang="en-US" sz="2800" dirty="0">
                <a:solidFill>
                  <a:srgbClr val="0000FF"/>
                </a:solidFill>
                <a:latin typeface="Times New Roman" pitchFamily="18" charset="0"/>
              </a:rPr>
              <a:t>，这说明：</a:t>
            </a:r>
            <a:r>
              <a:rPr lang="zh-CN" altLang="en-US" sz="2800" dirty="0">
                <a:solidFill>
                  <a:srgbClr val="FF0000"/>
                </a:solidFill>
                <a:latin typeface="Times New Roman" pitchFamily="18" charset="0"/>
              </a:rPr>
              <a:t>简单封闭系统可逆过程的熵变只依赖内能和体积变化，与组成变化无关</a:t>
            </a:r>
            <a:r>
              <a:rPr lang="zh-CN" altLang="en-US" sz="2800" dirty="0">
                <a:solidFill>
                  <a:srgbClr val="0000FF"/>
                </a:solidFill>
                <a:latin typeface="Times New Roman" pitchFamily="18" charset="0"/>
              </a:rPr>
              <a:t>。又按照</a:t>
            </a:r>
            <a:r>
              <a:rPr lang="en-US" altLang="zh-CN" sz="2800" dirty="0">
                <a:solidFill>
                  <a:srgbClr val="0000FF"/>
                </a:solidFill>
                <a:latin typeface="Times New Roman" pitchFamily="18" charset="0"/>
              </a:rPr>
              <a:t>Callen</a:t>
            </a:r>
            <a:r>
              <a:rPr lang="zh-CN" altLang="en-US" sz="2800" dirty="0">
                <a:solidFill>
                  <a:srgbClr val="0000FF"/>
                </a:solidFill>
                <a:latin typeface="Times New Roman" pitchFamily="18" charset="0"/>
              </a:rPr>
              <a:t>假定，</a:t>
            </a: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rPr>
              <a:t>S</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 = </a:t>
            </a: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rPr>
              <a:t>S</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a:t>
            </a: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rPr>
              <a:t>U</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 </a:t>
            </a: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rPr>
              <a:t>V</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 </a:t>
            </a: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rPr>
              <a:t>n</a:t>
            </a:r>
            <a:r>
              <a:rPr lang="en-US" altLang="zh-CN" sz="2800" b="0" baseline="-25000" dirty="0">
                <a:solidFill>
                  <a:srgbClr val="000000"/>
                </a:solidFill>
                <a:latin typeface="Times New Roman" panose="02020603050405020304" pitchFamily="18" charset="0"/>
                <a:ea typeface="黑体" pitchFamily="49" charset="-122"/>
                <a:cs typeface="Times New Roman" panose="02020603050405020304" pitchFamily="18" charset="0"/>
              </a:rPr>
              <a:t>1</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 </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sym typeface="Symbol" panose="05050102010706020507" pitchFamily="18" charset="2"/>
              </a:rPr>
              <a:t> </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 </a:t>
            </a:r>
            <a:r>
              <a:rPr lang="en-US" altLang="zh-CN" sz="2800" b="0" i="1" dirty="0" err="1">
                <a:solidFill>
                  <a:srgbClr val="000000"/>
                </a:solidFill>
                <a:latin typeface="Times New Roman" panose="02020603050405020304" pitchFamily="18" charset="0"/>
                <a:ea typeface="黑体" pitchFamily="49" charset="-122"/>
                <a:cs typeface="Times New Roman" panose="02020603050405020304" pitchFamily="18" charset="0"/>
              </a:rPr>
              <a:t>n</a:t>
            </a:r>
            <a:r>
              <a:rPr lang="en-US" altLang="zh-CN" sz="2800" b="0" i="1" baseline="-25000" dirty="0" err="1">
                <a:solidFill>
                  <a:srgbClr val="000000"/>
                </a:solidFill>
                <a:latin typeface="Times New Roman" panose="02020603050405020304" pitchFamily="18" charset="0"/>
                <a:ea typeface="黑体" pitchFamily="49" charset="-122"/>
                <a:cs typeface="Times New Roman" panose="02020603050405020304" pitchFamily="18" charset="0"/>
              </a:rPr>
              <a:t>K</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a:t>
            </a:r>
            <a:r>
              <a:rPr lang="zh-CN" altLang="en-US" sz="2800" dirty="0">
                <a:solidFill>
                  <a:srgbClr val="0000FF"/>
                </a:solidFill>
                <a:latin typeface="Times New Roman" pitchFamily="18" charset="0"/>
              </a:rPr>
              <a:t>，</a:t>
            </a:r>
            <a:endParaRPr lang="zh-CN" altLang="en-US" sz="2800" dirty="0">
              <a:solidFill>
                <a:srgbClr val="FF0000"/>
              </a:solidFill>
              <a:latin typeface="黑体" panose="02010609060101010101" pitchFamily="49" charset="-122"/>
              <a:ea typeface="黑体" panose="02010609060101010101" pitchFamily="49" charset="-122"/>
            </a:endParaRPr>
          </a:p>
        </p:txBody>
      </p:sp>
      <p:sp>
        <p:nvSpPr>
          <p:cNvPr id="6" name="TextBox 11">
            <a:extLst>
              <a:ext uri="{FF2B5EF4-FFF2-40B4-BE49-F238E27FC236}">
                <a16:creationId xmlns:a16="http://schemas.microsoft.com/office/drawing/2014/main" id="{DD04B436-309D-412C-AB08-4C4327B45E2A}"/>
              </a:ext>
            </a:extLst>
          </p:cNvPr>
          <p:cNvSpPr txBox="1">
            <a:spLocks noChangeArrowheads="1"/>
          </p:cNvSpPr>
          <p:nvPr/>
        </p:nvSpPr>
        <p:spPr bwMode="auto">
          <a:xfrm>
            <a:off x="789021" y="4068403"/>
            <a:ext cx="815216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0"/>
              </a:spcBef>
              <a:buClrTx/>
              <a:buSzTx/>
              <a:buNone/>
            </a:pPr>
            <a:r>
              <a:rPr lang="zh-CN" altLang="en-US" sz="2800" dirty="0">
                <a:solidFill>
                  <a:srgbClr val="0000FF"/>
                </a:solidFill>
                <a:latin typeface="Times New Roman" pitchFamily="18" charset="0"/>
              </a:rPr>
              <a:t>可见</a:t>
            </a:r>
            <a:r>
              <a:rPr lang="zh-CN" altLang="en-US" sz="2800" dirty="0">
                <a:solidFill>
                  <a:srgbClr val="FF0000"/>
                </a:solidFill>
                <a:latin typeface="Times New Roman" pitchFamily="18" charset="0"/>
              </a:rPr>
              <a:t>对于简单封闭系统累加号为零</a:t>
            </a:r>
            <a:r>
              <a:rPr lang="zh-CN" altLang="en-US" sz="2800" dirty="0">
                <a:solidFill>
                  <a:srgbClr val="0000FF"/>
                </a:solidFill>
                <a:latin typeface="Times New Roman" pitchFamily="18" charset="0"/>
              </a:rPr>
              <a:t>，两式比较得</a:t>
            </a:r>
            <a:endParaRPr lang="en-US" altLang="zh-CN" sz="2800" dirty="0">
              <a:solidFill>
                <a:schemeClr val="tx2"/>
              </a:solidFill>
              <a:latin typeface="Times New Roman" pitchFamily="18" charset="0"/>
            </a:endParaRPr>
          </a:p>
        </p:txBody>
      </p:sp>
      <p:graphicFrame>
        <p:nvGraphicFramePr>
          <p:cNvPr id="7" name="对象 1">
            <a:extLst>
              <a:ext uri="{FF2B5EF4-FFF2-40B4-BE49-F238E27FC236}">
                <a16:creationId xmlns:a16="http://schemas.microsoft.com/office/drawing/2014/main" id="{6F9325E3-9F8C-43D9-8C42-A25D3A83A92E}"/>
              </a:ext>
            </a:extLst>
          </p:cNvPr>
          <p:cNvGraphicFramePr>
            <a:graphicFrameLocks noChangeAspect="1"/>
          </p:cNvGraphicFramePr>
          <p:nvPr>
            <p:extLst>
              <p:ext uri="{D42A27DB-BD31-4B8C-83A1-F6EECF244321}">
                <p14:modId xmlns:p14="http://schemas.microsoft.com/office/powerpoint/2010/main" val="1014050470"/>
              </p:ext>
            </p:extLst>
          </p:nvPr>
        </p:nvGraphicFramePr>
        <p:xfrm>
          <a:off x="2774950" y="4603750"/>
          <a:ext cx="4095750" cy="1006475"/>
        </p:xfrm>
        <a:graphic>
          <a:graphicData uri="http://schemas.openxmlformats.org/presentationml/2006/ole">
            <mc:AlternateContent xmlns:mc="http://schemas.openxmlformats.org/markup-compatibility/2006">
              <mc:Choice xmlns:v="urn:schemas-microsoft-com:vml" Requires="v">
                <p:oleObj spid="_x0000_s9219" name="Equation" r:id="rId5" imgW="1892160" imgH="469800" progId="Equation.DSMT4">
                  <p:embed/>
                </p:oleObj>
              </mc:Choice>
              <mc:Fallback>
                <p:oleObj name="Equation" r:id="rId5" imgW="1892160" imgH="469800" progId="Equation.DSMT4">
                  <p:embed/>
                  <p:pic>
                    <p:nvPicPr>
                      <p:cNvPr id="7" name="对象 1">
                        <a:extLst>
                          <a:ext uri="{FF2B5EF4-FFF2-40B4-BE49-F238E27FC236}">
                            <a16:creationId xmlns:a16="http://schemas.microsoft.com/office/drawing/2014/main" id="{6F9325E3-9F8C-43D9-8C42-A25D3A83A92E}"/>
                          </a:ext>
                        </a:extLst>
                      </p:cNvPr>
                      <p:cNvPicPr>
                        <a:picLocks noChangeAspect="1" noChangeArrowheads="1"/>
                      </p:cNvPicPr>
                      <p:nvPr/>
                    </p:nvPicPr>
                    <p:blipFill>
                      <a:blip r:embed="rId6"/>
                      <a:srcRect/>
                      <a:stretch>
                        <a:fillRect/>
                      </a:stretch>
                    </p:blipFill>
                    <p:spPr bwMode="auto">
                      <a:xfrm>
                        <a:off x="2774950" y="4603750"/>
                        <a:ext cx="4095750"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TextBox 11">
            <a:extLst>
              <a:ext uri="{FF2B5EF4-FFF2-40B4-BE49-F238E27FC236}">
                <a16:creationId xmlns:a16="http://schemas.microsoft.com/office/drawing/2014/main" id="{46C88155-1F24-4E88-AA5A-66F89E184458}"/>
              </a:ext>
            </a:extLst>
          </p:cNvPr>
          <p:cNvSpPr txBox="1">
            <a:spLocks noChangeArrowheads="1"/>
          </p:cNvSpPr>
          <p:nvPr/>
        </p:nvSpPr>
        <p:spPr bwMode="auto">
          <a:xfrm>
            <a:off x="789021" y="5574905"/>
            <a:ext cx="8152162"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0"/>
              </a:spcBef>
              <a:buClrTx/>
              <a:buSzTx/>
              <a:buNone/>
            </a:pPr>
            <a:r>
              <a:rPr lang="zh-CN" altLang="en-US" sz="2800" dirty="0">
                <a:solidFill>
                  <a:srgbClr val="0000FF"/>
                </a:solidFill>
                <a:latin typeface="Times New Roman" pitchFamily="18" charset="0"/>
              </a:rPr>
              <a:t>可见完整的偏导数关系应加上物质量不变，但是对于给定的简单封闭系统，可将其忽略。余类推。</a:t>
            </a:r>
            <a:endParaRPr lang="zh-CN" altLang="en-US" sz="2400" dirty="0">
              <a:solidFill>
                <a:srgbClr val="FF0000"/>
              </a:solidFill>
              <a:latin typeface="黑体" panose="02010609060101010101" pitchFamily="49" charset="-122"/>
              <a:ea typeface="黑体" panose="02010609060101010101" pitchFamily="49" charset="-122"/>
            </a:endParaRPr>
          </a:p>
        </p:txBody>
      </p:sp>
      <p:graphicFrame>
        <p:nvGraphicFramePr>
          <p:cNvPr id="5" name="对象 1">
            <a:extLst>
              <a:ext uri="{FF2B5EF4-FFF2-40B4-BE49-F238E27FC236}">
                <a16:creationId xmlns:a16="http://schemas.microsoft.com/office/drawing/2014/main" id="{7C2EB9FD-AD5A-4E3B-8B07-24AA048C54AE}"/>
              </a:ext>
            </a:extLst>
          </p:cNvPr>
          <p:cNvGraphicFramePr>
            <a:graphicFrameLocks noChangeAspect="1"/>
          </p:cNvGraphicFramePr>
          <p:nvPr>
            <p:extLst>
              <p:ext uri="{D42A27DB-BD31-4B8C-83A1-F6EECF244321}">
                <p14:modId xmlns:p14="http://schemas.microsoft.com/office/powerpoint/2010/main" val="3766990261"/>
              </p:ext>
            </p:extLst>
          </p:nvPr>
        </p:nvGraphicFramePr>
        <p:xfrm>
          <a:off x="906759" y="2936925"/>
          <a:ext cx="7332408" cy="1184177"/>
        </p:xfrm>
        <a:graphic>
          <a:graphicData uri="http://schemas.openxmlformats.org/presentationml/2006/ole">
            <mc:AlternateContent xmlns:mc="http://schemas.openxmlformats.org/markup-compatibility/2006">
              <mc:Choice xmlns:v="urn:schemas-microsoft-com:vml" Requires="v">
                <p:oleObj spid="_x0000_s9220" name="Equation" r:id="rId7" imgW="3187440" imgH="520560" progId="Equation.DSMT4">
                  <p:embed/>
                </p:oleObj>
              </mc:Choice>
              <mc:Fallback>
                <p:oleObj name="Equation" r:id="rId7" imgW="3187440" imgH="520560" progId="Equation.DSMT4">
                  <p:embed/>
                  <p:pic>
                    <p:nvPicPr>
                      <p:cNvPr id="5" name="对象 1">
                        <a:extLst>
                          <a:ext uri="{FF2B5EF4-FFF2-40B4-BE49-F238E27FC236}">
                            <a16:creationId xmlns:a16="http://schemas.microsoft.com/office/drawing/2014/main" id="{7C2EB9FD-AD5A-4E3B-8B07-24AA048C54AE}"/>
                          </a:ext>
                        </a:extLst>
                      </p:cNvPr>
                      <p:cNvPicPr>
                        <a:picLocks noChangeAspect="1" noChangeArrowheads="1"/>
                      </p:cNvPicPr>
                      <p:nvPr/>
                    </p:nvPicPr>
                    <p:blipFill>
                      <a:blip r:embed="rId8"/>
                      <a:srcRect/>
                      <a:stretch>
                        <a:fillRect/>
                      </a:stretch>
                    </p:blipFill>
                    <p:spPr bwMode="auto">
                      <a:xfrm>
                        <a:off x="906759" y="2936925"/>
                        <a:ext cx="7332408" cy="11841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矩形: 圆角 8">
            <a:extLst>
              <a:ext uri="{FF2B5EF4-FFF2-40B4-BE49-F238E27FC236}">
                <a16:creationId xmlns:a16="http://schemas.microsoft.com/office/drawing/2014/main" id="{534CDEDD-F6B0-4E77-A302-67F3402A7EAC}"/>
              </a:ext>
            </a:extLst>
          </p:cNvPr>
          <p:cNvSpPr/>
          <p:nvPr/>
        </p:nvSpPr>
        <p:spPr bwMode="auto">
          <a:xfrm>
            <a:off x="5788403" y="2953292"/>
            <a:ext cx="2469495" cy="1117910"/>
          </a:xfrm>
          <a:prstGeom prst="roundRect">
            <a:avLst/>
          </a:prstGeom>
          <a:noFill/>
          <a:ln w="38100"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grpSp>
        <p:nvGrpSpPr>
          <p:cNvPr id="10" name="组合 9">
            <a:extLst>
              <a:ext uri="{FF2B5EF4-FFF2-40B4-BE49-F238E27FC236}">
                <a16:creationId xmlns:a16="http://schemas.microsoft.com/office/drawing/2014/main" id="{332F0634-9A4E-4323-9819-B04B872A5791}"/>
              </a:ext>
            </a:extLst>
          </p:cNvPr>
          <p:cNvGrpSpPr/>
          <p:nvPr/>
        </p:nvGrpSpPr>
        <p:grpSpPr>
          <a:xfrm>
            <a:off x="8172708" y="2590441"/>
            <a:ext cx="600346" cy="597077"/>
            <a:chOff x="8181295" y="2561901"/>
            <a:chExt cx="600346" cy="597077"/>
          </a:xfrm>
        </p:grpSpPr>
        <p:sp>
          <p:nvSpPr>
            <p:cNvPr id="11" name="文本框 10">
              <a:extLst>
                <a:ext uri="{FF2B5EF4-FFF2-40B4-BE49-F238E27FC236}">
                  <a16:creationId xmlns:a16="http://schemas.microsoft.com/office/drawing/2014/main" id="{1E7F540F-1BA2-4563-87C6-2F63C59384D8}"/>
                </a:ext>
              </a:extLst>
            </p:cNvPr>
            <p:cNvSpPr txBox="1"/>
            <p:nvPr/>
          </p:nvSpPr>
          <p:spPr>
            <a:xfrm rot="19627830">
              <a:off x="8181295" y="2635758"/>
              <a:ext cx="381836" cy="523220"/>
            </a:xfrm>
            <a:prstGeom prst="rect">
              <a:avLst/>
            </a:prstGeom>
            <a:noFill/>
          </p:spPr>
          <p:txBody>
            <a:bodyPr wrap="none" rtlCol="0">
              <a:spAutoFit/>
            </a:bodyPr>
            <a:lstStyle/>
            <a:p>
              <a:r>
                <a:rPr lang="zh-CN" altLang="en-US" dirty="0">
                  <a:solidFill>
                    <a:srgbClr val="FF0000"/>
                  </a:solidFill>
                  <a:sym typeface="Symbol" panose="05050102010706020507" pitchFamily="18" charset="2"/>
                </a:rPr>
                <a:t></a:t>
              </a:r>
              <a:endParaRPr lang="zh-CN" altLang="en-US" sz="2400" dirty="0">
                <a:solidFill>
                  <a:srgbClr val="FF0000"/>
                </a:solidFill>
              </a:endParaRPr>
            </a:p>
          </p:txBody>
        </p:sp>
        <p:sp>
          <p:nvSpPr>
            <p:cNvPr id="12" name="文本框 11">
              <a:extLst>
                <a:ext uri="{FF2B5EF4-FFF2-40B4-BE49-F238E27FC236}">
                  <a16:creationId xmlns:a16="http://schemas.microsoft.com/office/drawing/2014/main" id="{E517158B-0152-4E4E-A08C-BA38716AB307}"/>
                </a:ext>
              </a:extLst>
            </p:cNvPr>
            <p:cNvSpPr txBox="1"/>
            <p:nvPr/>
          </p:nvSpPr>
          <p:spPr>
            <a:xfrm>
              <a:off x="8417439" y="2561901"/>
              <a:ext cx="364202" cy="523220"/>
            </a:xfrm>
            <a:prstGeom prst="rect">
              <a:avLst/>
            </a:prstGeom>
            <a:noFill/>
          </p:spPr>
          <p:txBody>
            <a:bodyPr wrap="none" rtlCol="0">
              <a:spAutoFit/>
            </a:bodyPr>
            <a:lstStyle/>
            <a:p>
              <a:r>
                <a:rPr lang="en-US" altLang="zh-CN" dirty="0">
                  <a:solidFill>
                    <a:srgbClr val="FF0000"/>
                  </a:solidFill>
                  <a:sym typeface="Symbol" panose="05050102010706020507" pitchFamily="18" charset="2"/>
                </a:rPr>
                <a:t>0</a:t>
              </a:r>
              <a:endParaRPr lang="zh-CN" altLang="en-US" sz="2400" dirty="0">
                <a:solidFill>
                  <a:srgbClr val="FF0000"/>
                </a:solidFill>
              </a:endParaRPr>
            </a:p>
          </p:txBody>
        </p:sp>
      </p:grpSp>
    </p:spTree>
    <p:extLst>
      <p:ext uri="{BB962C8B-B14F-4D97-AF65-F5344CB8AC3E}">
        <p14:creationId xmlns:p14="http://schemas.microsoft.com/office/powerpoint/2010/main" val="3918665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1" presetClass="entr" presetSubtype="1"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heel(1)">
                                      <p:cBhvr>
                                        <p:cTn id="11" dur="2000"/>
                                        <p:tgtEl>
                                          <p:spTgt spid="9"/>
                                        </p:tgtEl>
                                      </p:cBhvr>
                                    </p:animEffect>
                                  </p:childTnLst>
                                </p:cTn>
                              </p:par>
                            </p:childTnLst>
                          </p:cTn>
                        </p:par>
                        <p:par>
                          <p:cTn id="12" fill="hold">
                            <p:stCondLst>
                              <p:cond delay="2500"/>
                            </p:stCondLst>
                            <p:childTnLst>
                              <p:par>
                                <p:cTn id="13" presetID="22" presetClass="entr" presetSubtype="8"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par>
                          <p:cTn id="16" fill="hold">
                            <p:stCondLst>
                              <p:cond delay="3000"/>
                            </p:stCondLst>
                            <p:childTnLst>
                              <p:par>
                                <p:cTn id="17" presetID="22" presetClass="entr" presetSubtype="1"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up)">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circle(in)">
                                      <p:cBhvr>
                                        <p:cTn id="24"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71" name="Object 236"/>
          <p:cNvGraphicFramePr>
            <a:graphicFrameLocks noChangeAspect="1"/>
          </p:cNvGraphicFramePr>
          <p:nvPr>
            <p:extLst>
              <p:ext uri="{D42A27DB-BD31-4B8C-83A1-F6EECF244321}">
                <p14:modId xmlns:p14="http://schemas.microsoft.com/office/powerpoint/2010/main" val="2551919144"/>
              </p:ext>
            </p:extLst>
          </p:nvPr>
        </p:nvGraphicFramePr>
        <p:xfrm>
          <a:off x="4334097" y="4161133"/>
          <a:ext cx="114300" cy="215900"/>
        </p:xfrm>
        <a:graphic>
          <a:graphicData uri="http://schemas.openxmlformats.org/presentationml/2006/ole">
            <mc:AlternateContent xmlns:mc="http://schemas.openxmlformats.org/markup-compatibility/2006">
              <mc:Choice xmlns:v="urn:schemas-microsoft-com:vml" Requires="v">
                <p:oleObj spid="_x0000_s10242" name="Equation" r:id="rId3" imgW="114151" imgH="215619" progId="Equation.3">
                  <p:embed/>
                </p:oleObj>
              </mc:Choice>
              <mc:Fallback>
                <p:oleObj name="Equation" r:id="rId3" imgW="114151" imgH="215619" progId="Equation.3">
                  <p:embed/>
                  <p:pic>
                    <p:nvPicPr>
                      <p:cNvPr id="7171" name="Object 2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34097" y="4161133"/>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81" name="对象 7"/>
          <p:cNvGraphicFramePr>
            <a:graphicFrameLocks noChangeAspect="1"/>
          </p:cNvGraphicFramePr>
          <p:nvPr>
            <p:extLst>
              <p:ext uri="{D42A27DB-BD31-4B8C-83A1-F6EECF244321}">
                <p14:modId xmlns:p14="http://schemas.microsoft.com/office/powerpoint/2010/main" val="1478674260"/>
              </p:ext>
            </p:extLst>
          </p:nvPr>
        </p:nvGraphicFramePr>
        <p:xfrm>
          <a:off x="1595438" y="520700"/>
          <a:ext cx="5838825" cy="968375"/>
        </p:xfrm>
        <a:graphic>
          <a:graphicData uri="http://schemas.openxmlformats.org/presentationml/2006/ole">
            <mc:AlternateContent xmlns:mc="http://schemas.openxmlformats.org/markup-compatibility/2006">
              <mc:Choice xmlns:v="urn:schemas-microsoft-com:vml" Requires="v">
                <p:oleObj spid="_x0000_s10243" name="Equation" r:id="rId5" imgW="2374560" imgH="393480" progId="Equation.DSMT4">
                  <p:embed/>
                </p:oleObj>
              </mc:Choice>
              <mc:Fallback>
                <p:oleObj name="Equation" r:id="rId5" imgW="2374560" imgH="393480" progId="Equation.DSMT4">
                  <p:embed/>
                  <p:pic>
                    <p:nvPicPr>
                      <p:cNvPr id="7181" name="对象 7"/>
                      <p:cNvPicPr>
                        <a:picLocks noChangeAspect="1" noChangeArrowheads="1"/>
                      </p:cNvPicPr>
                      <p:nvPr/>
                    </p:nvPicPr>
                    <p:blipFill>
                      <a:blip r:embed="rId6"/>
                      <a:srcRect/>
                      <a:stretch>
                        <a:fillRect/>
                      </a:stretch>
                    </p:blipFill>
                    <p:spPr bwMode="auto">
                      <a:xfrm>
                        <a:off x="1595438" y="520700"/>
                        <a:ext cx="5838825"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175" name="TextBox 12"/>
          <p:cNvSpPr txBox="1">
            <a:spLocks noChangeArrowheads="1"/>
          </p:cNvSpPr>
          <p:nvPr/>
        </p:nvSpPr>
        <p:spPr bwMode="auto">
          <a:xfrm>
            <a:off x="618476" y="1503699"/>
            <a:ext cx="80851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400" dirty="0">
                <a:solidFill>
                  <a:srgbClr val="0000FF"/>
                </a:solidFill>
                <a:latin typeface="黑体" panose="02010609060101010101" pitchFamily="49" charset="-122"/>
                <a:ea typeface="黑体" panose="02010609060101010101" pitchFamily="49" charset="-122"/>
              </a:rPr>
              <a:t>例：上两式适用的体系举例。</a:t>
            </a:r>
          </a:p>
        </p:txBody>
      </p:sp>
      <p:grpSp>
        <p:nvGrpSpPr>
          <p:cNvPr id="3" name="组合 2"/>
          <p:cNvGrpSpPr/>
          <p:nvPr/>
        </p:nvGrpSpPr>
        <p:grpSpPr>
          <a:xfrm>
            <a:off x="1161400" y="4345449"/>
            <a:ext cx="2752148" cy="1464829"/>
            <a:chOff x="1276356" y="3257052"/>
            <a:chExt cx="2752148" cy="1464829"/>
          </a:xfrm>
        </p:grpSpPr>
        <p:pic>
          <p:nvPicPr>
            <p:cNvPr id="717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76356" y="3257052"/>
              <a:ext cx="2752148" cy="14648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176" name="TextBox 14"/>
            <p:cNvSpPr txBox="1">
              <a:spLocks noChangeArrowheads="1"/>
            </p:cNvSpPr>
            <p:nvPr/>
          </p:nvSpPr>
          <p:spPr bwMode="auto">
            <a:xfrm>
              <a:off x="2121122" y="3483270"/>
              <a:ext cx="1608138" cy="95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lnSpc>
                  <a:spcPct val="150000"/>
                </a:lnSpc>
                <a:spcBef>
                  <a:spcPct val="0"/>
                </a:spcBef>
                <a:buClrTx/>
                <a:buSzTx/>
                <a:buFontTx/>
                <a:buNone/>
              </a:pPr>
              <a:r>
                <a:rPr lang="zh-CN" altLang="en-US" sz="2000" dirty="0">
                  <a:latin typeface="Times New Roman" pitchFamily="18" charset="0"/>
                </a:rPr>
                <a:t>蒸汽</a:t>
              </a:r>
              <a:r>
                <a:rPr lang="en-US" altLang="zh-CN" sz="2000" dirty="0">
                  <a:latin typeface="Times New Roman" pitchFamily="18" charset="0"/>
                </a:rPr>
                <a:t>             </a:t>
              </a:r>
              <a:r>
                <a:rPr lang="zh-CN" altLang="en-US" sz="2000" dirty="0">
                  <a:latin typeface="Times New Roman" pitchFamily="18" charset="0"/>
                </a:rPr>
                <a:t>乙醇水溶液</a:t>
              </a:r>
              <a:r>
                <a:rPr lang="en-US" altLang="zh-CN" sz="2000" dirty="0">
                  <a:latin typeface="Times New Roman" pitchFamily="18" charset="0"/>
                </a:rPr>
                <a:t>   </a:t>
              </a:r>
              <a:endParaRPr lang="zh-CN" altLang="en-US" sz="2000" dirty="0">
                <a:latin typeface="Times New Roman" pitchFamily="18" charset="0"/>
              </a:endParaRPr>
            </a:p>
          </p:txBody>
        </p:sp>
      </p:grpSp>
      <p:sp>
        <p:nvSpPr>
          <p:cNvPr id="7177" name="TextBox 15"/>
          <p:cNvSpPr txBox="1">
            <a:spLocks noChangeArrowheads="1"/>
          </p:cNvSpPr>
          <p:nvPr/>
        </p:nvSpPr>
        <p:spPr bwMode="auto">
          <a:xfrm>
            <a:off x="618475" y="5755148"/>
            <a:ext cx="371562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r>
              <a:rPr lang="zh-CN" altLang="en-US" sz="2400" dirty="0">
                <a:latin typeface="Times New Roman" pitchFamily="18" charset="0"/>
              </a:rPr>
              <a:t>无内约束，非均相，变化过程中时刻处于相平衡</a:t>
            </a:r>
          </a:p>
        </p:txBody>
      </p:sp>
      <p:grpSp>
        <p:nvGrpSpPr>
          <p:cNvPr id="4" name="组合 3"/>
          <p:cNvGrpSpPr/>
          <p:nvPr/>
        </p:nvGrpSpPr>
        <p:grpSpPr>
          <a:xfrm>
            <a:off x="1161400" y="2040160"/>
            <a:ext cx="2759563" cy="1437965"/>
            <a:chOff x="1161400" y="1891303"/>
            <a:chExt cx="2759563" cy="1437965"/>
          </a:xfrm>
        </p:grpSpPr>
        <p:pic>
          <p:nvPicPr>
            <p:cNvPr id="2" name="图片 1"/>
            <p:cNvPicPr>
              <a:picLocks noChangeAspect="1"/>
            </p:cNvPicPr>
            <p:nvPr/>
          </p:nvPicPr>
          <p:blipFill>
            <a:blip r:embed="rId8"/>
            <a:stretch>
              <a:fillRect/>
            </a:stretch>
          </p:blipFill>
          <p:spPr>
            <a:xfrm>
              <a:off x="1161400" y="1891303"/>
              <a:ext cx="2759563" cy="1437965"/>
            </a:xfrm>
            <a:prstGeom prst="rect">
              <a:avLst/>
            </a:prstGeom>
          </p:spPr>
        </p:pic>
        <p:sp>
          <p:nvSpPr>
            <p:cNvPr id="17" name="TextBox 24"/>
            <p:cNvSpPr txBox="1">
              <a:spLocks noChangeArrowheads="1"/>
            </p:cNvSpPr>
            <p:nvPr/>
          </p:nvSpPr>
          <p:spPr bwMode="auto">
            <a:xfrm>
              <a:off x="2069076" y="2376738"/>
              <a:ext cx="9982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400" dirty="0">
                  <a:latin typeface="Times New Roman" pitchFamily="18" charset="0"/>
                </a:rPr>
                <a:t>水</a:t>
              </a:r>
              <a:r>
                <a:rPr lang="en-US" altLang="zh-CN" sz="2400" dirty="0">
                  <a:latin typeface="Times New Roman" pitchFamily="18" charset="0"/>
                </a:rPr>
                <a:t>  </a:t>
              </a:r>
              <a:endParaRPr lang="zh-CN" altLang="en-US" sz="2400" dirty="0">
                <a:latin typeface="Times New Roman" pitchFamily="18" charset="0"/>
              </a:endParaRPr>
            </a:p>
          </p:txBody>
        </p:sp>
      </p:grpSp>
      <p:sp>
        <p:nvSpPr>
          <p:cNvPr id="18" name="TextBox 15"/>
          <p:cNvSpPr txBox="1">
            <a:spLocks noChangeArrowheads="1"/>
          </p:cNvSpPr>
          <p:nvPr/>
        </p:nvSpPr>
        <p:spPr bwMode="auto">
          <a:xfrm>
            <a:off x="1030047" y="3472695"/>
            <a:ext cx="34183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400" dirty="0">
                <a:latin typeface="Times New Roman" pitchFamily="18" charset="0"/>
              </a:rPr>
              <a:t>无内约束，组成不变</a:t>
            </a:r>
          </a:p>
        </p:txBody>
      </p:sp>
      <p:grpSp>
        <p:nvGrpSpPr>
          <p:cNvPr id="21" name="组合 20"/>
          <p:cNvGrpSpPr/>
          <p:nvPr/>
        </p:nvGrpSpPr>
        <p:grpSpPr>
          <a:xfrm>
            <a:off x="5301009" y="2034730"/>
            <a:ext cx="2759563" cy="1437965"/>
            <a:chOff x="1161400" y="1891303"/>
            <a:chExt cx="2759563" cy="1437965"/>
          </a:xfrm>
        </p:grpSpPr>
        <p:pic>
          <p:nvPicPr>
            <p:cNvPr id="22" name="图片 21"/>
            <p:cNvPicPr>
              <a:picLocks noChangeAspect="1"/>
            </p:cNvPicPr>
            <p:nvPr/>
          </p:nvPicPr>
          <p:blipFill>
            <a:blip r:embed="rId8"/>
            <a:stretch>
              <a:fillRect/>
            </a:stretch>
          </p:blipFill>
          <p:spPr>
            <a:xfrm>
              <a:off x="1161400" y="1891303"/>
              <a:ext cx="2759563" cy="1437965"/>
            </a:xfrm>
            <a:prstGeom prst="rect">
              <a:avLst/>
            </a:prstGeom>
          </p:spPr>
        </p:pic>
        <p:sp>
          <p:nvSpPr>
            <p:cNvPr id="23" name="TextBox 24"/>
            <p:cNvSpPr txBox="1">
              <a:spLocks noChangeArrowheads="1"/>
            </p:cNvSpPr>
            <p:nvPr/>
          </p:nvSpPr>
          <p:spPr bwMode="auto">
            <a:xfrm>
              <a:off x="1514332" y="2359146"/>
              <a:ext cx="205369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en-US" altLang="zh-CN" sz="2400" dirty="0">
                  <a:latin typeface="Times New Roman" pitchFamily="18" charset="0"/>
                </a:rPr>
                <a:t>O</a:t>
              </a:r>
              <a:r>
                <a:rPr lang="en-US" altLang="zh-CN" sz="2400" baseline="-25000" dirty="0">
                  <a:latin typeface="Times New Roman" pitchFamily="18" charset="0"/>
                </a:rPr>
                <a:t>2</a:t>
              </a:r>
              <a:r>
                <a:rPr lang="en-US" altLang="zh-CN" sz="2400" dirty="0">
                  <a:latin typeface="Times New Roman" pitchFamily="18" charset="0"/>
                </a:rPr>
                <a:t>,  SO</a:t>
              </a:r>
              <a:r>
                <a:rPr lang="en-US" altLang="zh-CN" sz="2400" baseline="-25000" dirty="0">
                  <a:latin typeface="Times New Roman" pitchFamily="18" charset="0"/>
                </a:rPr>
                <a:t>2</a:t>
              </a:r>
              <a:r>
                <a:rPr lang="en-US" altLang="zh-CN" sz="2400" dirty="0">
                  <a:latin typeface="Times New Roman" pitchFamily="18" charset="0"/>
                </a:rPr>
                <a:t>,  SO</a:t>
              </a:r>
              <a:r>
                <a:rPr lang="en-US" altLang="zh-CN" sz="2400" baseline="-25000" dirty="0">
                  <a:latin typeface="Times New Roman" pitchFamily="18" charset="0"/>
                </a:rPr>
                <a:t>3</a:t>
              </a:r>
              <a:r>
                <a:rPr lang="en-US" altLang="zh-CN" sz="2400" dirty="0">
                  <a:latin typeface="Times New Roman" pitchFamily="18" charset="0"/>
                </a:rPr>
                <a:t>   </a:t>
              </a:r>
              <a:endParaRPr lang="zh-CN" altLang="en-US" sz="2400" dirty="0">
                <a:latin typeface="Times New Roman" pitchFamily="18" charset="0"/>
              </a:endParaRPr>
            </a:p>
          </p:txBody>
        </p:sp>
      </p:grpSp>
      <p:sp>
        <p:nvSpPr>
          <p:cNvPr id="24" name="TextBox 15"/>
          <p:cNvSpPr txBox="1">
            <a:spLocks noChangeArrowheads="1"/>
          </p:cNvSpPr>
          <p:nvPr/>
        </p:nvSpPr>
        <p:spPr bwMode="auto">
          <a:xfrm>
            <a:off x="4758315" y="3518861"/>
            <a:ext cx="394529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None/>
            </a:pPr>
            <a:r>
              <a:rPr lang="zh-CN" altLang="en-US" sz="2400" dirty="0">
                <a:latin typeface="Times New Roman" pitchFamily="18" charset="0"/>
              </a:rPr>
              <a:t>无内约束，组成可变，变化过程中时刻处于化学平衡</a:t>
            </a:r>
          </a:p>
        </p:txBody>
      </p:sp>
    </p:spTree>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Rot="1" noChangeArrowheads="1"/>
          </p:cNvSpPr>
          <p:nvPr/>
        </p:nvSpPr>
        <p:spPr bwMode="auto">
          <a:xfrm>
            <a:off x="539750" y="583167"/>
            <a:ext cx="7848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a:defRPr/>
            </a:pPr>
            <a:r>
              <a:rPr lang="zh-CN" altLang="en-US" sz="3200" kern="0" dirty="0">
                <a:solidFill>
                  <a:srgbClr val="FF3300"/>
                </a:solidFill>
                <a:latin typeface="楷体" panose="02010609060101010101" pitchFamily="49" charset="-122"/>
                <a:ea typeface="楷体" panose="02010609060101010101" pitchFamily="49" charset="-122"/>
              </a:rPr>
              <a:t>学习新数学：勒让德变换</a:t>
            </a:r>
            <a:endParaRPr lang="zh-CN" altLang="en-US" sz="3200" kern="0" dirty="0">
              <a:solidFill>
                <a:schemeClr val="tx1"/>
              </a:solidFill>
              <a:latin typeface="楷体" panose="02010609060101010101" pitchFamily="49" charset="-122"/>
              <a:ea typeface="楷体" panose="02010609060101010101" pitchFamily="49" charset="-122"/>
            </a:endParaRPr>
          </a:p>
        </p:txBody>
      </p:sp>
      <p:graphicFrame>
        <p:nvGraphicFramePr>
          <p:cNvPr id="19" name="Object 6"/>
          <p:cNvGraphicFramePr>
            <a:graphicFrameLocks noChangeAspect="1"/>
          </p:cNvGraphicFramePr>
          <p:nvPr>
            <p:extLst>
              <p:ext uri="{D42A27DB-BD31-4B8C-83A1-F6EECF244321}">
                <p14:modId xmlns:p14="http://schemas.microsoft.com/office/powerpoint/2010/main" val="1508476256"/>
              </p:ext>
            </p:extLst>
          </p:nvPr>
        </p:nvGraphicFramePr>
        <p:xfrm>
          <a:off x="939800" y="1214438"/>
          <a:ext cx="2636838" cy="503237"/>
        </p:xfrm>
        <a:graphic>
          <a:graphicData uri="http://schemas.openxmlformats.org/presentationml/2006/ole">
            <mc:AlternateContent xmlns:mc="http://schemas.openxmlformats.org/markup-compatibility/2006">
              <mc:Choice xmlns:v="urn:schemas-microsoft-com:vml" Requires="v">
                <p:oleObj spid="_x0000_s11266" name="Equation" r:id="rId3" imgW="1218960" imgH="228600" progId="Equation.DSMT4">
                  <p:embed/>
                </p:oleObj>
              </mc:Choice>
              <mc:Fallback>
                <p:oleObj name="Equation" r:id="rId3" imgW="1218960" imgH="228600" progId="Equation.DSMT4">
                  <p:embed/>
                  <p:pic>
                    <p:nvPicPr>
                      <p:cNvPr id="19" name="Object 6"/>
                      <p:cNvPicPr>
                        <a:picLocks noChangeAspect="1" noChangeArrowheads="1"/>
                      </p:cNvPicPr>
                      <p:nvPr/>
                    </p:nvPicPr>
                    <p:blipFill>
                      <a:blip r:embed="rId4"/>
                      <a:srcRect/>
                      <a:stretch>
                        <a:fillRect/>
                      </a:stretch>
                    </p:blipFill>
                    <p:spPr bwMode="auto">
                      <a:xfrm>
                        <a:off x="939800" y="1214438"/>
                        <a:ext cx="2636838"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 name="组合 2"/>
          <p:cNvGrpSpPr/>
          <p:nvPr/>
        </p:nvGrpSpPr>
        <p:grpSpPr>
          <a:xfrm>
            <a:off x="912813" y="1798638"/>
            <a:ext cx="7827150" cy="1120775"/>
            <a:chOff x="912813" y="1841170"/>
            <a:chExt cx="7827150" cy="1120775"/>
          </a:xfrm>
        </p:grpSpPr>
        <p:graphicFrame>
          <p:nvGraphicFramePr>
            <p:cNvPr id="20" name="Object 8"/>
            <p:cNvGraphicFramePr>
              <a:graphicFrameLocks noChangeAspect="1"/>
            </p:cNvGraphicFramePr>
            <p:nvPr>
              <p:extLst>
                <p:ext uri="{D42A27DB-BD31-4B8C-83A1-F6EECF244321}">
                  <p14:modId xmlns:p14="http://schemas.microsoft.com/office/powerpoint/2010/main" val="4105209527"/>
                </p:ext>
              </p:extLst>
            </p:nvPr>
          </p:nvGraphicFramePr>
          <p:xfrm>
            <a:off x="912813" y="1841170"/>
            <a:ext cx="2020887" cy="1120775"/>
          </p:xfrm>
          <a:graphic>
            <a:graphicData uri="http://schemas.openxmlformats.org/presentationml/2006/ole">
              <mc:AlternateContent xmlns:mc="http://schemas.openxmlformats.org/markup-compatibility/2006">
                <mc:Choice xmlns:v="urn:schemas-microsoft-com:vml" Requires="v">
                  <p:oleObj spid="_x0000_s11267" name="Equation" r:id="rId5" imgW="927000" imgH="520560" progId="Equation.DSMT4">
                    <p:embed/>
                  </p:oleObj>
                </mc:Choice>
                <mc:Fallback>
                  <p:oleObj name="Equation" r:id="rId5" imgW="927000" imgH="520560" progId="Equation.DSMT4">
                    <p:embed/>
                    <p:pic>
                      <p:nvPicPr>
                        <p:cNvPr id="20" name="Object 8"/>
                        <p:cNvPicPr>
                          <a:picLocks noChangeAspect="1" noChangeArrowheads="1"/>
                        </p:cNvPicPr>
                        <p:nvPr/>
                      </p:nvPicPr>
                      <p:blipFill>
                        <a:blip r:embed="rId6"/>
                        <a:srcRect/>
                        <a:stretch>
                          <a:fillRect/>
                        </a:stretch>
                      </p:blipFill>
                      <p:spPr bwMode="auto">
                        <a:xfrm>
                          <a:off x="912813" y="1841170"/>
                          <a:ext cx="2020887" cy="112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文本框 1"/>
            <p:cNvSpPr txBox="1"/>
            <p:nvPr/>
          </p:nvSpPr>
          <p:spPr>
            <a:xfrm>
              <a:off x="3016215" y="2090695"/>
              <a:ext cx="5723748" cy="523220"/>
            </a:xfrm>
            <a:prstGeom prst="rect">
              <a:avLst/>
            </a:prstGeom>
            <a:noFill/>
          </p:spPr>
          <p:txBody>
            <a:bodyPr wrap="square" rtlCol="0">
              <a:spAutoFit/>
            </a:bodyPr>
            <a:lstStyle/>
            <a:p>
              <a:r>
                <a:rPr lang="zh-CN" altLang="en-US" dirty="0">
                  <a:solidFill>
                    <a:srgbClr val="0000FF"/>
                  </a:solidFill>
                </a:rPr>
                <a:t>称为函数</a:t>
              </a:r>
              <a:r>
                <a:rPr lang="en-US" altLang="zh-CN" b="0" i="1" dirty="0">
                  <a:solidFill>
                    <a:srgbClr val="000000"/>
                  </a:solidFill>
                </a:rPr>
                <a:t>f</a:t>
              </a:r>
              <a:r>
                <a:rPr lang="zh-CN" altLang="en-US" dirty="0">
                  <a:solidFill>
                    <a:srgbClr val="0000FF"/>
                  </a:solidFill>
                </a:rPr>
                <a:t>关于变量</a:t>
              </a:r>
              <a:r>
                <a:rPr lang="en-US" altLang="zh-CN" b="0" i="1" dirty="0">
                  <a:solidFill>
                    <a:srgbClr val="000000"/>
                  </a:solidFill>
                </a:rPr>
                <a:t>x</a:t>
              </a:r>
              <a:r>
                <a:rPr lang="en-US" altLang="zh-CN" b="0" i="1" baseline="-25000" dirty="0">
                  <a:solidFill>
                    <a:srgbClr val="000000"/>
                  </a:solidFill>
                </a:rPr>
                <a:t>i</a:t>
              </a:r>
              <a:r>
                <a:rPr lang="zh-CN" altLang="en-US" dirty="0">
                  <a:solidFill>
                    <a:srgbClr val="0000FF"/>
                  </a:solidFill>
                </a:rPr>
                <a:t>的勒让德变换</a:t>
              </a:r>
            </a:p>
          </p:txBody>
        </p:sp>
      </p:grpSp>
      <p:graphicFrame>
        <p:nvGraphicFramePr>
          <p:cNvPr id="23" name="Object 13"/>
          <p:cNvGraphicFramePr>
            <a:graphicFrameLocks noChangeAspect="1"/>
          </p:cNvGraphicFramePr>
          <p:nvPr>
            <p:extLst>
              <p:ext uri="{D42A27DB-BD31-4B8C-83A1-F6EECF244321}">
                <p14:modId xmlns:p14="http://schemas.microsoft.com/office/powerpoint/2010/main" val="1274439237"/>
              </p:ext>
            </p:extLst>
          </p:nvPr>
        </p:nvGraphicFramePr>
        <p:xfrm>
          <a:off x="2071137" y="3939227"/>
          <a:ext cx="5250123" cy="1635603"/>
        </p:xfrm>
        <a:graphic>
          <a:graphicData uri="http://schemas.openxmlformats.org/presentationml/2006/ole">
            <mc:AlternateContent xmlns:mc="http://schemas.openxmlformats.org/markup-compatibility/2006">
              <mc:Choice xmlns:v="urn:schemas-microsoft-com:vml" Requires="v">
                <p:oleObj spid="_x0000_s11268" name="Equation" r:id="rId7" imgW="2234880" imgH="685800" progId="Equation.DSMT4">
                  <p:embed/>
                </p:oleObj>
              </mc:Choice>
              <mc:Fallback>
                <p:oleObj name="Equation" r:id="rId7" imgW="2234880" imgH="685800" progId="Equation.DSMT4">
                  <p:embed/>
                  <p:pic>
                    <p:nvPicPr>
                      <p:cNvPr id="23" name="Object 13"/>
                      <p:cNvPicPr>
                        <a:picLocks noChangeAspect="1" noChangeArrowheads="1"/>
                      </p:cNvPicPr>
                      <p:nvPr/>
                    </p:nvPicPr>
                    <p:blipFill>
                      <a:blip r:embed="rId8"/>
                      <a:srcRect/>
                      <a:stretch>
                        <a:fillRect/>
                      </a:stretch>
                    </p:blipFill>
                    <p:spPr bwMode="auto">
                      <a:xfrm>
                        <a:off x="2071137" y="3939227"/>
                        <a:ext cx="5250123" cy="1635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 name="文本框 23"/>
          <p:cNvSpPr txBox="1"/>
          <p:nvPr/>
        </p:nvSpPr>
        <p:spPr>
          <a:xfrm>
            <a:off x="618717" y="2919682"/>
            <a:ext cx="8200213" cy="954107"/>
          </a:xfrm>
          <a:prstGeom prst="rect">
            <a:avLst/>
          </a:prstGeom>
          <a:noFill/>
        </p:spPr>
        <p:txBody>
          <a:bodyPr wrap="square" rtlCol="0">
            <a:spAutoFit/>
          </a:bodyPr>
          <a:lstStyle/>
          <a:p>
            <a:r>
              <a:rPr lang="zh-CN" altLang="en-US" dirty="0">
                <a:solidFill>
                  <a:srgbClr val="0000FF"/>
                </a:solidFill>
              </a:rPr>
              <a:t>例：记</a:t>
            </a:r>
            <a:r>
              <a:rPr lang="en-US" altLang="zh-CN" b="0" i="1" dirty="0" err="1">
                <a:solidFill>
                  <a:srgbClr val="000000"/>
                </a:solidFill>
              </a:rPr>
              <a:t>u</a:t>
            </a:r>
            <a:r>
              <a:rPr lang="en-US" altLang="zh-CN" b="0" i="1" baseline="-25000" dirty="0" err="1">
                <a:solidFill>
                  <a:srgbClr val="000000"/>
                </a:solidFill>
              </a:rPr>
              <a:t>i</a:t>
            </a:r>
            <a:r>
              <a:rPr lang="zh-CN" altLang="en-US" dirty="0">
                <a:solidFill>
                  <a:srgbClr val="0000FF"/>
                </a:solidFill>
              </a:rPr>
              <a:t>为 </a:t>
            </a:r>
            <a:r>
              <a:rPr lang="en-US" altLang="zh-CN" b="0" i="1" dirty="0">
                <a:solidFill>
                  <a:srgbClr val="000000"/>
                </a:solidFill>
              </a:rPr>
              <a:t>f</a:t>
            </a:r>
            <a:r>
              <a:rPr lang="en-US" altLang="zh-CN" i="1" dirty="0">
                <a:solidFill>
                  <a:srgbClr val="000000"/>
                </a:solidFill>
              </a:rPr>
              <a:t> </a:t>
            </a:r>
            <a:r>
              <a:rPr lang="zh-CN" altLang="en-US" dirty="0">
                <a:solidFill>
                  <a:srgbClr val="0000FF"/>
                </a:solidFill>
              </a:rPr>
              <a:t>关于</a:t>
            </a:r>
            <a:r>
              <a:rPr lang="en-US" altLang="zh-CN" b="0" i="1" dirty="0">
                <a:solidFill>
                  <a:srgbClr val="000000"/>
                </a:solidFill>
              </a:rPr>
              <a:t>x</a:t>
            </a:r>
            <a:r>
              <a:rPr lang="en-US" altLang="zh-CN" b="0" i="1" baseline="-25000" dirty="0">
                <a:solidFill>
                  <a:srgbClr val="000000"/>
                </a:solidFill>
              </a:rPr>
              <a:t>i</a:t>
            </a:r>
            <a:r>
              <a:rPr lang="zh-CN" altLang="en-US" dirty="0">
                <a:solidFill>
                  <a:srgbClr val="0000FF"/>
                </a:solidFill>
              </a:rPr>
              <a:t>的一阶偏导数，记 </a:t>
            </a:r>
            <a:r>
              <a:rPr lang="en-US" altLang="zh-CN" b="0" i="1" dirty="0">
                <a:solidFill>
                  <a:srgbClr val="000000"/>
                </a:solidFill>
              </a:rPr>
              <a:t>g</a:t>
            </a:r>
            <a:r>
              <a:rPr lang="zh-CN" altLang="en-US" dirty="0">
                <a:solidFill>
                  <a:srgbClr val="0000FF"/>
                </a:solidFill>
              </a:rPr>
              <a:t>为 </a:t>
            </a:r>
            <a:r>
              <a:rPr lang="en-US" altLang="zh-CN" b="0" i="1" dirty="0">
                <a:solidFill>
                  <a:srgbClr val="000000"/>
                </a:solidFill>
              </a:rPr>
              <a:t>f</a:t>
            </a:r>
            <a:r>
              <a:rPr lang="en-US" altLang="zh-CN" i="1" dirty="0">
                <a:solidFill>
                  <a:srgbClr val="000000"/>
                </a:solidFill>
              </a:rPr>
              <a:t> </a:t>
            </a:r>
            <a:r>
              <a:rPr lang="zh-CN" altLang="en-US" dirty="0">
                <a:solidFill>
                  <a:srgbClr val="0000FF"/>
                </a:solidFill>
              </a:rPr>
              <a:t>关于变量</a:t>
            </a:r>
            <a:r>
              <a:rPr lang="en-US" altLang="zh-CN" b="0" i="1" dirty="0">
                <a:solidFill>
                  <a:srgbClr val="000000"/>
                </a:solidFill>
              </a:rPr>
              <a:t>x</a:t>
            </a:r>
            <a:r>
              <a:rPr lang="en-US" altLang="zh-CN" b="0" baseline="-25000" dirty="0">
                <a:solidFill>
                  <a:srgbClr val="000000"/>
                </a:solidFill>
              </a:rPr>
              <a:t>1</a:t>
            </a:r>
            <a:r>
              <a:rPr lang="zh-CN" altLang="en-US" dirty="0">
                <a:solidFill>
                  <a:srgbClr val="0000FF"/>
                </a:solidFill>
              </a:rPr>
              <a:t>的勒让德变换：</a:t>
            </a:r>
            <a:r>
              <a:rPr lang="en-US" altLang="zh-CN" b="0" i="1" dirty="0">
                <a:solidFill>
                  <a:srgbClr val="000000"/>
                </a:solidFill>
              </a:rPr>
              <a:t>g </a:t>
            </a:r>
            <a:r>
              <a:rPr lang="en-US" altLang="zh-CN" b="0" dirty="0">
                <a:solidFill>
                  <a:srgbClr val="000000"/>
                </a:solidFill>
              </a:rPr>
              <a:t>= </a:t>
            </a:r>
            <a:r>
              <a:rPr lang="en-US" altLang="zh-CN" b="0" i="1" dirty="0">
                <a:solidFill>
                  <a:srgbClr val="000000"/>
                </a:solidFill>
              </a:rPr>
              <a:t>f</a:t>
            </a:r>
            <a:r>
              <a:rPr lang="en-US" altLang="zh-CN" b="0" dirty="0">
                <a:solidFill>
                  <a:srgbClr val="000000"/>
                </a:solidFill>
              </a:rPr>
              <a:t> </a:t>
            </a:r>
            <a:r>
              <a:rPr lang="en-US" altLang="zh-CN" b="0" dirty="0">
                <a:solidFill>
                  <a:srgbClr val="000000"/>
                </a:solidFill>
                <a:cs typeface="Times New Roman" panose="02020603050405020304" pitchFamily="18" charset="0"/>
              </a:rPr>
              <a:t>− </a:t>
            </a:r>
            <a:r>
              <a:rPr lang="en-US" altLang="zh-CN" b="0" i="1" dirty="0">
                <a:solidFill>
                  <a:srgbClr val="000000"/>
                </a:solidFill>
              </a:rPr>
              <a:t>x</a:t>
            </a:r>
            <a:r>
              <a:rPr lang="en-US" altLang="zh-CN" b="0" baseline="-25000" dirty="0">
                <a:solidFill>
                  <a:srgbClr val="000000"/>
                </a:solidFill>
              </a:rPr>
              <a:t>1</a:t>
            </a:r>
            <a:r>
              <a:rPr lang="en-US" altLang="zh-CN" b="0" i="1" dirty="0">
                <a:solidFill>
                  <a:srgbClr val="000000"/>
                </a:solidFill>
              </a:rPr>
              <a:t>u</a:t>
            </a:r>
            <a:r>
              <a:rPr lang="en-US" altLang="zh-CN" b="0" baseline="-25000" dirty="0">
                <a:solidFill>
                  <a:srgbClr val="000000"/>
                </a:solidFill>
              </a:rPr>
              <a:t>1</a:t>
            </a:r>
            <a:r>
              <a:rPr lang="zh-CN" altLang="en-US" dirty="0">
                <a:solidFill>
                  <a:srgbClr val="0000FF"/>
                </a:solidFill>
              </a:rPr>
              <a:t>，则</a:t>
            </a:r>
          </a:p>
        </p:txBody>
      </p:sp>
      <p:sp>
        <p:nvSpPr>
          <p:cNvPr id="26" name="文本框 25"/>
          <p:cNvSpPr txBox="1"/>
          <p:nvPr/>
        </p:nvSpPr>
        <p:spPr>
          <a:xfrm>
            <a:off x="618717" y="5597879"/>
            <a:ext cx="8200213" cy="954107"/>
          </a:xfrm>
          <a:prstGeom prst="rect">
            <a:avLst/>
          </a:prstGeom>
          <a:noFill/>
        </p:spPr>
        <p:txBody>
          <a:bodyPr wrap="square" rtlCol="0">
            <a:spAutoFit/>
          </a:bodyPr>
          <a:lstStyle/>
          <a:p>
            <a:r>
              <a:rPr lang="en-US" altLang="zh-CN" b="0" i="1" dirty="0">
                <a:solidFill>
                  <a:srgbClr val="000000"/>
                </a:solidFill>
              </a:rPr>
              <a:t>g</a:t>
            </a:r>
            <a:r>
              <a:rPr lang="zh-CN" altLang="en-US" dirty="0">
                <a:solidFill>
                  <a:srgbClr val="0000FF"/>
                </a:solidFill>
              </a:rPr>
              <a:t>的自变量不是</a:t>
            </a:r>
            <a:r>
              <a:rPr lang="en-US" altLang="zh-CN" b="0" i="1" dirty="0">
                <a:solidFill>
                  <a:srgbClr val="000000"/>
                </a:solidFill>
              </a:rPr>
              <a:t>x</a:t>
            </a:r>
            <a:r>
              <a:rPr lang="en-US" altLang="zh-CN" b="0" baseline="-25000" dirty="0">
                <a:solidFill>
                  <a:srgbClr val="000000"/>
                </a:solidFill>
              </a:rPr>
              <a:t>1</a:t>
            </a:r>
            <a:r>
              <a:rPr lang="zh-CN" altLang="en-US" dirty="0">
                <a:solidFill>
                  <a:srgbClr val="0000FF"/>
                </a:solidFill>
              </a:rPr>
              <a:t>，而是</a:t>
            </a:r>
            <a:r>
              <a:rPr lang="en-US" altLang="zh-CN" i="1" dirty="0">
                <a:solidFill>
                  <a:srgbClr val="000000"/>
                </a:solidFill>
              </a:rPr>
              <a:t> </a:t>
            </a:r>
            <a:r>
              <a:rPr lang="en-US" altLang="zh-CN" b="0" i="1" dirty="0">
                <a:solidFill>
                  <a:srgbClr val="000000"/>
                </a:solidFill>
              </a:rPr>
              <a:t>f</a:t>
            </a:r>
            <a:r>
              <a:rPr lang="zh-CN" altLang="en-US" dirty="0">
                <a:solidFill>
                  <a:srgbClr val="0000FF"/>
                </a:solidFill>
              </a:rPr>
              <a:t>关于</a:t>
            </a:r>
            <a:r>
              <a:rPr lang="en-US" altLang="zh-CN" b="0" i="1" dirty="0">
                <a:solidFill>
                  <a:srgbClr val="000000"/>
                </a:solidFill>
              </a:rPr>
              <a:t>x</a:t>
            </a:r>
            <a:r>
              <a:rPr lang="en-US" altLang="zh-CN" b="0" baseline="-25000" dirty="0">
                <a:solidFill>
                  <a:srgbClr val="000000"/>
                </a:solidFill>
              </a:rPr>
              <a:t>1</a:t>
            </a:r>
            <a:r>
              <a:rPr lang="zh-CN" altLang="en-US" dirty="0">
                <a:solidFill>
                  <a:srgbClr val="0000FF"/>
                </a:solidFill>
              </a:rPr>
              <a:t>的偏导数</a:t>
            </a:r>
            <a:r>
              <a:rPr lang="en-US" altLang="zh-CN" b="0" i="1" dirty="0">
                <a:solidFill>
                  <a:srgbClr val="000000"/>
                </a:solidFill>
              </a:rPr>
              <a:t>u</a:t>
            </a:r>
            <a:r>
              <a:rPr lang="en-US" altLang="zh-CN" b="0" baseline="-25000" dirty="0">
                <a:solidFill>
                  <a:srgbClr val="000000"/>
                </a:solidFill>
              </a:rPr>
              <a:t>1</a:t>
            </a:r>
            <a:r>
              <a:rPr lang="zh-CN" altLang="en-US" dirty="0">
                <a:solidFill>
                  <a:srgbClr val="0000FF"/>
                </a:solidFill>
              </a:rPr>
              <a:t>。</a:t>
            </a:r>
            <a:r>
              <a:rPr lang="zh-CN" altLang="en-US" dirty="0">
                <a:solidFill>
                  <a:srgbClr val="FF0000"/>
                </a:solidFill>
                <a:latin typeface="黑体" panose="02010609060101010101" pitchFamily="49" charset="-122"/>
                <a:ea typeface="黑体" panose="02010609060101010101" pitchFamily="49" charset="-122"/>
              </a:rPr>
              <a:t>在满足可微的条件下，勒让德变换与原函数等价。</a:t>
            </a:r>
          </a:p>
        </p:txBody>
      </p:sp>
      <p:sp>
        <p:nvSpPr>
          <p:cNvPr id="4" name="椭圆 3"/>
          <p:cNvSpPr/>
          <p:nvPr/>
        </p:nvSpPr>
        <p:spPr bwMode="auto">
          <a:xfrm>
            <a:off x="3317358" y="5050464"/>
            <a:ext cx="531628" cy="526149"/>
          </a:xfrm>
          <a:prstGeom prst="ellipse">
            <a:avLst/>
          </a:prstGeom>
          <a:noFill/>
          <a:ln w="28575"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18146185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Rot="1" noChangeArrowheads="1"/>
          </p:cNvSpPr>
          <p:nvPr/>
        </p:nvSpPr>
        <p:spPr bwMode="auto">
          <a:xfrm>
            <a:off x="539750" y="583167"/>
            <a:ext cx="8042188"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a:defRPr/>
            </a:pPr>
            <a:r>
              <a:rPr lang="zh-CN" altLang="en-US" sz="2800" kern="0" dirty="0">
                <a:solidFill>
                  <a:srgbClr val="FF3300"/>
                </a:solidFill>
                <a:latin typeface="黑体" panose="02010609060101010101" pitchFamily="49" charset="-122"/>
                <a:ea typeface="黑体" panose="02010609060101010101" pitchFamily="49" charset="-122"/>
              </a:rPr>
              <a:t>内能</a:t>
            </a:r>
            <a:r>
              <a:rPr kumimoji="1" lang="en-US" altLang="zh-CN" sz="2800" b="0" i="1" dirty="0">
                <a:solidFill>
                  <a:srgbClr val="000000"/>
                </a:solidFill>
                <a:latin typeface="Times New Roman" panose="02020603050405020304" pitchFamily="18" charset="0"/>
                <a:cs typeface="Times New Roman" panose="02020603050405020304" pitchFamily="18" charset="0"/>
              </a:rPr>
              <a:t>U</a:t>
            </a:r>
            <a:r>
              <a:rPr kumimoji="1" lang="en-US" altLang="zh-CN" sz="2800" b="0" dirty="0">
                <a:solidFill>
                  <a:srgbClr val="000000"/>
                </a:solidFill>
                <a:latin typeface="Times New Roman" panose="02020603050405020304" pitchFamily="18" charset="0"/>
                <a:cs typeface="Times New Roman" panose="02020603050405020304" pitchFamily="18" charset="0"/>
              </a:rPr>
              <a:t> = </a:t>
            </a:r>
            <a:r>
              <a:rPr kumimoji="1" lang="en-US" altLang="zh-CN" sz="2800" b="0" i="1" dirty="0">
                <a:solidFill>
                  <a:srgbClr val="000000"/>
                </a:solidFill>
                <a:latin typeface="Times New Roman" panose="02020603050405020304" pitchFamily="18" charset="0"/>
                <a:cs typeface="Times New Roman" panose="02020603050405020304" pitchFamily="18" charset="0"/>
              </a:rPr>
              <a:t>U</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a:t>
            </a: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rPr>
              <a:t>S</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 </a:t>
            </a: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rPr>
              <a:t>V</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 </a:t>
            </a: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rPr>
              <a:t>n</a:t>
            </a:r>
            <a:r>
              <a:rPr lang="en-US" altLang="zh-CN" sz="2800" b="0" baseline="-25000" dirty="0">
                <a:solidFill>
                  <a:srgbClr val="000000"/>
                </a:solidFill>
                <a:latin typeface="Times New Roman" panose="02020603050405020304" pitchFamily="18" charset="0"/>
                <a:ea typeface="黑体" pitchFamily="49" charset="-122"/>
                <a:cs typeface="Times New Roman" panose="02020603050405020304" pitchFamily="18" charset="0"/>
              </a:rPr>
              <a:t>1</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 </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sym typeface="Symbol" panose="05050102010706020507" pitchFamily="18" charset="2"/>
              </a:rPr>
              <a:t></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 </a:t>
            </a:r>
            <a:r>
              <a:rPr lang="en-US" altLang="zh-CN" sz="2800" b="0" i="1" dirty="0" err="1">
                <a:solidFill>
                  <a:srgbClr val="000000"/>
                </a:solidFill>
                <a:latin typeface="Times New Roman" panose="02020603050405020304" pitchFamily="18" charset="0"/>
                <a:ea typeface="黑体" pitchFamily="49" charset="-122"/>
                <a:cs typeface="Times New Roman" panose="02020603050405020304" pitchFamily="18" charset="0"/>
              </a:rPr>
              <a:t>n</a:t>
            </a:r>
            <a:r>
              <a:rPr lang="en-US" altLang="zh-CN" sz="2800" b="0" i="1" baseline="-25000" dirty="0" err="1">
                <a:solidFill>
                  <a:srgbClr val="000000"/>
                </a:solidFill>
                <a:latin typeface="Times New Roman" panose="02020603050405020304" pitchFamily="18" charset="0"/>
                <a:ea typeface="黑体" pitchFamily="49" charset="-122"/>
                <a:cs typeface="Times New Roman" panose="02020603050405020304" pitchFamily="18" charset="0"/>
              </a:rPr>
              <a:t>K</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a:t>
            </a:r>
            <a:r>
              <a:rPr lang="zh-CN" altLang="en-US" sz="2800" kern="0" dirty="0">
                <a:solidFill>
                  <a:srgbClr val="FF3300"/>
                </a:solidFill>
                <a:latin typeface="黑体" panose="02010609060101010101" pitchFamily="49" charset="-122"/>
                <a:ea typeface="黑体" panose="02010609060101010101" pitchFamily="49" charset="-122"/>
              </a:rPr>
              <a:t>的三个常用勒让德变换</a:t>
            </a:r>
            <a:endParaRPr lang="zh-CN" altLang="en-US" sz="2800" kern="0" dirty="0">
              <a:solidFill>
                <a:schemeClr val="tx1"/>
              </a:solidFill>
              <a:latin typeface="黑体" panose="02010609060101010101" pitchFamily="49" charset="-122"/>
              <a:ea typeface="黑体" panose="02010609060101010101" pitchFamily="49" charset="-122"/>
            </a:endParaRPr>
          </a:p>
        </p:txBody>
      </p:sp>
      <p:sp>
        <p:nvSpPr>
          <p:cNvPr id="3" name="文本框 2"/>
          <p:cNvSpPr txBox="1"/>
          <p:nvPr/>
        </p:nvSpPr>
        <p:spPr>
          <a:xfrm>
            <a:off x="609024" y="2753344"/>
            <a:ext cx="6130375" cy="523220"/>
          </a:xfrm>
          <a:prstGeom prst="rect">
            <a:avLst/>
          </a:prstGeom>
          <a:noFill/>
        </p:spPr>
        <p:txBody>
          <a:bodyPr wrap="square" rtlCol="0">
            <a:spAutoFit/>
          </a:bodyPr>
          <a:lstStyle/>
          <a:p>
            <a:r>
              <a:rPr lang="zh-CN" altLang="en-US" dirty="0">
                <a:solidFill>
                  <a:srgbClr val="0000FF"/>
                </a:solidFill>
                <a:latin typeface="黑体" panose="02010609060101010101" pitchFamily="49" charset="-122"/>
                <a:ea typeface="黑体" panose="02010609060101010101" pitchFamily="49" charset="-122"/>
              </a:rPr>
              <a:t>内能关于体积的勒让德变换是焓：</a:t>
            </a:r>
          </a:p>
        </p:txBody>
      </p:sp>
      <p:sp>
        <p:nvSpPr>
          <p:cNvPr id="12" name="文本框 11"/>
          <p:cNvSpPr txBox="1"/>
          <p:nvPr/>
        </p:nvSpPr>
        <p:spPr>
          <a:xfrm>
            <a:off x="609024" y="1232499"/>
            <a:ext cx="7779326" cy="523220"/>
          </a:xfrm>
          <a:prstGeom prst="rect">
            <a:avLst/>
          </a:prstGeom>
          <a:noFill/>
        </p:spPr>
        <p:txBody>
          <a:bodyPr wrap="square" rtlCol="0">
            <a:spAutoFit/>
          </a:bodyPr>
          <a:lstStyle/>
          <a:p>
            <a:r>
              <a:rPr lang="zh-CN" altLang="en-US" dirty="0">
                <a:solidFill>
                  <a:srgbClr val="0000FF"/>
                </a:solidFill>
                <a:latin typeface="黑体" panose="02010609060101010101" pitchFamily="49" charset="-122"/>
                <a:ea typeface="黑体" panose="02010609060101010101" pitchFamily="49" charset="-122"/>
              </a:rPr>
              <a:t>内能关于熵的勒让德变换是亥氏函数：</a:t>
            </a:r>
          </a:p>
        </p:txBody>
      </p:sp>
      <p:sp>
        <p:nvSpPr>
          <p:cNvPr id="13" name="文本框 12"/>
          <p:cNvSpPr txBox="1"/>
          <p:nvPr/>
        </p:nvSpPr>
        <p:spPr>
          <a:xfrm>
            <a:off x="609024" y="4338277"/>
            <a:ext cx="7779326" cy="523220"/>
          </a:xfrm>
          <a:prstGeom prst="rect">
            <a:avLst/>
          </a:prstGeom>
          <a:noFill/>
        </p:spPr>
        <p:txBody>
          <a:bodyPr wrap="square" rtlCol="0">
            <a:spAutoFit/>
          </a:bodyPr>
          <a:lstStyle/>
          <a:p>
            <a:r>
              <a:rPr lang="zh-CN" altLang="en-US" dirty="0">
                <a:solidFill>
                  <a:srgbClr val="0000FF"/>
                </a:solidFill>
                <a:latin typeface="黑体" panose="02010609060101010101" pitchFamily="49" charset="-122"/>
                <a:ea typeface="黑体" panose="02010609060101010101" pitchFamily="49" charset="-122"/>
              </a:rPr>
              <a:t>内能关于熵和体积的勒让德变换是吉氏函数：</a:t>
            </a:r>
          </a:p>
        </p:txBody>
      </p:sp>
      <p:grpSp>
        <p:nvGrpSpPr>
          <p:cNvPr id="14" name="组合 13"/>
          <p:cNvGrpSpPr/>
          <p:nvPr/>
        </p:nvGrpSpPr>
        <p:grpSpPr>
          <a:xfrm>
            <a:off x="944563" y="1584983"/>
            <a:ext cx="7612062" cy="1297917"/>
            <a:chOff x="944563" y="1584983"/>
            <a:chExt cx="7612062" cy="1297917"/>
          </a:xfrm>
        </p:grpSpPr>
        <p:graphicFrame>
          <p:nvGraphicFramePr>
            <p:cNvPr id="7" name="对象 1"/>
            <p:cNvGraphicFramePr>
              <a:graphicFrameLocks noChangeAspect="1"/>
            </p:cNvGraphicFramePr>
            <p:nvPr>
              <p:extLst>
                <p:ext uri="{D42A27DB-BD31-4B8C-83A1-F6EECF244321}">
                  <p14:modId xmlns:p14="http://schemas.microsoft.com/office/powerpoint/2010/main" val="3613649362"/>
                </p:ext>
              </p:extLst>
            </p:nvPr>
          </p:nvGraphicFramePr>
          <p:xfrm>
            <a:off x="944563" y="1809750"/>
            <a:ext cx="7612062" cy="1073150"/>
          </p:xfrm>
          <a:graphic>
            <a:graphicData uri="http://schemas.openxmlformats.org/presentationml/2006/ole">
              <mc:AlternateContent xmlns:mc="http://schemas.openxmlformats.org/markup-compatibility/2006">
                <mc:Choice xmlns:v="urn:schemas-microsoft-com:vml" Requires="v">
                  <p:oleObj spid="_x0000_s12290" name="Equation" r:id="rId3" imgW="3314520" imgH="469800" progId="Equation.DSMT4">
                    <p:embed/>
                  </p:oleObj>
                </mc:Choice>
                <mc:Fallback>
                  <p:oleObj name="Equation" r:id="rId3" imgW="3314520" imgH="469800" progId="Equation.DSMT4">
                    <p:embed/>
                    <p:pic>
                      <p:nvPicPr>
                        <p:cNvPr id="7" name="对象 1"/>
                        <p:cNvPicPr>
                          <a:picLocks noChangeAspect="1" noChangeArrowheads="1"/>
                        </p:cNvPicPr>
                        <p:nvPr/>
                      </p:nvPicPr>
                      <p:blipFill>
                        <a:blip r:embed="rId4"/>
                        <a:srcRect/>
                        <a:stretch>
                          <a:fillRect/>
                        </a:stretch>
                      </p:blipFill>
                      <p:spPr bwMode="auto">
                        <a:xfrm>
                          <a:off x="944563" y="1809750"/>
                          <a:ext cx="7612062" cy="1073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1" name="组合 10"/>
            <p:cNvGrpSpPr/>
            <p:nvPr/>
          </p:nvGrpSpPr>
          <p:grpSpPr>
            <a:xfrm>
              <a:off x="3091608" y="1584983"/>
              <a:ext cx="793943" cy="523220"/>
              <a:chOff x="3134140" y="1584981"/>
              <a:chExt cx="793943" cy="523220"/>
            </a:xfrm>
          </p:grpSpPr>
          <p:sp>
            <p:nvSpPr>
              <p:cNvPr id="4" name="文本框 3"/>
              <p:cNvSpPr txBox="1"/>
              <p:nvPr/>
            </p:nvSpPr>
            <p:spPr>
              <a:xfrm rot="19862823">
                <a:off x="3134140" y="1584981"/>
                <a:ext cx="474650" cy="523220"/>
              </a:xfrm>
              <a:prstGeom prst="rect">
                <a:avLst/>
              </a:prstGeom>
              <a:noFill/>
            </p:spPr>
            <p:txBody>
              <a:bodyPr wrap="square" rtlCol="0">
                <a:spAutoFit/>
              </a:bodyPr>
              <a:lstStyle/>
              <a:p>
                <a:r>
                  <a:rPr lang="en-US" altLang="zh-CN" dirty="0">
                    <a:solidFill>
                      <a:srgbClr val="FF0000"/>
                    </a:solidFill>
                  </a:rPr>
                  <a:t>=</a:t>
                </a:r>
                <a:endParaRPr lang="zh-CN" altLang="en-US" dirty="0">
                  <a:solidFill>
                    <a:srgbClr val="FF0000"/>
                  </a:solidFill>
                </a:endParaRPr>
              </a:p>
            </p:txBody>
          </p:sp>
          <p:sp>
            <p:nvSpPr>
              <p:cNvPr id="6" name="文本框 5"/>
              <p:cNvSpPr txBox="1"/>
              <p:nvPr/>
            </p:nvSpPr>
            <p:spPr>
              <a:xfrm>
                <a:off x="3371465" y="1602317"/>
                <a:ext cx="556618" cy="430887"/>
              </a:xfrm>
              <a:prstGeom prst="rect">
                <a:avLst/>
              </a:prstGeom>
              <a:noFill/>
            </p:spPr>
            <p:txBody>
              <a:bodyPr wrap="square" rtlCol="0">
                <a:spAutoFit/>
              </a:bodyPr>
              <a:lstStyle/>
              <a:p>
                <a:r>
                  <a:rPr lang="en-US" altLang="zh-CN" sz="2200" i="1" dirty="0">
                    <a:solidFill>
                      <a:srgbClr val="FF0000"/>
                    </a:solidFill>
                  </a:rPr>
                  <a:t>T</a:t>
                </a:r>
                <a:endParaRPr lang="zh-CN" altLang="en-US" sz="2200" i="1" dirty="0">
                  <a:solidFill>
                    <a:srgbClr val="FF0000"/>
                  </a:solidFill>
                </a:endParaRPr>
              </a:p>
            </p:txBody>
          </p:sp>
        </p:grpSp>
      </p:grpSp>
      <p:grpSp>
        <p:nvGrpSpPr>
          <p:cNvPr id="16" name="组合 15"/>
          <p:cNvGrpSpPr/>
          <p:nvPr/>
        </p:nvGrpSpPr>
        <p:grpSpPr>
          <a:xfrm>
            <a:off x="784225" y="3111092"/>
            <a:ext cx="7934325" cy="1233896"/>
            <a:chOff x="784225" y="3089826"/>
            <a:chExt cx="7934325" cy="1233896"/>
          </a:xfrm>
        </p:grpSpPr>
        <p:graphicFrame>
          <p:nvGraphicFramePr>
            <p:cNvPr id="8" name="对象 1"/>
            <p:cNvGraphicFramePr>
              <a:graphicFrameLocks noChangeAspect="1"/>
            </p:cNvGraphicFramePr>
            <p:nvPr>
              <p:extLst>
                <p:ext uri="{D42A27DB-BD31-4B8C-83A1-F6EECF244321}">
                  <p14:modId xmlns:p14="http://schemas.microsoft.com/office/powerpoint/2010/main" val="3170267964"/>
                </p:ext>
              </p:extLst>
            </p:nvPr>
          </p:nvGraphicFramePr>
          <p:xfrm>
            <a:off x="784225" y="3250572"/>
            <a:ext cx="7934325" cy="1073150"/>
          </p:xfrm>
          <a:graphic>
            <a:graphicData uri="http://schemas.openxmlformats.org/presentationml/2006/ole">
              <mc:AlternateContent xmlns:mc="http://schemas.openxmlformats.org/markup-compatibility/2006">
                <mc:Choice xmlns:v="urn:schemas-microsoft-com:vml" Requires="v">
                  <p:oleObj spid="_x0000_s12291" name="Equation" r:id="rId5" imgW="3454200" imgH="469800" progId="Equation.DSMT4">
                    <p:embed/>
                  </p:oleObj>
                </mc:Choice>
                <mc:Fallback>
                  <p:oleObj name="Equation" r:id="rId5" imgW="3454200" imgH="469800" progId="Equation.DSMT4">
                    <p:embed/>
                    <p:pic>
                      <p:nvPicPr>
                        <p:cNvPr id="8" name="对象 1"/>
                        <p:cNvPicPr>
                          <a:picLocks noChangeAspect="1" noChangeArrowheads="1"/>
                        </p:cNvPicPr>
                        <p:nvPr/>
                      </p:nvPicPr>
                      <p:blipFill>
                        <a:blip r:embed="rId6"/>
                        <a:srcRect/>
                        <a:stretch>
                          <a:fillRect/>
                        </a:stretch>
                      </p:blipFill>
                      <p:spPr bwMode="auto">
                        <a:xfrm>
                          <a:off x="784225" y="3250572"/>
                          <a:ext cx="7934325" cy="1073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7" name="组合 16"/>
            <p:cNvGrpSpPr/>
            <p:nvPr/>
          </p:nvGrpSpPr>
          <p:grpSpPr>
            <a:xfrm>
              <a:off x="3037158" y="3089826"/>
              <a:ext cx="1021987" cy="524089"/>
              <a:chOff x="3134140" y="1584112"/>
              <a:chExt cx="1021987" cy="524089"/>
            </a:xfrm>
          </p:grpSpPr>
          <p:sp>
            <p:nvSpPr>
              <p:cNvPr id="18" name="文本框 17"/>
              <p:cNvSpPr txBox="1"/>
              <p:nvPr/>
            </p:nvSpPr>
            <p:spPr>
              <a:xfrm rot="19862823">
                <a:off x="3134140" y="1584981"/>
                <a:ext cx="474650" cy="523220"/>
              </a:xfrm>
              <a:prstGeom prst="rect">
                <a:avLst/>
              </a:prstGeom>
              <a:noFill/>
            </p:spPr>
            <p:txBody>
              <a:bodyPr wrap="square" rtlCol="0">
                <a:spAutoFit/>
              </a:bodyPr>
              <a:lstStyle/>
              <a:p>
                <a:r>
                  <a:rPr lang="en-US" altLang="zh-CN" dirty="0">
                    <a:solidFill>
                      <a:srgbClr val="FF0000"/>
                    </a:solidFill>
                  </a:rPr>
                  <a:t>=</a:t>
                </a:r>
                <a:endParaRPr lang="zh-CN" altLang="en-US" dirty="0">
                  <a:solidFill>
                    <a:srgbClr val="FF0000"/>
                  </a:solidFill>
                </a:endParaRPr>
              </a:p>
            </p:txBody>
          </p:sp>
          <p:sp>
            <p:nvSpPr>
              <p:cNvPr id="21" name="文本框 20"/>
              <p:cNvSpPr txBox="1"/>
              <p:nvPr/>
            </p:nvSpPr>
            <p:spPr>
              <a:xfrm>
                <a:off x="3428114" y="1584112"/>
                <a:ext cx="728013" cy="430887"/>
              </a:xfrm>
              <a:prstGeom prst="rect">
                <a:avLst/>
              </a:prstGeom>
              <a:noFill/>
            </p:spPr>
            <p:txBody>
              <a:bodyPr wrap="square" rtlCol="0">
                <a:spAutoFit/>
              </a:bodyPr>
              <a:lstStyle/>
              <a:p>
                <a:r>
                  <a:rPr lang="en-US" altLang="zh-CN" sz="2200" i="1" dirty="0">
                    <a:solidFill>
                      <a:srgbClr val="FF0000"/>
                    </a:solidFill>
                    <a:cs typeface="Times New Roman" panose="02020603050405020304" pitchFamily="18" charset="0"/>
                  </a:rPr>
                  <a:t>−</a:t>
                </a:r>
                <a:r>
                  <a:rPr lang="en-US" altLang="zh-CN" sz="2200" i="1" dirty="0">
                    <a:solidFill>
                      <a:srgbClr val="FF0000"/>
                    </a:solidFill>
                  </a:rPr>
                  <a:t>p</a:t>
                </a:r>
                <a:endParaRPr lang="zh-CN" altLang="en-US" sz="2200" i="1" dirty="0">
                  <a:solidFill>
                    <a:srgbClr val="FF0000"/>
                  </a:solidFill>
                </a:endParaRPr>
              </a:p>
            </p:txBody>
          </p:sp>
        </p:grpSp>
      </p:grpSp>
      <p:grpSp>
        <p:nvGrpSpPr>
          <p:cNvPr id="28" name="组合 27"/>
          <p:cNvGrpSpPr/>
          <p:nvPr/>
        </p:nvGrpSpPr>
        <p:grpSpPr>
          <a:xfrm>
            <a:off x="869950" y="4730786"/>
            <a:ext cx="7761288" cy="1768439"/>
            <a:chOff x="869950" y="4730786"/>
            <a:chExt cx="7761288" cy="1768439"/>
          </a:xfrm>
        </p:grpSpPr>
        <p:graphicFrame>
          <p:nvGraphicFramePr>
            <p:cNvPr id="9" name="对象 1"/>
            <p:cNvGraphicFramePr>
              <a:graphicFrameLocks noChangeAspect="1"/>
            </p:cNvGraphicFramePr>
            <p:nvPr>
              <p:extLst>
                <p:ext uri="{D42A27DB-BD31-4B8C-83A1-F6EECF244321}">
                  <p14:modId xmlns:p14="http://schemas.microsoft.com/office/powerpoint/2010/main" val="561433365"/>
                </p:ext>
              </p:extLst>
            </p:nvPr>
          </p:nvGraphicFramePr>
          <p:xfrm>
            <a:off x="869950" y="4991100"/>
            <a:ext cx="7761288" cy="1508125"/>
          </p:xfrm>
          <a:graphic>
            <a:graphicData uri="http://schemas.openxmlformats.org/presentationml/2006/ole">
              <mc:AlternateContent xmlns:mc="http://schemas.openxmlformats.org/markup-compatibility/2006">
                <mc:Choice xmlns:v="urn:schemas-microsoft-com:vml" Requires="v">
                  <p:oleObj spid="_x0000_s12292" name="Equation" r:id="rId7" imgW="3377880" imgH="660240" progId="Equation.DSMT4">
                    <p:embed/>
                  </p:oleObj>
                </mc:Choice>
                <mc:Fallback>
                  <p:oleObj name="Equation" r:id="rId7" imgW="3377880" imgH="660240" progId="Equation.DSMT4">
                    <p:embed/>
                    <p:pic>
                      <p:nvPicPr>
                        <p:cNvPr id="9" name="对象 1"/>
                        <p:cNvPicPr>
                          <a:picLocks noChangeAspect="1" noChangeArrowheads="1"/>
                        </p:cNvPicPr>
                        <p:nvPr/>
                      </p:nvPicPr>
                      <p:blipFill>
                        <a:blip r:embed="rId8"/>
                        <a:srcRect/>
                        <a:stretch>
                          <a:fillRect/>
                        </a:stretch>
                      </p:blipFill>
                      <p:spPr bwMode="auto">
                        <a:xfrm>
                          <a:off x="869950" y="4991100"/>
                          <a:ext cx="7761288" cy="1508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2" name="组合 21"/>
            <p:cNvGrpSpPr/>
            <p:nvPr/>
          </p:nvGrpSpPr>
          <p:grpSpPr>
            <a:xfrm>
              <a:off x="3105784" y="4746404"/>
              <a:ext cx="793943" cy="523220"/>
              <a:chOff x="3134140" y="1584981"/>
              <a:chExt cx="793943" cy="523220"/>
            </a:xfrm>
          </p:grpSpPr>
          <p:sp>
            <p:nvSpPr>
              <p:cNvPr id="23" name="文本框 22"/>
              <p:cNvSpPr txBox="1"/>
              <p:nvPr/>
            </p:nvSpPr>
            <p:spPr>
              <a:xfrm rot="19862823">
                <a:off x="3134140" y="1584981"/>
                <a:ext cx="474650" cy="523220"/>
              </a:xfrm>
              <a:prstGeom prst="rect">
                <a:avLst/>
              </a:prstGeom>
              <a:noFill/>
            </p:spPr>
            <p:txBody>
              <a:bodyPr wrap="square" rtlCol="0">
                <a:spAutoFit/>
              </a:bodyPr>
              <a:lstStyle/>
              <a:p>
                <a:r>
                  <a:rPr lang="en-US" altLang="zh-CN" dirty="0">
                    <a:solidFill>
                      <a:srgbClr val="FF0000"/>
                    </a:solidFill>
                  </a:rPr>
                  <a:t>=</a:t>
                </a:r>
                <a:endParaRPr lang="zh-CN" altLang="en-US" dirty="0">
                  <a:solidFill>
                    <a:srgbClr val="FF0000"/>
                  </a:solidFill>
                </a:endParaRPr>
              </a:p>
            </p:txBody>
          </p:sp>
          <p:sp>
            <p:nvSpPr>
              <p:cNvPr id="24" name="文本框 23"/>
              <p:cNvSpPr txBox="1"/>
              <p:nvPr/>
            </p:nvSpPr>
            <p:spPr>
              <a:xfrm>
                <a:off x="3371465" y="1602317"/>
                <a:ext cx="556618" cy="430887"/>
              </a:xfrm>
              <a:prstGeom prst="rect">
                <a:avLst/>
              </a:prstGeom>
              <a:noFill/>
            </p:spPr>
            <p:txBody>
              <a:bodyPr wrap="square" rtlCol="0">
                <a:spAutoFit/>
              </a:bodyPr>
              <a:lstStyle/>
              <a:p>
                <a:r>
                  <a:rPr lang="en-US" altLang="zh-CN" sz="2200" i="1" dirty="0">
                    <a:solidFill>
                      <a:srgbClr val="FF0000"/>
                    </a:solidFill>
                  </a:rPr>
                  <a:t>T</a:t>
                </a:r>
                <a:endParaRPr lang="zh-CN" altLang="en-US" sz="2200" i="1" dirty="0">
                  <a:solidFill>
                    <a:srgbClr val="FF0000"/>
                  </a:solidFill>
                </a:endParaRPr>
              </a:p>
            </p:txBody>
          </p:sp>
        </p:grpSp>
        <p:grpSp>
          <p:nvGrpSpPr>
            <p:cNvPr id="25" name="组合 24"/>
            <p:cNvGrpSpPr/>
            <p:nvPr/>
          </p:nvGrpSpPr>
          <p:grpSpPr>
            <a:xfrm>
              <a:off x="5028988" y="4730786"/>
              <a:ext cx="1021987" cy="524089"/>
              <a:chOff x="3134140" y="1584112"/>
              <a:chExt cx="1021987" cy="524089"/>
            </a:xfrm>
          </p:grpSpPr>
          <p:sp>
            <p:nvSpPr>
              <p:cNvPr id="26" name="文本框 25"/>
              <p:cNvSpPr txBox="1"/>
              <p:nvPr/>
            </p:nvSpPr>
            <p:spPr>
              <a:xfrm rot="19862823">
                <a:off x="3134140" y="1584981"/>
                <a:ext cx="474650" cy="523220"/>
              </a:xfrm>
              <a:prstGeom prst="rect">
                <a:avLst/>
              </a:prstGeom>
              <a:noFill/>
            </p:spPr>
            <p:txBody>
              <a:bodyPr wrap="square" rtlCol="0">
                <a:spAutoFit/>
              </a:bodyPr>
              <a:lstStyle/>
              <a:p>
                <a:r>
                  <a:rPr lang="en-US" altLang="zh-CN" dirty="0">
                    <a:solidFill>
                      <a:srgbClr val="FF0000"/>
                    </a:solidFill>
                  </a:rPr>
                  <a:t>=</a:t>
                </a:r>
                <a:endParaRPr lang="zh-CN" altLang="en-US" dirty="0">
                  <a:solidFill>
                    <a:srgbClr val="FF0000"/>
                  </a:solidFill>
                </a:endParaRPr>
              </a:p>
            </p:txBody>
          </p:sp>
          <p:sp>
            <p:nvSpPr>
              <p:cNvPr id="27" name="文本框 26"/>
              <p:cNvSpPr txBox="1"/>
              <p:nvPr/>
            </p:nvSpPr>
            <p:spPr>
              <a:xfrm>
                <a:off x="3428114" y="1584112"/>
                <a:ext cx="728013" cy="430887"/>
              </a:xfrm>
              <a:prstGeom prst="rect">
                <a:avLst/>
              </a:prstGeom>
              <a:noFill/>
            </p:spPr>
            <p:txBody>
              <a:bodyPr wrap="square" rtlCol="0">
                <a:spAutoFit/>
              </a:bodyPr>
              <a:lstStyle/>
              <a:p>
                <a:r>
                  <a:rPr lang="en-US" altLang="zh-CN" sz="2200" i="1" dirty="0">
                    <a:solidFill>
                      <a:srgbClr val="FF0000"/>
                    </a:solidFill>
                    <a:cs typeface="Times New Roman" panose="02020603050405020304" pitchFamily="18" charset="0"/>
                  </a:rPr>
                  <a:t>−</a:t>
                </a:r>
                <a:r>
                  <a:rPr lang="en-US" altLang="zh-CN" sz="2200" i="1" dirty="0">
                    <a:solidFill>
                      <a:srgbClr val="FF0000"/>
                    </a:solidFill>
                  </a:rPr>
                  <a:t>p</a:t>
                </a:r>
                <a:endParaRPr lang="zh-CN" altLang="en-US" sz="2200" i="1" dirty="0">
                  <a:solidFill>
                    <a:srgbClr val="FF0000"/>
                  </a:solidFill>
                </a:endParaRPr>
              </a:p>
            </p:txBody>
          </p:sp>
        </p:grpSp>
      </p:grpSp>
    </p:spTree>
    <p:extLst>
      <p:ext uri="{BB962C8B-B14F-4D97-AF65-F5344CB8AC3E}">
        <p14:creationId xmlns:p14="http://schemas.microsoft.com/office/powerpoint/2010/main" val="2174770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barn(inVertical)">
                                      <p:cBhvr>
                                        <p:cTn id="11" dur="5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par>
                          <p:cTn id="17" fill="hold">
                            <p:stCondLst>
                              <p:cond delay="500"/>
                            </p:stCondLst>
                            <p:childTnLst>
                              <p:par>
                                <p:cTn id="18" presetID="16" presetClass="entr" presetSubtype="21" fill="hold" nodeType="after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barn(inVertical)">
                                      <p:cBhvr>
                                        <p:cTn id="20" dur="500"/>
                                        <p:tgtEl>
                                          <p:spTgt spid="1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wipe(left)">
                                      <p:cBhvr>
                                        <p:cTn id="25" dur="500"/>
                                        <p:tgtEl>
                                          <p:spTgt spid="13"/>
                                        </p:tgtEl>
                                      </p:cBhvr>
                                    </p:animEffect>
                                  </p:childTnLst>
                                </p:cTn>
                              </p:par>
                            </p:childTnLst>
                          </p:cTn>
                        </p:par>
                        <p:par>
                          <p:cTn id="26" fill="hold">
                            <p:stCondLst>
                              <p:cond delay="500"/>
                            </p:stCondLst>
                            <p:childTnLst>
                              <p:par>
                                <p:cTn id="27" presetID="16" presetClass="entr" presetSubtype="21" fill="hold" nodeType="after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barn(inVertical)">
                                      <p:cBhvr>
                                        <p:cTn id="2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6" name="Object 236"/>
          <p:cNvGraphicFramePr>
            <a:graphicFrameLocks noChangeAspect="1"/>
          </p:cNvGraphicFramePr>
          <p:nvPr>
            <p:extLst>
              <p:ext uri="{D42A27DB-BD31-4B8C-83A1-F6EECF244321}">
                <p14:modId xmlns:p14="http://schemas.microsoft.com/office/powerpoint/2010/main" val="2998232747"/>
              </p:ext>
            </p:extLst>
          </p:nvPr>
        </p:nvGraphicFramePr>
        <p:xfrm>
          <a:off x="4514850" y="4236785"/>
          <a:ext cx="114300" cy="215900"/>
        </p:xfrm>
        <a:graphic>
          <a:graphicData uri="http://schemas.openxmlformats.org/presentationml/2006/ole">
            <mc:AlternateContent xmlns:mc="http://schemas.openxmlformats.org/markup-compatibility/2006">
              <mc:Choice xmlns:v="urn:schemas-microsoft-com:vml" Requires="v">
                <p:oleObj spid="_x0000_s13314" name="Equation" r:id="rId3" imgW="114151" imgH="215619" progId="Equation.3">
                  <p:embed/>
                </p:oleObj>
              </mc:Choice>
              <mc:Fallback>
                <p:oleObj name="Equation" r:id="rId3" imgW="114151" imgH="215619" progId="Equation.3">
                  <p:embed/>
                  <p:pic>
                    <p:nvPicPr>
                      <p:cNvPr id="8196" name="Object 2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4236785"/>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7" name="对象 1"/>
          <p:cNvGraphicFramePr>
            <a:graphicFrameLocks noChangeAspect="1"/>
          </p:cNvGraphicFramePr>
          <p:nvPr>
            <p:extLst>
              <p:ext uri="{D42A27DB-BD31-4B8C-83A1-F6EECF244321}">
                <p14:modId xmlns:p14="http://schemas.microsoft.com/office/powerpoint/2010/main" val="456042213"/>
              </p:ext>
            </p:extLst>
          </p:nvPr>
        </p:nvGraphicFramePr>
        <p:xfrm>
          <a:off x="1498600" y="801688"/>
          <a:ext cx="5768975" cy="954087"/>
        </p:xfrm>
        <a:graphic>
          <a:graphicData uri="http://schemas.openxmlformats.org/presentationml/2006/ole">
            <mc:AlternateContent xmlns:mc="http://schemas.openxmlformats.org/markup-compatibility/2006">
              <mc:Choice xmlns:v="urn:schemas-microsoft-com:vml" Requires="v">
                <p:oleObj spid="_x0000_s13315" name="Equation" r:id="rId5" imgW="2374560" imgH="393480" progId="Equation.DSMT4">
                  <p:embed/>
                </p:oleObj>
              </mc:Choice>
              <mc:Fallback>
                <p:oleObj name="Equation" r:id="rId5" imgW="2374560" imgH="393480" progId="Equation.DSMT4">
                  <p:embed/>
                  <p:pic>
                    <p:nvPicPr>
                      <p:cNvPr id="8197" name="对象 1"/>
                      <p:cNvPicPr>
                        <a:picLocks noChangeAspect="1" noChangeArrowheads="1"/>
                      </p:cNvPicPr>
                      <p:nvPr/>
                    </p:nvPicPr>
                    <p:blipFill>
                      <a:blip r:embed="rId6"/>
                      <a:srcRect/>
                      <a:stretch>
                        <a:fillRect/>
                      </a:stretch>
                    </p:blipFill>
                    <p:spPr bwMode="auto">
                      <a:xfrm>
                        <a:off x="1498600" y="801688"/>
                        <a:ext cx="5768975"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Rectangle 23"/>
          <p:cNvSpPr>
            <a:spLocks noChangeArrowheads="1"/>
          </p:cNvSpPr>
          <p:nvPr/>
        </p:nvSpPr>
        <p:spPr bwMode="auto">
          <a:xfrm>
            <a:off x="674328" y="3698094"/>
            <a:ext cx="8043863"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dirty="0">
                <a:solidFill>
                  <a:srgbClr val="0000FF"/>
                </a:solidFill>
                <a:latin typeface="黑体" panose="02010609060101010101" pitchFamily="49" charset="-122"/>
                <a:ea typeface="黑体" panose="02010609060101010101" pitchFamily="49" charset="-122"/>
              </a:rPr>
              <a:t>以上五式都是简单封闭系统的热力学基本方程。</a:t>
            </a:r>
            <a:endParaRPr kumimoji="1" lang="en-US" altLang="zh-CN" sz="2800" dirty="0">
              <a:solidFill>
                <a:srgbClr val="0000FF"/>
              </a:solidFill>
              <a:latin typeface="黑体" panose="02010609060101010101" pitchFamily="49" charset="-122"/>
              <a:ea typeface="黑体" panose="02010609060101010101" pitchFamily="49" charset="-122"/>
            </a:endParaRPr>
          </a:p>
          <a:p>
            <a:pPr eaLnBrk="1" hangingPunct="1">
              <a:spcBef>
                <a:spcPct val="50000"/>
              </a:spcBef>
              <a:buClrTx/>
              <a:buSzTx/>
              <a:buFontTx/>
              <a:buNone/>
            </a:pPr>
            <a:r>
              <a:rPr kumimoji="1" lang="zh-CN" altLang="en-US" sz="2800" dirty="0">
                <a:solidFill>
                  <a:srgbClr val="0000FF"/>
                </a:solidFill>
                <a:latin typeface="黑体" panose="02010609060101010101" pitchFamily="49" charset="-122"/>
                <a:ea typeface="黑体" panose="02010609060101010101" pitchFamily="49" charset="-122"/>
              </a:rPr>
              <a:t>熵和内能基本方程是热力学基本原理的直接体现，而后三者是由内能的勒让德变换导出的，因此熵和内能基本方程是</a:t>
            </a:r>
            <a:r>
              <a:rPr kumimoji="1" lang="zh-CN" altLang="en-US" sz="2800" dirty="0">
                <a:solidFill>
                  <a:srgbClr val="FF0000"/>
                </a:solidFill>
                <a:latin typeface="黑体" panose="02010609060101010101" pitchFamily="49" charset="-122"/>
                <a:ea typeface="黑体" panose="02010609060101010101" pitchFamily="49" charset="-122"/>
              </a:rPr>
              <a:t>“最基本”</a:t>
            </a:r>
            <a:r>
              <a:rPr kumimoji="1" lang="zh-CN" altLang="en-US" sz="2800" dirty="0">
                <a:solidFill>
                  <a:srgbClr val="0000FF"/>
                </a:solidFill>
                <a:latin typeface="黑体" panose="02010609060101010101" pitchFamily="49" charset="-122"/>
                <a:ea typeface="黑体" panose="02010609060101010101" pitchFamily="49" charset="-122"/>
              </a:rPr>
              <a:t>的基本方程。熵、内能以及它们的勒让德变换统称为</a:t>
            </a:r>
            <a:r>
              <a:rPr kumimoji="1" lang="zh-CN" altLang="en-US" sz="2800" dirty="0">
                <a:solidFill>
                  <a:srgbClr val="FF0000"/>
                </a:solidFill>
                <a:latin typeface="黑体" panose="02010609060101010101" pitchFamily="49" charset="-122"/>
                <a:ea typeface="黑体" panose="02010609060101010101" pitchFamily="49" charset="-122"/>
              </a:rPr>
              <a:t>热力学势</a:t>
            </a:r>
            <a:r>
              <a:rPr kumimoji="1" lang="zh-CN" altLang="en-US" sz="2800" dirty="0">
                <a:solidFill>
                  <a:srgbClr val="0000FF"/>
                </a:solidFill>
                <a:latin typeface="黑体" panose="02010609060101010101" pitchFamily="49" charset="-122"/>
                <a:ea typeface="黑体" panose="02010609060101010101" pitchFamily="49" charset="-122"/>
              </a:rPr>
              <a:t>。</a:t>
            </a:r>
            <a:endParaRPr kumimoji="1" lang="en-US" altLang="zh-CN" sz="2800" dirty="0">
              <a:solidFill>
                <a:srgbClr val="0000FF"/>
              </a:solidFill>
              <a:latin typeface="黑体" panose="02010609060101010101" pitchFamily="49" charset="-122"/>
              <a:ea typeface="黑体" panose="02010609060101010101" pitchFamily="49" charset="-122"/>
            </a:endParaRPr>
          </a:p>
        </p:txBody>
      </p:sp>
      <p:graphicFrame>
        <p:nvGraphicFramePr>
          <p:cNvPr id="15" name="对象 2"/>
          <p:cNvGraphicFramePr>
            <a:graphicFrameLocks noChangeAspect="1"/>
          </p:cNvGraphicFramePr>
          <p:nvPr>
            <p:extLst>
              <p:ext uri="{D42A27DB-BD31-4B8C-83A1-F6EECF244321}">
                <p14:modId xmlns:p14="http://schemas.microsoft.com/office/powerpoint/2010/main" val="404825310"/>
              </p:ext>
            </p:extLst>
          </p:nvPr>
        </p:nvGraphicFramePr>
        <p:xfrm>
          <a:off x="2054225" y="1958975"/>
          <a:ext cx="5281613" cy="1568450"/>
        </p:xfrm>
        <a:graphic>
          <a:graphicData uri="http://schemas.openxmlformats.org/presentationml/2006/ole">
            <mc:AlternateContent xmlns:mc="http://schemas.openxmlformats.org/markup-compatibility/2006">
              <mc:Choice xmlns:v="urn:schemas-microsoft-com:vml" Requires="v">
                <p:oleObj spid="_x0000_s13316" name="Equation" r:id="rId7" imgW="2209680" imgH="660240" progId="Equation.DSMT4">
                  <p:embed/>
                </p:oleObj>
              </mc:Choice>
              <mc:Fallback>
                <p:oleObj name="Equation" r:id="rId7" imgW="2209680" imgH="660240" progId="Equation.DSMT4">
                  <p:embed/>
                  <p:pic>
                    <p:nvPicPr>
                      <p:cNvPr id="15" name="对象 2"/>
                      <p:cNvPicPr>
                        <a:picLocks noChangeAspect="1" noChangeArrowheads="1"/>
                      </p:cNvPicPr>
                      <p:nvPr/>
                    </p:nvPicPr>
                    <p:blipFill>
                      <a:blip r:embed="rId8"/>
                      <a:srcRect/>
                      <a:stretch>
                        <a:fillRect/>
                      </a:stretch>
                    </p:blipFill>
                    <p:spPr bwMode="auto">
                      <a:xfrm>
                        <a:off x="2054225" y="1958975"/>
                        <a:ext cx="5281613" cy="1568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590030050"/>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3"/>
          <p:cNvSpPr>
            <a:spLocks noChangeArrowheads="1"/>
          </p:cNvSpPr>
          <p:nvPr/>
        </p:nvSpPr>
        <p:spPr bwMode="auto">
          <a:xfrm>
            <a:off x="653828" y="1403446"/>
            <a:ext cx="8090693"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dirty="0">
                <a:solidFill>
                  <a:srgbClr val="0000FF"/>
                </a:solidFill>
                <a:latin typeface="Times New Roman" panose="02020603050405020304" pitchFamily="18" charset="0"/>
                <a:ea typeface="黑体" panose="02010609060101010101" pitchFamily="49" charset="-122"/>
              </a:rPr>
              <a:t>由</a:t>
            </a:r>
            <a:r>
              <a:rPr lang="en-US" altLang="zh-CN" sz="2800" i="1" dirty="0">
                <a:solidFill>
                  <a:srgbClr val="0000FF"/>
                </a:solidFill>
                <a:latin typeface="Times New Roman" panose="02020603050405020304" pitchFamily="18" charset="0"/>
                <a:ea typeface="黑体" panose="02010609060101010101" pitchFamily="49" charset="-122"/>
                <a:cs typeface="Times New Roman" pitchFamily="18" charset="0"/>
              </a:rPr>
              <a:t>S</a:t>
            </a:r>
            <a:r>
              <a:rPr lang="zh-CN" altLang="en-US" sz="2800" dirty="0">
                <a:solidFill>
                  <a:srgbClr val="0000FF"/>
                </a:solidFill>
                <a:latin typeface="Times New Roman" panose="02020603050405020304" pitchFamily="18" charset="0"/>
                <a:ea typeface="黑体" panose="02010609060101010101" pitchFamily="49" charset="-122"/>
                <a:cs typeface="Times New Roman" pitchFamily="18" charset="0"/>
              </a:rPr>
              <a:t>、</a:t>
            </a:r>
            <a:r>
              <a:rPr lang="en-US" altLang="zh-CN" sz="2800" i="1" dirty="0">
                <a:solidFill>
                  <a:srgbClr val="0000FF"/>
                </a:solidFill>
                <a:latin typeface="Times New Roman" panose="02020603050405020304" pitchFamily="18" charset="0"/>
                <a:ea typeface="黑体" panose="02010609060101010101" pitchFamily="49" charset="-122"/>
                <a:cs typeface="Times New Roman" pitchFamily="18" charset="0"/>
              </a:rPr>
              <a:t>U</a:t>
            </a:r>
            <a:r>
              <a:rPr lang="zh-CN" altLang="en-US" sz="2800" dirty="0">
                <a:solidFill>
                  <a:srgbClr val="0000FF"/>
                </a:solidFill>
                <a:latin typeface="Times New Roman" panose="02020603050405020304" pitchFamily="18" charset="0"/>
                <a:ea typeface="黑体" panose="02010609060101010101" pitchFamily="49" charset="-122"/>
                <a:cs typeface="Times New Roman" pitchFamily="18" charset="0"/>
              </a:rPr>
              <a:t>、</a:t>
            </a:r>
            <a:r>
              <a:rPr lang="en-US" altLang="zh-CN" sz="2800" i="1" dirty="0">
                <a:solidFill>
                  <a:srgbClr val="0000FF"/>
                </a:solidFill>
                <a:latin typeface="Times New Roman" panose="02020603050405020304" pitchFamily="18" charset="0"/>
                <a:ea typeface="黑体" panose="02010609060101010101" pitchFamily="49" charset="-122"/>
                <a:cs typeface="Times New Roman" pitchFamily="18" charset="0"/>
              </a:rPr>
              <a:t>H</a:t>
            </a:r>
            <a:r>
              <a:rPr lang="zh-CN" altLang="en-US" sz="2800" dirty="0">
                <a:solidFill>
                  <a:srgbClr val="0000FF"/>
                </a:solidFill>
                <a:latin typeface="Times New Roman" panose="02020603050405020304" pitchFamily="18" charset="0"/>
                <a:ea typeface="黑体" panose="02010609060101010101" pitchFamily="49" charset="-122"/>
                <a:cs typeface="Times New Roman" pitchFamily="18" charset="0"/>
              </a:rPr>
              <a:t>、</a:t>
            </a:r>
            <a:r>
              <a:rPr lang="en-US" altLang="zh-CN" sz="2800" i="1" dirty="0">
                <a:solidFill>
                  <a:srgbClr val="0000FF"/>
                </a:solidFill>
                <a:latin typeface="Times New Roman" panose="02020603050405020304" pitchFamily="18" charset="0"/>
                <a:ea typeface="黑体" panose="02010609060101010101" pitchFamily="49" charset="-122"/>
                <a:cs typeface="Times New Roman" pitchFamily="18" charset="0"/>
              </a:rPr>
              <a:t>A</a:t>
            </a:r>
            <a:r>
              <a:rPr lang="zh-CN" altLang="en-US" sz="2800" dirty="0">
                <a:solidFill>
                  <a:srgbClr val="0000FF"/>
                </a:solidFill>
                <a:latin typeface="Times New Roman" panose="02020603050405020304" pitchFamily="18" charset="0"/>
                <a:ea typeface="黑体" panose="02010609060101010101" pitchFamily="49" charset="-122"/>
                <a:cs typeface="Times New Roman" pitchFamily="18" charset="0"/>
              </a:rPr>
              <a:t>、</a:t>
            </a:r>
            <a:r>
              <a:rPr lang="en-US" altLang="zh-CN" sz="2800" i="1" dirty="0">
                <a:solidFill>
                  <a:srgbClr val="0000FF"/>
                </a:solidFill>
                <a:latin typeface="Times New Roman" panose="02020603050405020304" pitchFamily="18" charset="0"/>
                <a:ea typeface="黑体" panose="02010609060101010101" pitchFamily="49" charset="-122"/>
                <a:cs typeface="Times New Roman" pitchFamily="18" charset="0"/>
              </a:rPr>
              <a:t>G</a:t>
            </a:r>
            <a:r>
              <a:rPr kumimoji="1" lang="zh-CN" altLang="en-US" sz="2800" dirty="0">
                <a:solidFill>
                  <a:srgbClr val="0000FF"/>
                </a:solidFill>
                <a:latin typeface="Times New Roman" panose="02020603050405020304" pitchFamily="18" charset="0"/>
                <a:ea typeface="黑体" panose="02010609060101010101" pitchFamily="49" charset="-122"/>
              </a:rPr>
              <a:t>热力学基本方程指明的独立变量是</a:t>
            </a:r>
            <a:r>
              <a:rPr lang="zh-CN" altLang="en-US" sz="2800" dirty="0">
                <a:solidFill>
                  <a:srgbClr val="0000FF"/>
                </a:solidFill>
                <a:latin typeface="Times New Roman" panose="02020603050405020304" pitchFamily="18" charset="0"/>
                <a:ea typeface="黑体" panose="02010609060101010101" pitchFamily="49" charset="-122"/>
                <a:cs typeface="Times New Roman" pitchFamily="18" charset="0"/>
              </a:rPr>
              <a:t>它们各自</a:t>
            </a:r>
            <a:r>
              <a:rPr kumimoji="1" lang="zh-CN" altLang="en-US" sz="2800" dirty="0">
                <a:solidFill>
                  <a:srgbClr val="0000FF"/>
                </a:solidFill>
                <a:latin typeface="Times New Roman" panose="02020603050405020304" pitchFamily="18" charset="0"/>
                <a:ea typeface="黑体" panose="02010609060101010101" pitchFamily="49" charset="-122"/>
              </a:rPr>
              <a:t>的</a:t>
            </a:r>
            <a:r>
              <a:rPr kumimoji="1" lang="zh-CN" altLang="en-US" sz="2800" u="sng" dirty="0">
                <a:solidFill>
                  <a:srgbClr val="FF0000"/>
                </a:solidFill>
                <a:latin typeface="Times New Roman" panose="02020603050405020304" pitchFamily="18" charset="0"/>
                <a:ea typeface="黑体" panose="02010609060101010101" pitchFamily="49" charset="-122"/>
              </a:rPr>
              <a:t>自然独立变量</a:t>
            </a:r>
            <a:r>
              <a:rPr kumimoji="1" lang="zh-CN" altLang="en-US" sz="2800" dirty="0">
                <a:solidFill>
                  <a:srgbClr val="0000FF"/>
                </a:solidFill>
                <a:latin typeface="Times New Roman" panose="02020603050405020304" pitchFamily="18" charset="0"/>
                <a:ea typeface="黑体" panose="02010609060101010101" pitchFamily="49" charset="-122"/>
              </a:rPr>
              <a:t>。</a:t>
            </a:r>
          </a:p>
        </p:txBody>
      </p:sp>
      <p:graphicFrame>
        <p:nvGraphicFramePr>
          <p:cNvPr id="4" name="对象 2"/>
          <p:cNvGraphicFramePr>
            <a:graphicFrameLocks noChangeAspect="1"/>
          </p:cNvGraphicFramePr>
          <p:nvPr>
            <p:extLst>
              <p:ext uri="{D42A27DB-BD31-4B8C-83A1-F6EECF244321}">
                <p14:modId xmlns:p14="http://schemas.microsoft.com/office/powerpoint/2010/main" val="3623626845"/>
              </p:ext>
            </p:extLst>
          </p:nvPr>
        </p:nvGraphicFramePr>
        <p:xfrm>
          <a:off x="963613" y="2368550"/>
          <a:ext cx="7589837" cy="2714625"/>
        </p:xfrm>
        <a:graphic>
          <a:graphicData uri="http://schemas.openxmlformats.org/presentationml/2006/ole">
            <mc:AlternateContent xmlns:mc="http://schemas.openxmlformats.org/markup-compatibility/2006">
              <mc:Choice xmlns:v="urn:schemas-microsoft-com:vml" Requires="v">
                <p:oleObj spid="_x0000_s14338" name="Equation" r:id="rId3" imgW="3174840" imgH="1143000" progId="Equation.DSMT4">
                  <p:embed/>
                </p:oleObj>
              </mc:Choice>
              <mc:Fallback>
                <p:oleObj name="Equation" r:id="rId3" imgW="3174840" imgH="1143000" progId="Equation.DSMT4">
                  <p:embed/>
                  <p:pic>
                    <p:nvPicPr>
                      <p:cNvPr id="4" name="对象 2"/>
                      <p:cNvPicPr>
                        <a:picLocks noChangeAspect="1" noChangeArrowheads="1"/>
                      </p:cNvPicPr>
                      <p:nvPr/>
                    </p:nvPicPr>
                    <p:blipFill>
                      <a:blip r:embed="rId4"/>
                      <a:srcRect/>
                      <a:stretch>
                        <a:fillRect/>
                      </a:stretch>
                    </p:blipFill>
                    <p:spPr bwMode="auto">
                      <a:xfrm>
                        <a:off x="963613" y="2368550"/>
                        <a:ext cx="7589837" cy="2714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矩形 4"/>
          <p:cNvSpPr/>
          <p:nvPr/>
        </p:nvSpPr>
        <p:spPr>
          <a:xfrm>
            <a:off x="653828" y="5114954"/>
            <a:ext cx="8090693" cy="1384995"/>
          </a:xfrm>
          <a:prstGeom prst="rect">
            <a:avLst/>
          </a:prstGeom>
        </p:spPr>
        <p:txBody>
          <a:bodyPr wrap="square">
            <a:spAutoFit/>
          </a:bodyPr>
          <a:lstStyle/>
          <a:p>
            <a:r>
              <a:rPr lang="zh-CN" altLang="en-US" dirty="0">
                <a:solidFill>
                  <a:srgbClr val="0000FF"/>
                </a:solidFill>
                <a:latin typeface="黑体" pitchFamily="2" charset="-122"/>
                <a:ea typeface="黑体" pitchFamily="2" charset="-122"/>
                <a:cs typeface="Times New Roman" pitchFamily="18" charset="0"/>
              </a:rPr>
              <a:t>采用自然独立变量作自变量，只要满足相律，五个方程就等价：</a:t>
            </a:r>
            <a:r>
              <a:rPr lang="zh-CN" altLang="en-US" u="sng" dirty="0">
                <a:solidFill>
                  <a:srgbClr val="FF0000"/>
                </a:solidFill>
                <a:latin typeface="黑体" pitchFamily="2" charset="-122"/>
                <a:ea typeface="黑体" pitchFamily="2" charset="-122"/>
                <a:cs typeface="Times New Roman" pitchFamily="18" charset="0"/>
              </a:rPr>
              <a:t>已知</a:t>
            </a:r>
            <a:r>
              <a:rPr lang="en-US" altLang="zh-CN" i="1" u="sng" dirty="0">
                <a:solidFill>
                  <a:srgbClr val="000000"/>
                </a:solidFill>
                <a:ea typeface="黑体" panose="02010609060101010101" pitchFamily="49" charset="-122"/>
                <a:cs typeface="Times New Roman" pitchFamily="18" charset="0"/>
              </a:rPr>
              <a:t>S</a:t>
            </a:r>
            <a:r>
              <a:rPr lang="zh-CN" altLang="en-US" u="sng" dirty="0">
                <a:solidFill>
                  <a:srgbClr val="000000"/>
                </a:solidFill>
                <a:ea typeface="黑体" panose="02010609060101010101" pitchFamily="49" charset="-122"/>
                <a:cs typeface="Times New Roman" pitchFamily="18" charset="0"/>
              </a:rPr>
              <a:t>、</a:t>
            </a:r>
            <a:r>
              <a:rPr lang="en-US" altLang="zh-CN" i="1" u="sng" dirty="0">
                <a:solidFill>
                  <a:srgbClr val="000000"/>
                </a:solidFill>
                <a:ea typeface="黑体" panose="02010609060101010101" pitchFamily="49" charset="-122"/>
                <a:cs typeface="Times New Roman" pitchFamily="18" charset="0"/>
              </a:rPr>
              <a:t>U</a:t>
            </a:r>
            <a:r>
              <a:rPr lang="zh-CN" altLang="en-US" u="sng" dirty="0">
                <a:solidFill>
                  <a:srgbClr val="000000"/>
                </a:solidFill>
                <a:ea typeface="黑体" panose="02010609060101010101" pitchFamily="49" charset="-122"/>
                <a:cs typeface="Times New Roman" pitchFamily="18" charset="0"/>
              </a:rPr>
              <a:t>、</a:t>
            </a:r>
            <a:r>
              <a:rPr lang="en-US" altLang="zh-CN" i="1" u="sng" dirty="0">
                <a:solidFill>
                  <a:srgbClr val="000000"/>
                </a:solidFill>
                <a:ea typeface="黑体" panose="02010609060101010101" pitchFamily="49" charset="-122"/>
                <a:cs typeface="Times New Roman" pitchFamily="18" charset="0"/>
              </a:rPr>
              <a:t>H</a:t>
            </a:r>
            <a:r>
              <a:rPr lang="zh-CN" altLang="en-US" u="sng" dirty="0">
                <a:solidFill>
                  <a:srgbClr val="000000"/>
                </a:solidFill>
                <a:ea typeface="黑体" panose="02010609060101010101" pitchFamily="49" charset="-122"/>
                <a:cs typeface="Times New Roman" pitchFamily="18" charset="0"/>
              </a:rPr>
              <a:t>、</a:t>
            </a:r>
            <a:r>
              <a:rPr lang="en-US" altLang="zh-CN" i="1" u="sng" dirty="0">
                <a:solidFill>
                  <a:srgbClr val="000000"/>
                </a:solidFill>
                <a:ea typeface="黑体" panose="02010609060101010101" pitchFamily="49" charset="-122"/>
                <a:cs typeface="Times New Roman" pitchFamily="18" charset="0"/>
              </a:rPr>
              <a:t>A</a:t>
            </a:r>
            <a:r>
              <a:rPr lang="zh-CN" altLang="en-US" u="sng" dirty="0">
                <a:solidFill>
                  <a:srgbClr val="000000"/>
                </a:solidFill>
                <a:ea typeface="黑体" panose="02010609060101010101" pitchFamily="49" charset="-122"/>
                <a:cs typeface="Times New Roman" pitchFamily="18" charset="0"/>
              </a:rPr>
              <a:t>、</a:t>
            </a:r>
            <a:r>
              <a:rPr lang="en-US" altLang="zh-CN" i="1" u="sng" dirty="0">
                <a:solidFill>
                  <a:srgbClr val="000000"/>
                </a:solidFill>
                <a:ea typeface="黑体" panose="02010609060101010101" pitchFamily="49" charset="-122"/>
                <a:cs typeface="Times New Roman" pitchFamily="18" charset="0"/>
              </a:rPr>
              <a:t>G</a:t>
            </a:r>
            <a:r>
              <a:rPr lang="zh-CN" altLang="en-US" u="sng" dirty="0">
                <a:solidFill>
                  <a:srgbClr val="FF0000"/>
                </a:solidFill>
                <a:latin typeface="黑体" pitchFamily="2" charset="-122"/>
                <a:ea typeface="黑体" pitchFamily="2" charset="-122"/>
                <a:cs typeface="Times New Roman" pitchFamily="18" charset="0"/>
              </a:rPr>
              <a:t>任意一个函数表达式，可推出所有热性质表达式</a:t>
            </a:r>
            <a:r>
              <a:rPr lang="en-US" altLang="zh-CN" dirty="0">
                <a:solidFill>
                  <a:srgbClr val="FF0000"/>
                </a:solidFill>
                <a:latin typeface="黑体" pitchFamily="2" charset="-122"/>
                <a:ea typeface="黑体" pitchFamily="2" charset="-122"/>
                <a:cs typeface="Times New Roman" pitchFamily="18" charset="0"/>
              </a:rPr>
              <a:t>——</a:t>
            </a:r>
            <a:r>
              <a:rPr lang="zh-CN" altLang="en-US" dirty="0">
                <a:solidFill>
                  <a:srgbClr val="FF0000"/>
                </a:solidFill>
                <a:latin typeface="黑体" pitchFamily="2" charset="-122"/>
                <a:ea typeface="黑体" pitchFamily="2" charset="-122"/>
                <a:cs typeface="Times New Roman" pitchFamily="18" charset="0"/>
              </a:rPr>
              <a:t>马修定理。</a:t>
            </a:r>
            <a:endParaRPr lang="zh-CN" altLang="en-US" dirty="0">
              <a:solidFill>
                <a:srgbClr val="0000FF"/>
              </a:solidFill>
              <a:latin typeface="黑体" pitchFamily="2" charset="-122"/>
              <a:ea typeface="黑体" pitchFamily="2" charset="-122"/>
              <a:cs typeface="Times New Roman" pitchFamily="18" charset="0"/>
            </a:endParaRPr>
          </a:p>
        </p:txBody>
      </p:sp>
      <p:sp>
        <p:nvSpPr>
          <p:cNvPr id="6" name="Text Box 11"/>
          <p:cNvSpPr txBox="1">
            <a:spLocks noChangeArrowheads="1"/>
          </p:cNvSpPr>
          <p:nvPr/>
        </p:nvSpPr>
        <p:spPr bwMode="auto">
          <a:xfrm>
            <a:off x="631825" y="511175"/>
            <a:ext cx="8026400" cy="954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en-US" altLang="zh-CN" sz="2800" dirty="0">
                <a:solidFill>
                  <a:srgbClr val="FF0000"/>
                </a:solidFill>
                <a:latin typeface="黑体" pitchFamily="2" charset="-122"/>
                <a:ea typeface="黑体" pitchFamily="2" charset="-122"/>
              </a:rPr>
              <a:t>2.</a:t>
            </a:r>
            <a:r>
              <a:rPr kumimoji="1" lang="zh-CN" altLang="en-US" sz="2800" dirty="0">
                <a:solidFill>
                  <a:srgbClr val="FF0000"/>
                </a:solidFill>
                <a:latin typeface="黑体" pitchFamily="2" charset="-122"/>
                <a:ea typeface="黑体" pitchFamily="2" charset="-122"/>
              </a:rPr>
              <a:t>热力学基本方程的意义</a:t>
            </a:r>
            <a:r>
              <a:rPr kumimoji="1" lang="en-US" altLang="zh-CN" sz="2800" dirty="0">
                <a:solidFill>
                  <a:srgbClr val="FF0000"/>
                </a:solidFill>
                <a:latin typeface="Times New Roman" pitchFamily="18" charset="0"/>
                <a:ea typeface="黑体" pitchFamily="2" charset="-122"/>
                <a:cs typeface="Times New Roman" pitchFamily="18" charset="0"/>
              </a:rPr>
              <a:t>(implications of fundamental equations)</a:t>
            </a:r>
            <a:endParaRPr kumimoji="1" lang="zh-CN" altLang="en-US" sz="2400" dirty="0">
              <a:latin typeface="黑体" pitchFamily="2" charset="-122"/>
              <a:ea typeface="黑体" pitchFamily="2" charset="-122"/>
            </a:endParaRPr>
          </a:p>
        </p:txBody>
      </p:sp>
    </p:spTree>
    <p:extLst>
      <p:ext uri="{BB962C8B-B14F-4D97-AF65-F5344CB8AC3E}">
        <p14:creationId xmlns:p14="http://schemas.microsoft.com/office/powerpoint/2010/main" val="10265600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579400" y="586714"/>
            <a:ext cx="8228013" cy="5909310"/>
            <a:chOff x="579400" y="586714"/>
            <a:chExt cx="8228013" cy="5909310"/>
          </a:xfrm>
        </p:grpSpPr>
        <p:sp>
          <p:nvSpPr>
            <p:cNvPr id="2" name="Rectangle 23"/>
            <p:cNvSpPr>
              <a:spLocks noChangeArrowheads="1"/>
            </p:cNvSpPr>
            <p:nvPr/>
          </p:nvSpPr>
          <p:spPr bwMode="auto">
            <a:xfrm>
              <a:off x="579400" y="586714"/>
              <a:ext cx="8228013" cy="5909310"/>
            </a:xfrm>
            <a:prstGeom prst="rect">
              <a:avLst/>
            </a:prstGeom>
            <a:noFill/>
            <a:ln w="1905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dirty="0">
                  <a:solidFill>
                    <a:srgbClr val="0000FF"/>
                  </a:solidFill>
                  <a:latin typeface="楷体" panose="02010609060101010101" pitchFamily="49" charset="-122"/>
                  <a:ea typeface="楷体" panose="02010609060101010101" pitchFamily="49" charset="-122"/>
                </a:rPr>
                <a:t>求证：若已知函数</a:t>
              </a:r>
              <a:r>
                <a:rPr lang="en-US" altLang="zh-CN" sz="2800" b="0" i="1" dirty="0">
                  <a:solidFill>
                    <a:srgbClr val="000000"/>
                  </a:solidFill>
                  <a:latin typeface="Times New Roman" pitchFamily="18" charset="0"/>
                  <a:ea typeface="黑体" pitchFamily="2" charset="-122"/>
                  <a:cs typeface="Times New Roman" pitchFamily="18" charset="0"/>
                </a:rPr>
                <a:t>G</a:t>
              </a:r>
              <a:r>
                <a:rPr lang="en-US" altLang="zh-CN" sz="2800" b="0" dirty="0">
                  <a:solidFill>
                    <a:srgbClr val="000000"/>
                  </a:solidFill>
                  <a:latin typeface="Times New Roman" pitchFamily="18" charset="0"/>
                  <a:ea typeface="黑体" pitchFamily="2" charset="-122"/>
                  <a:cs typeface="Times New Roman" pitchFamily="18" charset="0"/>
                </a:rPr>
                <a:t>(</a:t>
              </a:r>
              <a:r>
                <a:rPr lang="en-US" altLang="zh-CN" sz="2800" b="0" i="1" dirty="0">
                  <a:solidFill>
                    <a:srgbClr val="000000"/>
                  </a:solidFill>
                  <a:latin typeface="Times New Roman" pitchFamily="18" charset="0"/>
                  <a:ea typeface="黑体" pitchFamily="2" charset="-122"/>
                  <a:cs typeface="Times New Roman" pitchFamily="18" charset="0"/>
                </a:rPr>
                <a:t>T</a:t>
              </a:r>
              <a:r>
                <a:rPr lang="en-US" altLang="zh-CN" sz="2800" b="0" dirty="0">
                  <a:solidFill>
                    <a:srgbClr val="000000"/>
                  </a:solidFill>
                  <a:latin typeface="Times New Roman" pitchFamily="18" charset="0"/>
                  <a:ea typeface="黑体" pitchFamily="2" charset="-122"/>
                  <a:cs typeface="Times New Roman" pitchFamily="18" charset="0"/>
                </a:rPr>
                <a:t>, </a:t>
              </a:r>
              <a:r>
                <a:rPr lang="en-US" altLang="zh-CN" sz="2800" b="0" i="1" dirty="0">
                  <a:solidFill>
                    <a:srgbClr val="000000"/>
                  </a:solidFill>
                  <a:latin typeface="Times New Roman" pitchFamily="18" charset="0"/>
                  <a:ea typeface="黑体" pitchFamily="2" charset="-122"/>
                  <a:cs typeface="Times New Roman" pitchFamily="18" charset="0"/>
                </a:rPr>
                <a:t>p</a:t>
              </a:r>
              <a:r>
                <a:rPr lang="en-US" altLang="zh-CN" sz="2800" b="0" dirty="0">
                  <a:solidFill>
                    <a:srgbClr val="000000"/>
                  </a:solidFill>
                  <a:latin typeface="Times New Roman" pitchFamily="18" charset="0"/>
                  <a:ea typeface="黑体" pitchFamily="2" charset="-122"/>
                  <a:cs typeface="Times New Roman" pitchFamily="18" charset="0"/>
                </a:rPr>
                <a:t>)</a:t>
              </a:r>
              <a:r>
                <a:rPr kumimoji="1" lang="zh-CN" altLang="en-US" sz="2800" dirty="0">
                  <a:solidFill>
                    <a:srgbClr val="0000FF"/>
                  </a:solidFill>
                  <a:latin typeface="楷体" panose="02010609060101010101" pitchFamily="49" charset="-122"/>
                  <a:ea typeface="楷体" panose="02010609060101010101" pitchFamily="49" charset="-122"/>
                </a:rPr>
                <a:t>的表达式，且函数可微，则可以导出函数</a:t>
              </a:r>
              <a:r>
                <a:rPr lang="en-US" altLang="zh-CN" sz="2800" b="0" i="1" dirty="0">
                  <a:solidFill>
                    <a:srgbClr val="000000"/>
                  </a:solidFill>
                  <a:latin typeface="Times New Roman" pitchFamily="18" charset="0"/>
                  <a:ea typeface="黑体" pitchFamily="2" charset="-122"/>
                  <a:cs typeface="Times New Roman" pitchFamily="18" charset="0"/>
                </a:rPr>
                <a:t>U</a:t>
              </a:r>
              <a:r>
                <a:rPr lang="en-US" altLang="zh-CN" sz="2800" b="0" dirty="0">
                  <a:solidFill>
                    <a:srgbClr val="000000"/>
                  </a:solidFill>
                  <a:latin typeface="Times New Roman" pitchFamily="18" charset="0"/>
                  <a:ea typeface="黑体" pitchFamily="2" charset="-122"/>
                  <a:cs typeface="Times New Roman" pitchFamily="18" charset="0"/>
                </a:rPr>
                <a:t>(</a:t>
              </a:r>
              <a:r>
                <a:rPr lang="en-US" altLang="zh-CN" sz="2800" b="0" i="1" dirty="0">
                  <a:solidFill>
                    <a:srgbClr val="000000"/>
                  </a:solidFill>
                  <a:latin typeface="Times New Roman" pitchFamily="18" charset="0"/>
                  <a:ea typeface="黑体" pitchFamily="2" charset="-122"/>
                  <a:cs typeface="Times New Roman" pitchFamily="18" charset="0"/>
                </a:rPr>
                <a:t>S</a:t>
              </a:r>
              <a:r>
                <a:rPr lang="en-US" altLang="zh-CN" sz="2800" b="0" dirty="0">
                  <a:solidFill>
                    <a:srgbClr val="000000"/>
                  </a:solidFill>
                  <a:latin typeface="Times New Roman" pitchFamily="18" charset="0"/>
                  <a:ea typeface="黑体" pitchFamily="2" charset="-122"/>
                  <a:cs typeface="Times New Roman" pitchFamily="18" charset="0"/>
                </a:rPr>
                <a:t>, </a:t>
              </a:r>
              <a:r>
                <a:rPr lang="en-US" altLang="zh-CN" sz="2800" b="0" i="1" dirty="0">
                  <a:solidFill>
                    <a:srgbClr val="000000"/>
                  </a:solidFill>
                  <a:latin typeface="Times New Roman" pitchFamily="18" charset="0"/>
                  <a:ea typeface="黑体" pitchFamily="2" charset="-122"/>
                  <a:cs typeface="Times New Roman" pitchFamily="18" charset="0"/>
                </a:rPr>
                <a:t>V</a:t>
              </a:r>
              <a:r>
                <a:rPr lang="en-US" altLang="zh-CN" sz="2800" b="0" dirty="0">
                  <a:solidFill>
                    <a:srgbClr val="000000"/>
                  </a:solidFill>
                  <a:latin typeface="Times New Roman" pitchFamily="18" charset="0"/>
                  <a:ea typeface="黑体" pitchFamily="2" charset="-122"/>
                  <a:cs typeface="Times New Roman" pitchFamily="18" charset="0"/>
                </a:rPr>
                <a:t>)</a:t>
              </a:r>
              <a:r>
                <a:rPr lang="zh-CN" altLang="en-US" sz="2800" dirty="0">
                  <a:solidFill>
                    <a:srgbClr val="0000FF"/>
                  </a:solidFill>
                  <a:latin typeface="楷体" panose="02010609060101010101" pitchFamily="49" charset="-122"/>
                  <a:ea typeface="楷体" panose="02010609060101010101" pitchFamily="49" charset="-122"/>
                  <a:cs typeface="Times New Roman" pitchFamily="18" charset="0"/>
                </a:rPr>
                <a:t>的表达式</a:t>
              </a:r>
              <a:r>
                <a:rPr kumimoji="1" lang="zh-CN" altLang="en-US" sz="2800" dirty="0">
                  <a:solidFill>
                    <a:srgbClr val="0000FF"/>
                  </a:solidFill>
                  <a:latin typeface="楷体" panose="02010609060101010101" pitchFamily="49" charset="-122"/>
                  <a:ea typeface="楷体" panose="02010609060101010101" pitchFamily="49" charset="-122"/>
                </a:rPr>
                <a:t>。</a:t>
              </a:r>
              <a:endParaRPr kumimoji="1" lang="en-US" altLang="zh-CN" sz="2800" dirty="0">
                <a:solidFill>
                  <a:srgbClr val="0000FF"/>
                </a:solidFill>
                <a:latin typeface="楷体" panose="02010609060101010101" pitchFamily="49" charset="-122"/>
                <a:ea typeface="楷体" panose="02010609060101010101" pitchFamily="49" charset="-122"/>
              </a:endParaRPr>
            </a:p>
            <a:p>
              <a:pPr eaLnBrk="1" hangingPunct="1">
                <a:spcBef>
                  <a:spcPct val="50000"/>
                </a:spcBef>
                <a:buClrTx/>
                <a:buSzTx/>
                <a:buFontTx/>
                <a:buNone/>
              </a:pPr>
              <a:r>
                <a:rPr kumimoji="1" lang="zh-CN" altLang="en-US" sz="2800" dirty="0">
                  <a:solidFill>
                    <a:srgbClr val="0000FF"/>
                  </a:solidFill>
                  <a:latin typeface="楷体" panose="02010609060101010101" pitchFamily="49" charset="-122"/>
                  <a:ea typeface="楷体" panose="02010609060101010101" pitchFamily="49" charset="-122"/>
                </a:rPr>
                <a:t>证明：</a:t>
              </a:r>
              <a:r>
                <a:rPr lang="en-US" altLang="zh-CN" sz="2800" i="1" dirty="0">
                  <a:solidFill>
                    <a:srgbClr val="000000"/>
                  </a:solidFill>
                  <a:latin typeface="Times New Roman" pitchFamily="18" charset="0"/>
                  <a:ea typeface="黑体" pitchFamily="2" charset="-122"/>
                  <a:cs typeface="Times New Roman" pitchFamily="18" charset="0"/>
                </a:rPr>
                <a:t> </a:t>
              </a:r>
              <a:r>
                <a:rPr lang="en-US" altLang="zh-CN" sz="2800" b="0" dirty="0" err="1">
                  <a:solidFill>
                    <a:srgbClr val="000000"/>
                  </a:solidFill>
                  <a:latin typeface="Times New Roman" pitchFamily="18" charset="0"/>
                  <a:ea typeface="黑体" pitchFamily="2" charset="-122"/>
                  <a:cs typeface="Times New Roman" pitchFamily="18" charset="0"/>
                </a:rPr>
                <a:t>d</a:t>
              </a:r>
              <a:r>
                <a:rPr lang="en-US" altLang="zh-CN" sz="2800" b="0" i="1" dirty="0" err="1">
                  <a:solidFill>
                    <a:srgbClr val="000000"/>
                  </a:solidFill>
                  <a:latin typeface="Times New Roman" pitchFamily="18" charset="0"/>
                  <a:ea typeface="黑体" pitchFamily="2" charset="-122"/>
                  <a:cs typeface="Times New Roman" pitchFamily="18" charset="0"/>
                </a:rPr>
                <a:t>G</a:t>
              </a:r>
              <a:r>
                <a:rPr lang="en-US" altLang="zh-CN" sz="2800" b="0" dirty="0">
                  <a:solidFill>
                    <a:srgbClr val="000000"/>
                  </a:solidFill>
                  <a:latin typeface="Times New Roman" pitchFamily="18" charset="0"/>
                  <a:ea typeface="黑体" pitchFamily="2" charset="-122"/>
                  <a:cs typeface="Times New Roman" pitchFamily="18" charset="0"/>
                </a:rPr>
                <a:t> = −</a:t>
              </a:r>
              <a:r>
                <a:rPr lang="en-US" altLang="zh-CN" sz="2800" b="0" i="1" dirty="0" err="1">
                  <a:solidFill>
                    <a:srgbClr val="000000"/>
                  </a:solidFill>
                  <a:latin typeface="Times New Roman" pitchFamily="18" charset="0"/>
                  <a:ea typeface="黑体" pitchFamily="2" charset="-122"/>
                  <a:cs typeface="Times New Roman" pitchFamily="18" charset="0"/>
                </a:rPr>
                <a:t>S</a:t>
              </a:r>
              <a:r>
                <a:rPr lang="en-US" altLang="zh-CN" sz="2800" b="0" dirty="0" err="1">
                  <a:solidFill>
                    <a:srgbClr val="000000"/>
                  </a:solidFill>
                  <a:latin typeface="Times New Roman" pitchFamily="18" charset="0"/>
                  <a:ea typeface="黑体" pitchFamily="2" charset="-122"/>
                  <a:cs typeface="Times New Roman" pitchFamily="18" charset="0"/>
                </a:rPr>
                <a:t>d</a:t>
              </a:r>
              <a:r>
                <a:rPr lang="en-US" altLang="zh-CN" sz="2800" b="0" i="1" dirty="0" err="1">
                  <a:solidFill>
                    <a:srgbClr val="000000"/>
                  </a:solidFill>
                  <a:latin typeface="Times New Roman" pitchFamily="18" charset="0"/>
                  <a:ea typeface="黑体" pitchFamily="2" charset="-122"/>
                  <a:cs typeface="Times New Roman" pitchFamily="18" charset="0"/>
                </a:rPr>
                <a:t>T</a:t>
              </a:r>
              <a:r>
                <a:rPr lang="en-US" altLang="zh-CN" sz="2800" b="0" dirty="0">
                  <a:solidFill>
                    <a:srgbClr val="000000"/>
                  </a:solidFill>
                  <a:latin typeface="Times New Roman" pitchFamily="18" charset="0"/>
                  <a:ea typeface="黑体" pitchFamily="2" charset="-122"/>
                  <a:cs typeface="Times New Roman" pitchFamily="18" charset="0"/>
                </a:rPr>
                <a:t> + </a:t>
              </a:r>
              <a:r>
                <a:rPr lang="en-US" altLang="zh-CN" sz="2800" b="0" i="1" dirty="0" err="1">
                  <a:solidFill>
                    <a:srgbClr val="000000"/>
                  </a:solidFill>
                  <a:latin typeface="Times New Roman" pitchFamily="18" charset="0"/>
                  <a:ea typeface="黑体" pitchFamily="2" charset="-122"/>
                  <a:cs typeface="Times New Roman" pitchFamily="18" charset="0"/>
                </a:rPr>
                <a:t>V</a:t>
              </a:r>
              <a:r>
                <a:rPr lang="en-US" altLang="zh-CN" sz="2800" b="0" dirty="0" err="1">
                  <a:solidFill>
                    <a:srgbClr val="000000"/>
                  </a:solidFill>
                  <a:latin typeface="Times New Roman" pitchFamily="18" charset="0"/>
                  <a:ea typeface="黑体" pitchFamily="2" charset="-122"/>
                  <a:cs typeface="Times New Roman" pitchFamily="18" charset="0"/>
                </a:rPr>
                <a:t>d</a:t>
              </a:r>
              <a:r>
                <a:rPr lang="en-US" altLang="zh-CN" sz="2800" b="0" i="1" dirty="0" err="1">
                  <a:solidFill>
                    <a:srgbClr val="000000"/>
                  </a:solidFill>
                  <a:latin typeface="Times New Roman" pitchFamily="18" charset="0"/>
                  <a:ea typeface="黑体" pitchFamily="2" charset="-122"/>
                  <a:cs typeface="Times New Roman" pitchFamily="18" charset="0"/>
                </a:rPr>
                <a:t>p</a:t>
              </a:r>
              <a:endParaRPr kumimoji="1" lang="en-US" altLang="zh-CN" sz="2800" b="0" dirty="0">
                <a:solidFill>
                  <a:srgbClr val="0000FF"/>
                </a:solidFill>
                <a:latin typeface="楷体" panose="02010609060101010101" pitchFamily="49" charset="-122"/>
                <a:ea typeface="楷体" panose="02010609060101010101" pitchFamily="49" charset="-122"/>
              </a:endParaRPr>
            </a:p>
            <a:p>
              <a:pPr eaLnBrk="1" hangingPunct="1">
                <a:spcBef>
                  <a:spcPts val="0"/>
                </a:spcBef>
                <a:buClrTx/>
                <a:buSzTx/>
                <a:buFontTx/>
                <a:buNone/>
              </a:pPr>
              <a:endParaRPr kumimoji="1" lang="en-US" altLang="zh-CN" sz="2800" dirty="0">
                <a:solidFill>
                  <a:srgbClr val="0000FF"/>
                </a:solidFill>
                <a:latin typeface="楷体" panose="02010609060101010101" pitchFamily="49" charset="-122"/>
                <a:ea typeface="楷体" panose="02010609060101010101" pitchFamily="49" charset="-122"/>
              </a:endParaRPr>
            </a:p>
            <a:p>
              <a:pPr eaLnBrk="1" hangingPunct="1">
                <a:spcBef>
                  <a:spcPts val="0"/>
                </a:spcBef>
                <a:buClrTx/>
                <a:buSzTx/>
                <a:buFontTx/>
                <a:buNone/>
              </a:pPr>
              <a:endParaRPr kumimoji="1" lang="en-US" altLang="zh-CN" sz="2800" dirty="0">
                <a:solidFill>
                  <a:srgbClr val="0000FF"/>
                </a:solidFill>
                <a:latin typeface="楷体" panose="02010609060101010101" pitchFamily="49" charset="-122"/>
                <a:ea typeface="楷体" panose="02010609060101010101" pitchFamily="49" charset="-122"/>
              </a:endParaRPr>
            </a:p>
            <a:p>
              <a:pPr eaLnBrk="1" hangingPunct="1">
                <a:spcBef>
                  <a:spcPts val="0"/>
                </a:spcBef>
                <a:buClrTx/>
                <a:buSzTx/>
                <a:buFontTx/>
                <a:buNone/>
              </a:pPr>
              <a:endParaRPr kumimoji="1" lang="en-US" altLang="zh-CN" sz="2800" dirty="0">
                <a:solidFill>
                  <a:srgbClr val="0000FF"/>
                </a:solidFill>
                <a:latin typeface="楷体" panose="02010609060101010101" pitchFamily="49" charset="-122"/>
                <a:ea typeface="楷体" panose="02010609060101010101" pitchFamily="49" charset="-122"/>
              </a:endParaRPr>
            </a:p>
            <a:p>
              <a:pPr eaLnBrk="1" hangingPunct="1">
                <a:spcBef>
                  <a:spcPts val="0"/>
                </a:spcBef>
                <a:buClrTx/>
                <a:buSzTx/>
                <a:buFontTx/>
                <a:buNone/>
              </a:pPr>
              <a:endParaRPr kumimoji="1" lang="en-US" altLang="zh-CN" sz="2800" dirty="0">
                <a:solidFill>
                  <a:srgbClr val="0000FF"/>
                </a:solidFill>
                <a:latin typeface="楷体" panose="02010609060101010101" pitchFamily="49" charset="-122"/>
                <a:ea typeface="楷体" panose="02010609060101010101" pitchFamily="49" charset="-122"/>
              </a:endParaRPr>
            </a:p>
            <a:p>
              <a:pPr eaLnBrk="1" hangingPunct="1">
                <a:spcBef>
                  <a:spcPts val="0"/>
                </a:spcBef>
                <a:buClrTx/>
                <a:buSzTx/>
                <a:buFontTx/>
                <a:buNone/>
              </a:pPr>
              <a:endParaRPr kumimoji="1" lang="en-US" altLang="zh-CN" sz="2800" dirty="0">
                <a:solidFill>
                  <a:srgbClr val="0000FF"/>
                </a:solidFill>
                <a:latin typeface="楷体" panose="02010609060101010101" pitchFamily="49" charset="-122"/>
                <a:ea typeface="楷体" panose="02010609060101010101" pitchFamily="49" charset="-122"/>
              </a:endParaRPr>
            </a:p>
            <a:p>
              <a:pPr eaLnBrk="1" hangingPunct="1">
                <a:spcBef>
                  <a:spcPts val="0"/>
                </a:spcBef>
                <a:buClrTx/>
                <a:buSzTx/>
                <a:buFontTx/>
                <a:buNone/>
              </a:pPr>
              <a:endParaRPr kumimoji="1" lang="en-US" altLang="zh-CN" sz="2800" dirty="0">
                <a:solidFill>
                  <a:srgbClr val="0000FF"/>
                </a:solidFill>
                <a:latin typeface="楷体" panose="02010609060101010101" pitchFamily="49" charset="-122"/>
                <a:ea typeface="楷体" panose="02010609060101010101" pitchFamily="49" charset="-122"/>
              </a:endParaRPr>
            </a:p>
            <a:p>
              <a:pPr eaLnBrk="1" hangingPunct="1">
                <a:spcBef>
                  <a:spcPts val="0"/>
                </a:spcBef>
                <a:buClrTx/>
                <a:buSzTx/>
                <a:buFontTx/>
                <a:buNone/>
              </a:pPr>
              <a:endParaRPr kumimoji="1" lang="en-US" altLang="zh-CN" sz="2800" dirty="0">
                <a:solidFill>
                  <a:srgbClr val="0000FF"/>
                </a:solidFill>
                <a:latin typeface="楷体" panose="02010609060101010101" pitchFamily="49" charset="-122"/>
                <a:ea typeface="楷体" panose="02010609060101010101" pitchFamily="49" charset="-122"/>
              </a:endParaRPr>
            </a:p>
            <a:p>
              <a:pPr eaLnBrk="1" hangingPunct="1">
                <a:spcBef>
                  <a:spcPts val="0"/>
                </a:spcBef>
                <a:buClrTx/>
                <a:buSzTx/>
                <a:buFontTx/>
                <a:buNone/>
              </a:pPr>
              <a:endParaRPr kumimoji="1" lang="en-US" altLang="zh-CN" sz="2800" dirty="0">
                <a:solidFill>
                  <a:srgbClr val="0000FF"/>
                </a:solidFill>
                <a:latin typeface="楷体" panose="02010609060101010101" pitchFamily="49" charset="-122"/>
                <a:ea typeface="楷体" panose="02010609060101010101" pitchFamily="49" charset="-122"/>
              </a:endParaRPr>
            </a:p>
            <a:p>
              <a:pPr eaLnBrk="1" hangingPunct="1">
                <a:spcBef>
                  <a:spcPts val="0"/>
                </a:spcBef>
                <a:buClrTx/>
                <a:buSzTx/>
                <a:buFontTx/>
                <a:buNone/>
              </a:pPr>
              <a:r>
                <a:rPr kumimoji="1" lang="en-US" altLang="zh-CN" sz="2800" dirty="0">
                  <a:solidFill>
                    <a:srgbClr val="0000FF"/>
                  </a:solidFill>
                  <a:latin typeface="楷体" panose="02010609060101010101" pitchFamily="49" charset="-122"/>
                  <a:ea typeface="楷体" panose="02010609060101010101" pitchFamily="49" charset="-122"/>
                </a:rPr>
                <a:t>                         </a:t>
              </a:r>
            </a:p>
            <a:p>
              <a:pPr eaLnBrk="1" hangingPunct="1">
                <a:spcBef>
                  <a:spcPts val="0"/>
                </a:spcBef>
                <a:buClrTx/>
                <a:buSzTx/>
                <a:buFontTx/>
                <a:buNone/>
              </a:pPr>
              <a:r>
                <a:rPr kumimoji="1" lang="en-US" altLang="zh-CN" sz="2800" dirty="0">
                  <a:solidFill>
                    <a:srgbClr val="0000FF"/>
                  </a:solidFill>
                  <a:latin typeface="楷体" panose="02010609060101010101" pitchFamily="49" charset="-122"/>
                  <a:ea typeface="楷体" panose="02010609060101010101" pitchFamily="49" charset="-122"/>
                </a:rPr>
                <a:t>      </a:t>
              </a:r>
              <a:r>
                <a:rPr kumimoji="1" lang="zh-CN" altLang="en-US" sz="2800" dirty="0">
                  <a:solidFill>
                    <a:srgbClr val="0000FF"/>
                  </a:solidFill>
                  <a:latin typeface="楷体" panose="02010609060101010101" pitchFamily="49" charset="-122"/>
                  <a:ea typeface="楷体" panose="02010609060101010101" pitchFamily="49" charset="-122"/>
                </a:rPr>
                <a:t>证毕。</a:t>
              </a:r>
            </a:p>
          </p:txBody>
        </p:sp>
        <p:graphicFrame>
          <p:nvGraphicFramePr>
            <p:cNvPr id="3" name="对象 1"/>
            <p:cNvGraphicFramePr>
              <a:graphicFrameLocks noChangeAspect="1"/>
            </p:cNvGraphicFramePr>
            <p:nvPr>
              <p:extLst>
                <p:ext uri="{D42A27DB-BD31-4B8C-83A1-F6EECF244321}">
                  <p14:modId xmlns:p14="http://schemas.microsoft.com/office/powerpoint/2010/main" val="333748760"/>
                </p:ext>
              </p:extLst>
            </p:nvPr>
          </p:nvGraphicFramePr>
          <p:xfrm>
            <a:off x="1827213" y="2173288"/>
            <a:ext cx="6680200" cy="3724275"/>
          </p:xfrm>
          <a:graphic>
            <a:graphicData uri="http://schemas.openxmlformats.org/presentationml/2006/ole">
              <mc:AlternateContent xmlns:mc="http://schemas.openxmlformats.org/markup-compatibility/2006">
                <mc:Choice xmlns:v="urn:schemas-microsoft-com:vml" Requires="v">
                  <p:oleObj spid="_x0000_s15362" name="Equation" r:id="rId3" imgW="2920680" imgH="1638000" progId="Equation.DSMT4">
                    <p:embed/>
                  </p:oleObj>
                </mc:Choice>
                <mc:Fallback>
                  <p:oleObj name="Equation" r:id="rId3" imgW="2920680" imgH="1638000" progId="Equation.DSMT4">
                    <p:embed/>
                    <p:pic>
                      <p:nvPicPr>
                        <p:cNvPr id="3" name="对象 1"/>
                        <p:cNvPicPr>
                          <a:picLocks noChangeAspect="1" noChangeArrowheads="1"/>
                        </p:cNvPicPr>
                        <p:nvPr/>
                      </p:nvPicPr>
                      <p:blipFill>
                        <a:blip r:embed="rId4"/>
                        <a:srcRect/>
                        <a:stretch>
                          <a:fillRect/>
                        </a:stretch>
                      </p:blipFill>
                      <p:spPr bwMode="auto">
                        <a:xfrm>
                          <a:off x="1827213" y="2173288"/>
                          <a:ext cx="6680200" cy="372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extLst>
      <p:ext uri="{BB962C8B-B14F-4D97-AF65-F5344CB8AC3E}">
        <p14:creationId xmlns:p14="http://schemas.microsoft.com/office/powerpoint/2010/main" val="7426733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extBox 1"/>
          <p:cNvSpPr txBox="1">
            <a:spLocks noChangeArrowheads="1"/>
          </p:cNvSpPr>
          <p:nvPr/>
        </p:nvSpPr>
        <p:spPr bwMode="auto">
          <a:xfrm>
            <a:off x="593725" y="555441"/>
            <a:ext cx="8040687" cy="1643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lnSpc>
                <a:spcPct val="120000"/>
              </a:lnSpc>
              <a:spcBef>
                <a:spcPct val="0"/>
              </a:spcBef>
              <a:buClrTx/>
              <a:buSzTx/>
              <a:buFontTx/>
              <a:buNone/>
            </a:pPr>
            <a:r>
              <a:rPr lang="zh-CN" altLang="en-US" sz="2800" dirty="0">
                <a:solidFill>
                  <a:srgbClr val="0000FF"/>
                </a:solidFill>
                <a:latin typeface="Times New Roman" pitchFamily="18" charset="0"/>
              </a:rPr>
              <a:t>例：已知用自然独立变量表示的黑体辐射热力学能的表达式：</a:t>
            </a:r>
            <a:r>
              <a:rPr lang="en-US" altLang="zh-CN" sz="2800" b="0" i="1" dirty="0">
                <a:solidFill>
                  <a:srgbClr val="000000"/>
                </a:solidFill>
                <a:latin typeface="Times New Roman" pitchFamily="18" charset="0"/>
              </a:rPr>
              <a:t>U</a:t>
            </a:r>
            <a:r>
              <a:rPr lang="en-US" altLang="zh-CN" sz="2800" b="0" dirty="0">
                <a:solidFill>
                  <a:srgbClr val="000000"/>
                </a:solidFill>
                <a:latin typeface="Times New Roman" pitchFamily="18" charset="0"/>
              </a:rPr>
              <a:t>(</a:t>
            </a:r>
            <a:r>
              <a:rPr lang="en-US" altLang="zh-CN" sz="2800" b="0" i="1" dirty="0">
                <a:solidFill>
                  <a:srgbClr val="000000"/>
                </a:solidFill>
                <a:latin typeface="Times New Roman" pitchFamily="18" charset="0"/>
              </a:rPr>
              <a:t>S</a:t>
            </a:r>
            <a:r>
              <a:rPr lang="en-US" altLang="zh-CN" sz="2800" b="0" dirty="0">
                <a:solidFill>
                  <a:srgbClr val="000000"/>
                </a:solidFill>
                <a:latin typeface="Times New Roman" pitchFamily="18" charset="0"/>
              </a:rPr>
              <a:t>, </a:t>
            </a:r>
            <a:r>
              <a:rPr lang="en-US" altLang="zh-CN" sz="2800" b="0" i="1" dirty="0">
                <a:solidFill>
                  <a:srgbClr val="000000"/>
                </a:solidFill>
                <a:latin typeface="Times New Roman" pitchFamily="18" charset="0"/>
              </a:rPr>
              <a:t>V</a:t>
            </a:r>
            <a:r>
              <a:rPr lang="en-US" altLang="zh-CN" sz="2800" b="0" dirty="0">
                <a:solidFill>
                  <a:srgbClr val="000000"/>
                </a:solidFill>
                <a:latin typeface="Times New Roman" pitchFamily="18" charset="0"/>
              </a:rPr>
              <a:t>) = </a:t>
            </a:r>
            <a:r>
              <a:rPr lang="en-US" altLang="zh-CN" sz="2800" b="0" i="1" dirty="0">
                <a:solidFill>
                  <a:srgbClr val="000000"/>
                </a:solidFill>
                <a:latin typeface="Times New Roman" pitchFamily="18" charset="0"/>
              </a:rPr>
              <a:t>cS</a:t>
            </a:r>
            <a:r>
              <a:rPr lang="en-US" altLang="zh-CN" sz="2800" b="0" baseline="30000" dirty="0">
                <a:solidFill>
                  <a:srgbClr val="000000"/>
                </a:solidFill>
                <a:latin typeface="Times New Roman" pitchFamily="18" charset="0"/>
              </a:rPr>
              <a:t>4/3</a:t>
            </a:r>
            <a:r>
              <a:rPr lang="en-US" altLang="zh-CN" sz="2800" b="0" i="1" dirty="0">
                <a:solidFill>
                  <a:srgbClr val="000000"/>
                </a:solidFill>
                <a:latin typeface="Times New Roman" pitchFamily="18" charset="0"/>
              </a:rPr>
              <a:t>V</a:t>
            </a:r>
            <a:r>
              <a:rPr lang="en-US" altLang="zh-CN" sz="2800" b="0" baseline="30000" dirty="0">
                <a:solidFill>
                  <a:srgbClr val="000000"/>
                </a:solidFill>
                <a:latin typeface="Times New Roman" panose="02020603050405020304" pitchFamily="18" charset="0"/>
                <a:cs typeface="Times New Roman" panose="02020603050405020304" pitchFamily="18" charset="0"/>
              </a:rPr>
              <a:t>−</a:t>
            </a:r>
            <a:r>
              <a:rPr lang="en-US" altLang="zh-CN" sz="2800" b="0" baseline="30000" dirty="0">
                <a:solidFill>
                  <a:srgbClr val="000000"/>
                </a:solidFill>
                <a:latin typeface="Times New Roman" pitchFamily="18" charset="0"/>
              </a:rPr>
              <a:t>1/3</a:t>
            </a:r>
            <a:r>
              <a:rPr lang="zh-CN" altLang="en-US" sz="2800" dirty="0">
                <a:solidFill>
                  <a:srgbClr val="0000FF"/>
                </a:solidFill>
                <a:latin typeface="Times New Roman" pitchFamily="18" charset="0"/>
              </a:rPr>
              <a:t>，</a:t>
            </a:r>
            <a:r>
              <a:rPr lang="en-US" altLang="zh-CN" sz="2800" b="0" i="1" dirty="0">
                <a:solidFill>
                  <a:srgbClr val="000000"/>
                </a:solidFill>
                <a:latin typeface="Times New Roman" pitchFamily="18" charset="0"/>
              </a:rPr>
              <a:t>c</a:t>
            </a:r>
            <a:r>
              <a:rPr lang="zh-CN" altLang="en-US" sz="2800" dirty="0">
                <a:solidFill>
                  <a:srgbClr val="0000FF"/>
                </a:solidFill>
                <a:latin typeface="Times New Roman" pitchFamily="18" charset="0"/>
              </a:rPr>
              <a:t>是光速。求亥氏函数</a:t>
            </a:r>
            <a:r>
              <a:rPr lang="en-US" altLang="zh-CN" sz="2800" b="0" i="1" dirty="0">
                <a:solidFill>
                  <a:srgbClr val="000000"/>
                </a:solidFill>
                <a:latin typeface="Times New Roman" pitchFamily="18" charset="0"/>
              </a:rPr>
              <a:t>A</a:t>
            </a:r>
            <a:r>
              <a:rPr lang="en-US" altLang="zh-CN" sz="2800" b="0" dirty="0">
                <a:solidFill>
                  <a:srgbClr val="000000"/>
                </a:solidFill>
                <a:latin typeface="Times New Roman" pitchFamily="18" charset="0"/>
              </a:rPr>
              <a:t>(</a:t>
            </a:r>
            <a:r>
              <a:rPr lang="en-US" altLang="zh-CN" sz="2800" b="0" i="1" dirty="0">
                <a:solidFill>
                  <a:srgbClr val="000000"/>
                </a:solidFill>
                <a:latin typeface="Times New Roman" pitchFamily="18" charset="0"/>
              </a:rPr>
              <a:t>T</a:t>
            </a:r>
            <a:r>
              <a:rPr lang="en-US" altLang="zh-CN" sz="2800" b="0" dirty="0">
                <a:solidFill>
                  <a:srgbClr val="000000"/>
                </a:solidFill>
                <a:latin typeface="Times New Roman" pitchFamily="18" charset="0"/>
              </a:rPr>
              <a:t>, </a:t>
            </a:r>
            <a:r>
              <a:rPr lang="en-US" altLang="zh-CN" sz="2800" b="0" i="1" dirty="0">
                <a:solidFill>
                  <a:srgbClr val="000000"/>
                </a:solidFill>
                <a:latin typeface="Times New Roman" pitchFamily="18" charset="0"/>
              </a:rPr>
              <a:t>V</a:t>
            </a:r>
            <a:r>
              <a:rPr lang="en-US" altLang="zh-CN" sz="2800" b="0" dirty="0">
                <a:solidFill>
                  <a:srgbClr val="000000"/>
                </a:solidFill>
                <a:latin typeface="Times New Roman" pitchFamily="18" charset="0"/>
              </a:rPr>
              <a:t>)</a:t>
            </a:r>
            <a:r>
              <a:rPr lang="zh-CN" altLang="en-US" sz="2800" dirty="0">
                <a:solidFill>
                  <a:srgbClr val="0000FF"/>
                </a:solidFill>
                <a:latin typeface="Times New Roman" pitchFamily="18" charset="0"/>
              </a:rPr>
              <a:t>和吉氏函数</a:t>
            </a:r>
            <a:r>
              <a:rPr lang="en-US" altLang="zh-CN" sz="2800" b="0" i="1" dirty="0">
                <a:solidFill>
                  <a:srgbClr val="000000"/>
                </a:solidFill>
                <a:latin typeface="Times New Roman" pitchFamily="18" charset="0"/>
              </a:rPr>
              <a:t>G</a:t>
            </a:r>
            <a:r>
              <a:rPr lang="en-US" altLang="zh-CN" sz="2800" b="0" dirty="0">
                <a:solidFill>
                  <a:srgbClr val="000000"/>
                </a:solidFill>
                <a:latin typeface="Times New Roman" pitchFamily="18" charset="0"/>
              </a:rPr>
              <a:t>(</a:t>
            </a:r>
            <a:r>
              <a:rPr lang="en-US" altLang="zh-CN" sz="2800" b="0" i="1" dirty="0">
                <a:solidFill>
                  <a:srgbClr val="000000"/>
                </a:solidFill>
                <a:latin typeface="Times New Roman" pitchFamily="18" charset="0"/>
              </a:rPr>
              <a:t>T</a:t>
            </a:r>
            <a:r>
              <a:rPr lang="en-US" altLang="zh-CN" sz="2800" b="0" dirty="0">
                <a:solidFill>
                  <a:srgbClr val="000000"/>
                </a:solidFill>
                <a:latin typeface="Times New Roman" pitchFamily="18" charset="0"/>
              </a:rPr>
              <a:t>, </a:t>
            </a:r>
            <a:r>
              <a:rPr lang="en-US" altLang="zh-CN" sz="2800" b="0" i="1" dirty="0">
                <a:solidFill>
                  <a:srgbClr val="000000"/>
                </a:solidFill>
                <a:latin typeface="Times New Roman" pitchFamily="18" charset="0"/>
              </a:rPr>
              <a:t>p</a:t>
            </a:r>
            <a:r>
              <a:rPr lang="en-US" altLang="zh-CN" sz="2800" b="0" dirty="0">
                <a:solidFill>
                  <a:srgbClr val="000000"/>
                </a:solidFill>
                <a:latin typeface="Times New Roman" pitchFamily="18" charset="0"/>
              </a:rPr>
              <a:t>)</a:t>
            </a:r>
            <a:r>
              <a:rPr lang="zh-CN" altLang="en-US" sz="2800" dirty="0">
                <a:solidFill>
                  <a:srgbClr val="0000FF"/>
                </a:solidFill>
                <a:latin typeface="Times New Roman" pitchFamily="18" charset="0"/>
              </a:rPr>
              <a:t>的表达式。</a:t>
            </a:r>
            <a:endParaRPr lang="en-US" altLang="zh-CN" sz="2800" dirty="0">
              <a:solidFill>
                <a:srgbClr val="0000FF"/>
              </a:solidFill>
              <a:latin typeface="Times New Roman" pitchFamily="18" charset="0"/>
            </a:endParaRPr>
          </a:p>
        </p:txBody>
      </p:sp>
      <p:graphicFrame>
        <p:nvGraphicFramePr>
          <p:cNvPr id="16388" name="Object 8"/>
          <p:cNvGraphicFramePr>
            <a:graphicFrameLocks noChangeAspect="1"/>
          </p:cNvGraphicFramePr>
          <p:nvPr>
            <p:extLst>
              <p:ext uri="{D42A27DB-BD31-4B8C-83A1-F6EECF244321}">
                <p14:modId xmlns:p14="http://schemas.microsoft.com/office/powerpoint/2010/main" val="2042037919"/>
              </p:ext>
            </p:extLst>
          </p:nvPr>
        </p:nvGraphicFramePr>
        <p:xfrm>
          <a:off x="1481532" y="2071712"/>
          <a:ext cx="7067100" cy="4025850"/>
        </p:xfrm>
        <a:graphic>
          <a:graphicData uri="http://schemas.openxmlformats.org/presentationml/2006/ole">
            <mc:AlternateContent xmlns:mc="http://schemas.openxmlformats.org/markup-compatibility/2006">
              <mc:Choice xmlns:v="urn:schemas-microsoft-com:vml" Requires="v">
                <p:oleObj spid="_x0000_s16386" name="Equation" r:id="rId3" imgW="3073320" imgH="1752480" progId="Equation.DSMT4">
                  <p:embed/>
                </p:oleObj>
              </mc:Choice>
              <mc:Fallback>
                <p:oleObj name="Equation" r:id="rId3" imgW="3073320" imgH="1752480" progId="Equation.DSMT4">
                  <p:embed/>
                  <p:pic>
                    <p:nvPicPr>
                      <p:cNvPr id="16388" name="Object 8"/>
                      <p:cNvPicPr>
                        <a:picLocks noChangeAspect="1" noChangeArrowheads="1"/>
                      </p:cNvPicPr>
                      <p:nvPr/>
                    </p:nvPicPr>
                    <p:blipFill>
                      <a:blip r:embed="rId4"/>
                      <a:srcRect/>
                      <a:stretch>
                        <a:fillRect/>
                      </a:stretch>
                    </p:blipFill>
                    <p:spPr bwMode="auto">
                      <a:xfrm>
                        <a:off x="1481532" y="2071712"/>
                        <a:ext cx="7067100" cy="4025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矩形 1"/>
          <p:cNvSpPr/>
          <p:nvPr/>
        </p:nvSpPr>
        <p:spPr>
          <a:xfrm>
            <a:off x="593725" y="2340853"/>
            <a:ext cx="906017" cy="609398"/>
          </a:xfrm>
          <a:prstGeom prst="rect">
            <a:avLst/>
          </a:prstGeom>
        </p:spPr>
        <p:txBody>
          <a:bodyPr wrap="none">
            <a:spAutoFit/>
          </a:bodyPr>
          <a:lstStyle/>
          <a:p>
            <a:pPr>
              <a:lnSpc>
                <a:spcPct val="120000"/>
              </a:lnSpc>
            </a:pPr>
            <a:r>
              <a:rPr lang="zh-CN" altLang="en-US" dirty="0">
                <a:solidFill>
                  <a:srgbClr val="0000FF"/>
                </a:solidFill>
              </a:rPr>
              <a:t>解：</a:t>
            </a:r>
          </a:p>
        </p:txBody>
      </p:sp>
      <p:sp>
        <p:nvSpPr>
          <p:cNvPr id="3" name="矩形 2">
            <a:extLst>
              <a:ext uri="{FF2B5EF4-FFF2-40B4-BE49-F238E27FC236}">
                <a16:creationId xmlns:a16="http://schemas.microsoft.com/office/drawing/2014/main" id="{48E4192C-3562-4432-BA9D-85BA99786FC3}"/>
              </a:ext>
            </a:extLst>
          </p:cNvPr>
          <p:cNvSpPr/>
          <p:nvPr/>
        </p:nvSpPr>
        <p:spPr>
          <a:xfrm>
            <a:off x="5943076" y="5779339"/>
            <a:ext cx="2529806" cy="523220"/>
          </a:xfrm>
          <a:prstGeom prst="rect">
            <a:avLst/>
          </a:prstGeom>
        </p:spPr>
        <p:txBody>
          <a:bodyPr wrap="square">
            <a:spAutoFit/>
          </a:bodyPr>
          <a:lstStyle/>
          <a:p>
            <a:r>
              <a:rPr lang="zh-CN" altLang="en-US" dirty="0">
                <a:solidFill>
                  <a:srgbClr val="0000FF"/>
                </a:solidFill>
                <a:cs typeface="Times New Roman" pitchFamily="18" charset="0"/>
              </a:rPr>
              <a:t>粒子数不守恒</a:t>
            </a:r>
            <a:endParaRPr lang="zh-CN" altLang="en-US" dirty="0">
              <a:latin typeface="+mn-ea"/>
              <a:ea typeface="+mn-ea"/>
            </a:endParaRPr>
          </a:p>
        </p:txBody>
      </p:sp>
      <p:cxnSp>
        <p:nvCxnSpPr>
          <p:cNvPr id="5" name="直接连接符 4">
            <a:extLst>
              <a:ext uri="{FF2B5EF4-FFF2-40B4-BE49-F238E27FC236}">
                <a16:creationId xmlns:a16="http://schemas.microsoft.com/office/drawing/2014/main" id="{FD2C3E23-1B50-4ECA-B51D-799A0AB6530A}"/>
              </a:ext>
            </a:extLst>
          </p:cNvPr>
          <p:cNvCxnSpPr/>
          <p:nvPr/>
        </p:nvCxnSpPr>
        <p:spPr bwMode="auto">
          <a:xfrm>
            <a:off x="5461233" y="5779339"/>
            <a:ext cx="3063875" cy="0"/>
          </a:xfrm>
          <a:prstGeom prst="line">
            <a:avLst/>
          </a:prstGeom>
          <a:solidFill>
            <a:schemeClr val="accent1"/>
          </a:solidFill>
          <a:ln w="28575"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714440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Group 97"/>
          <p:cNvGrpSpPr>
            <a:grpSpLocks/>
          </p:cNvGrpSpPr>
          <p:nvPr/>
        </p:nvGrpSpPr>
        <p:grpSpPr bwMode="auto">
          <a:xfrm>
            <a:off x="1581150" y="952500"/>
            <a:ext cx="6019800" cy="5048250"/>
            <a:chOff x="996" y="600"/>
            <a:chExt cx="3792" cy="3180"/>
          </a:xfrm>
        </p:grpSpPr>
        <p:sp>
          <p:nvSpPr>
            <p:cNvPr id="77919" name="AutoShape 95"/>
            <p:cNvSpPr>
              <a:spLocks noChangeArrowheads="1"/>
            </p:cNvSpPr>
            <p:nvPr/>
          </p:nvSpPr>
          <p:spPr bwMode="auto">
            <a:xfrm>
              <a:off x="996" y="600"/>
              <a:ext cx="354" cy="324"/>
            </a:xfrm>
            <a:prstGeom prst="star5">
              <a:avLst/>
            </a:prstGeom>
            <a:solidFill>
              <a:srgbClr val="DDDDDD"/>
            </a:solidFill>
            <a:ln>
              <a:noFill/>
            </a:ln>
            <a:effectLst/>
            <a:scene3d>
              <a:camera prst="legacyPerspectiveFront">
                <a:rot lat="20099999" lon="1500000" rev="0"/>
              </a:camera>
              <a:lightRig rig="legacyFlat4" dir="b"/>
            </a:scene3d>
            <a:sp3d extrusionH="201600" prstMaterial="legacyMatte">
              <a:bevelT w="13500" h="13500" prst="angle"/>
              <a:bevelB w="13500" h="13500" prst="angle"/>
              <a:extrusionClr>
                <a:srgbClr val="DDDDDD"/>
              </a:extrusion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defRPr/>
              </a:pPr>
              <a:endParaRPr lang="zh-CN" altLang="en-US"/>
            </a:p>
          </p:txBody>
        </p:sp>
        <p:sp>
          <p:nvSpPr>
            <p:cNvPr id="4100" name="AutoShape 93"/>
            <p:cNvSpPr>
              <a:spLocks noChangeArrowheads="1"/>
            </p:cNvSpPr>
            <p:nvPr/>
          </p:nvSpPr>
          <p:spPr bwMode="auto">
            <a:xfrm>
              <a:off x="1200" y="876"/>
              <a:ext cx="3588" cy="2112"/>
            </a:xfrm>
            <a:prstGeom prst="doubleWave">
              <a:avLst>
                <a:gd name="adj1" fmla="val 6500"/>
                <a:gd name="adj2" fmla="val 0"/>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4101" name="WordArt 92"/>
            <p:cNvSpPr>
              <a:spLocks noChangeArrowheads="1" noChangeShapeType="1" noTextEdit="1"/>
            </p:cNvSpPr>
            <p:nvPr/>
          </p:nvSpPr>
          <p:spPr bwMode="auto">
            <a:xfrm>
              <a:off x="1614" y="1437"/>
              <a:ext cx="2844" cy="1194"/>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Wave1">
                <a:avLst>
                  <a:gd name="adj1" fmla="val 13315"/>
                  <a:gd name="adj2" fmla="val 2389"/>
                </a:avLst>
              </a:prstTxWarp>
            </a:bodyPr>
            <a:lstStyle/>
            <a:p>
              <a:pPr algn="ctr"/>
              <a:r>
                <a:rPr lang="pt-BR" altLang="zh-CN" sz="3600" i="1" kern="10" dirty="0">
                  <a:gradFill rotWithShape="1">
                    <a:gsLst>
                      <a:gs pos="0">
                        <a:srgbClr val="9999FF"/>
                      </a:gs>
                      <a:gs pos="100000">
                        <a:srgbClr val="009999"/>
                      </a:gs>
                    </a:gsLst>
                    <a:lin ang="5400000" scaled="1"/>
                  </a:gradFill>
                  <a:effectLst>
                    <a:outerShdw dist="53882" dir="2700000" algn="ctr" rotWithShape="0">
                      <a:srgbClr val="C0C0C0"/>
                    </a:outerShdw>
                  </a:effectLst>
                  <a:latin typeface="Times New Roman"/>
                  <a:cs typeface="Times New Roman"/>
                </a:rPr>
                <a:t>p V T S U H A G</a:t>
              </a:r>
              <a:endParaRPr lang="zh-CN" altLang="en-US" sz="3600" i="1" kern="10" dirty="0">
                <a:gradFill rotWithShape="1">
                  <a:gsLst>
                    <a:gs pos="0">
                      <a:srgbClr val="9999FF"/>
                    </a:gs>
                    <a:gs pos="100000">
                      <a:srgbClr val="009999"/>
                    </a:gs>
                  </a:gsLst>
                  <a:lin ang="5400000" scaled="1"/>
                </a:gradFill>
                <a:effectLst>
                  <a:outerShdw dist="53882" dir="2700000" algn="ctr" rotWithShape="0">
                    <a:srgbClr val="C0C0C0"/>
                  </a:outerShdw>
                </a:effectLst>
                <a:latin typeface="Times New Roman"/>
                <a:cs typeface="Times New Roman"/>
              </a:endParaRPr>
            </a:p>
          </p:txBody>
        </p:sp>
        <p:sp>
          <p:nvSpPr>
            <p:cNvPr id="4102" name="Line 94"/>
            <p:cNvSpPr>
              <a:spLocks noChangeShapeType="1"/>
            </p:cNvSpPr>
            <p:nvPr/>
          </p:nvSpPr>
          <p:spPr bwMode="auto">
            <a:xfrm flipH="1">
              <a:off x="1200" y="888"/>
              <a:ext cx="0" cy="2892"/>
            </a:xfrm>
            <a:prstGeom prst="line">
              <a:avLst/>
            </a:prstGeom>
            <a:noFill/>
            <a:ln w="57150">
              <a:solidFill>
                <a:srgbClr val="FFFF00"/>
              </a:solidFill>
              <a:round/>
              <a:headEnd/>
              <a:tailEnd/>
            </a:ln>
            <a:effectLst>
              <a:prstShdw prst="shdw17" dist="17961" dir="2700000">
                <a:srgbClr val="999900"/>
              </a:prstShdw>
            </a:effectLst>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transition spd="slow">
    <p:zo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53829" y="3340627"/>
            <a:ext cx="8090693" cy="3108543"/>
          </a:xfrm>
          <a:prstGeom prst="rect">
            <a:avLst/>
          </a:prstGeom>
        </p:spPr>
        <p:txBody>
          <a:bodyPr wrap="square">
            <a:spAutoFit/>
          </a:bodyPr>
          <a:lstStyle/>
          <a:p>
            <a:r>
              <a:rPr lang="zh-CN" altLang="en-US" u="sng" dirty="0">
                <a:solidFill>
                  <a:srgbClr val="0000FF"/>
                </a:solidFill>
                <a:latin typeface="黑体" pitchFamily="2" charset="-122"/>
                <a:ea typeface="黑体" pitchFamily="2" charset="-122"/>
                <a:cs typeface="Times New Roman" pitchFamily="18" charset="0"/>
              </a:rPr>
              <a:t>采用自然独立变量作自变量，只要函数是可微的，上述各函数间就可以互推，每一个都包含了系统的所有热力学性质</a:t>
            </a:r>
            <a:r>
              <a:rPr lang="zh-CN" altLang="en-US" dirty="0">
                <a:solidFill>
                  <a:srgbClr val="0000FF"/>
                </a:solidFill>
                <a:latin typeface="黑体" pitchFamily="2" charset="-122"/>
                <a:ea typeface="黑体" pitchFamily="2" charset="-122"/>
                <a:cs typeface="Times New Roman" pitchFamily="18" charset="0"/>
              </a:rPr>
              <a:t>。</a:t>
            </a:r>
            <a:r>
              <a:rPr kumimoji="1" lang="zh-CN" altLang="en-US" dirty="0">
                <a:solidFill>
                  <a:srgbClr val="0000FF"/>
                </a:solidFill>
                <a:latin typeface="黑体" panose="02010609060101010101" pitchFamily="49" charset="-122"/>
                <a:ea typeface="黑体" panose="02010609060101010101" pitchFamily="49" charset="-122"/>
              </a:rPr>
              <a:t>但是</a:t>
            </a:r>
            <a:r>
              <a:rPr lang="zh-CN" altLang="en-US" dirty="0">
                <a:solidFill>
                  <a:srgbClr val="FF0000"/>
                </a:solidFill>
                <a:latin typeface="黑体" pitchFamily="2" charset="-122"/>
                <a:ea typeface="黑体" pitchFamily="2" charset="-122"/>
                <a:cs typeface="Times New Roman" pitchFamily="18" charset="0"/>
              </a:rPr>
              <a:t>从数学上说勒让德变换不保证新函数的可微性，</a:t>
            </a:r>
            <a:r>
              <a:rPr kumimoji="1" lang="zh-CN" altLang="en-US" dirty="0">
                <a:solidFill>
                  <a:srgbClr val="0000FF"/>
                </a:solidFill>
                <a:latin typeface="黑体" panose="02010609060101010101" pitchFamily="49" charset="-122"/>
                <a:ea typeface="黑体" panose="02010609060101010101" pitchFamily="49" charset="-122"/>
              </a:rPr>
              <a:t>而</a:t>
            </a:r>
            <a:r>
              <a:rPr lang="en-US" altLang="zh-CN" b="0" i="1" dirty="0">
                <a:solidFill>
                  <a:srgbClr val="000000"/>
                </a:solidFill>
                <a:ea typeface="黑体" pitchFamily="2" charset="-122"/>
                <a:cs typeface="Times New Roman" pitchFamily="18" charset="0"/>
              </a:rPr>
              <a:t>H</a:t>
            </a:r>
            <a:r>
              <a:rPr lang="zh-CN" altLang="en-US" dirty="0">
                <a:solidFill>
                  <a:srgbClr val="0000FF"/>
                </a:solidFill>
                <a:latin typeface="黑体" pitchFamily="2" charset="-122"/>
                <a:ea typeface="黑体" pitchFamily="2" charset="-122"/>
                <a:cs typeface="Times New Roman" pitchFamily="18" charset="0"/>
              </a:rPr>
              <a:t>、</a:t>
            </a:r>
            <a:r>
              <a:rPr lang="en-US" altLang="zh-CN" b="0" i="1" dirty="0">
                <a:solidFill>
                  <a:srgbClr val="000000"/>
                </a:solidFill>
                <a:ea typeface="黑体" pitchFamily="2" charset="-122"/>
                <a:cs typeface="Times New Roman" pitchFamily="18" charset="0"/>
              </a:rPr>
              <a:t>A</a:t>
            </a:r>
            <a:r>
              <a:rPr lang="zh-CN" altLang="en-US" dirty="0">
                <a:solidFill>
                  <a:srgbClr val="0000FF"/>
                </a:solidFill>
                <a:latin typeface="黑体" pitchFamily="2" charset="-122"/>
                <a:ea typeface="黑体" pitchFamily="2" charset="-122"/>
                <a:cs typeface="Times New Roman" pitchFamily="18" charset="0"/>
              </a:rPr>
              <a:t>和</a:t>
            </a:r>
            <a:r>
              <a:rPr lang="en-US" altLang="zh-CN" b="0" i="1" dirty="0">
                <a:solidFill>
                  <a:srgbClr val="000000"/>
                </a:solidFill>
                <a:ea typeface="黑体" pitchFamily="2" charset="-122"/>
                <a:cs typeface="Times New Roman" pitchFamily="18" charset="0"/>
              </a:rPr>
              <a:t>G</a:t>
            </a:r>
            <a:r>
              <a:rPr lang="zh-CN" altLang="en-US" dirty="0">
                <a:solidFill>
                  <a:srgbClr val="0000FF"/>
                </a:solidFill>
                <a:latin typeface="黑体" pitchFamily="2" charset="-122"/>
                <a:ea typeface="黑体" pitchFamily="2" charset="-122"/>
                <a:cs typeface="Times New Roman" pitchFamily="18" charset="0"/>
              </a:rPr>
              <a:t>是从内能的勒让德变换导出的，因此这三个基本方程相比于熵和内能有限制：</a:t>
            </a:r>
            <a:r>
              <a:rPr lang="zh-CN" altLang="en-US" dirty="0">
                <a:solidFill>
                  <a:srgbClr val="FF0000"/>
                </a:solidFill>
                <a:latin typeface="黑体" pitchFamily="2" charset="-122"/>
                <a:ea typeface="黑体" pitchFamily="2" charset="-122"/>
                <a:cs typeface="Times New Roman" pitchFamily="18" charset="0"/>
              </a:rPr>
              <a:t>只有在满足相律的前提下，</a:t>
            </a:r>
            <a:r>
              <a:rPr lang="en-US" altLang="zh-CN" b="0" i="1" dirty="0">
                <a:solidFill>
                  <a:srgbClr val="000000"/>
                </a:solidFill>
                <a:ea typeface="黑体" pitchFamily="2" charset="-122"/>
                <a:cs typeface="Times New Roman" pitchFamily="18" charset="0"/>
              </a:rPr>
              <a:t>H</a:t>
            </a:r>
            <a:r>
              <a:rPr lang="zh-CN" altLang="en-US" dirty="0">
                <a:solidFill>
                  <a:srgbClr val="FF0000"/>
                </a:solidFill>
                <a:latin typeface="黑体" pitchFamily="2" charset="-122"/>
                <a:ea typeface="黑体" pitchFamily="2" charset="-122"/>
                <a:cs typeface="Times New Roman" pitchFamily="18" charset="0"/>
              </a:rPr>
              <a:t>、</a:t>
            </a:r>
            <a:r>
              <a:rPr lang="en-US" altLang="zh-CN" b="0" i="1" dirty="0">
                <a:solidFill>
                  <a:srgbClr val="000000"/>
                </a:solidFill>
                <a:ea typeface="黑体" pitchFamily="2" charset="-122"/>
                <a:cs typeface="Times New Roman" pitchFamily="18" charset="0"/>
              </a:rPr>
              <a:t>A</a:t>
            </a:r>
            <a:r>
              <a:rPr lang="zh-CN" altLang="en-US" dirty="0">
                <a:solidFill>
                  <a:srgbClr val="FF0000"/>
                </a:solidFill>
                <a:latin typeface="黑体" pitchFamily="2" charset="-122"/>
                <a:ea typeface="黑体" pitchFamily="2" charset="-122"/>
                <a:cs typeface="Times New Roman" pitchFamily="18" charset="0"/>
              </a:rPr>
              <a:t>和</a:t>
            </a:r>
            <a:r>
              <a:rPr lang="en-US" altLang="zh-CN" b="0" i="1" dirty="0">
                <a:solidFill>
                  <a:srgbClr val="000000"/>
                </a:solidFill>
                <a:ea typeface="黑体" pitchFamily="2" charset="-122"/>
                <a:cs typeface="Times New Roman" pitchFamily="18" charset="0"/>
              </a:rPr>
              <a:t>G</a:t>
            </a:r>
            <a:r>
              <a:rPr lang="zh-CN" altLang="en-US" dirty="0">
                <a:solidFill>
                  <a:srgbClr val="FF0000"/>
                </a:solidFill>
                <a:latin typeface="黑体" pitchFamily="2" charset="-122"/>
                <a:ea typeface="黑体" pitchFamily="2" charset="-122"/>
                <a:cs typeface="Times New Roman" pitchFamily="18" charset="0"/>
              </a:rPr>
              <a:t>才是可微的，才真正和熵、内能基本方程等价。</a:t>
            </a:r>
            <a:endParaRPr lang="zh-CN" altLang="en-US" dirty="0">
              <a:solidFill>
                <a:srgbClr val="0000FF"/>
              </a:solidFill>
              <a:latin typeface="黑体" pitchFamily="2" charset="-122"/>
              <a:ea typeface="黑体" pitchFamily="2" charset="-122"/>
              <a:cs typeface="Times New Roman" pitchFamily="18" charset="0"/>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3619439981"/>
              </p:ext>
            </p:extLst>
          </p:nvPr>
        </p:nvGraphicFramePr>
        <p:xfrm>
          <a:off x="2316163" y="609600"/>
          <a:ext cx="3370262" cy="2714625"/>
        </p:xfrm>
        <a:graphic>
          <a:graphicData uri="http://schemas.openxmlformats.org/presentationml/2006/ole">
            <mc:AlternateContent xmlns:mc="http://schemas.openxmlformats.org/markup-compatibility/2006">
              <mc:Choice xmlns:v="urn:schemas-microsoft-com:vml" Requires="v">
                <p:oleObj spid="_x0000_s17410" name="Equation" r:id="rId3" imgW="1409400" imgH="1143000" progId="Equation.DSMT4">
                  <p:embed/>
                </p:oleObj>
              </mc:Choice>
              <mc:Fallback>
                <p:oleObj name="Equation" r:id="rId3" imgW="1409400" imgH="1143000" progId="Equation.DSMT4">
                  <p:embed/>
                  <p:pic>
                    <p:nvPicPr>
                      <p:cNvPr id="3" name="对象 2"/>
                      <p:cNvPicPr>
                        <a:picLocks noChangeAspect="1" noChangeArrowheads="1"/>
                      </p:cNvPicPr>
                      <p:nvPr/>
                    </p:nvPicPr>
                    <p:blipFill>
                      <a:blip r:embed="rId4"/>
                      <a:srcRect/>
                      <a:stretch>
                        <a:fillRect/>
                      </a:stretch>
                    </p:blipFill>
                    <p:spPr bwMode="auto">
                      <a:xfrm>
                        <a:off x="2316163" y="609600"/>
                        <a:ext cx="3370262" cy="2714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 name="右大括号 3">
            <a:extLst>
              <a:ext uri="{FF2B5EF4-FFF2-40B4-BE49-F238E27FC236}">
                <a16:creationId xmlns:a16="http://schemas.microsoft.com/office/drawing/2014/main" id="{9FC50148-5491-4414-8E78-E340D639C7AF}"/>
              </a:ext>
            </a:extLst>
          </p:cNvPr>
          <p:cNvSpPr/>
          <p:nvPr/>
        </p:nvSpPr>
        <p:spPr bwMode="auto">
          <a:xfrm>
            <a:off x="5778994" y="678877"/>
            <a:ext cx="429893" cy="2541028"/>
          </a:xfrm>
          <a:prstGeom prst="rightBrace">
            <a:avLst/>
          </a:prstGeom>
          <a:noFill/>
          <a:ln w="2857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5" name="文本框 4">
            <a:extLst>
              <a:ext uri="{FF2B5EF4-FFF2-40B4-BE49-F238E27FC236}">
                <a16:creationId xmlns:a16="http://schemas.microsoft.com/office/drawing/2014/main" id="{4D8B217B-AD40-4552-8328-55170AA94EB2}"/>
              </a:ext>
            </a:extLst>
          </p:cNvPr>
          <p:cNvSpPr txBox="1"/>
          <p:nvPr/>
        </p:nvSpPr>
        <p:spPr>
          <a:xfrm>
            <a:off x="6272701" y="1237278"/>
            <a:ext cx="2394187" cy="1384995"/>
          </a:xfrm>
          <a:prstGeom prst="rect">
            <a:avLst/>
          </a:prstGeom>
          <a:noFill/>
        </p:spPr>
        <p:txBody>
          <a:bodyPr wrap="square" rtlCol="0">
            <a:spAutoFit/>
          </a:bodyPr>
          <a:lstStyle/>
          <a:p>
            <a:r>
              <a:rPr lang="zh-CN" altLang="en-US" dirty="0">
                <a:solidFill>
                  <a:srgbClr val="0000FF"/>
                </a:solidFill>
                <a:latin typeface="楷体" panose="02010609060101010101" pitchFamily="49" charset="-122"/>
                <a:ea typeface="楷体" panose="02010609060101010101" pitchFamily="49" charset="-122"/>
              </a:rPr>
              <a:t>这五个函数表达式也称为热力学基本方程</a:t>
            </a:r>
          </a:p>
        </p:txBody>
      </p:sp>
    </p:spTree>
    <p:extLst>
      <p:ext uri="{BB962C8B-B14F-4D97-AF65-F5344CB8AC3E}">
        <p14:creationId xmlns:p14="http://schemas.microsoft.com/office/powerpoint/2010/main" val="15710658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6" name="Object 236"/>
          <p:cNvGraphicFramePr>
            <a:graphicFrameLocks noChangeAspect="1"/>
          </p:cNvGraphicFramePr>
          <p:nvPr/>
        </p:nvGraphicFramePr>
        <p:xfrm>
          <a:off x="4514850" y="4236785"/>
          <a:ext cx="114300" cy="215900"/>
        </p:xfrm>
        <a:graphic>
          <a:graphicData uri="http://schemas.openxmlformats.org/presentationml/2006/ole">
            <mc:AlternateContent xmlns:mc="http://schemas.openxmlformats.org/markup-compatibility/2006">
              <mc:Choice xmlns:v="urn:schemas-microsoft-com:vml" Requires="v">
                <p:oleObj spid="_x0000_s18434" name="Equation" r:id="rId3" imgW="114151" imgH="215619" progId="Equation.3">
                  <p:embed/>
                </p:oleObj>
              </mc:Choice>
              <mc:Fallback>
                <p:oleObj name="Equation" r:id="rId3" imgW="114151" imgH="215619" progId="Equation.3">
                  <p:embed/>
                  <p:pic>
                    <p:nvPicPr>
                      <p:cNvPr id="8196" name="Object 2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4236785"/>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TextBox 1"/>
          <p:cNvSpPr txBox="1">
            <a:spLocks noChangeArrowheads="1"/>
          </p:cNvSpPr>
          <p:nvPr/>
        </p:nvSpPr>
        <p:spPr bwMode="auto">
          <a:xfrm>
            <a:off x="572830" y="503125"/>
            <a:ext cx="8176438" cy="6124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None/>
            </a:pPr>
            <a:r>
              <a:rPr lang="zh-CN" altLang="en-US" sz="2800" dirty="0">
                <a:solidFill>
                  <a:srgbClr val="0000FF"/>
                </a:solidFill>
                <a:latin typeface="Times New Roman" panose="02020603050405020304" pitchFamily="18" charset="0"/>
              </a:rPr>
              <a:t>例：</a:t>
            </a:r>
            <a:r>
              <a:rPr lang="en-US" altLang="zh-CN" sz="2800" b="0" dirty="0">
                <a:solidFill>
                  <a:srgbClr val="000000"/>
                </a:solidFill>
                <a:latin typeface="Times New Roman" panose="02020603050405020304" pitchFamily="18" charset="0"/>
              </a:rPr>
              <a:t>100</a:t>
            </a:r>
            <a:r>
              <a:rPr lang="en-US" altLang="zh-CN" sz="2800" b="0" dirty="0">
                <a:solidFill>
                  <a:srgbClr val="000000"/>
                </a:solidFill>
                <a:latin typeface="Times New Roman" panose="02020603050405020304" pitchFamily="18" charset="0"/>
                <a:sym typeface="Symbol" pitchFamily="18" charset="2"/>
              </a:rPr>
              <a:t></a:t>
            </a:r>
            <a:r>
              <a:rPr lang="en-US" altLang="zh-CN" sz="2800" b="0" dirty="0">
                <a:solidFill>
                  <a:srgbClr val="000000"/>
                </a:solidFill>
                <a:latin typeface="Times New Roman" panose="02020603050405020304" pitchFamily="18" charset="0"/>
              </a:rPr>
              <a:t>C</a:t>
            </a:r>
            <a:r>
              <a:rPr lang="zh-CN" altLang="en-US" sz="2800" dirty="0">
                <a:solidFill>
                  <a:srgbClr val="0000FF"/>
                </a:solidFill>
                <a:latin typeface="Times New Roman" panose="02020603050405020304" pitchFamily="18" charset="0"/>
              </a:rPr>
              <a:t>和</a:t>
            </a:r>
            <a:r>
              <a:rPr lang="en-US" altLang="zh-CN" sz="2800" b="0" dirty="0">
                <a:solidFill>
                  <a:srgbClr val="000000"/>
                </a:solidFill>
                <a:latin typeface="Times New Roman" panose="02020603050405020304" pitchFamily="18" charset="0"/>
              </a:rPr>
              <a:t>1atm</a:t>
            </a:r>
            <a:r>
              <a:rPr lang="zh-CN" altLang="en-US" sz="2800" dirty="0">
                <a:solidFill>
                  <a:srgbClr val="0000FF"/>
                </a:solidFill>
                <a:latin typeface="Times New Roman" panose="02020603050405020304" pitchFamily="18" charset="0"/>
              </a:rPr>
              <a:t>下，</a:t>
            </a:r>
            <a:r>
              <a:rPr lang="en-US" altLang="zh-CN" sz="2800" b="0" dirty="0">
                <a:solidFill>
                  <a:srgbClr val="000000"/>
                </a:solidFill>
                <a:latin typeface="Times New Roman" panose="02020603050405020304" pitchFamily="18" charset="0"/>
                <a:cs typeface="Times New Roman" pitchFamily="18" charset="0"/>
              </a:rPr>
              <a:t>1</a:t>
            </a:r>
            <a:r>
              <a:rPr lang="zh-CN" altLang="en-US" sz="2800" dirty="0">
                <a:solidFill>
                  <a:srgbClr val="0000FF"/>
                </a:solidFill>
                <a:latin typeface="Times New Roman" panose="02020603050405020304" pitchFamily="18" charset="0"/>
              </a:rPr>
              <a:t>摩尔纯水可以是液体，也可以是气体，还可以是气液混合物。由</a:t>
            </a:r>
            <a:r>
              <a:rPr lang="en-US" altLang="zh-CN" sz="2800" dirty="0">
                <a:solidFill>
                  <a:srgbClr val="0000FF"/>
                </a:solidFill>
                <a:latin typeface="Times New Roman" panose="02020603050405020304" pitchFamily="18" charset="0"/>
              </a:rPr>
              <a:t>1.3</a:t>
            </a:r>
            <a:r>
              <a:rPr lang="zh-CN" altLang="en-US" sz="2800" dirty="0">
                <a:solidFill>
                  <a:srgbClr val="0000FF"/>
                </a:solidFill>
                <a:latin typeface="Times New Roman" panose="02020603050405020304" pitchFamily="18" charset="0"/>
              </a:rPr>
              <a:t>节知</a:t>
            </a:r>
            <a:r>
              <a:rPr lang="zh-CN" altLang="en-US" sz="2800" dirty="0">
                <a:solidFill>
                  <a:srgbClr val="0000FF"/>
                </a:solidFill>
                <a:latin typeface="Times New Roman" panose="02020603050405020304" pitchFamily="18" charset="0"/>
                <a:cs typeface="Times New Roman" pitchFamily="18" charset="0"/>
              </a:rPr>
              <a:t>：单元系两相共存时，温度和压强只有一个是独立的，而吉氏函数将两者都用作独立变量，这使得</a:t>
            </a:r>
            <a:r>
              <a:rPr lang="en-US" altLang="zh-CN" sz="2800" b="0" i="1" dirty="0">
                <a:solidFill>
                  <a:srgbClr val="000000"/>
                </a:solidFill>
                <a:latin typeface="Times New Roman" panose="02020603050405020304" pitchFamily="18" charset="0"/>
                <a:cs typeface="Times New Roman" pitchFamily="18" charset="0"/>
              </a:rPr>
              <a:t>G</a:t>
            </a:r>
            <a:r>
              <a:rPr lang="en-US" altLang="zh-CN" sz="2800" b="0" dirty="0">
                <a:solidFill>
                  <a:srgbClr val="000000"/>
                </a:solidFill>
                <a:latin typeface="Times New Roman" panose="02020603050405020304" pitchFamily="18" charset="0"/>
                <a:cs typeface="Times New Roman" pitchFamily="18" charset="0"/>
              </a:rPr>
              <a:t>(</a:t>
            </a:r>
            <a:r>
              <a:rPr lang="en-US" altLang="zh-CN" sz="2800" b="0" i="1" dirty="0">
                <a:solidFill>
                  <a:srgbClr val="000000"/>
                </a:solidFill>
                <a:latin typeface="Times New Roman" panose="02020603050405020304" pitchFamily="18" charset="0"/>
                <a:cs typeface="Times New Roman" pitchFamily="18" charset="0"/>
              </a:rPr>
              <a:t>T</a:t>
            </a:r>
            <a:r>
              <a:rPr lang="en-US" altLang="zh-CN" sz="2800" b="0" dirty="0">
                <a:solidFill>
                  <a:srgbClr val="000000"/>
                </a:solidFill>
                <a:latin typeface="Times New Roman" panose="02020603050405020304" pitchFamily="18" charset="0"/>
                <a:cs typeface="Times New Roman" pitchFamily="18" charset="0"/>
              </a:rPr>
              <a:t>, </a:t>
            </a:r>
            <a:r>
              <a:rPr lang="en-US" altLang="zh-CN" sz="2800" b="0" i="1" dirty="0">
                <a:solidFill>
                  <a:srgbClr val="000000"/>
                </a:solidFill>
                <a:latin typeface="Times New Roman" panose="02020603050405020304" pitchFamily="18" charset="0"/>
                <a:cs typeface="Times New Roman" pitchFamily="18" charset="0"/>
              </a:rPr>
              <a:t>p</a:t>
            </a:r>
            <a:r>
              <a:rPr lang="en-US" altLang="zh-CN" sz="2800" b="0" dirty="0">
                <a:solidFill>
                  <a:srgbClr val="000000"/>
                </a:solidFill>
                <a:latin typeface="Times New Roman" panose="02020603050405020304" pitchFamily="18" charset="0"/>
                <a:cs typeface="Times New Roman" pitchFamily="18" charset="0"/>
              </a:rPr>
              <a:t>)</a:t>
            </a:r>
            <a:r>
              <a:rPr lang="zh-CN" altLang="en-US" sz="2800" dirty="0">
                <a:solidFill>
                  <a:srgbClr val="0000FF"/>
                </a:solidFill>
                <a:latin typeface="Times New Roman" panose="02020603050405020304" pitchFamily="18" charset="0"/>
                <a:cs typeface="Times New Roman" pitchFamily="18" charset="0"/>
              </a:rPr>
              <a:t>曲面在两相区不是光滑曲面，而是一褶线，褶线上函数不可微，</a:t>
            </a:r>
            <a:r>
              <a:rPr lang="en-US" altLang="zh-CN" sz="2800" b="0" i="1" dirty="0">
                <a:solidFill>
                  <a:srgbClr val="000000"/>
                </a:solidFill>
                <a:latin typeface="Times New Roman" panose="02020603050405020304" pitchFamily="18" charset="0"/>
                <a:cs typeface="Times New Roman" pitchFamily="18" charset="0"/>
              </a:rPr>
              <a:t>G</a:t>
            </a:r>
            <a:r>
              <a:rPr lang="zh-CN" altLang="en-US" sz="2800" dirty="0">
                <a:solidFill>
                  <a:srgbClr val="0000FF"/>
                </a:solidFill>
                <a:latin typeface="Times New Roman" panose="02020603050405020304" pitchFamily="18" charset="0"/>
                <a:cs typeface="Times New Roman" pitchFamily="18" charset="0"/>
              </a:rPr>
              <a:t>的全微分不存在：</a:t>
            </a:r>
            <a:endParaRPr lang="en-US" altLang="zh-CN" sz="2800" dirty="0">
              <a:solidFill>
                <a:srgbClr val="0000FF"/>
              </a:solidFill>
              <a:latin typeface="Times New Roman" panose="02020603050405020304" pitchFamily="18" charset="0"/>
              <a:cs typeface="Times New Roman" pitchFamily="18" charset="0"/>
            </a:endParaRPr>
          </a:p>
          <a:p>
            <a:pPr eaLnBrk="1" hangingPunct="1">
              <a:spcBef>
                <a:spcPct val="0"/>
              </a:spcBef>
              <a:buClrTx/>
              <a:buSzTx/>
              <a:buNone/>
            </a:pPr>
            <a:endParaRPr lang="en-US" altLang="zh-CN" sz="2800" dirty="0">
              <a:solidFill>
                <a:srgbClr val="0000FF"/>
              </a:solidFill>
              <a:latin typeface="Times New Roman" panose="02020603050405020304" pitchFamily="18" charset="0"/>
              <a:cs typeface="Times New Roman" pitchFamily="18" charset="0"/>
            </a:endParaRPr>
          </a:p>
          <a:p>
            <a:pPr eaLnBrk="1" hangingPunct="1">
              <a:spcBef>
                <a:spcPct val="0"/>
              </a:spcBef>
              <a:buClrTx/>
              <a:buSzTx/>
              <a:buNone/>
            </a:pPr>
            <a:endParaRPr lang="en-US" altLang="zh-CN" sz="2800" dirty="0">
              <a:solidFill>
                <a:srgbClr val="0000FF"/>
              </a:solidFill>
              <a:latin typeface="Times New Roman" panose="02020603050405020304" pitchFamily="18" charset="0"/>
              <a:cs typeface="Times New Roman" pitchFamily="18" charset="0"/>
            </a:endParaRPr>
          </a:p>
          <a:p>
            <a:pPr eaLnBrk="1" hangingPunct="1">
              <a:spcBef>
                <a:spcPct val="0"/>
              </a:spcBef>
              <a:buClrTx/>
              <a:buSzTx/>
              <a:buNone/>
            </a:pPr>
            <a:endParaRPr lang="en-US" altLang="zh-CN" sz="2800" dirty="0">
              <a:solidFill>
                <a:srgbClr val="0000FF"/>
              </a:solidFill>
              <a:latin typeface="Times New Roman" panose="02020603050405020304" pitchFamily="18" charset="0"/>
              <a:cs typeface="Times New Roman" pitchFamily="18" charset="0"/>
            </a:endParaRPr>
          </a:p>
          <a:p>
            <a:pPr eaLnBrk="1" hangingPunct="1">
              <a:spcBef>
                <a:spcPct val="0"/>
              </a:spcBef>
              <a:buClrTx/>
              <a:buSzTx/>
              <a:buNone/>
            </a:pPr>
            <a:endParaRPr lang="en-US" altLang="zh-CN" sz="2800" dirty="0">
              <a:solidFill>
                <a:srgbClr val="0000FF"/>
              </a:solidFill>
              <a:latin typeface="Times New Roman" panose="02020603050405020304" pitchFamily="18" charset="0"/>
              <a:cs typeface="Times New Roman" pitchFamily="18" charset="0"/>
            </a:endParaRPr>
          </a:p>
          <a:p>
            <a:pPr eaLnBrk="1" hangingPunct="1">
              <a:spcBef>
                <a:spcPct val="0"/>
              </a:spcBef>
              <a:buClrTx/>
              <a:buSzTx/>
              <a:buNone/>
            </a:pPr>
            <a:endParaRPr lang="en-US" altLang="zh-CN" sz="2800" dirty="0">
              <a:solidFill>
                <a:srgbClr val="0000FF"/>
              </a:solidFill>
              <a:latin typeface="Times New Roman" panose="02020603050405020304" pitchFamily="18" charset="0"/>
              <a:cs typeface="Times New Roman" pitchFamily="18" charset="0"/>
            </a:endParaRPr>
          </a:p>
          <a:p>
            <a:pPr eaLnBrk="1" hangingPunct="1">
              <a:spcBef>
                <a:spcPct val="0"/>
              </a:spcBef>
              <a:buClrTx/>
              <a:buSzTx/>
              <a:buNone/>
            </a:pPr>
            <a:endParaRPr lang="en-US" altLang="zh-CN" sz="2800" dirty="0">
              <a:solidFill>
                <a:srgbClr val="0000FF"/>
              </a:solidFill>
              <a:latin typeface="Times New Roman" panose="02020603050405020304" pitchFamily="18" charset="0"/>
              <a:cs typeface="Times New Roman" pitchFamily="18" charset="0"/>
            </a:endParaRPr>
          </a:p>
          <a:p>
            <a:pPr eaLnBrk="1" hangingPunct="1">
              <a:spcBef>
                <a:spcPct val="0"/>
              </a:spcBef>
              <a:buClrTx/>
              <a:buSzTx/>
              <a:buNone/>
            </a:pPr>
            <a:r>
              <a:rPr lang="zh-CN" altLang="en-US" sz="2800" dirty="0">
                <a:solidFill>
                  <a:srgbClr val="0000FF"/>
                </a:solidFill>
                <a:latin typeface="黑体" panose="02010609060101010101" pitchFamily="49" charset="-122"/>
                <a:ea typeface="黑体" panose="02010609060101010101" pitchFamily="49" charset="-122"/>
                <a:cs typeface="Times New Roman" pitchFamily="18" charset="0"/>
              </a:rPr>
              <a:t>其根源是：在单元系两相区，</a:t>
            </a:r>
            <a:r>
              <a:rPr lang="en-US" altLang="zh-CN" sz="2800" b="0" dirty="0">
                <a:solidFill>
                  <a:srgbClr val="000000"/>
                </a:solidFill>
                <a:latin typeface="Times New Roman" panose="02020603050405020304" pitchFamily="18" charset="0"/>
                <a:cs typeface="Times New Roman" pitchFamily="18" charset="0"/>
              </a:rPr>
              <a:t>(</a:t>
            </a:r>
            <a:r>
              <a:rPr lang="en-US" altLang="zh-CN" sz="2800" b="0" i="1" dirty="0">
                <a:solidFill>
                  <a:srgbClr val="000000"/>
                </a:solidFill>
                <a:latin typeface="Times New Roman" panose="02020603050405020304" pitchFamily="18" charset="0"/>
                <a:cs typeface="Times New Roman" pitchFamily="18" charset="0"/>
              </a:rPr>
              <a:t>T</a:t>
            </a:r>
            <a:r>
              <a:rPr lang="en-US" altLang="zh-CN" sz="2800" b="0" dirty="0">
                <a:solidFill>
                  <a:srgbClr val="000000"/>
                </a:solidFill>
                <a:latin typeface="Times New Roman" panose="02020603050405020304" pitchFamily="18" charset="0"/>
                <a:cs typeface="Times New Roman" pitchFamily="18" charset="0"/>
              </a:rPr>
              <a:t>, </a:t>
            </a:r>
            <a:r>
              <a:rPr lang="en-US" altLang="zh-CN" sz="2800" b="0" i="1" dirty="0">
                <a:solidFill>
                  <a:srgbClr val="000000"/>
                </a:solidFill>
                <a:latin typeface="Times New Roman" panose="02020603050405020304" pitchFamily="18" charset="0"/>
                <a:cs typeface="Times New Roman" pitchFamily="18" charset="0"/>
              </a:rPr>
              <a:t>p</a:t>
            </a:r>
            <a:r>
              <a:rPr lang="en-US" altLang="zh-CN" sz="2800" b="0" dirty="0">
                <a:solidFill>
                  <a:srgbClr val="000000"/>
                </a:solidFill>
                <a:latin typeface="Times New Roman" panose="02020603050405020304" pitchFamily="18" charset="0"/>
                <a:cs typeface="Times New Roman" pitchFamily="18" charset="0"/>
              </a:rPr>
              <a:t>)</a:t>
            </a:r>
            <a:r>
              <a:rPr lang="zh-CN" altLang="en-US" sz="2800" dirty="0">
                <a:solidFill>
                  <a:srgbClr val="0000FF"/>
                </a:solidFill>
                <a:latin typeface="黑体" panose="02010609060101010101" pitchFamily="49" charset="-122"/>
                <a:ea typeface="黑体" panose="02010609060101010101" pitchFamily="49" charset="-122"/>
                <a:cs typeface="Times New Roman" pitchFamily="18" charset="0"/>
              </a:rPr>
              <a:t>不能唯一确定平衡态，不是一组合格的独立变量。</a:t>
            </a:r>
            <a:endParaRPr lang="en-US" altLang="zh-CN" sz="2800" dirty="0">
              <a:solidFill>
                <a:srgbClr val="0000FF"/>
              </a:solidFill>
              <a:latin typeface="黑体" panose="02010609060101010101" pitchFamily="49" charset="-122"/>
              <a:ea typeface="黑体" panose="02010609060101010101" pitchFamily="49" charset="-122"/>
              <a:cs typeface="Times New Roman" pitchFamily="18" charset="0"/>
            </a:endParaRPr>
          </a:p>
        </p:txBody>
      </p:sp>
      <p:graphicFrame>
        <p:nvGraphicFramePr>
          <p:cNvPr id="23" name="对象 1"/>
          <p:cNvGraphicFramePr>
            <a:graphicFrameLocks noChangeAspect="1"/>
          </p:cNvGraphicFramePr>
          <p:nvPr>
            <p:extLst>
              <p:ext uri="{D42A27DB-BD31-4B8C-83A1-F6EECF244321}">
                <p14:modId xmlns:p14="http://schemas.microsoft.com/office/powerpoint/2010/main" val="2362049470"/>
              </p:ext>
            </p:extLst>
          </p:nvPr>
        </p:nvGraphicFramePr>
        <p:xfrm>
          <a:off x="1262063" y="3068638"/>
          <a:ext cx="3327400" cy="2551112"/>
        </p:xfrm>
        <a:graphic>
          <a:graphicData uri="http://schemas.openxmlformats.org/presentationml/2006/ole">
            <mc:AlternateContent xmlns:mc="http://schemas.openxmlformats.org/markup-compatibility/2006">
              <mc:Choice xmlns:v="urn:schemas-microsoft-com:vml" Requires="v">
                <p:oleObj spid="_x0000_s18435" name="Equation" r:id="rId5" imgW="1498320" imgH="1155600" progId="Equation.DSMT4">
                  <p:embed/>
                </p:oleObj>
              </mc:Choice>
              <mc:Fallback>
                <p:oleObj name="Equation" r:id="rId5" imgW="1498320" imgH="1155600" progId="Equation.DSMT4">
                  <p:embed/>
                  <p:pic>
                    <p:nvPicPr>
                      <p:cNvPr id="23" name="对象 1"/>
                      <p:cNvPicPr>
                        <a:picLocks noChangeAspect="1" noChangeArrowheads="1"/>
                      </p:cNvPicPr>
                      <p:nvPr/>
                    </p:nvPicPr>
                    <p:blipFill>
                      <a:blip r:embed="rId6"/>
                      <a:srcRect/>
                      <a:stretch>
                        <a:fillRect/>
                      </a:stretch>
                    </p:blipFill>
                    <p:spPr bwMode="auto">
                      <a:xfrm>
                        <a:off x="1262063" y="3068638"/>
                        <a:ext cx="3327400" cy="255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0" name="组合 29"/>
          <p:cNvGrpSpPr/>
          <p:nvPr/>
        </p:nvGrpSpPr>
        <p:grpSpPr>
          <a:xfrm>
            <a:off x="5253228" y="2955291"/>
            <a:ext cx="2923844" cy="2411118"/>
            <a:chOff x="5253228" y="3369962"/>
            <a:chExt cx="2923844" cy="2411118"/>
          </a:xfrm>
        </p:grpSpPr>
        <p:grpSp>
          <p:nvGrpSpPr>
            <p:cNvPr id="7" name="组合 6"/>
            <p:cNvGrpSpPr/>
            <p:nvPr/>
          </p:nvGrpSpPr>
          <p:grpSpPr>
            <a:xfrm>
              <a:off x="5253228" y="3574678"/>
              <a:ext cx="2923844" cy="2206402"/>
              <a:chOff x="5529676" y="2780268"/>
              <a:chExt cx="2923844" cy="2206402"/>
            </a:xfrm>
          </p:grpSpPr>
          <p:sp>
            <p:nvSpPr>
              <p:cNvPr id="8" name="文本框 7"/>
              <p:cNvSpPr txBox="1"/>
              <p:nvPr/>
            </p:nvSpPr>
            <p:spPr>
              <a:xfrm>
                <a:off x="5529676" y="2780268"/>
                <a:ext cx="555876" cy="461665"/>
              </a:xfrm>
              <a:prstGeom prst="rect">
                <a:avLst/>
              </a:prstGeom>
              <a:noFill/>
            </p:spPr>
            <p:txBody>
              <a:bodyPr wrap="square" rtlCol="0">
                <a:spAutoFit/>
              </a:bodyPr>
              <a:lstStyle/>
              <a:p>
                <a:r>
                  <a:rPr lang="en-US" altLang="zh-CN" sz="2400" b="0" i="1" dirty="0">
                    <a:solidFill>
                      <a:srgbClr val="000000"/>
                    </a:solidFill>
                  </a:rPr>
                  <a:t>G</a:t>
                </a:r>
                <a:endParaRPr lang="zh-CN" altLang="en-US" sz="2400" b="0" i="1" dirty="0">
                  <a:solidFill>
                    <a:srgbClr val="000000"/>
                  </a:solidFill>
                </a:endParaRPr>
              </a:p>
            </p:txBody>
          </p:sp>
          <p:grpSp>
            <p:nvGrpSpPr>
              <p:cNvPr id="9" name="组合 8"/>
              <p:cNvGrpSpPr/>
              <p:nvPr/>
            </p:nvGrpSpPr>
            <p:grpSpPr>
              <a:xfrm>
                <a:off x="5975498" y="2898110"/>
                <a:ext cx="2478022" cy="2088560"/>
                <a:chOff x="5975498" y="2898110"/>
                <a:chExt cx="2478022" cy="2088560"/>
              </a:xfrm>
            </p:grpSpPr>
            <p:grpSp>
              <p:nvGrpSpPr>
                <p:cNvPr id="10" name="组合 9"/>
                <p:cNvGrpSpPr/>
                <p:nvPr/>
              </p:nvGrpSpPr>
              <p:grpSpPr>
                <a:xfrm>
                  <a:off x="6497638" y="3132137"/>
                  <a:ext cx="1508209" cy="1341718"/>
                  <a:chOff x="7151409" y="3500252"/>
                  <a:chExt cx="1508209" cy="1341718"/>
                </a:xfrm>
              </p:grpSpPr>
              <p:grpSp>
                <p:nvGrpSpPr>
                  <p:cNvPr id="18" name="组合 17"/>
                  <p:cNvGrpSpPr/>
                  <p:nvPr/>
                </p:nvGrpSpPr>
                <p:grpSpPr>
                  <a:xfrm rot="11541009">
                    <a:off x="7151409" y="3500252"/>
                    <a:ext cx="1508209" cy="1341718"/>
                    <a:chOff x="6714460" y="3024963"/>
                    <a:chExt cx="1246454" cy="1108858"/>
                  </a:xfrm>
                </p:grpSpPr>
                <p:sp>
                  <p:nvSpPr>
                    <p:cNvPr id="21" name="平行四边形 20"/>
                    <p:cNvSpPr/>
                    <p:nvPr/>
                  </p:nvSpPr>
                  <p:spPr bwMode="auto">
                    <a:xfrm rot="18256486">
                      <a:off x="6634716" y="3104707"/>
                      <a:ext cx="839972" cy="680484"/>
                    </a:xfrm>
                    <a:prstGeom prst="parallelogram">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22" name="平行四边形 21"/>
                    <p:cNvSpPr/>
                    <p:nvPr/>
                  </p:nvSpPr>
                  <p:spPr bwMode="auto">
                    <a:xfrm rot="11996610">
                      <a:off x="7186317" y="3481347"/>
                      <a:ext cx="774597" cy="652474"/>
                    </a:xfrm>
                    <a:prstGeom prst="parallelogram">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grpSp>
              <p:sp>
                <p:nvSpPr>
                  <p:cNvPr id="19" name="文本框 18"/>
                  <p:cNvSpPr txBox="1"/>
                  <p:nvPr/>
                </p:nvSpPr>
                <p:spPr>
                  <a:xfrm>
                    <a:off x="7916482" y="4143058"/>
                    <a:ext cx="511846" cy="400110"/>
                  </a:xfrm>
                  <a:prstGeom prst="rect">
                    <a:avLst/>
                  </a:prstGeom>
                  <a:noFill/>
                </p:spPr>
                <p:txBody>
                  <a:bodyPr wrap="square" rtlCol="0">
                    <a:spAutoFit/>
                  </a:bodyPr>
                  <a:lstStyle/>
                  <a:p>
                    <a:r>
                      <a:rPr lang="zh-CN" altLang="en-US" sz="2000" dirty="0">
                        <a:solidFill>
                          <a:srgbClr val="000000"/>
                        </a:solidFill>
                        <a:latin typeface="黑体" panose="02010609060101010101" pitchFamily="49" charset="-122"/>
                        <a:ea typeface="黑体" panose="02010609060101010101" pitchFamily="49" charset="-122"/>
                      </a:rPr>
                      <a:t>气</a:t>
                    </a:r>
                  </a:p>
                </p:txBody>
              </p:sp>
              <p:sp>
                <p:nvSpPr>
                  <p:cNvPr id="20" name="文本框 19"/>
                  <p:cNvSpPr txBox="1"/>
                  <p:nvPr/>
                </p:nvSpPr>
                <p:spPr>
                  <a:xfrm>
                    <a:off x="7441559" y="3625606"/>
                    <a:ext cx="511846" cy="400110"/>
                  </a:xfrm>
                  <a:prstGeom prst="rect">
                    <a:avLst/>
                  </a:prstGeom>
                  <a:noFill/>
                </p:spPr>
                <p:txBody>
                  <a:bodyPr wrap="square" rtlCol="0">
                    <a:spAutoFit/>
                  </a:bodyPr>
                  <a:lstStyle/>
                  <a:p>
                    <a:r>
                      <a:rPr lang="zh-CN" altLang="en-US" sz="2000" dirty="0">
                        <a:solidFill>
                          <a:srgbClr val="000000"/>
                        </a:solidFill>
                        <a:latin typeface="黑体" panose="02010609060101010101" pitchFamily="49" charset="-122"/>
                        <a:ea typeface="黑体" panose="02010609060101010101" pitchFamily="49" charset="-122"/>
                      </a:rPr>
                      <a:t>液</a:t>
                    </a:r>
                  </a:p>
                </p:txBody>
              </p:sp>
            </p:grpSp>
            <p:cxnSp>
              <p:nvCxnSpPr>
                <p:cNvPr id="11" name="直接箭头连接符 10"/>
                <p:cNvCxnSpPr/>
                <p:nvPr/>
              </p:nvCxnSpPr>
              <p:spPr bwMode="auto">
                <a:xfrm flipV="1">
                  <a:off x="5975498" y="2898110"/>
                  <a:ext cx="0" cy="2088560"/>
                </a:xfrm>
                <a:prstGeom prst="straightConnector1">
                  <a:avLst/>
                </a:prstGeom>
                <a:solidFill>
                  <a:schemeClr val="accent1"/>
                </a:solidFill>
                <a:ln w="38100" cap="flat" cmpd="sng" algn="ctr">
                  <a:solidFill>
                    <a:srgbClr val="000000"/>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箭头连接符 11"/>
                <p:cNvCxnSpPr/>
                <p:nvPr/>
              </p:nvCxnSpPr>
              <p:spPr bwMode="auto">
                <a:xfrm rot="5400000" flipV="1">
                  <a:off x="7019778" y="3942390"/>
                  <a:ext cx="0" cy="2088560"/>
                </a:xfrm>
                <a:prstGeom prst="straightConnector1">
                  <a:avLst/>
                </a:prstGeom>
                <a:solidFill>
                  <a:schemeClr val="accent1"/>
                </a:solidFill>
                <a:ln w="38100" cap="flat" cmpd="sng" algn="ctr">
                  <a:solidFill>
                    <a:srgbClr val="000000"/>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箭头连接符 12"/>
                <p:cNvCxnSpPr/>
                <p:nvPr/>
              </p:nvCxnSpPr>
              <p:spPr bwMode="auto">
                <a:xfrm flipV="1">
                  <a:off x="5975498" y="4185007"/>
                  <a:ext cx="1044280" cy="801663"/>
                </a:xfrm>
                <a:prstGeom prst="straightConnector1">
                  <a:avLst/>
                </a:prstGeom>
                <a:solidFill>
                  <a:schemeClr val="accent1"/>
                </a:solidFill>
                <a:ln w="38100" cap="flat" cmpd="sng" algn="ctr">
                  <a:solidFill>
                    <a:srgbClr val="000000"/>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文本框 15"/>
                <p:cNvSpPr txBox="1"/>
                <p:nvPr/>
              </p:nvSpPr>
              <p:spPr>
                <a:xfrm>
                  <a:off x="7897644" y="4525005"/>
                  <a:ext cx="555876" cy="461665"/>
                </a:xfrm>
                <a:prstGeom prst="rect">
                  <a:avLst/>
                </a:prstGeom>
                <a:noFill/>
              </p:spPr>
              <p:txBody>
                <a:bodyPr wrap="square" rtlCol="0">
                  <a:spAutoFit/>
                </a:bodyPr>
                <a:lstStyle/>
                <a:p>
                  <a:r>
                    <a:rPr lang="en-US" altLang="zh-CN" sz="2400" b="0" i="1" dirty="0">
                      <a:solidFill>
                        <a:srgbClr val="000000"/>
                      </a:solidFill>
                    </a:rPr>
                    <a:t>T</a:t>
                  </a:r>
                  <a:endParaRPr lang="zh-CN" altLang="en-US" sz="2400" b="0" i="1" dirty="0">
                    <a:solidFill>
                      <a:srgbClr val="000000"/>
                    </a:solidFill>
                  </a:endParaRPr>
                </a:p>
              </p:txBody>
            </p:sp>
            <p:sp>
              <p:nvSpPr>
                <p:cNvPr id="17" name="文本框 16"/>
                <p:cNvSpPr txBox="1"/>
                <p:nvPr/>
              </p:nvSpPr>
              <p:spPr>
                <a:xfrm>
                  <a:off x="6651073" y="3764368"/>
                  <a:ext cx="555876" cy="461665"/>
                </a:xfrm>
                <a:prstGeom prst="rect">
                  <a:avLst/>
                </a:prstGeom>
                <a:noFill/>
              </p:spPr>
              <p:txBody>
                <a:bodyPr wrap="square" rtlCol="0">
                  <a:spAutoFit/>
                </a:bodyPr>
                <a:lstStyle/>
                <a:p>
                  <a:r>
                    <a:rPr lang="en-US" altLang="zh-CN" sz="2400" b="0" i="1" dirty="0">
                      <a:solidFill>
                        <a:srgbClr val="000000"/>
                      </a:solidFill>
                    </a:rPr>
                    <a:t>p</a:t>
                  </a:r>
                  <a:endParaRPr lang="zh-CN" altLang="en-US" sz="2400" b="0" i="1" dirty="0">
                    <a:solidFill>
                      <a:srgbClr val="000000"/>
                    </a:solidFill>
                  </a:endParaRPr>
                </a:p>
              </p:txBody>
            </p:sp>
          </p:grpSp>
        </p:grpSp>
        <p:cxnSp>
          <p:nvCxnSpPr>
            <p:cNvPr id="25" name="直接箭头连接符 24"/>
            <p:cNvCxnSpPr/>
            <p:nvPr/>
          </p:nvCxnSpPr>
          <p:spPr bwMode="auto">
            <a:xfrm flipH="1">
              <a:off x="7068204" y="3705844"/>
              <a:ext cx="173982" cy="710325"/>
            </a:xfrm>
            <a:prstGeom prst="straightConnector1">
              <a:avLst/>
            </a:prstGeom>
            <a:solidFill>
              <a:schemeClr val="accent1"/>
            </a:solidFill>
            <a:ln w="28575" cap="flat" cmpd="sng" algn="ctr">
              <a:solidFill>
                <a:srgbClr val="FF0000"/>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文本框 28"/>
            <p:cNvSpPr txBox="1"/>
            <p:nvPr/>
          </p:nvSpPr>
          <p:spPr>
            <a:xfrm>
              <a:off x="6889609" y="3369962"/>
              <a:ext cx="1217000" cy="400110"/>
            </a:xfrm>
            <a:prstGeom prst="rect">
              <a:avLst/>
            </a:prstGeom>
            <a:noFill/>
          </p:spPr>
          <p:txBody>
            <a:bodyPr wrap="none" rtlCol="0">
              <a:spAutoFit/>
            </a:bodyPr>
            <a:lstStyle/>
            <a:p>
              <a:r>
                <a:rPr lang="zh-CN" altLang="en-US" sz="2000" dirty="0">
                  <a:solidFill>
                    <a:srgbClr val="FF0000"/>
                  </a:solidFill>
                </a:rPr>
                <a:t>气液共存</a:t>
              </a:r>
            </a:p>
          </p:txBody>
        </p:sp>
      </p:grpSp>
    </p:spTree>
    <p:extLst>
      <p:ext uri="{BB962C8B-B14F-4D97-AF65-F5344CB8AC3E}">
        <p14:creationId xmlns:p14="http://schemas.microsoft.com/office/powerpoint/2010/main" val="882264683"/>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16" name="组合 8215"/>
          <p:cNvGrpSpPr/>
          <p:nvPr/>
        </p:nvGrpSpPr>
        <p:grpSpPr>
          <a:xfrm>
            <a:off x="616153" y="1126821"/>
            <a:ext cx="3704517" cy="2857992"/>
            <a:chOff x="507443" y="1226746"/>
            <a:chExt cx="3704517" cy="2857992"/>
          </a:xfrm>
        </p:grpSpPr>
        <p:grpSp>
          <p:nvGrpSpPr>
            <p:cNvPr id="30" name="组合 29"/>
            <p:cNvGrpSpPr/>
            <p:nvPr/>
          </p:nvGrpSpPr>
          <p:grpSpPr>
            <a:xfrm>
              <a:off x="507443" y="1226746"/>
              <a:ext cx="3704517" cy="2857992"/>
              <a:chOff x="5253228" y="2923088"/>
              <a:chExt cx="3704517" cy="2857992"/>
            </a:xfrm>
          </p:grpSpPr>
          <p:grpSp>
            <p:nvGrpSpPr>
              <p:cNvPr id="7" name="组合 6"/>
              <p:cNvGrpSpPr/>
              <p:nvPr/>
            </p:nvGrpSpPr>
            <p:grpSpPr>
              <a:xfrm>
                <a:off x="5253228" y="2923088"/>
                <a:ext cx="3704517" cy="2857992"/>
                <a:chOff x="5529676" y="2128678"/>
                <a:chExt cx="3704517" cy="2857992"/>
              </a:xfrm>
            </p:grpSpPr>
            <p:sp>
              <p:nvSpPr>
                <p:cNvPr id="8" name="文本框 7"/>
                <p:cNvSpPr txBox="1"/>
                <p:nvPr/>
              </p:nvSpPr>
              <p:spPr>
                <a:xfrm>
                  <a:off x="5529676" y="2128678"/>
                  <a:ext cx="555876" cy="461665"/>
                </a:xfrm>
                <a:prstGeom prst="rect">
                  <a:avLst/>
                </a:prstGeom>
                <a:noFill/>
              </p:spPr>
              <p:txBody>
                <a:bodyPr wrap="square" rtlCol="0">
                  <a:spAutoFit/>
                </a:bodyPr>
                <a:lstStyle/>
                <a:p>
                  <a:r>
                    <a:rPr lang="en-US" altLang="zh-CN" sz="2400" b="0" i="1" dirty="0">
                      <a:solidFill>
                        <a:srgbClr val="000000"/>
                      </a:solidFill>
                    </a:rPr>
                    <a:t>G</a:t>
                  </a:r>
                  <a:endParaRPr lang="zh-CN" altLang="en-US" sz="2400" b="0" i="1" dirty="0">
                    <a:solidFill>
                      <a:srgbClr val="000000"/>
                    </a:solidFill>
                  </a:endParaRPr>
                </a:p>
              </p:txBody>
            </p:sp>
            <p:grpSp>
              <p:nvGrpSpPr>
                <p:cNvPr id="9" name="组合 8"/>
                <p:cNvGrpSpPr/>
                <p:nvPr/>
              </p:nvGrpSpPr>
              <p:grpSpPr>
                <a:xfrm>
                  <a:off x="5975498" y="2155032"/>
                  <a:ext cx="3258695" cy="2831638"/>
                  <a:chOff x="5975498" y="2155032"/>
                  <a:chExt cx="3258695" cy="2831638"/>
                </a:xfrm>
              </p:grpSpPr>
              <p:grpSp>
                <p:nvGrpSpPr>
                  <p:cNvPr id="10" name="组合 9"/>
                  <p:cNvGrpSpPr/>
                  <p:nvPr/>
                </p:nvGrpSpPr>
                <p:grpSpPr>
                  <a:xfrm>
                    <a:off x="6347489" y="2790462"/>
                    <a:ext cx="1562407" cy="1185006"/>
                    <a:chOff x="7001260" y="3158577"/>
                    <a:chExt cx="1562407" cy="1185006"/>
                  </a:xfrm>
                </p:grpSpPr>
                <p:sp>
                  <p:nvSpPr>
                    <p:cNvPr id="19" name="文本框 18"/>
                    <p:cNvSpPr txBox="1"/>
                    <p:nvPr/>
                  </p:nvSpPr>
                  <p:spPr>
                    <a:xfrm>
                      <a:off x="7001260" y="3943473"/>
                      <a:ext cx="511846" cy="400110"/>
                    </a:xfrm>
                    <a:prstGeom prst="rect">
                      <a:avLst/>
                    </a:prstGeom>
                    <a:noFill/>
                  </p:spPr>
                  <p:txBody>
                    <a:bodyPr wrap="square" rtlCol="0">
                      <a:spAutoFit/>
                    </a:bodyPr>
                    <a:lstStyle/>
                    <a:p>
                      <a:r>
                        <a:rPr lang="zh-CN" altLang="en-US" sz="2000" dirty="0">
                          <a:solidFill>
                            <a:srgbClr val="000000"/>
                          </a:solidFill>
                          <a:latin typeface="黑体" panose="02010609060101010101" pitchFamily="49" charset="-122"/>
                          <a:ea typeface="黑体" panose="02010609060101010101" pitchFamily="49" charset="-122"/>
                        </a:rPr>
                        <a:t>气</a:t>
                      </a:r>
                    </a:p>
                  </p:txBody>
                </p:sp>
                <p:sp>
                  <p:nvSpPr>
                    <p:cNvPr id="20" name="文本框 19"/>
                    <p:cNvSpPr txBox="1"/>
                    <p:nvPr/>
                  </p:nvSpPr>
                  <p:spPr>
                    <a:xfrm>
                      <a:off x="8051821" y="3158577"/>
                      <a:ext cx="511846" cy="400110"/>
                    </a:xfrm>
                    <a:prstGeom prst="rect">
                      <a:avLst/>
                    </a:prstGeom>
                    <a:noFill/>
                  </p:spPr>
                  <p:txBody>
                    <a:bodyPr wrap="square" rtlCol="0">
                      <a:spAutoFit/>
                    </a:bodyPr>
                    <a:lstStyle/>
                    <a:p>
                      <a:r>
                        <a:rPr lang="zh-CN" altLang="en-US" sz="2000" dirty="0">
                          <a:solidFill>
                            <a:srgbClr val="000000"/>
                          </a:solidFill>
                          <a:latin typeface="黑体" panose="02010609060101010101" pitchFamily="49" charset="-122"/>
                          <a:ea typeface="黑体" panose="02010609060101010101" pitchFamily="49" charset="-122"/>
                        </a:rPr>
                        <a:t>液</a:t>
                      </a:r>
                    </a:p>
                  </p:txBody>
                </p:sp>
              </p:grpSp>
              <p:cxnSp>
                <p:nvCxnSpPr>
                  <p:cNvPr id="11" name="直接箭头连接符 10"/>
                  <p:cNvCxnSpPr/>
                  <p:nvPr/>
                </p:nvCxnSpPr>
                <p:spPr bwMode="auto">
                  <a:xfrm flipV="1">
                    <a:off x="5975498" y="2458724"/>
                    <a:ext cx="0" cy="2527946"/>
                  </a:xfrm>
                  <a:prstGeom prst="straightConnector1">
                    <a:avLst/>
                  </a:prstGeom>
                  <a:solidFill>
                    <a:schemeClr val="accent1"/>
                  </a:solidFill>
                  <a:ln w="38100" cap="flat" cmpd="sng" algn="ctr">
                    <a:solidFill>
                      <a:srgbClr val="000000"/>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箭头连接符 11"/>
                  <p:cNvCxnSpPr/>
                  <p:nvPr/>
                </p:nvCxnSpPr>
                <p:spPr bwMode="auto">
                  <a:xfrm>
                    <a:off x="5975498" y="4986670"/>
                    <a:ext cx="2985817" cy="0"/>
                  </a:xfrm>
                  <a:prstGeom prst="straightConnector1">
                    <a:avLst/>
                  </a:prstGeom>
                  <a:solidFill>
                    <a:schemeClr val="accent1"/>
                  </a:solidFill>
                  <a:ln w="38100" cap="flat" cmpd="sng" algn="ctr">
                    <a:solidFill>
                      <a:srgbClr val="000000"/>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文本框 15"/>
                  <p:cNvSpPr txBox="1"/>
                  <p:nvPr/>
                </p:nvSpPr>
                <p:spPr>
                  <a:xfrm>
                    <a:off x="8802145" y="4402940"/>
                    <a:ext cx="432048" cy="461665"/>
                  </a:xfrm>
                  <a:prstGeom prst="rect">
                    <a:avLst/>
                  </a:prstGeom>
                  <a:noFill/>
                </p:spPr>
                <p:txBody>
                  <a:bodyPr wrap="square" rtlCol="0">
                    <a:spAutoFit/>
                  </a:bodyPr>
                  <a:lstStyle/>
                  <a:p>
                    <a:r>
                      <a:rPr lang="en-US" altLang="zh-CN" sz="2400" b="0" i="1" dirty="0">
                        <a:solidFill>
                          <a:srgbClr val="000000"/>
                        </a:solidFill>
                      </a:rPr>
                      <a:t>p</a:t>
                    </a:r>
                    <a:endParaRPr lang="zh-CN" altLang="en-US" sz="2400" b="0" i="1" dirty="0">
                      <a:solidFill>
                        <a:srgbClr val="000000"/>
                      </a:solidFill>
                    </a:endParaRPr>
                  </a:p>
                </p:txBody>
              </p:sp>
              <p:sp>
                <p:nvSpPr>
                  <p:cNvPr id="17" name="文本框 16"/>
                  <p:cNvSpPr txBox="1"/>
                  <p:nvPr/>
                </p:nvSpPr>
                <p:spPr>
                  <a:xfrm>
                    <a:off x="7885426" y="2155032"/>
                    <a:ext cx="1099424" cy="461665"/>
                  </a:xfrm>
                  <a:prstGeom prst="rect">
                    <a:avLst/>
                  </a:prstGeom>
                  <a:noFill/>
                </p:spPr>
                <p:txBody>
                  <a:bodyPr wrap="square" rtlCol="0">
                    <a:spAutoFit/>
                  </a:bodyPr>
                  <a:lstStyle/>
                  <a:p>
                    <a:r>
                      <a:rPr lang="en-US" altLang="zh-CN" sz="2400" b="0" i="1" dirty="0">
                        <a:solidFill>
                          <a:srgbClr val="000000"/>
                        </a:solidFill>
                      </a:rPr>
                      <a:t>T</a:t>
                    </a:r>
                    <a:r>
                      <a:rPr lang="zh-CN" altLang="en-US" sz="2400" dirty="0">
                        <a:solidFill>
                          <a:srgbClr val="000000"/>
                        </a:solidFill>
                      </a:rPr>
                      <a:t>恒定</a:t>
                    </a:r>
                  </a:p>
                </p:txBody>
              </p:sp>
            </p:grpSp>
          </p:grpSp>
          <p:cxnSp>
            <p:nvCxnSpPr>
              <p:cNvPr id="25" name="直接箭头连接符 24"/>
              <p:cNvCxnSpPr/>
              <p:nvPr/>
            </p:nvCxnSpPr>
            <p:spPr bwMode="auto">
              <a:xfrm flipH="1" flipV="1">
                <a:off x="6760246" y="4137168"/>
                <a:ext cx="371989" cy="710814"/>
              </a:xfrm>
              <a:prstGeom prst="straightConnector1">
                <a:avLst/>
              </a:prstGeom>
              <a:solidFill>
                <a:schemeClr val="accent1"/>
              </a:solidFill>
              <a:ln w="28575" cap="flat" cmpd="sng" algn="ctr">
                <a:solidFill>
                  <a:srgbClr val="FF0000"/>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文本框 28"/>
              <p:cNvSpPr txBox="1"/>
              <p:nvPr/>
            </p:nvSpPr>
            <p:spPr>
              <a:xfrm>
                <a:off x="6970779" y="4869248"/>
                <a:ext cx="1217000" cy="400110"/>
              </a:xfrm>
              <a:prstGeom prst="rect">
                <a:avLst/>
              </a:prstGeom>
              <a:noFill/>
            </p:spPr>
            <p:txBody>
              <a:bodyPr wrap="none" rtlCol="0">
                <a:spAutoFit/>
              </a:bodyPr>
              <a:lstStyle/>
              <a:p>
                <a:r>
                  <a:rPr lang="zh-CN" altLang="en-US" sz="2000" dirty="0">
                    <a:solidFill>
                      <a:srgbClr val="FF0000"/>
                    </a:solidFill>
                  </a:rPr>
                  <a:t>气液共存</a:t>
                </a:r>
              </a:p>
            </p:txBody>
          </p:sp>
        </p:grpSp>
        <p:cxnSp>
          <p:nvCxnSpPr>
            <p:cNvPr id="24" name="直接连接符 23"/>
            <p:cNvCxnSpPr/>
            <p:nvPr/>
          </p:nvCxnSpPr>
          <p:spPr bwMode="auto">
            <a:xfrm flipV="1">
              <a:off x="1399088" y="2449000"/>
              <a:ext cx="604739" cy="1196024"/>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接连接符 26"/>
            <p:cNvCxnSpPr/>
            <p:nvPr/>
          </p:nvCxnSpPr>
          <p:spPr bwMode="auto">
            <a:xfrm flipV="1">
              <a:off x="2003827" y="2160968"/>
              <a:ext cx="1255827" cy="288032"/>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8218" name="组合 8217"/>
          <p:cNvGrpSpPr/>
          <p:nvPr/>
        </p:nvGrpSpPr>
        <p:grpSpPr>
          <a:xfrm>
            <a:off x="4589734" y="1133474"/>
            <a:ext cx="3626151" cy="2857992"/>
            <a:chOff x="4736204" y="1201500"/>
            <a:chExt cx="3626151" cy="2857992"/>
          </a:xfrm>
        </p:grpSpPr>
        <p:grpSp>
          <p:nvGrpSpPr>
            <p:cNvPr id="36" name="组合 35"/>
            <p:cNvGrpSpPr/>
            <p:nvPr/>
          </p:nvGrpSpPr>
          <p:grpSpPr>
            <a:xfrm>
              <a:off x="4736204" y="1201500"/>
              <a:ext cx="3626151" cy="2857992"/>
              <a:chOff x="5331594" y="2923088"/>
              <a:chExt cx="3626151" cy="2857992"/>
            </a:xfrm>
          </p:grpSpPr>
          <p:grpSp>
            <p:nvGrpSpPr>
              <p:cNvPr id="37" name="组合 36"/>
              <p:cNvGrpSpPr/>
              <p:nvPr/>
            </p:nvGrpSpPr>
            <p:grpSpPr>
              <a:xfrm>
                <a:off x="5331594" y="2923088"/>
                <a:ext cx="3626151" cy="2857992"/>
                <a:chOff x="5608042" y="2128678"/>
                <a:chExt cx="3626151" cy="2857992"/>
              </a:xfrm>
            </p:grpSpPr>
            <p:sp>
              <p:nvSpPr>
                <p:cNvPr id="40" name="文本框 39"/>
                <p:cNvSpPr txBox="1"/>
                <p:nvPr/>
              </p:nvSpPr>
              <p:spPr>
                <a:xfrm>
                  <a:off x="5608042" y="2128678"/>
                  <a:ext cx="555876" cy="461665"/>
                </a:xfrm>
                <a:prstGeom prst="rect">
                  <a:avLst/>
                </a:prstGeom>
                <a:noFill/>
              </p:spPr>
              <p:txBody>
                <a:bodyPr wrap="square" rtlCol="0">
                  <a:spAutoFit/>
                </a:bodyPr>
                <a:lstStyle/>
                <a:p>
                  <a:r>
                    <a:rPr lang="en-US" altLang="zh-CN" sz="2400" b="0" i="1" dirty="0">
                      <a:solidFill>
                        <a:srgbClr val="000000"/>
                      </a:solidFill>
                    </a:rPr>
                    <a:t>A</a:t>
                  </a:r>
                  <a:endParaRPr lang="zh-CN" altLang="en-US" sz="2400" b="0" i="1" dirty="0">
                    <a:solidFill>
                      <a:srgbClr val="000000"/>
                    </a:solidFill>
                  </a:endParaRPr>
                </a:p>
              </p:txBody>
            </p:sp>
            <p:grpSp>
              <p:nvGrpSpPr>
                <p:cNvPr id="41" name="组合 40"/>
                <p:cNvGrpSpPr/>
                <p:nvPr/>
              </p:nvGrpSpPr>
              <p:grpSpPr>
                <a:xfrm>
                  <a:off x="5975498" y="2187595"/>
                  <a:ext cx="3258695" cy="2799075"/>
                  <a:chOff x="5975498" y="2187595"/>
                  <a:chExt cx="3258695" cy="2799075"/>
                </a:xfrm>
              </p:grpSpPr>
              <p:grpSp>
                <p:nvGrpSpPr>
                  <p:cNvPr id="42" name="组合 41"/>
                  <p:cNvGrpSpPr/>
                  <p:nvPr/>
                </p:nvGrpSpPr>
                <p:grpSpPr>
                  <a:xfrm>
                    <a:off x="6432948" y="2744075"/>
                    <a:ext cx="2170044" cy="1559432"/>
                    <a:chOff x="7086719" y="3112190"/>
                    <a:chExt cx="2170044" cy="1559432"/>
                  </a:xfrm>
                </p:grpSpPr>
                <p:sp>
                  <p:nvSpPr>
                    <p:cNvPr id="47" name="文本框 46"/>
                    <p:cNvSpPr txBox="1"/>
                    <p:nvPr/>
                  </p:nvSpPr>
                  <p:spPr>
                    <a:xfrm>
                      <a:off x="8744917" y="4271512"/>
                      <a:ext cx="511846" cy="400110"/>
                    </a:xfrm>
                    <a:prstGeom prst="rect">
                      <a:avLst/>
                    </a:prstGeom>
                    <a:noFill/>
                  </p:spPr>
                  <p:txBody>
                    <a:bodyPr wrap="square" rtlCol="0">
                      <a:spAutoFit/>
                    </a:bodyPr>
                    <a:lstStyle/>
                    <a:p>
                      <a:r>
                        <a:rPr lang="zh-CN" altLang="en-US" sz="2000" dirty="0">
                          <a:solidFill>
                            <a:srgbClr val="000000"/>
                          </a:solidFill>
                          <a:latin typeface="黑体" panose="02010609060101010101" pitchFamily="49" charset="-122"/>
                          <a:ea typeface="黑体" panose="02010609060101010101" pitchFamily="49" charset="-122"/>
                        </a:rPr>
                        <a:t>气</a:t>
                      </a:r>
                    </a:p>
                  </p:txBody>
                </p:sp>
                <p:sp>
                  <p:nvSpPr>
                    <p:cNvPr id="48" name="文本框 47"/>
                    <p:cNvSpPr txBox="1"/>
                    <p:nvPr/>
                  </p:nvSpPr>
                  <p:spPr>
                    <a:xfrm>
                      <a:off x="7086719" y="3112190"/>
                      <a:ext cx="448746" cy="400110"/>
                    </a:xfrm>
                    <a:prstGeom prst="rect">
                      <a:avLst/>
                    </a:prstGeom>
                    <a:noFill/>
                  </p:spPr>
                  <p:txBody>
                    <a:bodyPr wrap="square" rtlCol="0">
                      <a:spAutoFit/>
                    </a:bodyPr>
                    <a:lstStyle/>
                    <a:p>
                      <a:r>
                        <a:rPr lang="zh-CN" altLang="en-US" sz="2000" dirty="0">
                          <a:solidFill>
                            <a:srgbClr val="000000"/>
                          </a:solidFill>
                          <a:latin typeface="黑体" panose="02010609060101010101" pitchFamily="49" charset="-122"/>
                          <a:ea typeface="黑体" panose="02010609060101010101" pitchFamily="49" charset="-122"/>
                        </a:rPr>
                        <a:t>液</a:t>
                      </a:r>
                    </a:p>
                  </p:txBody>
                </p:sp>
              </p:grpSp>
              <p:cxnSp>
                <p:nvCxnSpPr>
                  <p:cNvPr id="43" name="直接箭头连接符 42"/>
                  <p:cNvCxnSpPr/>
                  <p:nvPr/>
                </p:nvCxnSpPr>
                <p:spPr bwMode="auto">
                  <a:xfrm flipV="1">
                    <a:off x="5975498" y="2458724"/>
                    <a:ext cx="0" cy="2527946"/>
                  </a:xfrm>
                  <a:prstGeom prst="straightConnector1">
                    <a:avLst/>
                  </a:prstGeom>
                  <a:solidFill>
                    <a:schemeClr val="accent1"/>
                  </a:solidFill>
                  <a:ln w="38100" cap="flat" cmpd="sng" algn="ctr">
                    <a:solidFill>
                      <a:srgbClr val="000000"/>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直接箭头连接符 43"/>
                  <p:cNvCxnSpPr/>
                  <p:nvPr/>
                </p:nvCxnSpPr>
                <p:spPr bwMode="auto">
                  <a:xfrm>
                    <a:off x="5975498" y="4986670"/>
                    <a:ext cx="2985817" cy="0"/>
                  </a:xfrm>
                  <a:prstGeom prst="straightConnector1">
                    <a:avLst/>
                  </a:prstGeom>
                  <a:solidFill>
                    <a:schemeClr val="accent1"/>
                  </a:solidFill>
                  <a:ln w="38100" cap="flat" cmpd="sng" algn="ctr">
                    <a:solidFill>
                      <a:srgbClr val="000000"/>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5" name="文本框 44"/>
                  <p:cNvSpPr txBox="1"/>
                  <p:nvPr/>
                </p:nvSpPr>
                <p:spPr>
                  <a:xfrm>
                    <a:off x="8802145" y="4500194"/>
                    <a:ext cx="432048" cy="461665"/>
                  </a:xfrm>
                  <a:prstGeom prst="rect">
                    <a:avLst/>
                  </a:prstGeom>
                  <a:noFill/>
                </p:spPr>
                <p:txBody>
                  <a:bodyPr wrap="square" rtlCol="0">
                    <a:spAutoFit/>
                  </a:bodyPr>
                  <a:lstStyle/>
                  <a:p>
                    <a:r>
                      <a:rPr lang="en-US" altLang="zh-CN" sz="2400" b="0" i="1" dirty="0">
                        <a:solidFill>
                          <a:srgbClr val="000000"/>
                        </a:solidFill>
                      </a:rPr>
                      <a:t>V</a:t>
                    </a:r>
                    <a:endParaRPr lang="zh-CN" altLang="en-US" sz="2400" b="0" i="1" dirty="0">
                      <a:solidFill>
                        <a:srgbClr val="000000"/>
                      </a:solidFill>
                    </a:endParaRPr>
                  </a:p>
                </p:txBody>
              </p:sp>
              <p:sp>
                <p:nvSpPr>
                  <p:cNvPr id="46" name="文本框 45"/>
                  <p:cNvSpPr txBox="1"/>
                  <p:nvPr/>
                </p:nvSpPr>
                <p:spPr>
                  <a:xfrm>
                    <a:off x="7885426" y="2187595"/>
                    <a:ext cx="1099424" cy="461665"/>
                  </a:xfrm>
                  <a:prstGeom prst="rect">
                    <a:avLst/>
                  </a:prstGeom>
                  <a:noFill/>
                </p:spPr>
                <p:txBody>
                  <a:bodyPr wrap="square" rtlCol="0">
                    <a:spAutoFit/>
                  </a:bodyPr>
                  <a:lstStyle/>
                  <a:p>
                    <a:r>
                      <a:rPr lang="en-US" altLang="zh-CN" sz="2400" b="0" i="1" dirty="0">
                        <a:solidFill>
                          <a:srgbClr val="000000"/>
                        </a:solidFill>
                      </a:rPr>
                      <a:t>T</a:t>
                    </a:r>
                    <a:r>
                      <a:rPr lang="zh-CN" altLang="en-US" sz="2400" dirty="0">
                        <a:solidFill>
                          <a:srgbClr val="000000"/>
                        </a:solidFill>
                      </a:rPr>
                      <a:t>恒定</a:t>
                    </a:r>
                  </a:p>
                </p:txBody>
              </p:sp>
            </p:grpSp>
          </p:grpSp>
          <p:sp>
            <p:nvSpPr>
              <p:cNvPr id="39" name="文本框 38"/>
              <p:cNvSpPr txBox="1"/>
              <p:nvPr/>
            </p:nvSpPr>
            <p:spPr>
              <a:xfrm>
                <a:off x="5738585" y="4806118"/>
                <a:ext cx="1217000" cy="400110"/>
              </a:xfrm>
              <a:prstGeom prst="rect">
                <a:avLst/>
              </a:prstGeom>
              <a:noFill/>
            </p:spPr>
            <p:txBody>
              <a:bodyPr wrap="none" rtlCol="0">
                <a:spAutoFit/>
              </a:bodyPr>
              <a:lstStyle/>
              <a:p>
                <a:r>
                  <a:rPr lang="zh-CN" altLang="en-US" sz="2000" dirty="0">
                    <a:solidFill>
                      <a:srgbClr val="FF0000"/>
                    </a:solidFill>
                  </a:rPr>
                  <a:t>气液共存</a:t>
                </a:r>
              </a:p>
            </p:txBody>
          </p:sp>
        </p:grpSp>
        <p:grpSp>
          <p:nvGrpSpPr>
            <p:cNvPr id="8209" name="组合 8208"/>
            <p:cNvGrpSpPr/>
            <p:nvPr/>
          </p:nvGrpSpPr>
          <p:grpSpPr>
            <a:xfrm>
              <a:off x="5416532" y="1742842"/>
              <a:ext cx="2579236" cy="1737197"/>
              <a:chOff x="5416532" y="1742842"/>
              <a:chExt cx="2579236" cy="1737197"/>
            </a:xfrm>
          </p:grpSpPr>
          <p:cxnSp>
            <p:nvCxnSpPr>
              <p:cNvPr id="8200" name="直接连接符 8199"/>
              <p:cNvCxnSpPr/>
              <p:nvPr/>
            </p:nvCxnSpPr>
            <p:spPr bwMode="auto">
              <a:xfrm>
                <a:off x="5952829" y="2545385"/>
                <a:ext cx="882943" cy="617303"/>
              </a:xfrm>
              <a:prstGeom prst="line">
                <a:avLst/>
              </a:prstGeom>
              <a:solidFill>
                <a:schemeClr val="accent1"/>
              </a:solidFill>
              <a:ln w="2857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206" name="任意多边形 8205"/>
              <p:cNvSpPr/>
              <p:nvPr/>
            </p:nvSpPr>
            <p:spPr bwMode="auto">
              <a:xfrm rot="191140">
                <a:off x="5416532" y="1742842"/>
                <a:ext cx="523620" cy="750054"/>
              </a:xfrm>
              <a:custGeom>
                <a:avLst/>
                <a:gdLst>
                  <a:gd name="connsiteX0" fmla="*/ 0 w 393404"/>
                  <a:gd name="connsiteY0" fmla="*/ 0 h 563526"/>
                  <a:gd name="connsiteX1" fmla="*/ 63795 w 393404"/>
                  <a:gd name="connsiteY1" fmla="*/ 223284 h 563526"/>
                  <a:gd name="connsiteX2" fmla="*/ 212651 w 393404"/>
                  <a:gd name="connsiteY2" fmla="*/ 435935 h 563526"/>
                  <a:gd name="connsiteX3" fmla="*/ 393404 w 393404"/>
                  <a:gd name="connsiteY3" fmla="*/ 563526 h 563526"/>
                  <a:gd name="connsiteX4" fmla="*/ 393404 w 393404"/>
                  <a:gd name="connsiteY4" fmla="*/ 563526 h 5635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3404" h="563526">
                    <a:moveTo>
                      <a:pt x="0" y="0"/>
                    </a:moveTo>
                    <a:cubicBezTo>
                      <a:pt x="14176" y="75314"/>
                      <a:pt x="28353" y="150628"/>
                      <a:pt x="63795" y="223284"/>
                    </a:cubicBezTo>
                    <a:cubicBezTo>
                      <a:pt x="99237" y="295940"/>
                      <a:pt x="157716" y="379228"/>
                      <a:pt x="212651" y="435935"/>
                    </a:cubicBezTo>
                    <a:cubicBezTo>
                      <a:pt x="267586" y="492642"/>
                      <a:pt x="393404" y="563526"/>
                      <a:pt x="393404" y="563526"/>
                    </a:cubicBezTo>
                    <a:lnTo>
                      <a:pt x="393404" y="563526"/>
                    </a:lnTo>
                  </a:path>
                </a:pathLst>
              </a:custGeom>
              <a:no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a:ln>
                    <a:noFill/>
                  </a:ln>
                  <a:solidFill>
                    <a:schemeClr val="tx2"/>
                  </a:solidFill>
                  <a:effectLst/>
                  <a:latin typeface="Times New Roman" pitchFamily="18" charset="0"/>
                  <a:ea typeface="宋体" pitchFamily="2" charset="-122"/>
                </a:endParaRPr>
              </a:p>
            </p:txBody>
          </p:sp>
          <p:sp>
            <p:nvSpPr>
              <p:cNvPr id="8208" name="任意多边形 8207"/>
              <p:cNvSpPr/>
              <p:nvPr/>
            </p:nvSpPr>
            <p:spPr bwMode="auto">
              <a:xfrm>
                <a:off x="6866500" y="3175947"/>
                <a:ext cx="1129268" cy="304092"/>
              </a:xfrm>
              <a:custGeom>
                <a:avLst/>
                <a:gdLst>
                  <a:gd name="connsiteX0" fmla="*/ 0 w 786809"/>
                  <a:gd name="connsiteY0" fmla="*/ 0 h 276447"/>
                  <a:gd name="connsiteX1" fmla="*/ 244549 w 786809"/>
                  <a:gd name="connsiteY1" fmla="*/ 148856 h 276447"/>
                  <a:gd name="connsiteX2" fmla="*/ 552893 w 786809"/>
                  <a:gd name="connsiteY2" fmla="*/ 233916 h 276447"/>
                  <a:gd name="connsiteX3" fmla="*/ 786809 w 786809"/>
                  <a:gd name="connsiteY3" fmla="*/ 276447 h 276447"/>
                </a:gdLst>
                <a:ahLst/>
                <a:cxnLst>
                  <a:cxn ang="0">
                    <a:pos x="connsiteX0" y="connsiteY0"/>
                  </a:cxn>
                  <a:cxn ang="0">
                    <a:pos x="connsiteX1" y="connsiteY1"/>
                  </a:cxn>
                  <a:cxn ang="0">
                    <a:pos x="connsiteX2" y="connsiteY2"/>
                  </a:cxn>
                  <a:cxn ang="0">
                    <a:pos x="connsiteX3" y="connsiteY3"/>
                  </a:cxn>
                </a:cxnLst>
                <a:rect l="l" t="t" r="r" b="b"/>
                <a:pathLst>
                  <a:path w="786809" h="276447">
                    <a:moveTo>
                      <a:pt x="0" y="0"/>
                    </a:moveTo>
                    <a:cubicBezTo>
                      <a:pt x="76200" y="54935"/>
                      <a:pt x="152400" y="109870"/>
                      <a:pt x="244549" y="148856"/>
                    </a:cubicBezTo>
                    <a:cubicBezTo>
                      <a:pt x="336698" y="187842"/>
                      <a:pt x="462517" y="212651"/>
                      <a:pt x="552893" y="233916"/>
                    </a:cubicBezTo>
                    <a:cubicBezTo>
                      <a:pt x="643269" y="255181"/>
                      <a:pt x="715039" y="265814"/>
                      <a:pt x="786809" y="276447"/>
                    </a:cubicBezTo>
                  </a:path>
                </a:pathLst>
              </a:custGeom>
              <a:no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a:ln>
                    <a:noFill/>
                  </a:ln>
                  <a:solidFill>
                    <a:schemeClr val="tx2"/>
                  </a:solidFill>
                  <a:effectLst/>
                  <a:latin typeface="Times New Roman" pitchFamily="18" charset="0"/>
                  <a:ea typeface="宋体" pitchFamily="2" charset="-122"/>
                </a:endParaRPr>
              </a:p>
            </p:txBody>
          </p:sp>
        </p:grpSp>
        <p:sp>
          <p:nvSpPr>
            <p:cNvPr id="8215" name="左大括号 8214"/>
            <p:cNvSpPr/>
            <p:nvPr/>
          </p:nvSpPr>
          <p:spPr bwMode="auto">
            <a:xfrm rot="18395716">
              <a:off x="6144268" y="2436510"/>
              <a:ext cx="290356" cy="1123976"/>
            </a:xfrm>
            <a:prstGeom prst="leftBrac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a:ln>
                  <a:noFill/>
                </a:ln>
                <a:solidFill>
                  <a:schemeClr val="tx2"/>
                </a:solidFill>
                <a:effectLst/>
                <a:latin typeface="Times New Roman" pitchFamily="18" charset="0"/>
                <a:ea typeface="宋体" pitchFamily="2" charset="-122"/>
              </a:endParaRPr>
            </a:p>
          </p:txBody>
        </p:sp>
      </p:grpSp>
      <p:graphicFrame>
        <p:nvGraphicFramePr>
          <p:cNvPr id="75" name="对象 1"/>
          <p:cNvGraphicFramePr>
            <a:graphicFrameLocks noChangeAspect="1"/>
          </p:cNvGraphicFramePr>
          <p:nvPr>
            <p:extLst>
              <p:ext uri="{D42A27DB-BD31-4B8C-83A1-F6EECF244321}">
                <p14:modId xmlns:p14="http://schemas.microsoft.com/office/powerpoint/2010/main" val="3087911209"/>
              </p:ext>
            </p:extLst>
          </p:nvPr>
        </p:nvGraphicFramePr>
        <p:xfrm>
          <a:off x="1524000" y="4144963"/>
          <a:ext cx="6481763" cy="533400"/>
        </p:xfrm>
        <a:graphic>
          <a:graphicData uri="http://schemas.openxmlformats.org/presentationml/2006/ole">
            <mc:AlternateContent xmlns:mc="http://schemas.openxmlformats.org/markup-compatibility/2006">
              <mc:Choice xmlns:v="urn:schemas-microsoft-com:vml" Requires="v">
                <p:oleObj spid="_x0000_s19458" name="Equation" r:id="rId3" imgW="2920680" imgH="241200" progId="Equation.DSMT4">
                  <p:embed/>
                </p:oleObj>
              </mc:Choice>
              <mc:Fallback>
                <p:oleObj name="Equation" r:id="rId3" imgW="2920680" imgH="241200" progId="Equation.DSMT4">
                  <p:embed/>
                  <p:pic>
                    <p:nvPicPr>
                      <p:cNvPr id="75" name="对象 1"/>
                      <p:cNvPicPr>
                        <a:picLocks noChangeAspect="1" noChangeArrowheads="1"/>
                      </p:cNvPicPr>
                      <p:nvPr/>
                    </p:nvPicPr>
                    <p:blipFill>
                      <a:blip r:embed="rId4"/>
                      <a:srcRect/>
                      <a:stretch>
                        <a:fillRect/>
                      </a:stretch>
                    </p:blipFill>
                    <p:spPr bwMode="auto">
                      <a:xfrm>
                        <a:off x="1524000" y="4144963"/>
                        <a:ext cx="6481763"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219" name="矩形 8218"/>
          <p:cNvSpPr/>
          <p:nvPr/>
        </p:nvSpPr>
        <p:spPr>
          <a:xfrm>
            <a:off x="637419" y="4713559"/>
            <a:ext cx="8183845" cy="1815882"/>
          </a:xfrm>
          <a:prstGeom prst="rect">
            <a:avLst/>
          </a:prstGeom>
        </p:spPr>
        <p:txBody>
          <a:bodyPr wrap="square">
            <a:spAutoFit/>
          </a:bodyPr>
          <a:lstStyle/>
          <a:p>
            <a:r>
              <a:rPr lang="zh-CN" altLang="en-US" dirty="0">
                <a:solidFill>
                  <a:srgbClr val="0000FF"/>
                </a:solidFill>
                <a:cs typeface="Times New Roman" pitchFamily="18" charset="0"/>
              </a:rPr>
              <a:t>单相区的</a:t>
            </a:r>
            <a:r>
              <a:rPr lang="en-US" altLang="zh-CN" b="0" i="1" dirty="0">
                <a:solidFill>
                  <a:srgbClr val="000000"/>
                </a:solidFill>
                <a:cs typeface="Times New Roman" pitchFamily="18" charset="0"/>
              </a:rPr>
              <a:t>G</a:t>
            </a:r>
            <a:r>
              <a:rPr lang="zh-CN" altLang="en-US" dirty="0">
                <a:solidFill>
                  <a:srgbClr val="0000FF"/>
                </a:solidFill>
                <a:cs typeface="Times New Roman" pitchFamily="18" charset="0"/>
              </a:rPr>
              <a:t>和</a:t>
            </a:r>
            <a:r>
              <a:rPr lang="en-US" altLang="zh-CN" b="0" i="1" dirty="0">
                <a:solidFill>
                  <a:srgbClr val="000000"/>
                </a:solidFill>
                <a:cs typeface="Times New Roman" pitchFamily="18" charset="0"/>
              </a:rPr>
              <a:t>A</a:t>
            </a:r>
            <a:r>
              <a:rPr lang="zh-CN" altLang="en-US" dirty="0">
                <a:solidFill>
                  <a:srgbClr val="0000FF"/>
                </a:solidFill>
                <a:cs typeface="Times New Roman" pitchFamily="18" charset="0"/>
              </a:rPr>
              <a:t>是等价的，虽然在两相区</a:t>
            </a:r>
            <a:r>
              <a:rPr lang="en-US" altLang="zh-CN" b="0" i="1" dirty="0">
                <a:solidFill>
                  <a:srgbClr val="000000"/>
                </a:solidFill>
                <a:cs typeface="Times New Roman" pitchFamily="18" charset="0"/>
              </a:rPr>
              <a:t>G</a:t>
            </a:r>
            <a:r>
              <a:rPr lang="zh-CN" altLang="en-US" dirty="0">
                <a:solidFill>
                  <a:srgbClr val="0000FF"/>
                </a:solidFill>
                <a:cs typeface="Times New Roman" pitchFamily="18" charset="0"/>
              </a:rPr>
              <a:t>和</a:t>
            </a:r>
            <a:r>
              <a:rPr lang="en-US" altLang="zh-CN" b="0" i="1" dirty="0">
                <a:solidFill>
                  <a:srgbClr val="000000"/>
                </a:solidFill>
                <a:cs typeface="Times New Roman" pitchFamily="18" charset="0"/>
              </a:rPr>
              <a:t>A</a:t>
            </a:r>
            <a:r>
              <a:rPr lang="zh-CN" altLang="en-US" dirty="0">
                <a:solidFill>
                  <a:srgbClr val="0000FF"/>
                </a:solidFill>
                <a:cs typeface="Times New Roman" pitchFamily="18" charset="0"/>
              </a:rPr>
              <a:t>不等价，但是两相区</a:t>
            </a:r>
            <a:r>
              <a:rPr lang="en-US" altLang="zh-CN" b="0" i="1" dirty="0">
                <a:solidFill>
                  <a:srgbClr val="000000"/>
                </a:solidFill>
                <a:cs typeface="Times New Roman" pitchFamily="18" charset="0"/>
              </a:rPr>
              <a:t>A</a:t>
            </a:r>
            <a:r>
              <a:rPr lang="zh-CN" altLang="en-US" dirty="0">
                <a:solidFill>
                  <a:srgbClr val="0000FF"/>
                </a:solidFill>
                <a:cs typeface="Times New Roman" pitchFamily="18" charset="0"/>
              </a:rPr>
              <a:t>的等温线只是连接两个单相区的一条直线，并不需要特别的推导，从这个意义上说</a:t>
            </a:r>
            <a:r>
              <a:rPr lang="en-US" altLang="zh-CN" b="0" i="1" dirty="0">
                <a:solidFill>
                  <a:srgbClr val="000000"/>
                </a:solidFill>
                <a:cs typeface="Times New Roman" pitchFamily="18" charset="0"/>
              </a:rPr>
              <a:t>G</a:t>
            </a:r>
            <a:r>
              <a:rPr lang="zh-CN" altLang="en-US" dirty="0">
                <a:solidFill>
                  <a:srgbClr val="0000FF"/>
                </a:solidFill>
                <a:cs typeface="Times New Roman" pitchFamily="18" charset="0"/>
              </a:rPr>
              <a:t>和</a:t>
            </a:r>
            <a:r>
              <a:rPr lang="en-US" altLang="zh-CN" b="0" i="1" dirty="0">
                <a:solidFill>
                  <a:srgbClr val="000000"/>
                </a:solidFill>
                <a:cs typeface="Times New Roman" pitchFamily="18" charset="0"/>
              </a:rPr>
              <a:t>A</a:t>
            </a:r>
            <a:r>
              <a:rPr lang="zh-CN" altLang="en-US" dirty="0">
                <a:solidFill>
                  <a:srgbClr val="0000FF"/>
                </a:solidFill>
                <a:cs typeface="Times New Roman" pitchFamily="18" charset="0"/>
              </a:rPr>
              <a:t>是等价的，同理，其余基本方程都等价。</a:t>
            </a:r>
            <a:endParaRPr lang="zh-CN" altLang="en-US" dirty="0">
              <a:solidFill>
                <a:srgbClr val="0000FF"/>
              </a:solidFill>
            </a:endParaRPr>
          </a:p>
        </p:txBody>
      </p:sp>
      <p:sp>
        <p:nvSpPr>
          <p:cNvPr id="38" name="矩形 37"/>
          <p:cNvSpPr/>
          <p:nvPr/>
        </p:nvSpPr>
        <p:spPr>
          <a:xfrm>
            <a:off x="609058" y="623560"/>
            <a:ext cx="8357726" cy="523220"/>
          </a:xfrm>
          <a:prstGeom prst="rect">
            <a:avLst/>
          </a:prstGeom>
        </p:spPr>
        <p:txBody>
          <a:bodyPr wrap="square">
            <a:spAutoFit/>
          </a:bodyPr>
          <a:lstStyle/>
          <a:p>
            <a:r>
              <a:rPr lang="zh-CN" altLang="en-US" dirty="0">
                <a:solidFill>
                  <a:srgbClr val="0000FF"/>
                </a:solidFill>
                <a:cs typeface="Times New Roman" pitchFamily="18" charset="0"/>
              </a:rPr>
              <a:t>在前页图中的曲面上截取等温线：</a:t>
            </a:r>
            <a:endParaRPr lang="zh-CN" altLang="en-US" dirty="0">
              <a:solidFill>
                <a:srgbClr val="0000FF"/>
              </a:solidFill>
            </a:endParaRPr>
          </a:p>
        </p:txBody>
      </p:sp>
    </p:spTree>
    <p:extLst>
      <p:ext uri="{BB962C8B-B14F-4D97-AF65-F5344CB8AC3E}">
        <p14:creationId xmlns:p14="http://schemas.microsoft.com/office/powerpoint/2010/main" val="4054676220"/>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267" name="对象 2"/>
          <p:cNvGraphicFramePr>
            <a:graphicFrameLocks noChangeAspect="1"/>
          </p:cNvGraphicFramePr>
          <p:nvPr>
            <p:extLst>
              <p:ext uri="{D42A27DB-BD31-4B8C-83A1-F6EECF244321}">
                <p14:modId xmlns:p14="http://schemas.microsoft.com/office/powerpoint/2010/main" val="4134014905"/>
              </p:ext>
            </p:extLst>
          </p:nvPr>
        </p:nvGraphicFramePr>
        <p:xfrm>
          <a:off x="1949450" y="1206500"/>
          <a:ext cx="5302250" cy="481013"/>
        </p:xfrm>
        <a:graphic>
          <a:graphicData uri="http://schemas.openxmlformats.org/presentationml/2006/ole">
            <mc:AlternateContent xmlns:mc="http://schemas.openxmlformats.org/markup-compatibility/2006">
              <mc:Choice xmlns:v="urn:schemas-microsoft-com:vml" Requires="v">
                <p:oleObj spid="_x0000_s20482" name="Equation" r:id="rId3" imgW="2222280" imgH="203040" progId="Equation.DSMT4">
                  <p:embed/>
                </p:oleObj>
              </mc:Choice>
              <mc:Fallback>
                <p:oleObj name="Equation" r:id="rId3" imgW="2222280" imgH="203040" progId="Equation.DSMT4">
                  <p:embed/>
                  <p:pic>
                    <p:nvPicPr>
                      <p:cNvPr id="11267" name="对象 2"/>
                      <p:cNvPicPr>
                        <a:picLocks noChangeAspect="1" noChangeArrowheads="1"/>
                      </p:cNvPicPr>
                      <p:nvPr/>
                    </p:nvPicPr>
                    <p:blipFill>
                      <a:blip r:embed="rId4"/>
                      <a:srcRect/>
                      <a:stretch>
                        <a:fillRect/>
                      </a:stretch>
                    </p:blipFill>
                    <p:spPr bwMode="auto">
                      <a:xfrm>
                        <a:off x="1949450" y="1206500"/>
                        <a:ext cx="5302250"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68" name="Rectangle 23"/>
          <p:cNvSpPr>
            <a:spLocks noChangeArrowheads="1"/>
          </p:cNvSpPr>
          <p:nvPr/>
        </p:nvSpPr>
        <p:spPr bwMode="auto">
          <a:xfrm>
            <a:off x="733647" y="1711092"/>
            <a:ext cx="8073765"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dirty="0">
                <a:solidFill>
                  <a:srgbClr val="FF0000"/>
                </a:solidFill>
                <a:latin typeface="宋体" pitchFamily="2" charset="-122"/>
              </a:rPr>
              <a:t>热力学能</a:t>
            </a:r>
            <a:r>
              <a:rPr kumimoji="1" lang="zh-CN" altLang="en-US" sz="2800" dirty="0">
                <a:solidFill>
                  <a:srgbClr val="0000FF"/>
                </a:solidFill>
                <a:latin typeface="宋体" pitchFamily="2" charset="-122"/>
              </a:rPr>
              <a:t>和</a:t>
            </a:r>
            <a:r>
              <a:rPr kumimoji="1" lang="zh-CN" altLang="en-US" sz="2800" dirty="0">
                <a:solidFill>
                  <a:srgbClr val="FF0000"/>
                </a:solidFill>
                <a:latin typeface="宋体" pitchFamily="2" charset="-122"/>
              </a:rPr>
              <a:t>焓</a:t>
            </a:r>
            <a:r>
              <a:rPr kumimoji="1" lang="zh-CN" altLang="en-US" sz="2800" dirty="0">
                <a:solidFill>
                  <a:srgbClr val="0000FF"/>
                </a:solidFill>
                <a:latin typeface="宋体" pitchFamily="2" charset="-122"/>
              </a:rPr>
              <a:t>的自然独立变量中有</a:t>
            </a:r>
            <a:r>
              <a:rPr kumimoji="1" lang="zh-CN" altLang="en-US" sz="2800" dirty="0">
                <a:solidFill>
                  <a:srgbClr val="FF0000"/>
                </a:solidFill>
                <a:latin typeface="宋体" pitchFamily="2" charset="-122"/>
              </a:rPr>
              <a:t>熵</a:t>
            </a:r>
            <a:r>
              <a:rPr kumimoji="1" lang="zh-CN" altLang="en-US" sz="2800" dirty="0">
                <a:solidFill>
                  <a:srgbClr val="0000FF"/>
                </a:solidFill>
                <a:latin typeface="宋体" pitchFamily="2" charset="-122"/>
              </a:rPr>
              <a:t>，用</a:t>
            </a:r>
            <a:r>
              <a:rPr kumimoji="1" lang="zh-CN" altLang="en-US" sz="2800" dirty="0">
                <a:solidFill>
                  <a:srgbClr val="FF0000"/>
                </a:solidFill>
                <a:latin typeface="宋体" pitchFamily="2" charset="-122"/>
              </a:rPr>
              <a:t>熵</a:t>
            </a:r>
            <a:r>
              <a:rPr kumimoji="1" lang="zh-CN" altLang="en-US" sz="2800" dirty="0">
                <a:solidFill>
                  <a:srgbClr val="0000FF"/>
                </a:solidFill>
                <a:latin typeface="宋体" pitchFamily="2" charset="-122"/>
              </a:rPr>
              <a:t>做独立变量不方便。为方便起见，在</a:t>
            </a:r>
            <a:r>
              <a:rPr kumimoji="1" lang="zh-CN" altLang="en-US" sz="2800" dirty="0">
                <a:solidFill>
                  <a:srgbClr val="FF0000"/>
                </a:solidFill>
                <a:latin typeface="宋体" pitchFamily="2" charset="-122"/>
              </a:rPr>
              <a:t>满足相律的要求</a:t>
            </a:r>
            <a:r>
              <a:rPr kumimoji="1" lang="zh-CN" altLang="en-US" sz="2800" dirty="0">
                <a:solidFill>
                  <a:srgbClr val="0000FF"/>
                </a:solidFill>
                <a:latin typeface="宋体" pitchFamily="2" charset="-122"/>
              </a:rPr>
              <a:t>下，可把</a:t>
            </a:r>
            <a:r>
              <a:rPr kumimoji="1" lang="zh-CN" altLang="en-US" sz="2800" dirty="0">
                <a:solidFill>
                  <a:srgbClr val="FF0000"/>
                </a:solidFill>
                <a:latin typeface="宋体" pitchFamily="2" charset="-122"/>
              </a:rPr>
              <a:t>熵</a:t>
            </a:r>
            <a:r>
              <a:rPr kumimoji="1" lang="zh-CN" altLang="en-US" sz="2800" dirty="0">
                <a:solidFill>
                  <a:srgbClr val="0000FF"/>
                </a:solidFill>
                <a:latin typeface="宋体" pitchFamily="2" charset="-122"/>
              </a:rPr>
              <a:t>换成</a:t>
            </a:r>
            <a:r>
              <a:rPr kumimoji="1" lang="zh-CN" altLang="en-US" sz="2800" dirty="0">
                <a:solidFill>
                  <a:srgbClr val="FF0000"/>
                </a:solidFill>
                <a:latin typeface="宋体" pitchFamily="2" charset="-122"/>
              </a:rPr>
              <a:t>温度</a:t>
            </a:r>
            <a:r>
              <a:rPr kumimoji="1" lang="zh-CN" altLang="en-US" sz="2800" dirty="0">
                <a:solidFill>
                  <a:srgbClr val="0000FF"/>
                </a:solidFill>
                <a:latin typeface="宋体" pitchFamily="2" charset="-122"/>
              </a:rPr>
              <a:t>：</a:t>
            </a:r>
          </a:p>
        </p:txBody>
      </p:sp>
      <p:graphicFrame>
        <p:nvGraphicFramePr>
          <p:cNvPr id="11269" name="对象 1"/>
          <p:cNvGraphicFramePr>
            <a:graphicFrameLocks noChangeAspect="1"/>
          </p:cNvGraphicFramePr>
          <p:nvPr>
            <p:extLst>
              <p:ext uri="{D42A27DB-BD31-4B8C-83A1-F6EECF244321}">
                <p14:modId xmlns:p14="http://schemas.microsoft.com/office/powerpoint/2010/main" val="2542024964"/>
              </p:ext>
            </p:extLst>
          </p:nvPr>
        </p:nvGraphicFramePr>
        <p:xfrm>
          <a:off x="857250" y="3640138"/>
          <a:ext cx="7669213" cy="1173162"/>
        </p:xfrm>
        <a:graphic>
          <a:graphicData uri="http://schemas.openxmlformats.org/presentationml/2006/ole">
            <mc:AlternateContent xmlns:mc="http://schemas.openxmlformats.org/markup-compatibility/2006">
              <mc:Choice xmlns:v="urn:schemas-microsoft-com:vml" Requires="v">
                <p:oleObj spid="_x0000_s20483" name="Equation" r:id="rId5" imgW="3377880" imgH="520560" progId="Equation.DSMT4">
                  <p:embed/>
                </p:oleObj>
              </mc:Choice>
              <mc:Fallback>
                <p:oleObj name="Equation" r:id="rId5" imgW="3377880" imgH="520560" progId="Equation.DSMT4">
                  <p:embed/>
                  <p:pic>
                    <p:nvPicPr>
                      <p:cNvPr id="11269" name="对象 1"/>
                      <p:cNvPicPr>
                        <a:picLocks noChangeAspect="1" noChangeArrowheads="1"/>
                      </p:cNvPicPr>
                      <p:nvPr/>
                    </p:nvPicPr>
                    <p:blipFill>
                      <a:blip r:embed="rId6"/>
                      <a:srcRect/>
                      <a:stretch>
                        <a:fillRect/>
                      </a:stretch>
                    </p:blipFill>
                    <p:spPr bwMode="auto">
                      <a:xfrm>
                        <a:off x="857250" y="3640138"/>
                        <a:ext cx="7669213" cy="117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271" name="对象 3"/>
          <p:cNvGraphicFramePr>
            <a:graphicFrameLocks noChangeAspect="1"/>
          </p:cNvGraphicFramePr>
          <p:nvPr>
            <p:extLst>
              <p:ext uri="{D42A27DB-BD31-4B8C-83A1-F6EECF244321}">
                <p14:modId xmlns:p14="http://schemas.microsoft.com/office/powerpoint/2010/main" val="2781473805"/>
              </p:ext>
            </p:extLst>
          </p:nvPr>
        </p:nvGraphicFramePr>
        <p:xfrm>
          <a:off x="939800" y="5448300"/>
          <a:ext cx="7319963" cy="1149350"/>
        </p:xfrm>
        <a:graphic>
          <a:graphicData uri="http://schemas.openxmlformats.org/presentationml/2006/ole">
            <mc:AlternateContent xmlns:mc="http://schemas.openxmlformats.org/markup-compatibility/2006">
              <mc:Choice xmlns:v="urn:schemas-microsoft-com:vml" Requires="v">
                <p:oleObj spid="_x0000_s20484" name="Equation" r:id="rId7" imgW="3288960" imgH="520560" progId="Equation.DSMT4">
                  <p:embed/>
                </p:oleObj>
              </mc:Choice>
              <mc:Fallback>
                <p:oleObj name="Equation" r:id="rId7" imgW="3288960" imgH="520560" progId="Equation.DSMT4">
                  <p:embed/>
                  <p:pic>
                    <p:nvPicPr>
                      <p:cNvPr id="11271" name="对象 3"/>
                      <p:cNvPicPr>
                        <a:picLocks noChangeAspect="1" noChangeArrowheads="1"/>
                      </p:cNvPicPr>
                      <p:nvPr/>
                    </p:nvPicPr>
                    <p:blipFill>
                      <a:blip r:embed="rId8"/>
                      <a:srcRect/>
                      <a:stretch>
                        <a:fillRect/>
                      </a:stretch>
                    </p:blipFill>
                    <p:spPr bwMode="auto">
                      <a:xfrm>
                        <a:off x="939800" y="5448300"/>
                        <a:ext cx="7319963" cy="114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矩形 2"/>
          <p:cNvSpPr/>
          <p:nvPr/>
        </p:nvSpPr>
        <p:spPr>
          <a:xfrm>
            <a:off x="579399" y="591058"/>
            <a:ext cx="8228013" cy="523220"/>
          </a:xfrm>
          <a:prstGeom prst="rect">
            <a:avLst/>
          </a:prstGeom>
        </p:spPr>
        <p:txBody>
          <a:bodyPr wrap="square">
            <a:spAutoFit/>
          </a:bodyPr>
          <a:lstStyle/>
          <a:p>
            <a:r>
              <a:rPr kumimoji="1" lang="zh-CN" altLang="en-US" dirty="0">
                <a:solidFill>
                  <a:srgbClr val="FF0000"/>
                </a:solidFill>
                <a:latin typeface="黑体" panose="02010609060101010101" pitchFamily="49" charset="-122"/>
                <a:ea typeface="黑体" panose="02010609060101010101" pitchFamily="49" charset="-122"/>
              </a:rPr>
              <a:t>简单封闭系统内能和焓的方便的独立变量</a:t>
            </a:r>
            <a:endParaRPr lang="zh-CN" altLang="en-US" dirty="0"/>
          </a:p>
        </p:txBody>
      </p:sp>
      <p:graphicFrame>
        <p:nvGraphicFramePr>
          <p:cNvPr id="8" name="对象 2">
            <a:extLst>
              <a:ext uri="{FF2B5EF4-FFF2-40B4-BE49-F238E27FC236}">
                <a16:creationId xmlns:a16="http://schemas.microsoft.com/office/drawing/2014/main" id="{7B18A90E-6078-4C83-B9F3-DA4F2FEE6C64}"/>
              </a:ext>
            </a:extLst>
          </p:cNvPr>
          <p:cNvGraphicFramePr>
            <a:graphicFrameLocks noChangeAspect="1"/>
          </p:cNvGraphicFramePr>
          <p:nvPr>
            <p:extLst>
              <p:ext uri="{D42A27DB-BD31-4B8C-83A1-F6EECF244321}">
                <p14:modId xmlns:p14="http://schemas.microsoft.com/office/powerpoint/2010/main" val="2895357178"/>
              </p:ext>
            </p:extLst>
          </p:nvPr>
        </p:nvGraphicFramePr>
        <p:xfrm>
          <a:off x="2692400" y="3132138"/>
          <a:ext cx="3238500" cy="530225"/>
        </p:xfrm>
        <a:graphic>
          <a:graphicData uri="http://schemas.openxmlformats.org/presentationml/2006/ole">
            <mc:AlternateContent xmlns:mc="http://schemas.openxmlformats.org/markup-compatibility/2006">
              <mc:Choice xmlns:v="urn:schemas-microsoft-com:vml" Requires="v">
                <p:oleObj spid="_x0000_s20485" name="Equation" r:id="rId9" imgW="1384200" imgH="228600" progId="Equation.DSMT4">
                  <p:embed/>
                </p:oleObj>
              </mc:Choice>
              <mc:Fallback>
                <p:oleObj name="Equation" r:id="rId9" imgW="1384200" imgH="228600" progId="Equation.DSMT4">
                  <p:embed/>
                  <p:pic>
                    <p:nvPicPr>
                      <p:cNvPr id="8" name="对象 2">
                        <a:extLst>
                          <a:ext uri="{FF2B5EF4-FFF2-40B4-BE49-F238E27FC236}">
                            <a16:creationId xmlns:a16="http://schemas.microsoft.com/office/drawing/2014/main" id="{7B18A90E-6078-4C83-B9F3-DA4F2FEE6C64}"/>
                          </a:ext>
                        </a:extLst>
                      </p:cNvPr>
                      <p:cNvPicPr>
                        <a:picLocks noChangeAspect="1" noChangeArrowheads="1"/>
                      </p:cNvPicPr>
                      <p:nvPr/>
                    </p:nvPicPr>
                    <p:blipFill>
                      <a:blip r:embed="rId10"/>
                      <a:srcRect/>
                      <a:stretch>
                        <a:fillRect/>
                      </a:stretch>
                    </p:blipFill>
                    <p:spPr bwMode="auto">
                      <a:xfrm>
                        <a:off x="2692400" y="3132138"/>
                        <a:ext cx="3238500"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对象 2">
            <a:extLst>
              <a:ext uri="{FF2B5EF4-FFF2-40B4-BE49-F238E27FC236}">
                <a16:creationId xmlns:a16="http://schemas.microsoft.com/office/drawing/2014/main" id="{E567447E-9B00-48A1-899E-DCB045B196FA}"/>
              </a:ext>
            </a:extLst>
          </p:cNvPr>
          <p:cNvGraphicFramePr>
            <a:graphicFrameLocks noChangeAspect="1"/>
          </p:cNvGraphicFramePr>
          <p:nvPr>
            <p:extLst>
              <p:ext uri="{D42A27DB-BD31-4B8C-83A1-F6EECF244321}">
                <p14:modId xmlns:p14="http://schemas.microsoft.com/office/powerpoint/2010/main" val="4209070658"/>
              </p:ext>
            </p:extLst>
          </p:nvPr>
        </p:nvGraphicFramePr>
        <p:xfrm>
          <a:off x="2647950" y="4887913"/>
          <a:ext cx="3327400" cy="530225"/>
        </p:xfrm>
        <a:graphic>
          <a:graphicData uri="http://schemas.openxmlformats.org/presentationml/2006/ole">
            <mc:AlternateContent xmlns:mc="http://schemas.openxmlformats.org/markup-compatibility/2006">
              <mc:Choice xmlns:v="urn:schemas-microsoft-com:vml" Requires="v">
                <p:oleObj spid="_x0000_s20486" name="Equation" r:id="rId11" imgW="1422360" imgH="228600" progId="Equation.DSMT4">
                  <p:embed/>
                </p:oleObj>
              </mc:Choice>
              <mc:Fallback>
                <p:oleObj name="Equation" r:id="rId11" imgW="1422360" imgH="228600" progId="Equation.DSMT4">
                  <p:embed/>
                  <p:pic>
                    <p:nvPicPr>
                      <p:cNvPr id="9" name="对象 2">
                        <a:extLst>
                          <a:ext uri="{FF2B5EF4-FFF2-40B4-BE49-F238E27FC236}">
                            <a16:creationId xmlns:a16="http://schemas.microsoft.com/office/drawing/2014/main" id="{E567447E-9B00-48A1-899E-DCB045B196FA}"/>
                          </a:ext>
                        </a:extLst>
                      </p:cNvPr>
                      <p:cNvPicPr>
                        <a:picLocks noChangeAspect="1" noChangeArrowheads="1"/>
                      </p:cNvPicPr>
                      <p:nvPr/>
                    </p:nvPicPr>
                    <p:blipFill>
                      <a:blip r:embed="rId12"/>
                      <a:srcRect/>
                      <a:stretch>
                        <a:fillRect/>
                      </a:stretch>
                    </p:blipFill>
                    <p:spPr bwMode="auto">
                      <a:xfrm>
                        <a:off x="2647950" y="4887913"/>
                        <a:ext cx="3327400"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6759142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1284E6B1-E6BD-4CA3-A477-7D216036BCEB}"/>
              </a:ext>
            </a:extLst>
          </p:cNvPr>
          <p:cNvGrpSpPr/>
          <p:nvPr/>
        </p:nvGrpSpPr>
        <p:grpSpPr>
          <a:xfrm>
            <a:off x="1241571" y="2339975"/>
            <a:ext cx="6795942" cy="1209675"/>
            <a:chOff x="128302" y="2393778"/>
            <a:chExt cx="6795942" cy="1209675"/>
          </a:xfrm>
        </p:grpSpPr>
        <p:graphicFrame>
          <p:nvGraphicFramePr>
            <p:cNvPr id="6" name="对象 2">
              <a:extLst>
                <a:ext uri="{FF2B5EF4-FFF2-40B4-BE49-F238E27FC236}">
                  <a16:creationId xmlns:a16="http://schemas.microsoft.com/office/drawing/2014/main" id="{26F70769-1A72-48D3-B363-32237899AA33}"/>
                </a:ext>
              </a:extLst>
            </p:cNvPr>
            <p:cNvGraphicFramePr>
              <a:graphicFrameLocks noChangeAspect="1"/>
            </p:cNvGraphicFramePr>
            <p:nvPr>
              <p:extLst>
                <p:ext uri="{D42A27DB-BD31-4B8C-83A1-F6EECF244321}">
                  <p14:modId xmlns:p14="http://schemas.microsoft.com/office/powerpoint/2010/main" val="2708754615"/>
                </p:ext>
              </p:extLst>
            </p:nvPr>
          </p:nvGraphicFramePr>
          <p:xfrm>
            <a:off x="3714319" y="2393778"/>
            <a:ext cx="3209925" cy="1209675"/>
          </p:xfrm>
          <a:graphic>
            <a:graphicData uri="http://schemas.openxmlformats.org/presentationml/2006/ole">
              <mc:AlternateContent xmlns:mc="http://schemas.openxmlformats.org/markup-compatibility/2006">
                <mc:Choice xmlns:v="urn:schemas-microsoft-com:vml" Requires="v">
                  <p:oleObj spid="_x0000_s21506" name="Equation" r:id="rId3" imgW="1371600" imgH="520560" progId="Equation.DSMT4">
                    <p:embed/>
                  </p:oleObj>
                </mc:Choice>
                <mc:Fallback>
                  <p:oleObj name="Equation" r:id="rId3" imgW="1371600" imgH="520560" progId="Equation.DSMT4">
                    <p:embed/>
                    <p:pic>
                      <p:nvPicPr>
                        <p:cNvPr id="6" name="对象 2">
                          <a:extLst>
                            <a:ext uri="{FF2B5EF4-FFF2-40B4-BE49-F238E27FC236}">
                              <a16:creationId xmlns:a16="http://schemas.microsoft.com/office/drawing/2014/main" id="{26F70769-1A72-48D3-B363-32237899AA33}"/>
                            </a:ext>
                          </a:extLst>
                        </p:cNvPr>
                        <p:cNvPicPr>
                          <a:picLocks noChangeAspect="1" noChangeArrowheads="1"/>
                        </p:cNvPicPr>
                        <p:nvPr/>
                      </p:nvPicPr>
                      <p:blipFill>
                        <a:blip r:embed="rId4"/>
                        <a:srcRect/>
                        <a:stretch>
                          <a:fillRect/>
                        </a:stretch>
                      </p:blipFill>
                      <p:spPr bwMode="auto">
                        <a:xfrm>
                          <a:off x="3714319" y="2393778"/>
                          <a:ext cx="3209925" cy="1209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文本框 6">
              <a:extLst>
                <a:ext uri="{FF2B5EF4-FFF2-40B4-BE49-F238E27FC236}">
                  <a16:creationId xmlns:a16="http://schemas.microsoft.com/office/drawing/2014/main" id="{B898973E-B645-49EF-BBAE-E480D8BC437E}"/>
                </a:ext>
              </a:extLst>
            </p:cNvPr>
            <p:cNvSpPr txBox="1"/>
            <p:nvPr/>
          </p:nvSpPr>
          <p:spPr>
            <a:xfrm>
              <a:off x="128302" y="2665987"/>
              <a:ext cx="4068659" cy="523220"/>
            </a:xfrm>
            <a:prstGeom prst="rect">
              <a:avLst/>
            </a:prstGeom>
            <a:noFill/>
          </p:spPr>
          <p:txBody>
            <a:bodyPr wrap="square" rtlCol="0">
              <a:spAutoFit/>
            </a:bodyPr>
            <a:lstStyle/>
            <a:p>
              <a:r>
                <a:rPr lang="zh-CN" altLang="en-US" dirty="0">
                  <a:solidFill>
                    <a:srgbClr val="000000"/>
                  </a:solidFill>
                </a:rPr>
                <a:t>可证对简单封闭系统：</a:t>
              </a:r>
            </a:p>
          </p:txBody>
        </p:sp>
      </p:grpSp>
      <p:graphicFrame>
        <p:nvGraphicFramePr>
          <p:cNvPr id="14" name="对象 2">
            <a:extLst>
              <a:ext uri="{FF2B5EF4-FFF2-40B4-BE49-F238E27FC236}">
                <a16:creationId xmlns:a16="http://schemas.microsoft.com/office/drawing/2014/main" id="{E89931DE-4526-47A4-BEAC-955C17711315}"/>
              </a:ext>
            </a:extLst>
          </p:cNvPr>
          <p:cNvGraphicFramePr>
            <a:graphicFrameLocks noChangeAspect="1"/>
          </p:cNvGraphicFramePr>
          <p:nvPr>
            <p:extLst>
              <p:ext uri="{D42A27DB-BD31-4B8C-83A1-F6EECF244321}">
                <p14:modId xmlns:p14="http://schemas.microsoft.com/office/powerpoint/2010/main" val="885816802"/>
              </p:ext>
            </p:extLst>
          </p:nvPr>
        </p:nvGraphicFramePr>
        <p:xfrm>
          <a:off x="3106738" y="3571875"/>
          <a:ext cx="2792412" cy="471488"/>
        </p:xfrm>
        <a:graphic>
          <a:graphicData uri="http://schemas.openxmlformats.org/presentationml/2006/ole">
            <mc:AlternateContent xmlns:mc="http://schemas.openxmlformats.org/markup-compatibility/2006">
              <mc:Choice xmlns:v="urn:schemas-microsoft-com:vml" Requires="v">
                <p:oleObj spid="_x0000_s21507" name="Equation" r:id="rId5" imgW="1193760" imgH="203040" progId="Equation.DSMT4">
                  <p:embed/>
                </p:oleObj>
              </mc:Choice>
              <mc:Fallback>
                <p:oleObj name="Equation" r:id="rId5" imgW="1193760" imgH="203040" progId="Equation.DSMT4">
                  <p:embed/>
                  <p:pic>
                    <p:nvPicPr>
                      <p:cNvPr id="14" name="对象 2">
                        <a:extLst>
                          <a:ext uri="{FF2B5EF4-FFF2-40B4-BE49-F238E27FC236}">
                            <a16:creationId xmlns:a16="http://schemas.microsoft.com/office/drawing/2014/main" id="{E89931DE-4526-47A4-BEAC-955C17711315}"/>
                          </a:ext>
                        </a:extLst>
                      </p:cNvPr>
                      <p:cNvPicPr>
                        <a:picLocks noChangeAspect="1" noChangeArrowheads="1"/>
                      </p:cNvPicPr>
                      <p:nvPr/>
                    </p:nvPicPr>
                    <p:blipFill>
                      <a:blip r:embed="rId6"/>
                      <a:srcRect/>
                      <a:stretch>
                        <a:fillRect/>
                      </a:stretch>
                    </p:blipFill>
                    <p:spPr bwMode="auto">
                      <a:xfrm>
                        <a:off x="3106738" y="3571875"/>
                        <a:ext cx="2792412" cy="471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 name="对象 2">
            <a:extLst>
              <a:ext uri="{FF2B5EF4-FFF2-40B4-BE49-F238E27FC236}">
                <a16:creationId xmlns:a16="http://schemas.microsoft.com/office/drawing/2014/main" id="{2F82296C-A701-4294-A05C-DA849F1ACEC9}"/>
              </a:ext>
            </a:extLst>
          </p:cNvPr>
          <p:cNvGraphicFramePr>
            <a:graphicFrameLocks noChangeAspect="1"/>
          </p:cNvGraphicFramePr>
          <p:nvPr>
            <p:extLst>
              <p:ext uri="{D42A27DB-BD31-4B8C-83A1-F6EECF244321}">
                <p14:modId xmlns:p14="http://schemas.microsoft.com/office/powerpoint/2010/main" val="2998912857"/>
              </p:ext>
            </p:extLst>
          </p:nvPr>
        </p:nvGraphicFramePr>
        <p:xfrm>
          <a:off x="805101" y="4751165"/>
          <a:ext cx="7859744" cy="1221772"/>
        </p:xfrm>
        <a:graphic>
          <a:graphicData uri="http://schemas.openxmlformats.org/presentationml/2006/ole">
            <mc:AlternateContent xmlns:mc="http://schemas.openxmlformats.org/markup-compatibility/2006">
              <mc:Choice xmlns:v="urn:schemas-microsoft-com:vml" Requires="v">
                <p:oleObj spid="_x0000_s21508" name="Equation" r:id="rId7" imgW="3327120" imgH="520560" progId="Equation.DSMT4">
                  <p:embed/>
                </p:oleObj>
              </mc:Choice>
              <mc:Fallback>
                <p:oleObj name="Equation" r:id="rId7" imgW="3327120" imgH="520560" progId="Equation.DSMT4">
                  <p:embed/>
                  <p:pic>
                    <p:nvPicPr>
                      <p:cNvPr id="16" name="对象 2">
                        <a:extLst>
                          <a:ext uri="{FF2B5EF4-FFF2-40B4-BE49-F238E27FC236}">
                            <a16:creationId xmlns:a16="http://schemas.microsoft.com/office/drawing/2014/main" id="{2F82296C-A701-4294-A05C-DA849F1ACEC9}"/>
                          </a:ext>
                        </a:extLst>
                      </p:cNvPr>
                      <p:cNvPicPr>
                        <a:picLocks noChangeAspect="1" noChangeArrowheads="1"/>
                      </p:cNvPicPr>
                      <p:nvPr/>
                    </p:nvPicPr>
                    <p:blipFill>
                      <a:blip r:embed="rId8"/>
                      <a:srcRect/>
                      <a:stretch>
                        <a:fillRect/>
                      </a:stretch>
                    </p:blipFill>
                    <p:spPr bwMode="auto">
                      <a:xfrm>
                        <a:off x="805101" y="4751165"/>
                        <a:ext cx="7859744" cy="12217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18" name="直接连接符 17">
            <a:extLst>
              <a:ext uri="{FF2B5EF4-FFF2-40B4-BE49-F238E27FC236}">
                <a16:creationId xmlns:a16="http://schemas.microsoft.com/office/drawing/2014/main" id="{E83AFF5F-E88F-43E7-90EB-BA1687969781}"/>
              </a:ext>
            </a:extLst>
          </p:cNvPr>
          <p:cNvCxnSpPr/>
          <p:nvPr/>
        </p:nvCxnSpPr>
        <p:spPr bwMode="auto">
          <a:xfrm>
            <a:off x="134224" y="4099721"/>
            <a:ext cx="8833607" cy="0"/>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矩形: 圆角 18">
            <a:extLst>
              <a:ext uri="{FF2B5EF4-FFF2-40B4-BE49-F238E27FC236}">
                <a16:creationId xmlns:a16="http://schemas.microsoft.com/office/drawing/2014/main" id="{28E48DED-F293-47E7-8F08-C4819E81B9A1}"/>
              </a:ext>
            </a:extLst>
          </p:cNvPr>
          <p:cNvSpPr/>
          <p:nvPr/>
        </p:nvSpPr>
        <p:spPr bwMode="auto">
          <a:xfrm>
            <a:off x="5927325" y="4799173"/>
            <a:ext cx="2710636" cy="1142815"/>
          </a:xfrm>
          <a:prstGeom prst="roundRect">
            <a:avLst/>
          </a:prstGeom>
          <a:noFill/>
          <a:ln w="38100"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20" name="文本框 19">
            <a:extLst>
              <a:ext uri="{FF2B5EF4-FFF2-40B4-BE49-F238E27FC236}">
                <a16:creationId xmlns:a16="http://schemas.microsoft.com/office/drawing/2014/main" id="{E3C25ACB-CC4C-42A5-A84E-86EFF250D830}"/>
              </a:ext>
            </a:extLst>
          </p:cNvPr>
          <p:cNvSpPr txBox="1"/>
          <p:nvPr/>
        </p:nvSpPr>
        <p:spPr>
          <a:xfrm>
            <a:off x="4288478" y="6028140"/>
            <a:ext cx="4749481" cy="461665"/>
          </a:xfrm>
          <a:prstGeom prst="rect">
            <a:avLst/>
          </a:prstGeom>
          <a:noFill/>
        </p:spPr>
        <p:txBody>
          <a:bodyPr wrap="square" rtlCol="0">
            <a:spAutoFit/>
          </a:bodyPr>
          <a:lstStyle/>
          <a:p>
            <a:r>
              <a:rPr lang="zh-CN" altLang="en-US" sz="2400" dirty="0">
                <a:solidFill>
                  <a:srgbClr val="FF0000"/>
                </a:solidFill>
                <a:latin typeface="黑体" panose="02010609060101010101" pitchFamily="49" charset="-122"/>
                <a:ea typeface="黑体" panose="02010609060101010101" pitchFamily="49" charset="-122"/>
              </a:rPr>
              <a:t>可证对简单封闭系统此项仍为零！</a:t>
            </a:r>
          </a:p>
        </p:txBody>
      </p:sp>
      <p:grpSp>
        <p:nvGrpSpPr>
          <p:cNvPr id="22" name="组合 21">
            <a:extLst>
              <a:ext uri="{FF2B5EF4-FFF2-40B4-BE49-F238E27FC236}">
                <a16:creationId xmlns:a16="http://schemas.microsoft.com/office/drawing/2014/main" id="{EA68E696-5459-4753-A3B7-C3F4ACF8C206}"/>
              </a:ext>
            </a:extLst>
          </p:cNvPr>
          <p:cNvGrpSpPr/>
          <p:nvPr/>
        </p:nvGrpSpPr>
        <p:grpSpPr>
          <a:xfrm>
            <a:off x="1181400" y="1173163"/>
            <a:ext cx="6846588" cy="1208087"/>
            <a:chOff x="1122677" y="1223497"/>
            <a:chExt cx="6846588" cy="1208087"/>
          </a:xfrm>
        </p:grpSpPr>
        <p:graphicFrame>
          <p:nvGraphicFramePr>
            <p:cNvPr id="5" name="对象 2">
              <a:extLst>
                <a:ext uri="{FF2B5EF4-FFF2-40B4-BE49-F238E27FC236}">
                  <a16:creationId xmlns:a16="http://schemas.microsoft.com/office/drawing/2014/main" id="{3C7CD4B4-A93F-4B8D-9FC7-C324F796D032}"/>
                </a:ext>
              </a:extLst>
            </p:cNvPr>
            <p:cNvGraphicFramePr>
              <a:graphicFrameLocks noChangeAspect="1"/>
            </p:cNvGraphicFramePr>
            <p:nvPr>
              <p:extLst>
                <p:ext uri="{D42A27DB-BD31-4B8C-83A1-F6EECF244321}">
                  <p14:modId xmlns:p14="http://schemas.microsoft.com/office/powerpoint/2010/main" val="2665709983"/>
                </p:ext>
              </p:extLst>
            </p:nvPr>
          </p:nvGraphicFramePr>
          <p:xfrm>
            <a:off x="2682890" y="1223497"/>
            <a:ext cx="5286375" cy="1208087"/>
          </p:xfrm>
          <a:graphic>
            <a:graphicData uri="http://schemas.openxmlformats.org/presentationml/2006/ole">
              <mc:AlternateContent xmlns:mc="http://schemas.openxmlformats.org/markup-compatibility/2006">
                <mc:Choice xmlns:v="urn:schemas-microsoft-com:vml" Requires="v">
                  <p:oleObj spid="_x0000_s21509" name="Equation" r:id="rId9" imgW="2260440" imgH="520560" progId="Equation.DSMT4">
                    <p:embed/>
                  </p:oleObj>
                </mc:Choice>
                <mc:Fallback>
                  <p:oleObj name="Equation" r:id="rId9" imgW="2260440" imgH="520560" progId="Equation.DSMT4">
                    <p:embed/>
                    <p:pic>
                      <p:nvPicPr>
                        <p:cNvPr id="5" name="对象 2">
                          <a:extLst>
                            <a:ext uri="{FF2B5EF4-FFF2-40B4-BE49-F238E27FC236}">
                              <a16:creationId xmlns:a16="http://schemas.microsoft.com/office/drawing/2014/main" id="{3C7CD4B4-A93F-4B8D-9FC7-C324F796D032}"/>
                            </a:ext>
                          </a:extLst>
                        </p:cNvPr>
                        <p:cNvPicPr>
                          <a:picLocks noChangeAspect="1" noChangeArrowheads="1"/>
                        </p:cNvPicPr>
                        <p:nvPr/>
                      </p:nvPicPr>
                      <p:blipFill>
                        <a:blip r:embed="rId10"/>
                        <a:srcRect/>
                        <a:stretch>
                          <a:fillRect/>
                        </a:stretch>
                      </p:blipFill>
                      <p:spPr bwMode="auto">
                        <a:xfrm>
                          <a:off x="2682890" y="1223497"/>
                          <a:ext cx="5286375" cy="1208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 name="文本框 20">
              <a:extLst>
                <a:ext uri="{FF2B5EF4-FFF2-40B4-BE49-F238E27FC236}">
                  <a16:creationId xmlns:a16="http://schemas.microsoft.com/office/drawing/2014/main" id="{CA23B594-1F0E-44F5-8BE7-2988A6E51452}"/>
                </a:ext>
              </a:extLst>
            </p:cNvPr>
            <p:cNvSpPr txBox="1"/>
            <p:nvPr/>
          </p:nvSpPr>
          <p:spPr>
            <a:xfrm>
              <a:off x="1122677" y="1464216"/>
              <a:ext cx="1909637" cy="523220"/>
            </a:xfrm>
            <a:prstGeom prst="rect">
              <a:avLst/>
            </a:prstGeom>
            <a:noFill/>
          </p:spPr>
          <p:txBody>
            <a:bodyPr wrap="square" rtlCol="0">
              <a:spAutoFit/>
            </a:bodyPr>
            <a:lstStyle/>
            <a:p>
              <a:r>
                <a:rPr lang="zh-CN" altLang="en-US" dirty="0">
                  <a:solidFill>
                    <a:srgbClr val="000000"/>
                  </a:solidFill>
                </a:rPr>
                <a:t>全微分：</a:t>
              </a:r>
            </a:p>
          </p:txBody>
        </p:sp>
      </p:grpSp>
      <p:sp>
        <p:nvSpPr>
          <p:cNvPr id="23" name="文本框 22">
            <a:extLst>
              <a:ext uri="{FF2B5EF4-FFF2-40B4-BE49-F238E27FC236}">
                <a16:creationId xmlns:a16="http://schemas.microsoft.com/office/drawing/2014/main" id="{D6328C47-3279-4E7E-B66B-2AC99019E6C8}"/>
              </a:ext>
            </a:extLst>
          </p:cNvPr>
          <p:cNvSpPr txBox="1"/>
          <p:nvPr/>
        </p:nvSpPr>
        <p:spPr>
          <a:xfrm>
            <a:off x="1621097" y="575611"/>
            <a:ext cx="6100244" cy="523220"/>
          </a:xfrm>
          <a:prstGeom prst="rect">
            <a:avLst/>
          </a:prstGeom>
          <a:noFill/>
        </p:spPr>
        <p:txBody>
          <a:bodyPr wrap="square" rtlCol="0">
            <a:spAutoFit/>
          </a:bodyPr>
          <a:lstStyle/>
          <a:p>
            <a:r>
              <a:rPr lang="zh-CN" altLang="en-US" dirty="0">
                <a:solidFill>
                  <a:srgbClr val="000000"/>
                </a:solidFill>
              </a:rPr>
              <a:t>自然独立变量：</a:t>
            </a:r>
            <a:r>
              <a:rPr lang="en-US" altLang="zh-CN" b="0" i="1" dirty="0">
                <a:solidFill>
                  <a:srgbClr val="000000"/>
                </a:solidFill>
              </a:rPr>
              <a:t>U</a:t>
            </a:r>
            <a:r>
              <a:rPr lang="en-US" altLang="zh-CN" b="0" dirty="0">
                <a:solidFill>
                  <a:srgbClr val="000000"/>
                </a:solidFill>
              </a:rPr>
              <a:t> = </a:t>
            </a:r>
            <a:r>
              <a:rPr lang="en-US" altLang="zh-CN" b="0" i="1" dirty="0">
                <a:solidFill>
                  <a:srgbClr val="000000"/>
                </a:solidFill>
              </a:rPr>
              <a:t>U</a:t>
            </a:r>
            <a:r>
              <a:rPr lang="en-US" altLang="zh-CN" b="0" dirty="0">
                <a:solidFill>
                  <a:srgbClr val="000000"/>
                </a:solidFill>
              </a:rPr>
              <a:t>(</a:t>
            </a:r>
            <a:r>
              <a:rPr lang="en-US" altLang="zh-CN" b="0" i="1" dirty="0">
                <a:solidFill>
                  <a:srgbClr val="000000"/>
                </a:solidFill>
              </a:rPr>
              <a:t>S</a:t>
            </a:r>
            <a:r>
              <a:rPr lang="en-US" altLang="zh-CN" b="0" dirty="0">
                <a:solidFill>
                  <a:srgbClr val="000000"/>
                </a:solidFill>
              </a:rPr>
              <a:t>,</a:t>
            </a:r>
            <a:r>
              <a:rPr lang="zh-CN" altLang="en-US" b="0" dirty="0">
                <a:solidFill>
                  <a:srgbClr val="000000"/>
                </a:solidFill>
              </a:rPr>
              <a:t> </a:t>
            </a:r>
            <a:r>
              <a:rPr lang="en-US" altLang="zh-CN" b="0" i="1" dirty="0">
                <a:solidFill>
                  <a:srgbClr val="000000"/>
                </a:solidFill>
              </a:rPr>
              <a:t>V</a:t>
            </a:r>
            <a:r>
              <a:rPr lang="en-US" altLang="zh-CN" b="0" dirty="0">
                <a:solidFill>
                  <a:srgbClr val="000000"/>
                </a:solidFill>
              </a:rPr>
              <a:t>,</a:t>
            </a:r>
            <a:r>
              <a:rPr lang="zh-CN" altLang="en-US" b="0" dirty="0">
                <a:solidFill>
                  <a:srgbClr val="000000"/>
                </a:solidFill>
              </a:rPr>
              <a:t> </a:t>
            </a:r>
            <a:r>
              <a:rPr lang="en-US" altLang="zh-CN" b="0" i="1" dirty="0">
                <a:solidFill>
                  <a:srgbClr val="000000"/>
                </a:solidFill>
              </a:rPr>
              <a:t>n</a:t>
            </a:r>
            <a:r>
              <a:rPr lang="en-US" altLang="zh-CN" b="0" baseline="-25000" dirty="0">
                <a:solidFill>
                  <a:srgbClr val="000000"/>
                </a:solidFill>
              </a:rPr>
              <a:t>1</a:t>
            </a:r>
            <a:r>
              <a:rPr lang="en-US" altLang="zh-CN" b="0" dirty="0">
                <a:solidFill>
                  <a:srgbClr val="000000"/>
                </a:solidFill>
              </a:rPr>
              <a:t>,</a:t>
            </a:r>
            <a:r>
              <a:rPr lang="zh-CN" altLang="en-US" b="0" dirty="0">
                <a:solidFill>
                  <a:srgbClr val="000000"/>
                </a:solidFill>
              </a:rPr>
              <a:t> </a:t>
            </a:r>
            <a:r>
              <a:rPr lang="en-US" altLang="zh-CN" b="0" dirty="0">
                <a:solidFill>
                  <a:srgbClr val="000000"/>
                </a:solidFill>
                <a:cs typeface="Times New Roman" panose="02020603050405020304" pitchFamily="18" charset="0"/>
              </a:rPr>
              <a:t>…</a:t>
            </a:r>
            <a:r>
              <a:rPr lang="en-US" altLang="zh-CN" b="0" dirty="0">
                <a:solidFill>
                  <a:srgbClr val="000000"/>
                </a:solidFill>
              </a:rPr>
              <a:t>, </a:t>
            </a:r>
            <a:r>
              <a:rPr lang="en-US" altLang="zh-CN" b="0" i="1" dirty="0" err="1">
                <a:solidFill>
                  <a:srgbClr val="000000"/>
                </a:solidFill>
              </a:rPr>
              <a:t>n</a:t>
            </a:r>
            <a:r>
              <a:rPr lang="en-US" altLang="zh-CN" b="0" i="1" baseline="-25000" dirty="0" err="1">
                <a:solidFill>
                  <a:srgbClr val="000000"/>
                </a:solidFill>
              </a:rPr>
              <a:t>K</a:t>
            </a:r>
            <a:r>
              <a:rPr lang="en-US" altLang="zh-CN" b="0" dirty="0">
                <a:solidFill>
                  <a:srgbClr val="000000"/>
                </a:solidFill>
              </a:rPr>
              <a:t>)</a:t>
            </a:r>
            <a:endParaRPr lang="zh-CN" altLang="en-US" b="0" dirty="0">
              <a:solidFill>
                <a:srgbClr val="000000"/>
              </a:solidFill>
            </a:endParaRPr>
          </a:p>
        </p:txBody>
      </p:sp>
      <p:sp>
        <p:nvSpPr>
          <p:cNvPr id="24" name="文本框 23">
            <a:extLst>
              <a:ext uri="{FF2B5EF4-FFF2-40B4-BE49-F238E27FC236}">
                <a16:creationId xmlns:a16="http://schemas.microsoft.com/office/drawing/2014/main" id="{18482C7A-255E-4612-95AB-5CF365697A7D}"/>
              </a:ext>
            </a:extLst>
          </p:cNvPr>
          <p:cNvSpPr txBox="1"/>
          <p:nvPr/>
        </p:nvSpPr>
        <p:spPr>
          <a:xfrm>
            <a:off x="1621097" y="4173365"/>
            <a:ext cx="6779752" cy="523220"/>
          </a:xfrm>
          <a:prstGeom prst="rect">
            <a:avLst/>
          </a:prstGeom>
          <a:noFill/>
        </p:spPr>
        <p:txBody>
          <a:bodyPr wrap="square" rtlCol="0">
            <a:spAutoFit/>
          </a:bodyPr>
          <a:lstStyle/>
          <a:p>
            <a:r>
              <a:rPr lang="zh-CN" altLang="en-US" dirty="0">
                <a:solidFill>
                  <a:srgbClr val="000000"/>
                </a:solidFill>
              </a:rPr>
              <a:t>方便独立变量：</a:t>
            </a:r>
            <a:r>
              <a:rPr lang="en-US" altLang="zh-CN" b="0" i="1" dirty="0">
                <a:solidFill>
                  <a:srgbClr val="000000"/>
                </a:solidFill>
              </a:rPr>
              <a:t>U</a:t>
            </a:r>
            <a:r>
              <a:rPr lang="en-US" altLang="zh-CN" b="0" dirty="0">
                <a:solidFill>
                  <a:srgbClr val="000000"/>
                </a:solidFill>
              </a:rPr>
              <a:t> = </a:t>
            </a:r>
            <a:r>
              <a:rPr lang="en-US" altLang="zh-CN" b="0" i="1" dirty="0">
                <a:solidFill>
                  <a:srgbClr val="000000"/>
                </a:solidFill>
              </a:rPr>
              <a:t>U</a:t>
            </a:r>
            <a:r>
              <a:rPr lang="en-US" altLang="zh-CN" b="0" dirty="0">
                <a:solidFill>
                  <a:srgbClr val="000000"/>
                </a:solidFill>
              </a:rPr>
              <a:t>(</a:t>
            </a:r>
            <a:r>
              <a:rPr lang="en-US" altLang="zh-CN" b="0" i="1" dirty="0">
                <a:solidFill>
                  <a:srgbClr val="000000"/>
                </a:solidFill>
              </a:rPr>
              <a:t>T</a:t>
            </a:r>
            <a:r>
              <a:rPr lang="en-US" altLang="zh-CN" b="0" dirty="0">
                <a:solidFill>
                  <a:srgbClr val="000000"/>
                </a:solidFill>
              </a:rPr>
              <a:t>,</a:t>
            </a:r>
            <a:r>
              <a:rPr lang="zh-CN" altLang="en-US" b="0" dirty="0">
                <a:solidFill>
                  <a:srgbClr val="000000"/>
                </a:solidFill>
              </a:rPr>
              <a:t> </a:t>
            </a:r>
            <a:r>
              <a:rPr lang="en-US" altLang="zh-CN" b="0" i="1" dirty="0">
                <a:solidFill>
                  <a:srgbClr val="000000"/>
                </a:solidFill>
              </a:rPr>
              <a:t>V</a:t>
            </a:r>
            <a:r>
              <a:rPr lang="en-US" altLang="zh-CN" b="0" dirty="0">
                <a:solidFill>
                  <a:srgbClr val="000000"/>
                </a:solidFill>
              </a:rPr>
              <a:t>,</a:t>
            </a:r>
            <a:r>
              <a:rPr lang="zh-CN" altLang="en-US" b="0" dirty="0">
                <a:solidFill>
                  <a:srgbClr val="000000"/>
                </a:solidFill>
              </a:rPr>
              <a:t> </a:t>
            </a:r>
            <a:r>
              <a:rPr lang="en-US" altLang="zh-CN" b="0" i="1" dirty="0">
                <a:solidFill>
                  <a:srgbClr val="000000"/>
                </a:solidFill>
              </a:rPr>
              <a:t>n</a:t>
            </a:r>
            <a:r>
              <a:rPr lang="en-US" altLang="zh-CN" b="0" baseline="-25000" dirty="0">
                <a:solidFill>
                  <a:srgbClr val="000000"/>
                </a:solidFill>
              </a:rPr>
              <a:t>1</a:t>
            </a:r>
            <a:r>
              <a:rPr lang="en-US" altLang="zh-CN" b="0" dirty="0">
                <a:solidFill>
                  <a:srgbClr val="000000"/>
                </a:solidFill>
              </a:rPr>
              <a:t>,</a:t>
            </a:r>
            <a:r>
              <a:rPr lang="zh-CN" altLang="en-US" b="0" dirty="0">
                <a:solidFill>
                  <a:srgbClr val="000000"/>
                </a:solidFill>
              </a:rPr>
              <a:t> </a:t>
            </a:r>
            <a:r>
              <a:rPr lang="en-US" altLang="zh-CN" b="0" dirty="0">
                <a:solidFill>
                  <a:srgbClr val="000000"/>
                </a:solidFill>
                <a:cs typeface="Times New Roman" panose="02020603050405020304" pitchFamily="18" charset="0"/>
              </a:rPr>
              <a:t>…</a:t>
            </a:r>
            <a:r>
              <a:rPr lang="en-US" altLang="zh-CN" b="0" dirty="0">
                <a:solidFill>
                  <a:srgbClr val="000000"/>
                </a:solidFill>
              </a:rPr>
              <a:t>, </a:t>
            </a:r>
            <a:r>
              <a:rPr lang="en-US" altLang="zh-CN" b="0" i="1" dirty="0" err="1">
                <a:solidFill>
                  <a:srgbClr val="000000"/>
                </a:solidFill>
              </a:rPr>
              <a:t>n</a:t>
            </a:r>
            <a:r>
              <a:rPr lang="en-US" altLang="zh-CN" b="0" i="1" baseline="-25000" dirty="0" err="1">
                <a:solidFill>
                  <a:srgbClr val="000000"/>
                </a:solidFill>
              </a:rPr>
              <a:t>K</a:t>
            </a:r>
            <a:r>
              <a:rPr lang="en-US" altLang="zh-CN" b="0" dirty="0">
                <a:solidFill>
                  <a:srgbClr val="000000"/>
                </a:solidFill>
              </a:rPr>
              <a:t>)</a:t>
            </a:r>
            <a:endParaRPr lang="zh-CN" altLang="en-US" b="0" dirty="0">
              <a:solidFill>
                <a:srgbClr val="000000"/>
              </a:solidFill>
            </a:endParaRPr>
          </a:p>
        </p:txBody>
      </p:sp>
    </p:spTree>
    <p:extLst>
      <p:ext uri="{BB962C8B-B14F-4D97-AF65-F5344CB8AC3E}">
        <p14:creationId xmlns:p14="http://schemas.microsoft.com/office/powerpoint/2010/main" val="12434759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a:extLst>
              <a:ext uri="{FF2B5EF4-FFF2-40B4-BE49-F238E27FC236}">
                <a16:creationId xmlns:a16="http://schemas.microsoft.com/office/drawing/2014/main" id="{4B8E3732-DBB8-4E63-83B8-CD996648D0A6}"/>
              </a:ext>
            </a:extLst>
          </p:cNvPr>
          <p:cNvGraphicFramePr>
            <a:graphicFrameLocks noChangeAspect="1"/>
          </p:cNvGraphicFramePr>
          <p:nvPr>
            <p:extLst>
              <p:ext uri="{D42A27DB-BD31-4B8C-83A1-F6EECF244321}">
                <p14:modId xmlns:p14="http://schemas.microsoft.com/office/powerpoint/2010/main" val="491960758"/>
              </p:ext>
            </p:extLst>
          </p:nvPr>
        </p:nvGraphicFramePr>
        <p:xfrm>
          <a:off x="2197100" y="1985963"/>
          <a:ext cx="4554538" cy="2114550"/>
        </p:xfrm>
        <a:graphic>
          <a:graphicData uri="http://schemas.openxmlformats.org/presentationml/2006/ole">
            <mc:AlternateContent xmlns:mc="http://schemas.openxmlformats.org/markup-compatibility/2006">
              <mc:Choice xmlns:v="urn:schemas-microsoft-com:vml" Requires="v">
                <p:oleObj spid="_x0000_s22530" name="Equation" r:id="rId3" imgW="2006280" imgH="939600" progId="Equation.DSMT4">
                  <p:embed/>
                </p:oleObj>
              </mc:Choice>
              <mc:Fallback>
                <p:oleObj name="Equation" r:id="rId3" imgW="2006280" imgH="939600" progId="Equation.DSMT4">
                  <p:embed/>
                  <p:pic>
                    <p:nvPicPr>
                      <p:cNvPr id="2" name="对象 1">
                        <a:extLst>
                          <a:ext uri="{FF2B5EF4-FFF2-40B4-BE49-F238E27FC236}">
                            <a16:creationId xmlns:a16="http://schemas.microsoft.com/office/drawing/2014/main" id="{4B8E3732-DBB8-4E63-83B8-CD996648D0A6}"/>
                          </a:ext>
                        </a:extLst>
                      </p:cNvPr>
                      <p:cNvPicPr>
                        <a:picLocks noChangeAspect="1" noChangeArrowheads="1"/>
                      </p:cNvPicPr>
                      <p:nvPr/>
                    </p:nvPicPr>
                    <p:blipFill>
                      <a:blip r:embed="rId4"/>
                      <a:srcRect/>
                      <a:stretch>
                        <a:fillRect/>
                      </a:stretch>
                    </p:blipFill>
                    <p:spPr bwMode="auto">
                      <a:xfrm>
                        <a:off x="2197100" y="1985963"/>
                        <a:ext cx="4554538" cy="211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对象 3">
            <a:extLst>
              <a:ext uri="{FF2B5EF4-FFF2-40B4-BE49-F238E27FC236}">
                <a16:creationId xmlns:a16="http://schemas.microsoft.com/office/drawing/2014/main" id="{6803EF53-E20F-4704-84EF-937AE2D5926A}"/>
              </a:ext>
            </a:extLst>
          </p:cNvPr>
          <p:cNvGraphicFramePr>
            <a:graphicFrameLocks noChangeAspect="1"/>
          </p:cNvGraphicFramePr>
          <p:nvPr>
            <p:extLst>
              <p:ext uri="{D42A27DB-BD31-4B8C-83A1-F6EECF244321}">
                <p14:modId xmlns:p14="http://schemas.microsoft.com/office/powerpoint/2010/main" val="1243641754"/>
              </p:ext>
            </p:extLst>
          </p:nvPr>
        </p:nvGraphicFramePr>
        <p:xfrm>
          <a:off x="2203450" y="4325938"/>
          <a:ext cx="4406900" cy="2182812"/>
        </p:xfrm>
        <a:graphic>
          <a:graphicData uri="http://schemas.openxmlformats.org/presentationml/2006/ole">
            <mc:AlternateContent xmlns:mc="http://schemas.openxmlformats.org/markup-compatibility/2006">
              <mc:Choice xmlns:v="urn:schemas-microsoft-com:vml" Requires="v">
                <p:oleObj spid="_x0000_s22531" name="Equation" r:id="rId5" imgW="1981080" imgH="990360" progId="Equation.DSMT4">
                  <p:embed/>
                </p:oleObj>
              </mc:Choice>
              <mc:Fallback>
                <p:oleObj name="Equation" r:id="rId5" imgW="1981080" imgH="990360" progId="Equation.DSMT4">
                  <p:embed/>
                  <p:pic>
                    <p:nvPicPr>
                      <p:cNvPr id="3" name="对象 3">
                        <a:extLst>
                          <a:ext uri="{FF2B5EF4-FFF2-40B4-BE49-F238E27FC236}">
                            <a16:creationId xmlns:a16="http://schemas.microsoft.com/office/drawing/2014/main" id="{6803EF53-E20F-4704-84EF-937AE2D5926A}"/>
                          </a:ext>
                        </a:extLst>
                      </p:cNvPr>
                      <p:cNvPicPr>
                        <a:picLocks noChangeAspect="1" noChangeArrowheads="1"/>
                      </p:cNvPicPr>
                      <p:nvPr/>
                    </p:nvPicPr>
                    <p:blipFill>
                      <a:blip r:embed="rId6"/>
                      <a:srcRect/>
                      <a:stretch>
                        <a:fillRect/>
                      </a:stretch>
                    </p:blipFill>
                    <p:spPr bwMode="auto">
                      <a:xfrm>
                        <a:off x="2203450" y="4325938"/>
                        <a:ext cx="4406900" cy="218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Rectangle 23">
            <a:extLst>
              <a:ext uri="{FF2B5EF4-FFF2-40B4-BE49-F238E27FC236}">
                <a16:creationId xmlns:a16="http://schemas.microsoft.com/office/drawing/2014/main" id="{0760D6B1-BB85-4CA6-B702-D8B7D78B9440}"/>
              </a:ext>
            </a:extLst>
          </p:cNvPr>
          <p:cNvSpPr>
            <a:spLocks noChangeArrowheads="1"/>
          </p:cNvSpPr>
          <p:nvPr/>
        </p:nvSpPr>
        <p:spPr bwMode="auto">
          <a:xfrm>
            <a:off x="585451" y="558016"/>
            <a:ext cx="8073765"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dirty="0">
                <a:solidFill>
                  <a:srgbClr val="0000FF"/>
                </a:solidFill>
                <a:latin typeface="黑体" panose="02010609060101010101" pitchFamily="49" charset="-122"/>
                <a:ea typeface="黑体" panose="02010609060101010101" pitchFamily="49" charset="-122"/>
              </a:rPr>
              <a:t>将独立变量熵换成方便的独立变量温度后，</a:t>
            </a:r>
            <a:r>
              <a:rPr kumimoji="1" lang="zh-CN" altLang="en-US" sz="2800" dirty="0">
                <a:solidFill>
                  <a:srgbClr val="FF0000"/>
                </a:solidFill>
                <a:latin typeface="黑体" panose="02010609060101010101" pitchFamily="49" charset="-122"/>
                <a:ea typeface="黑体" panose="02010609060101010101" pitchFamily="49" charset="-122"/>
              </a:rPr>
              <a:t>简单封闭系统</a:t>
            </a:r>
            <a:r>
              <a:rPr kumimoji="1" lang="zh-CN" altLang="en-US" sz="2800" dirty="0">
                <a:solidFill>
                  <a:srgbClr val="0000FF"/>
                </a:solidFill>
                <a:latin typeface="黑体" panose="02010609060101010101" pitchFamily="49" charset="-122"/>
                <a:ea typeface="黑体" panose="02010609060101010101" pitchFamily="49" charset="-122"/>
              </a:rPr>
              <a:t>的组成变化仍然不影响热力学能和焓</a:t>
            </a:r>
            <a:r>
              <a:rPr kumimoji="1" lang="zh-CN" altLang="en-US" sz="2800" dirty="0">
                <a:solidFill>
                  <a:srgbClr val="0000FF"/>
                </a:solidFill>
                <a:latin typeface="宋体" pitchFamily="2" charset="-122"/>
              </a:rPr>
              <a:t>，可将偏导数下标中的组成略去，两者的全微分可写为：</a:t>
            </a:r>
          </a:p>
        </p:txBody>
      </p:sp>
    </p:spTree>
    <p:extLst>
      <p:ext uri="{BB962C8B-B14F-4D97-AF65-F5344CB8AC3E}">
        <p14:creationId xmlns:p14="http://schemas.microsoft.com/office/powerpoint/2010/main" val="16200050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026"/>
          <p:cNvSpPr txBox="1">
            <a:spLocks noChangeArrowheads="1"/>
          </p:cNvSpPr>
          <p:nvPr/>
        </p:nvSpPr>
        <p:spPr bwMode="auto">
          <a:xfrm>
            <a:off x="495300" y="514350"/>
            <a:ext cx="8172450" cy="523220"/>
          </a:xfrm>
          <a:prstGeom prst="rect">
            <a:avLst/>
          </a:prstGeom>
          <a:noFill/>
          <a:ln>
            <a:noFill/>
          </a:ln>
          <a:effectLst/>
          <a:extLst>
            <a:ext uri="{909E8E84-426E-40DD-AFC4-6F175D3DCCD1}">
              <a14:hiddenFill xmlns:a14="http://schemas.microsoft.com/office/drawing/2010/main">
                <a:solidFill>
                  <a:srgbClr val="00CCFF"/>
                </a:solidFill>
              </a14:hiddenFill>
            </a:ext>
            <a:ext uri="{91240B29-F687-4F45-9708-019B960494DF}">
              <a14:hiddenLine xmlns:a14="http://schemas.microsoft.com/office/drawing/2010/main" w="9525">
                <a:solidFill>
                  <a:srgbClr val="00C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dirty="0">
                <a:solidFill>
                  <a:srgbClr val="FF0000"/>
                </a:solidFill>
                <a:latin typeface="楷体" panose="02010609060101010101" pitchFamily="49" charset="-122"/>
                <a:ea typeface="楷体" panose="02010609060101010101" pitchFamily="49" charset="-122"/>
              </a:rPr>
              <a:t>数学复习：交叉微分恒等式</a:t>
            </a:r>
            <a:endParaRPr kumimoji="1" lang="zh-CN" altLang="en-US" sz="2400" dirty="0">
              <a:latin typeface="楷体" panose="02010609060101010101" pitchFamily="49" charset="-122"/>
              <a:ea typeface="楷体" panose="02010609060101010101" pitchFamily="49" charset="-122"/>
            </a:endParaRPr>
          </a:p>
        </p:txBody>
      </p:sp>
      <p:graphicFrame>
        <p:nvGraphicFramePr>
          <p:cNvPr id="20487" name="Object 1033"/>
          <p:cNvGraphicFramePr>
            <a:graphicFrameLocks noChangeAspect="1"/>
          </p:cNvGraphicFramePr>
          <p:nvPr>
            <p:extLst>
              <p:ext uri="{D42A27DB-BD31-4B8C-83A1-F6EECF244321}">
                <p14:modId xmlns:p14="http://schemas.microsoft.com/office/powerpoint/2010/main" val="1526469516"/>
              </p:ext>
            </p:extLst>
          </p:nvPr>
        </p:nvGraphicFramePr>
        <p:xfrm>
          <a:off x="2940050" y="1285875"/>
          <a:ext cx="3498850" cy="476250"/>
        </p:xfrm>
        <a:graphic>
          <a:graphicData uri="http://schemas.openxmlformats.org/presentationml/2006/ole">
            <mc:AlternateContent xmlns:mc="http://schemas.openxmlformats.org/markup-compatibility/2006">
              <mc:Choice xmlns:v="urn:schemas-microsoft-com:vml" Requires="v">
                <p:oleObj spid="_x0000_s23554" name="Equation" r:id="rId3" imgW="1409400" imgH="203040" progId="Equation.DSMT4">
                  <p:embed/>
                </p:oleObj>
              </mc:Choice>
              <mc:Fallback>
                <p:oleObj name="Equation" r:id="rId3" imgW="1409400" imgH="203040" progId="Equation.DSMT4">
                  <p:embed/>
                  <p:pic>
                    <p:nvPicPr>
                      <p:cNvPr id="20487" name="Object 1033"/>
                      <p:cNvPicPr>
                        <a:picLocks noChangeAspect="1" noChangeArrowheads="1"/>
                      </p:cNvPicPr>
                      <p:nvPr/>
                    </p:nvPicPr>
                    <p:blipFill>
                      <a:blip r:embed="rId4"/>
                      <a:srcRect/>
                      <a:stretch>
                        <a:fillRect/>
                      </a:stretch>
                    </p:blipFill>
                    <p:spPr bwMode="auto">
                      <a:xfrm>
                        <a:off x="2940050" y="1285875"/>
                        <a:ext cx="349885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488" name="Text Box 1035"/>
          <p:cNvSpPr txBox="1">
            <a:spLocks noChangeArrowheads="1"/>
          </p:cNvSpPr>
          <p:nvPr/>
        </p:nvSpPr>
        <p:spPr bwMode="auto">
          <a:xfrm>
            <a:off x="608455" y="2110748"/>
            <a:ext cx="1219200" cy="519113"/>
          </a:xfrm>
          <a:prstGeom prst="rect">
            <a:avLst/>
          </a:prstGeom>
          <a:noFill/>
          <a:ln>
            <a:noFill/>
          </a:ln>
          <a:effectLst/>
          <a:extLst>
            <a:ext uri="{909E8E84-426E-40DD-AFC4-6F175D3DCCD1}">
              <a14:hiddenFill xmlns:a14="http://schemas.microsoft.com/office/drawing/2010/main">
                <a:solidFill>
                  <a:srgbClr val="00CCFF"/>
                </a:solidFill>
              </a14:hiddenFill>
            </a:ext>
            <a:ext uri="{91240B29-F687-4F45-9708-019B960494DF}">
              <a14:hiddenLine xmlns:a14="http://schemas.microsoft.com/office/drawing/2010/main" w="9525">
                <a:solidFill>
                  <a:srgbClr val="00C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50000"/>
              </a:spcBef>
              <a:buClrTx/>
              <a:buSzTx/>
              <a:buFontTx/>
              <a:buNone/>
            </a:pPr>
            <a:r>
              <a:rPr kumimoji="1" lang="zh-CN" altLang="en-US" sz="2800" dirty="0">
                <a:latin typeface="+mn-ea"/>
                <a:ea typeface="+mn-ea"/>
              </a:rPr>
              <a:t>其中 </a:t>
            </a:r>
          </a:p>
        </p:txBody>
      </p:sp>
      <p:graphicFrame>
        <p:nvGraphicFramePr>
          <p:cNvPr id="20492" name="对象 1"/>
          <p:cNvGraphicFramePr>
            <a:graphicFrameLocks noChangeAspect="1"/>
          </p:cNvGraphicFramePr>
          <p:nvPr>
            <p:extLst>
              <p:ext uri="{D42A27DB-BD31-4B8C-83A1-F6EECF244321}">
                <p14:modId xmlns:p14="http://schemas.microsoft.com/office/powerpoint/2010/main" val="2684140491"/>
              </p:ext>
            </p:extLst>
          </p:nvPr>
        </p:nvGraphicFramePr>
        <p:xfrm>
          <a:off x="1971675" y="1901825"/>
          <a:ext cx="5969000" cy="1062038"/>
        </p:xfrm>
        <a:graphic>
          <a:graphicData uri="http://schemas.openxmlformats.org/presentationml/2006/ole">
            <mc:AlternateContent xmlns:mc="http://schemas.openxmlformats.org/markup-compatibility/2006">
              <mc:Choice xmlns:v="urn:schemas-microsoft-com:vml" Requires="v">
                <p:oleObj spid="_x0000_s23555" name="Equation" r:id="rId5" imgW="2616120" imgH="482400" progId="Equation.DSMT4">
                  <p:embed/>
                </p:oleObj>
              </mc:Choice>
              <mc:Fallback>
                <p:oleObj name="Equation" r:id="rId5" imgW="2616120" imgH="482400" progId="Equation.DSMT4">
                  <p:embed/>
                  <p:pic>
                    <p:nvPicPr>
                      <p:cNvPr id="20492" name="对象 1"/>
                      <p:cNvPicPr>
                        <a:picLocks noChangeAspect="1" noChangeArrowheads="1"/>
                      </p:cNvPicPr>
                      <p:nvPr/>
                    </p:nvPicPr>
                    <p:blipFill>
                      <a:blip r:embed="rId6"/>
                      <a:srcRect/>
                      <a:stretch>
                        <a:fillRect/>
                      </a:stretch>
                    </p:blipFill>
                    <p:spPr bwMode="auto">
                      <a:xfrm>
                        <a:off x="1971675" y="1901825"/>
                        <a:ext cx="5969000" cy="106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 name="Object 1040">
            <a:extLst>
              <a:ext uri="{FF2B5EF4-FFF2-40B4-BE49-F238E27FC236}">
                <a16:creationId xmlns:a16="http://schemas.microsoft.com/office/drawing/2014/main" id="{C1386776-AEA1-484A-A526-005309C4D3C8}"/>
              </a:ext>
            </a:extLst>
          </p:cNvPr>
          <p:cNvGraphicFramePr>
            <a:graphicFrameLocks noChangeAspect="1"/>
          </p:cNvGraphicFramePr>
          <p:nvPr>
            <p:extLst>
              <p:ext uri="{D42A27DB-BD31-4B8C-83A1-F6EECF244321}">
                <p14:modId xmlns:p14="http://schemas.microsoft.com/office/powerpoint/2010/main" val="4123338751"/>
              </p:ext>
            </p:extLst>
          </p:nvPr>
        </p:nvGraphicFramePr>
        <p:xfrm>
          <a:off x="1627266" y="3103563"/>
          <a:ext cx="5889467" cy="3272450"/>
        </p:xfrm>
        <a:graphic>
          <a:graphicData uri="http://schemas.openxmlformats.org/presentationml/2006/ole">
            <mc:AlternateContent xmlns:mc="http://schemas.openxmlformats.org/markup-compatibility/2006">
              <mc:Choice xmlns:v="urn:schemas-microsoft-com:vml" Requires="v">
                <p:oleObj spid="_x0000_s23556" name="Equation" r:id="rId7" imgW="2603160" imgH="1473120" progId="Equation.DSMT4">
                  <p:embed/>
                </p:oleObj>
              </mc:Choice>
              <mc:Fallback>
                <p:oleObj name="Equation" r:id="rId7" imgW="2603160" imgH="1473120" progId="Equation.DSMT4">
                  <p:embed/>
                  <p:pic>
                    <p:nvPicPr>
                      <p:cNvPr id="2" name="Object 1040">
                        <a:extLst>
                          <a:ext uri="{FF2B5EF4-FFF2-40B4-BE49-F238E27FC236}">
                            <a16:creationId xmlns:a16="http://schemas.microsoft.com/office/drawing/2014/main" id="{C1386776-AEA1-484A-A526-005309C4D3C8}"/>
                          </a:ext>
                        </a:extLst>
                      </p:cNvPr>
                      <p:cNvPicPr>
                        <a:picLocks noChangeAspect="1" noChangeArrowheads="1"/>
                      </p:cNvPicPr>
                      <p:nvPr/>
                    </p:nvPicPr>
                    <p:blipFill>
                      <a:blip r:embed="rId8"/>
                      <a:srcRect/>
                      <a:stretch>
                        <a:fillRect/>
                      </a:stretch>
                    </p:blipFill>
                    <p:spPr bwMode="auto">
                      <a:xfrm>
                        <a:off x="1627266" y="3103563"/>
                        <a:ext cx="5889467" cy="327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114867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10"/>
          <p:cNvSpPr txBox="1">
            <a:spLocks noChangeArrowheads="1"/>
          </p:cNvSpPr>
          <p:nvPr/>
        </p:nvSpPr>
        <p:spPr bwMode="auto">
          <a:xfrm>
            <a:off x="646516" y="724207"/>
            <a:ext cx="8231670" cy="9541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en-US" altLang="zh-CN" sz="2800" b="0" dirty="0">
                <a:solidFill>
                  <a:srgbClr val="000000"/>
                </a:solidFill>
                <a:latin typeface="Times New Roman" pitchFamily="18" charset="0"/>
                <a:sym typeface="Symbol" pitchFamily="18" charset="2"/>
              </a:rPr>
              <a:t>(</a:t>
            </a:r>
            <a:r>
              <a:rPr kumimoji="1" lang="en-US" altLang="en-US" sz="2800" b="0" dirty="0">
                <a:solidFill>
                  <a:srgbClr val="000000"/>
                </a:solidFill>
                <a:latin typeface="Times New Roman" pitchFamily="18" charset="0"/>
                <a:sym typeface="Symbol" pitchFamily="18" charset="2"/>
              </a:rPr>
              <a:t></a:t>
            </a:r>
            <a:r>
              <a:rPr kumimoji="1" lang="en-US" altLang="zh-CN" sz="2800" b="0" i="1" dirty="0">
                <a:solidFill>
                  <a:srgbClr val="000000"/>
                </a:solidFill>
                <a:latin typeface="Times New Roman" pitchFamily="18" charset="0"/>
              </a:rPr>
              <a:t>U </a:t>
            </a:r>
            <a:r>
              <a:rPr kumimoji="1" lang="en-US" altLang="zh-CN" sz="2800" b="0" dirty="0">
                <a:solidFill>
                  <a:srgbClr val="000000"/>
                </a:solidFill>
                <a:latin typeface="Times New Roman" pitchFamily="18" charset="0"/>
              </a:rPr>
              <a:t>/ </a:t>
            </a:r>
            <a:r>
              <a:rPr kumimoji="1" lang="en-US" altLang="zh-CN" sz="2800" b="0" dirty="0">
                <a:solidFill>
                  <a:srgbClr val="000000"/>
                </a:solidFill>
                <a:latin typeface="Times New Roman" pitchFamily="18" charset="0"/>
                <a:sym typeface="Symbol" pitchFamily="18" charset="2"/>
              </a:rPr>
              <a:t></a:t>
            </a:r>
            <a:r>
              <a:rPr kumimoji="1" lang="en-US" altLang="zh-CN" sz="2800" b="0" i="1" dirty="0">
                <a:solidFill>
                  <a:srgbClr val="000000"/>
                </a:solidFill>
                <a:latin typeface="Times New Roman" pitchFamily="18" charset="0"/>
                <a:sym typeface="Symbol" pitchFamily="18" charset="2"/>
              </a:rPr>
              <a:t>V </a:t>
            </a:r>
            <a:r>
              <a:rPr kumimoji="1" lang="en-US" altLang="zh-CN" sz="2800" b="0" dirty="0">
                <a:solidFill>
                  <a:srgbClr val="000000"/>
                </a:solidFill>
                <a:latin typeface="Times New Roman" pitchFamily="18" charset="0"/>
                <a:sym typeface="Symbol" pitchFamily="18" charset="2"/>
              </a:rPr>
              <a:t>)</a:t>
            </a:r>
            <a:r>
              <a:rPr kumimoji="1" lang="en-US" altLang="zh-CN" sz="2800" b="0" i="1" baseline="-25000" dirty="0">
                <a:solidFill>
                  <a:srgbClr val="000000"/>
                </a:solidFill>
                <a:latin typeface="Times New Roman" pitchFamily="18" charset="0"/>
                <a:sym typeface="Symbol" pitchFamily="18" charset="2"/>
              </a:rPr>
              <a:t>T</a:t>
            </a:r>
            <a:r>
              <a:rPr kumimoji="1" lang="zh-CN" altLang="en-US" sz="2800" dirty="0">
                <a:solidFill>
                  <a:srgbClr val="0000FF"/>
                </a:solidFill>
                <a:latin typeface="Times New Roman" pitchFamily="18" charset="0"/>
                <a:sym typeface="Symbol" pitchFamily="18" charset="2"/>
              </a:rPr>
              <a:t>的推导方法一：用偏导数定义和交叉微</a:t>
            </a:r>
            <a:endParaRPr kumimoji="1" lang="en-US" altLang="zh-CN" sz="2800" dirty="0">
              <a:solidFill>
                <a:srgbClr val="0000FF"/>
              </a:solidFill>
              <a:latin typeface="Times New Roman" pitchFamily="18" charset="0"/>
              <a:sym typeface="Symbol" pitchFamily="18" charset="2"/>
            </a:endParaRPr>
          </a:p>
          <a:p>
            <a:pPr eaLnBrk="1" hangingPunct="1">
              <a:spcBef>
                <a:spcPct val="0"/>
              </a:spcBef>
              <a:buClrTx/>
              <a:buSzTx/>
              <a:buFontTx/>
              <a:buNone/>
            </a:pPr>
            <a:r>
              <a:rPr kumimoji="1" lang="en-US" altLang="zh-CN" sz="2800" dirty="0">
                <a:solidFill>
                  <a:srgbClr val="0000FF"/>
                </a:solidFill>
                <a:latin typeface="Times New Roman" pitchFamily="18" charset="0"/>
                <a:sym typeface="Symbol" pitchFamily="18" charset="2"/>
              </a:rPr>
              <a:t>                                               </a:t>
            </a:r>
            <a:r>
              <a:rPr kumimoji="1" lang="zh-CN" altLang="en-US" sz="2800" dirty="0">
                <a:solidFill>
                  <a:srgbClr val="0000FF"/>
                </a:solidFill>
                <a:latin typeface="Times New Roman" pitchFamily="18" charset="0"/>
                <a:sym typeface="Symbol" pitchFamily="18" charset="2"/>
              </a:rPr>
              <a:t>分恒等式</a:t>
            </a:r>
            <a:endParaRPr kumimoji="1" lang="en-US" altLang="zh-CN" sz="2800" dirty="0">
              <a:solidFill>
                <a:srgbClr val="0000FF"/>
              </a:solidFill>
              <a:latin typeface="Times New Roman" pitchFamily="18" charset="0"/>
              <a:sym typeface="Symbol" pitchFamily="18" charset="2"/>
            </a:endParaRPr>
          </a:p>
        </p:txBody>
      </p:sp>
      <p:graphicFrame>
        <p:nvGraphicFramePr>
          <p:cNvPr id="31747" name="Object 11"/>
          <p:cNvGraphicFramePr>
            <a:graphicFrameLocks noChangeAspect="1"/>
          </p:cNvGraphicFramePr>
          <p:nvPr>
            <p:extLst>
              <p:ext uri="{D42A27DB-BD31-4B8C-83A1-F6EECF244321}">
                <p14:modId xmlns:p14="http://schemas.microsoft.com/office/powerpoint/2010/main" val="3297788885"/>
              </p:ext>
            </p:extLst>
          </p:nvPr>
        </p:nvGraphicFramePr>
        <p:xfrm>
          <a:off x="3032125" y="2001838"/>
          <a:ext cx="2503488" cy="473075"/>
        </p:xfrm>
        <a:graphic>
          <a:graphicData uri="http://schemas.openxmlformats.org/presentationml/2006/ole">
            <mc:AlternateContent xmlns:mc="http://schemas.openxmlformats.org/markup-compatibility/2006">
              <mc:Choice xmlns:v="urn:schemas-microsoft-com:vml" Requires="v">
                <p:oleObj spid="_x0000_s24578" name="Equation" r:id="rId3" imgW="1066680" imgH="203040" progId="Equation.DSMT4">
                  <p:embed/>
                </p:oleObj>
              </mc:Choice>
              <mc:Fallback>
                <p:oleObj name="Equation" r:id="rId3" imgW="1066680" imgH="203040" progId="Equation.DSMT4">
                  <p:embed/>
                  <p:pic>
                    <p:nvPicPr>
                      <p:cNvPr id="31747" name="Object 11"/>
                      <p:cNvPicPr>
                        <a:picLocks noChangeAspect="1" noChangeArrowheads="1"/>
                      </p:cNvPicPr>
                      <p:nvPr/>
                    </p:nvPicPr>
                    <p:blipFill>
                      <a:blip r:embed="rId4"/>
                      <a:srcRect/>
                      <a:stretch>
                        <a:fillRect/>
                      </a:stretch>
                    </p:blipFill>
                    <p:spPr bwMode="auto">
                      <a:xfrm>
                        <a:off x="3032125" y="2001838"/>
                        <a:ext cx="2503488" cy="473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 name="对象 7"/>
          <p:cNvGraphicFramePr>
            <a:graphicFrameLocks noChangeAspect="1"/>
          </p:cNvGraphicFramePr>
          <p:nvPr>
            <p:extLst>
              <p:ext uri="{D42A27DB-BD31-4B8C-83A1-F6EECF244321}">
                <p14:modId xmlns:p14="http://schemas.microsoft.com/office/powerpoint/2010/main" val="1391137486"/>
              </p:ext>
            </p:extLst>
          </p:nvPr>
        </p:nvGraphicFramePr>
        <p:xfrm>
          <a:off x="1046163" y="2825750"/>
          <a:ext cx="7005637" cy="2987675"/>
        </p:xfrm>
        <a:graphic>
          <a:graphicData uri="http://schemas.openxmlformats.org/presentationml/2006/ole">
            <mc:AlternateContent xmlns:mc="http://schemas.openxmlformats.org/markup-compatibility/2006">
              <mc:Choice xmlns:v="urn:schemas-microsoft-com:vml" Requires="v">
                <p:oleObj spid="_x0000_s24579" name="Equation" r:id="rId5" imgW="3327120" imgH="1371600" progId="Equation.DSMT4">
                  <p:embed/>
                </p:oleObj>
              </mc:Choice>
              <mc:Fallback>
                <p:oleObj name="Equation" r:id="rId5" imgW="3327120" imgH="1371600" progId="Equation.DSMT4">
                  <p:embed/>
                  <p:pic>
                    <p:nvPicPr>
                      <p:cNvPr id="16" name="对象 7"/>
                      <p:cNvPicPr>
                        <a:picLocks noChangeAspect="1" noChangeArrowheads="1"/>
                      </p:cNvPicPr>
                      <p:nvPr/>
                    </p:nvPicPr>
                    <p:blipFill>
                      <a:blip r:embed="rId6"/>
                      <a:srcRect/>
                      <a:stretch>
                        <a:fillRect/>
                      </a:stretch>
                    </p:blipFill>
                    <p:spPr bwMode="auto">
                      <a:xfrm>
                        <a:off x="1046163" y="2825750"/>
                        <a:ext cx="7005637" cy="298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文本框 1"/>
          <p:cNvSpPr txBox="1"/>
          <p:nvPr/>
        </p:nvSpPr>
        <p:spPr>
          <a:xfrm>
            <a:off x="5348177" y="5114261"/>
            <a:ext cx="3530009" cy="523220"/>
          </a:xfrm>
          <a:prstGeom prst="rect">
            <a:avLst/>
          </a:prstGeom>
          <a:noFill/>
        </p:spPr>
        <p:txBody>
          <a:bodyPr wrap="square" rtlCol="0">
            <a:spAutoFit/>
          </a:bodyPr>
          <a:lstStyle/>
          <a:p>
            <a:r>
              <a:rPr lang="zh-CN" altLang="en-US" dirty="0">
                <a:solidFill>
                  <a:srgbClr val="0000FF"/>
                </a:solidFill>
              </a:rPr>
              <a:t>可用状态方程计算！</a:t>
            </a:r>
          </a:p>
        </p:txBody>
      </p:sp>
    </p:spTree>
    <p:extLst>
      <p:ext uri="{BB962C8B-B14F-4D97-AF65-F5344CB8AC3E}">
        <p14:creationId xmlns:p14="http://schemas.microsoft.com/office/powerpoint/2010/main" val="3915835030"/>
      </p:ext>
    </p:extLst>
  </p:cSld>
  <p:clrMapOvr>
    <a:masterClrMapping/>
  </p:clrMapOvr>
  <p:transition spd="slow">
    <p:split orient="ver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251520" y="441779"/>
            <a:ext cx="8172450" cy="523220"/>
          </a:xfrm>
          <a:prstGeom prst="rect">
            <a:avLst/>
          </a:prstGeom>
          <a:noFill/>
          <a:ln>
            <a:noFill/>
          </a:ln>
          <a:effectLst/>
          <a:extLst>
            <a:ext uri="{909E8E84-426E-40DD-AFC4-6F175D3DCCD1}">
              <a14:hiddenFill xmlns:a14="http://schemas.microsoft.com/office/drawing/2010/main">
                <a:solidFill>
                  <a:srgbClr val="00CCFF"/>
                </a:solidFill>
              </a14:hiddenFill>
            </a:ext>
            <a:ext uri="{91240B29-F687-4F45-9708-019B960494DF}">
              <a14:hiddenLine xmlns:a14="http://schemas.microsoft.com/office/drawing/2010/main" w="9525">
                <a:solidFill>
                  <a:srgbClr val="00C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dirty="0">
                <a:solidFill>
                  <a:srgbClr val="FF0000"/>
                </a:solidFill>
                <a:latin typeface="楷体" panose="02010609060101010101" pitchFamily="49" charset="-122"/>
                <a:ea typeface="楷体" panose="02010609060101010101" pitchFamily="49" charset="-122"/>
              </a:rPr>
              <a:t>数学复习：链式法则</a:t>
            </a:r>
            <a:endParaRPr kumimoji="1" lang="zh-CN" altLang="en-US" sz="2400" dirty="0">
              <a:latin typeface="楷体" panose="02010609060101010101" pitchFamily="49" charset="-122"/>
              <a:ea typeface="楷体" panose="02010609060101010101" pitchFamily="49" charset="-122"/>
            </a:endParaRPr>
          </a:p>
        </p:txBody>
      </p:sp>
      <p:sp>
        <p:nvSpPr>
          <p:cNvPr id="23556" name="Text Box 4"/>
          <p:cNvSpPr txBox="1">
            <a:spLocks noChangeArrowheads="1"/>
          </p:cNvSpPr>
          <p:nvPr/>
        </p:nvSpPr>
        <p:spPr bwMode="auto">
          <a:xfrm>
            <a:off x="611560" y="910752"/>
            <a:ext cx="8280920" cy="954087"/>
          </a:xfrm>
          <a:prstGeom prst="rect">
            <a:avLst/>
          </a:prstGeom>
          <a:noFill/>
          <a:ln>
            <a:noFill/>
          </a:ln>
          <a:effectLst/>
          <a:extLst>
            <a:ext uri="{909E8E84-426E-40DD-AFC4-6F175D3DCCD1}">
              <a14:hiddenFill xmlns:a14="http://schemas.microsoft.com/office/drawing/2010/main">
                <a:solidFill>
                  <a:srgbClr val="00CCFF"/>
                </a:solidFill>
              </a14:hiddenFill>
            </a:ext>
            <a:ext uri="{91240B29-F687-4F45-9708-019B960494DF}">
              <a14:hiddenLine xmlns:a14="http://schemas.microsoft.com/office/drawing/2010/main" w="9525">
                <a:solidFill>
                  <a:srgbClr val="00C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zh-CN" altLang="en-US" sz="2800" dirty="0">
                <a:solidFill>
                  <a:srgbClr val="000000"/>
                </a:solidFill>
                <a:latin typeface="宋体" pitchFamily="2" charset="-122"/>
              </a:rPr>
              <a:t>将某个独立变量换为另外的独立变量</a:t>
            </a:r>
            <a:r>
              <a:rPr kumimoji="1" lang="en-US" altLang="zh-CN" sz="2800" dirty="0">
                <a:solidFill>
                  <a:srgbClr val="000000"/>
                </a:solidFill>
                <a:latin typeface="宋体" pitchFamily="2" charset="-122"/>
              </a:rPr>
              <a:t>——</a:t>
            </a:r>
            <a:r>
              <a:rPr kumimoji="1" lang="zh-CN" altLang="en-US" sz="2800" dirty="0">
                <a:solidFill>
                  <a:srgbClr val="000000"/>
                </a:solidFill>
                <a:latin typeface="宋体" pitchFamily="2" charset="-122"/>
              </a:rPr>
              <a:t>全微分法</a:t>
            </a:r>
            <a:endParaRPr kumimoji="1" lang="en-US" altLang="zh-CN" sz="2800" dirty="0">
              <a:solidFill>
                <a:srgbClr val="000000"/>
              </a:solidFill>
              <a:latin typeface="宋体" pitchFamily="2" charset="-122"/>
            </a:endParaRPr>
          </a:p>
          <a:p>
            <a:pPr eaLnBrk="1" hangingPunct="1">
              <a:spcBef>
                <a:spcPct val="0"/>
              </a:spcBef>
              <a:buClrTx/>
              <a:buSzTx/>
              <a:buFontTx/>
              <a:buNone/>
            </a:pPr>
            <a:r>
              <a:rPr kumimoji="1" lang="zh-CN" altLang="en-US" sz="2800" dirty="0">
                <a:solidFill>
                  <a:srgbClr val="000000"/>
                </a:solidFill>
                <a:latin typeface="宋体" pitchFamily="2" charset="-122"/>
              </a:rPr>
              <a:t>例：将</a:t>
            </a:r>
            <a:r>
              <a:rPr kumimoji="1" lang="en-US" altLang="zh-CN" sz="2800" b="0" i="1" dirty="0">
                <a:solidFill>
                  <a:srgbClr val="000000"/>
                </a:solidFill>
                <a:latin typeface="Times New Roman" pitchFamily="18" charset="0"/>
                <a:cs typeface="Times New Roman" pitchFamily="18" charset="0"/>
              </a:rPr>
              <a:t>y</a:t>
            </a:r>
            <a:r>
              <a:rPr kumimoji="1" lang="zh-CN" altLang="en-US" sz="2800" dirty="0">
                <a:solidFill>
                  <a:srgbClr val="000000"/>
                </a:solidFill>
                <a:latin typeface="宋体" pitchFamily="2" charset="-122"/>
              </a:rPr>
              <a:t>换为</a:t>
            </a:r>
            <a:r>
              <a:rPr kumimoji="1" lang="en-US" altLang="zh-CN" sz="2800" b="0" i="1" dirty="0">
                <a:solidFill>
                  <a:srgbClr val="000000"/>
                </a:solidFill>
                <a:latin typeface="Times New Roman" pitchFamily="18" charset="0"/>
                <a:cs typeface="Times New Roman" pitchFamily="18" charset="0"/>
              </a:rPr>
              <a:t>w</a:t>
            </a:r>
            <a:r>
              <a:rPr kumimoji="1" lang="zh-CN" altLang="en-US" sz="2800" dirty="0">
                <a:solidFill>
                  <a:srgbClr val="000000"/>
                </a:solidFill>
                <a:latin typeface="Times New Roman" pitchFamily="18" charset="0"/>
                <a:cs typeface="Times New Roman" pitchFamily="18" charset="0"/>
              </a:rPr>
              <a:t>，</a:t>
            </a:r>
            <a:r>
              <a:rPr kumimoji="1" lang="en-US" altLang="zh-CN" sz="2800" b="0" i="1" dirty="0">
                <a:solidFill>
                  <a:srgbClr val="000000"/>
                </a:solidFill>
                <a:latin typeface="Times New Roman" pitchFamily="18" charset="0"/>
                <a:cs typeface="Times New Roman" pitchFamily="18" charset="0"/>
              </a:rPr>
              <a:t>z</a:t>
            </a:r>
            <a:r>
              <a:rPr kumimoji="1" lang="zh-CN" altLang="en-US" sz="2800" b="0" dirty="0">
                <a:solidFill>
                  <a:srgbClr val="000000"/>
                </a:solidFill>
                <a:latin typeface="Times New Roman" pitchFamily="18" charset="0"/>
                <a:cs typeface="Times New Roman" pitchFamily="18" charset="0"/>
              </a:rPr>
              <a:t> </a:t>
            </a:r>
            <a:r>
              <a:rPr kumimoji="1" lang="en-US" altLang="zh-CN" sz="2800" b="0" dirty="0">
                <a:solidFill>
                  <a:srgbClr val="000000"/>
                </a:solidFill>
                <a:latin typeface="Times New Roman" pitchFamily="18" charset="0"/>
                <a:cs typeface="Times New Roman" pitchFamily="18" charset="0"/>
              </a:rPr>
              <a:t>=</a:t>
            </a:r>
            <a:r>
              <a:rPr kumimoji="1" lang="zh-CN" altLang="en-US" sz="2800" b="0" dirty="0">
                <a:solidFill>
                  <a:srgbClr val="000000"/>
                </a:solidFill>
                <a:latin typeface="Times New Roman" pitchFamily="18" charset="0"/>
                <a:cs typeface="Times New Roman" pitchFamily="18" charset="0"/>
              </a:rPr>
              <a:t> </a:t>
            </a:r>
            <a:r>
              <a:rPr kumimoji="1" lang="en-US" altLang="zh-CN" sz="2800" b="0" i="1" dirty="0">
                <a:solidFill>
                  <a:srgbClr val="000000"/>
                </a:solidFill>
                <a:latin typeface="Times New Roman" pitchFamily="18" charset="0"/>
                <a:cs typeface="Times New Roman" pitchFamily="18" charset="0"/>
              </a:rPr>
              <a:t>z</a:t>
            </a:r>
            <a:r>
              <a:rPr kumimoji="1" lang="en-US" altLang="zh-CN" sz="2800" b="0" dirty="0">
                <a:solidFill>
                  <a:srgbClr val="000000"/>
                </a:solidFill>
                <a:latin typeface="Times New Roman" pitchFamily="18" charset="0"/>
                <a:cs typeface="Times New Roman" pitchFamily="18" charset="0"/>
              </a:rPr>
              <a:t>(</a:t>
            </a:r>
            <a:r>
              <a:rPr kumimoji="1" lang="en-US" altLang="zh-CN" sz="2800" b="0" i="1" dirty="0">
                <a:solidFill>
                  <a:srgbClr val="000000"/>
                </a:solidFill>
                <a:latin typeface="Times New Roman" pitchFamily="18" charset="0"/>
                <a:cs typeface="Times New Roman" pitchFamily="18" charset="0"/>
              </a:rPr>
              <a:t>x</a:t>
            </a:r>
            <a:r>
              <a:rPr kumimoji="1" lang="en-US" altLang="zh-CN" sz="2800" b="0" dirty="0">
                <a:solidFill>
                  <a:srgbClr val="000000"/>
                </a:solidFill>
                <a:latin typeface="Times New Roman" pitchFamily="18" charset="0"/>
                <a:cs typeface="Times New Roman" pitchFamily="18" charset="0"/>
              </a:rPr>
              <a:t>, </a:t>
            </a:r>
            <a:r>
              <a:rPr kumimoji="1" lang="en-US" altLang="zh-CN" sz="2800" b="0" i="1" dirty="0">
                <a:solidFill>
                  <a:srgbClr val="000000"/>
                </a:solidFill>
                <a:latin typeface="Times New Roman" pitchFamily="18" charset="0"/>
                <a:cs typeface="Times New Roman" pitchFamily="18" charset="0"/>
              </a:rPr>
              <a:t>y</a:t>
            </a:r>
            <a:r>
              <a:rPr kumimoji="1" lang="en-US" altLang="zh-CN" sz="2800" b="0" dirty="0">
                <a:solidFill>
                  <a:srgbClr val="000000"/>
                </a:solidFill>
                <a:latin typeface="Times New Roman" pitchFamily="18" charset="0"/>
                <a:cs typeface="Times New Roman" pitchFamily="18" charset="0"/>
              </a:rPr>
              <a:t>)</a:t>
            </a:r>
            <a:r>
              <a:rPr kumimoji="1" lang="zh-CN" altLang="en-US" sz="2800" b="0" dirty="0">
                <a:solidFill>
                  <a:srgbClr val="000000"/>
                </a:solidFill>
                <a:latin typeface="Times New Roman" pitchFamily="18" charset="0"/>
                <a:cs typeface="Times New Roman" pitchFamily="18" charset="0"/>
              </a:rPr>
              <a:t> </a:t>
            </a:r>
            <a:r>
              <a:rPr kumimoji="1" lang="en-US" altLang="zh-CN" sz="2800" b="0" dirty="0">
                <a:solidFill>
                  <a:srgbClr val="000000"/>
                </a:solidFill>
                <a:latin typeface="Times New Roman" pitchFamily="18" charset="0"/>
                <a:cs typeface="Times New Roman" pitchFamily="18" charset="0"/>
              </a:rPr>
              <a:t>=</a:t>
            </a:r>
            <a:r>
              <a:rPr kumimoji="1" lang="zh-CN" altLang="en-US" sz="2800" b="0" dirty="0">
                <a:solidFill>
                  <a:srgbClr val="000000"/>
                </a:solidFill>
                <a:latin typeface="Times New Roman" pitchFamily="18" charset="0"/>
                <a:cs typeface="Times New Roman" pitchFamily="18" charset="0"/>
              </a:rPr>
              <a:t> </a:t>
            </a:r>
            <a:r>
              <a:rPr kumimoji="1" lang="en-US" altLang="zh-CN" sz="2800" b="0" i="1" dirty="0">
                <a:solidFill>
                  <a:srgbClr val="000000"/>
                </a:solidFill>
                <a:latin typeface="Times New Roman" pitchFamily="18" charset="0"/>
                <a:cs typeface="Times New Roman" pitchFamily="18" charset="0"/>
              </a:rPr>
              <a:t>z</a:t>
            </a:r>
            <a:r>
              <a:rPr kumimoji="1" lang="en-US" altLang="zh-CN" sz="2800" b="0" dirty="0">
                <a:solidFill>
                  <a:srgbClr val="000000"/>
                </a:solidFill>
                <a:latin typeface="Times New Roman" pitchFamily="18" charset="0"/>
                <a:cs typeface="Times New Roman" pitchFamily="18" charset="0"/>
              </a:rPr>
              <a:t>(</a:t>
            </a:r>
            <a:r>
              <a:rPr kumimoji="1" lang="en-US" altLang="zh-CN" sz="2800" b="0" i="1" dirty="0">
                <a:solidFill>
                  <a:srgbClr val="000000"/>
                </a:solidFill>
                <a:latin typeface="Times New Roman" pitchFamily="18" charset="0"/>
                <a:cs typeface="Times New Roman" pitchFamily="18" charset="0"/>
              </a:rPr>
              <a:t>x</a:t>
            </a:r>
            <a:r>
              <a:rPr kumimoji="1" lang="en-US" altLang="zh-CN" sz="2800" b="0" dirty="0">
                <a:solidFill>
                  <a:srgbClr val="000000"/>
                </a:solidFill>
                <a:latin typeface="Times New Roman" pitchFamily="18" charset="0"/>
                <a:cs typeface="Times New Roman" pitchFamily="18" charset="0"/>
              </a:rPr>
              <a:t>, </a:t>
            </a:r>
            <a:r>
              <a:rPr kumimoji="1" lang="en-US" altLang="zh-CN" sz="2800" b="0" i="1" dirty="0">
                <a:solidFill>
                  <a:srgbClr val="000000"/>
                </a:solidFill>
                <a:latin typeface="Times New Roman" pitchFamily="18" charset="0"/>
                <a:cs typeface="Times New Roman" pitchFamily="18" charset="0"/>
              </a:rPr>
              <a:t>w</a:t>
            </a:r>
            <a:r>
              <a:rPr kumimoji="1" lang="en-US" altLang="zh-CN" sz="2800" b="0" dirty="0">
                <a:solidFill>
                  <a:srgbClr val="000000"/>
                </a:solidFill>
                <a:latin typeface="Times New Roman" pitchFamily="18" charset="0"/>
                <a:cs typeface="Times New Roman" pitchFamily="18" charset="0"/>
              </a:rPr>
              <a:t>)</a:t>
            </a:r>
            <a:r>
              <a:rPr kumimoji="1" lang="zh-CN" altLang="en-US" sz="2800" dirty="0">
                <a:solidFill>
                  <a:srgbClr val="000000"/>
                </a:solidFill>
                <a:latin typeface="Times New Roman" pitchFamily="18" charset="0"/>
                <a:cs typeface="Times New Roman" pitchFamily="18" charset="0"/>
              </a:rPr>
              <a:t>。</a:t>
            </a:r>
            <a:endParaRPr kumimoji="1" lang="zh-CN" altLang="en-US" sz="2800" i="1" dirty="0">
              <a:solidFill>
                <a:srgbClr val="000000"/>
              </a:solidFill>
              <a:latin typeface="宋体" pitchFamily="2" charset="-122"/>
            </a:endParaRPr>
          </a:p>
        </p:txBody>
      </p:sp>
      <p:sp>
        <p:nvSpPr>
          <p:cNvPr id="23561" name="Text Box 23"/>
          <p:cNvSpPr txBox="1">
            <a:spLocks noChangeArrowheads="1"/>
          </p:cNvSpPr>
          <p:nvPr/>
        </p:nvSpPr>
        <p:spPr bwMode="auto">
          <a:xfrm>
            <a:off x="6749847" y="2041072"/>
            <a:ext cx="1352550" cy="519113"/>
          </a:xfrm>
          <a:prstGeom prst="rect">
            <a:avLst/>
          </a:prstGeom>
          <a:noFill/>
          <a:ln>
            <a:noFill/>
          </a:ln>
          <a:effectLst/>
          <a:extLst>
            <a:ext uri="{909E8E84-426E-40DD-AFC4-6F175D3DCCD1}">
              <a14:hiddenFill xmlns:a14="http://schemas.microsoft.com/office/drawing/2010/main">
                <a:solidFill>
                  <a:srgbClr val="00CCFF"/>
                </a:solidFill>
              </a14:hiddenFill>
            </a:ext>
            <a:ext uri="{91240B29-F687-4F45-9708-019B960494DF}">
              <a14:hiddenLine xmlns:a14="http://schemas.microsoft.com/office/drawing/2010/main" w="9525">
                <a:solidFill>
                  <a:srgbClr val="00C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50000"/>
              </a:spcBef>
              <a:buClrTx/>
              <a:buSzTx/>
              <a:buFontTx/>
              <a:buNone/>
            </a:pPr>
            <a:r>
              <a:rPr kumimoji="1" lang="en-US" altLang="zh-CN" sz="2800" dirty="0">
                <a:solidFill>
                  <a:srgbClr val="FF0000"/>
                </a:solidFill>
                <a:latin typeface="Times New Roman" panose="02020603050405020304" pitchFamily="18" charset="0"/>
                <a:cs typeface="Times New Roman" panose="02020603050405020304" pitchFamily="18" charset="0"/>
              </a:rPr>
              <a:t>(1)</a:t>
            </a:r>
            <a:r>
              <a:rPr kumimoji="1" lang="zh-CN" altLang="en-US" sz="2400" dirty="0">
                <a:latin typeface="Times New Roman" panose="02020603050405020304" pitchFamily="18" charset="0"/>
                <a:cs typeface="Times New Roman" panose="02020603050405020304" pitchFamily="18" charset="0"/>
              </a:rPr>
              <a:t> </a:t>
            </a:r>
          </a:p>
        </p:txBody>
      </p:sp>
      <p:sp>
        <p:nvSpPr>
          <p:cNvPr id="23562" name="Text Box 29"/>
          <p:cNvSpPr txBox="1">
            <a:spLocks noChangeArrowheads="1"/>
          </p:cNvSpPr>
          <p:nvPr/>
        </p:nvSpPr>
        <p:spPr bwMode="auto">
          <a:xfrm>
            <a:off x="448810" y="2963411"/>
            <a:ext cx="228439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dirty="0">
                <a:solidFill>
                  <a:srgbClr val="0000FF"/>
                </a:solidFill>
                <a:latin typeface="Times New Roman" pitchFamily="18" charset="0"/>
              </a:rPr>
              <a:t>以</a:t>
            </a:r>
            <a:r>
              <a:rPr kumimoji="1" lang="en-US" altLang="zh-CN" sz="2800" b="0" dirty="0">
                <a:solidFill>
                  <a:srgbClr val="000000"/>
                </a:solidFill>
                <a:latin typeface="Times New Roman" pitchFamily="18" charset="0"/>
              </a:rPr>
              <a:t>d</a:t>
            </a:r>
            <a:r>
              <a:rPr kumimoji="1" lang="en-US" altLang="zh-CN" sz="2800" b="0" i="1" dirty="0">
                <a:solidFill>
                  <a:srgbClr val="000000"/>
                </a:solidFill>
                <a:latin typeface="Times New Roman" pitchFamily="18" charset="0"/>
              </a:rPr>
              <a:t>x</a:t>
            </a:r>
            <a:r>
              <a:rPr kumimoji="1" lang="en-US" altLang="zh-CN" sz="2800" dirty="0">
                <a:solidFill>
                  <a:srgbClr val="0000FF"/>
                </a:solidFill>
                <a:latin typeface="Times New Roman" pitchFamily="18" charset="0"/>
              </a:rPr>
              <a:t> </a:t>
            </a:r>
            <a:r>
              <a:rPr kumimoji="1" lang="zh-CN" altLang="en-US" sz="2800" dirty="0">
                <a:solidFill>
                  <a:srgbClr val="0000FF"/>
                </a:solidFill>
                <a:latin typeface="Times New Roman" pitchFamily="18" charset="0"/>
              </a:rPr>
              <a:t>除式</a:t>
            </a:r>
            <a:r>
              <a:rPr kumimoji="1" lang="en-US" altLang="zh-CN" sz="2800" dirty="0">
                <a:solidFill>
                  <a:srgbClr val="0000FF"/>
                </a:solidFill>
                <a:latin typeface="Times New Roman" pitchFamily="18" charset="0"/>
              </a:rPr>
              <a:t>(1)</a:t>
            </a:r>
          </a:p>
        </p:txBody>
      </p:sp>
      <p:sp>
        <p:nvSpPr>
          <p:cNvPr id="23564" name="Text Box 31"/>
          <p:cNvSpPr txBox="1">
            <a:spLocks noChangeArrowheads="1"/>
          </p:cNvSpPr>
          <p:nvPr/>
        </p:nvSpPr>
        <p:spPr bwMode="auto">
          <a:xfrm>
            <a:off x="419100" y="3925888"/>
            <a:ext cx="232249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dirty="0">
                <a:solidFill>
                  <a:srgbClr val="0000FF"/>
                </a:solidFill>
                <a:latin typeface="Times New Roman" pitchFamily="18" charset="0"/>
              </a:rPr>
              <a:t>加以恒</a:t>
            </a:r>
            <a:r>
              <a:rPr kumimoji="1" lang="en-US" altLang="zh-CN" sz="2800" b="0" i="1" dirty="0">
                <a:solidFill>
                  <a:srgbClr val="000000"/>
                </a:solidFill>
                <a:latin typeface="Times New Roman" pitchFamily="18" charset="0"/>
              </a:rPr>
              <a:t>w</a:t>
            </a:r>
            <a:r>
              <a:rPr kumimoji="1" lang="zh-CN" altLang="en-US" sz="2800" dirty="0">
                <a:solidFill>
                  <a:srgbClr val="0000FF"/>
                </a:solidFill>
                <a:latin typeface="Times New Roman" pitchFamily="18" charset="0"/>
              </a:rPr>
              <a:t>条件</a:t>
            </a:r>
          </a:p>
        </p:txBody>
      </p:sp>
      <p:sp>
        <p:nvSpPr>
          <p:cNvPr id="23565" name="Text Box 29"/>
          <p:cNvSpPr txBox="1">
            <a:spLocks noChangeArrowheads="1"/>
          </p:cNvSpPr>
          <p:nvPr/>
        </p:nvSpPr>
        <p:spPr bwMode="auto">
          <a:xfrm>
            <a:off x="417964" y="5867182"/>
            <a:ext cx="232249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dirty="0">
                <a:solidFill>
                  <a:srgbClr val="0000FF"/>
                </a:solidFill>
                <a:latin typeface="Times New Roman" pitchFamily="18" charset="0"/>
              </a:rPr>
              <a:t>加以恒</a:t>
            </a:r>
            <a:r>
              <a:rPr kumimoji="1" lang="en-US" altLang="zh-CN" sz="2800" b="0" i="1" dirty="0">
                <a:solidFill>
                  <a:srgbClr val="000000"/>
                </a:solidFill>
                <a:latin typeface="Times New Roman" pitchFamily="18" charset="0"/>
              </a:rPr>
              <a:t>x</a:t>
            </a:r>
            <a:r>
              <a:rPr kumimoji="1" lang="zh-CN" altLang="en-US" sz="2800" dirty="0">
                <a:solidFill>
                  <a:srgbClr val="0000FF"/>
                </a:solidFill>
                <a:latin typeface="Times New Roman" pitchFamily="18" charset="0"/>
              </a:rPr>
              <a:t>条件</a:t>
            </a:r>
            <a:endParaRPr kumimoji="1" lang="en-US" altLang="zh-CN" sz="2800" dirty="0">
              <a:solidFill>
                <a:srgbClr val="0000FF"/>
              </a:solidFill>
              <a:latin typeface="Times New Roman" pitchFamily="18" charset="0"/>
            </a:endParaRPr>
          </a:p>
        </p:txBody>
      </p:sp>
      <p:sp>
        <p:nvSpPr>
          <p:cNvPr id="23567" name="Text Box 29"/>
          <p:cNvSpPr txBox="1">
            <a:spLocks noChangeArrowheads="1"/>
          </p:cNvSpPr>
          <p:nvPr/>
        </p:nvSpPr>
        <p:spPr bwMode="auto">
          <a:xfrm>
            <a:off x="417963" y="4878854"/>
            <a:ext cx="232249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dirty="0">
                <a:solidFill>
                  <a:srgbClr val="0000FF"/>
                </a:solidFill>
                <a:latin typeface="Times New Roman" pitchFamily="18" charset="0"/>
              </a:rPr>
              <a:t>以</a:t>
            </a:r>
            <a:r>
              <a:rPr kumimoji="1" lang="en-US" altLang="zh-CN" sz="2800" b="0" dirty="0" err="1">
                <a:solidFill>
                  <a:srgbClr val="000000"/>
                </a:solidFill>
                <a:latin typeface="Times New Roman" pitchFamily="18" charset="0"/>
              </a:rPr>
              <a:t>d</a:t>
            </a:r>
            <a:r>
              <a:rPr kumimoji="1" lang="en-US" altLang="zh-CN" sz="2800" b="0" i="1" dirty="0" err="1">
                <a:solidFill>
                  <a:srgbClr val="000000"/>
                </a:solidFill>
                <a:latin typeface="Times New Roman" pitchFamily="18" charset="0"/>
              </a:rPr>
              <a:t>w</a:t>
            </a:r>
            <a:r>
              <a:rPr kumimoji="1" lang="en-US" altLang="zh-CN" sz="2800" dirty="0">
                <a:solidFill>
                  <a:srgbClr val="000000"/>
                </a:solidFill>
                <a:latin typeface="Times New Roman" pitchFamily="18" charset="0"/>
              </a:rPr>
              <a:t> </a:t>
            </a:r>
            <a:r>
              <a:rPr kumimoji="1" lang="zh-CN" altLang="en-US" sz="2800" dirty="0">
                <a:solidFill>
                  <a:srgbClr val="0000FF"/>
                </a:solidFill>
                <a:latin typeface="Times New Roman" pitchFamily="18" charset="0"/>
              </a:rPr>
              <a:t>除式</a:t>
            </a:r>
            <a:r>
              <a:rPr kumimoji="1" lang="en-US" altLang="zh-CN" sz="2800" dirty="0">
                <a:solidFill>
                  <a:srgbClr val="0000FF"/>
                </a:solidFill>
                <a:latin typeface="Times New Roman" pitchFamily="18" charset="0"/>
              </a:rPr>
              <a:t>(1)</a:t>
            </a:r>
          </a:p>
        </p:txBody>
      </p:sp>
      <p:grpSp>
        <p:nvGrpSpPr>
          <p:cNvPr id="3" name="组合 2">
            <a:extLst>
              <a:ext uri="{FF2B5EF4-FFF2-40B4-BE49-F238E27FC236}">
                <a16:creationId xmlns:a16="http://schemas.microsoft.com/office/drawing/2014/main" id="{BCE55159-AFC2-4759-B4A9-A09A056E49D7}"/>
              </a:ext>
            </a:extLst>
          </p:cNvPr>
          <p:cNvGrpSpPr/>
          <p:nvPr/>
        </p:nvGrpSpPr>
        <p:grpSpPr>
          <a:xfrm>
            <a:off x="2964066" y="3721100"/>
            <a:ext cx="4462056" cy="1004888"/>
            <a:chOff x="2964066" y="3696281"/>
            <a:chExt cx="4462056" cy="1004888"/>
          </a:xfrm>
        </p:grpSpPr>
        <p:sp>
          <p:nvSpPr>
            <p:cNvPr id="23570" name="AutoShape 28"/>
            <p:cNvSpPr>
              <a:spLocks noChangeArrowheads="1"/>
            </p:cNvSpPr>
            <p:nvPr/>
          </p:nvSpPr>
          <p:spPr bwMode="auto">
            <a:xfrm>
              <a:off x="2964066" y="3697288"/>
              <a:ext cx="4462056" cy="971550"/>
            </a:xfrm>
            <a:prstGeom prst="roundRect">
              <a:avLst>
                <a:gd name="adj" fmla="val 16667"/>
              </a:avLst>
            </a:prstGeom>
            <a:solidFill>
              <a:srgbClr val="FFCCFF"/>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graphicFrame>
          <p:nvGraphicFramePr>
            <p:cNvPr id="2" name="对象 1">
              <a:extLst>
                <a:ext uri="{FF2B5EF4-FFF2-40B4-BE49-F238E27FC236}">
                  <a16:creationId xmlns:a16="http://schemas.microsoft.com/office/drawing/2014/main" id="{8022E631-1B6F-4F82-8B8A-3E73FD5DC3C1}"/>
                </a:ext>
              </a:extLst>
            </p:cNvPr>
            <p:cNvGraphicFramePr>
              <a:graphicFrameLocks noChangeAspect="1"/>
            </p:cNvGraphicFramePr>
            <p:nvPr>
              <p:extLst>
                <p:ext uri="{D42A27DB-BD31-4B8C-83A1-F6EECF244321}">
                  <p14:modId xmlns:p14="http://schemas.microsoft.com/office/powerpoint/2010/main" val="132723431"/>
                </p:ext>
              </p:extLst>
            </p:nvPr>
          </p:nvGraphicFramePr>
          <p:xfrm>
            <a:off x="3189288" y="3696281"/>
            <a:ext cx="4084637" cy="1004888"/>
          </p:xfrm>
          <a:graphic>
            <a:graphicData uri="http://schemas.openxmlformats.org/presentationml/2006/ole">
              <mc:AlternateContent xmlns:mc="http://schemas.openxmlformats.org/markup-compatibility/2006">
                <mc:Choice xmlns:v="urn:schemas-microsoft-com:vml" Requires="v">
                  <p:oleObj spid="_x0000_s25602" name="Equation" r:id="rId3" imgW="1904760" imgH="469800" progId="Equation.DSMT4">
                    <p:embed/>
                  </p:oleObj>
                </mc:Choice>
                <mc:Fallback>
                  <p:oleObj name="Equation" r:id="rId3" imgW="1904760" imgH="469800" progId="Equation.DSMT4">
                    <p:embed/>
                    <p:pic>
                      <p:nvPicPr>
                        <p:cNvPr id="2" name="对象 1">
                          <a:extLst>
                            <a:ext uri="{FF2B5EF4-FFF2-40B4-BE49-F238E27FC236}">
                              <a16:creationId xmlns:a16="http://schemas.microsoft.com/office/drawing/2014/main" id="{8022E631-1B6F-4F82-8B8A-3E73FD5DC3C1}"/>
                            </a:ext>
                          </a:extLst>
                        </p:cNvPr>
                        <p:cNvPicPr/>
                        <p:nvPr/>
                      </p:nvPicPr>
                      <p:blipFill>
                        <a:blip r:embed="rId4"/>
                        <a:stretch>
                          <a:fillRect/>
                        </a:stretch>
                      </p:blipFill>
                      <p:spPr>
                        <a:xfrm>
                          <a:off x="3189288" y="3696281"/>
                          <a:ext cx="4084637" cy="1004888"/>
                        </a:xfrm>
                        <a:prstGeom prst="rect">
                          <a:avLst/>
                        </a:prstGeom>
                      </p:spPr>
                    </p:pic>
                  </p:oleObj>
                </mc:Fallback>
              </mc:AlternateContent>
            </a:graphicData>
          </a:graphic>
        </p:graphicFrame>
      </p:grpSp>
      <p:grpSp>
        <p:nvGrpSpPr>
          <p:cNvPr id="4" name="组合 3">
            <a:extLst>
              <a:ext uri="{FF2B5EF4-FFF2-40B4-BE49-F238E27FC236}">
                <a16:creationId xmlns:a16="http://schemas.microsoft.com/office/drawing/2014/main" id="{E93BEBF3-5B7D-4915-A650-C9171ADBF326}"/>
              </a:ext>
            </a:extLst>
          </p:cNvPr>
          <p:cNvGrpSpPr/>
          <p:nvPr/>
        </p:nvGrpSpPr>
        <p:grpSpPr>
          <a:xfrm>
            <a:off x="3471443" y="5618163"/>
            <a:ext cx="3320923" cy="1008062"/>
            <a:chOff x="2925826" y="5685275"/>
            <a:chExt cx="3320923" cy="1008062"/>
          </a:xfrm>
        </p:grpSpPr>
        <p:sp>
          <p:nvSpPr>
            <p:cNvPr id="23568" name="AutoShape 32"/>
            <p:cNvSpPr>
              <a:spLocks noChangeArrowheads="1"/>
            </p:cNvSpPr>
            <p:nvPr/>
          </p:nvSpPr>
          <p:spPr bwMode="auto">
            <a:xfrm>
              <a:off x="2925826" y="5689600"/>
              <a:ext cx="3320923" cy="971550"/>
            </a:xfrm>
            <a:prstGeom prst="roundRect">
              <a:avLst>
                <a:gd name="adj" fmla="val 16667"/>
              </a:avLst>
            </a:prstGeom>
            <a:solidFill>
              <a:srgbClr val="FFCCFF"/>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graphicFrame>
          <p:nvGraphicFramePr>
            <p:cNvPr id="21" name="对象 20">
              <a:extLst>
                <a:ext uri="{FF2B5EF4-FFF2-40B4-BE49-F238E27FC236}">
                  <a16:creationId xmlns:a16="http://schemas.microsoft.com/office/drawing/2014/main" id="{639CA9FF-C972-4152-927C-3D559156F5F1}"/>
                </a:ext>
              </a:extLst>
            </p:cNvPr>
            <p:cNvGraphicFramePr>
              <a:graphicFrameLocks noChangeAspect="1"/>
            </p:cNvGraphicFramePr>
            <p:nvPr>
              <p:extLst>
                <p:ext uri="{D42A27DB-BD31-4B8C-83A1-F6EECF244321}">
                  <p14:modId xmlns:p14="http://schemas.microsoft.com/office/powerpoint/2010/main" val="1155417990"/>
                </p:ext>
              </p:extLst>
            </p:nvPr>
          </p:nvGraphicFramePr>
          <p:xfrm>
            <a:off x="3075471" y="5685275"/>
            <a:ext cx="3021012" cy="1008062"/>
          </p:xfrm>
          <a:graphic>
            <a:graphicData uri="http://schemas.openxmlformats.org/presentationml/2006/ole">
              <mc:AlternateContent xmlns:mc="http://schemas.openxmlformats.org/markup-compatibility/2006">
                <mc:Choice xmlns:v="urn:schemas-microsoft-com:vml" Requires="v">
                  <p:oleObj spid="_x0000_s25603" name="Equation" r:id="rId5" imgW="1409400" imgH="469800" progId="Equation.DSMT4">
                    <p:embed/>
                  </p:oleObj>
                </mc:Choice>
                <mc:Fallback>
                  <p:oleObj name="Equation" r:id="rId5" imgW="1409400" imgH="469800" progId="Equation.DSMT4">
                    <p:embed/>
                    <p:pic>
                      <p:nvPicPr>
                        <p:cNvPr id="21" name="对象 20">
                          <a:extLst>
                            <a:ext uri="{FF2B5EF4-FFF2-40B4-BE49-F238E27FC236}">
                              <a16:creationId xmlns:a16="http://schemas.microsoft.com/office/drawing/2014/main" id="{639CA9FF-C972-4152-927C-3D559156F5F1}"/>
                            </a:ext>
                          </a:extLst>
                        </p:cNvPr>
                        <p:cNvPicPr/>
                        <p:nvPr/>
                      </p:nvPicPr>
                      <p:blipFill>
                        <a:blip r:embed="rId6"/>
                        <a:stretch>
                          <a:fillRect/>
                        </a:stretch>
                      </p:blipFill>
                      <p:spPr>
                        <a:xfrm>
                          <a:off x="3075471" y="5685275"/>
                          <a:ext cx="3021012" cy="1008062"/>
                        </a:xfrm>
                        <a:prstGeom prst="rect">
                          <a:avLst/>
                        </a:prstGeom>
                      </p:spPr>
                    </p:pic>
                  </p:oleObj>
                </mc:Fallback>
              </mc:AlternateContent>
            </a:graphicData>
          </a:graphic>
        </p:graphicFrame>
      </p:grpSp>
      <p:graphicFrame>
        <p:nvGraphicFramePr>
          <p:cNvPr id="23" name="对象 22">
            <a:extLst>
              <a:ext uri="{FF2B5EF4-FFF2-40B4-BE49-F238E27FC236}">
                <a16:creationId xmlns:a16="http://schemas.microsoft.com/office/drawing/2014/main" id="{48A06DBB-9BD2-435A-8702-3B9A6C01ADEF}"/>
              </a:ext>
            </a:extLst>
          </p:cNvPr>
          <p:cNvGraphicFramePr>
            <a:graphicFrameLocks noChangeAspect="1"/>
          </p:cNvGraphicFramePr>
          <p:nvPr>
            <p:extLst>
              <p:ext uri="{D42A27DB-BD31-4B8C-83A1-F6EECF244321}">
                <p14:modId xmlns:p14="http://schemas.microsoft.com/office/powerpoint/2010/main" val="1392109579"/>
              </p:ext>
            </p:extLst>
          </p:nvPr>
        </p:nvGraphicFramePr>
        <p:xfrm>
          <a:off x="3179763" y="1844675"/>
          <a:ext cx="3408362" cy="1019175"/>
        </p:xfrm>
        <a:graphic>
          <a:graphicData uri="http://schemas.openxmlformats.org/presentationml/2006/ole">
            <mc:AlternateContent xmlns:mc="http://schemas.openxmlformats.org/markup-compatibility/2006">
              <mc:Choice xmlns:v="urn:schemas-microsoft-com:vml" Requires="v">
                <p:oleObj spid="_x0000_s25604" name="Equation" r:id="rId7" imgW="1574640" imgH="469800" progId="Equation.DSMT4">
                  <p:embed/>
                </p:oleObj>
              </mc:Choice>
              <mc:Fallback>
                <p:oleObj name="Equation" r:id="rId7" imgW="1574640" imgH="469800" progId="Equation.DSMT4">
                  <p:embed/>
                  <p:pic>
                    <p:nvPicPr>
                      <p:cNvPr id="23" name="对象 22">
                        <a:extLst>
                          <a:ext uri="{FF2B5EF4-FFF2-40B4-BE49-F238E27FC236}">
                            <a16:creationId xmlns:a16="http://schemas.microsoft.com/office/drawing/2014/main" id="{48A06DBB-9BD2-435A-8702-3B9A6C01ADEF}"/>
                          </a:ext>
                        </a:extLst>
                      </p:cNvPr>
                      <p:cNvPicPr/>
                      <p:nvPr/>
                    </p:nvPicPr>
                    <p:blipFill>
                      <a:blip r:embed="rId8"/>
                      <a:stretch>
                        <a:fillRect/>
                      </a:stretch>
                    </p:blipFill>
                    <p:spPr>
                      <a:xfrm>
                        <a:off x="3179763" y="1844675"/>
                        <a:ext cx="3408362" cy="1019175"/>
                      </a:xfrm>
                      <a:prstGeom prst="rect">
                        <a:avLst/>
                      </a:prstGeom>
                    </p:spPr>
                  </p:pic>
                </p:oleObj>
              </mc:Fallback>
            </mc:AlternateContent>
          </a:graphicData>
        </a:graphic>
      </p:graphicFrame>
      <p:graphicFrame>
        <p:nvGraphicFramePr>
          <p:cNvPr id="24" name="对象 23">
            <a:extLst>
              <a:ext uri="{FF2B5EF4-FFF2-40B4-BE49-F238E27FC236}">
                <a16:creationId xmlns:a16="http://schemas.microsoft.com/office/drawing/2014/main" id="{720AE2EB-E713-4FD7-AEAA-284784EE84C3}"/>
              </a:ext>
            </a:extLst>
          </p:cNvPr>
          <p:cNvGraphicFramePr>
            <a:graphicFrameLocks noChangeAspect="1"/>
          </p:cNvGraphicFramePr>
          <p:nvPr>
            <p:extLst>
              <p:ext uri="{D42A27DB-BD31-4B8C-83A1-F6EECF244321}">
                <p14:modId xmlns:p14="http://schemas.microsoft.com/office/powerpoint/2010/main" val="4098867813"/>
              </p:ext>
            </p:extLst>
          </p:nvPr>
        </p:nvGraphicFramePr>
        <p:xfrm>
          <a:off x="3302000" y="2746375"/>
          <a:ext cx="3162300" cy="1017588"/>
        </p:xfrm>
        <a:graphic>
          <a:graphicData uri="http://schemas.openxmlformats.org/presentationml/2006/ole">
            <mc:AlternateContent xmlns:mc="http://schemas.openxmlformats.org/markup-compatibility/2006">
              <mc:Choice xmlns:v="urn:schemas-microsoft-com:vml" Requires="v">
                <p:oleObj spid="_x0000_s25605" name="Equation" r:id="rId9" imgW="1460160" imgH="469800" progId="Equation.DSMT4">
                  <p:embed/>
                </p:oleObj>
              </mc:Choice>
              <mc:Fallback>
                <p:oleObj name="Equation" r:id="rId9" imgW="1460160" imgH="469800" progId="Equation.DSMT4">
                  <p:embed/>
                  <p:pic>
                    <p:nvPicPr>
                      <p:cNvPr id="24" name="对象 23">
                        <a:extLst>
                          <a:ext uri="{FF2B5EF4-FFF2-40B4-BE49-F238E27FC236}">
                            <a16:creationId xmlns:a16="http://schemas.microsoft.com/office/drawing/2014/main" id="{720AE2EB-E713-4FD7-AEAA-284784EE84C3}"/>
                          </a:ext>
                        </a:extLst>
                      </p:cNvPr>
                      <p:cNvPicPr/>
                      <p:nvPr/>
                    </p:nvPicPr>
                    <p:blipFill>
                      <a:blip r:embed="rId10"/>
                      <a:stretch>
                        <a:fillRect/>
                      </a:stretch>
                    </p:blipFill>
                    <p:spPr>
                      <a:xfrm>
                        <a:off x="3302000" y="2746375"/>
                        <a:ext cx="3162300" cy="1017588"/>
                      </a:xfrm>
                      <a:prstGeom prst="rect">
                        <a:avLst/>
                      </a:prstGeom>
                    </p:spPr>
                  </p:pic>
                </p:oleObj>
              </mc:Fallback>
            </mc:AlternateContent>
          </a:graphicData>
        </a:graphic>
      </p:graphicFrame>
      <p:graphicFrame>
        <p:nvGraphicFramePr>
          <p:cNvPr id="25" name="对象 24">
            <a:extLst>
              <a:ext uri="{FF2B5EF4-FFF2-40B4-BE49-F238E27FC236}">
                <a16:creationId xmlns:a16="http://schemas.microsoft.com/office/drawing/2014/main" id="{AFF337B4-D4EA-4BD9-BE36-ECA3AF6AD563}"/>
              </a:ext>
            </a:extLst>
          </p:cNvPr>
          <p:cNvGraphicFramePr>
            <a:graphicFrameLocks noChangeAspect="1"/>
          </p:cNvGraphicFramePr>
          <p:nvPr>
            <p:extLst>
              <p:ext uri="{D42A27DB-BD31-4B8C-83A1-F6EECF244321}">
                <p14:modId xmlns:p14="http://schemas.microsoft.com/office/powerpoint/2010/main" val="3362593711"/>
              </p:ext>
            </p:extLst>
          </p:nvPr>
        </p:nvGraphicFramePr>
        <p:xfrm>
          <a:off x="3290888" y="4654550"/>
          <a:ext cx="3768725" cy="1020763"/>
        </p:xfrm>
        <a:graphic>
          <a:graphicData uri="http://schemas.openxmlformats.org/presentationml/2006/ole">
            <mc:AlternateContent xmlns:mc="http://schemas.openxmlformats.org/markup-compatibility/2006">
              <mc:Choice xmlns:v="urn:schemas-microsoft-com:vml" Requires="v">
                <p:oleObj spid="_x0000_s25606" name="Equation" r:id="rId11" imgW="1739880" imgH="469800" progId="Equation.DSMT4">
                  <p:embed/>
                </p:oleObj>
              </mc:Choice>
              <mc:Fallback>
                <p:oleObj name="Equation" r:id="rId11" imgW="1739880" imgH="469800" progId="Equation.DSMT4">
                  <p:embed/>
                  <p:pic>
                    <p:nvPicPr>
                      <p:cNvPr id="25" name="对象 24">
                        <a:extLst>
                          <a:ext uri="{FF2B5EF4-FFF2-40B4-BE49-F238E27FC236}">
                            <a16:creationId xmlns:a16="http://schemas.microsoft.com/office/drawing/2014/main" id="{AFF337B4-D4EA-4BD9-BE36-ECA3AF6AD563}"/>
                          </a:ext>
                        </a:extLst>
                      </p:cNvPr>
                      <p:cNvPicPr/>
                      <p:nvPr/>
                    </p:nvPicPr>
                    <p:blipFill>
                      <a:blip r:embed="rId12"/>
                      <a:stretch>
                        <a:fillRect/>
                      </a:stretch>
                    </p:blipFill>
                    <p:spPr>
                      <a:xfrm>
                        <a:off x="3290888" y="4654550"/>
                        <a:ext cx="3768725" cy="1020763"/>
                      </a:xfrm>
                      <a:prstGeom prst="rect">
                        <a:avLst/>
                      </a:prstGeom>
                    </p:spPr>
                  </p:pic>
                </p:oleObj>
              </mc:Fallback>
            </mc:AlternateContent>
          </a:graphicData>
        </a:graphic>
      </p:graphicFrame>
    </p:spTree>
    <p:extLst>
      <p:ext uri="{BB962C8B-B14F-4D97-AF65-F5344CB8AC3E}">
        <p14:creationId xmlns:p14="http://schemas.microsoft.com/office/powerpoint/2010/main" val="2136528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Text Box 4"/>
          <p:cNvSpPr txBox="1">
            <a:spLocks noChangeArrowheads="1"/>
          </p:cNvSpPr>
          <p:nvPr/>
        </p:nvSpPr>
        <p:spPr bwMode="auto">
          <a:xfrm>
            <a:off x="455633" y="1180445"/>
            <a:ext cx="8436847" cy="954087"/>
          </a:xfrm>
          <a:prstGeom prst="rect">
            <a:avLst/>
          </a:prstGeom>
          <a:noFill/>
          <a:ln>
            <a:noFill/>
          </a:ln>
          <a:effectLst/>
          <a:extLst>
            <a:ext uri="{909E8E84-426E-40DD-AFC4-6F175D3DCCD1}">
              <a14:hiddenFill xmlns:a14="http://schemas.microsoft.com/office/drawing/2010/main">
                <a:solidFill>
                  <a:srgbClr val="00CCFF"/>
                </a:solidFill>
              </a14:hiddenFill>
            </a:ext>
            <a:ext uri="{91240B29-F687-4F45-9708-019B960494DF}">
              <a14:hiddenLine xmlns:a14="http://schemas.microsoft.com/office/drawing/2010/main" w="9525">
                <a:solidFill>
                  <a:srgbClr val="00C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zh-CN" altLang="en-US" sz="2800" dirty="0">
                <a:solidFill>
                  <a:srgbClr val="000000"/>
                </a:solidFill>
                <a:latin typeface="宋体" pitchFamily="2" charset="-122"/>
              </a:rPr>
              <a:t>将某个独立变量换为另外的独立变量</a:t>
            </a:r>
            <a:r>
              <a:rPr kumimoji="1" lang="en-US" altLang="zh-CN" sz="2800" dirty="0">
                <a:solidFill>
                  <a:srgbClr val="000000"/>
                </a:solidFill>
                <a:latin typeface="宋体" pitchFamily="2" charset="-122"/>
              </a:rPr>
              <a:t>——</a:t>
            </a:r>
            <a:r>
              <a:rPr kumimoji="1" lang="zh-CN" altLang="en-US" sz="2800" dirty="0">
                <a:solidFill>
                  <a:srgbClr val="000000"/>
                </a:solidFill>
                <a:latin typeface="宋体" pitchFamily="2" charset="-122"/>
              </a:rPr>
              <a:t>变量代换法</a:t>
            </a:r>
            <a:endParaRPr kumimoji="1" lang="en-US" altLang="zh-CN" sz="2800" dirty="0">
              <a:solidFill>
                <a:srgbClr val="000000"/>
              </a:solidFill>
              <a:latin typeface="宋体" pitchFamily="2" charset="-122"/>
            </a:endParaRPr>
          </a:p>
          <a:p>
            <a:pPr eaLnBrk="1" hangingPunct="1">
              <a:spcBef>
                <a:spcPct val="0"/>
              </a:spcBef>
              <a:buClrTx/>
              <a:buSzTx/>
              <a:buFontTx/>
              <a:buNone/>
            </a:pPr>
            <a:r>
              <a:rPr kumimoji="1" lang="zh-CN" altLang="en-US" sz="2800" dirty="0">
                <a:solidFill>
                  <a:srgbClr val="000000"/>
                </a:solidFill>
                <a:latin typeface="宋体" pitchFamily="2" charset="-122"/>
              </a:rPr>
              <a:t>例：将</a:t>
            </a:r>
            <a:r>
              <a:rPr kumimoji="1" lang="en-US" altLang="zh-CN" sz="2800" b="0" i="1" dirty="0">
                <a:solidFill>
                  <a:srgbClr val="000000"/>
                </a:solidFill>
                <a:latin typeface="Times New Roman" pitchFamily="18" charset="0"/>
                <a:cs typeface="Times New Roman" pitchFamily="18" charset="0"/>
              </a:rPr>
              <a:t>y</a:t>
            </a:r>
            <a:r>
              <a:rPr kumimoji="1" lang="zh-CN" altLang="en-US" sz="2800" dirty="0">
                <a:solidFill>
                  <a:srgbClr val="000000"/>
                </a:solidFill>
                <a:latin typeface="宋体" pitchFamily="2" charset="-122"/>
              </a:rPr>
              <a:t>换为</a:t>
            </a:r>
            <a:r>
              <a:rPr kumimoji="1" lang="en-US" altLang="zh-CN" sz="2800" b="0" i="1" dirty="0">
                <a:solidFill>
                  <a:srgbClr val="000000"/>
                </a:solidFill>
                <a:latin typeface="Times New Roman" pitchFamily="18" charset="0"/>
                <a:cs typeface="Times New Roman" pitchFamily="18" charset="0"/>
              </a:rPr>
              <a:t>w</a:t>
            </a:r>
            <a:r>
              <a:rPr kumimoji="1" lang="zh-CN" altLang="en-US" sz="2800" dirty="0">
                <a:solidFill>
                  <a:srgbClr val="000000"/>
                </a:solidFill>
                <a:latin typeface="Times New Roman" pitchFamily="18" charset="0"/>
                <a:cs typeface="Times New Roman" pitchFamily="18" charset="0"/>
              </a:rPr>
              <a:t>，</a:t>
            </a:r>
            <a:r>
              <a:rPr kumimoji="1" lang="en-US" altLang="zh-CN" sz="2800" b="0" i="1" dirty="0">
                <a:solidFill>
                  <a:srgbClr val="000000"/>
                </a:solidFill>
                <a:latin typeface="Times New Roman" pitchFamily="18" charset="0"/>
                <a:cs typeface="Times New Roman" pitchFamily="18" charset="0"/>
              </a:rPr>
              <a:t>z</a:t>
            </a:r>
            <a:r>
              <a:rPr kumimoji="1" lang="zh-CN" altLang="en-US" sz="2800" b="0" dirty="0">
                <a:solidFill>
                  <a:srgbClr val="000000"/>
                </a:solidFill>
                <a:latin typeface="Times New Roman" pitchFamily="18" charset="0"/>
                <a:cs typeface="Times New Roman" pitchFamily="18" charset="0"/>
              </a:rPr>
              <a:t> </a:t>
            </a:r>
            <a:r>
              <a:rPr kumimoji="1" lang="en-US" altLang="zh-CN" sz="2800" b="0" dirty="0">
                <a:solidFill>
                  <a:srgbClr val="000000"/>
                </a:solidFill>
                <a:latin typeface="Times New Roman" pitchFamily="18" charset="0"/>
                <a:cs typeface="Times New Roman" pitchFamily="18" charset="0"/>
              </a:rPr>
              <a:t>=</a:t>
            </a:r>
            <a:r>
              <a:rPr kumimoji="1" lang="zh-CN" altLang="en-US" sz="2800" b="0" dirty="0">
                <a:solidFill>
                  <a:srgbClr val="000000"/>
                </a:solidFill>
                <a:latin typeface="Times New Roman" pitchFamily="18" charset="0"/>
                <a:cs typeface="Times New Roman" pitchFamily="18" charset="0"/>
              </a:rPr>
              <a:t> </a:t>
            </a:r>
            <a:r>
              <a:rPr kumimoji="1" lang="en-US" altLang="zh-CN" sz="2800" b="0" i="1" dirty="0">
                <a:solidFill>
                  <a:srgbClr val="000000"/>
                </a:solidFill>
                <a:latin typeface="Times New Roman" pitchFamily="18" charset="0"/>
                <a:cs typeface="Times New Roman" pitchFamily="18" charset="0"/>
              </a:rPr>
              <a:t>z</a:t>
            </a:r>
            <a:r>
              <a:rPr kumimoji="1" lang="en-US" altLang="zh-CN" sz="2800" b="0" dirty="0">
                <a:solidFill>
                  <a:srgbClr val="000000"/>
                </a:solidFill>
                <a:latin typeface="Times New Roman" pitchFamily="18" charset="0"/>
                <a:cs typeface="Times New Roman" pitchFamily="18" charset="0"/>
              </a:rPr>
              <a:t>(</a:t>
            </a:r>
            <a:r>
              <a:rPr kumimoji="1" lang="en-US" altLang="zh-CN" sz="2800" b="0" i="1" dirty="0">
                <a:solidFill>
                  <a:srgbClr val="000000"/>
                </a:solidFill>
                <a:latin typeface="Times New Roman" pitchFamily="18" charset="0"/>
                <a:cs typeface="Times New Roman" pitchFamily="18" charset="0"/>
              </a:rPr>
              <a:t>x</a:t>
            </a:r>
            <a:r>
              <a:rPr kumimoji="1" lang="en-US" altLang="zh-CN" sz="2800" b="0" dirty="0">
                <a:solidFill>
                  <a:srgbClr val="000000"/>
                </a:solidFill>
                <a:latin typeface="Times New Roman" pitchFamily="18" charset="0"/>
                <a:cs typeface="Times New Roman" pitchFamily="18" charset="0"/>
              </a:rPr>
              <a:t>, </a:t>
            </a:r>
            <a:r>
              <a:rPr kumimoji="1" lang="en-US" altLang="zh-CN" sz="2800" b="0" i="1" dirty="0">
                <a:solidFill>
                  <a:srgbClr val="000000"/>
                </a:solidFill>
                <a:latin typeface="Times New Roman" pitchFamily="18" charset="0"/>
                <a:cs typeface="Times New Roman" pitchFamily="18" charset="0"/>
              </a:rPr>
              <a:t>y</a:t>
            </a:r>
            <a:r>
              <a:rPr kumimoji="1" lang="en-US" altLang="zh-CN" sz="2800" b="0" dirty="0">
                <a:solidFill>
                  <a:srgbClr val="000000"/>
                </a:solidFill>
                <a:latin typeface="Times New Roman" pitchFamily="18" charset="0"/>
                <a:cs typeface="Times New Roman" pitchFamily="18" charset="0"/>
              </a:rPr>
              <a:t>)</a:t>
            </a:r>
            <a:r>
              <a:rPr kumimoji="1" lang="zh-CN" altLang="en-US" sz="2800" b="0" dirty="0">
                <a:solidFill>
                  <a:srgbClr val="000000"/>
                </a:solidFill>
                <a:latin typeface="Times New Roman" pitchFamily="18" charset="0"/>
                <a:cs typeface="Times New Roman" pitchFamily="18" charset="0"/>
              </a:rPr>
              <a:t> </a:t>
            </a:r>
            <a:r>
              <a:rPr kumimoji="1" lang="en-US" altLang="zh-CN" sz="2800" b="0" dirty="0">
                <a:solidFill>
                  <a:srgbClr val="000000"/>
                </a:solidFill>
                <a:latin typeface="Times New Roman" pitchFamily="18" charset="0"/>
                <a:cs typeface="Times New Roman" pitchFamily="18" charset="0"/>
              </a:rPr>
              <a:t>=</a:t>
            </a:r>
            <a:r>
              <a:rPr kumimoji="1" lang="zh-CN" altLang="en-US" sz="2800" b="0" dirty="0">
                <a:solidFill>
                  <a:srgbClr val="000000"/>
                </a:solidFill>
                <a:latin typeface="Times New Roman" pitchFamily="18" charset="0"/>
                <a:cs typeface="Times New Roman" pitchFamily="18" charset="0"/>
              </a:rPr>
              <a:t> </a:t>
            </a:r>
            <a:r>
              <a:rPr kumimoji="1" lang="en-US" altLang="zh-CN" sz="2800" b="0" i="1" dirty="0">
                <a:solidFill>
                  <a:srgbClr val="000000"/>
                </a:solidFill>
                <a:latin typeface="Times New Roman" pitchFamily="18" charset="0"/>
                <a:cs typeface="Times New Roman" pitchFamily="18" charset="0"/>
              </a:rPr>
              <a:t>z</a:t>
            </a:r>
            <a:r>
              <a:rPr kumimoji="1" lang="en-US" altLang="zh-CN" sz="2800" b="0" dirty="0">
                <a:solidFill>
                  <a:srgbClr val="000000"/>
                </a:solidFill>
                <a:latin typeface="Times New Roman" pitchFamily="18" charset="0"/>
                <a:cs typeface="Times New Roman" pitchFamily="18" charset="0"/>
              </a:rPr>
              <a:t>(</a:t>
            </a:r>
            <a:r>
              <a:rPr kumimoji="1" lang="en-US" altLang="zh-CN" sz="2800" b="0" i="1" dirty="0">
                <a:solidFill>
                  <a:srgbClr val="000000"/>
                </a:solidFill>
                <a:latin typeface="Times New Roman" pitchFamily="18" charset="0"/>
                <a:cs typeface="Times New Roman" pitchFamily="18" charset="0"/>
              </a:rPr>
              <a:t>x</a:t>
            </a:r>
            <a:r>
              <a:rPr kumimoji="1" lang="en-US" altLang="zh-CN" sz="2800" b="0" dirty="0">
                <a:solidFill>
                  <a:srgbClr val="000000"/>
                </a:solidFill>
                <a:latin typeface="Times New Roman" pitchFamily="18" charset="0"/>
                <a:cs typeface="Times New Roman" pitchFamily="18" charset="0"/>
              </a:rPr>
              <a:t>, </a:t>
            </a:r>
            <a:r>
              <a:rPr kumimoji="1" lang="en-US" altLang="zh-CN" sz="2800" b="0" i="1" dirty="0">
                <a:solidFill>
                  <a:srgbClr val="000000"/>
                </a:solidFill>
                <a:latin typeface="Times New Roman" pitchFamily="18" charset="0"/>
                <a:cs typeface="Times New Roman" pitchFamily="18" charset="0"/>
              </a:rPr>
              <a:t>w</a:t>
            </a:r>
            <a:r>
              <a:rPr kumimoji="1" lang="en-US" altLang="zh-CN" sz="2800" b="0" dirty="0">
                <a:solidFill>
                  <a:srgbClr val="000000"/>
                </a:solidFill>
                <a:latin typeface="Times New Roman" pitchFamily="18" charset="0"/>
                <a:cs typeface="Times New Roman" pitchFamily="18" charset="0"/>
              </a:rPr>
              <a:t>)</a:t>
            </a:r>
            <a:r>
              <a:rPr kumimoji="1" lang="zh-CN" altLang="en-US" sz="2800" dirty="0">
                <a:solidFill>
                  <a:srgbClr val="000000"/>
                </a:solidFill>
                <a:latin typeface="Times New Roman" pitchFamily="18" charset="0"/>
                <a:cs typeface="Times New Roman" pitchFamily="18" charset="0"/>
              </a:rPr>
              <a:t>。</a:t>
            </a:r>
            <a:endParaRPr kumimoji="1" lang="zh-CN" altLang="en-US" sz="2800" i="1" dirty="0">
              <a:solidFill>
                <a:srgbClr val="000000"/>
              </a:solidFill>
              <a:latin typeface="宋体" pitchFamily="2" charset="-122"/>
            </a:endParaRPr>
          </a:p>
        </p:txBody>
      </p:sp>
      <p:sp>
        <p:nvSpPr>
          <p:cNvPr id="24585" name="Text Box 29"/>
          <p:cNvSpPr txBox="1">
            <a:spLocks noChangeArrowheads="1"/>
          </p:cNvSpPr>
          <p:nvPr/>
        </p:nvSpPr>
        <p:spPr bwMode="auto">
          <a:xfrm>
            <a:off x="704675" y="2429362"/>
            <a:ext cx="7923407"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dirty="0">
                <a:solidFill>
                  <a:srgbClr val="0000FF"/>
                </a:solidFill>
                <a:latin typeface="Times New Roman" pitchFamily="18" charset="0"/>
              </a:rPr>
              <a:t>将</a:t>
            </a:r>
            <a:r>
              <a:rPr kumimoji="1" lang="en-US" altLang="zh-CN" sz="2800" b="0" i="1" dirty="0">
                <a:solidFill>
                  <a:srgbClr val="000000"/>
                </a:solidFill>
                <a:latin typeface="Times New Roman" pitchFamily="18" charset="0"/>
              </a:rPr>
              <a:t>y</a:t>
            </a:r>
            <a:r>
              <a:rPr kumimoji="1" lang="zh-CN" altLang="en-US" sz="2800" dirty="0">
                <a:solidFill>
                  <a:srgbClr val="0000FF"/>
                </a:solidFill>
                <a:latin typeface="Times New Roman" pitchFamily="18" charset="0"/>
              </a:rPr>
              <a:t>表示为</a:t>
            </a:r>
            <a:r>
              <a:rPr kumimoji="1" lang="en-US" altLang="zh-CN" sz="2800" b="0" i="1" dirty="0">
                <a:solidFill>
                  <a:srgbClr val="000000"/>
                </a:solidFill>
                <a:latin typeface="Times New Roman" pitchFamily="18" charset="0"/>
              </a:rPr>
              <a:t>x</a:t>
            </a:r>
            <a:r>
              <a:rPr kumimoji="1" lang="zh-CN" altLang="en-US" sz="2800" dirty="0">
                <a:solidFill>
                  <a:srgbClr val="0000FF"/>
                </a:solidFill>
                <a:latin typeface="Times New Roman" pitchFamily="18" charset="0"/>
              </a:rPr>
              <a:t>和</a:t>
            </a:r>
            <a:r>
              <a:rPr kumimoji="1" lang="en-US" altLang="zh-CN" sz="2800" b="0" i="1" dirty="0">
                <a:solidFill>
                  <a:srgbClr val="000000"/>
                </a:solidFill>
                <a:latin typeface="Times New Roman" pitchFamily="18" charset="0"/>
              </a:rPr>
              <a:t>w</a:t>
            </a:r>
            <a:r>
              <a:rPr kumimoji="1" lang="zh-CN" altLang="en-US" sz="2800" dirty="0">
                <a:solidFill>
                  <a:srgbClr val="0000FF"/>
                </a:solidFill>
                <a:latin typeface="Times New Roman" pitchFamily="18" charset="0"/>
              </a:rPr>
              <a:t>的函数</a:t>
            </a:r>
            <a:r>
              <a:rPr kumimoji="1" lang="zh-CN" altLang="en-US" sz="2800" dirty="0">
                <a:solidFill>
                  <a:srgbClr val="0000FF"/>
                </a:solidFill>
                <a:latin typeface="Times New Roman" pitchFamily="18" charset="0"/>
                <a:cs typeface="Times New Roman" pitchFamily="18" charset="0"/>
              </a:rPr>
              <a:t>，</a:t>
            </a:r>
            <a:r>
              <a:rPr kumimoji="1" lang="en-US" altLang="zh-CN" sz="2800" b="0" i="1" dirty="0">
                <a:solidFill>
                  <a:srgbClr val="000000"/>
                </a:solidFill>
                <a:latin typeface="Times New Roman" pitchFamily="18" charset="0"/>
                <a:cs typeface="Times New Roman" pitchFamily="18" charset="0"/>
              </a:rPr>
              <a:t>z</a:t>
            </a:r>
            <a:r>
              <a:rPr kumimoji="1" lang="zh-CN" altLang="en-US" sz="2800" b="0" dirty="0">
                <a:solidFill>
                  <a:srgbClr val="000000"/>
                </a:solidFill>
                <a:latin typeface="Times New Roman" pitchFamily="18" charset="0"/>
                <a:cs typeface="Times New Roman" pitchFamily="18" charset="0"/>
              </a:rPr>
              <a:t> </a:t>
            </a:r>
            <a:r>
              <a:rPr kumimoji="1" lang="en-US" altLang="zh-CN" sz="2800" b="0" dirty="0">
                <a:solidFill>
                  <a:srgbClr val="000000"/>
                </a:solidFill>
                <a:latin typeface="Times New Roman" pitchFamily="18" charset="0"/>
                <a:cs typeface="Times New Roman" pitchFamily="18" charset="0"/>
              </a:rPr>
              <a:t>=</a:t>
            </a:r>
            <a:r>
              <a:rPr kumimoji="1" lang="zh-CN" altLang="en-US" sz="2800" b="0" dirty="0">
                <a:solidFill>
                  <a:srgbClr val="000000"/>
                </a:solidFill>
                <a:latin typeface="Times New Roman" pitchFamily="18" charset="0"/>
                <a:cs typeface="Times New Roman" pitchFamily="18" charset="0"/>
              </a:rPr>
              <a:t> </a:t>
            </a:r>
            <a:r>
              <a:rPr kumimoji="1" lang="en-US" altLang="zh-CN" sz="2800" b="0" i="1" dirty="0">
                <a:solidFill>
                  <a:srgbClr val="000000"/>
                </a:solidFill>
                <a:latin typeface="Times New Roman" pitchFamily="18" charset="0"/>
                <a:cs typeface="Times New Roman" pitchFamily="18" charset="0"/>
              </a:rPr>
              <a:t>z</a:t>
            </a:r>
            <a:r>
              <a:rPr kumimoji="1" lang="en-US" altLang="zh-CN" sz="2800" b="0" dirty="0">
                <a:solidFill>
                  <a:srgbClr val="000000"/>
                </a:solidFill>
                <a:latin typeface="Times New Roman" pitchFamily="18" charset="0"/>
                <a:cs typeface="Times New Roman" pitchFamily="18" charset="0"/>
              </a:rPr>
              <a:t>(</a:t>
            </a:r>
            <a:r>
              <a:rPr kumimoji="1" lang="en-US" altLang="zh-CN" sz="2800" b="0" i="1" dirty="0">
                <a:solidFill>
                  <a:srgbClr val="000000"/>
                </a:solidFill>
                <a:latin typeface="Times New Roman" pitchFamily="18" charset="0"/>
                <a:cs typeface="Times New Roman" pitchFamily="18" charset="0"/>
              </a:rPr>
              <a:t>x</a:t>
            </a:r>
            <a:r>
              <a:rPr kumimoji="1" lang="en-US" altLang="zh-CN" sz="2800" b="0" dirty="0">
                <a:solidFill>
                  <a:srgbClr val="000000"/>
                </a:solidFill>
                <a:latin typeface="Times New Roman" pitchFamily="18" charset="0"/>
                <a:cs typeface="Times New Roman" pitchFamily="18" charset="0"/>
              </a:rPr>
              <a:t>, </a:t>
            </a:r>
            <a:r>
              <a:rPr kumimoji="1" lang="en-US" altLang="zh-CN" sz="2800" b="0" i="1" dirty="0">
                <a:solidFill>
                  <a:srgbClr val="000000"/>
                </a:solidFill>
                <a:latin typeface="Times New Roman" pitchFamily="18" charset="0"/>
                <a:cs typeface="Times New Roman" pitchFamily="18" charset="0"/>
              </a:rPr>
              <a:t>y</a:t>
            </a:r>
            <a:r>
              <a:rPr kumimoji="1" lang="en-US" altLang="zh-CN" sz="2800" b="0" dirty="0">
                <a:solidFill>
                  <a:srgbClr val="000000"/>
                </a:solidFill>
                <a:latin typeface="Times New Roman" pitchFamily="18" charset="0"/>
                <a:cs typeface="Times New Roman" pitchFamily="18" charset="0"/>
              </a:rPr>
              <a:t>(</a:t>
            </a:r>
            <a:r>
              <a:rPr kumimoji="1" lang="en-US" altLang="zh-CN" sz="2800" b="0" i="1" dirty="0">
                <a:solidFill>
                  <a:srgbClr val="000000"/>
                </a:solidFill>
                <a:latin typeface="Times New Roman" pitchFamily="18" charset="0"/>
                <a:cs typeface="Times New Roman" pitchFamily="18" charset="0"/>
              </a:rPr>
              <a:t>x</a:t>
            </a:r>
            <a:r>
              <a:rPr kumimoji="1" lang="en-US" altLang="zh-CN" sz="2800" b="0" dirty="0">
                <a:solidFill>
                  <a:srgbClr val="000000"/>
                </a:solidFill>
                <a:latin typeface="Times New Roman" pitchFamily="18" charset="0"/>
                <a:cs typeface="Times New Roman" pitchFamily="18" charset="0"/>
              </a:rPr>
              <a:t>, </a:t>
            </a:r>
            <a:r>
              <a:rPr kumimoji="1" lang="en-US" altLang="zh-CN" sz="2800" b="0" i="1" dirty="0">
                <a:solidFill>
                  <a:srgbClr val="000000"/>
                </a:solidFill>
                <a:latin typeface="Times New Roman" pitchFamily="18" charset="0"/>
                <a:cs typeface="Times New Roman" pitchFamily="18" charset="0"/>
              </a:rPr>
              <a:t>w</a:t>
            </a:r>
            <a:r>
              <a:rPr kumimoji="1" lang="en-US" altLang="zh-CN" sz="2800" b="0" dirty="0">
                <a:solidFill>
                  <a:srgbClr val="000000"/>
                </a:solidFill>
                <a:latin typeface="Times New Roman" pitchFamily="18" charset="0"/>
                <a:cs typeface="Times New Roman" pitchFamily="18" charset="0"/>
              </a:rPr>
              <a:t>))</a:t>
            </a:r>
            <a:r>
              <a:rPr kumimoji="1" lang="zh-CN" altLang="en-US" sz="2800" b="0" dirty="0">
                <a:solidFill>
                  <a:srgbClr val="000000"/>
                </a:solidFill>
                <a:latin typeface="Times New Roman" pitchFamily="18" charset="0"/>
                <a:cs typeface="Times New Roman" pitchFamily="18" charset="0"/>
              </a:rPr>
              <a:t> </a:t>
            </a:r>
            <a:r>
              <a:rPr kumimoji="1" lang="en-US" altLang="zh-CN" sz="2800" b="0" dirty="0">
                <a:solidFill>
                  <a:srgbClr val="000000"/>
                </a:solidFill>
                <a:latin typeface="Times New Roman" pitchFamily="18" charset="0"/>
                <a:cs typeface="Times New Roman" pitchFamily="18" charset="0"/>
              </a:rPr>
              <a:t>=</a:t>
            </a:r>
            <a:r>
              <a:rPr kumimoji="1" lang="zh-CN" altLang="en-US" sz="2800" b="0" dirty="0">
                <a:solidFill>
                  <a:srgbClr val="000000"/>
                </a:solidFill>
                <a:latin typeface="Times New Roman" pitchFamily="18" charset="0"/>
                <a:cs typeface="Times New Roman" pitchFamily="18" charset="0"/>
              </a:rPr>
              <a:t> </a:t>
            </a:r>
            <a:r>
              <a:rPr kumimoji="1" lang="en-US" altLang="zh-CN" sz="2800" b="0" i="1" dirty="0">
                <a:solidFill>
                  <a:srgbClr val="000000"/>
                </a:solidFill>
                <a:latin typeface="Times New Roman" pitchFamily="18" charset="0"/>
                <a:cs typeface="Times New Roman" pitchFamily="18" charset="0"/>
              </a:rPr>
              <a:t>z</a:t>
            </a:r>
            <a:r>
              <a:rPr kumimoji="1" lang="en-US" altLang="zh-CN" sz="2800" b="0" dirty="0">
                <a:solidFill>
                  <a:srgbClr val="000000"/>
                </a:solidFill>
                <a:latin typeface="Times New Roman" pitchFamily="18" charset="0"/>
                <a:cs typeface="Times New Roman" pitchFamily="18" charset="0"/>
              </a:rPr>
              <a:t>(</a:t>
            </a:r>
            <a:r>
              <a:rPr kumimoji="1" lang="en-US" altLang="zh-CN" sz="2800" b="0" i="1" dirty="0">
                <a:solidFill>
                  <a:srgbClr val="000000"/>
                </a:solidFill>
                <a:latin typeface="Times New Roman" pitchFamily="18" charset="0"/>
                <a:cs typeface="Times New Roman" pitchFamily="18" charset="0"/>
              </a:rPr>
              <a:t>x</a:t>
            </a:r>
            <a:r>
              <a:rPr kumimoji="1" lang="en-US" altLang="zh-CN" sz="2800" b="0" dirty="0">
                <a:solidFill>
                  <a:srgbClr val="000000"/>
                </a:solidFill>
                <a:latin typeface="Times New Roman" pitchFamily="18" charset="0"/>
                <a:cs typeface="Times New Roman" pitchFamily="18" charset="0"/>
              </a:rPr>
              <a:t>, </a:t>
            </a:r>
            <a:r>
              <a:rPr kumimoji="1" lang="en-US" altLang="zh-CN" sz="2800" b="0" i="1" dirty="0">
                <a:solidFill>
                  <a:srgbClr val="000000"/>
                </a:solidFill>
                <a:latin typeface="Times New Roman" pitchFamily="18" charset="0"/>
                <a:cs typeface="Times New Roman" pitchFamily="18" charset="0"/>
              </a:rPr>
              <a:t>w</a:t>
            </a:r>
            <a:r>
              <a:rPr kumimoji="1" lang="en-US" altLang="zh-CN" sz="2800" b="0" dirty="0">
                <a:solidFill>
                  <a:srgbClr val="000000"/>
                </a:solidFill>
                <a:latin typeface="Times New Roman" pitchFamily="18" charset="0"/>
                <a:cs typeface="Times New Roman" pitchFamily="18" charset="0"/>
              </a:rPr>
              <a:t>)</a:t>
            </a:r>
            <a:r>
              <a:rPr kumimoji="1" lang="zh-CN" altLang="en-US" sz="2800" dirty="0">
                <a:solidFill>
                  <a:srgbClr val="0000FF"/>
                </a:solidFill>
                <a:latin typeface="Times New Roman" pitchFamily="18" charset="0"/>
                <a:cs typeface="Times New Roman" pitchFamily="18" charset="0"/>
              </a:rPr>
              <a:t>，并对</a:t>
            </a:r>
            <a:r>
              <a:rPr kumimoji="1" lang="en-US" altLang="zh-CN" sz="2800" b="0" i="1" dirty="0">
                <a:solidFill>
                  <a:srgbClr val="000000"/>
                </a:solidFill>
                <a:latin typeface="Times New Roman" pitchFamily="18" charset="0"/>
                <a:cs typeface="Times New Roman" pitchFamily="18" charset="0"/>
              </a:rPr>
              <a:t>z</a:t>
            </a:r>
            <a:r>
              <a:rPr kumimoji="1" lang="en-US" altLang="zh-CN" sz="2800" b="0" dirty="0">
                <a:solidFill>
                  <a:srgbClr val="000000"/>
                </a:solidFill>
                <a:latin typeface="Times New Roman" pitchFamily="18" charset="0"/>
                <a:cs typeface="Times New Roman" pitchFamily="18" charset="0"/>
              </a:rPr>
              <a:t>(</a:t>
            </a:r>
            <a:r>
              <a:rPr kumimoji="1" lang="en-US" altLang="zh-CN" sz="2800" b="0" i="1" dirty="0">
                <a:solidFill>
                  <a:srgbClr val="000000"/>
                </a:solidFill>
                <a:latin typeface="Times New Roman" pitchFamily="18" charset="0"/>
                <a:cs typeface="Times New Roman" pitchFamily="18" charset="0"/>
              </a:rPr>
              <a:t>x</a:t>
            </a:r>
            <a:r>
              <a:rPr kumimoji="1" lang="en-US" altLang="zh-CN" sz="2800" b="0" dirty="0">
                <a:solidFill>
                  <a:srgbClr val="000000"/>
                </a:solidFill>
                <a:latin typeface="Times New Roman" pitchFamily="18" charset="0"/>
                <a:cs typeface="Times New Roman" pitchFamily="18" charset="0"/>
              </a:rPr>
              <a:t>, </a:t>
            </a:r>
            <a:r>
              <a:rPr kumimoji="1" lang="en-US" altLang="zh-CN" sz="2800" b="0" i="1" dirty="0">
                <a:solidFill>
                  <a:srgbClr val="000000"/>
                </a:solidFill>
                <a:latin typeface="Times New Roman" pitchFamily="18" charset="0"/>
                <a:cs typeface="Times New Roman" pitchFamily="18" charset="0"/>
              </a:rPr>
              <a:t>y</a:t>
            </a:r>
            <a:r>
              <a:rPr kumimoji="1" lang="en-US" altLang="zh-CN" sz="2800" b="0" dirty="0">
                <a:solidFill>
                  <a:srgbClr val="000000"/>
                </a:solidFill>
                <a:latin typeface="Times New Roman" pitchFamily="18" charset="0"/>
                <a:cs typeface="Times New Roman" pitchFamily="18" charset="0"/>
              </a:rPr>
              <a:t>(</a:t>
            </a:r>
            <a:r>
              <a:rPr kumimoji="1" lang="en-US" altLang="zh-CN" sz="2800" b="0" i="1" dirty="0">
                <a:solidFill>
                  <a:srgbClr val="000000"/>
                </a:solidFill>
                <a:latin typeface="Times New Roman" pitchFamily="18" charset="0"/>
                <a:cs typeface="Times New Roman" pitchFamily="18" charset="0"/>
              </a:rPr>
              <a:t>x</a:t>
            </a:r>
            <a:r>
              <a:rPr kumimoji="1" lang="en-US" altLang="zh-CN" sz="2800" b="0" dirty="0">
                <a:solidFill>
                  <a:srgbClr val="000000"/>
                </a:solidFill>
                <a:latin typeface="Times New Roman" pitchFamily="18" charset="0"/>
                <a:cs typeface="Times New Roman" pitchFamily="18" charset="0"/>
              </a:rPr>
              <a:t>, </a:t>
            </a:r>
            <a:r>
              <a:rPr kumimoji="1" lang="en-US" altLang="zh-CN" sz="2800" b="0" i="1" dirty="0">
                <a:solidFill>
                  <a:srgbClr val="000000"/>
                </a:solidFill>
                <a:latin typeface="Times New Roman" pitchFamily="18" charset="0"/>
                <a:cs typeface="Times New Roman" pitchFamily="18" charset="0"/>
              </a:rPr>
              <a:t>w</a:t>
            </a:r>
            <a:r>
              <a:rPr kumimoji="1" lang="en-US" altLang="zh-CN" sz="2800" b="0" dirty="0">
                <a:solidFill>
                  <a:srgbClr val="000000"/>
                </a:solidFill>
                <a:latin typeface="Times New Roman" pitchFamily="18" charset="0"/>
                <a:cs typeface="Times New Roman" pitchFamily="18" charset="0"/>
              </a:rPr>
              <a:t>))</a:t>
            </a:r>
            <a:r>
              <a:rPr kumimoji="1" lang="zh-CN" altLang="en-US" sz="2800" dirty="0">
                <a:solidFill>
                  <a:srgbClr val="0000FF"/>
                </a:solidFill>
                <a:latin typeface="Times New Roman" pitchFamily="18" charset="0"/>
                <a:cs typeface="Times New Roman" pitchFamily="18" charset="0"/>
              </a:rPr>
              <a:t>关于</a:t>
            </a:r>
            <a:r>
              <a:rPr kumimoji="1" lang="en-US" altLang="zh-CN" sz="2800" b="0" i="1" dirty="0">
                <a:solidFill>
                  <a:srgbClr val="000000"/>
                </a:solidFill>
                <a:latin typeface="Times New Roman" pitchFamily="18" charset="0"/>
              </a:rPr>
              <a:t>x</a:t>
            </a:r>
            <a:r>
              <a:rPr kumimoji="1" lang="zh-CN" altLang="en-US" sz="2800" dirty="0">
                <a:solidFill>
                  <a:srgbClr val="0000FF"/>
                </a:solidFill>
                <a:latin typeface="Times New Roman" pitchFamily="18" charset="0"/>
              </a:rPr>
              <a:t>和</a:t>
            </a:r>
            <a:r>
              <a:rPr kumimoji="1" lang="en-US" altLang="zh-CN" sz="2800" b="0" i="1" dirty="0">
                <a:solidFill>
                  <a:srgbClr val="000000"/>
                </a:solidFill>
                <a:latin typeface="Times New Roman" pitchFamily="18" charset="0"/>
              </a:rPr>
              <a:t>w</a:t>
            </a:r>
            <a:r>
              <a:rPr kumimoji="1" lang="zh-CN" altLang="en-US" sz="2800" dirty="0">
                <a:solidFill>
                  <a:srgbClr val="0000FF"/>
                </a:solidFill>
                <a:latin typeface="Times New Roman" pitchFamily="18" charset="0"/>
                <a:cs typeface="Times New Roman" pitchFamily="18" charset="0"/>
              </a:rPr>
              <a:t>求导：</a:t>
            </a:r>
            <a:endParaRPr kumimoji="1" lang="en-US" altLang="zh-CN" sz="2800" dirty="0">
              <a:solidFill>
                <a:srgbClr val="0000FF"/>
              </a:solidFill>
              <a:latin typeface="Times New Roman" pitchFamily="18" charset="0"/>
            </a:endParaRPr>
          </a:p>
        </p:txBody>
      </p:sp>
      <p:sp>
        <p:nvSpPr>
          <p:cNvPr id="14" name="Text Box 2"/>
          <p:cNvSpPr txBox="1">
            <a:spLocks noChangeArrowheads="1"/>
          </p:cNvSpPr>
          <p:nvPr/>
        </p:nvSpPr>
        <p:spPr bwMode="auto">
          <a:xfrm>
            <a:off x="438150" y="514350"/>
            <a:ext cx="8172450" cy="523220"/>
          </a:xfrm>
          <a:prstGeom prst="rect">
            <a:avLst/>
          </a:prstGeom>
          <a:noFill/>
          <a:ln>
            <a:noFill/>
          </a:ln>
          <a:effectLst/>
          <a:extLst>
            <a:ext uri="{909E8E84-426E-40DD-AFC4-6F175D3DCCD1}">
              <a14:hiddenFill xmlns:a14="http://schemas.microsoft.com/office/drawing/2010/main">
                <a:solidFill>
                  <a:srgbClr val="00CCFF"/>
                </a:solidFill>
              </a14:hiddenFill>
            </a:ext>
            <a:ext uri="{91240B29-F687-4F45-9708-019B960494DF}">
              <a14:hiddenLine xmlns:a14="http://schemas.microsoft.com/office/drawing/2010/main" w="9525">
                <a:solidFill>
                  <a:srgbClr val="00C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dirty="0">
                <a:solidFill>
                  <a:srgbClr val="FF0000"/>
                </a:solidFill>
                <a:latin typeface="楷体" panose="02010609060101010101" pitchFamily="49" charset="-122"/>
                <a:ea typeface="楷体" panose="02010609060101010101" pitchFamily="49" charset="-122"/>
              </a:rPr>
              <a:t>数学复习：链式法则</a:t>
            </a:r>
            <a:endParaRPr kumimoji="1" lang="zh-CN" altLang="en-US" sz="2400" dirty="0">
              <a:latin typeface="楷体" panose="02010609060101010101" pitchFamily="49" charset="-122"/>
              <a:ea typeface="楷体" panose="02010609060101010101" pitchFamily="49" charset="-122"/>
            </a:endParaRPr>
          </a:p>
        </p:txBody>
      </p:sp>
      <p:grpSp>
        <p:nvGrpSpPr>
          <p:cNvPr id="13" name="组合 12">
            <a:extLst>
              <a:ext uri="{FF2B5EF4-FFF2-40B4-BE49-F238E27FC236}">
                <a16:creationId xmlns:a16="http://schemas.microsoft.com/office/drawing/2014/main" id="{AE5DF421-D640-4F0C-9AE1-136A2DB8D10A}"/>
              </a:ext>
            </a:extLst>
          </p:cNvPr>
          <p:cNvGrpSpPr/>
          <p:nvPr/>
        </p:nvGrpSpPr>
        <p:grpSpPr>
          <a:xfrm>
            <a:off x="1907704" y="3646488"/>
            <a:ext cx="4462056" cy="1006475"/>
            <a:chOff x="2964066" y="3694572"/>
            <a:chExt cx="4462056" cy="1006475"/>
          </a:xfrm>
        </p:grpSpPr>
        <p:sp>
          <p:nvSpPr>
            <p:cNvPr id="15" name="AutoShape 28">
              <a:extLst>
                <a:ext uri="{FF2B5EF4-FFF2-40B4-BE49-F238E27FC236}">
                  <a16:creationId xmlns:a16="http://schemas.microsoft.com/office/drawing/2014/main" id="{5887E7F2-D56F-46C5-AA00-C97E9294C39A}"/>
                </a:ext>
              </a:extLst>
            </p:cNvPr>
            <p:cNvSpPr>
              <a:spLocks noChangeArrowheads="1"/>
            </p:cNvSpPr>
            <p:nvPr/>
          </p:nvSpPr>
          <p:spPr bwMode="auto">
            <a:xfrm>
              <a:off x="2964066" y="3697288"/>
              <a:ext cx="4462056" cy="971550"/>
            </a:xfrm>
            <a:prstGeom prst="roundRect">
              <a:avLst>
                <a:gd name="adj" fmla="val 16667"/>
              </a:avLst>
            </a:prstGeom>
            <a:solidFill>
              <a:srgbClr val="FFCCFF"/>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graphicFrame>
          <p:nvGraphicFramePr>
            <p:cNvPr id="16" name="对象 15">
              <a:extLst>
                <a:ext uri="{FF2B5EF4-FFF2-40B4-BE49-F238E27FC236}">
                  <a16:creationId xmlns:a16="http://schemas.microsoft.com/office/drawing/2014/main" id="{82211E10-F022-4BEC-AB3C-53A89911B4FD}"/>
                </a:ext>
              </a:extLst>
            </p:cNvPr>
            <p:cNvGraphicFramePr>
              <a:graphicFrameLocks noChangeAspect="1"/>
            </p:cNvGraphicFramePr>
            <p:nvPr>
              <p:extLst>
                <p:ext uri="{D42A27DB-BD31-4B8C-83A1-F6EECF244321}">
                  <p14:modId xmlns:p14="http://schemas.microsoft.com/office/powerpoint/2010/main" val="3880352757"/>
                </p:ext>
              </p:extLst>
            </p:nvPr>
          </p:nvGraphicFramePr>
          <p:xfrm>
            <a:off x="3191550" y="3694572"/>
            <a:ext cx="4083050" cy="1006475"/>
          </p:xfrm>
          <a:graphic>
            <a:graphicData uri="http://schemas.openxmlformats.org/presentationml/2006/ole">
              <mc:AlternateContent xmlns:mc="http://schemas.openxmlformats.org/markup-compatibility/2006">
                <mc:Choice xmlns:v="urn:schemas-microsoft-com:vml" Requires="v">
                  <p:oleObj spid="_x0000_s26626" name="Equation" r:id="rId3" imgW="1904760" imgH="469800" progId="Equation.DSMT4">
                    <p:embed/>
                  </p:oleObj>
                </mc:Choice>
                <mc:Fallback>
                  <p:oleObj name="Equation" r:id="rId3" imgW="1904760" imgH="469800" progId="Equation.DSMT4">
                    <p:embed/>
                    <p:pic>
                      <p:nvPicPr>
                        <p:cNvPr id="16" name="对象 15">
                          <a:extLst>
                            <a:ext uri="{FF2B5EF4-FFF2-40B4-BE49-F238E27FC236}">
                              <a16:creationId xmlns:a16="http://schemas.microsoft.com/office/drawing/2014/main" id="{82211E10-F022-4BEC-AB3C-53A89911B4FD}"/>
                            </a:ext>
                          </a:extLst>
                        </p:cNvPr>
                        <p:cNvPicPr/>
                        <p:nvPr/>
                      </p:nvPicPr>
                      <p:blipFill>
                        <a:blip r:embed="rId4"/>
                        <a:stretch>
                          <a:fillRect/>
                        </a:stretch>
                      </p:blipFill>
                      <p:spPr>
                        <a:xfrm>
                          <a:off x="3191550" y="3694572"/>
                          <a:ext cx="4083050" cy="1006475"/>
                        </a:xfrm>
                        <a:prstGeom prst="rect">
                          <a:avLst/>
                        </a:prstGeom>
                      </p:spPr>
                    </p:pic>
                  </p:oleObj>
                </mc:Fallback>
              </mc:AlternateContent>
            </a:graphicData>
          </a:graphic>
        </p:graphicFrame>
      </p:grpSp>
      <p:grpSp>
        <p:nvGrpSpPr>
          <p:cNvPr id="17" name="组合 16">
            <a:extLst>
              <a:ext uri="{FF2B5EF4-FFF2-40B4-BE49-F238E27FC236}">
                <a16:creationId xmlns:a16="http://schemas.microsoft.com/office/drawing/2014/main" id="{30954457-9F42-47CB-907C-08B7F34E5B9D}"/>
              </a:ext>
            </a:extLst>
          </p:cNvPr>
          <p:cNvGrpSpPr/>
          <p:nvPr/>
        </p:nvGrpSpPr>
        <p:grpSpPr>
          <a:xfrm>
            <a:off x="2475213" y="4940300"/>
            <a:ext cx="3320923" cy="1009650"/>
            <a:chOff x="2925826" y="5684899"/>
            <a:chExt cx="3320923" cy="1009650"/>
          </a:xfrm>
        </p:grpSpPr>
        <p:sp>
          <p:nvSpPr>
            <p:cNvPr id="18" name="AutoShape 32">
              <a:extLst>
                <a:ext uri="{FF2B5EF4-FFF2-40B4-BE49-F238E27FC236}">
                  <a16:creationId xmlns:a16="http://schemas.microsoft.com/office/drawing/2014/main" id="{8533FD5D-16CB-4406-9E0B-A161623A0C59}"/>
                </a:ext>
              </a:extLst>
            </p:cNvPr>
            <p:cNvSpPr>
              <a:spLocks noChangeArrowheads="1"/>
            </p:cNvSpPr>
            <p:nvPr/>
          </p:nvSpPr>
          <p:spPr bwMode="auto">
            <a:xfrm>
              <a:off x="2925826" y="5689600"/>
              <a:ext cx="3320923" cy="971550"/>
            </a:xfrm>
            <a:prstGeom prst="roundRect">
              <a:avLst>
                <a:gd name="adj" fmla="val 16667"/>
              </a:avLst>
            </a:prstGeom>
            <a:solidFill>
              <a:srgbClr val="FFCCFF"/>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graphicFrame>
          <p:nvGraphicFramePr>
            <p:cNvPr id="19" name="对象 18">
              <a:extLst>
                <a:ext uri="{FF2B5EF4-FFF2-40B4-BE49-F238E27FC236}">
                  <a16:creationId xmlns:a16="http://schemas.microsoft.com/office/drawing/2014/main" id="{63507433-704A-4C77-9720-E30A77BC826C}"/>
                </a:ext>
              </a:extLst>
            </p:cNvPr>
            <p:cNvGraphicFramePr>
              <a:graphicFrameLocks noChangeAspect="1"/>
            </p:cNvGraphicFramePr>
            <p:nvPr>
              <p:extLst>
                <p:ext uri="{D42A27DB-BD31-4B8C-83A1-F6EECF244321}">
                  <p14:modId xmlns:p14="http://schemas.microsoft.com/office/powerpoint/2010/main" val="1841882837"/>
                </p:ext>
              </p:extLst>
            </p:nvPr>
          </p:nvGraphicFramePr>
          <p:xfrm>
            <a:off x="3076338" y="5684899"/>
            <a:ext cx="3021013" cy="1009650"/>
          </p:xfrm>
          <a:graphic>
            <a:graphicData uri="http://schemas.openxmlformats.org/presentationml/2006/ole">
              <mc:AlternateContent xmlns:mc="http://schemas.openxmlformats.org/markup-compatibility/2006">
                <mc:Choice xmlns:v="urn:schemas-microsoft-com:vml" Requires="v">
                  <p:oleObj spid="_x0000_s26627" name="Equation" r:id="rId5" imgW="1409400" imgH="469800" progId="Equation.DSMT4">
                    <p:embed/>
                  </p:oleObj>
                </mc:Choice>
                <mc:Fallback>
                  <p:oleObj name="Equation" r:id="rId5" imgW="1409400" imgH="469800" progId="Equation.DSMT4">
                    <p:embed/>
                    <p:pic>
                      <p:nvPicPr>
                        <p:cNvPr id="19" name="对象 18">
                          <a:extLst>
                            <a:ext uri="{FF2B5EF4-FFF2-40B4-BE49-F238E27FC236}">
                              <a16:creationId xmlns:a16="http://schemas.microsoft.com/office/drawing/2014/main" id="{63507433-704A-4C77-9720-E30A77BC826C}"/>
                            </a:ext>
                          </a:extLst>
                        </p:cNvPr>
                        <p:cNvPicPr/>
                        <p:nvPr/>
                      </p:nvPicPr>
                      <p:blipFill>
                        <a:blip r:embed="rId6"/>
                        <a:stretch>
                          <a:fillRect/>
                        </a:stretch>
                      </p:blipFill>
                      <p:spPr>
                        <a:xfrm>
                          <a:off x="3076338" y="5684899"/>
                          <a:ext cx="3021013" cy="1009650"/>
                        </a:xfrm>
                        <a:prstGeom prst="rect">
                          <a:avLst/>
                        </a:prstGeom>
                      </p:spPr>
                    </p:pic>
                  </p:oleObj>
                </mc:Fallback>
              </mc:AlternateContent>
            </a:graphicData>
          </a:graphic>
        </p:graphicFrame>
      </p:grpSp>
    </p:spTree>
    <p:extLst>
      <p:ext uri="{BB962C8B-B14F-4D97-AF65-F5344CB8AC3E}">
        <p14:creationId xmlns:p14="http://schemas.microsoft.com/office/powerpoint/2010/main" val="3963050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1"/>
          <p:cNvSpPr txBox="1">
            <a:spLocks noChangeArrowheads="1"/>
          </p:cNvSpPr>
          <p:nvPr/>
        </p:nvSpPr>
        <p:spPr bwMode="auto">
          <a:xfrm>
            <a:off x="522768" y="544248"/>
            <a:ext cx="802640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en-US" altLang="zh-CN" sz="2800" dirty="0">
                <a:solidFill>
                  <a:srgbClr val="FF0000"/>
                </a:solidFill>
                <a:latin typeface="黑体" pitchFamily="2" charset="-122"/>
                <a:ea typeface="黑体" pitchFamily="2" charset="-122"/>
              </a:rPr>
              <a:t>1.</a:t>
            </a:r>
            <a:r>
              <a:rPr kumimoji="1" lang="zh-CN" altLang="en-US" sz="2800" dirty="0">
                <a:solidFill>
                  <a:srgbClr val="FF0000"/>
                </a:solidFill>
                <a:latin typeface="黑体" pitchFamily="2" charset="-122"/>
                <a:ea typeface="黑体" pitchFamily="2" charset="-122"/>
              </a:rPr>
              <a:t>简单封闭系统的热力学基本方程</a:t>
            </a:r>
            <a:r>
              <a:rPr kumimoji="1" lang="en-US" altLang="zh-CN" sz="2800" dirty="0">
                <a:solidFill>
                  <a:srgbClr val="FF0000"/>
                </a:solidFill>
                <a:latin typeface="Times New Roman" pitchFamily="18" charset="0"/>
                <a:ea typeface="黑体" pitchFamily="2" charset="-122"/>
                <a:cs typeface="Times New Roman" pitchFamily="18" charset="0"/>
              </a:rPr>
              <a:t>(fundamental equations for</a:t>
            </a:r>
            <a:r>
              <a:rPr kumimoji="1" lang="zh-CN" altLang="en-US" sz="2800" dirty="0">
                <a:solidFill>
                  <a:srgbClr val="FF0000"/>
                </a:solidFill>
                <a:latin typeface="Times New Roman" pitchFamily="18" charset="0"/>
                <a:ea typeface="黑体" pitchFamily="2" charset="-122"/>
                <a:cs typeface="Times New Roman" pitchFamily="18" charset="0"/>
              </a:rPr>
              <a:t> </a:t>
            </a:r>
            <a:r>
              <a:rPr kumimoji="1" lang="en-US" altLang="zh-CN" sz="2800" dirty="0">
                <a:solidFill>
                  <a:srgbClr val="FF0000"/>
                </a:solidFill>
                <a:latin typeface="Times New Roman" pitchFamily="18" charset="0"/>
                <a:ea typeface="黑体" pitchFamily="2" charset="-122"/>
                <a:cs typeface="Times New Roman" pitchFamily="18" charset="0"/>
              </a:rPr>
              <a:t>simple</a:t>
            </a:r>
            <a:r>
              <a:rPr kumimoji="1" lang="zh-CN" altLang="en-US" sz="2800" dirty="0">
                <a:solidFill>
                  <a:srgbClr val="FF0000"/>
                </a:solidFill>
                <a:latin typeface="Times New Roman" pitchFamily="18" charset="0"/>
                <a:ea typeface="黑体" pitchFamily="2" charset="-122"/>
                <a:cs typeface="Times New Roman" pitchFamily="18" charset="0"/>
              </a:rPr>
              <a:t> </a:t>
            </a:r>
            <a:r>
              <a:rPr kumimoji="1" lang="en-US" altLang="zh-CN" sz="2800" dirty="0">
                <a:solidFill>
                  <a:srgbClr val="FF0000"/>
                </a:solidFill>
                <a:latin typeface="Times New Roman" pitchFamily="18" charset="0"/>
                <a:ea typeface="黑体" pitchFamily="2" charset="-122"/>
                <a:cs typeface="Times New Roman" pitchFamily="18" charset="0"/>
              </a:rPr>
              <a:t>closed systems in </a:t>
            </a:r>
            <a:r>
              <a:rPr kumimoji="1" lang="en-US" altLang="zh-CN" sz="2800" dirty="0" err="1">
                <a:solidFill>
                  <a:srgbClr val="FF0000"/>
                </a:solidFill>
                <a:latin typeface="Times New Roman" pitchFamily="18" charset="0"/>
                <a:ea typeface="黑体" pitchFamily="2" charset="-122"/>
                <a:cs typeface="Times New Roman" pitchFamily="18" charset="0"/>
              </a:rPr>
              <a:t>thermodyanmics</a:t>
            </a:r>
            <a:r>
              <a:rPr kumimoji="1" lang="en-US" altLang="zh-CN" sz="2800" dirty="0">
                <a:solidFill>
                  <a:srgbClr val="FF0000"/>
                </a:solidFill>
                <a:latin typeface="Times New Roman" pitchFamily="18" charset="0"/>
                <a:ea typeface="黑体" pitchFamily="2" charset="-122"/>
                <a:cs typeface="Times New Roman" pitchFamily="18" charset="0"/>
              </a:rPr>
              <a:t>)</a:t>
            </a:r>
            <a:endParaRPr kumimoji="1" lang="zh-CN" altLang="en-US" sz="2400" dirty="0">
              <a:latin typeface="黑体" pitchFamily="2" charset="-122"/>
              <a:ea typeface="黑体" pitchFamily="2" charset="-122"/>
            </a:endParaRPr>
          </a:p>
        </p:txBody>
      </p:sp>
      <p:sp>
        <p:nvSpPr>
          <p:cNvPr id="3" name="Text Box 233"/>
          <p:cNvSpPr txBox="1">
            <a:spLocks noChangeArrowheads="1"/>
          </p:cNvSpPr>
          <p:nvPr/>
        </p:nvSpPr>
        <p:spPr bwMode="auto">
          <a:xfrm>
            <a:off x="631825" y="1934564"/>
            <a:ext cx="809148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zh-CN" altLang="en-US" sz="2800" dirty="0">
                <a:solidFill>
                  <a:srgbClr val="0000FF"/>
                </a:solidFill>
                <a:latin typeface="Times New Roman" pitchFamily="18" charset="0"/>
              </a:rPr>
              <a:t>热力学第二定律论证了存在状态函数熵：</a:t>
            </a:r>
          </a:p>
        </p:txBody>
      </p:sp>
      <p:graphicFrame>
        <p:nvGraphicFramePr>
          <p:cNvPr id="4" name="Object 12"/>
          <p:cNvGraphicFramePr>
            <a:graphicFrameLocks noChangeAspect="1"/>
          </p:cNvGraphicFramePr>
          <p:nvPr>
            <p:extLst>
              <p:ext uri="{D42A27DB-BD31-4B8C-83A1-F6EECF244321}">
                <p14:modId xmlns:p14="http://schemas.microsoft.com/office/powerpoint/2010/main" val="2672488512"/>
              </p:ext>
            </p:extLst>
          </p:nvPr>
        </p:nvGraphicFramePr>
        <p:xfrm>
          <a:off x="1336675" y="2378075"/>
          <a:ext cx="6638925" cy="941388"/>
        </p:xfrm>
        <a:graphic>
          <a:graphicData uri="http://schemas.openxmlformats.org/presentationml/2006/ole">
            <mc:AlternateContent xmlns:mc="http://schemas.openxmlformats.org/markup-compatibility/2006">
              <mc:Choice xmlns:v="urn:schemas-microsoft-com:vml" Requires="v">
                <p:oleObj spid="_x0000_s1026" name="Equation" r:id="rId3" imgW="2755800" imgH="393480" progId="Equation.DSMT4">
                  <p:embed/>
                </p:oleObj>
              </mc:Choice>
              <mc:Fallback>
                <p:oleObj name="Equation" r:id="rId3" imgW="2755800" imgH="393480" progId="Equation.DSMT4">
                  <p:embed/>
                  <p:pic>
                    <p:nvPicPr>
                      <p:cNvPr id="4" name="Object 12"/>
                      <p:cNvPicPr>
                        <a:picLocks noChangeAspect="1" noChangeArrowheads="1"/>
                      </p:cNvPicPr>
                      <p:nvPr/>
                    </p:nvPicPr>
                    <p:blipFill>
                      <a:blip r:embed="rId4"/>
                      <a:srcRect/>
                      <a:stretch>
                        <a:fillRect/>
                      </a:stretch>
                    </p:blipFill>
                    <p:spPr bwMode="auto">
                      <a:xfrm>
                        <a:off x="1336675" y="2378075"/>
                        <a:ext cx="6638925" cy="941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TextBox 11">
            <a:extLst>
              <a:ext uri="{FF2B5EF4-FFF2-40B4-BE49-F238E27FC236}">
                <a16:creationId xmlns:a16="http://schemas.microsoft.com/office/drawing/2014/main" id="{D8058862-6C55-4BEE-94DD-442D1A7E1A23}"/>
              </a:ext>
            </a:extLst>
          </p:cNvPr>
          <p:cNvSpPr txBox="1">
            <a:spLocks noChangeArrowheads="1"/>
          </p:cNvSpPr>
          <p:nvPr/>
        </p:nvSpPr>
        <p:spPr bwMode="auto">
          <a:xfrm>
            <a:off x="665471" y="3307531"/>
            <a:ext cx="8152162"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0"/>
              </a:spcBef>
              <a:buClrTx/>
              <a:buSzTx/>
              <a:buNone/>
            </a:pPr>
            <a:r>
              <a:rPr kumimoji="1" lang="zh-CN" altLang="en-US" sz="2800" dirty="0">
                <a:solidFill>
                  <a:srgbClr val="0000FF"/>
                </a:solidFill>
                <a:latin typeface="Times New Roman" pitchFamily="18" charset="0"/>
              </a:rPr>
              <a:t>将上式用于</a:t>
            </a:r>
            <a:r>
              <a:rPr kumimoji="1" lang="zh-CN" altLang="en-US" sz="2800" u="sng" dirty="0">
                <a:solidFill>
                  <a:srgbClr val="FF0000"/>
                </a:solidFill>
                <a:latin typeface="Times New Roman" pitchFamily="18" charset="0"/>
              </a:rPr>
              <a:t>简单封闭系统</a:t>
            </a:r>
            <a:r>
              <a:rPr kumimoji="1" lang="zh-CN" altLang="en-US" sz="2800" dirty="0">
                <a:solidFill>
                  <a:srgbClr val="0000FF"/>
                </a:solidFill>
                <a:latin typeface="Times New Roman" pitchFamily="18" charset="0"/>
              </a:rPr>
              <a:t>，由于系统只有压力一个广义力，且因不含内约束而造不出其它广义力，因此可逆非体积功必为零，得：</a:t>
            </a:r>
            <a:endParaRPr lang="zh-CN" altLang="en-US" sz="2800" dirty="0">
              <a:solidFill>
                <a:srgbClr val="FF0000"/>
              </a:solidFill>
              <a:latin typeface="黑体" panose="02010609060101010101" pitchFamily="49" charset="-122"/>
              <a:ea typeface="黑体" panose="02010609060101010101" pitchFamily="49" charset="-122"/>
            </a:endParaRPr>
          </a:p>
        </p:txBody>
      </p:sp>
      <p:grpSp>
        <p:nvGrpSpPr>
          <p:cNvPr id="7" name="组合 8">
            <a:extLst>
              <a:ext uri="{FF2B5EF4-FFF2-40B4-BE49-F238E27FC236}">
                <a16:creationId xmlns:a16="http://schemas.microsoft.com/office/drawing/2014/main" id="{00AC90C5-6730-4569-AEF0-E8B0C09CA813}"/>
              </a:ext>
            </a:extLst>
          </p:cNvPr>
          <p:cNvGrpSpPr>
            <a:grpSpLocks/>
          </p:cNvGrpSpPr>
          <p:nvPr/>
        </p:nvGrpSpPr>
        <p:grpSpPr bwMode="auto">
          <a:xfrm>
            <a:off x="2465130" y="5399526"/>
            <a:ext cx="4556922" cy="1045682"/>
            <a:chOff x="1412883" y="5606056"/>
            <a:chExt cx="4557144" cy="1044143"/>
          </a:xfrm>
        </p:grpSpPr>
        <p:sp>
          <p:nvSpPr>
            <p:cNvPr id="8" name="圆角矩形 12">
              <a:extLst>
                <a:ext uri="{FF2B5EF4-FFF2-40B4-BE49-F238E27FC236}">
                  <a16:creationId xmlns:a16="http://schemas.microsoft.com/office/drawing/2014/main" id="{F1E0DCC1-E2E5-4695-AF95-4A4C96B4AB17}"/>
                </a:ext>
              </a:extLst>
            </p:cNvPr>
            <p:cNvSpPr/>
            <p:nvPr/>
          </p:nvSpPr>
          <p:spPr bwMode="auto">
            <a:xfrm>
              <a:off x="1412883" y="5606056"/>
              <a:ext cx="4557144" cy="1044143"/>
            </a:xfrm>
            <a:prstGeom prst="roundRect">
              <a:avLst/>
            </a:prstGeom>
            <a:solidFill>
              <a:schemeClr val="tx2">
                <a:lumMod val="40000"/>
                <a:lumOff val="60000"/>
              </a:schemeClr>
            </a:solidFill>
            <a:ln w="9525" cap="flat" cmpd="sng" algn="ctr">
              <a:solidFill>
                <a:schemeClr val="tx2">
                  <a:lumMod val="20000"/>
                  <a:lumOff val="80000"/>
                </a:schemeClr>
              </a:solidFill>
              <a:prstDash val="solid"/>
              <a:miter lim="800000"/>
              <a:headEnd type="none" w="med" len="med"/>
              <a:tailEnd type="none" w="med" len="med"/>
            </a:ln>
            <a:effectLst/>
          </p:spPr>
          <p:txBody>
            <a:bodyPr wrap="none"/>
            <a:lstStyle/>
            <a:p>
              <a:pPr>
                <a:defRPr/>
              </a:pPr>
              <a:endParaRPr lang="zh-CN" altLang="en-US"/>
            </a:p>
          </p:txBody>
        </p:sp>
        <p:graphicFrame>
          <p:nvGraphicFramePr>
            <p:cNvPr id="9" name="对象 7">
              <a:extLst>
                <a:ext uri="{FF2B5EF4-FFF2-40B4-BE49-F238E27FC236}">
                  <a16:creationId xmlns:a16="http://schemas.microsoft.com/office/drawing/2014/main" id="{FC691AE5-E310-4B20-8C11-FE5C88D02FD1}"/>
                </a:ext>
              </a:extLst>
            </p:cNvPr>
            <p:cNvGraphicFramePr>
              <a:graphicFrameLocks noChangeAspect="1"/>
            </p:cNvGraphicFramePr>
            <p:nvPr>
              <p:extLst>
                <p:ext uri="{D42A27DB-BD31-4B8C-83A1-F6EECF244321}">
                  <p14:modId xmlns:p14="http://schemas.microsoft.com/office/powerpoint/2010/main" val="2052809646"/>
                </p:ext>
              </p:extLst>
            </p:nvPr>
          </p:nvGraphicFramePr>
          <p:xfrm>
            <a:off x="2206930" y="5608791"/>
            <a:ext cx="2994171" cy="998653"/>
          </p:xfrm>
          <a:graphic>
            <a:graphicData uri="http://schemas.openxmlformats.org/presentationml/2006/ole">
              <mc:AlternateContent xmlns:mc="http://schemas.openxmlformats.org/markup-compatibility/2006">
                <mc:Choice xmlns:v="urn:schemas-microsoft-com:vml" Requires="v">
                  <p:oleObj spid="_x0000_s1027" name="Equation" r:id="rId5" imgW="1180800" imgH="393480" progId="Equation.DSMT4">
                    <p:embed/>
                  </p:oleObj>
                </mc:Choice>
                <mc:Fallback>
                  <p:oleObj name="Equation" r:id="rId5" imgW="1180800" imgH="393480" progId="Equation.DSMT4">
                    <p:embed/>
                    <p:pic>
                      <p:nvPicPr>
                        <p:cNvPr id="9" name="对象 7">
                          <a:extLst>
                            <a:ext uri="{FF2B5EF4-FFF2-40B4-BE49-F238E27FC236}">
                              <a16:creationId xmlns:a16="http://schemas.microsoft.com/office/drawing/2014/main" id="{FC691AE5-E310-4B20-8C11-FE5C88D02FD1}"/>
                            </a:ext>
                          </a:extLst>
                        </p:cNvPr>
                        <p:cNvPicPr>
                          <a:picLocks noChangeAspect="1" noChangeArrowheads="1"/>
                        </p:cNvPicPr>
                        <p:nvPr/>
                      </p:nvPicPr>
                      <p:blipFill>
                        <a:blip r:embed="rId6"/>
                        <a:srcRect/>
                        <a:stretch>
                          <a:fillRect/>
                        </a:stretch>
                      </p:blipFill>
                      <p:spPr bwMode="auto">
                        <a:xfrm>
                          <a:off x="2206930" y="5608791"/>
                          <a:ext cx="2994171" cy="998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0" name="Rectangle 23">
            <a:extLst>
              <a:ext uri="{FF2B5EF4-FFF2-40B4-BE49-F238E27FC236}">
                <a16:creationId xmlns:a16="http://schemas.microsoft.com/office/drawing/2014/main" id="{419BF4D6-C8B0-4957-A2E7-F6A6EB48DB1C}"/>
              </a:ext>
            </a:extLst>
          </p:cNvPr>
          <p:cNvSpPr>
            <a:spLocks noChangeArrowheads="1"/>
          </p:cNvSpPr>
          <p:nvPr/>
        </p:nvSpPr>
        <p:spPr bwMode="auto">
          <a:xfrm>
            <a:off x="536494" y="4741337"/>
            <a:ext cx="819607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1798638" indent="-1798638"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zh-CN" altLang="en-US" sz="2800" dirty="0">
                <a:solidFill>
                  <a:srgbClr val="FF0000"/>
                </a:solidFill>
                <a:latin typeface="宋体" panose="02010600030101010101" pitchFamily="2" charset="-122"/>
              </a:rPr>
              <a:t>          简单封闭系统的</a:t>
            </a:r>
            <a:r>
              <a:rPr kumimoji="1" lang="zh-CN" altLang="en-US" sz="2800" dirty="0">
                <a:solidFill>
                  <a:srgbClr val="FF0000"/>
                </a:solidFill>
                <a:latin typeface="黑体" panose="02010609060101010101" pitchFamily="49" charset="-122"/>
                <a:ea typeface="黑体" panose="02010609060101010101" pitchFamily="49" charset="-122"/>
              </a:rPr>
              <a:t>熵基本方程</a:t>
            </a:r>
          </a:p>
        </p:txBody>
      </p:sp>
    </p:spTree>
    <p:extLst>
      <p:ext uri="{BB962C8B-B14F-4D97-AF65-F5344CB8AC3E}">
        <p14:creationId xmlns:p14="http://schemas.microsoft.com/office/powerpoint/2010/main" val="14980148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747" name="Object 11"/>
          <p:cNvGraphicFramePr>
            <a:graphicFrameLocks noChangeAspect="1"/>
          </p:cNvGraphicFramePr>
          <p:nvPr>
            <p:extLst>
              <p:ext uri="{D42A27DB-BD31-4B8C-83A1-F6EECF244321}">
                <p14:modId xmlns:p14="http://schemas.microsoft.com/office/powerpoint/2010/main" val="2608792899"/>
              </p:ext>
            </p:extLst>
          </p:nvPr>
        </p:nvGraphicFramePr>
        <p:xfrm>
          <a:off x="2054225" y="1765300"/>
          <a:ext cx="4648200" cy="473075"/>
        </p:xfrm>
        <a:graphic>
          <a:graphicData uri="http://schemas.openxmlformats.org/presentationml/2006/ole">
            <mc:AlternateContent xmlns:mc="http://schemas.openxmlformats.org/markup-compatibility/2006">
              <mc:Choice xmlns:v="urn:schemas-microsoft-com:vml" Requires="v">
                <p:oleObj spid="_x0000_s27650" name="Equation" r:id="rId3" imgW="1981080" imgH="203040" progId="Equation.DSMT4">
                  <p:embed/>
                </p:oleObj>
              </mc:Choice>
              <mc:Fallback>
                <p:oleObj name="Equation" r:id="rId3" imgW="1981080" imgH="203040" progId="Equation.DSMT4">
                  <p:embed/>
                  <p:pic>
                    <p:nvPicPr>
                      <p:cNvPr id="31747" name="Object 11"/>
                      <p:cNvPicPr>
                        <a:picLocks noChangeAspect="1" noChangeArrowheads="1"/>
                      </p:cNvPicPr>
                      <p:nvPr/>
                    </p:nvPicPr>
                    <p:blipFill>
                      <a:blip r:embed="rId4"/>
                      <a:srcRect/>
                      <a:stretch>
                        <a:fillRect/>
                      </a:stretch>
                    </p:blipFill>
                    <p:spPr bwMode="auto">
                      <a:xfrm>
                        <a:off x="2054225" y="1765300"/>
                        <a:ext cx="4648200" cy="473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 name="对象 7"/>
          <p:cNvGraphicFramePr>
            <a:graphicFrameLocks noChangeAspect="1"/>
          </p:cNvGraphicFramePr>
          <p:nvPr>
            <p:extLst>
              <p:ext uri="{D42A27DB-BD31-4B8C-83A1-F6EECF244321}">
                <p14:modId xmlns:p14="http://schemas.microsoft.com/office/powerpoint/2010/main" val="421859859"/>
              </p:ext>
            </p:extLst>
          </p:nvPr>
        </p:nvGraphicFramePr>
        <p:xfrm>
          <a:off x="582613" y="3400425"/>
          <a:ext cx="7996237" cy="2989263"/>
        </p:xfrm>
        <a:graphic>
          <a:graphicData uri="http://schemas.openxmlformats.org/presentationml/2006/ole">
            <mc:AlternateContent xmlns:mc="http://schemas.openxmlformats.org/markup-compatibility/2006">
              <mc:Choice xmlns:v="urn:schemas-microsoft-com:vml" Requires="v">
                <p:oleObj spid="_x0000_s27651" name="Equation" r:id="rId5" imgW="3797280" imgH="1371600" progId="Equation.DSMT4">
                  <p:embed/>
                </p:oleObj>
              </mc:Choice>
              <mc:Fallback>
                <p:oleObj name="Equation" r:id="rId5" imgW="3797280" imgH="1371600" progId="Equation.DSMT4">
                  <p:embed/>
                  <p:pic>
                    <p:nvPicPr>
                      <p:cNvPr id="16" name="对象 7"/>
                      <p:cNvPicPr>
                        <a:picLocks noChangeAspect="1" noChangeArrowheads="1"/>
                      </p:cNvPicPr>
                      <p:nvPr/>
                    </p:nvPicPr>
                    <p:blipFill>
                      <a:blip r:embed="rId6"/>
                      <a:srcRect/>
                      <a:stretch>
                        <a:fillRect/>
                      </a:stretch>
                    </p:blipFill>
                    <p:spPr bwMode="auto">
                      <a:xfrm>
                        <a:off x="582613" y="3400425"/>
                        <a:ext cx="7996237" cy="298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Text Box 10"/>
          <p:cNvSpPr txBox="1">
            <a:spLocks noChangeArrowheads="1"/>
          </p:cNvSpPr>
          <p:nvPr/>
        </p:nvSpPr>
        <p:spPr bwMode="auto">
          <a:xfrm>
            <a:off x="646516" y="724207"/>
            <a:ext cx="8231670" cy="9541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en-US" altLang="zh-CN" sz="2800" b="0" dirty="0">
                <a:solidFill>
                  <a:srgbClr val="000000"/>
                </a:solidFill>
                <a:latin typeface="Times New Roman" pitchFamily="18" charset="0"/>
                <a:sym typeface="Symbol" pitchFamily="18" charset="2"/>
              </a:rPr>
              <a:t>(</a:t>
            </a:r>
            <a:r>
              <a:rPr kumimoji="1" lang="en-US" altLang="en-US" sz="2800" b="0" dirty="0">
                <a:solidFill>
                  <a:srgbClr val="000000"/>
                </a:solidFill>
                <a:latin typeface="Times New Roman" pitchFamily="18" charset="0"/>
                <a:sym typeface="Symbol" pitchFamily="18" charset="2"/>
              </a:rPr>
              <a:t></a:t>
            </a:r>
            <a:r>
              <a:rPr kumimoji="1" lang="en-US" altLang="zh-CN" sz="2800" b="0" i="1" dirty="0">
                <a:solidFill>
                  <a:srgbClr val="000000"/>
                </a:solidFill>
                <a:latin typeface="Times New Roman" pitchFamily="18" charset="0"/>
              </a:rPr>
              <a:t>U </a:t>
            </a:r>
            <a:r>
              <a:rPr kumimoji="1" lang="en-US" altLang="zh-CN" sz="2800" b="0" dirty="0">
                <a:solidFill>
                  <a:srgbClr val="000000"/>
                </a:solidFill>
                <a:latin typeface="Times New Roman" pitchFamily="18" charset="0"/>
              </a:rPr>
              <a:t>/ </a:t>
            </a:r>
            <a:r>
              <a:rPr kumimoji="1" lang="en-US" altLang="zh-CN" sz="2800" b="0" dirty="0">
                <a:solidFill>
                  <a:srgbClr val="000000"/>
                </a:solidFill>
                <a:latin typeface="Times New Roman" pitchFamily="18" charset="0"/>
                <a:sym typeface="Symbol" pitchFamily="18" charset="2"/>
              </a:rPr>
              <a:t></a:t>
            </a:r>
            <a:r>
              <a:rPr kumimoji="1" lang="en-US" altLang="zh-CN" sz="2800" b="0" i="1" dirty="0">
                <a:solidFill>
                  <a:srgbClr val="000000"/>
                </a:solidFill>
                <a:latin typeface="Times New Roman" pitchFamily="18" charset="0"/>
                <a:sym typeface="Symbol" pitchFamily="18" charset="2"/>
              </a:rPr>
              <a:t>V </a:t>
            </a:r>
            <a:r>
              <a:rPr kumimoji="1" lang="en-US" altLang="zh-CN" sz="2800" b="0" dirty="0">
                <a:solidFill>
                  <a:srgbClr val="000000"/>
                </a:solidFill>
                <a:latin typeface="Times New Roman" pitchFamily="18" charset="0"/>
                <a:sym typeface="Symbol" pitchFamily="18" charset="2"/>
              </a:rPr>
              <a:t>)</a:t>
            </a:r>
            <a:r>
              <a:rPr kumimoji="1" lang="en-US" altLang="zh-CN" sz="2800" b="0" i="1" baseline="-25000" dirty="0">
                <a:solidFill>
                  <a:srgbClr val="000000"/>
                </a:solidFill>
                <a:latin typeface="Times New Roman" pitchFamily="18" charset="0"/>
                <a:sym typeface="Symbol" pitchFamily="18" charset="2"/>
              </a:rPr>
              <a:t>T</a:t>
            </a:r>
            <a:r>
              <a:rPr kumimoji="1" lang="zh-CN" altLang="en-US" sz="2800" dirty="0">
                <a:solidFill>
                  <a:srgbClr val="0000FF"/>
                </a:solidFill>
                <a:latin typeface="Times New Roman" pitchFamily="18" charset="0"/>
                <a:sym typeface="Symbol" pitchFamily="18" charset="2"/>
              </a:rPr>
              <a:t>的推导方法二：用链式法则和交叉微分</a:t>
            </a:r>
            <a:endParaRPr kumimoji="1" lang="en-US" altLang="zh-CN" sz="2800" dirty="0">
              <a:solidFill>
                <a:srgbClr val="0000FF"/>
              </a:solidFill>
              <a:latin typeface="Times New Roman" pitchFamily="18" charset="0"/>
              <a:sym typeface="Symbol" pitchFamily="18" charset="2"/>
            </a:endParaRPr>
          </a:p>
          <a:p>
            <a:pPr eaLnBrk="1" hangingPunct="1">
              <a:spcBef>
                <a:spcPct val="0"/>
              </a:spcBef>
              <a:buClrTx/>
              <a:buSzTx/>
              <a:buFontTx/>
              <a:buNone/>
            </a:pPr>
            <a:r>
              <a:rPr kumimoji="1" lang="en-US" altLang="zh-CN" sz="2800" dirty="0">
                <a:solidFill>
                  <a:srgbClr val="0000FF"/>
                </a:solidFill>
                <a:latin typeface="Times New Roman" pitchFamily="18" charset="0"/>
                <a:sym typeface="Symbol" pitchFamily="18" charset="2"/>
              </a:rPr>
              <a:t>                                               </a:t>
            </a:r>
            <a:r>
              <a:rPr kumimoji="1" lang="zh-CN" altLang="en-US" sz="2800" dirty="0">
                <a:solidFill>
                  <a:srgbClr val="0000FF"/>
                </a:solidFill>
                <a:latin typeface="Times New Roman" pitchFamily="18" charset="0"/>
                <a:sym typeface="Symbol" pitchFamily="18" charset="2"/>
              </a:rPr>
              <a:t>恒等式</a:t>
            </a:r>
            <a:endParaRPr kumimoji="1" lang="en-US" altLang="zh-CN" sz="2800" dirty="0">
              <a:solidFill>
                <a:srgbClr val="0000FF"/>
              </a:solidFill>
              <a:latin typeface="Times New Roman" pitchFamily="18" charset="0"/>
              <a:sym typeface="Symbol" pitchFamily="18" charset="2"/>
            </a:endParaRPr>
          </a:p>
        </p:txBody>
      </p:sp>
      <p:graphicFrame>
        <p:nvGraphicFramePr>
          <p:cNvPr id="7" name="对象 7"/>
          <p:cNvGraphicFramePr>
            <a:graphicFrameLocks noChangeAspect="1"/>
          </p:cNvGraphicFramePr>
          <p:nvPr>
            <p:extLst>
              <p:ext uri="{D42A27DB-BD31-4B8C-83A1-F6EECF244321}">
                <p14:modId xmlns:p14="http://schemas.microsoft.com/office/powerpoint/2010/main" val="1508522843"/>
              </p:ext>
            </p:extLst>
          </p:nvPr>
        </p:nvGraphicFramePr>
        <p:xfrm>
          <a:off x="1274763" y="2252663"/>
          <a:ext cx="3556000" cy="966787"/>
        </p:xfrm>
        <a:graphic>
          <a:graphicData uri="http://schemas.openxmlformats.org/presentationml/2006/ole">
            <mc:AlternateContent xmlns:mc="http://schemas.openxmlformats.org/markup-compatibility/2006">
              <mc:Choice xmlns:v="urn:schemas-microsoft-com:vml" Requires="v">
                <p:oleObj spid="_x0000_s27652" name="Equation" r:id="rId7" imgW="1688760" imgH="444240" progId="Equation.DSMT4">
                  <p:embed/>
                </p:oleObj>
              </mc:Choice>
              <mc:Fallback>
                <p:oleObj name="Equation" r:id="rId7" imgW="1688760" imgH="444240" progId="Equation.DSMT4">
                  <p:embed/>
                  <p:pic>
                    <p:nvPicPr>
                      <p:cNvPr id="7" name="对象 7"/>
                      <p:cNvPicPr>
                        <a:picLocks noChangeAspect="1" noChangeArrowheads="1"/>
                      </p:cNvPicPr>
                      <p:nvPr/>
                    </p:nvPicPr>
                    <p:blipFill>
                      <a:blip r:embed="rId8"/>
                      <a:srcRect/>
                      <a:stretch>
                        <a:fillRect/>
                      </a:stretch>
                    </p:blipFill>
                    <p:spPr bwMode="auto">
                      <a:xfrm>
                        <a:off x="1274763" y="2252663"/>
                        <a:ext cx="3556000" cy="966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634744092"/>
      </p:ext>
    </p:extLst>
  </p:cSld>
  <p:clrMapOvr>
    <a:masterClrMapping/>
  </p:clrMapOvr>
  <p:transition spd="slow">
    <p:split orient="ver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11"/>
          <p:cNvSpPr txBox="1">
            <a:spLocks noChangeArrowheads="1"/>
          </p:cNvSpPr>
          <p:nvPr/>
        </p:nvSpPr>
        <p:spPr bwMode="auto">
          <a:xfrm>
            <a:off x="493602" y="524112"/>
            <a:ext cx="8026400" cy="522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zh-CN" altLang="en-US" sz="2800" dirty="0">
                <a:solidFill>
                  <a:srgbClr val="FF0000"/>
                </a:solidFill>
                <a:latin typeface="黑体" pitchFamily="2" charset="-122"/>
                <a:ea typeface="黑体" pitchFamily="2" charset="-122"/>
              </a:rPr>
              <a:t>自然独立变量和方便独立变量的比较</a:t>
            </a:r>
          </a:p>
        </p:txBody>
      </p:sp>
      <p:sp>
        <p:nvSpPr>
          <p:cNvPr id="15364" name="Text Box 1027"/>
          <p:cNvSpPr txBox="1">
            <a:spLocks noChangeArrowheads="1"/>
          </p:cNvSpPr>
          <p:nvPr/>
        </p:nvSpPr>
        <p:spPr bwMode="auto">
          <a:xfrm>
            <a:off x="793750" y="2242244"/>
            <a:ext cx="7829550" cy="523220"/>
          </a:xfrm>
          <a:prstGeom prst="rect">
            <a:avLst/>
          </a:prstGeom>
          <a:noFill/>
          <a:ln>
            <a:noFill/>
          </a:ln>
          <a:effectLst/>
          <a:extLst>
            <a:ext uri="{909E8E84-426E-40DD-AFC4-6F175D3DCCD1}">
              <a14:hiddenFill xmlns:a14="http://schemas.microsoft.com/office/drawing/2010/main">
                <a:solidFill>
                  <a:srgbClr val="00CCFF"/>
                </a:solidFill>
              </a14:hiddenFill>
            </a:ext>
            <a:ext uri="{91240B29-F687-4F45-9708-019B960494DF}">
              <a14:hiddenLine xmlns:a14="http://schemas.microsoft.com/office/drawing/2010/main" w="9525">
                <a:solidFill>
                  <a:srgbClr val="00C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just" eaLnBrk="1" hangingPunct="1">
              <a:spcBef>
                <a:spcPct val="50000"/>
              </a:spcBef>
              <a:buClrTx/>
              <a:buSzTx/>
              <a:buFontTx/>
              <a:buNone/>
            </a:pPr>
            <a:r>
              <a:rPr kumimoji="1" lang="zh-CN" altLang="en-US" sz="2800" dirty="0">
                <a:solidFill>
                  <a:srgbClr val="0000FF"/>
                </a:solidFill>
                <a:latin typeface="宋体" panose="02010600030101010101" pitchFamily="2" charset="-122"/>
              </a:rPr>
              <a:t>为方便使用，我们通常将熵换成温度：</a:t>
            </a:r>
            <a:endParaRPr kumimoji="1" lang="zh-CN" altLang="en-US" sz="2800" dirty="0">
              <a:solidFill>
                <a:srgbClr val="000000"/>
              </a:solidFill>
              <a:latin typeface="宋体" panose="02010600030101010101" pitchFamily="2" charset="-122"/>
            </a:endParaRPr>
          </a:p>
        </p:txBody>
      </p:sp>
      <p:grpSp>
        <p:nvGrpSpPr>
          <p:cNvPr id="15366" name="组合 6"/>
          <p:cNvGrpSpPr>
            <a:grpSpLocks/>
          </p:cNvGrpSpPr>
          <p:nvPr/>
        </p:nvGrpSpPr>
        <p:grpSpPr bwMode="auto">
          <a:xfrm>
            <a:off x="812800" y="3959605"/>
            <a:ext cx="7829550" cy="2568192"/>
            <a:chOff x="892824" y="3699445"/>
            <a:chExt cx="7829550" cy="2570102"/>
          </a:xfrm>
        </p:grpSpPr>
        <p:sp>
          <p:nvSpPr>
            <p:cNvPr id="15368" name="Text Box 1027"/>
            <p:cNvSpPr txBox="1">
              <a:spLocks noChangeArrowheads="1"/>
            </p:cNvSpPr>
            <p:nvPr/>
          </p:nvSpPr>
          <p:spPr bwMode="auto">
            <a:xfrm>
              <a:off x="892824" y="4021109"/>
              <a:ext cx="7829550" cy="2248438"/>
            </a:xfrm>
            <a:prstGeom prst="rect">
              <a:avLst/>
            </a:prstGeom>
            <a:noFill/>
            <a:ln>
              <a:noFill/>
            </a:ln>
            <a:effectLst/>
            <a:extLst>
              <a:ext uri="{909E8E84-426E-40DD-AFC4-6F175D3DCCD1}">
                <a14:hiddenFill xmlns:a14="http://schemas.microsoft.com/office/drawing/2010/main">
                  <a:solidFill>
                    <a:srgbClr val="00CCFF"/>
                  </a:solidFill>
                </a14:hiddenFill>
              </a:ext>
              <a:ext uri="{91240B29-F687-4F45-9708-019B960494DF}">
                <a14:hiddenLine xmlns:a14="http://schemas.microsoft.com/office/drawing/2010/main" w="9525">
                  <a:solidFill>
                    <a:srgbClr val="00C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但是这个全微分式中还有偏导数存在，使</a:t>
              </a:r>
              <a:r>
                <a:rPr kumimoji="1" lang="en-US" altLang="zh-CN" sz="2800" b="0" i="1"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U</a:t>
              </a:r>
              <a:r>
                <a:rPr kumimoji="1" lang="en-US" altLang="zh-CN" sz="2800" b="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800" b="0" i="1"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T</a:t>
              </a:r>
              <a:r>
                <a:rPr kumimoji="1" lang="en-US" altLang="zh-CN" sz="2800" b="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800" b="0" i="1"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V</a:t>
              </a:r>
              <a:r>
                <a:rPr kumimoji="1" lang="en-US" altLang="zh-CN" sz="2800" b="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8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的信息量比</a:t>
              </a:r>
              <a:r>
                <a:rPr kumimoji="1" lang="en-US" altLang="zh-CN" sz="2800" b="0" i="1"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U</a:t>
              </a:r>
              <a:r>
                <a:rPr kumimoji="1" lang="en-US" altLang="zh-CN" sz="2800" b="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800" b="0" i="1"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S</a:t>
              </a:r>
              <a:r>
                <a:rPr kumimoji="1" lang="en-US" altLang="zh-CN" sz="2800" b="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800" b="0" i="1"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V</a:t>
              </a:r>
              <a:r>
                <a:rPr kumimoji="1" lang="en-US" altLang="zh-CN" sz="2800" b="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8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少，若已知</a:t>
              </a:r>
              <a:r>
                <a:rPr kumimoji="1" lang="en-US" altLang="zh-CN" sz="2800" b="0" i="1"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U</a:t>
              </a:r>
              <a:r>
                <a:rPr kumimoji="1" lang="en-US" altLang="zh-CN" sz="2800" b="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800" b="0" i="1"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S</a:t>
              </a:r>
              <a:r>
                <a:rPr kumimoji="1" lang="en-US" altLang="zh-CN" sz="2800" b="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800" b="0" i="1"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V</a:t>
              </a:r>
              <a:r>
                <a:rPr kumimoji="1" lang="en-US" altLang="zh-CN" sz="2800" b="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8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的表达式，则可以推得所有热力学性质，但</a:t>
              </a:r>
              <a:r>
                <a:rPr kumimoji="1" lang="en-US" altLang="zh-CN" sz="2800" b="0" i="1"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U</a:t>
              </a:r>
              <a:r>
                <a:rPr kumimoji="1" lang="en-US" altLang="zh-CN" sz="2800" b="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800" b="0" i="1"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T</a:t>
              </a:r>
              <a:r>
                <a:rPr kumimoji="1" lang="en-US" altLang="zh-CN" sz="2800" b="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800" b="0" i="1"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V</a:t>
              </a:r>
              <a:r>
                <a:rPr kumimoji="1" lang="en-US" altLang="zh-CN" sz="2800" b="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8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不行。虽然</a:t>
              </a:r>
              <a:r>
                <a:rPr kumimoji="1" lang="en-US" altLang="zh-CN" sz="2800" b="0" i="1"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U</a:t>
              </a:r>
              <a:r>
                <a:rPr kumimoji="1" lang="en-US" altLang="zh-CN" sz="2800" b="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800" b="0" i="1"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T</a:t>
              </a:r>
              <a:r>
                <a:rPr kumimoji="1" lang="en-US" altLang="zh-CN" sz="2800" b="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800" b="0" i="1"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V</a:t>
              </a:r>
              <a:r>
                <a:rPr kumimoji="1" lang="en-US" altLang="zh-CN" sz="2800" b="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8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没有包含所有信息，但是以</a:t>
              </a:r>
              <a:r>
                <a:rPr kumimoji="1" lang="en-US" altLang="zh-CN" sz="2800" b="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800" b="0" i="1"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T</a:t>
              </a:r>
              <a:r>
                <a:rPr kumimoji="1" lang="en-US" altLang="zh-CN" sz="2800" b="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800" b="0" i="1"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V</a:t>
              </a:r>
              <a:r>
                <a:rPr kumimoji="1" lang="en-US" altLang="zh-CN" sz="2800" b="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8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做自然独立变量的</a:t>
              </a:r>
              <a:r>
                <a:rPr kumimoji="1" lang="en-US" altLang="zh-CN" sz="2800" b="0" i="1"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a:t>
              </a:r>
              <a:r>
                <a:rPr kumimoji="1" lang="en-US" altLang="zh-CN" sz="2800" b="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800" b="0" i="1"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T</a:t>
              </a:r>
              <a:r>
                <a:rPr kumimoji="1" lang="en-US" altLang="zh-CN" sz="2800" b="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800" b="0" i="1"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V</a:t>
              </a:r>
              <a:r>
                <a:rPr kumimoji="1" lang="en-US" altLang="zh-CN" sz="2800" b="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8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则包含了所有信息。</a:t>
              </a:r>
            </a:p>
          </p:txBody>
        </p:sp>
        <p:cxnSp>
          <p:nvCxnSpPr>
            <p:cNvPr id="15369" name="直接箭头连接符 3"/>
            <p:cNvCxnSpPr>
              <a:cxnSpLocks noChangeShapeType="1"/>
              <a:stCxn id="15370" idx="1"/>
            </p:cNvCxnSpPr>
            <p:nvPr/>
          </p:nvCxnSpPr>
          <p:spPr bwMode="auto">
            <a:xfrm flipH="1" flipV="1">
              <a:off x="4819805" y="3699445"/>
              <a:ext cx="254976" cy="399499"/>
            </a:xfrm>
            <a:prstGeom prst="straightConnector1">
              <a:avLst/>
            </a:prstGeom>
            <a:noFill/>
            <a:ln w="38100" algn="ctr">
              <a:solidFill>
                <a:srgbClr val="FF000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370" name="椭圆 4"/>
            <p:cNvSpPr>
              <a:spLocks noChangeArrowheads="1"/>
            </p:cNvSpPr>
            <p:nvPr/>
          </p:nvSpPr>
          <p:spPr bwMode="auto">
            <a:xfrm>
              <a:off x="4915762" y="4017350"/>
              <a:ext cx="1085850" cy="557153"/>
            </a:xfrm>
            <a:prstGeom prst="ellipse">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grpSp>
      <p:sp>
        <p:nvSpPr>
          <p:cNvPr id="15367" name="Text Box 1027"/>
          <p:cNvSpPr txBox="1">
            <a:spLocks noChangeArrowheads="1"/>
          </p:cNvSpPr>
          <p:nvPr/>
        </p:nvSpPr>
        <p:spPr bwMode="auto">
          <a:xfrm>
            <a:off x="774700" y="1046990"/>
            <a:ext cx="7829550" cy="523875"/>
          </a:xfrm>
          <a:prstGeom prst="rect">
            <a:avLst/>
          </a:prstGeom>
          <a:noFill/>
          <a:ln>
            <a:noFill/>
          </a:ln>
          <a:effectLst/>
          <a:extLst>
            <a:ext uri="{909E8E84-426E-40DD-AFC4-6F175D3DCCD1}">
              <a14:hiddenFill xmlns:a14="http://schemas.microsoft.com/office/drawing/2010/main">
                <a:solidFill>
                  <a:srgbClr val="00CCFF"/>
                </a:solidFill>
              </a14:hiddenFill>
            </a:ext>
            <a:ext uri="{91240B29-F687-4F45-9708-019B960494DF}">
              <a14:hiddenLine xmlns:a14="http://schemas.microsoft.com/office/drawing/2010/main" w="9525">
                <a:solidFill>
                  <a:srgbClr val="00C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just" eaLnBrk="1" hangingPunct="1">
              <a:spcBef>
                <a:spcPct val="50000"/>
              </a:spcBef>
              <a:buClrTx/>
              <a:buSzTx/>
              <a:buFontTx/>
              <a:buNone/>
            </a:pPr>
            <a:r>
              <a:rPr kumimoji="1" lang="zh-CN" altLang="en-US" sz="2800" dirty="0">
                <a:solidFill>
                  <a:srgbClr val="0000FF"/>
                </a:solidFill>
                <a:latin typeface="宋体" panose="02010600030101010101" pitchFamily="2" charset="-122"/>
              </a:rPr>
              <a:t>热力学基本方程指明了自然独立变量：</a:t>
            </a:r>
            <a:endParaRPr kumimoji="1" lang="zh-CN" altLang="en-US" sz="2800" dirty="0">
              <a:solidFill>
                <a:srgbClr val="000000"/>
              </a:solidFill>
              <a:latin typeface="宋体" panose="02010600030101010101" pitchFamily="2" charset="-122"/>
            </a:endParaRPr>
          </a:p>
        </p:txBody>
      </p:sp>
      <p:graphicFrame>
        <p:nvGraphicFramePr>
          <p:cNvPr id="11" name="对象 1"/>
          <p:cNvGraphicFramePr>
            <a:graphicFrameLocks noChangeAspect="1"/>
          </p:cNvGraphicFramePr>
          <p:nvPr>
            <p:extLst>
              <p:ext uri="{D42A27DB-BD31-4B8C-83A1-F6EECF244321}">
                <p14:modId xmlns:p14="http://schemas.microsoft.com/office/powerpoint/2010/main" val="2527089870"/>
              </p:ext>
            </p:extLst>
          </p:nvPr>
        </p:nvGraphicFramePr>
        <p:xfrm>
          <a:off x="1487488" y="2963863"/>
          <a:ext cx="4554537" cy="1087437"/>
        </p:xfrm>
        <a:graphic>
          <a:graphicData uri="http://schemas.openxmlformats.org/presentationml/2006/ole">
            <mc:AlternateContent xmlns:mc="http://schemas.openxmlformats.org/markup-compatibility/2006">
              <mc:Choice xmlns:v="urn:schemas-microsoft-com:vml" Requires="v">
                <p:oleObj spid="_x0000_s28674" name="Equation" r:id="rId3" imgW="2006280" imgH="482400" progId="Equation.DSMT4">
                  <p:embed/>
                </p:oleObj>
              </mc:Choice>
              <mc:Fallback>
                <p:oleObj name="Equation" r:id="rId3" imgW="2006280" imgH="482400" progId="Equation.DSMT4">
                  <p:embed/>
                  <p:pic>
                    <p:nvPicPr>
                      <p:cNvPr id="11" name="对象 1"/>
                      <p:cNvPicPr>
                        <a:picLocks noChangeAspect="1" noChangeArrowheads="1"/>
                      </p:cNvPicPr>
                      <p:nvPr/>
                    </p:nvPicPr>
                    <p:blipFill>
                      <a:blip r:embed="rId4"/>
                      <a:srcRect/>
                      <a:stretch>
                        <a:fillRect/>
                      </a:stretch>
                    </p:blipFill>
                    <p:spPr bwMode="auto">
                      <a:xfrm>
                        <a:off x="1487488" y="2963863"/>
                        <a:ext cx="4554537" cy="108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文本框 1">
            <a:extLst>
              <a:ext uri="{FF2B5EF4-FFF2-40B4-BE49-F238E27FC236}">
                <a16:creationId xmlns:a16="http://schemas.microsoft.com/office/drawing/2014/main" id="{CAA5D247-E319-4F4A-AD8D-981E4780FD4C}"/>
              </a:ext>
            </a:extLst>
          </p:cNvPr>
          <p:cNvSpPr txBox="1"/>
          <p:nvPr/>
        </p:nvSpPr>
        <p:spPr>
          <a:xfrm>
            <a:off x="6254366" y="2772731"/>
            <a:ext cx="2387984" cy="1569660"/>
          </a:xfrm>
          <a:prstGeom prst="rect">
            <a:avLst/>
          </a:prstGeom>
          <a:noFill/>
        </p:spPr>
        <p:txBody>
          <a:bodyPr wrap="square" rtlCol="0">
            <a:spAutoFit/>
          </a:bodyPr>
          <a:lstStyle/>
          <a:p>
            <a:r>
              <a:rPr lang="en-US" altLang="zh-CN" sz="2400" b="0" i="1" dirty="0">
                <a:solidFill>
                  <a:srgbClr val="000000"/>
                </a:solidFill>
                <a:ea typeface="黑体" panose="02010609060101010101" pitchFamily="49" charset="-122"/>
              </a:rPr>
              <a:t>p </a:t>
            </a:r>
            <a:r>
              <a:rPr lang="en-US" altLang="zh-CN" sz="2400" b="0" dirty="0">
                <a:solidFill>
                  <a:srgbClr val="000000"/>
                </a:solidFill>
                <a:ea typeface="黑体" panose="02010609060101010101" pitchFamily="49" charset="-122"/>
                <a:cs typeface="Times New Roman" panose="02020603050405020304" pitchFamily="18" charset="0"/>
                <a:sym typeface="Symbol" panose="05050102010706020507" pitchFamily="18" charset="2"/>
              </a:rPr>
              <a:t> </a:t>
            </a:r>
            <a:r>
              <a:rPr lang="en-US" altLang="zh-CN" sz="2400" b="0" i="1" dirty="0" err="1">
                <a:solidFill>
                  <a:srgbClr val="000000"/>
                </a:solidFill>
                <a:ea typeface="黑体" panose="02010609060101010101" pitchFamily="49" charset="-122"/>
              </a:rPr>
              <a:t>p</a:t>
            </a:r>
            <a:r>
              <a:rPr lang="en-US" altLang="zh-CN" sz="2400" b="0" i="1" dirty="0" err="1">
                <a:solidFill>
                  <a:srgbClr val="000000"/>
                </a:solidFill>
                <a:ea typeface="黑体" panose="02010609060101010101" pitchFamily="49" charset="-122"/>
                <a:cs typeface="Times New Roman" panose="02020603050405020304" pitchFamily="18" charset="0"/>
              </a:rPr>
              <a:t>+</a:t>
            </a:r>
            <a:r>
              <a:rPr lang="en-US" altLang="zh-CN" sz="2400" b="0" i="1" dirty="0" err="1">
                <a:solidFill>
                  <a:srgbClr val="000000"/>
                </a:solidFill>
                <a:ea typeface="黑体" panose="02010609060101010101" pitchFamily="49" charset="-122"/>
              </a:rPr>
              <a:t>f</a:t>
            </a:r>
            <a:r>
              <a:rPr lang="en-US" altLang="zh-CN" sz="2400" b="0" dirty="0">
                <a:solidFill>
                  <a:srgbClr val="000000"/>
                </a:solidFill>
                <a:ea typeface="黑体" panose="02010609060101010101" pitchFamily="49" charset="-122"/>
              </a:rPr>
              <a:t>(</a:t>
            </a:r>
            <a:r>
              <a:rPr lang="en-US" altLang="zh-CN" sz="2400" b="0" i="1" dirty="0">
                <a:solidFill>
                  <a:srgbClr val="000000"/>
                </a:solidFill>
                <a:ea typeface="黑体" panose="02010609060101010101" pitchFamily="49" charset="-122"/>
              </a:rPr>
              <a:t>V</a:t>
            </a:r>
            <a:r>
              <a:rPr lang="en-US" altLang="zh-CN" sz="2400" b="0" dirty="0">
                <a:solidFill>
                  <a:srgbClr val="000000"/>
                </a:solidFill>
                <a:ea typeface="黑体" panose="02010609060101010101" pitchFamily="49" charset="-122"/>
              </a:rPr>
              <a:t>)</a:t>
            </a:r>
            <a:r>
              <a:rPr lang="en-US" altLang="zh-CN" sz="2400" b="0" i="1" dirty="0">
                <a:solidFill>
                  <a:srgbClr val="000000"/>
                </a:solidFill>
                <a:ea typeface="黑体" panose="02010609060101010101" pitchFamily="49" charset="-122"/>
              </a:rPr>
              <a:t>T</a:t>
            </a:r>
            <a:r>
              <a:rPr lang="zh-CN" altLang="en-US" sz="2400" dirty="0">
                <a:solidFill>
                  <a:srgbClr val="FF0000"/>
                </a:solidFill>
                <a:ea typeface="黑体" panose="02010609060101010101" pitchFamily="49" charset="-122"/>
              </a:rPr>
              <a:t>不改变中括号值，其中</a:t>
            </a:r>
            <a:r>
              <a:rPr lang="en-US" altLang="zh-CN" sz="2400" b="0" i="1" dirty="0">
                <a:solidFill>
                  <a:srgbClr val="000000"/>
                </a:solidFill>
                <a:ea typeface="黑体" panose="02010609060101010101" pitchFamily="49" charset="-122"/>
              </a:rPr>
              <a:t>f</a:t>
            </a:r>
            <a:r>
              <a:rPr lang="en-US" altLang="zh-CN" sz="2400" b="0" dirty="0">
                <a:solidFill>
                  <a:srgbClr val="000000"/>
                </a:solidFill>
                <a:ea typeface="黑体" panose="02010609060101010101" pitchFamily="49" charset="-122"/>
              </a:rPr>
              <a:t>(</a:t>
            </a:r>
            <a:r>
              <a:rPr lang="en-US" altLang="zh-CN" sz="2400" b="0" i="1" dirty="0">
                <a:solidFill>
                  <a:srgbClr val="000000"/>
                </a:solidFill>
                <a:ea typeface="黑体" panose="02010609060101010101" pitchFamily="49" charset="-122"/>
              </a:rPr>
              <a:t>V</a:t>
            </a:r>
            <a:r>
              <a:rPr lang="en-US" altLang="zh-CN" sz="2400" b="0" dirty="0">
                <a:solidFill>
                  <a:srgbClr val="000000"/>
                </a:solidFill>
                <a:ea typeface="黑体" panose="02010609060101010101" pitchFamily="49" charset="-122"/>
              </a:rPr>
              <a:t>)</a:t>
            </a:r>
            <a:r>
              <a:rPr lang="zh-CN" altLang="en-US" sz="2400" dirty="0">
                <a:solidFill>
                  <a:srgbClr val="FF0000"/>
                </a:solidFill>
                <a:ea typeface="黑体" panose="02010609060101010101" pitchFamily="49" charset="-122"/>
              </a:rPr>
              <a:t>是体积的任意函数！</a:t>
            </a:r>
          </a:p>
        </p:txBody>
      </p:sp>
      <p:graphicFrame>
        <p:nvGraphicFramePr>
          <p:cNvPr id="12" name="对象 1">
            <a:extLst>
              <a:ext uri="{FF2B5EF4-FFF2-40B4-BE49-F238E27FC236}">
                <a16:creationId xmlns:a16="http://schemas.microsoft.com/office/drawing/2014/main" id="{963BA286-02D2-476F-99DA-E81F764A216F}"/>
              </a:ext>
            </a:extLst>
          </p:cNvPr>
          <p:cNvGraphicFramePr>
            <a:graphicFrameLocks noChangeAspect="1"/>
          </p:cNvGraphicFramePr>
          <p:nvPr>
            <p:extLst>
              <p:ext uri="{D42A27DB-BD31-4B8C-83A1-F6EECF244321}">
                <p14:modId xmlns:p14="http://schemas.microsoft.com/office/powerpoint/2010/main" val="3758513812"/>
              </p:ext>
            </p:extLst>
          </p:nvPr>
        </p:nvGraphicFramePr>
        <p:xfrm>
          <a:off x="2630668" y="1683193"/>
          <a:ext cx="2597275" cy="490181"/>
        </p:xfrm>
        <a:graphic>
          <a:graphicData uri="http://schemas.openxmlformats.org/presentationml/2006/ole">
            <mc:AlternateContent xmlns:mc="http://schemas.openxmlformats.org/markup-compatibility/2006">
              <mc:Choice xmlns:v="urn:schemas-microsoft-com:vml" Requires="v">
                <p:oleObj spid="_x0000_s28675" name="Equation" r:id="rId5" imgW="1066680" imgH="203040" progId="Equation.DSMT4">
                  <p:embed/>
                </p:oleObj>
              </mc:Choice>
              <mc:Fallback>
                <p:oleObj name="Equation" r:id="rId5" imgW="1066680" imgH="203040" progId="Equation.DSMT4">
                  <p:embed/>
                  <p:pic>
                    <p:nvPicPr>
                      <p:cNvPr id="12" name="对象 1">
                        <a:extLst>
                          <a:ext uri="{FF2B5EF4-FFF2-40B4-BE49-F238E27FC236}">
                            <a16:creationId xmlns:a16="http://schemas.microsoft.com/office/drawing/2014/main" id="{963BA286-02D2-476F-99DA-E81F764A216F}"/>
                          </a:ext>
                        </a:extLst>
                      </p:cNvPr>
                      <p:cNvPicPr>
                        <a:picLocks noChangeAspect="1" noChangeArrowheads="1"/>
                      </p:cNvPicPr>
                      <p:nvPr/>
                    </p:nvPicPr>
                    <p:blipFill>
                      <a:blip r:embed="rId6"/>
                      <a:srcRect/>
                      <a:stretch>
                        <a:fillRect/>
                      </a:stretch>
                    </p:blipFill>
                    <p:spPr bwMode="auto">
                      <a:xfrm>
                        <a:off x="2630668" y="1683193"/>
                        <a:ext cx="2597275" cy="490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AB27BFFB-6100-4123-93F2-7EB7832060E2}"/>
              </a:ext>
            </a:extLst>
          </p:cNvPr>
          <p:cNvGrpSpPr/>
          <p:nvPr/>
        </p:nvGrpSpPr>
        <p:grpSpPr>
          <a:xfrm>
            <a:off x="544797" y="750934"/>
            <a:ext cx="8246866" cy="5570756"/>
            <a:chOff x="544797" y="641877"/>
            <a:chExt cx="8246866" cy="5570756"/>
          </a:xfrm>
        </p:grpSpPr>
        <p:sp>
          <p:nvSpPr>
            <p:cNvPr id="17410" name="TextBox 1"/>
            <p:cNvSpPr txBox="1">
              <a:spLocks noChangeArrowheads="1"/>
            </p:cNvSpPr>
            <p:nvPr/>
          </p:nvSpPr>
          <p:spPr bwMode="auto">
            <a:xfrm>
              <a:off x="544797" y="641877"/>
              <a:ext cx="8246866" cy="5570756"/>
            </a:xfrm>
            <a:prstGeom prst="rect">
              <a:avLst/>
            </a:prstGeom>
            <a:noFill/>
            <a:ln w="285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dirty="0">
                  <a:solidFill>
                    <a:srgbClr val="0000FF"/>
                  </a:solidFill>
                  <a:latin typeface="Times New Roman" pitchFamily="18" charset="0"/>
                  <a:ea typeface="楷体" panose="02010609060101010101" pitchFamily="49" charset="-122"/>
                </a:rPr>
                <a:t>求证：若已知</a:t>
              </a:r>
              <a:r>
                <a:rPr lang="en-US" altLang="zh-CN" sz="2800" b="0" i="1" dirty="0">
                  <a:solidFill>
                    <a:srgbClr val="000000"/>
                  </a:solidFill>
                  <a:latin typeface="Times New Roman" pitchFamily="18" charset="0"/>
                  <a:ea typeface="楷体" panose="02010609060101010101" pitchFamily="49" charset="-122"/>
                </a:rPr>
                <a:t>U</a:t>
              </a:r>
              <a:r>
                <a:rPr lang="en-US" altLang="zh-CN" sz="2800" b="0" dirty="0">
                  <a:solidFill>
                    <a:srgbClr val="000000"/>
                  </a:solidFill>
                  <a:latin typeface="Times New Roman" pitchFamily="18" charset="0"/>
                  <a:ea typeface="楷体" panose="02010609060101010101" pitchFamily="49" charset="-122"/>
                </a:rPr>
                <a:t>(</a:t>
              </a:r>
              <a:r>
                <a:rPr lang="en-US" altLang="zh-CN" sz="2800" b="0" i="1" dirty="0">
                  <a:solidFill>
                    <a:srgbClr val="000000"/>
                  </a:solidFill>
                  <a:latin typeface="Times New Roman" pitchFamily="18" charset="0"/>
                  <a:ea typeface="楷体" panose="02010609060101010101" pitchFamily="49" charset="-122"/>
                </a:rPr>
                <a:t>T</a:t>
              </a:r>
              <a:r>
                <a:rPr lang="en-US" altLang="zh-CN" sz="2800" b="0" dirty="0">
                  <a:solidFill>
                    <a:srgbClr val="000000"/>
                  </a:solidFill>
                  <a:latin typeface="Times New Roman" pitchFamily="18" charset="0"/>
                  <a:ea typeface="楷体" panose="02010609060101010101" pitchFamily="49" charset="-122"/>
                </a:rPr>
                <a:t>, </a:t>
              </a:r>
              <a:r>
                <a:rPr lang="en-US" altLang="zh-CN" sz="2800" b="0" i="1" dirty="0">
                  <a:solidFill>
                    <a:srgbClr val="000000"/>
                  </a:solidFill>
                  <a:latin typeface="Times New Roman" pitchFamily="18" charset="0"/>
                  <a:ea typeface="楷体" panose="02010609060101010101" pitchFamily="49" charset="-122"/>
                </a:rPr>
                <a:t>V</a:t>
              </a:r>
              <a:r>
                <a:rPr lang="en-US" altLang="zh-CN" sz="2800" b="0" dirty="0">
                  <a:solidFill>
                    <a:srgbClr val="000000"/>
                  </a:solidFill>
                  <a:latin typeface="Times New Roman" pitchFamily="18" charset="0"/>
                  <a:ea typeface="楷体" panose="02010609060101010101" pitchFamily="49" charset="-122"/>
                </a:rPr>
                <a:t>)</a:t>
              </a:r>
              <a:r>
                <a:rPr lang="zh-CN" altLang="en-US" sz="2800" dirty="0">
                  <a:solidFill>
                    <a:srgbClr val="0000FF"/>
                  </a:solidFill>
                  <a:latin typeface="Times New Roman" pitchFamily="18" charset="0"/>
                  <a:ea typeface="楷体" panose="02010609060101010101" pitchFamily="49" charset="-122"/>
                </a:rPr>
                <a:t>，则不能由它导出状态方程。</a:t>
              </a:r>
              <a:endParaRPr lang="en-US" altLang="zh-CN" sz="2800" dirty="0">
                <a:solidFill>
                  <a:srgbClr val="0000FF"/>
                </a:solidFill>
                <a:latin typeface="Times New Roman" pitchFamily="18" charset="0"/>
                <a:ea typeface="楷体" panose="02010609060101010101" pitchFamily="49" charset="-122"/>
              </a:endParaRPr>
            </a:p>
            <a:p>
              <a:pPr eaLnBrk="1" hangingPunct="1">
                <a:spcBef>
                  <a:spcPct val="0"/>
                </a:spcBef>
                <a:buClrTx/>
                <a:buSzTx/>
                <a:buFontTx/>
                <a:buNone/>
              </a:pPr>
              <a:r>
                <a:rPr lang="zh-CN" altLang="en-US" sz="2800" dirty="0">
                  <a:solidFill>
                    <a:srgbClr val="0000FF"/>
                  </a:solidFill>
                  <a:latin typeface="Times New Roman" pitchFamily="18" charset="0"/>
                  <a:ea typeface="楷体" panose="02010609060101010101" pitchFamily="49" charset="-122"/>
                </a:rPr>
                <a:t>证明：由</a:t>
              </a:r>
              <a:r>
                <a:rPr lang="en-US" altLang="zh-CN" sz="2800" b="0" i="1" dirty="0">
                  <a:solidFill>
                    <a:srgbClr val="000000"/>
                  </a:solidFill>
                  <a:latin typeface="Times New Roman" pitchFamily="18" charset="0"/>
                  <a:ea typeface="楷体" panose="02010609060101010101" pitchFamily="49" charset="-122"/>
                </a:rPr>
                <a:t>U</a:t>
              </a:r>
              <a:r>
                <a:rPr lang="en-US" altLang="zh-CN" sz="2800" b="0" dirty="0">
                  <a:solidFill>
                    <a:srgbClr val="000000"/>
                  </a:solidFill>
                  <a:latin typeface="Times New Roman" pitchFamily="18" charset="0"/>
                  <a:ea typeface="楷体" panose="02010609060101010101" pitchFamily="49" charset="-122"/>
                </a:rPr>
                <a:t>(</a:t>
              </a:r>
              <a:r>
                <a:rPr lang="en-US" altLang="zh-CN" sz="2800" b="0" i="1" dirty="0">
                  <a:solidFill>
                    <a:srgbClr val="000000"/>
                  </a:solidFill>
                  <a:latin typeface="Times New Roman" pitchFamily="18" charset="0"/>
                  <a:ea typeface="楷体" panose="02010609060101010101" pitchFamily="49" charset="-122"/>
                </a:rPr>
                <a:t>T</a:t>
              </a:r>
              <a:r>
                <a:rPr lang="en-US" altLang="zh-CN" sz="2800" b="0" dirty="0">
                  <a:solidFill>
                    <a:srgbClr val="000000"/>
                  </a:solidFill>
                  <a:latin typeface="Times New Roman" pitchFamily="18" charset="0"/>
                  <a:ea typeface="楷体" panose="02010609060101010101" pitchFamily="49" charset="-122"/>
                </a:rPr>
                <a:t>, </a:t>
              </a:r>
              <a:r>
                <a:rPr lang="en-US" altLang="zh-CN" sz="2800" b="0" i="1" dirty="0">
                  <a:solidFill>
                    <a:srgbClr val="000000"/>
                  </a:solidFill>
                  <a:latin typeface="Times New Roman" pitchFamily="18" charset="0"/>
                  <a:ea typeface="楷体" panose="02010609060101010101" pitchFamily="49" charset="-122"/>
                </a:rPr>
                <a:t>V</a:t>
              </a:r>
              <a:r>
                <a:rPr lang="en-US" altLang="zh-CN" sz="2800" b="0" dirty="0">
                  <a:solidFill>
                    <a:srgbClr val="000000"/>
                  </a:solidFill>
                  <a:latin typeface="Times New Roman" pitchFamily="18" charset="0"/>
                  <a:ea typeface="楷体" panose="02010609060101010101" pitchFamily="49" charset="-122"/>
                </a:rPr>
                <a:t>)</a:t>
              </a:r>
              <a:r>
                <a:rPr lang="zh-CN" altLang="en-US" sz="2800" dirty="0">
                  <a:solidFill>
                    <a:srgbClr val="0000FF"/>
                  </a:solidFill>
                  <a:latin typeface="Times New Roman" pitchFamily="18" charset="0"/>
                  <a:ea typeface="楷体" panose="02010609060101010101" pitchFamily="49" charset="-122"/>
                </a:rPr>
                <a:t>的表达式，可求得</a:t>
              </a:r>
              <a:r>
                <a:rPr lang="en-US" altLang="zh-CN" sz="2800" b="0" dirty="0">
                  <a:solidFill>
                    <a:srgbClr val="000000"/>
                  </a:solidFill>
                  <a:latin typeface="Times New Roman" pitchFamily="18" charset="0"/>
                  <a:ea typeface="楷体" panose="02010609060101010101" pitchFamily="49" charset="-122"/>
                </a:rPr>
                <a:t>(</a:t>
              </a:r>
              <a:r>
                <a:rPr lang="en-US" altLang="zh-CN" sz="2800" b="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lang="en-US" altLang="zh-CN" sz="2800" b="0" i="1" dirty="0">
                  <a:solidFill>
                    <a:srgbClr val="000000"/>
                  </a:solidFill>
                  <a:latin typeface="Times New Roman" pitchFamily="18" charset="0"/>
                  <a:ea typeface="楷体" panose="02010609060101010101" pitchFamily="49" charset="-122"/>
                </a:rPr>
                <a:t>U</a:t>
              </a:r>
              <a:r>
                <a:rPr lang="en-US" altLang="zh-CN" sz="2800" b="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800" b="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lang="en-US" altLang="zh-CN" sz="2800" b="0" i="1" dirty="0">
                  <a:solidFill>
                    <a:srgbClr val="000000"/>
                  </a:solidFill>
                  <a:latin typeface="Times New Roman" pitchFamily="18" charset="0"/>
                  <a:ea typeface="楷体" panose="02010609060101010101" pitchFamily="49" charset="-122"/>
                </a:rPr>
                <a:t>V</a:t>
              </a:r>
              <a:r>
                <a:rPr lang="en-US" altLang="zh-CN" sz="2800" b="0" dirty="0">
                  <a:solidFill>
                    <a:srgbClr val="000000"/>
                  </a:solidFill>
                  <a:latin typeface="Times New Roman" pitchFamily="18" charset="0"/>
                  <a:ea typeface="楷体" panose="02010609060101010101" pitchFamily="49" charset="-122"/>
                </a:rPr>
                <a:t>)</a:t>
              </a:r>
              <a:r>
                <a:rPr lang="en-US" altLang="zh-CN" sz="2800" b="0" i="1" baseline="-25000" dirty="0">
                  <a:solidFill>
                    <a:srgbClr val="000000"/>
                  </a:solidFill>
                  <a:latin typeface="Times New Roman" pitchFamily="18" charset="0"/>
                  <a:ea typeface="楷体" panose="02010609060101010101" pitchFamily="49" charset="-122"/>
                </a:rPr>
                <a:t>T</a:t>
              </a:r>
              <a:r>
                <a:rPr lang="zh-CN" altLang="en-US" sz="2800" dirty="0">
                  <a:solidFill>
                    <a:srgbClr val="0000FF"/>
                  </a:solidFill>
                  <a:latin typeface="Times New Roman" pitchFamily="18" charset="0"/>
                  <a:ea typeface="楷体" panose="02010609060101010101" pitchFamily="49" charset="-122"/>
                </a:rPr>
                <a:t>，记为</a:t>
              </a:r>
              <a:r>
                <a:rPr lang="en-US" altLang="zh-CN" sz="2800" b="0" i="1" dirty="0">
                  <a:solidFill>
                    <a:srgbClr val="000000"/>
                  </a:solidFill>
                  <a:latin typeface="Times New Roman" pitchFamily="18" charset="0"/>
                  <a:ea typeface="楷体" panose="02010609060101010101" pitchFamily="49" charset="-122"/>
                </a:rPr>
                <a:t>g</a:t>
              </a:r>
              <a:r>
                <a:rPr lang="en-US" altLang="zh-CN" sz="2800" b="0" dirty="0">
                  <a:solidFill>
                    <a:srgbClr val="000000"/>
                  </a:solidFill>
                  <a:latin typeface="Times New Roman" pitchFamily="18" charset="0"/>
                  <a:ea typeface="楷体" panose="02010609060101010101" pitchFamily="49" charset="-122"/>
                </a:rPr>
                <a:t>(</a:t>
              </a:r>
              <a:r>
                <a:rPr lang="en-US" altLang="zh-CN" sz="2800" b="0" i="1" dirty="0">
                  <a:solidFill>
                    <a:srgbClr val="000000"/>
                  </a:solidFill>
                  <a:latin typeface="Times New Roman" pitchFamily="18" charset="0"/>
                  <a:ea typeface="楷体" panose="02010609060101010101" pitchFamily="49" charset="-122"/>
                </a:rPr>
                <a:t>T</a:t>
              </a:r>
              <a:r>
                <a:rPr lang="en-US" altLang="zh-CN" sz="2800" b="0" dirty="0">
                  <a:solidFill>
                    <a:srgbClr val="000000"/>
                  </a:solidFill>
                  <a:latin typeface="Times New Roman" pitchFamily="18" charset="0"/>
                  <a:ea typeface="楷体" panose="02010609060101010101" pitchFamily="49" charset="-122"/>
                </a:rPr>
                <a:t>, </a:t>
              </a:r>
              <a:r>
                <a:rPr lang="en-US" altLang="zh-CN" sz="2800" b="0" i="1" dirty="0">
                  <a:solidFill>
                    <a:srgbClr val="000000"/>
                  </a:solidFill>
                  <a:latin typeface="Times New Roman" pitchFamily="18" charset="0"/>
                  <a:ea typeface="楷体" panose="02010609060101010101" pitchFamily="49" charset="-122"/>
                </a:rPr>
                <a:t>V</a:t>
              </a:r>
              <a:r>
                <a:rPr lang="en-US" altLang="zh-CN" sz="2800" b="0" dirty="0">
                  <a:solidFill>
                    <a:srgbClr val="000000"/>
                  </a:solidFill>
                  <a:latin typeface="Times New Roman" pitchFamily="18" charset="0"/>
                  <a:ea typeface="楷体" panose="02010609060101010101" pitchFamily="49" charset="-122"/>
                </a:rPr>
                <a:t>)</a:t>
              </a:r>
              <a:r>
                <a:rPr lang="zh-CN" altLang="en-US" sz="2800" dirty="0">
                  <a:solidFill>
                    <a:srgbClr val="0000FF"/>
                  </a:solidFill>
                  <a:latin typeface="Times New Roman" pitchFamily="18" charset="0"/>
                  <a:ea typeface="楷体" panose="02010609060101010101" pitchFamily="49" charset="-122"/>
                </a:rPr>
                <a:t>，则得微分方程</a:t>
              </a:r>
              <a:endParaRPr lang="en-US" altLang="zh-CN" sz="2800" dirty="0">
                <a:solidFill>
                  <a:srgbClr val="0000FF"/>
                </a:solidFill>
                <a:latin typeface="Times New Roman" pitchFamily="18" charset="0"/>
                <a:ea typeface="楷体" panose="02010609060101010101" pitchFamily="49" charset="-122"/>
              </a:endParaRPr>
            </a:p>
            <a:p>
              <a:pPr eaLnBrk="1" hangingPunct="1">
                <a:spcBef>
                  <a:spcPct val="0"/>
                </a:spcBef>
                <a:buClrTx/>
                <a:buSzTx/>
                <a:buFontTx/>
                <a:buNone/>
              </a:pPr>
              <a:endParaRPr lang="en-US" altLang="zh-CN" sz="2800" dirty="0">
                <a:solidFill>
                  <a:srgbClr val="0000FF"/>
                </a:solidFill>
                <a:latin typeface="Times New Roman" pitchFamily="18" charset="0"/>
                <a:ea typeface="楷体" panose="02010609060101010101" pitchFamily="49" charset="-122"/>
              </a:endParaRPr>
            </a:p>
            <a:p>
              <a:pPr eaLnBrk="1" hangingPunct="1">
                <a:spcBef>
                  <a:spcPct val="0"/>
                </a:spcBef>
                <a:buClrTx/>
                <a:buSzTx/>
                <a:buNone/>
              </a:pPr>
              <a:endParaRPr lang="en-US" altLang="zh-CN" sz="2800" dirty="0">
                <a:solidFill>
                  <a:srgbClr val="0000FF"/>
                </a:solidFill>
                <a:latin typeface="Times New Roman" pitchFamily="18" charset="0"/>
                <a:ea typeface="楷体" panose="02010609060101010101" pitchFamily="49" charset="-122"/>
              </a:endParaRPr>
            </a:p>
            <a:p>
              <a:pPr eaLnBrk="1" hangingPunct="1">
                <a:spcBef>
                  <a:spcPts val="1200"/>
                </a:spcBef>
                <a:buClrTx/>
                <a:buSzTx/>
                <a:buNone/>
              </a:pPr>
              <a:r>
                <a:rPr lang="zh-CN" altLang="en-US" sz="2800" dirty="0">
                  <a:solidFill>
                    <a:srgbClr val="0000FF"/>
                  </a:solidFill>
                  <a:latin typeface="Times New Roman" pitchFamily="18" charset="0"/>
                  <a:ea typeface="楷体" panose="02010609060101010101" pitchFamily="49" charset="-122"/>
                </a:rPr>
                <a:t>求得的</a:t>
              </a:r>
              <a:r>
                <a:rPr lang="en-US" altLang="zh-CN" sz="2800" b="0" i="1" dirty="0">
                  <a:solidFill>
                    <a:srgbClr val="000000"/>
                  </a:solidFill>
                  <a:latin typeface="Times New Roman" pitchFamily="18" charset="0"/>
                  <a:ea typeface="楷体" panose="02010609060101010101" pitchFamily="49" charset="-122"/>
                </a:rPr>
                <a:t>p</a:t>
              </a:r>
              <a:r>
                <a:rPr lang="en-US" altLang="zh-CN" sz="2800" b="0" dirty="0">
                  <a:solidFill>
                    <a:srgbClr val="000000"/>
                  </a:solidFill>
                  <a:latin typeface="Times New Roman" pitchFamily="18" charset="0"/>
                  <a:ea typeface="楷体" panose="02010609060101010101" pitchFamily="49" charset="-122"/>
                </a:rPr>
                <a:t>(</a:t>
              </a:r>
              <a:r>
                <a:rPr lang="en-US" altLang="zh-CN" sz="2800" b="0" i="1" dirty="0">
                  <a:solidFill>
                    <a:srgbClr val="000000"/>
                  </a:solidFill>
                  <a:latin typeface="Times New Roman" pitchFamily="18" charset="0"/>
                  <a:ea typeface="楷体" panose="02010609060101010101" pitchFamily="49" charset="-122"/>
                </a:rPr>
                <a:t>T</a:t>
              </a:r>
              <a:r>
                <a:rPr lang="en-US" altLang="zh-CN" sz="2800" b="0" dirty="0">
                  <a:solidFill>
                    <a:srgbClr val="000000"/>
                  </a:solidFill>
                  <a:latin typeface="Times New Roman" pitchFamily="18" charset="0"/>
                  <a:ea typeface="楷体" panose="02010609060101010101" pitchFamily="49" charset="-122"/>
                </a:rPr>
                <a:t>, </a:t>
              </a:r>
              <a:r>
                <a:rPr lang="en-US" altLang="zh-CN" sz="2800" b="0" i="1" dirty="0">
                  <a:solidFill>
                    <a:srgbClr val="000000"/>
                  </a:solidFill>
                  <a:latin typeface="Times New Roman" pitchFamily="18" charset="0"/>
                  <a:ea typeface="楷体" panose="02010609060101010101" pitchFamily="49" charset="-122"/>
                </a:rPr>
                <a:t>V</a:t>
              </a:r>
              <a:r>
                <a:rPr lang="en-US" altLang="zh-CN" sz="2800" b="0" dirty="0">
                  <a:solidFill>
                    <a:srgbClr val="000000"/>
                  </a:solidFill>
                  <a:latin typeface="Times New Roman" pitchFamily="18" charset="0"/>
                  <a:ea typeface="楷体" panose="02010609060101010101" pitchFamily="49" charset="-122"/>
                </a:rPr>
                <a:t>)</a:t>
              </a:r>
              <a:r>
                <a:rPr lang="zh-CN" altLang="en-US" sz="2800" dirty="0">
                  <a:solidFill>
                    <a:srgbClr val="0000FF"/>
                  </a:solidFill>
                  <a:latin typeface="Times New Roman" pitchFamily="18" charset="0"/>
                  <a:ea typeface="楷体" panose="02010609060101010101" pitchFamily="49" charset="-122"/>
                </a:rPr>
                <a:t>将有一个积分常数的任意性，由于求解的是关于</a:t>
              </a:r>
              <a:r>
                <a:rPr lang="en-US" altLang="zh-CN" sz="2800" b="0" i="1" dirty="0">
                  <a:solidFill>
                    <a:srgbClr val="000000"/>
                  </a:solidFill>
                  <a:latin typeface="Times New Roman" pitchFamily="18" charset="0"/>
                  <a:ea typeface="楷体" panose="02010609060101010101" pitchFamily="49" charset="-122"/>
                </a:rPr>
                <a:t>T</a:t>
              </a:r>
              <a:r>
                <a:rPr lang="zh-CN" altLang="en-US" sz="2800" dirty="0">
                  <a:solidFill>
                    <a:srgbClr val="0000FF"/>
                  </a:solidFill>
                  <a:latin typeface="Times New Roman" pitchFamily="18" charset="0"/>
                  <a:ea typeface="楷体" panose="02010609060101010101" pitchFamily="49" charset="-122"/>
                </a:rPr>
                <a:t>的微分方程，</a:t>
              </a:r>
              <a:r>
                <a:rPr lang="en-US" altLang="zh-CN" sz="2800" b="0" i="1" dirty="0">
                  <a:solidFill>
                    <a:srgbClr val="000000"/>
                  </a:solidFill>
                  <a:latin typeface="Times New Roman" pitchFamily="18" charset="0"/>
                  <a:ea typeface="楷体" panose="02010609060101010101" pitchFamily="49" charset="-122"/>
                </a:rPr>
                <a:t>V</a:t>
              </a:r>
              <a:r>
                <a:rPr lang="zh-CN" altLang="en-US" sz="2800" dirty="0">
                  <a:solidFill>
                    <a:srgbClr val="0000FF"/>
                  </a:solidFill>
                  <a:latin typeface="Times New Roman" pitchFamily="18" charset="0"/>
                  <a:ea typeface="楷体" panose="02010609060101010101" pitchFamily="49" charset="-122"/>
                </a:rPr>
                <a:t>看作常数，因此这个积分常数是</a:t>
              </a:r>
              <a:r>
                <a:rPr lang="en-US" altLang="zh-CN" sz="2800" b="0" i="1" dirty="0">
                  <a:solidFill>
                    <a:srgbClr val="000000"/>
                  </a:solidFill>
                  <a:latin typeface="Times New Roman" pitchFamily="18" charset="0"/>
                  <a:ea typeface="楷体" panose="02010609060101010101" pitchFamily="49" charset="-122"/>
                </a:rPr>
                <a:t>V</a:t>
              </a:r>
              <a:r>
                <a:rPr lang="zh-CN" altLang="en-US" sz="2800" dirty="0">
                  <a:solidFill>
                    <a:srgbClr val="0000FF"/>
                  </a:solidFill>
                  <a:latin typeface="Times New Roman" pitchFamily="18" charset="0"/>
                  <a:ea typeface="楷体" panose="02010609060101010101" pitchFamily="49" charset="-122"/>
                </a:rPr>
                <a:t>的函数。用常数变易法求得：</a:t>
              </a:r>
              <a:endParaRPr lang="en-US" altLang="zh-CN" sz="2800" dirty="0">
                <a:solidFill>
                  <a:srgbClr val="0000FF"/>
                </a:solidFill>
                <a:latin typeface="Times New Roman" pitchFamily="18" charset="0"/>
                <a:ea typeface="楷体" panose="02010609060101010101" pitchFamily="49" charset="-122"/>
              </a:endParaRPr>
            </a:p>
            <a:p>
              <a:pPr eaLnBrk="1" hangingPunct="1">
                <a:spcBef>
                  <a:spcPct val="0"/>
                </a:spcBef>
                <a:buClrTx/>
                <a:buSzTx/>
                <a:buFontTx/>
                <a:buNone/>
              </a:pPr>
              <a:endParaRPr lang="en-US" altLang="zh-CN" sz="2800" dirty="0">
                <a:solidFill>
                  <a:srgbClr val="0000FF"/>
                </a:solidFill>
                <a:latin typeface="Times New Roman" pitchFamily="18" charset="0"/>
                <a:ea typeface="楷体" panose="02010609060101010101" pitchFamily="49" charset="-122"/>
              </a:endParaRPr>
            </a:p>
            <a:p>
              <a:pPr eaLnBrk="1" hangingPunct="1">
                <a:spcBef>
                  <a:spcPct val="0"/>
                </a:spcBef>
                <a:buClrTx/>
                <a:buSzTx/>
                <a:buFontTx/>
                <a:buNone/>
              </a:pPr>
              <a:endParaRPr lang="en-US" altLang="zh-CN" sz="2800" dirty="0">
                <a:solidFill>
                  <a:srgbClr val="0000FF"/>
                </a:solidFill>
                <a:latin typeface="Times New Roman" pitchFamily="18" charset="0"/>
                <a:ea typeface="楷体" panose="02010609060101010101" pitchFamily="49" charset="-122"/>
              </a:endParaRPr>
            </a:p>
            <a:p>
              <a:pPr eaLnBrk="1" hangingPunct="1">
                <a:spcBef>
                  <a:spcPts val="1200"/>
                </a:spcBef>
                <a:buClrTx/>
                <a:buSzTx/>
                <a:buNone/>
              </a:pPr>
              <a:r>
                <a:rPr lang="zh-CN" altLang="en-US" sz="2800" dirty="0">
                  <a:solidFill>
                    <a:srgbClr val="0000FF"/>
                  </a:solidFill>
                  <a:latin typeface="Times New Roman" pitchFamily="18" charset="0"/>
                  <a:ea typeface="楷体" panose="02010609060101010101" pitchFamily="49" charset="-122"/>
                </a:rPr>
                <a:t>为避免混淆，不定积分的积分变量用</a:t>
              </a:r>
              <a:r>
                <a:rPr lang="en-US" altLang="zh-CN" sz="2800" b="0" i="1" dirty="0">
                  <a:solidFill>
                    <a:srgbClr val="000000"/>
                  </a:solidFill>
                  <a:latin typeface="Times New Roman" pitchFamily="18" charset="0"/>
                  <a:ea typeface="楷体" panose="02010609060101010101" pitchFamily="49" charset="-122"/>
                </a:rPr>
                <a:t>t</a:t>
              </a:r>
              <a:r>
                <a:rPr lang="zh-CN" altLang="en-US" sz="2800" dirty="0">
                  <a:solidFill>
                    <a:srgbClr val="0000FF"/>
                  </a:solidFill>
                  <a:latin typeface="Times New Roman" pitchFamily="18" charset="0"/>
                  <a:ea typeface="楷体" panose="02010609060101010101" pitchFamily="49" charset="-122"/>
                </a:rPr>
                <a:t>表示，</a:t>
              </a:r>
              <a:r>
                <a:rPr lang="en-US" altLang="zh-CN" sz="2800" b="0" i="1" dirty="0">
                  <a:solidFill>
                    <a:srgbClr val="000000"/>
                  </a:solidFill>
                  <a:latin typeface="Times New Roman" pitchFamily="18" charset="0"/>
                  <a:ea typeface="楷体" panose="02010609060101010101" pitchFamily="49" charset="-122"/>
                </a:rPr>
                <a:t>f</a:t>
              </a:r>
              <a:r>
                <a:rPr lang="en-US" altLang="zh-CN" sz="2800" b="0" dirty="0">
                  <a:solidFill>
                    <a:srgbClr val="000000"/>
                  </a:solidFill>
                  <a:latin typeface="Times New Roman" pitchFamily="18" charset="0"/>
                  <a:ea typeface="楷体" panose="02010609060101010101" pitchFamily="49" charset="-122"/>
                </a:rPr>
                <a:t>(</a:t>
              </a:r>
              <a:r>
                <a:rPr lang="en-US" altLang="zh-CN" sz="2800" b="0" i="1" dirty="0">
                  <a:solidFill>
                    <a:srgbClr val="000000"/>
                  </a:solidFill>
                  <a:latin typeface="Times New Roman" pitchFamily="18" charset="0"/>
                  <a:ea typeface="楷体" panose="02010609060101010101" pitchFamily="49" charset="-122"/>
                </a:rPr>
                <a:t>V</a:t>
              </a:r>
              <a:r>
                <a:rPr lang="en-US" altLang="zh-CN" sz="2800" b="0" dirty="0">
                  <a:solidFill>
                    <a:srgbClr val="000000"/>
                  </a:solidFill>
                  <a:latin typeface="Times New Roman" pitchFamily="18" charset="0"/>
                  <a:ea typeface="楷体" panose="02010609060101010101" pitchFamily="49" charset="-122"/>
                </a:rPr>
                <a:t>)</a:t>
              </a:r>
              <a:r>
                <a:rPr lang="zh-CN" altLang="en-US" sz="2800" dirty="0">
                  <a:solidFill>
                    <a:srgbClr val="0000FF"/>
                  </a:solidFill>
                  <a:latin typeface="Times New Roman" pitchFamily="18" charset="0"/>
                  <a:ea typeface="楷体" panose="02010609060101010101" pitchFamily="49" charset="-122"/>
                </a:rPr>
                <a:t>是不定积分的积分常数，是体积的任意函数。证毕。</a:t>
              </a:r>
            </a:p>
          </p:txBody>
        </p:sp>
        <p:graphicFrame>
          <p:nvGraphicFramePr>
            <p:cNvPr id="8" name="Object 4"/>
            <p:cNvGraphicFramePr>
              <a:graphicFrameLocks noChangeAspect="1"/>
            </p:cNvGraphicFramePr>
            <p:nvPr>
              <p:extLst>
                <p:ext uri="{D42A27DB-BD31-4B8C-83A1-F6EECF244321}">
                  <p14:modId xmlns:p14="http://schemas.microsoft.com/office/powerpoint/2010/main" val="1814045304"/>
                </p:ext>
              </p:extLst>
            </p:nvPr>
          </p:nvGraphicFramePr>
          <p:xfrm>
            <a:off x="2686050" y="4324831"/>
            <a:ext cx="3770313" cy="892175"/>
          </p:xfrm>
          <a:graphic>
            <a:graphicData uri="http://schemas.openxmlformats.org/presentationml/2006/ole">
              <mc:AlternateContent xmlns:mc="http://schemas.openxmlformats.org/markup-compatibility/2006">
                <mc:Choice xmlns:v="urn:schemas-microsoft-com:vml" Requires="v">
                  <p:oleObj spid="_x0000_s29698" name="Equation" r:id="rId3" imgW="1663560" imgH="393480" progId="Equation.DSMT4">
                    <p:embed/>
                  </p:oleObj>
                </mc:Choice>
                <mc:Fallback>
                  <p:oleObj name="Equation" r:id="rId3" imgW="1663560" imgH="393480" progId="Equation.DSMT4">
                    <p:embed/>
                    <p:pic>
                      <p:nvPicPr>
                        <p:cNvPr id="8" name="Object 4"/>
                        <p:cNvPicPr>
                          <a:picLocks noChangeAspect="1" noChangeArrowheads="1"/>
                        </p:cNvPicPr>
                        <p:nvPr/>
                      </p:nvPicPr>
                      <p:blipFill>
                        <a:blip r:embed="rId4"/>
                        <a:srcRect/>
                        <a:stretch>
                          <a:fillRect/>
                        </a:stretch>
                      </p:blipFill>
                      <p:spPr bwMode="auto">
                        <a:xfrm>
                          <a:off x="2686050" y="4324831"/>
                          <a:ext cx="3770313" cy="892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4">
              <a:extLst>
                <a:ext uri="{FF2B5EF4-FFF2-40B4-BE49-F238E27FC236}">
                  <a16:creationId xmlns:a16="http://schemas.microsoft.com/office/drawing/2014/main" id="{A98ED03E-B838-4FB5-8A2C-06D910936D83}"/>
                </a:ext>
              </a:extLst>
            </p:cNvPr>
            <p:cNvGraphicFramePr>
              <a:graphicFrameLocks noChangeAspect="1"/>
            </p:cNvGraphicFramePr>
            <p:nvPr>
              <p:extLst>
                <p:ext uri="{D42A27DB-BD31-4B8C-83A1-F6EECF244321}">
                  <p14:modId xmlns:p14="http://schemas.microsoft.com/office/powerpoint/2010/main" val="3360060911"/>
                </p:ext>
              </p:extLst>
            </p:nvPr>
          </p:nvGraphicFramePr>
          <p:xfrm>
            <a:off x="2809875" y="1946756"/>
            <a:ext cx="3254375" cy="1009650"/>
          </p:xfrm>
          <a:graphic>
            <a:graphicData uri="http://schemas.openxmlformats.org/presentationml/2006/ole">
              <mc:AlternateContent xmlns:mc="http://schemas.openxmlformats.org/markup-compatibility/2006">
                <mc:Choice xmlns:v="urn:schemas-microsoft-com:vml" Requires="v">
                  <p:oleObj spid="_x0000_s29699" name="Equation" r:id="rId5" imgW="1434960" imgH="444240" progId="Equation.DSMT4">
                    <p:embed/>
                  </p:oleObj>
                </mc:Choice>
                <mc:Fallback>
                  <p:oleObj name="Equation" r:id="rId5" imgW="1434960" imgH="444240" progId="Equation.DSMT4">
                    <p:embed/>
                    <p:pic>
                      <p:nvPicPr>
                        <p:cNvPr id="10" name="Object 4">
                          <a:extLst>
                            <a:ext uri="{FF2B5EF4-FFF2-40B4-BE49-F238E27FC236}">
                              <a16:creationId xmlns:a16="http://schemas.microsoft.com/office/drawing/2014/main" id="{A98ED03E-B838-4FB5-8A2C-06D910936D83}"/>
                            </a:ext>
                          </a:extLst>
                        </p:cNvPr>
                        <p:cNvPicPr>
                          <a:picLocks noChangeAspect="1" noChangeArrowheads="1"/>
                        </p:cNvPicPr>
                        <p:nvPr/>
                      </p:nvPicPr>
                      <p:blipFill>
                        <a:blip r:embed="rId6"/>
                        <a:srcRect/>
                        <a:stretch>
                          <a:fillRect/>
                        </a:stretch>
                      </p:blipFill>
                      <p:spPr bwMode="auto">
                        <a:xfrm>
                          <a:off x="2809875" y="1946756"/>
                          <a:ext cx="3254375" cy="1009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CE31EA52-A26E-4820-99CC-17F52C5FA311}"/>
              </a:ext>
            </a:extLst>
          </p:cNvPr>
          <p:cNvGrpSpPr/>
          <p:nvPr/>
        </p:nvGrpSpPr>
        <p:grpSpPr>
          <a:xfrm>
            <a:off x="570450" y="586562"/>
            <a:ext cx="6937697" cy="569138"/>
            <a:chOff x="577681" y="1730950"/>
            <a:chExt cx="6937697" cy="569138"/>
          </a:xfrm>
        </p:grpSpPr>
        <p:sp>
          <p:nvSpPr>
            <p:cNvPr id="17412" name="TextBox 1"/>
            <p:cNvSpPr txBox="1">
              <a:spLocks noChangeArrowheads="1"/>
            </p:cNvSpPr>
            <p:nvPr/>
          </p:nvSpPr>
          <p:spPr bwMode="auto">
            <a:xfrm>
              <a:off x="577681" y="1730950"/>
              <a:ext cx="6937697" cy="559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lnSpc>
                  <a:spcPct val="120000"/>
                </a:lnSpc>
                <a:spcBef>
                  <a:spcPct val="0"/>
                </a:spcBef>
                <a:buClrTx/>
                <a:buSzTx/>
                <a:buFontTx/>
                <a:buNone/>
              </a:pPr>
              <a:r>
                <a:rPr lang="zh-CN" altLang="en-US" sz="2800" dirty="0">
                  <a:solidFill>
                    <a:srgbClr val="0000FF"/>
                  </a:solidFill>
                  <a:latin typeface="Times New Roman" pitchFamily="18" charset="0"/>
                </a:rPr>
                <a:t>例：已知                                                ，则</a:t>
              </a:r>
            </a:p>
          </p:txBody>
        </p:sp>
        <p:graphicFrame>
          <p:nvGraphicFramePr>
            <p:cNvPr id="17413" name="Object 6"/>
            <p:cNvGraphicFramePr>
              <a:graphicFrameLocks noChangeAspect="1"/>
            </p:cNvGraphicFramePr>
            <p:nvPr>
              <p:extLst>
                <p:ext uri="{D42A27DB-BD31-4B8C-83A1-F6EECF244321}">
                  <p14:modId xmlns:p14="http://schemas.microsoft.com/office/powerpoint/2010/main" val="106102675"/>
                </p:ext>
              </p:extLst>
            </p:nvPr>
          </p:nvGraphicFramePr>
          <p:xfrm>
            <a:off x="2275769" y="1780976"/>
            <a:ext cx="3952875" cy="519112"/>
          </p:xfrm>
          <a:graphic>
            <a:graphicData uri="http://schemas.openxmlformats.org/presentationml/2006/ole">
              <mc:AlternateContent xmlns:mc="http://schemas.openxmlformats.org/markup-compatibility/2006">
                <mc:Choice xmlns:v="urn:schemas-microsoft-com:vml" Requires="v">
                  <p:oleObj spid="_x0000_s30722" name="Equation" r:id="rId3" imgW="1739880" imgH="228600" progId="Equation.DSMT4">
                    <p:embed/>
                  </p:oleObj>
                </mc:Choice>
                <mc:Fallback>
                  <p:oleObj name="Equation" r:id="rId3" imgW="1739880" imgH="228600" progId="Equation.DSMT4">
                    <p:embed/>
                    <p:pic>
                      <p:nvPicPr>
                        <p:cNvPr id="17413" name="Object 6"/>
                        <p:cNvPicPr>
                          <a:picLocks noChangeAspect="1" noChangeArrowheads="1"/>
                        </p:cNvPicPr>
                        <p:nvPr/>
                      </p:nvPicPr>
                      <p:blipFill>
                        <a:blip r:embed="rId4"/>
                        <a:srcRect/>
                        <a:stretch>
                          <a:fillRect/>
                        </a:stretch>
                      </p:blipFill>
                      <p:spPr bwMode="auto">
                        <a:xfrm>
                          <a:off x="2275769" y="1780976"/>
                          <a:ext cx="3952875"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7414" name="Object 7"/>
          <p:cNvGraphicFramePr>
            <a:graphicFrameLocks noChangeAspect="1"/>
          </p:cNvGraphicFramePr>
          <p:nvPr>
            <p:extLst>
              <p:ext uri="{D42A27DB-BD31-4B8C-83A1-F6EECF244321}">
                <p14:modId xmlns:p14="http://schemas.microsoft.com/office/powerpoint/2010/main" val="2851624519"/>
              </p:ext>
            </p:extLst>
          </p:nvPr>
        </p:nvGraphicFramePr>
        <p:xfrm>
          <a:off x="2336800" y="1233488"/>
          <a:ext cx="3403600" cy="1036637"/>
        </p:xfrm>
        <a:graphic>
          <a:graphicData uri="http://schemas.openxmlformats.org/presentationml/2006/ole">
            <mc:AlternateContent xmlns:mc="http://schemas.openxmlformats.org/markup-compatibility/2006">
              <mc:Choice xmlns:v="urn:schemas-microsoft-com:vml" Requires="v">
                <p:oleObj spid="_x0000_s30723" name="Equation" r:id="rId5" imgW="1498320" imgH="457200" progId="Equation.DSMT4">
                  <p:embed/>
                </p:oleObj>
              </mc:Choice>
              <mc:Fallback>
                <p:oleObj name="Equation" r:id="rId5" imgW="1498320" imgH="457200" progId="Equation.DSMT4">
                  <p:embed/>
                  <p:pic>
                    <p:nvPicPr>
                      <p:cNvPr id="17414" name="Object 7"/>
                      <p:cNvPicPr>
                        <a:picLocks noChangeAspect="1" noChangeArrowheads="1"/>
                      </p:cNvPicPr>
                      <p:nvPr/>
                    </p:nvPicPr>
                    <p:blipFill>
                      <a:blip r:embed="rId6"/>
                      <a:srcRect/>
                      <a:stretch>
                        <a:fillRect/>
                      </a:stretch>
                    </p:blipFill>
                    <p:spPr bwMode="auto">
                      <a:xfrm>
                        <a:off x="2336800" y="1233488"/>
                        <a:ext cx="3403600" cy="1036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4">
            <a:extLst>
              <a:ext uri="{FF2B5EF4-FFF2-40B4-BE49-F238E27FC236}">
                <a16:creationId xmlns:a16="http://schemas.microsoft.com/office/drawing/2014/main" id="{6A42FCE1-5043-420C-8ADF-EB0F8E2A5C8E}"/>
              </a:ext>
            </a:extLst>
          </p:cNvPr>
          <p:cNvGraphicFramePr>
            <a:graphicFrameLocks noChangeAspect="1"/>
          </p:cNvGraphicFramePr>
          <p:nvPr>
            <p:extLst>
              <p:ext uri="{D42A27DB-BD31-4B8C-83A1-F6EECF244321}">
                <p14:modId xmlns:p14="http://schemas.microsoft.com/office/powerpoint/2010/main" val="4017839763"/>
              </p:ext>
            </p:extLst>
          </p:nvPr>
        </p:nvGraphicFramePr>
        <p:xfrm>
          <a:off x="1209675" y="2368550"/>
          <a:ext cx="7008813" cy="1933575"/>
        </p:xfrm>
        <a:graphic>
          <a:graphicData uri="http://schemas.openxmlformats.org/presentationml/2006/ole">
            <mc:AlternateContent xmlns:mc="http://schemas.openxmlformats.org/markup-compatibility/2006">
              <mc:Choice xmlns:v="urn:schemas-microsoft-com:vml" Requires="v">
                <p:oleObj spid="_x0000_s30724" name="Equation" r:id="rId7" imgW="3035160" imgH="838080" progId="Equation.DSMT4">
                  <p:embed/>
                </p:oleObj>
              </mc:Choice>
              <mc:Fallback>
                <p:oleObj name="Equation" r:id="rId7" imgW="3035160" imgH="838080" progId="Equation.DSMT4">
                  <p:embed/>
                  <p:pic>
                    <p:nvPicPr>
                      <p:cNvPr id="12" name="Object 4">
                        <a:extLst>
                          <a:ext uri="{FF2B5EF4-FFF2-40B4-BE49-F238E27FC236}">
                            <a16:creationId xmlns:a16="http://schemas.microsoft.com/office/drawing/2014/main" id="{6A42FCE1-5043-420C-8ADF-EB0F8E2A5C8E}"/>
                          </a:ext>
                        </a:extLst>
                      </p:cNvPr>
                      <p:cNvPicPr>
                        <a:picLocks noChangeAspect="1" noChangeArrowheads="1"/>
                      </p:cNvPicPr>
                      <p:nvPr/>
                    </p:nvPicPr>
                    <p:blipFill>
                      <a:blip r:embed="rId8"/>
                      <a:srcRect/>
                      <a:stretch>
                        <a:fillRect/>
                      </a:stretch>
                    </p:blipFill>
                    <p:spPr bwMode="auto">
                      <a:xfrm>
                        <a:off x="1209675" y="2368550"/>
                        <a:ext cx="7008813" cy="193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组合 1">
            <a:extLst>
              <a:ext uri="{FF2B5EF4-FFF2-40B4-BE49-F238E27FC236}">
                <a16:creationId xmlns:a16="http://schemas.microsoft.com/office/drawing/2014/main" id="{480504C4-499D-46EB-95FB-DFBAAA004A51}"/>
              </a:ext>
            </a:extLst>
          </p:cNvPr>
          <p:cNvGrpSpPr/>
          <p:nvPr/>
        </p:nvGrpSpPr>
        <p:grpSpPr>
          <a:xfrm>
            <a:off x="645951" y="4457700"/>
            <a:ext cx="7330542" cy="912813"/>
            <a:chOff x="1125561" y="5111170"/>
            <a:chExt cx="7330542" cy="912813"/>
          </a:xfrm>
        </p:grpSpPr>
        <p:sp>
          <p:nvSpPr>
            <p:cNvPr id="13" name="TextBox 1">
              <a:extLst>
                <a:ext uri="{FF2B5EF4-FFF2-40B4-BE49-F238E27FC236}">
                  <a16:creationId xmlns:a16="http://schemas.microsoft.com/office/drawing/2014/main" id="{8D0C2DA5-22DE-41D0-9F0B-BA961141E9C1}"/>
                </a:ext>
              </a:extLst>
            </p:cNvPr>
            <p:cNvSpPr txBox="1">
              <a:spLocks noChangeArrowheads="1"/>
            </p:cNvSpPr>
            <p:nvPr/>
          </p:nvSpPr>
          <p:spPr bwMode="auto">
            <a:xfrm>
              <a:off x="1125561" y="5250069"/>
              <a:ext cx="7330542" cy="559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lnSpc>
                  <a:spcPct val="120000"/>
                </a:lnSpc>
                <a:spcBef>
                  <a:spcPct val="0"/>
                </a:spcBef>
                <a:buClrTx/>
                <a:buSzTx/>
                <a:buFontTx/>
                <a:buNone/>
              </a:pPr>
              <a:r>
                <a:rPr lang="zh-CN" altLang="en-US" sz="2800" dirty="0">
                  <a:solidFill>
                    <a:srgbClr val="0000FF"/>
                  </a:solidFill>
                  <a:latin typeface="Times New Roman" pitchFamily="18" charset="0"/>
                </a:rPr>
                <a:t>如果取                            ，就得范德华方程。</a:t>
              </a:r>
            </a:p>
          </p:txBody>
        </p:sp>
        <p:graphicFrame>
          <p:nvGraphicFramePr>
            <p:cNvPr id="14" name="Object 8">
              <a:extLst>
                <a:ext uri="{FF2B5EF4-FFF2-40B4-BE49-F238E27FC236}">
                  <a16:creationId xmlns:a16="http://schemas.microsoft.com/office/drawing/2014/main" id="{4BAAD807-8143-4C9E-BBF2-149A85D6782D}"/>
                </a:ext>
              </a:extLst>
            </p:cNvPr>
            <p:cNvGraphicFramePr>
              <a:graphicFrameLocks noChangeAspect="1"/>
            </p:cNvGraphicFramePr>
            <p:nvPr>
              <p:extLst>
                <p:ext uri="{D42A27DB-BD31-4B8C-83A1-F6EECF244321}">
                  <p14:modId xmlns:p14="http://schemas.microsoft.com/office/powerpoint/2010/main" val="191158566"/>
                </p:ext>
              </p:extLst>
            </p:nvPr>
          </p:nvGraphicFramePr>
          <p:xfrm>
            <a:off x="2333810" y="5111170"/>
            <a:ext cx="2400300" cy="912813"/>
          </p:xfrm>
          <a:graphic>
            <a:graphicData uri="http://schemas.openxmlformats.org/presentationml/2006/ole">
              <mc:AlternateContent xmlns:mc="http://schemas.openxmlformats.org/markup-compatibility/2006">
                <mc:Choice xmlns:v="urn:schemas-microsoft-com:vml" Requires="v">
                  <p:oleObj spid="_x0000_s30725" name="Equation" r:id="rId9" imgW="1028520" imgH="393480" progId="Equation.DSMT4">
                    <p:embed/>
                  </p:oleObj>
                </mc:Choice>
                <mc:Fallback>
                  <p:oleObj name="Equation" r:id="rId9" imgW="1028520" imgH="393480" progId="Equation.DSMT4">
                    <p:embed/>
                    <p:pic>
                      <p:nvPicPr>
                        <p:cNvPr id="14" name="Object 8">
                          <a:extLst>
                            <a:ext uri="{FF2B5EF4-FFF2-40B4-BE49-F238E27FC236}">
                              <a16:creationId xmlns:a16="http://schemas.microsoft.com/office/drawing/2014/main" id="{4BAAD807-8143-4C9E-BBF2-149A85D6782D}"/>
                            </a:ext>
                          </a:extLst>
                        </p:cNvPr>
                        <p:cNvPicPr>
                          <a:picLocks noChangeAspect="1" noChangeArrowheads="1"/>
                        </p:cNvPicPr>
                        <p:nvPr/>
                      </p:nvPicPr>
                      <p:blipFill>
                        <a:blip r:embed="rId10"/>
                        <a:srcRect/>
                        <a:stretch>
                          <a:fillRect/>
                        </a:stretch>
                      </p:blipFill>
                      <p:spPr bwMode="auto">
                        <a:xfrm>
                          <a:off x="2333810" y="5111170"/>
                          <a:ext cx="2400300" cy="912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6" name="TextBox 1">
            <a:extLst>
              <a:ext uri="{FF2B5EF4-FFF2-40B4-BE49-F238E27FC236}">
                <a16:creationId xmlns:a16="http://schemas.microsoft.com/office/drawing/2014/main" id="{9259A9EC-4A85-4734-9D57-6F5EDA054539}"/>
              </a:ext>
            </a:extLst>
          </p:cNvPr>
          <p:cNvSpPr txBox="1">
            <a:spLocks noChangeArrowheads="1"/>
          </p:cNvSpPr>
          <p:nvPr/>
        </p:nvSpPr>
        <p:spPr bwMode="auto">
          <a:xfrm>
            <a:off x="645951" y="5536023"/>
            <a:ext cx="8296713" cy="559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lnSpc>
                <a:spcPct val="120000"/>
              </a:lnSpc>
              <a:spcBef>
                <a:spcPct val="0"/>
              </a:spcBef>
              <a:buClrTx/>
              <a:buSzTx/>
              <a:buFontTx/>
              <a:buNone/>
            </a:pPr>
            <a:r>
              <a:rPr lang="zh-CN" altLang="en-US" sz="2800" dirty="0">
                <a:solidFill>
                  <a:srgbClr val="0000FF"/>
                </a:solidFill>
                <a:latin typeface="Times New Roman" pitchFamily="18" charset="0"/>
              </a:rPr>
              <a:t>如果取</a:t>
            </a:r>
            <a:r>
              <a:rPr lang="en-US" altLang="zh-CN" sz="2800" b="0" i="1" dirty="0">
                <a:solidFill>
                  <a:srgbClr val="000000"/>
                </a:solidFill>
                <a:latin typeface="Times New Roman" pitchFamily="18" charset="0"/>
              </a:rPr>
              <a:t>f</a:t>
            </a:r>
            <a:r>
              <a:rPr lang="en-US" altLang="zh-CN" sz="2800" b="0" dirty="0">
                <a:solidFill>
                  <a:srgbClr val="000000"/>
                </a:solidFill>
                <a:latin typeface="Times New Roman" pitchFamily="18" charset="0"/>
              </a:rPr>
              <a:t>(</a:t>
            </a:r>
            <a:r>
              <a:rPr lang="en-US" altLang="zh-CN" sz="2800" b="0" i="1" dirty="0">
                <a:solidFill>
                  <a:srgbClr val="000000"/>
                </a:solidFill>
                <a:latin typeface="Times New Roman" pitchFamily="18" charset="0"/>
              </a:rPr>
              <a:t>V</a:t>
            </a:r>
            <a:r>
              <a:rPr lang="en-US" altLang="zh-CN" sz="2800" b="0" dirty="0">
                <a:solidFill>
                  <a:srgbClr val="000000"/>
                </a:solidFill>
                <a:latin typeface="Times New Roman" pitchFamily="18" charset="0"/>
              </a:rPr>
              <a:t>)</a:t>
            </a:r>
            <a:r>
              <a:rPr lang="en-US" altLang="zh-CN" sz="2800" b="0" i="1" dirty="0">
                <a:solidFill>
                  <a:srgbClr val="000000"/>
                </a:solidFill>
                <a:latin typeface="Times New Roman" pitchFamily="18" charset="0"/>
              </a:rPr>
              <a:t>T</a:t>
            </a:r>
            <a:r>
              <a:rPr lang="zh-CN" altLang="en-US" sz="2800" dirty="0">
                <a:solidFill>
                  <a:srgbClr val="0000FF"/>
                </a:solidFill>
                <a:latin typeface="Times New Roman" pitchFamily="18" charset="0"/>
              </a:rPr>
              <a:t>是硬球状态方程，得硬球范德华方程。</a:t>
            </a:r>
          </a:p>
        </p:txBody>
      </p:sp>
    </p:spTree>
    <p:extLst>
      <p:ext uri="{BB962C8B-B14F-4D97-AF65-F5344CB8AC3E}">
        <p14:creationId xmlns:p14="http://schemas.microsoft.com/office/powerpoint/2010/main" val="34195970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8"/>
          <p:cNvSpPr>
            <a:spLocks noChangeArrowheads="1"/>
          </p:cNvSpPr>
          <p:nvPr/>
        </p:nvSpPr>
        <p:spPr bwMode="auto">
          <a:xfrm>
            <a:off x="537832" y="579884"/>
            <a:ext cx="665956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3600" dirty="0">
                <a:solidFill>
                  <a:srgbClr val="0000FF"/>
                </a:solidFill>
                <a:latin typeface="楷体" panose="02010609060101010101" pitchFamily="49" charset="-122"/>
                <a:ea typeface="楷体" panose="02010609060101010101" pitchFamily="49" charset="-122"/>
              </a:rPr>
              <a:t>共轭变量</a:t>
            </a:r>
          </a:p>
        </p:txBody>
      </p:sp>
      <p:sp>
        <p:nvSpPr>
          <p:cNvPr id="46085" name="Text Box 5"/>
          <p:cNvSpPr txBox="1">
            <a:spLocks noChangeArrowheads="1"/>
          </p:cNvSpPr>
          <p:nvPr/>
        </p:nvSpPr>
        <p:spPr bwMode="auto">
          <a:xfrm>
            <a:off x="669925" y="1316801"/>
            <a:ext cx="8123237" cy="2246769"/>
          </a:xfrm>
          <a:prstGeom prst="rect">
            <a:avLst/>
          </a:prstGeom>
          <a:noFill/>
          <a:ln>
            <a:noFill/>
          </a:ln>
          <a:effectLst>
            <a:prstShdw prst="shdw18" dist="17961" dir="135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defRPr/>
            </a:pPr>
            <a:r>
              <a:rPr lang="zh-CN" altLang="en-US" dirty="0"/>
              <a:t>熵和温度、体积和压强、物质量和化学势是三组共轭变量，</a:t>
            </a:r>
            <a:r>
              <a:rPr lang="zh-CN" altLang="en-US" dirty="0">
                <a:solidFill>
                  <a:srgbClr val="FF0000"/>
                </a:solidFill>
              </a:rPr>
              <a:t>一般不同时取共轭变量为独立变量</a:t>
            </a:r>
            <a:r>
              <a:rPr lang="zh-CN" altLang="en-US" dirty="0"/>
              <a:t>，否则有可能出现函数不是单值的情况，例如，在</a:t>
            </a:r>
            <a:r>
              <a:rPr lang="en-US" altLang="zh-CN" b="0" dirty="0">
                <a:solidFill>
                  <a:srgbClr val="000000"/>
                </a:solidFill>
              </a:rPr>
              <a:t>1atm</a:t>
            </a:r>
            <a:r>
              <a:rPr lang="zh-CN" altLang="en-US" dirty="0"/>
              <a:t>和</a:t>
            </a:r>
            <a:r>
              <a:rPr lang="en-US" altLang="zh-CN" b="0" dirty="0">
                <a:solidFill>
                  <a:srgbClr val="000000"/>
                </a:solidFill>
              </a:rPr>
              <a:t>4</a:t>
            </a:r>
            <a:r>
              <a:rPr lang="en-US" altLang="zh-CN" b="0" dirty="0">
                <a:solidFill>
                  <a:srgbClr val="000000"/>
                </a:solidFill>
                <a:sym typeface="Symbol" panose="05050102010706020507" pitchFamily="18" charset="2"/>
              </a:rPr>
              <a:t>C</a:t>
            </a:r>
            <a:r>
              <a:rPr lang="zh-CN" altLang="en-US" dirty="0"/>
              <a:t>附近的水温若表示为压强和体积的函数，则此函数不是单值的：</a:t>
            </a:r>
          </a:p>
        </p:txBody>
      </p:sp>
      <p:grpSp>
        <p:nvGrpSpPr>
          <p:cNvPr id="12292" name="Group 6"/>
          <p:cNvGrpSpPr>
            <a:grpSpLocks/>
          </p:cNvGrpSpPr>
          <p:nvPr/>
        </p:nvGrpSpPr>
        <p:grpSpPr bwMode="auto">
          <a:xfrm>
            <a:off x="4247706" y="3747661"/>
            <a:ext cx="4392612" cy="2668588"/>
            <a:chOff x="340" y="2296"/>
            <a:chExt cx="2767" cy="1681"/>
          </a:xfrm>
        </p:grpSpPr>
        <p:pic>
          <p:nvPicPr>
            <p:cNvPr id="1229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 y="2296"/>
              <a:ext cx="2767" cy="1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6" name="Line 8"/>
            <p:cNvSpPr>
              <a:spLocks noChangeShapeType="1"/>
            </p:cNvSpPr>
            <p:nvPr/>
          </p:nvSpPr>
          <p:spPr bwMode="auto">
            <a:xfrm flipH="1">
              <a:off x="905" y="2665"/>
              <a:ext cx="454" cy="363"/>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97" name="Line 9"/>
            <p:cNvSpPr>
              <a:spLocks noChangeShapeType="1"/>
            </p:cNvSpPr>
            <p:nvPr/>
          </p:nvSpPr>
          <p:spPr bwMode="auto">
            <a:xfrm>
              <a:off x="1655" y="2671"/>
              <a:ext cx="499" cy="363"/>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98" name="Text Box 10"/>
            <p:cNvSpPr txBox="1">
              <a:spLocks noChangeArrowheads="1"/>
            </p:cNvSpPr>
            <p:nvPr/>
          </p:nvSpPr>
          <p:spPr bwMode="auto">
            <a:xfrm>
              <a:off x="1383" y="2387"/>
              <a:ext cx="693"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3600">
                  <a:solidFill>
                    <a:schemeClr val="tx2"/>
                  </a:solidFill>
                  <a:latin typeface="Times New Roman" pitchFamily="18" charset="0"/>
                </a:rPr>
                <a:t>？</a:t>
              </a:r>
            </a:p>
          </p:txBody>
        </p:sp>
      </p:grpSp>
      <p:graphicFrame>
        <p:nvGraphicFramePr>
          <p:cNvPr id="12293" name="Object 11"/>
          <p:cNvGraphicFramePr>
            <a:graphicFrameLocks noChangeAspect="1"/>
          </p:cNvGraphicFramePr>
          <p:nvPr>
            <p:extLst>
              <p:ext uri="{D42A27DB-BD31-4B8C-83A1-F6EECF244321}">
                <p14:modId xmlns:p14="http://schemas.microsoft.com/office/powerpoint/2010/main" val="2828219326"/>
              </p:ext>
            </p:extLst>
          </p:nvPr>
        </p:nvGraphicFramePr>
        <p:xfrm>
          <a:off x="1416050" y="3800475"/>
          <a:ext cx="1874838" cy="527050"/>
        </p:xfrm>
        <a:graphic>
          <a:graphicData uri="http://schemas.openxmlformats.org/presentationml/2006/ole">
            <mc:AlternateContent xmlns:mc="http://schemas.openxmlformats.org/markup-compatibility/2006">
              <mc:Choice xmlns:v="urn:schemas-microsoft-com:vml" Requires="v">
                <p:oleObj spid="_x0000_s31746" name="Equation" r:id="rId4" imgW="812520" imgH="228600" progId="Equation.DSMT4">
                  <p:embed/>
                </p:oleObj>
              </mc:Choice>
              <mc:Fallback>
                <p:oleObj name="Equation" r:id="rId4" imgW="812520" imgH="228600" progId="Equation.DSMT4">
                  <p:embed/>
                  <p:pic>
                    <p:nvPicPr>
                      <p:cNvPr id="12293" name="Object 11"/>
                      <p:cNvPicPr>
                        <a:picLocks noChangeAspect="1" noChangeArrowheads="1"/>
                      </p:cNvPicPr>
                      <p:nvPr/>
                    </p:nvPicPr>
                    <p:blipFill>
                      <a:blip r:embed="rId5"/>
                      <a:srcRect/>
                      <a:stretch>
                        <a:fillRect/>
                      </a:stretch>
                    </p:blipFill>
                    <p:spPr bwMode="auto">
                      <a:xfrm>
                        <a:off x="1416050" y="3800475"/>
                        <a:ext cx="1874838" cy="527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092" name="Text Box 12"/>
          <p:cNvSpPr txBox="1">
            <a:spLocks noChangeArrowheads="1"/>
          </p:cNvSpPr>
          <p:nvPr/>
        </p:nvSpPr>
        <p:spPr bwMode="auto">
          <a:xfrm>
            <a:off x="669925" y="4434957"/>
            <a:ext cx="3560762" cy="1815882"/>
          </a:xfrm>
          <a:prstGeom prst="rect">
            <a:avLst/>
          </a:prstGeom>
          <a:noFill/>
          <a:ln>
            <a:noFill/>
          </a:ln>
          <a:effectLst>
            <a:prstShdw prst="shdw18" dist="17961" dir="135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defRPr/>
            </a:pPr>
            <a:r>
              <a:rPr lang="zh-CN" altLang="en-US" dirty="0"/>
              <a:t>在压力和摩尔体积都已经确定的情况下，却不能确定体系温度是多少。</a:t>
            </a:r>
          </a:p>
        </p:txBody>
      </p:sp>
    </p:spTree>
    <p:extLst>
      <p:ext uri="{BB962C8B-B14F-4D97-AF65-F5344CB8AC3E}">
        <p14:creationId xmlns:p14="http://schemas.microsoft.com/office/powerpoint/2010/main" val="5123520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6" name="Text Box 6"/>
          <p:cNvSpPr txBox="1">
            <a:spLocks noChangeArrowheads="1"/>
          </p:cNvSpPr>
          <p:nvPr/>
        </p:nvSpPr>
        <p:spPr bwMode="auto">
          <a:xfrm>
            <a:off x="595941" y="530014"/>
            <a:ext cx="7954962" cy="18158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en-US" altLang="zh-CN" sz="2800" dirty="0">
                <a:solidFill>
                  <a:srgbClr val="FF0000"/>
                </a:solidFill>
                <a:latin typeface="Times New Roman" pitchFamily="18" charset="0"/>
                <a:ea typeface="黑体" pitchFamily="2" charset="-122"/>
              </a:rPr>
              <a:t>3</a:t>
            </a:r>
            <a:r>
              <a:rPr kumimoji="1" lang="en-US" altLang="zh-CN" sz="2800" i="1" dirty="0">
                <a:solidFill>
                  <a:srgbClr val="FF0000"/>
                </a:solidFill>
                <a:latin typeface="Times New Roman" pitchFamily="18" charset="0"/>
                <a:ea typeface="黑体" pitchFamily="2" charset="-122"/>
              </a:rPr>
              <a:t>. U</a:t>
            </a:r>
            <a:r>
              <a:rPr kumimoji="1" lang="en-US" altLang="zh-CN" sz="2800" dirty="0">
                <a:solidFill>
                  <a:srgbClr val="FF0000"/>
                </a:solidFill>
                <a:latin typeface="Times New Roman" pitchFamily="18" charset="0"/>
                <a:ea typeface="黑体" pitchFamily="2" charset="-122"/>
              </a:rPr>
              <a:t>, </a:t>
            </a:r>
            <a:r>
              <a:rPr kumimoji="1" lang="en-US" altLang="zh-CN" sz="2800" i="1" dirty="0">
                <a:solidFill>
                  <a:srgbClr val="FF0000"/>
                </a:solidFill>
                <a:latin typeface="Times New Roman" pitchFamily="18" charset="0"/>
                <a:ea typeface="黑体" pitchFamily="2" charset="-122"/>
              </a:rPr>
              <a:t>H</a:t>
            </a:r>
            <a:r>
              <a:rPr kumimoji="1" lang="en-US" altLang="zh-CN" sz="2800" dirty="0">
                <a:solidFill>
                  <a:srgbClr val="FF0000"/>
                </a:solidFill>
                <a:latin typeface="Times New Roman" pitchFamily="18" charset="0"/>
                <a:ea typeface="黑体" pitchFamily="2" charset="-122"/>
              </a:rPr>
              <a:t>, </a:t>
            </a:r>
            <a:r>
              <a:rPr kumimoji="1" lang="en-US" altLang="zh-CN" sz="2800" i="1" dirty="0">
                <a:solidFill>
                  <a:srgbClr val="FF0000"/>
                </a:solidFill>
                <a:latin typeface="Times New Roman" pitchFamily="18" charset="0"/>
                <a:ea typeface="黑体" pitchFamily="2" charset="-122"/>
              </a:rPr>
              <a:t>G</a:t>
            </a:r>
            <a:r>
              <a:rPr kumimoji="1" lang="en-US" altLang="zh-CN" sz="2800" dirty="0">
                <a:solidFill>
                  <a:srgbClr val="FF0000"/>
                </a:solidFill>
                <a:latin typeface="Times New Roman" pitchFamily="18" charset="0"/>
                <a:ea typeface="黑体" pitchFamily="2" charset="-122"/>
              </a:rPr>
              <a:t>, </a:t>
            </a:r>
            <a:r>
              <a:rPr kumimoji="1" lang="en-US" altLang="zh-CN" sz="2800" i="1" dirty="0">
                <a:solidFill>
                  <a:srgbClr val="FF0000"/>
                </a:solidFill>
                <a:latin typeface="Times New Roman" pitchFamily="18" charset="0"/>
                <a:ea typeface="黑体" pitchFamily="2" charset="-122"/>
              </a:rPr>
              <a:t>A</a:t>
            </a:r>
            <a:r>
              <a:rPr kumimoji="1" lang="zh-CN" altLang="en-US" sz="2800" dirty="0">
                <a:solidFill>
                  <a:srgbClr val="FF0000"/>
                </a:solidFill>
                <a:latin typeface="Times New Roman" pitchFamily="18" charset="0"/>
                <a:ea typeface="黑体" pitchFamily="2" charset="-122"/>
              </a:rPr>
              <a:t>关于自然独立变量的一阶偏导数和吉布斯</a:t>
            </a:r>
            <a:r>
              <a:rPr kumimoji="1" lang="en-US" altLang="zh-CN" sz="2800" dirty="0">
                <a:solidFill>
                  <a:srgbClr val="FF0000"/>
                </a:solidFill>
                <a:latin typeface="Times New Roman" pitchFamily="18" charset="0"/>
                <a:ea typeface="黑体" pitchFamily="2" charset="-122"/>
              </a:rPr>
              <a:t>–</a:t>
            </a:r>
            <a:r>
              <a:rPr kumimoji="1" lang="zh-CN" altLang="en-US" sz="2800" dirty="0">
                <a:solidFill>
                  <a:srgbClr val="FF0000"/>
                </a:solidFill>
                <a:latin typeface="Times New Roman" pitchFamily="18" charset="0"/>
                <a:ea typeface="黑体" pitchFamily="2" charset="-122"/>
              </a:rPr>
              <a:t>亥姆霍兹方程</a:t>
            </a:r>
            <a:r>
              <a:rPr kumimoji="1" lang="en-US" altLang="zh-CN" sz="2800" dirty="0">
                <a:solidFill>
                  <a:srgbClr val="FF0000"/>
                </a:solidFill>
                <a:latin typeface="Times New Roman" pitchFamily="18" charset="0"/>
                <a:ea typeface="黑体" pitchFamily="2" charset="-122"/>
                <a:cs typeface="Times New Roman" pitchFamily="18" charset="0"/>
              </a:rPr>
              <a:t>(first order partial derivatives of </a:t>
            </a:r>
            <a:r>
              <a:rPr kumimoji="1" lang="en-US" altLang="zh-CN" sz="2800" i="1" dirty="0">
                <a:solidFill>
                  <a:srgbClr val="FF0000"/>
                </a:solidFill>
                <a:latin typeface="Times New Roman" pitchFamily="18" charset="0"/>
                <a:ea typeface="黑体" pitchFamily="2" charset="-122"/>
                <a:cs typeface="Times New Roman" pitchFamily="18" charset="0"/>
              </a:rPr>
              <a:t>U</a:t>
            </a:r>
            <a:r>
              <a:rPr kumimoji="1" lang="en-US" altLang="zh-CN" sz="2800" dirty="0">
                <a:solidFill>
                  <a:srgbClr val="FF0000"/>
                </a:solidFill>
                <a:latin typeface="Times New Roman" pitchFamily="18" charset="0"/>
                <a:ea typeface="黑体" pitchFamily="2" charset="-122"/>
                <a:cs typeface="Times New Roman" pitchFamily="18" charset="0"/>
              </a:rPr>
              <a:t>, </a:t>
            </a:r>
            <a:r>
              <a:rPr kumimoji="1" lang="en-US" altLang="zh-CN" sz="2800" i="1" dirty="0">
                <a:solidFill>
                  <a:srgbClr val="FF0000"/>
                </a:solidFill>
                <a:latin typeface="Times New Roman" pitchFamily="18" charset="0"/>
                <a:ea typeface="黑体" pitchFamily="2" charset="-122"/>
                <a:cs typeface="Times New Roman" pitchFamily="18" charset="0"/>
              </a:rPr>
              <a:t>H</a:t>
            </a:r>
            <a:r>
              <a:rPr kumimoji="1" lang="en-US" altLang="zh-CN" sz="2800" dirty="0">
                <a:solidFill>
                  <a:srgbClr val="FF0000"/>
                </a:solidFill>
                <a:latin typeface="Times New Roman" pitchFamily="18" charset="0"/>
                <a:ea typeface="黑体" pitchFamily="2" charset="-122"/>
                <a:cs typeface="Times New Roman" pitchFamily="18" charset="0"/>
              </a:rPr>
              <a:t>, </a:t>
            </a:r>
            <a:r>
              <a:rPr kumimoji="1" lang="en-US" altLang="zh-CN" sz="2800" i="1" dirty="0">
                <a:solidFill>
                  <a:srgbClr val="FF0000"/>
                </a:solidFill>
                <a:latin typeface="Times New Roman" pitchFamily="18" charset="0"/>
                <a:ea typeface="黑体" pitchFamily="2" charset="-122"/>
                <a:cs typeface="Times New Roman" pitchFamily="18" charset="0"/>
              </a:rPr>
              <a:t>G</a:t>
            </a:r>
            <a:r>
              <a:rPr kumimoji="1" lang="en-US" altLang="zh-CN" sz="2800" dirty="0">
                <a:solidFill>
                  <a:srgbClr val="FF0000"/>
                </a:solidFill>
                <a:latin typeface="Times New Roman" pitchFamily="18" charset="0"/>
                <a:ea typeface="黑体" pitchFamily="2" charset="-122"/>
                <a:cs typeface="Times New Roman" pitchFamily="18" charset="0"/>
              </a:rPr>
              <a:t>, </a:t>
            </a:r>
            <a:r>
              <a:rPr kumimoji="1" lang="en-US" altLang="zh-CN" sz="2800" i="1" dirty="0">
                <a:solidFill>
                  <a:srgbClr val="FF0000"/>
                </a:solidFill>
                <a:latin typeface="Times New Roman" pitchFamily="18" charset="0"/>
                <a:ea typeface="黑体" pitchFamily="2" charset="-122"/>
                <a:cs typeface="Times New Roman" pitchFamily="18" charset="0"/>
              </a:rPr>
              <a:t>A</a:t>
            </a:r>
            <a:r>
              <a:rPr kumimoji="1" lang="en-US" altLang="zh-CN" sz="2800" dirty="0">
                <a:solidFill>
                  <a:srgbClr val="FF0000"/>
                </a:solidFill>
                <a:latin typeface="Times New Roman" pitchFamily="18" charset="0"/>
                <a:ea typeface="黑体" pitchFamily="2" charset="-122"/>
                <a:cs typeface="Times New Roman" pitchFamily="18" charset="0"/>
              </a:rPr>
              <a:t> with respect to natural dependent variables and Gibbs-Helmholtz equation)</a:t>
            </a:r>
            <a:endParaRPr kumimoji="1" lang="zh-CN" altLang="en-US" sz="2400" dirty="0">
              <a:latin typeface="Times New Roman" pitchFamily="18" charset="0"/>
              <a:ea typeface="黑体" pitchFamily="2" charset="-122"/>
              <a:cs typeface="Times New Roman" pitchFamily="18" charset="0"/>
            </a:endParaRPr>
          </a:p>
        </p:txBody>
      </p:sp>
      <p:graphicFrame>
        <p:nvGraphicFramePr>
          <p:cNvPr id="29" name="对象 2"/>
          <p:cNvGraphicFramePr>
            <a:graphicFrameLocks noChangeAspect="1"/>
          </p:cNvGraphicFramePr>
          <p:nvPr>
            <p:extLst>
              <p:ext uri="{D42A27DB-BD31-4B8C-83A1-F6EECF244321}">
                <p14:modId xmlns:p14="http://schemas.microsoft.com/office/powerpoint/2010/main" val="3975794866"/>
              </p:ext>
            </p:extLst>
          </p:nvPr>
        </p:nvGraphicFramePr>
        <p:xfrm>
          <a:off x="1001713" y="2411192"/>
          <a:ext cx="7364412" cy="4179887"/>
        </p:xfrm>
        <a:graphic>
          <a:graphicData uri="http://schemas.openxmlformats.org/presentationml/2006/ole">
            <mc:AlternateContent xmlns:mc="http://schemas.openxmlformats.org/markup-compatibility/2006">
              <mc:Choice xmlns:v="urn:schemas-microsoft-com:vml" Requires="v">
                <p:oleObj spid="_x0000_s32770" name="Equation" r:id="rId3" imgW="3288960" imgH="1879560" progId="Equation.DSMT4">
                  <p:embed/>
                </p:oleObj>
              </mc:Choice>
              <mc:Fallback>
                <p:oleObj name="Equation" r:id="rId3" imgW="3288960" imgH="1879560" progId="Equation.DSMT4">
                  <p:embed/>
                  <p:pic>
                    <p:nvPicPr>
                      <p:cNvPr id="29" name="对象 2"/>
                      <p:cNvPicPr>
                        <a:picLocks noChangeAspect="1" noChangeArrowheads="1"/>
                      </p:cNvPicPr>
                      <p:nvPr/>
                    </p:nvPicPr>
                    <p:blipFill>
                      <a:blip r:embed="rId4"/>
                      <a:srcRect/>
                      <a:stretch>
                        <a:fillRect/>
                      </a:stretch>
                    </p:blipFill>
                    <p:spPr bwMode="auto">
                      <a:xfrm>
                        <a:off x="1001713" y="2411192"/>
                        <a:ext cx="7364412" cy="4179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626" name="组合 1"/>
          <p:cNvGrpSpPr>
            <a:grpSpLocks/>
          </p:cNvGrpSpPr>
          <p:nvPr/>
        </p:nvGrpSpPr>
        <p:grpSpPr bwMode="auto">
          <a:xfrm>
            <a:off x="981075" y="788278"/>
            <a:ext cx="7372350" cy="2039060"/>
            <a:chOff x="1047750" y="1743075"/>
            <a:chExt cx="7372350" cy="2039060"/>
          </a:xfrm>
        </p:grpSpPr>
        <p:sp>
          <p:nvSpPr>
            <p:cNvPr id="26630" name="AutoShape 11"/>
            <p:cNvSpPr>
              <a:spLocks noChangeArrowheads="1"/>
            </p:cNvSpPr>
            <p:nvPr/>
          </p:nvSpPr>
          <p:spPr bwMode="auto">
            <a:xfrm>
              <a:off x="1047750" y="1743075"/>
              <a:ext cx="7372350" cy="2038350"/>
            </a:xfrm>
            <a:prstGeom prst="roundRect">
              <a:avLst>
                <a:gd name="adj" fmla="val 16667"/>
              </a:avLst>
            </a:prstGeom>
            <a:solidFill>
              <a:srgbClr val="CC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graphicFrame>
          <p:nvGraphicFramePr>
            <p:cNvPr id="26631" name="Object 3"/>
            <p:cNvGraphicFramePr>
              <a:graphicFrameLocks noChangeAspect="1"/>
            </p:cNvGraphicFramePr>
            <p:nvPr>
              <p:extLst>
                <p:ext uri="{D42A27DB-BD31-4B8C-83A1-F6EECF244321}">
                  <p14:modId xmlns:p14="http://schemas.microsoft.com/office/powerpoint/2010/main" val="1579543124"/>
                </p:ext>
              </p:extLst>
            </p:nvPr>
          </p:nvGraphicFramePr>
          <p:xfrm>
            <a:off x="1454150" y="1753310"/>
            <a:ext cx="6561138" cy="2028825"/>
          </p:xfrm>
          <a:graphic>
            <a:graphicData uri="http://schemas.openxmlformats.org/presentationml/2006/ole">
              <mc:AlternateContent xmlns:mc="http://schemas.openxmlformats.org/markup-compatibility/2006">
                <mc:Choice xmlns:v="urn:schemas-microsoft-com:vml" Requires="v">
                  <p:oleObj spid="_x0000_s33794" name="Equation" r:id="rId3" imgW="3047760" imgH="939600" progId="Equation.DSMT4">
                    <p:embed/>
                  </p:oleObj>
                </mc:Choice>
                <mc:Fallback>
                  <p:oleObj name="Equation" r:id="rId3" imgW="3047760" imgH="939600" progId="Equation.DSMT4">
                    <p:embed/>
                    <p:pic>
                      <p:nvPicPr>
                        <p:cNvPr id="26631" name="Object 3"/>
                        <p:cNvPicPr>
                          <a:picLocks noChangeAspect="1" noChangeArrowheads="1"/>
                        </p:cNvPicPr>
                        <p:nvPr/>
                      </p:nvPicPr>
                      <p:blipFill>
                        <a:blip r:embed="rId4"/>
                        <a:srcRect/>
                        <a:stretch>
                          <a:fillRect/>
                        </a:stretch>
                      </p:blipFill>
                      <p:spPr bwMode="auto">
                        <a:xfrm>
                          <a:off x="1454150" y="1753310"/>
                          <a:ext cx="6561138" cy="2028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6627" name="Object 12"/>
          <p:cNvGraphicFramePr>
            <a:graphicFrameLocks noChangeAspect="1"/>
          </p:cNvGraphicFramePr>
          <p:nvPr>
            <p:extLst>
              <p:ext uri="{D42A27DB-BD31-4B8C-83A1-F6EECF244321}">
                <p14:modId xmlns:p14="http://schemas.microsoft.com/office/powerpoint/2010/main" val="3154316090"/>
              </p:ext>
            </p:extLst>
          </p:nvPr>
        </p:nvGraphicFramePr>
        <p:xfrm>
          <a:off x="1100138" y="3125788"/>
          <a:ext cx="7370762" cy="1109662"/>
        </p:xfrm>
        <a:graphic>
          <a:graphicData uri="http://schemas.openxmlformats.org/presentationml/2006/ole">
            <mc:AlternateContent xmlns:mc="http://schemas.openxmlformats.org/markup-compatibility/2006">
              <mc:Choice xmlns:v="urn:schemas-microsoft-com:vml" Requires="v">
                <p:oleObj spid="_x0000_s33795" name="Equation" r:id="rId5" imgW="3124080" imgH="469800" progId="Equation.DSMT4">
                  <p:embed/>
                </p:oleObj>
              </mc:Choice>
              <mc:Fallback>
                <p:oleObj name="Equation" r:id="rId5" imgW="3124080" imgH="469800" progId="Equation.DSMT4">
                  <p:embed/>
                  <p:pic>
                    <p:nvPicPr>
                      <p:cNvPr id="26627" name="Object 12"/>
                      <p:cNvPicPr>
                        <a:picLocks noChangeAspect="1" noChangeArrowheads="1"/>
                      </p:cNvPicPr>
                      <p:nvPr/>
                    </p:nvPicPr>
                    <p:blipFill>
                      <a:blip r:embed="rId6"/>
                      <a:srcRect/>
                      <a:stretch>
                        <a:fillRect/>
                      </a:stretch>
                    </p:blipFill>
                    <p:spPr bwMode="auto">
                      <a:xfrm>
                        <a:off x="1100138" y="3125788"/>
                        <a:ext cx="7370762" cy="1109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28" name="Object 13"/>
          <p:cNvGraphicFramePr>
            <a:graphicFrameLocks noChangeAspect="1"/>
          </p:cNvGraphicFramePr>
          <p:nvPr>
            <p:extLst>
              <p:ext uri="{D42A27DB-BD31-4B8C-83A1-F6EECF244321}">
                <p14:modId xmlns:p14="http://schemas.microsoft.com/office/powerpoint/2010/main" val="2981751267"/>
              </p:ext>
            </p:extLst>
          </p:nvPr>
        </p:nvGraphicFramePr>
        <p:xfrm>
          <a:off x="871538" y="4346575"/>
          <a:ext cx="7783512" cy="1042988"/>
        </p:xfrm>
        <a:graphic>
          <a:graphicData uri="http://schemas.openxmlformats.org/presentationml/2006/ole">
            <mc:AlternateContent xmlns:mc="http://schemas.openxmlformats.org/markup-compatibility/2006">
              <mc:Choice xmlns:v="urn:schemas-microsoft-com:vml" Requires="v">
                <p:oleObj spid="_x0000_s33796" name="Equation" r:id="rId7" imgW="3314520" imgH="444240" progId="Equation.DSMT4">
                  <p:embed/>
                </p:oleObj>
              </mc:Choice>
              <mc:Fallback>
                <p:oleObj name="Equation" r:id="rId7" imgW="3314520" imgH="444240" progId="Equation.DSMT4">
                  <p:embed/>
                  <p:pic>
                    <p:nvPicPr>
                      <p:cNvPr id="26628" name="Object 13"/>
                      <p:cNvPicPr>
                        <a:picLocks noChangeAspect="1" noChangeArrowheads="1"/>
                      </p:cNvPicPr>
                      <p:nvPr/>
                    </p:nvPicPr>
                    <p:blipFill>
                      <a:blip r:embed="rId8"/>
                      <a:srcRect/>
                      <a:stretch>
                        <a:fillRect/>
                      </a:stretch>
                    </p:blipFill>
                    <p:spPr bwMode="auto">
                      <a:xfrm>
                        <a:off x="871538" y="4346575"/>
                        <a:ext cx="7783512" cy="104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29" name="TextBox 2"/>
          <p:cNvSpPr txBox="1">
            <a:spLocks noChangeArrowheads="1"/>
          </p:cNvSpPr>
          <p:nvPr/>
        </p:nvSpPr>
        <p:spPr bwMode="auto">
          <a:xfrm>
            <a:off x="1182688" y="5602118"/>
            <a:ext cx="71707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dirty="0">
                <a:latin typeface="Times New Roman" pitchFamily="18" charset="0"/>
              </a:rPr>
              <a:t>本课程中，</a:t>
            </a:r>
            <a:r>
              <a:rPr lang="en-US" altLang="zh-CN" sz="2800" b="0" i="1" dirty="0">
                <a:solidFill>
                  <a:srgbClr val="000000"/>
                </a:solidFill>
                <a:latin typeface="Times New Roman" pitchFamily="18" charset="0"/>
              </a:rPr>
              <a:t>G</a:t>
            </a:r>
            <a:r>
              <a:rPr lang="zh-CN" altLang="en-US" sz="2800" dirty="0">
                <a:latin typeface="Times New Roman" pitchFamily="18" charset="0"/>
              </a:rPr>
              <a:t>和</a:t>
            </a:r>
            <a:r>
              <a:rPr lang="en-US" altLang="zh-CN" sz="2800" b="0" i="1" dirty="0">
                <a:solidFill>
                  <a:srgbClr val="000000"/>
                </a:solidFill>
                <a:latin typeface="Times New Roman" pitchFamily="18" charset="0"/>
              </a:rPr>
              <a:t>A</a:t>
            </a:r>
            <a:r>
              <a:rPr lang="zh-CN" altLang="en-US" sz="2800" dirty="0">
                <a:latin typeface="Times New Roman" pitchFamily="18" charset="0"/>
              </a:rPr>
              <a:t>的变化只涉及等温过程。</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2085525899"/>
              </p:ext>
            </p:extLst>
          </p:nvPr>
        </p:nvGraphicFramePr>
        <p:xfrm>
          <a:off x="841375" y="1195388"/>
          <a:ext cx="7747000" cy="1139825"/>
        </p:xfrm>
        <a:graphic>
          <a:graphicData uri="http://schemas.openxmlformats.org/presentationml/2006/ole">
            <mc:AlternateContent xmlns:mc="http://schemas.openxmlformats.org/markup-compatibility/2006">
              <mc:Choice xmlns:v="urn:schemas-microsoft-com:vml" Requires="v">
                <p:oleObj spid="_x0000_s34818" name="Equation" r:id="rId3" imgW="3454200" imgH="507960" progId="Equation.DSMT4">
                  <p:embed/>
                </p:oleObj>
              </mc:Choice>
              <mc:Fallback>
                <p:oleObj name="Equation" r:id="rId3" imgW="3454200" imgH="507960" progId="Equation.DSMT4">
                  <p:embed/>
                  <p:pic>
                    <p:nvPicPr>
                      <p:cNvPr id="2" name="对象 1"/>
                      <p:cNvPicPr/>
                      <p:nvPr/>
                    </p:nvPicPr>
                    <p:blipFill>
                      <a:blip r:embed="rId4"/>
                      <a:stretch>
                        <a:fillRect/>
                      </a:stretch>
                    </p:blipFill>
                    <p:spPr>
                      <a:xfrm>
                        <a:off x="841375" y="1195388"/>
                        <a:ext cx="7747000" cy="1139825"/>
                      </a:xfrm>
                      <a:prstGeom prst="rect">
                        <a:avLst/>
                      </a:prstGeom>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3229424083"/>
              </p:ext>
            </p:extLst>
          </p:nvPr>
        </p:nvGraphicFramePr>
        <p:xfrm>
          <a:off x="928688" y="4165600"/>
          <a:ext cx="7688262" cy="1082675"/>
        </p:xfrm>
        <a:graphic>
          <a:graphicData uri="http://schemas.openxmlformats.org/presentationml/2006/ole">
            <mc:AlternateContent xmlns:mc="http://schemas.openxmlformats.org/markup-compatibility/2006">
              <mc:Choice xmlns:v="urn:schemas-microsoft-com:vml" Requires="v">
                <p:oleObj spid="_x0000_s34819" name="Equation" r:id="rId5" imgW="3429000" imgH="482400" progId="Equation.DSMT4">
                  <p:embed/>
                </p:oleObj>
              </mc:Choice>
              <mc:Fallback>
                <p:oleObj name="Equation" r:id="rId5" imgW="3429000" imgH="482400" progId="Equation.DSMT4">
                  <p:embed/>
                  <p:pic>
                    <p:nvPicPr>
                      <p:cNvPr id="13" name="对象 12"/>
                      <p:cNvPicPr/>
                      <p:nvPr/>
                    </p:nvPicPr>
                    <p:blipFill>
                      <a:blip r:embed="rId6"/>
                      <a:stretch>
                        <a:fillRect/>
                      </a:stretch>
                    </p:blipFill>
                    <p:spPr>
                      <a:xfrm>
                        <a:off x="928688" y="4165600"/>
                        <a:ext cx="7688262" cy="1082675"/>
                      </a:xfrm>
                      <a:prstGeom prst="rect">
                        <a:avLst/>
                      </a:prstGeom>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472052151"/>
              </p:ext>
            </p:extLst>
          </p:nvPr>
        </p:nvGraphicFramePr>
        <p:xfrm>
          <a:off x="957263" y="2233613"/>
          <a:ext cx="7631112" cy="1139825"/>
        </p:xfrm>
        <a:graphic>
          <a:graphicData uri="http://schemas.openxmlformats.org/presentationml/2006/ole">
            <mc:AlternateContent xmlns:mc="http://schemas.openxmlformats.org/markup-compatibility/2006">
              <mc:Choice xmlns:v="urn:schemas-microsoft-com:vml" Requires="v">
                <p:oleObj spid="_x0000_s34820" name="Equation" r:id="rId7" imgW="3403440" imgH="507960" progId="Equation.DSMT4">
                  <p:embed/>
                </p:oleObj>
              </mc:Choice>
              <mc:Fallback>
                <p:oleObj name="Equation" r:id="rId7" imgW="3403440" imgH="507960" progId="Equation.DSMT4">
                  <p:embed/>
                  <p:pic>
                    <p:nvPicPr>
                      <p:cNvPr id="14" name="对象 13"/>
                      <p:cNvPicPr/>
                      <p:nvPr/>
                    </p:nvPicPr>
                    <p:blipFill>
                      <a:blip r:embed="rId8"/>
                      <a:stretch>
                        <a:fillRect/>
                      </a:stretch>
                    </p:blipFill>
                    <p:spPr>
                      <a:xfrm>
                        <a:off x="957263" y="2233613"/>
                        <a:ext cx="7631112" cy="1139825"/>
                      </a:xfrm>
                      <a:prstGeom prst="rect">
                        <a:avLst/>
                      </a:prstGeom>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3334618568"/>
              </p:ext>
            </p:extLst>
          </p:nvPr>
        </p:nvGraphicFramePr>
        <p:xfrm>
          <a:off x="1020763" y="5264150"/>
          <a:ext cx="7575550" cy="1082675"/>
        </p:xfrm>
        <a:graphic>
          <a:graphicData uri="http://schemas.openxmlformats.org/presentationml/2006/ole">
            <mc:AlternateContent xmlns:mc="http://schemas.openxmlformats.org/markup-compatibility/2006">
              <mc:Choice xmlns:v="urn:schemas-microsoft-com:vml" Requires="v">
                <p:oleObj spid="_x0000_s34821" name="Equation" r:id="rId9" imgW="3377880" imgH="482400" progId="Equation.DSMT4">
                  <p:embed/>
                </p:oleObj>
              </mc:Choice>
              <mc:Fallback>
                <p:oleObj name="Equation" r:id="rId9" imgW="3377880" imgH="482400" progId="Equation.DSMT4">
                  <p:embed/>
                  <p:pic>
                    <p:nvPicPr>
                      <p:cNvPr id="15" name="对象 14"/>
                      <p:cNvPicPr/>
                      <p:nvPr/>
                    </p:nvPicPr>
                    <p:blipFill>
                      <a:blip r:embed="rId10"/>
                      <a:stretch>
                        <a:fillRect/>
                      </a:stretch>
                    </p:blipFill>
                    <p:spPr>
                      <a:xfrm>
                        <a:off x="1020763" y="5264150"/>
                        <a:ext cx="7575550" cy="1082675"/>
                      </a:xfrm>
                      <a:prstGeom prst="rect">
                        <a:avLst/>
                      </a:prstGeom>
                    </p:spPr>
                  </p:pic>
                </p:oleObj>
              </mc:Fallback>
            </mc:AlternateContent>
          </a:graphicData>
        </a:graphic>
      </p:graphicFrame>
      <p:sp>
        <p:nvSpPr>
          <p:cNvPr id="3" name="矩形 2"/>
          <p:cNvSpPr/>
          <p:nvPr/>
        </p:nvSpPr>
        <p:spPr>
          <a:xfrm>
            <a:off x="597817" y="653865"/>
            <a:ext cx="2358035" cy="523220"/>
          </a:xfrm>
          <a:prstGeom prst="rect">
            <a:avLst/>
          </a:prstGeom>
        </p:spPr>
        <p:txBody>
          <a:bodyPr wrap="square">
            <a:spAutoFit/>
          </a:bodyPr>
          <a:lstStyle/>
          <a:p>
            <a:r>
              <a:rPr kumimoji="1" lang="zh-CN" altLang="en-US" dirty="0">
                <a:solidFill>
                  <a:srgbClr val="0000FF"/>
                </a:solidFill>
                <a:ea typeface="黑体" pitchFamily="2" charset="-122"/>
              </a:rPr>
              <a:t>吉布斯方程</a:t>
            </a:r>
            <a:endParaRPr lang="zh-CN" altLang="en-US" dirty="0">
              <a:solidFill>
                <a:srgbClr val="0000FF"/>
              </a:solidFill>
            </a:endParaRPr>
          </a:p>
        </p:txBody>
      </p:sp>
      <p:sp>
        <p:nvSpPr>
          <p:cNvPr id="17" name="矩形 16"/>
          <p:cNvSpPr/>
          <p:nvPr/>
        </p:nvSpPr>
        <p:spPr>
          <a:xfrm>
            <a:off x="597817" y="3615220"/>
            <a:ext cx="2446639" cy="523220"/>
          </a:xfrm>
          <a:prstGeom prst="rect">
            <a:avLst/>
          </a:prstGeom>
        </p:spPr>
        <p:txBody>
          <a:bodyPr wrap="square">
            <a:spAutoFit/>
          </a:bodyPr>
          <a:lstStyle/>
          <a:p>
            <a:r>
              <a:rPr kumimoji="1" lang="zh-CN" altLang="en-US" dirty="0">
                <a:solidFill>
                  <a:srgbClr val="0000FF"/>
                </a:solidFill>
                <a:ea typeface="黑体" pitchFamily="2" charset="-122"/>
              </a:rPr>
              <a:t>亥姆霍兹方程</a:t>
            </a:r>
            <a:endParaRPr lang="zh-CN" altLang="en-US" dirty="0">
              <a:solidFill>
                <a:srgbClr val="0000FF"/>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10"/>
          <p:cNvSpPr txBox="1">
            <a:spLocks noChangeArrowheads="1"/>
          </p:cNvSpPr>
          <p:nvPr/>
        </p:nvSpPr>
        <p:spPr bwMode="auto">
          <a:xfrm>
            <a:off x="631825" y="515826"/>
            <a:ext cx="805497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en-US" altLang="zh-CN" sz="2800">
                <a:solidFill>
                  <a:srgbClr val="FF0000"/>
                </a:solidFill>
                <a:latin typeface="Times New Roman" pitchFamily="18" charset="0"/>
                <a:ea typeface="黑体" pitchFamily="2" charset="-122"/>
                <a:cs typeface="Times New Roman" pitchFamily="18" charset="0"/>
              </a:rPr>
              <a:t>4.</a:t>
            </a:r>
            <a:r>
              <a:rPr kumimoji="1" lang="zh-CN" altLang="en-US" sz="2800">
                <a:solidFill>
                  <a:srgbClr val="FF0000"/>
                </a:solidFill>
                <a:latin typeface="Times New Roman" pitchFamily="18" charset="0"/>
                <a:ea typeface="黑体" pitchFamily="2" charset="-122"/>
                <a:cs typeface="Times New Roman" pitchFamily="18" charset="0"/>
              </a:rPr>
              <a:t>麦克斯韦关系式</a:t>
            </a:r>
            <a:r>
              <a:rPr kumimoji="1" lang="en-US" altLang="zh-CN" sz="2800">
                <a:solidFill>
                  <a:srgbClr val="FF0000"/>
                </a:solidFill>
                <a:latin typeface="Times New Roman" pitchFamily="18" charset="0"/>
                <a:ea typeface="黑体" pitchFamily="2" charset="-122"/>
                <a:cs typeface="Times New Roman" pitchFamily="18" charset="0"/>
              </a:rPr>
              <a:t>(Maxwell relations)</a:t>
            </a:r>
            <a:endParaRPr kumimoji="1" lang="zh-CN" altLang="en-US" sz="2400">
              <a:latin typeface="Times New Roman" pitchFamily="18" charset="0"/>
              <a:ea typeface="黑体" pitchFamily="2" charset="-122"/>
              <a:cs typeface="Times New Roman" pitchFamily="18" charset="0"/>
            </a:endParaRPr>
          </a:p>
        </p:txBody>
      </p:sp>
      <p:graphicFrame>
        <p:nvGraphicFramePr>
          <p:cNvPr id="29701" name="Object 37"/>
          <p:cNvGraphicFramePr>
            <a:graphicFrameLocks noChangeAspect="1"/>
          </p:cNvGraphicFramePr>
          <p:nvPr>
            <p:extLst>
              <p:ext uri="{D42A27DB-BD31-4B8C-83A1-F6EECF244321}">
                <p14:modId xmlns:p14="http://schemas.microsoft.com/office/powerpoint/2010/main" val="744998543"/>
              </p:ext>
            </p:extLst>
          </p:nvPr>
        </p:nvGraphicFramePr>
        <p:xfrm>
          <a:off x="1073150" y="2038350"/>
          <a:ext cx="2703513" cy="509588"/>
        </p:xfrm>
        <a:graphic>
          <a:graphicData uri="http://schemas.openxmlformats.org/presentationml/2006/ole">
            <mc:AlternateContent xmlns:mc="http://schemas.openxmlformats.org/markup-compatibility/2006">
              <mc:Choice xmlns:v="urn:schemas-microsoft-com:vml" Requires="v">
                <p:oleObj spid="_x0000_s35842" name="Equation" r:id="rId3" imgW="1066680" imgH="203040" progId="Equation.DSMT4">
                  <p:embed/>
                </p:oleObj>
              </mc:Choice>
              <mc:Fallback>
                <p:oleObj name="Equation" r:id="rId3" imgW="1066680" imgH="203040" progId="Equation.DSMT4">
                  <p:embed/>
                  <p:pic>
                    <p:nvPicPr>
                      <p:cNvPr id="29701" name="Object 37"/>
                      <p:cNvPicPr>
                        <a:picLocks noChangeAspect="1" noChangeArrowheads="1"/>
                      </p:cNvPicPr>
                      <p:nvPr/>
                    </p:nvPicPr>
                    <p:blipFill>
                      <a:blip r:embed="rId4"/>
                      <a:srcRect/>
                      <a:stretch>
                        <a:fillRect/>
                      </a:stretch>
                    </p:blipFill>
                    <p:spPr bwMode="auto">
                      <a:xfrm>
                        <a:off x="1073150" y="2038350"/>
                        <a:ext cx="2703513" cy="509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2" name="Object 38"/>
          <p:cNvGraphicFramePr>
            <a:graphicFrameLocks noChangeAspect="1"/>
          </p:cNvGraphicFramePr>
          <p:nvPr>
            <p:extLst>
              <p:ext uri="{D42A27DB-BD31-4B8C-83A1-F6EECF244321}">
                <p14:modId xmlns:p14="http://schemas.microsoft.com/office/powerpoint/2010/main" val="2383089437"/>
              </p:ext>
            </p:extLst>
          </p:nvPr>
        </p:nvGraphicFramePr>
        <p:xfrm>
          <a:off x="1128713" y="3244850"/>
          <a:ext cx="2598737" cy="515938"/>
        </p:xfrm>
        <a:graphic>
          <a:graphicData uri="http://schemas.openxmlformats.org/presentationml/2006/ole">
            <mc:AlternateContent xmlns:mc="http://schemas.openxmlformats.org/markup-compatibility/2006">
              <mc:Choice xmlns:v="urn:schemas-microsoft-com:vml" Requires="v">
                <p:oleObj spid="_x0000_s35843" name="Equation" r:id="rId5" imgW="1015920" imgH="203040" progId="Equation.DSMT4">
                  <p:embed/>
                </p:oleObj>
              </mc:Choice>
              <mc:Fallback>
                <p:oleObj name="Equation" r:id="rId5" imgW="1015920" imgH="203040" progId="Equation.DSMT4">
                  <p:embed/>
                  <p:pic>
                    <p:nvPicPr>
                      <p:cNvPr id="29702" name="Object 38"/>
                      <p:cNvPicPr>
                        <a:picLocks noChangeAspect="1" noChangeArrowheads="1"/>
                      </p:cNvPicPr>
                      <p:nvPr/>
                    </p:nvPicPr>
                    <p:blipFill>
                      <a:blip r:embed="rId6"/>
                      <a:srcRect/>
                      <a:stretch>
                        <a:fillRect/>
                      </a:stretch>
                    </p:blipFill>
                    <p:spPr bwMode="auto">
                      <a:xfrm>
                        <a:off x="1128713" y="3244850"/>
                        <a:ext cx="2598737" cy="515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3" name="Object 39"/>
          <p:cNvGraphicFramePr>
            <a:graphicFrameLocks noChangeAspect="1"/>
          </p:cNvGraphicFramePr>
          <p:nvPr>
            <p:extLst>
              <p:ext uri="{D42A27DB-BD31-4B8C-83A1-F6EECF244321}">
                <p14:modId xmlns:p14="http://schemas.microsoft.com/office/powerpoint/2010/main" val="1582163033"/>
              </p:ext>
            </p:extLst>
          </p:nvPr>
        </p:nvGraphicFramePr>
        <p:xfrm>
          <a:off x="1073150" y="4524375"/>
          <a:ext cx="2892425" cy="515938"/>
        </p:xfrm>
        <a:graphic>
          <a:graphicData uri="http://schemas.openxmlformats.org/presentationml/2006/ole">
            <mc:AlternateContent xmlns:mc="http://schemas.openxmlformats.org/markup-compatibility/2006">
              <mc:Choice xmlns:v="urn:schemas-microsoft-com:vml" Requires="v">
                <p:oleObj spid="_x0000_s35844" name="Equation" r:id="rId7" imgW="1130040" imgH="203040" progId="Equation.DSMT4">
                  <p:embed/>
                </p:oleObj>
              </mc:Choice>
              <mc:Fallback>
                <p:oleObj name="Equation" r:id="rId7" imgW="1130040" imgH="203040" progId="Equation.DSMT4">
                  <p:embed/>
                  <p:pic>
                    <p:nvPicPr>
                      <p:cNvPr id="29703" name="Object 39"/>
                      <p:cNvPicPr>
                        <a:picLocks noChangeAspect="1" noChangeArrowheads="1"/>
                      </p:cNvPicPr>
                      <p:nvPr/>
                    </p:nvPicPr>
                    <p:blipFill>
                      <a:blip r:embed="rId8"/>
                      <a:srcRect/>
                      <a:stretch>
                        <a:fillRect/>
                      </a:stretch>
                    </p:blipFill>
                    <p:spPr bwMode="auto">
                      <a:xfrm>
                        <a:off x="1073150" y="4524375"/>
                        <a:ext cx="2892425" cy="515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4" name="Object 40"/>
          <p:cNvGraphicFramePr>
            <a:graphicFrameLocks noChangeAspect="1"/>
          </p:cNvGraphicFramePr>
          <p:nvPr>
            <p:extLst>
              <p:ext uri="{D42A27DB-BD31-4B8C-83A1-F6EECF244321}">
                <p14:modId xmlns:p14="http://schemas.microsoft.com/office/powerpoint/2010/main" val="3546337590"/>
              </p:ext>
            </p:extLst>
          </p:nvPr>
        </p:nvGraphicFramePr>
        <p:xfrm>
          <a:off x="1089025" y="5745163"/>
          <a:ext cx="2825750" cy="515937"/>
        </p:xfrm>
        <a:graphic>
          <a:graphicData uri="http://schemas.openxmlformats.org/presentationml/2006/ole">
            <mc:AlternateContent xmlns:mc="http://schemas.openxmlformats.org/markup-compatibility/2006">
              <mc:Choice xmlns:v="urn:schemas-microsoft-com:vml" Requires="v">
                <p:oleObj spid="_x0000_s35845" name="Equation" r:id="rId9" imgW="1104840" imgH="203040" progId="Equation.DSMT4">
                  <p:embed/>
                </p:oleObj>
              </mc:Choice>
              <mc:Fallback>
                <p:oleObj name="Equation" r:id="rId9" imgW="1104840" imgH="203040" progId="Equation.DSMT4">
                  <p:embed/>
                  <p:pic>
                    <p:nvPicPr>
                      <p:cNvPr id="29704" name="Object 40"/>
                      <p:cNvPicPr>
                        <a:picLocks noChangeAspect="1" noChangeArrowheads="1"/>
                      </p:cNvPicPr>
                      <p:nvPr/>
                    </p:nvPicPr>
                    <p:blipFill>
                      <a:blip r:embed="rId10"/>
                      <a:srcRect/>
                      <a:stretch>
                        <a:fillRect/>
                      </a:stretch>
                    </p:blipFill>
                    <p:spPr bwMode="auto">
                      <a:xfrm>
                        <a:off x="1089025" y="5745163"/>
                        <a:ext cx="2825750" cy="515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5" name="Object 42"/>
          <p:cNvGraphicFramePr>
            <a:graphicFrameLocks noChangeAspect="1"/>
          </p:cNvGraphicFramePr>
          <p:nvPr>
            <p:extLst>
              <p:ext uri="{D42A27DB-BD31-4B8C-83A1-F6EECF244321}">
                <p14:modId xmlns:p14="http://schemas.microsoft.com/office/powerpoint/2010/main" val="2237632654"/>
              </p:ext>
            </p:extLst>
          </p:nvPr>
        </p:nvGraphicFramePr>
        <p:xfrm>
          <a:off x="5141913" y="1739900"/>
          <a:ext cx="2851150" cy="1050925"/>
        </p:xfrm>
        <a:graphic>
          <a:graphicData uri="http://schemas.openxmlformats.org/presentationml/2006/ole">
            <mc:AlternateContent xmlns:mc="http://schemas.openxmlformats.org/markup-compatibility/2006">
              <mc:Choice xmlns:v="urn:schemas-microsoft-com:vml" Requires="v">
                <p:oleObj spid="_x0000_s35846" name="Equation" r:id="rId11" imgW="1206360" imgH="444240" progId="Equation.DSMT4">
                  <p:embed/>
                </p:oleObj>
              </mc:Choice>
              <mc:Fallback>
                <p:oleObj name="Equation" r:id="rId11" imgW="1206360" imgH="444240" progId="Equation.DSMT4">
                  <p:embed/>
                  <p:pic>
                    <p:nvPicPr>
                      <p:cNvPr id="29705" name="Object 42"/>
                      <p:cNvPicPr>
                        <a:picLocks noChangeAspect="1" noChangeArrowheads="1"/>
                      </p:cNvPicPr>
                      <p:nvPr/>
                    </p:nvPicPr>
                    <p:blipFill>
                      <a:blip r:embed="rId12"/>
                      <a:srcRect/>
                      <a:stretch>
                        <a:fillRect/>
                      </a:stretch>
                    </p:blipFill>
                    <p:spPr bwMode="auto">
                      <a:xfrm>
                        <a:off x="5141913" y="1739900"/>
                        <a:ext cx="2851150" cy="1050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6" name="Object 43"/>
          <p:cNvGraphicFramePr>
            <a:graphicFrameLocks noChangeAspect="1"/>
          </p:cNvGraphicFramePr>
          <p:nvPr>
            <p:extLst>
              <p:ext uri="{D42A27DB-BD31-4B8C-83A1-F6EECF244321}">
                <p14:modId xmlns:p14="http://schemas.microsoft.com/office/powerpoint/2010/main" val="228150736"/>
              </p:ext>
            </p:extLst>
          </p:nvPr>
        </p:nvGraphicFramePr>
        <p:xfrm>
          <a:off x="5441950" y="2914650"/>
          <a:ext cx="2528888" cy="1123950"/>
        </p:xfrm>
        <a:graphic>
          <a:graphicData uri="http://schemas.openxmlformats.org/presentationml/2006/ole">
            <mc:AlternateContent xmlns:mc="http://schemas.openxmlformats.org/markup-compatibility/2006">
              <mc:Choice xmlns:v="urn:schemas-microsoft-com:vml" Requires="v">
                <p:oleObj spid="_x0000_s35847" name="Equation" r:id="rId13" imgW="1054080" imgH="469800" progId="Equation.DSMT4">
                  <p:embed/>
                </p:oleObj>
              </mc:Choice>
              <mc:Fallback>
                <p:oleObj name="Equation" r:id="rId13" imgW="1054080" imgH="469800" progId="Equation.DSMT4">
                  <p:embed/>
                  <p:pic>
                    <p:nvPicPr>
                      <p:cNvPr id="29706" name="Object 43"/>
                      <p:cNvPicPr>
                        <a:picLocks noChangeAspect="1" noChangeArrowheads="1"/>
                      </p:cNvPicPr>
                      <p:nvPr/>
                    </p:nvPicPr>
                    <p:blipFill>
                      <a:blip r:embed="rId14"/>
                      <a:srcRect/>
                      <a:stretch>
                        <a:fillRect/>
                      </a:stretch>
                    </p:blipFill>
                    <p:spPr bwMode="auto">
                      <a:xfrm>
                        <a:off x="5441950" y="2914650"/>
                        <a:ext cx="2528888" cy="1123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7" name="Object 44"/>
          <p:cNvGraphicFramePr>
            <a:graphicFrameLocks noChangeAspect="1"/>
          </p:cNvGraphicFramePr>
          <p:nvPr>
            <p:extLst>
              <p:ext uri="{D42A27DB-BD31-4B8C-83A1-F6EECF244321}">
                <p14:modId xmlns:p14="http://schemas.microsoft.com/office/powerpoint/2010/main" val="116597107"/>
              </p:ext>
            </p:extLst>
          </p:nvPr>
        </p:nvGraphicFramePr>
        <p:xfrm>
          <a:off x="5502275" y="4252913"/>
          <a:ext cx="2536825" cy="1069975"/>
        </p:xfrm>
        <a:graphic>
          <a:graphicData uri="http://schemas.openxmlformats.org/presentationml/2006/ole">
            <mc:AlternateContent xmlns:mc="http://schemas.openxmlformats.org/markup-compatibility/2006">
              <mc:Choice xmlns:v="urn:schemas-microsoft-com:vml" Requires="v">
                <p:oleObj spid="_x0000_s35848" name="Equation" r:id="rId15" imgW="1054080" imgH="444240" progId="Equation.DSMT4">
                  <p:embed/>
                </p:oleObj>
              </mc:Choice>
              <mc:Fallback>
                <p:oleObj name="Equation" r:id="rId15" imgW="1054080" imgH="444240" progId="Equation.DSMT4">
                  <p:embed/>
                  <p:pic>
                    <p:nvPicPr>
                      <p:cNvPr id="29707" name="Object 44"/>
                      <p:cNvPicPr>
                        <a:picLocks noChangeAspect="1" noChangeArrowheads="1"/>
                      </p:cNvPicPr>
                      <p:nvPr/>
                    </p:nvPicPr>
                    <p:blipFill>
                      <a:blip r:embed="rId16"/>
                      <a:srcRect/>
                      <a:stretch>
                        <a:fillRect/>
                      </a:stretch>
                    </p:blipFill>
                    <p:spPr bwMode="auto">
                      <a:xfrm>
                        <a:off x="5502275" y="4252913"/>
                        <a:ext cx="2536825" cy="1069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8" name="Object 45"/>
          <p:cNvGraphicFramePr>
            <a:graphicFrameLocks noChangeAspect="1"/>
          </p:cNvGraphicFramePr>
          <p:nvPr>
            <p:extLst>
              <p:ext uri="{D42A27DB-BD31-4B8C-83A1-F6EECF244321}">
                <p14:modId xmlns:p14="http://schemas.microsoft.com/office/powerpoint/2010/main" val="3333535258"/>
              </p:ext>
            </p:extLst>
          </p:nvPr>
        </p:nvGraphicFramePr>
        <p:xfrm>
          <a:off x="5300663" y="5403850"/>
          <a:ext cx="2767012" cy="1131888"/>
        </p:xfrm>
        <a:graphic>
          <a:graphicData uri="http://schemas.openxmlformats.org/presentationml/2006/ole">
            <mc:AlternateContent xmlns:mc="http://schemas.openxmlformats.org/markup-compatibility/2006">
              <mc:Choice xmlns:v="urn:schemas-microsoft-com:vml" Requires="v">
                <p:oleObj spid="_x0000_s35849" name="Equation" r:id="rId17" imgW="1143000" imgH="469800" progId="Equation.DSMT4">
                  <p:embed/>
                </p:oleObj>
              </mc:Choice>
              <mc:Fallback>
                <p:oleObj name="Equation" r:id="rId17" imgW="1143000" imgH="469800" progId="Equation.DSMT4">
                  <p:embed/>
                  <p:pic>
                    <p:nvPicPr>
                      <p:cNvPr id="29708" name="Object 45"/>
                      <p:cNvPicPr>
                        <a:picLocks noChangeAspect="1" noChangeArrowheads="1"/>
                      </p:cNvPicPr>
                      <p:nvPr/>
                    </p:nvPicPr>
                    <p:blipFill>
                      <a:blip r:embed="rId18"/>
                      <a:srcRect/>
                      <a:stretch>
                        <a:fillRect/>
                      </a:stretch>
                    </p:blipFill>
                    <p:spPr bwMode="auto">
                      <a:xfrm>
                        <a:off x="5300663" y="5403850"/>
                        <a:ext cx="2767012" cy="1131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3234" name="AutoShape 50"/>
          <p:cNvSpPr>
            <a:spLocks noChangeArrowheads="1"/>
          </p:cNvSpPr>
          <p:nvPr/>
        </p:nvSpPr>
        <p:spPr bwMode="auto">
          <a:xfrm>
            <a:off x="4037013" y="2001877"/>
            <a:ext cx="976312" cy="485775"/>
          </a:xfrm>
          <a:prstGeom prst="notchedRightArrow">
            <a:avLst>
              <a:gd name="adj1" fmla="val 50000"/>
              <a:gd name="adj2" fmla="val 50245"/>
            </a:avLst>
          </a:prstGeom>
          <a:solidFill>
            <a:schemeClr val="accent2"/>
          </a:solidFill>
          <a:ln>
            <a:noFill/>
          </a:ln>
          <a:effectLst>
            <a:prstShdw prst="shdw18" dist="17961" dir="13500000">
              <a:schemeClr val="accent2">
                <a:gamma/>
                <a:shade val="60000"/>
                <a:invGamma/>
              </a:schemeClr>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defRPr/>
            </a:pPr>
            <a:endParaRPr lang="zh-CN" altLang="en-US"/>
          </a:p>
        </p:txBody>
      </p:sp>
      <p:sp>
        <p:nvSpPr>
          <p:cNvPr id="19" name="AutoShape 50"/>
          <p:cNvSpPr>
            <a:spLocks noChangeArrowheads="1"/>
          </p:cNvSpPr>
          <p:nvPr/>
        </p:nvSpPr>
        <p:spPr bwMode="auto">
          <a:xfrm>
            <a:off x="4037013" y="3252827"/>
            <a:ext cx="976312" cy="485775"/>
          </a:xfrm>
          <a:prstGeom prst="notchedRightArrow">
            <a:avLst>
              <a:gd name="adj1" fmla="val 50000"/>
              <a:gd name="adj2" fmla="val 50245"/>
            </a:avLst>
          </a:prstGeom>
          <a:solidFill>
            <a:schemeClr val="accent2"/>
          </a:solidFill>
          <a:ln>
            <a:noFill/>
          </a:ln>
          <a:effectLst>
            <a:prstShdw prst="shdw18" dist="17961" dir="13500000">
              <a:schemeClr val="accent2">
                <a:gamma/>
                <a:shade val="60000"/>
                <a:invGamma/>
              </a:schemeClr>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defRPr/>
            </a:pPr>
            <a:endParaRPr lang="zh-CN" altLang="en-US"/>
          </a:p>
        </p:txBody>
      </p:sp>
      <p:sp>
        <p:nvSpPr>
          <p:cNvPr id="20" name="AutoShape 50"/>
          <p:cNvSpPr>
            <a:spLocks noChangeArrowheads="1"/>
          </p:cNvSpPr>
          <p:nvPr/>
        </p:nvSpPr>
        <p:spPr bwMode="auto">
          <a:xfrm>
            <a:off x="4037013" y="4519912"/>
            <a:ext cx="976312" cy="485775"/>
          </a:xfrm>
          <a:prstGeom prst="notchedRightArrow">
            <a:avLst>
              <a:gd name="adj1" fmla="val 50000"/>
              <a:gd name="adj2" fmla="val 50245"/>
            </a:avLst>
          </a:prstGeom>
          <a:solidFill>
            <a:schemeClr val="accent2"/>
          </a:solidFill>
          <a:ln>
            <a:noFill/>
          </a:ln>
          <a:effectLst>
            <a:prstShdw prst="shdw18" dist="17961" dir="13500000">
              <a:schemeClr val="accent2">
                <a:gamma/>
                <a:shade val="60000"/>
                <a:invGamma/>
              </a:schemeClr>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defRPr/>
            </a:pPr>
            <a:endParaRPr lang="zh-CN" altLang="en-US"/>
          </a:p>
        </p:txBody>
      </p:sp>
      <p:sp>
        <p:nvSpPr>
          <p:cNvPr id="21" name="AutoShape 50"/>
          <p:cNvSpPr>
            <a:spLocks noChangeArrowheads="1"/>
          </p:cNvSpPr>
          <p:nvPr/>
        </p:nvSpPr>
        <p:spPr bwMode="auto">
          <a:xfrm>
            <a:off x="4040554" y="5724933"/>
            <a:ext cx="976312" cy="485775"/>
          </a:xfrm>
          <a:prstGeom prst="notchedRightArrow">
            <a:avLst>
              <a:gd name="adj1" fmla="val 50000"/>
              <a:gd name="adj2" fmla="val 50245"/>
            </a:avLst>
          </a:prstGeom>
          <a:solidFill>
            <a:schemeClr val="accent2"/>
          </a:solidFill>
          <a:ln>
            <a:noFill/>
          </a:ln>
          <a:effectLst>
            <a:prstShdw prst="shdw18" dist="17961" dir="13500000">
              <a:schemeClr val="accent2">
                <a:gamma/>
                <a:shade val="60000"/>
                <a:invGamma/>
              </a:schemeClr>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defRPr/>
            </a:pPr>
            <a:endParaRPr lang="zh-CN" altLang="en-US"/>
          </a:p>
        </p:txBody>
      </p:sp>
      <p:sp>
        <p:nvSpPr>
          <p:cNvPr id="15" name="矩形 14"/>
          <p:cNvSpPr/>
          <p:nvPr/>
        </p:nvSpPr>
        <p:spPr>
          <a:xfrm>
            <a:off x="989703" y="1060215"/>
            <a:ext cx="7928385" cy="523220"/>
          </a:xfrm>
          <a:prstGeom prst="rect">
            <a:avLst/>
          </a:prstGeom>
        </p:spPr>
        <p:txBody>
          <a:bodyPr wrap="square">
            <a:spAutoFit/>
          </a:bodyPr>
          <a:lstStyle/>
          <a:p>
            <a:r>
              <a:rPr kumimoji="1" lang="zh-CN" altLang="en-US" dirty="0">
                <a:solidFill>
                  <a:srgbClr val="0000FF"/>
                </a:solidFill>
                <a:sym typeface="Symbol" pitchFamily="18" charset="2"/>
              </a:rPr>
              <a:t>热力学势关于自然独立变量的交叉微分恒等式</a:t>
            </a:r>
            <a:endParaRPr lang="zh-CN" altLang="en-US" dirty="0"/>
          </a:p>
        </p:txBody>
      </p:sp>
    </p:spTree>
  </p:cSld>
  <p:clrMapOvr>
    <a:masterClrMapping/>
  </p:clrMapOvr>
  <p:transition spd="slow">
    <p:wipe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10"/>
          <p:cNvSpPr txBox="1">
            <a:spLocks noChangeArrowheads="1"/>
          </p:cNvSpPr>
          <p:nvPr/>
        </p:nvSpPr>
        <p:spPr bwMode="auto">
          <a:xfrm>
            <a:off x="546100" y="539750"/>
            <a:ext cx="8054975" cy="954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en-US" altLang="zh-CN" sz="2800">
                <a:solidFill>
                  <a:srgbClr val="FF0000"/>
                </a:solidFill>
                <a:latin typeface="Times New Roman" pitchFamily="18" charset="0"/>
                <a:ea typeface="黑体" pitchFamily="2" charset="-122"/>
                <a:cs typeface="Times New Roman" pitchFamily="18" charset="0"/>
              </a:rPr>
              <a:t>5. </a:t>
            </a:r>
            <a:r>
              <a:rPr kumimoji="1" lang="en-US" altLang="zh-CN" sz="2800" i="1">
                <a:solidFill>
                  <a:srgbClr val="FF0000"/>
                </a:solidFill>
                <a:latin typeface="Times New Roman" pitchFamily="18" charset="0"/>
                <a:ea typeface="黑体" pitchFamily="2" charset="-122"/>
                <a:cs typeface="Times New Roman" pitchFamily="18" charset="0"/>
              </a:rPr>
              <a:t>U</a:t>
            </a:r>
            <a:r>
              <a:rPr kumimoji="1" lang="en-US" altLang="zh-CN" sz="2800">
                <a:solidFill>
                  <a:srgbClr val="FF0000"/>
                </a:solidFill>
                <a:latin typeface="Times New Roman" pitchFamily="18" charset="0"/>
                <a:ea typeface="黑体" pitchFamily="2" charset="-122"/>
                <a:cs typeface="Times New Roman" pitchFamily="18" charset="0"/>
              </a:rPr>
              <a:t>, </a:t>
            </a:r>
            <a:r>
              <a:rPr kumimoji="1" lang="en-US" altLang="zh-CN" sz="2800" i="1">
                <a:solidFill>
                  <a:srgbClr val="FF0000"/>
                </a:solidFill>
                <a:latin typeface="Times New Roman" pitchFamily="18" charset="0"/>
                <a:ea typeface="黑体" pitchFamily="2" charset="-122"/>
                <a:cs typeface="Times New Roman" pitchFamily="18" charset="0"/>
              </a:rPr>
              <a:t>H</a:t>
            </a:r>
            <a:r>
              <a:rPr kumimoji="1" lang="en-US" altLang="zh-CN" sz="2800">
                <a:solidFill>
                  <a:srgbClr val="FF0000"/>
                </a:solidFill>
                <a:latin typeface="Times New Roman" pitchFamily="18" charset="0"/>
                <a:ea typeface="黑体" pitchFamily="2" charset="-122"/>
                <a:cs typeface="Times New Roman" pitchFamily="18" charset="0"/>
              </a:rPr>
              <a:t>, </a:t>
            </a:r>
            <a:r>
              <a:rPr kumimoji="1" lang="en-US" altLang="zh-CN" sz="2800" i="1">
                <a:solidFill>
                  <a:srgbClr val="FF0000"/>
                </a:solidFill>
                <a:latin typeface="Times New Roman" pitchFamily="18" charset="0"/>
                <a:ea typeface="黑体" pitchFamily="2" charset="-122"/>
                <a:cs typeface="Times New Roman" pitchFamily="18" charset="0"/>
              </a:rPr>
              <a:t>S</a:t>
            </a:r>
            <a:r>
              <a:rPr kumimoji="1" lang="zh-CN" altLang="en-US" sz="2800">
                <a:solidFill>
                  <a:srgbClr val="FF0000"/>
                </a:solidFill>
                <a:latin typeface="Times New Roman" pitchFamily="18" charset="0"/>
                <a:ea typeface="黑体" pitchFamily="2" charset="-122"/>
                <a:cs typeface="Times New Roman" pitchFamily="18" charset="0"/>
              </a:rPr>
              <a:t>对温度的偏导数</a:t>
            </a:r>
            <a:r>
              <a:rPr kumimoji="1" lang="en-US" altLang="zh-CN" sz="2800">
                <a:solidFill>
                  <a:srgbClr val="FF0000"/>
                </a:solidFill>
                <a:latin typeface="Times New Roman" pitchFamily="18" charset="0"/>
                <a:ea typeface="黑体" pitchFamily="2" charset="-122"/>
                <a:cs typeface="Times New Roman" pitchFamily="18" charset="0"/>
              </a:rPr>
              <a:t>(partial derivatives of </a:t>
            </a:r>
            <a:r>
              <a:rPr kumimoji="1" lang="en-US" altLang="zh-CN" sz="2800" i="1">
                <a:solidFill>
                  <a:srgbClr val="FF0000"/>
                </a:solidFill>
                <a:latin typeface="Times New Roman" pitchFamily="18" charset="0"/>
                <a:ea typeface="黑体" pitchFamily="2" charset="-122"/>
                <a:cs typeface="Times New Roman" pitchFamily="18" charset="0"/>
              </a:rPr>
              <a:t>U</a:t>
            </a:r>
            <a:r>
              <a:rPr kumimoji="1" lang="en-US" altLang="zh-CN" sz="2800">
                <a:solidFill>
                  <a:srgbClr val="FF0000"/>
                </a:solidFill>
                <a:latin typeface="Times New Roman" pitchFamily="18" charset="0"/>
                <a:ea typeface="黑体" pitchFamily="2" charset="-122"/>
                <a:cs typeface="Times New Roman" pitchFamily="18" charset="0"/>
              </a:rPr>
              <a:t>, </a:t>
            </a:r>
            <a:r>
              <a:rPr kumimoji="1" lang="en-US" altLang="zh-CN" sz="2800" i="1">
                <a:solidFill>
                  <a:srgbClr val="FF0000"/>
                </a:solidFill>
                <a:latin typeface="Times New Roman" pitchFamily="18" charset="0"/>
                <a:ea typeface="黑体" pitchFamily="2" charset="-122"/>
                <a:cs typeface="Times New Roman" pitchFamily="18" charset="0"/>
              </a:rPr>
              <a:t>H</a:t>
            </a:r>
            <a:r>
              <a:rPr kumimoji="1" lang="en-US" altLang="zh-CN" sz="2800">
                <a:solidFill>
                  <a:srgbClr val="FF0000"/>
                </a:solidFill>
                <a:latin typeface="Times New Roman" pitchFamily="18" charset="0"/>
                <a:ea typeface="黑体" pitchFamily="2" charset="-122"/>
                <a:cs typeface="Times New Roman" pitchFamily="18" charset="0"/>
              </a:rPr>
              <a:t>, </a:t>
            </a:r>
            <a:r>
              <a:rPr kumimoji="1" lang="en-US" altLang="zh-CN" sz="2800" i="1">
                <a:solidFill>
                  <a:srgbClr val="FF0000"/>
                </a:solidFill>
                <a:latin typeface="Times New Roman" pitchFamily="18" charset="0"/>
                <a:ea typeface="黑体" pitchFamily="2" charset="-122"/>
                <a:cs typeface="Times New Roman" pitchFamily="18" charset="0"/>
              </a:rPr>
              <a:t>S </a:t>
            </a:r>
            <a:r>
              <a:rPr kumimoji="1" lang="en-US" altLang="zh-CN" sz="2800">
                <a:solidFill>
                  <a:srgbClr val="FF0000"/>
                </a:solidFill>
                <a:latin typeface="Times New Roman" pitchFamily="18" charset="0"/>
                <a:ea typeface="黑体" pitchFamily="2" charset="-122"/>
                <a:cs typeface="Times New Roman" pitchFamily="18" charset="0"/>
              </a:rPr>
              <a:t>with respect to temperature)</a:t>
            </a:r>
            <a:endParaRPr kumimoji="1" lang="zh-CN" altLang="en-US" sz="2400">
              <a:latin typeface="Times New Roman" pitchFamily="18" charset="0"/>
              <a:ea typeface="黑体" pitchFamily="2" charset="-122"/>
              <a:cs typeface="Times New Roman" pitchFamily="18" charset="0"/>
            </a:endParaRPr>
          </a:p>
        </p:txBody>
      </p:sp>
      <p:graphicFrame>
        <p:nvGraphicFramePr>
          <p:cNvPr id="30723" name="对象 2"/>
          <p:cNvGraphicFramePr>
            <a:graphicFrameLocks noChangeAspect="1"/>
          </p:cNvGraphicFramePr>
          <p:nvPr>
            <p:extLst>
              <p:ext uri="{D42A27DB-BD31-4B8C-83A1-F6EECF244321}">
                <p14:modId xmlns:p14="http://schemas.microsoft.com/office/powerpoint/2010/main" val="1394247473"/>
              </p:ext>
            </p:extLst>
          </p:nvPr>
        </p:nvGraphicFramePr>
        <p:xfrm>
          <a:off x="1749425" y="1506538"/>
          <a:ext cx="3989388" cy="877887"/>
        </p:xfrm>
        <a:graphic>
          <a:graphicData uri="http://schemas.openxmlformats.org/presentationml/2006/ole">
            <mc:AlternateContent xmlns:mc="http://schemas.openxmlformats.org/markup-compatibility/2006">
              <mc:Choice xmlns:v="urn:schemas-microsoft-com:vml" Requires="v">
                <p:oleObj spid="_x0000_s36866" name="Equation" r:id="rId3" imgW="2019240" imgH="444240" progId="Equation.DSMT4">
                  <p:embed/>
                </p:oleObj>
              </mc:Choice>
              <mc:Fallback>
                <p:oleObj name="Equation" r:id="rId3" imgW="2019240" imgH="444240" progId="Equation.DSMT4">
                  <p:embed/>
                  <p:pic>
                    <p:nvPicPr>
                      <p:cNvPr id="30723" name="对象 2"/>
                      <p:cNvPicPr>
                        <a:picLocks noChangeAspect="1" noChangeArrowheads="1"/>
                      </p:cNvPicPr>
                      <p:nvPr/>
                    </p:nvPicPr>
                    <p:blipFill>
                      <a:blip r:embed="rId4"/>
                      <a:srcRect/>
                      <a:stretch>
                        <a:fillRect/>
                      </a:stretch>
                    </p:blipFill>
                    <p:spPr bwMode="auto">
                      <a:xfrm>
                        <a:off x="1749425" y="1506538"/>
                        <a:ext cx="3989388" cy="87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24" name="对象 3"/>
          <p:cNvGraphicFramePr>
            <a:graphicFrameLocks noChangeAspect="1"/>
          </p:cNvGraphicFramePr>
          <p:nvPr>
            <p:extLst>
              <p:ext uri="{D42A27DB-BD31-4B8C-83A1-F6EECF244321}">
                <p14:modId xmlns:p14="http://schemas.microsoft.com/office/powerpoint/2010/main" val="2709868835"/>
              </p:ext>
            </p:extLst>
          </p:nvPr>
        </p:nvGraphicFramePr>
        <p:xfrm>
          <a:off x="1689100" y="2314575"/>
          <a:ext cx="4051300" cy="923925"/>
        </p:xfrm>
        <a:graphic>
          <a:graphicData uri="http://schemas.openxmlformats.org/presentationml/2006/ole">
            <mc:AlternateContent xmlns:mc="http://schemas.openxmlformats.org/markup-compatibility/2006">
              <mc:Choice xmlns:v="urn:schemas-microsoft-com:vml" Requires="v">
                <p:oleObj spid="_x0000_s36867" name="Equation" r:id="rId5" imgW="2006280" imgH="457200" progId="Equation.DSMT4">
                  <p:embed/>
                </p:oleObj>
              </mc:Choice>
              <mc:Fallback>
                <p:oleObj name="Equation" r:id="rId5" imgW="2006280" imgH="457200" progId="Equation.DSMT4">
                  <p:embed/>
                  <p:pic>
                    <p:nvPicPr>
                      <p:cNvPr id="30724" name="对象 3"/>
                      <p:cNvPicPr>
                        <a:picLocks noChangeAspect="1" noChangeArrowheads="1"/>
                      </p:cNvPicPr>
                      <p:nvPr/>
                    </p:nvPicPr>
                    <p:blipFill>
                      <a:blip r:embed="rId6"/>
                      <a:srcRect/>
                      <a:stretch>
                        <a:fillRect/>
                      </a:stretch>
                    </p:blipFill>
                    <p:spPr bwMode="auto">
                      <a:xfrm>
                        <a:off x="1689100" y="2314575"/>
                        <a:ext cx="40513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25" name="对象 4"/>
          <p:cNvGraphicFramePr>
            <a:graphicFrameLocks noChangeAspect="1"/>
          </p:cNvGraphicFramePr>
          <p:nvPr>
            <p:extLst>
              <p:ext uri="{D42A27DB-BD31-4B8C-83A1-F6EECF244321}">
                <p14:modId xmlns:p14="http://schemas.microsoft.com/office/powerpoint/2010/main" val="3490404167"/>
              </p:ext>
            </p:extLst>
          </p:nvPr>
        </p:nvGraphicFramePr>
        <p:xfrm>
          <a:off x="2438400" y="3251200"/>
          <a:ext cx="4972050" cy="1377950"/>
        </p:xfrm>
        <a:graphic>
          <a:graphicData uri="http://schemas.openxmlformats.org/presentationml/2006/ole">
            <mc:AlternateContent xmlns:mc="http://schemas.openxmlformats.org/markup-compatibility/2006">
              <mc:Choice xmlns:v="urn:schemas-microsoft-com:vml" Requires="v">
                <p:oleObj spid="_x0000_s36868" name="Equation" r:id="rId7" imgW="2450880" imgH="685800" progId="Equation.DSMT4">
                  <p:embed/>
                </p:oleObj>
              </mc:Choice>
              <mc:Fallback>
                <p:oleObj name="Equation" r:id="rId7" imgW="2450880" imgH="685800" progId="Equation.DSMT4">
                  <p:embed/>
                  <p:pic>
                    <p:nvPicPr>
                      <p:cNvPr id="30725" name="对象 4"/>
                      <p:cNvPicPr>
                        <a:picLocks noChangeAspect="1" noChangeArrowheads="1"/>
                      </p:cNvPicPr>
                      <p:nvPr/>
                    </p:nvPicPr>
                    <p:blipFill>
                      <a:blip r:embed="rId8"/>
                      <a:srcRect/>
                      <a:stretch>
                        <a:fillRect/>
                      </a:stretch>
                    </p:blipFill>
                    <p:spPr bwMode="auto">
                      <a:xfrm>
                        <a:off x="2438400" y="3251200"/>
                        <a:ext cx="4972050" cy="137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26" name="TextBox 5"/>
          <p:cNvSpPr txBox="1">
            <a:spLocks noChangeArrowheads="1"/>
          </p:cNvSpPr>
          <p:nvPr/>
        </p:nvSpPr>
        <p:spPr bwMode="auto">
          <a:xfrm>
            <a:off x="596900" y="3190875"/>
            <a:ext cx="18256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a:latin typeface="Times New Roman" pitchFamily="18" charset="0"/>
              </a:rPr>
              <a:t>方法一：</a:t>
            </a:r>
          </a:p>
        </p:txBody>
      </p:sp>
      <p:sp>
        <p:nvSpPr>
          <p:cNvPr id="30727" name="TextBox 6"/>
          <p:cNvSpPr txBox="1">
            <a:spLocks noChangeArrowheads="1"/>
          </p:cNvSpPr>
          <p:nvPr/>
        </p:nvSpPr>
        <p:spPr bwMode="auto">
          <a:xfrm>
            <a:off x="669925" y="4940300"/>
            <a:ext cx="1679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a:latin typeface="Times New Roman" pitchFamily="18" charset="0"/>
              </a:rPr>
              <a:t>方法二：</a:t>
            </a:r>
          </a:p>
        </p:txBody>
      </p:sp>
      <p:graphicFrame>
        <p:nvGraphicFramePr>
          <p:cNvPr id="30728" name="对象 7"/>
          <p:cNvGraphicFramePr>
            <a:graphicFrameLocks noChangeAspect="1"/>
          </p:cNvGraphicFramePr>
          <p:nvPr>
            <p:extLst>
              <p:ext uri="{D42A27DB-BD31-4B8C-83A1-F6EECF244321}">
                <p14:modId xmlns:p14="http://schemas.microsoft.com/office/powerpoint/2010/main" val="2601509911"/>
              </p:ext>
            </p:extLst>
          </p:nvPr>
        </p:nvGraphicFramePr>
        <p:xfrm>
          <a:off x="2352675" y="4727575"/>
          <a:ext cx="5149850" cy="909638"/>
        </p:xfrm>
        <a:graphic>
          <a:graphicData uri="http://schemas.openxmlformats.org/presentationml/2006/ole">
            <mc:AlternateContent xmlns:mc="http://schemas.openxmlformats.org/markup-compatibility/2006">
              <mc:Choice xmlns:v="urn:schemas-microsoft-com:vml" Requires="v">
                <p:oleObj spid="_x0000_s36869" name="Equation" r:id="rId9" imgW="2489040" imgH="444240" progId="Equation.DSMT4">
                  <p:embed/>
                </p:oleObj>
              </mc:Choice>
              <mc:Fallback>
                <p:oleObj name="Equation" r:id="rId9" imgW="2489040" imgH="444240" progId="Equation.DSMT4">
                  <p:embed/>
                  <p:pic>
                    <p:nvPicPr>
                      <p:cNvPr id="30728" name="对象 7"/>
                      <p:cNvPicPr>
                        <a:picLocks noChangeAspect="1" noChangeArrowheads="1"/>
                      </p:cNvPicPr>
                      <p:nvPr/>
                    </p:nvPicPr>
                    <p:blipFill>
                      <a:blip r:embed="rId10"/>
                      <a:srcRect/>
                      <a:stretch>
                        <a:fillRect/>
                      </a:stretch>
                    </p:blipFill>
                    <p:spPr bwMode="auto">
                      <a:xfrm>
                        <a:off x="2352675" y="4727575"/>
                        <a:ext cx="5149850" cy="909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29" name="对象 8"/>
          <p:cNvGraphicFramePr>
            <a:graphicFrameLocks noChangeAspect="1"/>
          </p:cNvGraphicFramePr>
          <p:nvPr>
            <p:extLst>
              <p:ext uri="{D42A27DB-BD31-4B8C-83A1-F6EECF244321}">
                <p14:modId xmlns:p14="http://schemas.microsoft.com/office/powerpoint/2010/main" val="164125129"/>
              </p:ext>
            </p:extLst>
          </p:nvPr>
        </p:nvGraphicFramePr>
        <p:xfrm>
          <a:off x="2468563" y="5661025"/>
          <a:ext cx="1765300" cy="885825"/>
        </p:xfrm>
        <a:graphic>
          <a:graphicData uri="http://schemas.openxmlformats.org/presentationml/2006/ole">
            <mc:AlternateContent xmlns:mc="http://schemas.openxmlformats.org/markup-compatibility/2006">
              <mc:Choice xmlns:v="urn:schemas-microsoft-com:vml" Requires="v">
                <p:oleObj spid="_x0000_s36870" name="Equation" r:id="rId11" imgW="901440" imgH="457200" progId="Equation.DSMT4">
                  <p:embed/>
                </p:oleObj>
              </mc:Choice>
              <mc:Fallback>
                <p:oleObj name="Equation" r:id="rId11" imgW="901440" imgH="457200" progId="Equation.DSMT4">
                  <p:embed/>
                  <p:pic>
                    <p:nvPicPr>
                      <p:cNvPr id="30729" name="对象 8"/>
                      <p:cNvPicPr>
                        <a:picLocks noChangeAspect="1" noChangeArrowheads="1"/>
                      </p:cNvPicPr>
                      <p:nvPr/>
                    </p:nvPicPr>
                    <p:blipFill>
                      <a:blip r:embed="rId12"/>
                      <a:srcRect/>
                      <a:stretch>
                        <a:fillRect/>
                      </a:stretch>
                    </p:blipFill>
                    <p:spPr bwMode="auto">
                      <a:xfrm>
                        <a:off x="2468563" y="5661025"/>
                        <a:ext cx="176530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30" name="TextBox 9"/>
          <p:cNvSpPr txBox="1">
            <a:spLocks noChangeArrowheads="1"/>
          </p:cNvSpPr>
          <p:nvPr/>
        </p:nvSpPr>
        <p:spPr bwMode="auto">
          <a:xfrm>
            <a:off x="749300" y="5815013"/>
            <a:ext cx="18256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a:latin typeface="Times New Roman" pitchFamily="18" charset="0"/>
              </a:rPr>
              <a:t>同理：</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5"/>
          <p:cNvSpPr>
            <a:spLocks noChangeArrowheads="1"/>
          </p:cNvSpPr>
          <p:nvPr/>
        </p:nvSpPr>
        <p:spPr bwMode="auto">
          <a:xfrm>
            <a:off x="638175" y="1033463"/>
            <a:ext cx="8112125" cy="954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a:solidFill>
                  <a:srgbClr val="0000FF"/>
                </a:solidFill>
                <a:latin typeface="Times New Roman" pitchFamily="18" charset="0"/>
              </a:rPr>
              <a:t>高等数学中，求偏导数时，不变的变量一般不标出来，因为已经帮你区分了，比如：</a:t>
            </a:r>
          </a:p>
        </p:txBody>
      </p:sp>
      <p:sp>
        <p:nvSpPr>
          <p:cNvPr id="18435" name="Text Box 1026"/>
          <p:cNvSpPr txBox="1">
            <a:spLocks noChangeArrowheads="1"/>
          </p:cNvSpPr>
          <p:nvPr/>
        </p:nvSpPr>
        <p:spPr bwMode="auto">
          <a:xfrm>
            <a:off x="495300" y="514350"/>
            <a:ext cx="8172450" cy="519113"/>
          </a:xfrm>
          <a:prstGeom prst="rect">
            <a:avLst/>
          </a:prstGeom>
          <a:noFill/>
          <a:ln>
            <a:noFill/>
          </a:ln>
          <a:effectLst/>
          <a:extLst>
            <a:ext uri="{909E8E84-426E-40DD-AFC4-6F175D3DCCD1}">
              <a14:hiddenFill xmlns:a14="http://schemas.microsoft.com/office/drawing/2010/main">
                <a:solidFill>
                  <a:srgbClr val="00CCFF"/>
                </a:solidFill>
              </a14:hiddenFill>
            </a:ext>
            <a:ext uri="{91240B29-F687-4F45-9708-019B960494DF}">
              <a14:hiddenLine xmlns:a14="http://schemas.microsoft.com/office/drawing/2010/main" w="9525">
                <a:solidFill>
                  <a:srgbClr val="00C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dirty="0">
                <a:solidFill>
                  <a:srgbClr val="FF0000"/>
                </a:solidFill>
                <a:latin typeface="楷体" panose="02010609060101010101" pitchFamily="49" charset="-122"/>
                <a:ea typeface="楷体" panose="02010609060101010101" pitchFamily="49" charset="-122"/>
              </a:rPr>
              <a:t>数学复习：偏导数的写法</a:t>
            </a:r>
            <a:r>
              <a:rPr kumimoji="1" lang="zh-CN" altLang="en-US" sz="2400" dirty="0">
                <a:latin typeface="楷体" panose="02010609060101010101" pitchFamily="49" charset="-122"/>
                <a:ea typeface="楷体" panose="02010609060101010101" pitchFamily="49" charset="-122"/>
              </a:rPr>
              <a:t> </a:t>
            </a:r>
          </a:p>
        </p:txBody>
      </p:sp>
      <p:graphicFrame>
        <p:nvGraphicFramePr>
          <p:cNvPr id="18436" name="对象 1"/>
          <p:cNvGraphicFramePr>
            <a:graphicFrameLocks noChangeAspect="1"/>
          </p:cNvGraphicFramePr>
          <p:nvPr>
            <p:extLst>
              <p:ext uri="{D42A27DB-BD31-4B8C-83A1-F6EECF244321}">
                <p14:modId xmlns:p14="http://schemas.microsoft.com/office/powerpoint/2010/main" val="3862279052"/>
              </p:ext>
            </p:extLst>
          </p:nvPr>
        </p:nvGraphicFramePr>
        <p:xfrm>
          <a:off x="393700" y="2006600"/>
          <a:ext cx="8518525" cy="1293813"/>
        </p:xfrm>
        <a:graphic>
          <a:graphicData uri="http://schemas.openxmlformats.org/presentationml/2006/ole">
            <mc:AlternateContent xmlns:mc="http://schemas.openxmlformats.org/markup-compatibility/2006">
              <mc:Choice xmlns:v="urn:schemas-microsoft-com:vml" Requires="v">
                <p:oleObj spid="_x0000_s2050" name="Equation" r:id="rId3" imgW="4152600" imgH="634680" progId="Equation.DSMT4">
                  <p:embed/>
                </p:oleObj>
              </mc:Choice>
              <mc:Fallback>
                <p:oleObj name="Equation" r:id="rId3" imgW="4152600" imgH="634680" progId="Equation.DSMT4">
                  <p:embed/>
                  <p:pic>
                    <p:nvPicPr>
                      <p:cNvPr id="18436" name="对象 1"/>
                      <p:cNvPicPr>
                        <a:picLocks noChangeAspect="1" noChangeArrowheads="1"/>
                      </p:cNvPicPr>
                      <p:nvPr/>
                    </p:nvPicPr>
                    <p:blipFill>
                      <a:blip r:embed="rId4"/>
                      <a:srcRect/>
                      <a:stretch>
                        <a:fillRect/>
                      </a:stretch>
                    </p:blipFill>
                    <p:spPr bwMode="auto">
                      <a:xfrm>
                        <a:off x="393700" y="2006600"/>
                        <a:ext cx="8518525" cy="1293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37" name="Rectangle 5"/>
          <p:cNvSpPr>
            <a:spLocks noChangeArrowheads="1"/>
          </p:cNvSpPr>
          <p:nvPr/>
        </p:nvSpPr>
        <p:spPr bwMode="auto">
          <a:xfrm>
            <a:off x="638175" y="3257694"/>
            <a:ext cx="8112125"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dirty="0">
                <a:solidFill>
                  <a:srgbClr val="0000FF"/>
                </a:solidFill>
                <a:latin typeface="Times New Roman" pitchFamily="18" charset="0"/>
              </a:rPr>
              <a:t>热力学中，对于同一个状态函数，虽然因选择不同独立变量使函数形式不同，但习惯上仍用同一个符号标记函数，并未加以区分，因此偏导数必须标明不变的变量，例如：</a:t>
            </a:r>
          </a:p>
        </p:txBody>
      </p:sp>
      <p:graphicFrame>
        <p:nvGraphicFramePr>
          <p:cNvPr id="18438" name="对象 2"/>
          <p:cNvGraphicFramePr>
            <a:graphicFrameLocks noChangeAspect="1"/>
          </p:cNvGraphicFramePr>
          <p:nvPr>
            <p:extLst>
              <p:ext uri="{D42A27DB-BD31-4B8C-83A1-F6EECF244321}">
                <p14:modId xmlns:p14="http://schemas.microsoft.com/office/powerpoint/2010/main" val="2786373803"/>
              </p:ext>
            </p:extLst>
          </p:nvPr>
        </p:nvGraphicFramePr>
        <p:xfrm>
          <a:off x="280988" y="5094288"/>
          <a:ext cx="8682037" cy="1397000"/>
        </p:xfrm>
        <a:graphic>
          <a:graphicData uri="http://schemas.openxmlformats.org/presentationml/2006/ole">
            <mc:AlternateContent xmlns:mc="http://schemas.openxmlformats.org/markup-compatibility/2006">
              <mc:Choice xmlns:v="urn:schemas-microsoft-com:vml" Requires="v">
                <p:oleObj spid="_x0000_s2051" name="Equation" r:id="rId5" imgW="4228920" imgH="685800" progId="Equation.DSMT4">
                  <p:embed/>
                </p:oleObj>
              </mc:Choice>
              <mc:Fallback>
                <p:oleObj name="Equation" r:id="rId5" imgW="4228920" imgH="685800" progId="Equation.DSMT4">
                  <p:embed/>
                  <p:pic>
                    <p:nvPicPr>
                      <p:cNvPr id="18438" name="对象 2"/>
                      <p:cNvPicPr>
                        <a:picLocks noChangeAspect="1" noChangeArrowheads="1"/>
                      </p:cNvPicPr>
                      <p:nvPr/>
                    </p:nvPicPr>
                    <p:blipFill>
                      <a:blip r:embed="rId6"/>
                      <a:srcRect/>
                      <a:stretch>
                        <a:fillRect/>
                      </a:stretch>
                    </p:blipFill>
                    <p:spPr bwMode="auto">
                      <a:xfrm>
                        <a:off x="280988" y="5094288"/>
                        <a:ext cx="8682037" cy="139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561706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10"/>
          <p:cNvSpPr txBox="1">
            <a:spLocks noChangeArrowheads="1"/>
          </p:cNvSpPr>
          <p:nvPr/>
        </p:nvSpPr>
        <p:spPr bwMode="auto">
          <a:xfrm>
            <a:off x="511175" y="1108075"/>
            <a:ext cx="27622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r>
              <a:rPr kumimoji="1" lang="zh-CN" altLang="en-US" sz="2800" dirty="0">
                <a:solidFill>
                  <a:srgbClr val="FF0000"/>
                </a:solidFill>
                <a:latin typeface="Times New Roman" pitchFamily="18" charset="0"/>
                <a:sym typeface="Symbol" pitchFamily="18" charset="2"/>
              </a:rPr>
              <a:t>（</a:t>
            </a:r>
            <a:r>
              <a:rPr kumimoji="1" lang="en-US" altLang="zh-CN" sz="2800" dirty="0">
                <a:solidFill>
                  <a:srgbClr val="FF0000"/>
                </a:solidFill>
                <a:latin typeface="Times New Roman" pitchFamily="18" charset="0"/>
                <a:sym typeface="Symbol" pitchFamily="18" charset="2"/>
              </a:rPr>
              <a:t>1</a:t>
            </a:r>
            <a:r>
              <a:rPr kumimoji="1" lang="zh-CN" altLang="en-US" sz="2800" dirty="0">
                <a:solidFill>
                  <a:srgbClr val="FF0000"/>
                </a:solidFill>
                <a:latin typeface="Times New Roman" pitchFamily="18" charset="0"/>
                <a:sym typeface="Symbol" pitchFamily="18" charset="2"/>
              </a:rPr>
              <a:t>）</a:t>
            </a:r>
            <a:r>
              <a:rPr kumimoji="1" lang="en-US" altLang="zh-CN" sz="2800" b="0" dirty="0">
                <a:solidFill>
                  <a:srgbClr val="FF0000"/>
                </a:solidFill>
                <a:latin typeface="Times New Roman" pitchFamily="18" charset="0"/>
                <a:sym typeface="Symbol" pitchFamily="18" charset="2"/>
              </a:rPr>
              <a:t>(</a:t>
            </a:r>
            <a:r>
              <a:rPr kumimoji="1" lang="en-US" altLang="en-US" sz="2800" b="0" dirty="0">
                <a:solidFill>
                  <a:srgbClr val="FF0000"/>
                </a:solidFill>
                <a:latin typeface="Times New Roman" pitchFamily="18" charset="0"/>
                <a:sym typeface="Symbol" pitchFamily="18" charset="2"/>
              </a:rPr>
              <a:t></a:t>
            </a:r>
            <a:r>
              <a:rPr kumimoji="1" lang="en-US" altLang="zh-CN" sz="2800" b="0" i="1" dirty="0">
                <a:solidFill>
                  <a:srgbClr val="FF0000"/>
                </a:solidFill>
                <a:latin typeface="Times New Roman" pitchFamily="18" charset="0"/>
              </a:rPr>
              <a:t>U </a:t>
            </a:r>
            <a:r>
              <a:rPr kumimoji="1" lang="en-US" altLang="zh-CN" sz="2800" b="0" dirty="0">
                <a:solidFill>
                  <a:srgbClr val="FF0000"/>
                </a:solidFill>
                <a:latin typeface="Times New Roman" pitchFamily="18" charset="0"/>
              </a:rPr>
              <a:t>/ </a:t>
            </a:r>
            <a:r>
              <a:rPr kumimoji="1" lang="en-US" altLang="zh-CN" sz="2800" b="0" dirty="0">
                <a:solidFill>
                  <a:srgbClr val="FF0000"/>
                </a:solidFill>
                <a:latin typeface="Times New Roman" pitchFamily="18" charset="0"/>
                <a:sym typeface="Symbol" pitchFamily="18" charset="2"/>
              </a:rPr>
              <a:t></a:t>
            </a:r>
            <a:r>
              <a:rPr kumimoji="1" lang="en-US" altLang="zh-CN" sz="2800" b="0" i="1" dirty="0">
                <a:solidFill>
                  <a:srgbClr val="FF0000"/>
                </a:solidFill>
                <a:latin typeface="Times New Roman" pitchFamily="18" charset="0"/>
                <a:sym typeface="Symbol" pitchFamily="18" charset="2"/>
              </a:rPr>
              <a:t>V </a:t>
            </a:r>
            <a:r>
              <a:rPr kumimoji="1" lang="en-US" altLang="zh-CN" sz="2800" b="0" dirty="0">
                <a:solidFill>
                  <a:srgbClr val="FF0000"/>
                </a:solidFill>
                <a:latin typeface="Times New Roman" pitchFamily="18" charset="0"/>
                <a:sym typeface="Symbol" pitchFamily="18" charset="2"/>
              </a:rPr>
              <a:t>)</a:t>
            </a:r>
            <a:r>
              <a:rPr kumimoji="1" lang="en-US" altLang="zh-CN" sz="2800" b="0" i="1" baseline="-25000" dirty="0">
                <a:solidFill>
                  <a:srgbClr val="FF0000"/>
                </a:solidFill>
                <a:latin typeface="Times New Roman" pitchFamily="18" charset="0"/>
                <a:sym typeface="Symbol" pitchFamily="18" charset="2"/>
              </a:rPr>
              <a:t>T</a:t>
            </a:r>
            <a:endParaRPr kumimoji="1" lang="en-US" altLang="zh-CN" sz="2800" b="0" dirty="0">
              <a:solidFill>
                <a:srgbClr val="FF0000"/>
              </a:solidFill>
              <a:latin typeface="Times New Roman" pitchFamily="18" charset="0"/>
              <a:sym typeface="Symbol" pitchFamily="18" charset="2"/>
            </a:endParaRPr>
          </a:p>
        </p:txBody>
      </p:sp>
      <p:sp>
        <p:nvSpPr>
          <p:cNvPr id="31753" name="Text Box 10"/>
          <p:cNvSpPr txBox="1">
            <a:spLocks noChangeArrowheads="1"/>
          </p:cNvSpPr>
          <p:nvPr/>
        </p:nvSpPr>
        <p:spPr bwMode="auto">
          <a:xfrm>
            <a:off x="442913" y="539750"/>
            <a:ext cx="85439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en-US" altLang="zh-CN" sz="2800">
                <a:solidFill>
                  <a:srgbClr val="FF0000"/>
                </a:solidFill>
                <a:latin typeface="Times New Roman" pitchFamily="18" charset="0"/>
                <a:ea typeface="黑体" pitchFamily="2" charset="-122"/>
                <a:cs typeface="Times New Roman" pitchFamily="18" charset="0"/>
              </a:rPr>
              <a:t>6. </a:t>
            </a:r>
            <a:r>
              <a:rPr kumimoji="1" lang="zh-CN" altLang="en-US" sz="2800">
                <a:solidFill>
                  <a:srgbClr val="FF0000"/>
                </a:solidFill>
                <a:latin typeface="Times New Roman" pitchFamily="18" charset="0"/>
                <a:ea typeface="黑体" pitchFamily="2" charset="-122"/>
                <a:cs typeface="Times New Roman" pitchFamily="18" charset="0"/>
              </a:rPr>
              <a:t>其它重要偏导数</a:t>
            </a:r>
            <a:r>
              <a:rPr kumimoji="1" lang="en-US" altLang="zh-CN" sz="2800">
                <a:solidFill>
                  <a:srgbClr val="FF0000"/>
                </a:solidFill>
                <a:latin typeface="Times New Roman" pitchFamily="18" charset="0"/>
                <a:ea typeface="黑体" pitchFamily="2" charset="-122"/>
                <a:cs typeface="Times New Roman" pitchFamily="18" charset="0"/>
              </a:rPr>
              <a:t>(other important partial derivatives)</a:t>
            </a:r>
            <a:endParaRPr kumimoji="1" lang="zh-CN" altLang="en-US" sz="2400">
              <a:latin typeface="Times New Roman" pitchFamily="18" charset="0"/>
              <a:ea typeface="黑体" pitchFamily="2" charset="-122"/>
              <a:cs typeface="Times New Roman" pitchFamily="18" charset="0"/>
            </a:endParaRPr>
          </a:p>
        </p:txBody>
      </p:sp>
      <p:graphicFrame>
        <p:nvGraphicFramePr>
          <p:cNvPr id="31756" name="对象 2"/>
          <p:cNvGraphicFramePr>
            <a:graphicFrameLocks noChangeAspect="1"/>
          </p:cNvGraphicFramePr>
          <p:nvPr>
            <p:extLst>
              <p:ext uri="{D42A27DB-BD31-4B8C-83A1-F6EECF244321}">
                <p14:modId xmlns:p14="http://schemas.microsoft.com/office/powerpoint/2010/main" val="1402972074"/>
              </p:ext>
            </p:extLst>
          </p:nvPr>
        </p:nvGraphicFramePr>
        <p:xfrm>
          <a:off x="3808413" y="1123950"/>
          <a:ext cx="3222625" cy="1004888"/>
        </p:xfrm>
        <a:graphic>
          <a:graphicData uri="http://schemas.openxmlformats.org/presentationml/2006/ole">
            <mc:AlternateContent xmlns:mc="http://schemas.openxmlformats.org/markup-compatibility/2006">
              <mc:Choice xmlns:v="urn:schemas-microsoft-com:vml" Requires="v">
                <p:oleObj spid="_x0000_s37890" name="Equation" r:id="rId3" imgW="1422360" imgH="444240" progId="Equation.DSMT4">
                  <p:embed/>
                </p:oleObj>
              </mc:Choice>
              <mc:Fallback>
                <p:oleObj name="Equation" r:id="rId3" imgW="1422360" imgH="444240" progId="Equation.DSMT4">
                  <p:embed/>
                  <p:pic>
                    <p:nvPicPr>
                      <p:cNvPr id="31756" name="对象 2"/>
                      <p:cNvPicPr>
                        <a:picLocks noChangeAspect="1" noChangeArrowheads="1"/>
                      </p:cNvPicPr>
                      <p:nvPr/>
                    </p:nvPicPr>
                    <p:blipFill>
                      <a:blip r:embed="rId4"/>
                      <a:srcRect/>
                      <a:stretch>
                        <a:fillRect/>
                      </a:stretch>
                    </p:blipFill>
                    <p:spPr bwMode="auto">
                      <a:xfrm>
                        <a:off x="3808413" y="1123950"/>
                        <a:ext cx="3222625"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Text Box 10"/>
          <p:cNvSpPr txBox="1">
            <a:spLocks noChangeArrowheads="1"/>
          </p:cNvSpPr>
          <p:nvPr/>
        </p:nvSpPr>
        <p:spPr bwMode="auto">
          <a:xfrm>
            <a:off x="695214" y="2282822"/>
            <a:ext cx="7080472"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None/>
            </a:pPr>
            <a:r>
              <a:rPr kumimoji="1" lang="zh-CN" altLang="en-US" sz="2800" dirty="0">
                <a:solidFill>
                  <a:srgbClr val="0000FF"/>
                </a:solidFill>
                <a:latin typeface="宋体" pitchFamily="2" charset="-122"/>
              </a:rPr>
              <a:t>理想气体</a:t>
            </a:r>
            <a:r>
              <a:rPr kumimoji="1" lang="zh-CN" altLang="en-US" sz="2800" dirty="0">
                <a:solidFill>
                  <a:srgbClr val="0000FF"/>
                </a:solidFill>
                <a:latin typeface="Times New Roman" pitchFamily="18" charset="0"/>
                <a:sym typeface="Symbol" pitchFamily="18" charset="2"/>
              </a:rPr>
              <a:t>的</a:t>
            </a:r>
            <a:r>
              <a:rPr kumimoji="1" lang="en-US" altLang="zh-CN" sz="2800" b="0" dirty="0">
                <a:solidFill>
                  <a:srgbClr val="FF0000"/>
                </a:solidFill>
                <a:latin typeface="Times New Roman" pitchFamily="18" charset="0"/>
                <a:sym typeface="Symbol" pitchFamily="18" charset="2"/>
              </a:rPr>
              <a:t>(</a:t>
            </a:r>
            <a:r>
              <a:rPr kumimoji="1" lang="en-US" altLang="en-US" sz="2800" b="0" dirty="0">
                <a:solidFill>
                  <a:srgbClr val="FF0000"/>
                </a:solidFill>
                <a:latin typeface="Times New Roman" pitchFamily="18" charset="0"/>
                <a:sym typeface="Symbol" pitchFamily="18" charset="2"/>
              </a:rPr>
              <a:t></a:t>
            </a:r>
            <a:r>
              <a:rPr kumimoji="1" lang="en-US" altLang="zh-CN" sz="2800" b="0" i="1" dirty="0">
                <a:solidFill>
                  <a:srgbClr val="FF0000"/>
                </a:solidFill>
                <a:latin typeface="Times New Roman" pitchFamily="18" charset="0"/>
              </a:rPr>
              <a:t>U </a:t>
            </a:r>
            <a:r>
              <a:rPr kumimoji="1" lang="en-US" altLang="zh-CN" sz="2800" b="0" dirty="0">
                <a:solidFill>
                  <a:srgbClr val="FF0000"/>
                </a:solidFill>
                <a:latin typeface="Times New Roman" pitchFamily="18" charset="0"/>
              </a:rPr>
              <a:t>/ </a:t>
            </a:r>
            <a:r>
              <a:rPr kumimoji="1" lang="en-US" altLang="zh-CN" sz="2800" b="0" dirty="0">
                <a:solidFill>
                  <a:srgbClr val="FF0000"/>
                </a:solidFill>
                <a:latin typeface="Times New Roman" pitchFamily="18" charset="0"/>
                <a:sym typeface="Symbol" pitchFamily="18" charset="2"/>
              </a:rPr>
              <a:t></a:t>
            </a:r>
            <a:r>
              <a:rPr kumimoji="1" lang="en-US" altLang="zh-CN" sz="2800" b="0" i="1" dirty="0">
                <a:solidFill>
                  <a:srgbClr val="FF0000"/>
                </a:solidFill>
                <a:latin typeface="Times New Roman" pitchFamily="18" charset="0"/>
                <a:sym typeface="Symbol" pitchFamily="18" charset="2"/>
              </a:rPr>
              <a:t>V </a:t>
            </a:r>
            <a:r>
              <a:rPr kumimoji="1" lang="en-US" altLang="zh-CN" sz="2800" b="0" dirty="0">
                <a:solidFill>
                  <a:srgbClr val="FF0000"/>
                </a:solidFill>
                <a:latin typeface="Times New Roman" pitchFamily="18" charset="0"/>
                <a:sym typeface="Symbol" pitchFamily="18" charset="2"/>
              </a:rPr>
              <a:t>)</a:t>
            </a:r>
            <a:r>
              <a:rPr kumimoji="1" lang="en-US" altLang="zh-CN" sz="2800" b="0" i="1" baseline="-25000" dirty="0">
                <a:solidFill>
                  <a:srgbClr val="FF0000"/>
                </a:solidFill>
                <a:latin typeface="Times New Roman" pitchFamily="18" charset="0"/>
                <a:sym typeface="Symbol" pitchFamily="18" charset="2"/>
              </a:rPr>
              <a:t>T</a:t>
            </a:r>
            <a:endParaRPr kumimoji="1" lang="en-US" altLang="zh-CN" sz="2800" b="0" dirty="0">
              <a:solidFill>
                <a:srgbClr val="FF0000"/>
              </a:solidFill>
              <a:latin typeface="Times New Roman" pitchFamily="18" charset="0"/>
              <a:sym typeface="Symbol" pitchFamily="18" charset="2"/>
            </a:endParaRPr>
          </a:p>
        </p:txBody>
      </p:sp>
      <p:graphicFrame>
        <p:nvGraphicFramePr>
          <p:cNvPr id="12" name="Object 28"/>
          <p:cNvGraphicFramePr>
            <a:graphicFrameLocks noChangeAspect="1"/>
          </p:cNvGraphicFramePr>
          <p:nvPr>
            <p:extLst>
              <p:ext uri="{D42A27DB-BD31-4B8C-83A1-F6EECF244321}">
                <p14:modId xmlns:p14="http://schemas.microsoft.com/office/powerpoint/2010/main" val="2051409661"/>
              </p:ext>
            </p:extLst>
          </p:nvPr>
        </p:nvGraphicFramePr>
        <p:xfrm>
          <a:off x="3473450" y="2997200"/>
          <a:ext cx="1520825" cy="450850"/>
        </p:xfrm>
        <a:graphic>
          <a:graphicData uri="http://schemas.openxmlformats.org/presentationml/2006/ole">
            <mc:AlternateContent xmlns:mc="http://schemas.openxmlformats.org/markup-compatibility/2006">
              <mc:Choice xmlns:v="urn:schemas-microsoft-com:vml" Requires="v">
                <p:oleObj spid="_x0000_s37891" name="Equation" r:id="rId5" imgW="685800" imgH="203040" progId="Equation.DSMT4">
                  <p:embed/>
                </p:oleObj>
              </mc:Choice>
              <mc:Fallback>
                <p:oleObj name="Equation" r:id="rId5" imgW="685800" imgH="203040" progId="Equation.DSMT4">
                  <p:embed/>
                  <p:pic>
                    <p:nvPicPr>
                      <p:cNvPr id="12" name="Object 28"/>
                      <p:cNvPicPr>
                        <a:picLocks noChangeAspect="1" noChangeArrowheads="1"/>
                      </p:cNvPicPr>
                      <p:nvPr/>
                    </p:nvPicPr>
                    <p:blipFill>
                      <a:blip r:embed="rId6"/>
                      <a:srcRect/>
                      <a:stretch>
                        <a:fillRect/>
                      </a:stretch>
                    </p:blipFill>
                    <p:spPr bwMode="auto">
                      <a:xfrm>
                        <a:off x="3473450" y="2997200"/>
                        <a:ext cx="1520825" cy="450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 name="Object 29"/>
          <p:cNvGraphicFramePr>
            <a:graphicFrameLocks noChangeAspect="1"/>
          </p:cNvGraphicFramePr>
          <p:nvPr>
            <p:extLst>
              <p:ext uri="{D42A27DB-BD31-4B8C-83A1-F6EECF244321}">
                <p14:modId xmlns:p14="http://schemas.microsoft.com/office/powerpoint/2010/main" val="1261371255"/>
              </p:ext>
            </p:extLst>
          </p:nvPr>
        </p:nvGraphicFramePr>
        <p:xfrm>
          <a:off x="2901950" y="3651250"/>
          <a:ext cx="2686050" cy="514350"/>
        </p:xfrm>
        <a:graphic>
          <a:graphicData uri="http://schemas.openxmlformats.org/presentationml/2006/ole">
            <mc:AlternateContent xmlns:mc="http://schemas.openxmlformats.org/markup-compatibility/2006">
              <mc:Choice xmlns:v="urn:schemas-microsoft-com:vml" Requires="v">
                <p:oleObj spid="_x0000_s37892" name="Equation" r:id="rId7" imgW="1193760" imgH="228600" progId="Equation.DSMT4">
                  <p:embed/>
                </p:oleObj>
              </mc:Choice>
              <mc:Fallback>
                <p:oleObj name="Equation" r:id="rId7" imgW="1193760" imgH="228600" progId="Equation.DSMT4">
                  <p:embed/>
                  <p:pic>
                    <p:nvPicPr>
                      <p:cNvPr id="13" name="Object 29"/>
                      <p:cNvPicPr>
                        <a:picLocks noChangeAspect="1" noChangeArrowheads="1"/>
                      </p:cNvPicPr>
                      <p:nvPr/>
                    </p:nvPicPr>
                    <p:blipFill>
                      <a:blip r:embed="rId8"/>
                      <a:srcRect/>
                      <a:stretch>
                        <a:fillRect/>
                      </a:stretch>
                    </p:blipFill>
                    <p:spPr bwMode="auto">
                      <a:xfrm>
                        <a:off x="2901950" y="3651250"/>
                        <a:ext cx="2686050" cy="514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 name="Object 30"/>
          <p:cNvGraphicFramePr>
            <a:graphicFrameLocks noChangeAspect="1"/>
          </p:cNvGraphicFramePr>
          <p:nvPr>
            <p:extLst>
              <p:ext uri="{D42A27DB-BD31-4B8C-83A1-F6EECF244321}">
                <p14:modId xmlns:p14="http://schemas.microsoft.com/office/powerpoint/2010/main" val="3485144770"/>
              </p:ext>
            </p:extLst>
          </p:nvPr>
        </p:nvGraphicFramePr>
        <p:xfrm>
          <a:off x="2225675" y="4400550"/>
          <a:ext cx="4394200" cy="557213"/>
        </p:xfrm>
        <a:graphic>
          <a:graphicData uri="http://schemas.openxmlformats.org/presentationml/2006/ole">
            <mc:AlternateContent xmlns:mc="http://schemas.openxmlformats.org/markup-compatibility/2006">
              <mc:Choice xmlns:v="urn:schemas-microsoft-com:vml" Requires="v">
                <p:oleObj spid="_x0000_s37893" name="Equation" r:id="rId9" imgW="1803240" imgH="228600" progId="Equation.DSMT4">
                  <p:embed/>
                </p:oleObj>
              </mc:Choice>
              <mc:Fallback>
                <p:oleObj name="Equation" r:id="rId9" imgW="1803240" imgH="228600" progId="Equation.DSMT4">
                  <p:embed/>
                  <p:pic>
                    <p:nvPicPr>
                      <p:cNvPr id="14" name="Object 30"/>
                      <p:cNvPicPr>
                        <a:picLocks noChangeAspect="1" noChangeArrowheads="1"/>
                      </p:cNvPicPr>
                      <p:nvPr/>
                    </p:nvPicPr>
                    <p:blipFill>
                      <a:blip r:embed="rId10"/>
                      <a:srcRect/>
                      <a:stretch>
                        <a:fillRect/>
                      </a:stretch>
                    </p:blipFill>
                    <p:spPr bwMode="auto">
                      <a:xfrm>
                        <a:off x="2225675" y="4400550"/>
                        <a:ext cx="4394200" cy="557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 name="对象 2"/>
          <p:cNvGraphicFramePr>
            <a:graphicFrameLocks noChangeAspect="1"/>
          </p:cNvGraphicFramePr>
          <p:nvPr>
            <p:extLst>
              <p:ext uri="{D42A27DB-BD31-4B8C-83A1-F6EECF244321}">
                <p14:modId xmlns:p14="http://schemas.microsoft.com/office/powerpoint/2010/main" val="3295749098"/>
              </p:ext>
            </p:extLst>
          </p:nvPr>
        </p:nvGraphicFramePr>
        <p:xfrm>
          <a:off x="2719388" y="5232400"/>
          <a:ext cx="4187825" cy="1098550"/>
        </p:xfrm>
        <a:graphic>
          <a:graphicData uri="http://schemas.openxmlformats.org/presentationml/2006/ole">
            <mc:AlternateContent xmlns:mc="http://schemas.openxmlformats.org/markup-compatibility/2006">
              <mc:Choice xmlns:v="urn:schemas-microsoft-com:vml" Requires="v">
                <p:oleObj spid="_x0000_s37894" name="Equation" r:id="rId11" imgW="1790640" imgH="469800" progId="Equation.DSMT4">
                  <p:embed/>
                </p:oleObj>
              </mc:Choice>
              <mc:Fallback>
                <p:oleObj name="Equation" r:id="rId11" imgW="1790640" imgH="469800" progId="Equation.DSMT4">
                  <p:embed/>
                  <p:pic>
                    <p:nvPicPr>
                      <p:cNvPr id="15" name="对象 2"/>
                      <p:cNvPicPr>
                        <a:picLocks noChangeAspect="1" noChangeArrowheads="1"/>
                      </p:cNvPicPr>
                      <p:nvPr/>
                    </p:nvPicPr>
                    <p:blipFill>
                      <a:blip r:embed="rId12"/>
                      <a:srcRect/>
                      <a:stretch>
                        <a:fillRect/>
                      </a:stretch>
                    </p:blipFill>
                    <p:spPr bwMode="auto">
                      <a:xfrm>
                        <a:off x="2719388" y="5232400"/>
                        <a:ext cx="4187825"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 name="Text Box 4"/>
          <p:cNvSpPr txBox="1">
            <a:spLocks noChangeArrowheads="1"/>
          </p:cNvSpPr>
          <p:nvPr/>
        </p:nvSpPr>
        <p:spPr bwMode="auto">
          <a:xfrm>
            <a:off x="997744" y="5520286"/>
            <a:ext cx="1789112" cy="523220"/>
          </a:xfrm>
          <a:prstGeom prst="rect">
            <a:avLst/>
          </a:prstGeom>
          <a:noFill/>
          <a:ln>
            <a:noFill/>
          </a:ln>
          <a:effectLst/>
          <a:extLst>
            <a:ext uri="{909E8E84-426E-40DD-AFC4-6F175D3DCCD1}">
              <a14:hiddenFill xmlns:a14="http://schemas.microsoft.com/office/drawing/2010/main">
                <a:solidFill>
                  <a:srgbClr val="00CCFF"/>
                </a:solidFill>
              </a14:hiddenFill>
            </a:ext>
            <a:ext uri="{91240B29-F687-4F45-9708-019B960494DF}">
              <a14:hiddenLine xmlns:a14="http://schemas.microsoft.com/office/drawing/2010/main" w="9525">
                <a:solidFill>
                  <a:srgbClr val="00C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zh-CN" altLang="en-US" sz="2800" dirty="0">
                <a:solidFill>
                  <a:srgbClr val="000000"/>
                </a:solidFill>
                <a:latin typeface="宋体" pitchFamily="2" charset="-122"/>
              </a:rPr>
              <a:t>链式法则</a:t>
            </a:r>
          </a:p>
        </p:txBody>
      </p:sp>
    </p:spTree>
  </p:cSld>
  <p:clrMapOvr>
    <a:masterClrMapping/>
  </p:clrMapOvr>
  <p:transition spd="slow">
    <p:split orient="ver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772" name="Object 18"/>
          <p:cNvGraphicFramePr>
            <a:graphicFrameLocks noChangeAspect="1"/>
          </p:cNvGraphicFramePr>
          <p:nvPr>
            <p:extLst>
              <p:ext uri="{D42A27DB-BD31-4B8C-83A1-F6EECF244321}">
                <p14:modId xmlns:p14="http://schemas.microsoft.com/office/powerpoint/2010/main" val="1012941311"/>
              </p:ext>
            </p:extLst>
          </p:nvPr>
        </p:nvGraphicFramePr>
        <p:xfrm>
          <a:off x="2619375" y="2684463"/>
          <a:ext cx="3913188" cy="508000"/>
        </p:xfrm>
        <a:graphic>
          <a:graphicData uri="http://schemas.openxmlformats.org/presentationml/2006/ole">
            <mc:AlternateContent xmlns:mc="http://schemas.openxmlformats.org/markup-compatibility/2006">
              <mc:Choice xmlns:v="urn:schemas-microsoft-com:vml" Requires="v">
                <p:oleObj spid="_x0000_s38914" name="Equation" r:id="rId3" imgW="1765080" imgH="228600" progId="Equation.DSMT4">
                  <p:embed/>
                </p:oleObj>
              </mc:Choice>
              <mc:Fallback>
                <p:oleObj name="Equation" r:id="rId3" imgW="1765080" imgH="228600" progId="Equation.DSMT4">
                  <p:embed/>
                  <p:pic>
                    <p:nvPicPr>
                      <p:cNvPr id="32772" name="Object 18"/>
                      <p:cNvPicPr>
                        <a:picLocks noChangeAspect="1" noChangeArrowheads="1"/>
                      </p:cNvPicPr>
                      <p:nvPr/>
                    </p:nvPicPr>
                    <p:blipFill>
                      <a:blip r:embed="rId4"/>
                      <a:srcRect/>
                      <a:stretch>
                        <a:fillRect/>
                      </a:stretch>
                    </p:blipFill>
                    <p:spPr bwMode="auto">
                      <a:xfrm>
                        <a:off x="2619375" y="2684463"/>
                        <a:ext cx="3913188"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73" name="Object 19"/>
          <p:cNvGraphicFramePr>
            <a:graphicFrameLocks noChangeAspect="1"/>
          </p:cNvGraphicFramePr>
          <p:nvPr>
            <p:extLst>
              <p:ext uri="{D42A27DB-BD31-4B8C-83A1-F6EECF244321}">
                <p14:modId xmlns:p14="http://schemas.microsoft.com/office/powerpoint/2010/main" val="2073815821"/>
              </p:ext>
            </p:extLst>
          </p:nvPr>
        </p:nvGraphicFramePr>
        <p:xfrm>
          <a:off x="2876550" y="3314700"/>
          <a:ext cx="3571875" cy="514350"/>
        </p:xfrm>
        <a:graphic>
          <a:graphicData uri="http://schemas.openxmlformats.org/presentationml/2006/ole">
            <mc:AlternateContent xmlns:mc="http://schemas.openxmlformats.org/markup-compatibility/2006">
              <mc:Choice xmlns:v="urn:schemas-microsoft-com:vml" Requires="v">
                <p:oleObj spid="_x0000_s38915" name="Equation" r:id="rId5" imgW="1587240" imgH="228600" progId="Equation.DSMT4">
                  <p:embed/>
                </p:oleObj>
              </mc:Choice>
              <mc:Fallback>
                <p:oleObj name="Equation" r:id="rId5" imgW="1587240" imgH="228600" progId="Equation.DSMT4">
                  <p:embed/>
                  <p:pic>
                    <p:nvPicPr>
                      <p:cNvPr id="32773" name="Object 19"/>
                      <p:cNvPicPr>
                        <a:picLocks noChangeAspect="1" noChangeArrowheads="1"/>
                      </p:cNvPicPr>
                      <p:nvPr/>
                    </p:nvPicPr>
                    <p:blipFill>
                      <a:blip r:embed="rId6"/>
                      <a:srcRect/>
                      <a:stretch>
                        <a:fillRect/>
                      </a:stretch>
                    </p:blipFill>
                    <p:spPr bwMode="auto">
                      <a:xfrm>
                        <a:off x="2876550" y="3314700"/>
                        <a:ext cx="3571875" cy="514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74" name="Text Box 21"/>
          <p:cNvSpPr txBox="1">
            <a:spLocks noChangeArrowheads="1"/>
          </p:cNvSpPr>
          <p:nvPr/>
        </p:nvSpPr>
        <p:spPr bwMode="auto">
          <a:xfrm>
            <a:off x="776288" y="820739"/>
            <a:ext cx="6548844"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zh-CN" altLang="en-US" sz="2800" dirty="0">
                <a:solidFill>
                  <a:srgbClr val="0000FF"/>
                </a:solidFill>
                <a:latin typeface="宋体" pitchFamily="2" charset="-122"/>
              </a:rPr>
              <a:t>范德华流体的</a:t>
            </a:r>
            <a:r>
              <a:rPr kumimoji="1" lang="en-US" altLang="zh-CN" sz="2800" b="0" dirty="0">
                <a:solidFill>
                  <a:srgbClr val="FF0000"/>
                </a:solidFill>
                <a:latin typeface="Times New Roman" pitchFamily="18" charset="0"/>
                <a:sym typeface="Symbol" pitchFamily="18" charset="2"/>
              </a:rPr>
              <a:t>(</a:t>
            </a:r>
            <a:r>
              <a:rPr kumimoji="1" lang="en-US" altLang="en-US" sz="2800" b="0" dirty="0">
                <a:solidFill>
                  <a:srgbClr val="FF0000"/>
                </a:solidFill>
                <a:latin typeface="Times New Roman" pitchFamily="18" charset="0"/>
                <a:sym typeface="Symbol" pitchFamily="18" charset="2"/>
              </a:rPr>
              <a:t></a:t>
            </a:r>
            <a:r>
              <a:rPr kumimoji="1" lang="en-US" altLang="zh-CN" sz="2800" b="0" i="1" dirty="0">
                <a:solidFill>
                  <a:srgbClr val="FF0000"/>
                </a:solidFill>
                <a:latin typeface="Times New Roman" pitchFamily="18" charset="0"/>
              </a:rPr>
              <a:t>U </a:t>
            </a:r>
            <a:r>
              <a:rPr kumimoji="1" lang="en-US" altLang="zh-CN" sz="2800" b="0" dirty="0">
                <a:solidFill>
                  <a:srgbClr val="FF0000"/>
                </a:solidFill>
                <a:latin typeface="Times New Roman" pitchFamily="18" charset="0"/>
              </a:rPr>
              <a:t>/ </a:t>
            </a:r>
            <a:r>
              <a:rPr kumimoji="1" lang="en-US" altLang="zh-CN" sz="2800" b="0" dirty="0">
                <a:solidFill>
                  <a:srgbClr val="FF0000"/>
                </a:solidFill>
                <a:latin typeface="Times New Roman" pitchFamily="18" charset="0"/>
                <a:sym typeface="Symbol" pitchFamily="18" charset="2"/>
              </a:rPr>
              <a:t></a:t>
            </a:r>
            <a:r>
              <a:rPr kumimoji="1" lang="en-US" altLang="zh-CN" sz="2800" b="0" i="1" dirty="0">
                <a:solidFill>
                  <a:srgbClr val="FF0000"/>
                </a:solidFill>
                <a:latin typeface="Times New Roman" pitchFamily="18" charset="0"/>
                <a:sym typeface="Symbol" pitchFamily="18" charset="2"/>
              </a:rPr>
              <a:t>V </a:t>
            </a:r>
            <a:r>
              <a:rPr kumimoji="1" lang="en-US" altLang="zh-CN" sz="2800" b="0" dirty="0">
                <a:solidFill>
                  <a:srgbClr val="FF0000"/>
                </a:solidFill>
                <a:latin typeface="Times New Roman" pitchFamily="18" charset="0"/>
                <a:sym typeface="Symbol" pitchFamily="18" charset="2"/>
              </a:rPr>
              <a:t>)</a:t>
            </a:r>
            <a:r>
              <a:rPr kumimoji="1" lang="en-US" altLang="zh-CN" sz="2800" b="0" i="1" baseline="-25000" dirty="0">
                <a:solidFill>
                  <a:srgbClr val="FF0000"/>
                </a:solidFill>
                <a:latin typeface="Times New Roman" pitchFamily="18" charset="0"/>
                <a:sym typeface="Symbol" pitchFamily="18" charset="2"/>
              </a:rPr>
              <a:t>T</a:t>
            </a:r>
            <a:endParaRPr kumimoji="1" lang="en-US" altLang="zh-CN" sz="2800" b="0" dirty="0">
              <a:solidFill>
                <a:srgbClr val="FF0000"/>
              </a:solidFill>
              <a:latin typeface="Times New Roman" pitchFamily="18" charset="0"/>
              <a:sym typeface="Symbol" pitchFamily="18" charset="2"/>
            </a:endParaRPr>
          </a:p>
        </p:txBody>
      </p:sp>
      <p:graphicFrame>
        <p:nvGraphicFramePr>
          <p:cNvPr id="32777" name="对象 2"/>
          <p:cNvGraphicFramePr>
            <a:graphicFrameLocks noChangeAspect="1"/>
          </p:cNvGraphicFramePr>
          <p:nvPr>
            <p:extLst>
              <p:ext uri="{D42A27DB-BD31-4B8C-83A1-F6EECF244321}">
                <p14:modId xmlns:p14="http://schemas.microsoft.com/office/powerpoint/2010/main" val="4099023158"/>
              </p:ext>
            </p:extLst>
          </p:nvPr>
        </p:nvGraphicFramePr>
        <p:xfrm>
          <a:off x="1631950" y="3935413"/>
          <a:ext cx="6313488" cy="587375"/>
        </p:xfrm>
        <a:graphic>
          <a:graphicData uri="http://schemas.openxmlformats.org/presentationml/2006/ole">
            <mc:AlternateContent xmlns:mc="http://schemas.openxmlformats.org/markup-compatibility/2006">
              <mc:Choice xmlns:v="urn:schemas-microsoft-com:vml" Requires="v">
                <p:oleObj spid="_x0000_s38916" name="Equation" r:id="rId7" imgW="2590560" imgH="241200" progId="Equation.DSMT4">
                  <p:embed/>
                </p:oleObj>
              </mc:Choice>
              <mc:Fallback>
                <p:oleObj name="Equation" r:id="rId7" imgW="2590560" imgH="241200" progId="Equation.DSMT4">
                  <p:embed/>
                  <p:pic>
                    <p:nvPicPr>
                      <p:cNvPr id="32777" name="对象 2"/>
                      <p:cNvPicPr>
                        <a:picLocks noChangeAspect="1" noChangeArrowheads="1"/>
                      </p:cNvPicPr>
                      <p:nvPr/>
                    </p:nvPicPr>
                    <p:blipFill>
                      <a:blip r:embed="rId8"/>
                      <a:srcRect/>
                      <a:stretch>
                        <a:fillRect/>
                      </a:stretch>
                    </p:blipFill>
                    <p:spPr bwMode="auto">
                      <a:xfrm>
                        <a:off x="1631950" y="3935413"/>
                        <a:ext cx="6313488" cy="587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 name="对象 2"/>
          <p:cNvGraphicFramePr>
            <a:graphicFrameLocks noChangeAspect="1"/>
          </p:cNvGraphicFramePr>
          <p:nvPr>
            <p:extLst>
              <p:ext uri="{D42A27DB-BD31-4B8C-83A1-F6EECF244321}">
                <p14:modId xmlns:p14="http://schemas.microsoft.com/office/powerpoint/2010/main" val="3980764062"/>
              </p:ext>
            </p:extLst>
          </p:nvPr>
        </p:nvGraphicFramePr>
        <p:xfrm>
          <a:off x="2990850" y="1543050"/>
          <a:ext cx="3224213" cy="1008063"/>
        </p:xfrm>
        <a:graphic>
          <a:graphicData uri="http://schemas.openxmlformats.org/presentationml/2006/ole">
            <mc:AlternateContent xmlns:mc="http://schemas.openxmlformats.org/markup-compatibility/2006">
              <mc:Choice xmlns:v="urn:schemas-microsoft-com:vml" Requires="v">
                <p:oleObj spid="_x0000_s38917" name="Equation" r:id="rId9" imgW="1422360" imgH="444240" progId="Equation.DSMT4">
                  <p:embed/>
                </p:oleObj>
              </mc:Choice>
              <mc:Fallback>
                <p:oleObj name="Equation" r:id="rId9" imgW="1422360" imgH="444240" progId="Equation.DSMT4">
                  <p:embed/>
                  <p:pic>
                    <p:nvPicPr>
                      <p:cNvPr id="13" name="对象 2"/>
                      <p:cNvPicPr>
                        <a:picLocks noChangeAspect="1" noChangeArrowheads="1"/>
                      </p:cNvPicPr>
                      <p:nvPr/>
                    </p:nvPicPr>
                    <p:blipFill>
                      <a:blip r:embed="rId10"/>
                      <a:srcRect/>
                      <a:stretch>
                        <a:fillRect/>
                      </a:stretch>
                    </p:blipFill>
                    <p:spPr bwMode="auto">
                      <a:xfrm>
                        <a:off x="2990850" y="1543050"/>
                        <a:ext cx="3224213"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对象 2"/>
          <p:cNvGraphicFramePr>
            <a:graphicFrameLocks noChangeAspect="1"/>
          </p:cNvGraphicFramePr>
          <p:nvPr>
            <p:extLst>
              <p:ext uri="{D42A27DB-BD31-4B8C-83A1-F6EECF244321}">
                <p14:modId xmlns:p14="http://schemas.microsoft.com/office/powerpoint/2010/main" val="957669346"/>
              </p:ext>
            </p:extLst>
          </p:nvPr>
        </p:nvGraphicFramePr>
        <p:xfrm>
          <a:off x="2136775" y="4645025"/>
          <a:ext cx="5302250" cy="1865313"/>
        </p:xfrm>
        <a:graphic>
          <a:graphicData uri="http://schemas.openxmlformats.org/presentationml/2006/ole">
            <mc:AlternateContent xmlns:mc="http://schemas.openxmlformats.org/markup-compatibility/2006">
              <mc:Choice xmlns:v="urn:schemas-microsoft-com:vml" Requires="v">
                <p:oleObj spid="_x0000_s38918" name="Equation" r:id="rId11" imgW="2743200" imgH="965160" progId="Equation.DSMT4">
                  <p:embed/>
                </p:oleObj>
              </mc:Choice>
              <mc:Fallback>
                <p:oleObj name="Equation" r:id="rId11" imgW="2743200" imgH="965160" progId="Equation.DSMT4">
                  <p:embed/>
                  <p:pic>
                    <p:nvPicPr>
                      <p:cNvPr id="14" name="对象 2"/>
                      <p:cNvPicPr>
                        <a:picLocks noChangeAspect="1" noChangeArrowheads="1"/>
                      </p:cNvPicPr>
                      <p:nvPr/>
                    </p:nvPicPr>
                    <p:blipFill>
                      <a:blip r:embed="rId12"/>
                      <a:srcRect/>
                      <a:stretch>
                        <a:fillRect/>
                      </a:stretch>
                    </p:blipFill>
                    <p:spPr bwMode="auto">
                      <a:xfrm>
                        <a:off x="2136775" y="4645025"/>
                        <a:ext cx="5302250" cy="186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3"/>
          <p:cNvSpPr txBox="1">
            <a:spLocks noChangeArrowheads="1"/>
          </p:cNvSpPr>
          <p:nvPr/>
        </p:nvSpPr>
        <p:spPr bwMode="auto">
          <a:xfrm>
            <a:off x="659310" y="710734"/>
            <a:ext cx="2654893"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r>
              <a:rPr kumimoji="1" lang="zh-CN" altLang="en-US" sz="2800" dirty="0">
                <a:solidFill>
                  <a:srgbClr val="FF0000"/>
                </a:solidFill>
                <a:latin typeface="Times New Roman" pitchFamily="18" charset="0"/>
                <a:sym typeface="Symbol" pitchFamily="18" charset="2"/>
              </a:rPr>
              <a:t>（</a:t>
            </a:r>
            <a:r>
              <a:rPr kumimoji="1" lang="en-US" altLang="zh-CN" sz="2800" dirty="0">
                <a:solidFill>
                  <a:srgbClr val="FF0000"/>
                </a:solidFill>
                <a:latin typeface="Times New Roman" pitchFamily="18" charset="0"/>
                <a:sym typeface="Symbol" pitchFamily="18" charset="2"/>
              </a:rPr>
              <a:t>2</a:t>
            </a:r>
            <a:r>
              <a:rPr kumimoji="1" lang="zh-CN" altLang="en-US" sz="2800" dirty="0">
                <a:solidFill>
                  <a:srgbClr val="FF0000"/>
                </a:solidFill>
                <a:latin typeface="Times New Roman" pitchFamily="18" charset="0"/>
                <a:sym typeface="Symbol" pitchFamily="18" charset="2"/>
              </a:rPr>
              <a:t>）</a:t>
            </a:r>
            <a:r>
              <a:rPr kumimoji="1" lang="en-US" altLang="zh-CN" sz="2800" b="0" dirty="0">
                <a:solidFill>
                  <a:srgbClr val="FF0000"/>
                </a:solidFill>
                <a:latin typeface="Times New Roman" pitchFamily="18" charset="0"/>
                <a:sym typeface="Symbol" pitchFamily="18" charset="2"/>
              </a:rPr>
              <a:t>(</a:t>
            </a:r>
            <a:r>
              <a:rPr kumimoji="1" lang="en-US" altLang="en-US" sz="2800" b="0" dirty="0">
                <a:solidFill>
                  <a:srgbClr val="FF0000"/>
                </a:solidFill>
                <a:latin typeface="Times New Roman" pitchFamily="18" charset="0"/>
                <a:sym typeface="Symbol" pitchFamily="18" charset="2"/>
              </a:rPr>
              <a:t></a:t>
            </a:r>
            <a:r>
              <a:rPr kumimoji="1" lang="en-US" altLang="zh-CN" sz="2800" b="0" i="1" dirty="0">
                <a:solidFill>
                  <a:srgbClr val="FF0000"/>
                </a:solidFill>
                <a:latin typeface="Times New Roman" pitchFamily="18" charset="0"/>
              </a:rPr>
              <a:t>H </a:t>
            </a:r>
            <a:r>
              <a:rPr kumimoji="1" lang="en-US" altLang="zh-CN" sz="2800" b="0" dirty="0">
                <a:solidFill>
                  <a:srgbClr val="FF0000"/>
                </a:solidFill>
                <a:latin typeface="Times New Roman" pitchFamily="18" charset="0"/>
              </a:rPr>
              <a:t>/ </a:t>
            </a:r>
            <a:r>
              <a:rPr kumimoji="1" lang="en-US" altLang="zh-CN" sz="2800" b="0" dirty="0">
                <a:solidFill>
                  <a:srgbClr val="FF0000"/>
                </a:solidFill>
                <a:latin typeface="Times New Roman" pitchFamily="18" charset="0"/>
                <a:sym typeface="Symbol" pitchFamily="18" charset="2"/>
              </a:rPr>
              <a:t></a:t>
            </a:r>
            <a:r>
              <a:rPr kumimoji="1" lang="en-US" altLang="zh-CN" sz="2800" b="0" i="1" dirty="0">
                <a:solidFill>
                  <a:srgbClr val="FF0000"/>
                </a:solidFill>
                <a:latin typeface="Times New Roman" pitchFamily="18" charset="0"/>
                <a:sym typeface="Symbol" pitchFamily="18" charset="2"/>
              </a:rPr>
              <a:t>p </a:t>
            </a:r>
            <a:r>
              <a:rPr kumimoji="1" lang="en-US" altLang="zh-CN" sz="2800" b="0" dirty="0">
                <a:solidFill>
                  <a:srgbClr val="FF0000"/>
                </a:solidFill>
                <a:latin typeface="Times New Roman" pitchFamily="18" charset="0"/>
                <a:sym typeface="Symbol" pitchFamily="18" charset="2"/>
              </a:rPr>
              <a:t>)</a:t>
            </a:r>
            <a:r>
              <a:rPr kumimoji="1" lang="en-US" altLang="zh-CN" sz="2800" b="0" i="1" baseline="-25000" dirty="0">
                <a:solidFill>
                  <a:srgbClr val="FF0000"/>
                </a:solidFill>
                <a:latin typeface="Times New Roman" pitchFamily="18" charset="0"/>
                <a:sym typeface="Symbol" pitchFamily="18" charset="2"/>
              </a:rPr>
              <a:t>T</a:t>
            </a:r>
            <a:endParaRPr kumimoji="1" lang="en-US" altLang="zh-CN" sz="2800" b="0" dirty="0">
              <a:solidFill>
                <a:srgbClr val="FF0000"/>
              </a:solidFill>
              <a:latin typeface="Times New Roman" pitchFamily="18" charset="0"/>
              <a:sym typeface="Symbol" pitchFamily="18" charset="2"/>
            </a:endParaRPr>
          </a:p>
        </p:txBody>
      </p:sp>
      <p:graphicFrame>
        <p:nvGraphicFramePr>
          <p:cNvPr id="33795" name="Object 4"/>
          <p:cNvGraphicFramePr>
            <a:graphicFrameLocks noChangeAspect="1"/>
          </p:cNvGraphicFramePr>
          <p:nvPr>
            <p:extLst>
              <p:ext uri="{D42A27DB-BD31-4B8C-83A1-F6EECF244321}">
                <p14:modId xmlns:p14="http://schemas.microsoft.com/office/powerpoint/2010/main" val="4207207089"/>
              </p:ext>
            </p:extLst>
          </p:nvPr>
        </p:nvGraphicFramePr>
        <p:xfrm>
          <a:off x="3149600" y="1346200"/>
          <a:ext cx="2589213" cy="514350"/>
        </p:xfrm>
        <a:graphic>
          <a:graphicData uri="http://schemas.openxmlformats.org/presentationml/2006/ole">
            <mc:AlternateContent xmlns:mc="http://schemas.openxmlformats.org/markup-compatibility/2006">
              <mc:Choice xmlns:v="urn:schemas-microsoft-com:vml" Requires="v">
                <p:oleObj spid="_x0000_s39938" name="Equation" r:id="rId3" imgW="1015920" imgH="203040" progId="Equation.DSMT4">
                  <p:embed/>
                </p:oleObj>
              </mc:Choice>
              <mc:Fallback>
                <p:oleObj name="Equation" r:id="rId3" imgW="1015920" imgH="203040" progId="Equation.DSMT4">
                  <p:embed/>
                  <p:pic>
                    <p:nvPicPr>
                      <p:cNvPr id="33795" name="Object 4"/>
                      <p:cNvPicPr>
                        <a:picLocks noChangeAspect="1" noChangeArrowheads="1"/>
                      </p:cNvPicPr>
                      <p:nvPr/>
                    </p:nvPicPr>
                    <p:blipFill>
                      <a:blip r:embed="rId4"/>
                      <a:srcRect/>
                      <a:stretch>
                        <a:fillRect/>
                      </a:stretch>
                    </p:blipFill>
                    <p:spPr bwMode="auto">
                      <a:xfrm>
                        <a:off x="3149600" y="1346200"/>
                        <a:ext cx="2589213" cy="514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796" name="Object 5"/>
          <p:cNvGraphicFramePr>
            <a:graphicFrameLocks noChangeAspect="1"/>
          </p:cNvGraphicFramePr>
          <p:nvPr>
            <p:extLst>
              <p:ext uri="{D42A27DB-BD31-4B8C-83A1-F6EECF244321}">
                <p14:modId xmlns:p14="http://schemas.microsoft.com/office/powerpoint/2010/main" val="2270755284"/>
              </p:ext>
            </p:extLst>
          </p:nvPr>
        </p:nvGraphicFramePr>
        <p:xfrm>
          <a:off x="1631548" y="1830523"/>
          <a:ext cx="5996623" cy="1149619"/>
        </p:xfrm>
        <a:graphic>
          <a:graphicData uri="http://schemas.openxmlformats.org/presentationml/2006/ole">
            <mc:AlternateContent xmlns:mc="http://schemas.openxmlformats.org/markup-compatibility/2006">
              <mc:Choice xmlns:v="urn:schemas-microsoft-com:vml" Requires="v">
                <p:oleObj spid="_x0000_s39939" name="Equation" r:id="rId5" imgW="2450880" imgH="469800" progId="Equation.DSMT4">
                  <p:embed/>
                </p:oleObj>
              </mc:Choice>
              <mc:Fallback>
                <p:oleObj name="Equation" r:id="rId5" imgW="2450880" imgH="469800" progId="Equation.DSMT4">
                  <p:embed/>
                  <p:pic>
                    <p:nvPicPr>
                      <p:cNvPr id="33796" name="Object 5"/>
                      <p:cNvPicPr>
                        <a:picLocks noChangeAspect="1" noChangeArrowheads="1"/>
                      </p:cNvPicPr>
                      <p:nvPr/>
                    </p:nvPicPr>
                    <p:blipFill>
                      <a:blip r:embed="rId6"/>
                      <a:srcRect/>
                      <a:stretch>
                        <a:fillRect/>
                      </a:stretch>
                    </p:blipFill>
                    <p:spPr bwMode="auto">
                      <a:xfrm>
                        <a:off x="1631548" y="1830523"/>
                        <a:ext cx="5996623" cy="1149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 name="组合 2"/>
          <p:cNvGrpSpPr/>
          <p:nvPr/>
        </p:nvGrpSpPr>
        <p:grpSpPr>
          <a:xfrm>
            <a:off x="3823775" y="2894267"/>
            <a:ext cx="2544193" cy="365898"/>
            <a:chOff x="3714750" y="3000595"/>
            <a:chExt cx="2762250" cy="365898"/>
          </a:xfrm>
        </p:grpSpPr>
        <p:sp>
          <p:nvSpPr>
            <p:cNvPr id="33797" name="Line 8"/>
            <p:cNvSpPr>
              <a:spLocks noChangeShapeType="1"/>
            </p:cNvSpPr>
            <p:nvPr/>
          </p:nvSpPr>
          <p:spPr bwMode="auto">
            <a:xfrm flipH="1">
              <a:off x="3714750" y="3020129"/>
              <a:ext cx="0" cy="346364"/>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3798" name="Line 9"/>
            <p:cNvSpPr>
              <a:spLocks noChangeShapeType="1"/>
            </p:cNvSpPr>
            <p:nvPr/>
          </p:nvSpPr>
          <p:spPr bwMode="auto">
            <a:xfrm>
              <a:off x="3714750" y="3362545"/>
              <a:ext cx="276225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3799" name="Line 10"/>
            <p:cNvSpPr>
              <a:spLocks noChangeShapeType="1"/>
            </p:cNvSpPr>
            <p:nvPr/>
          </p:nvSpPr>
          <p:spPr bwMode="auto">
            <a:xfrm flipV="1">
              <a:off x="6477000" y="3000595"/>
              <a:ext cx="0" cy="361950"/>
            </a:xfrm>
            <a:prstGeom prst="line">
              <a:avLst/>
            </a:prstGeom>
            <a:noFill/>
            <a:ln w="9525">
              <a:solidFill>
                <a:srgbClr val="FF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graphicFrame>
        <p:nvGraphicFramePr>
          <p:cNvPr id="14" name="对象 7"/>
          <p:cNvGraphicFramePr>
            <a:graphicFrameLocks noChangeAspect="1"/>
          </p:cNvGraphicFramePr>
          <p:nvPr>
            <p:extLst>
              <p:ext uri="{D42A27DB-BD31-4B8C-83A1-F6EECF244321}">
                <p14:modId xmlns:p14="http://schemas.microsoft.com/office/powerpoint/2010/main" val="4013235502"/>
              </p:ext>
            </p:extLst>
          </p:nvPr>
        </p:nvGraphicFramePr>
        <p:xfrm>
          <a:off x="1562100" y="3502025"/>
          <a:ext cx="6386513" cy="2994025"/>
        </p:xfrm>
        <a:graphic>
          <a:graphicData uri="http://schemas.openxmlformats.org/presentationml/2006/ole">
            <mc:AlternateContent xmlns:mc="http://schemas.openxmlformats.org/markup-compatibility/2006">
              <mc:Choice xmlns:v="urn:schemas-microsoft-com:vml" Requires="v">
                <p:oleObj spid="_x0000_s39940" name="Equation" r:id="rId7" imgW="3251160" imgH="1473120" progId="Equation.DSMT4">
                  <p:embed/>
                </p:oleObj>
              </mc:Choice>
              <mc:Fallback>
                <p:oleObj name="Equation" r:id="rId7" imgW="3251160" imgH="1473120" progId="Equation.DSMT4">
                  <p:embed/>
                  <p:pic>
                    <p:nvPicPr>
                      <p:cNvPr id="14" name="对象 7"/>
                      <p:cNvPicPr>
                        <a:picLocks noChangeAspect="1" noChangeArrowheads="1"/>
                      </p:cNvPicPr>
                      <p:nvPr/>
                    </p:nvPicPr>
                    <p:blipFill>
                      <a:blip r:embed="rId8"/>
                      <a:srcRect/>
                      <a:stretch>
                        <a:fillRect/>
                      </a:stretch>
                    </p:blipFill>
                    <p:spPr bwMode="auto">
                      <a:xfrm>
                        <a:off x="1562100" y="3502025"/>
                        <a:ext cx="6386513" cy="299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3"/>
          <p:cNvSpPr txBox="1">
            <a:spLocks noChangeArrowheads="1"/>
          </p:cNvSpPr>
          <p:nvPr/>
        </p:nvSpPr>
        <p:spPr bwMode="auto">
          <a:xfrm>
            <a:off x="581025" y="712788"/>
            <a:ext cx="5107394"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zh-CN" altLang="en-US" sz="2800" dirty="0">
                <a:solidFill>
                  <a:srgbClr val="0000FF"/>
                </a:solidFill>
                <a:latin typeface="宋体" pitchFamily="2" charset="-122"/>
              </a:rPr>
              <a:t>理想气体的</a:t>
            </a:r>
            <a:r>
              <a:rPr kumimoji="1" lang="en-US" altLang="zh-CN" sz="2800" b="0" dirty="0">
                <a:solidFill>
                  <a:srgbClr val="FF0000"/>
                </a:solidFill>
                <a:latin typeface="Times New Roman" pitchFamily="18" charset="0"/>
                <a:sym typeface="Symbol" pitchFamily="18" charset="2"/>
              </a:rPr>
              <a:t>(</a:t>
            </a:r>
            <a:r>
              <a:rPr kumimoji="1" lang="en-US" altLang="en-US" sz="2800" b="0" dirty="0">
                <a:solidFill>
                  <a:srgbClr val="FF0000"/>
                </a:solidFill>
                <a:latin typeface="Times New Roman" pitchFamily="18" charset="0"/>
                <a:sym typeface="Symbol" pitchFamily="18" charset="2"/>
              </a:rPr>
              <a:t></a:t>
            </a:r>
            <a:r>
              <a:rPr kumimoji="1" lang="en-US" altLang="zh-CN" sz="2800" b="0" i="1" dirty="0">
                <a:solidFill>
                  <a:srgbClr val="FF0000"/>
                </a:solidFill>
                <a:latin typeface="Times New Roman" pitchFamily="18" charset="0"/>
              </a:rPr>
              <a:t>H </a:t>
            </a:r>
            <a:r>
              <a:rPr kumimoji="1" lang="en-US" altLang="zh-CN" sz="2800" b="0" dirty="0">
                <a:solidFill>
                  <a:srgbClr val="FF0000"/>
                </a:solidFill>
                <a:latin typeface="Times New Roman" pitchFamily="18" charset="0"/>
              </a:rPr>
              <a:t>/ </a:t>
            </a:r>
            <a:r>
              <a:rPr kumimoji="1" lang="en-US" altLang="zh-CN" sz="2800" b="0" dirty="0">
                <a:solidFill>
                  <a:srgbClr val="FF0000"/>
                </a:solidFill>
                <a:latin typeface="Times New Roman" pitchFamily="18" charset="0"/>
                <a:sym typeface="Symbol" pitchFamily="18" charset="2"/>
              </a:rPr>
              <a:t></a:t>
            </a:r>
            <a:r>
              <a:rPr kumimoji="1" lang="en-US" altLang="zh-CN" sz="2800" b="0" i="1" dirty="0">
                <a:solidFill>
                  <a:srgbClr val="FF0000"/>
                </a:solidFill>
                <a:latin typeface="Times New Roman" pitchFamily="18" charset="0"/>
                <a:sym typeface="Symbol" pitchFamily="18" charset="2"/>
              </a:rPr>
              <a:t>p </a:t>
            </a:r>
            <a:r>
              <a:rPr kumimoji="1" lang="en-US" altLang="zh-CN" sz="2800" b="0" dirty="0">
                <a:solidFill>
                  <a:srgbClr val="FF0000"/>
                </a:solidFill>
                <a:latin typeface="Times New Roman" pitchFamily="18" charset="0"/>
                <a:sym typeface="Symbol" pitchFamily="18" charset="2"/>
              </a:rPr>
              <a:t>)</a:t>
            </a:r>
            <a:r>
              <a:rPr kumimoji="1" lang="en-US" altLang="zh-CN" sz="2800" b="0" i="1" baseline="-25000" dirty="0">
                <a:solidFill>
                  <a:srgbClr val="FF0000"/>
                </a:solidFill>
                <a:latin typeface="Times New Roman" pitchFamily="18" charset="0"/>
                <a:sym typeface="Symbol" pitchFamily="18" charset="2"/>
              </a:rPr>
              <a:t>T</a:t>
            </a:r>
            <a:endParaRPr kumimoji="1" lang="en-US" altLang="zh-CN" sz="2800" b="0" dirty="0">
              <a:solidFill>
                <a:srgbClr val="FF0000"/>
              </a:solidFill>
              <a:latin typeface="Times New Roman" pitchFamily="18" charset="0"/>
              <a:sym typeface="Symbol" pitchFamily="18" charset="2"/>
            </a:endParaRPr>
          </a:p>
        </p:txBody>
      </p:sp>
      <p:graphicFrame>
        <p:nvGraphicFramePr>
          <p:cNvPr id="33796" name="Object 5"/>
          <p:cNvGraphicFramePr>
            <a:graphicFrameLocks noChangeAspect="1"/>
          </p:cNvGraphicFramePr>
          <p:nvPr>
            <p:extLst>
              <p:ext uri="{D42A27DB-BD31-4B8C-83A1-F6EECF244321}">
                <p14:modId xmlns:p14="http://schemas.microsoft.com/office/powerpoint/2010/main" val="2881282371"/>
              </p:ext>
            </p:extLst>
          </p:nvPr>
        </p:nvGraphicFramePr>
        <p:xfrm>
          <a:off x="2582863" y="1435100"/>
          <a:ext cx="3722687" cy="1138238"/>
        </p:xfrm>
        <a:graphic>
          <a:graphicData uri="http://schemas.openxmlformats.org/presentationml/2006/ole">
            <mc:AlternateContent xmlns:mc="http://schemas.openxmlformats.org/markup-compatibility/2006">
              <mc:Choice xmlns:v="urn:schemas-microsoft-com:vml" Requires="v">
                <p:oleObj spid="_x0000_s40962" name="Equation" r:id="rId3" imgW="1536480" imgH="469800" progId="Equation.DSMT4">
                  <p:embed/>
                </p:oleObj>
              </mc:Choice>
              <mc:Fallback>
                <p:oleObj name="Equation" r:id="rId3" imgW="1536480" imgH="469800" progId="Equation.DSMT4">
                  <p:embed/>
                  <p:pic>
                    <p:nvPicPr>
                      <p:cNvPr id="33796" name="Object 5"/>
                      <p:cNvPicPr>
                        <a:picLocks noChangeAspect="1" noChangeArrowheads="1"/>
                      </p:cNvPicPr>
                      <p:nvPr/>
                    </p:nvPicPr>
                    <p:blipFill>
                      <a:blip r:embed="rId4"/>
                      <a:srcRect/>
                      <a:stretch>
                        <a:fillRect/>
                      </a:stretch>
                    </p:blipFill>
                    <p:spPr bwMode="auto">
                      <a:xfrm>
                        <a:off x="2582863" y="1435100"/>
                        <a:ext cx="3722687" cy="113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3801" name="Object 12"/>
          <p:cNvGraphicFramePr>
            <a:graphicFrameLocks noChangeAspect="1"/>
          </p:cNvGraphicFramePr>
          <p:nvPr>
            <p:extLst>
              <p:ext uri="{D42A27DB-BD31-4B8C-83A1-F6EECF244321}">
                <p14:modId xmlns:p14="http://schemas.microsoft.com/office/powerpoint/2010/main" val="2844520757"/>
              </p:ext>
            </p:extLst>
          </p:nvPr>
        </p:nvGraphicFramePr>
        <p:xfrm>
          <a:off x="3482975" y="2743200"/>
          <a:ext cx="1520825" cy="450850"/>
        </p:xfrm>
        <a:graphic>
          <a:graphicData uri="http://schemas.openxmlformats.org/presentationml/2006/ole">
            <mc:AlternateContent xmlns:mc="http://schemas.openxmlformats.org/markup-compatibility/2006">
              <mc:Choice xmlns:v="urn:schemas-microsoft-com:vml" Requires="v">
                <p:oleObj spid="_x0000_s40963" name="Equation" r:id="rId5" imgW="685800" imgH="203040" progId="Equation.DSMT4">
                  <p:embed/>
                </p:oleObj>
              </mc:Choice>
              <mc:Fallback>
                <p:oleObj name="Equation" r:id="rId5" imgW="685800" imgH="203040" progId="Equation.DSMT4">
                  <p:embed/>
                  <p:pic>
                    <p:nvPicPr>
                      <p:cNvPr id="33801" name="Object 12"/>
                      <p:cNvPicPr>
                        <a:picLocks noChangeAspect="1" noChangeArrowheads="1"/>
                      </p:cNvPicPr>
                      <p:nvPr/>
                    </p:nvPicPr>
                    <p:blipFill>
                      <a:blip r:embed="rId6"/>
                      <a:srcRect/>
                      <a:stretch>
                        <a:fillRect/>
                      </a:stretch>
                    </p:blipFill>
                    <p:spPr bwMode="auto">
                      <a:xfrm>
                        <a:off x="3482975" y="2743200"/>
                        <a:ext cx="1520825" cy="450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02" name="Object 13"/>
          <p:cNvGraphicFramePr>
            <a:graphicFrameLocks noChangeAspect="1"/>
          </p:cNvGraphicFramePr>
          <p:nvPr>
            <p:extLst>
              <p:ext uri="{D42A27DB-BD31-4B8C-83A1-F6EECF244321}">
                <p14:modId xmlns:p14="http://schemas.microsoft.com/office/powerpoint/2010/main" val="873501270"/>
              </p:ext>
            </p:extLst>
          </p:nvPr>
        </p:nvGraphicFramePr>
        <p:xfrm>
          <a:off x="2871788" y="3432175"/>
          <a:ext cx="2743200" cy="542925"/>
        </p:xfrm>
        <a:graphic>
          <a:graphicData uri="http://schemas.openxmlformats.org/presentationml/2006/ole">
            <mc:AlternateContent xmlns:mc="http://schemas.openxmlformats.org/markup-compatibility/2006">
              <mc:Choice xmlns:v="urn:schemas-microsoft-com:vml" Requires="v">
                <p:oleObj spid="_x0000_s40964" name="Equation" r:id="rId7" imgW="1218960" imgH="241200" progId="Equation.DSMT4">
                  <p:embed/>
                </p:oleObj>
              </mc:Choice>
              <mc:Fallback>
                <p:oleObj name="Equation" r:id="rId7" imgW="1218960" imgH="241200" progId="Equation.DSMT4">
                  <p:embed/>
                  <p:pic>
                    <p:nvPicPr>
                      <p:cNvPr id="33802" name="Object 13"/>
                      <p:cNvPicPr>
                        <a:picLocks noChangeAspect="1" noChangeArrowheads="1"/>
                      </p:cNvPicPr>
                      <p:nvPr/>
                    </p:nvPicPr>
                    <p:blipFill>
                      <a:blip r:embed="rId8"/>
                      <a:srcRect/>
                      <a:stretch>
                        <a:fillRect/>
                      </a:stretch>
                    </p:blipFill>
                    <p:spPr bwMode="auto">
                      <a:xfrm>
                        <a:off x="2871788" y="3432175"/>
                        <a:ext cx="2743200" cy="542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03" name="Object 14"/>
          <p:cNvGraphicFramePr>
            <a:graphicFrameLocks noChangeAspect="1"/>
          </p:cNvGraphicFramePr>
          <p:nvPr>
            <p:extLst>
              <p:ext uri="{D42A27DB-BD31-4B8C-83A1-F6EECF244321}">
                <p14:modId xmlns:p14="http://schemas.microsoft.com/office/powerpoint/2010/main" val="2440853512"/>
              </p:ext>
            </p:extLst>
          </p:nvPr>
        </p:nvGraphicFramePr>
        <p:xfrm>
          <a:off x="2308225" y="4065588"/>
          <a:ext cx="4549775" cy="555625"/>
        </p:xfrm>
        <a:graphic>
          <a:graphicData uri="http://schemas.openxmlformats.org/presentationml/2006/ole">
            <mc:AlternateContent xmlns:mc="http://schemas.openxmlformats.org/markup-compatibility/2006">
              <mc:Choice xmlns:v="urn:schemas-microsoft-com:vml" Requires="v">
                <p:oleObj spid="_x0000_s40965" name="Equation" r:id="rId9" imgW="1866600" imgH="228600" progId="Equation.DSMT4">
                  <p:embed/>
                </p:oleObj>
              </mc:Choice>
              <mc:Fallback>
                <p:oleObj name="Equation" r:id="rId9" imgW="1866600" imgH="228600" progId="Equation.DSMT4">
                  <p:embed/>
                  <p:pic>
                    <p:nvPicPr>
                      <p:cNvPr id="33803" name="Object 14"/>
                      <p:cNvPicPr>
                        <a:picLocks noChangeAspect="1" noChangeArrowheads="1"/>
                      </p:cNvPicPr>
                      <p:nvPr/>
                    </p:nvPicPr>
                    <p:blipFill>
                      <a:blip r:embed="rId10"/>
                      <a:srcRect/>
                      <a:stretch>
                        <a:fillRect/>
                      </a:stretch>
                    </p:blipFill>
                    <p:spPr bwMode="auto">
                      <a:xfrm>
                        <a:off x="2308225" y="4065588"/>
                        <a:ext cx="4549775" cy="555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9" name="对象 3"/>
          <p:cNvGraphicFramePr>
            <a:graphicFrameLocks noChangeAspect="1"/>
          </p:cNvGraphicFramePr>
          <p:nvPr>
            <p:extLst>
              <p:ext uri="{D42A27DB-BD31-4B8C-83A1-F6EECF244321}">
                <p14:modId xmlns:p14="http://schemas.microsoft.com/office/powerpoint/2010/main" val="4096356211"/>
              </p:ext>
            </p:extLst>
          </p:nvPr>
        </p:nvGraphicFramePr>
        <p:xfrm>
          <a:off x="2706688" y="4830763"/>
          <a:ext cx="3924300" cy="1030287"/>
        </p:xfrm>
        <a:graphic>
          <a:graphicData uri="http://schemas.openxmlformats.org/presentationml/2006/ole">
            <mc:AlternateContent xmlns:mc="http://schemas.openxmlformats.org/markup-compatibility/2006">
              <mc:Choice xmlns:v="urn:schemas-microsoft-com:vml" Requires="v">
                <p:oleObj spid="_x0000_s40966" name="Equation" r:id="rId11" imgW="1790640" imgH="469800" progId="Equation.DSMT4">
                  <p:embed/>
                </p:oleObj>
              </mc:Choice>
              <mc:Fallback>
                <p:oleObj name="Equation" r:id="rId11" imgW="1790640" imgH="469800" progId="Equation.DSMT4">
                  <p:embed/>
                  <p:pic>
                    <p:nvPicPr>
                      <p:cNvPr id="29709" name="对象 3"/>
                      <p:cNvPicPr>
                        <a:picLocks noChangeAspect="1" noChangeArrowheads="1"/>
                      </p:cNvPicPr>
                      <p:nvPr/>
                    </p:nvPicPr>
                    <p:blipFill>
                      <a:blip r:embed="rId12"/>
                      <a:srcRect/>
                      <a:stretch>
                        <a:fillRect/>
                      </a:stretch>
                    </p:blipFill>
                    <p:spPr bwMode="auto">
                      <a:xfrm>
                        <a:off x="2706688" y="4830763"/>
                        <a:ext cx="3924300" cy="1030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7618490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9709"/>
                                        </p:tgtEl>
                                        <p:attrNameLst>
                                          <p:attrName>style.visibility</p:attrName>
                                        </p:attrNameLst>
                                      </p:cBhvr>
                                      <p:to>
                                        <p:strVal val="visible"/>
                                      </p:to>
                                    </p:set>
                                    <p:anim calcmode="lin" valueType="num">
                                      <p:cBhvr additive="base">
                                        <p:cTn id="7" dur="500" fill="hold"/>
                                        <p:tgtEl>
                                          <p:spTgt spid="29709"/>
                                        </p:tgtEl>
                                        <p:attrNameLst>
                                          <p:attrName>ppt_x</p:attrName>
                                        </p:attrNameLst>
                                      </p:cBhvr>
                                      <p:tavLst>
                                        <p:tav tm="0">
                                          <p:val>
                                            <p:strVal val="#ppt_x"/>
                                          </p:val>
                                        </p:tav>
                                        <p:tav tm="100000">
                                          <p:val>
                                            <p:strVal val="#ppt_x"/>
                                          </p:val>
                                        </p:tav>
                                      </p:tavLst>
                                    </p:anim>
                                    <p:anim calcmode="lin" valueType="num">
                                      <p:cBhvr additive="base">
                                        <p:cTn id="8" dur="500" fill="hold"/>
                                        <p:tgtEl>
                                          <p:spTgt spid="2970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3"/>
          <p:cNvSpPr txBox="1">
            <a:spLocks noChangeArrowheads="1"/>
          </p:cNvSpPr>
          <p:nvPr/>
        </p:nvSpPr>
        <p:spPr bwMode="auto">
          <a:xfrm>
            <a:off x="457200" y="800100"/>
            <a:ext cx="752497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dirty="0">
                <a:solidFill>
                  <a:srgbClr val="FF0000"/>
                </a:solidFill>
                <a:latin typeface="Times New Roman" pitchFamily="18" charset="0"/>
              </a:rPr>
              <a:t>（</a:t>
            </a:r>
            <a:r>
              <a:rPr kumimoji="1" lang="en-US" altLang="zh-CN" sz="2800" dirty="0">
                <a:solidFill>
                  <a:srgbClr val="FF0000"/>
                </a:solidFill>
                <a:latin typeface="Times New Roman" pitchFamily="18" charset="0"/>
              </a:rPr>
              <a:t>3</a:t>
            </a:r>
            <a:r>
              <a:rPr kumimoji="1" lang="zh-CN" altLang="en-US" sz="2800" dirty="0">
                <a:solidFill>
                  <a:srgbClr val="FF0000"/>
                </a:solidFill>
                <a:latin typeface="Times New Roman" pitchFamily="18" charset="0"/>
              </a:rPr>
              <a:t>）简单封闭系统的热力学能变化</a:t>
            </a:r>
          </a:p>
        </p:txBody>
      </p:sp>
      <p:graphicFrame>
        <p:nvGraphicFramePr>
          <p:cNvPr id="34819" name="Object 5"/>
          <p:cNvGraphicFramePr>
            <a:graphicFrameLocks noChangeAspect="1"/>
          </p:cNvGraphicFramePr>
          <p:nvPr>
            <p:extLst>
              <p:ext uri="{D42A27DB-BD31-4B8C-83A1-F6EECF244321}">
                <p14:modId xmlns:p14="http://schemas.microsoft.com/office/powerpoint/2010/main" val="4021866442"/>
              </p:ext>
            </p:extLst>
          </p:nvPr>
        </p:nvGraphicFramePr>
        <p:xfrm>
          <a:off x="3136900" y="1504950"/>
          <a:ext cx="1908175" cy="588963"/>
        </p:xfrm>
        <a:graphic>
          <a:graphicData uri="http://schemas.openxmlformats.org/presentationml/2006/ole">
            <mc:AlternateContent xmlns:mc="http://schemas.openxmlformats.org/markup-compatibility/2006">
              <mc:Choice xmlns:v="urn:schemas-microsoft-com:vml" Requires="v">
                <p:oleObj spid="_x0000_s41986" name="Equation" r:id="rId3" imgW="825480" imgH="253800" progId="Equation.DSMT4">
                  <p:embed/>
                </p:oleObj>
              </mc:Choice>
              <mc:Fallback>
                <p:oleObj name="Equation" r:id="rId3" imgW="825480" imgH="253800" progId="Equation.DSMT4">
                  <p:embed/>
                  <p:pic>
                    <p:nvPicPr>
                      <p:cNvPr id="34819" name="Object 5"/>
                      <p:cNvPicPr>
                        <a:picLocks noChangeAspect="1" noChangeArrowheads="1"/>
                      </p:cNvPicPr>
                      <p:nvPr/>
                    </p:nvPicPr>
                    <p:blipFill>
                      <a:blip r:embed="rId4"/>
                      <a:srcRect/>
                      <a:stretch>
                        <a:fillRect/>
                      </a:stretch>
                    </p:blipFill>
                    <p:spPr bwMode="auto">
                      <a:xfrm>
                        <a:off x="3136900" y="1504950"/>
                        <a:ext cx="1908175" cy="588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20" name="Object 6"/>
          <p:cNvGraphicFramePr>
            <a:graphicFrameLocks noChangeAspect="1"/>
          </p:cNvGraphicFramePr>
          <p:nvPr>
            <p:extLst>
              <p:ext uri="{D42A27DB-BD31-4B8C-83A1-F6EECF244321}">
                <p14:modId xmlns:p14="http://schemas.microsoft.com/office/powerpoint/2010/main" val="3772914485"/>
              </p:ext>
            </p:extLst>
          </p:nvPr>
        </p:nvGraphicFramePr>
        <p:xfrm>
          <a:off x="661988" y="2197100"/>
          <a:ext cx="7881937" cy="1004888"/>
        </p:xfrm>
        <a:graphic>
          <a:graphicData uri="http://schemas.openxmlformats.org/presentationml/2006/ole">
            <mc:AlternateContent xmlns:mc="http://schemas.openxmlformats.org/markup-compatibility/2006">
              <mc:Choice xmlns:v="urn:schemas-microsoft-com:vml" Requires="v">
                <p:oleObj spid="_x0000_s41987" name="Equation" r:id="rId5" imgW="3784320" imgH="482400" progId="Equation.DSMT4">
                  <p:embed/>
                </p:oleObj>
              </mc:Choice>
              <mc:Fallback>
                <p:oleObj name="Equation" r:id="rId5" imgW="3784320" imgH="482400" progId="Equation.DSMT4">
                  <p:embed/>
                  <p:pic>
                    <p:nvPicPr>
                      <p:cNvPr id="34820" name="Object 6"/>
                      <p:cNvPicPr>
                        <a:picLocks noChangeAspect="1" noChangeArrowheads="1"/>
                      </p:cNvPicPr>
                      <p:nvPr/>
                    </p:nvPicPr>
                    <p:blipFill>
                      <a:blip r:embed="rId6"/>
                      <a:srcRect/>
                      <a:stretch>
                        <a:fillRect/>
                      </a:stretch>
                    </p:blipFill>
                    <p:spPr bwMode="auto">
                      <a:xfrm>
                        <a:off x="661988" y="2197100"/>
                        <a:ext cx="7881937" cy="1004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21" name="Text Box 7"/>
          <p:cNvSpPr txBox="1">
            <a:spLocks noChangeArrowheads="1"/>
          </p:cNvSpPr>
          <p:nvPr/>
        </p:nvSpPr>
        <p:spPr bwMode="auto">
          <a:xfrm>
            <a:off x="438150" y="3467100"/>
            <a:ext cx="7178264"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dirty="0">
                <a:solidFill>
                  <a:srgbClr val="FF0000"/>
                </a:solidFill>
                <a:latin typeface="Times New Roman" pitchFamily="18" charset="0"/>
              </a:rPr>
              <a:t>（</a:t>
            </a:r>
            <a:r>
              <a:rPr kumimoji="1" lang="en-US" altLang="zh-CN" sz="2800" dirty="0">
                <a:solidFill>
                  <a:srgbClr val="FF0000"/>
                </a:solidFill>
                <a:latin typeface="Times New Roman" pitchFamily="18" charset="0"/>
              </a:rPr>
              <a:t>4</a:t>
            </a:r>
            <a:r>
              <a:rPr kumimoji="1" lang="zh-CN" altLang="en-US" sz="2800" dirty="0">
                <a:solidFill>
                  <a:srgbClr val="FF0000"/>
                </a:solidFill>
                <a:latin typeface="Times New Roman" pitchFamily="18" charset="0"/>
              </a:rPr>
              <a:t>）简单封闭系统的焓变化</a:t>
            </a:r>
          </a:p>
        </p:txBody>
      </p:sp>
      <p:graphicFrame>
        <p:nvGraphicFramePr>
          <p:cNvPr id="34823" name="Object 9"/>
          <p:cNvGraphicFramePr>
            <a:graphicFrameLocks noChangeAspect="1"/>
          </p:cNvGraphicFramePr>
          <p:nvPr>
            <p:extLst>
              <p:ext uri="{D42A27DB-BD31-4B8C-83A1-F6EECF244321}">
                <p14:modId xmlns:p14="http://schemas.microsoft.com/office/powerpoint/2010/main" val="3266922186"/>
              </p:ext>
            </p:extLst>
          </p:nvPr>
        </p:nvGraphicFramePr>
        <p:xfrm>
          <a:off x="603250" y="4876800"/>
          <a:ext cx="7962900" cy="1057275"/>
        </p:xfrm>
        <a:graphic>
          <a:graphicData uri="http://schemas.openxmlformats.org/presentationml/2006/ole">
            <mc:AlternateContent xmlns:mc="http://schemas.openxmlformats.org/markup-compatibility/2006">
              <mc:Choice xmlns:v="urn:schemas-microsoft-com:vml" Requires="v">
                <p:oleObj spid="_x0000_s41988" name="Equation" r:id="rId7" imgW="3822480" imgH="507960" progId="Equation.DSMT4">
                  <p:embed/>
                </p:oleObj>
              </mc:Choice>
              <mc:Fallback>
                <p:oleObj name="Equation" r:id="rId7" imgW="3822480" imgH="507960" progId="Equation.DSMT4">
                  <p:embed/>
                  <p:pic>
                    <p:nvPicPr>
                      <p:cNvPr id="34823" name="Object 9"/>
                      <p:cNvPicPr>
                        <a:picLocks noChangeAspect="1" noChangeArrowheads="1"/>
                      </p:cNvPicPr>
                      <p:nvPr/>
                    </p:nvPicPr>
                    <p:blipFill>
                      <a:blip r:embed="rId8"/>
                      <a:srcRect/>
                      <a:stretch>
                        <a:fillRect/>
                      </a:stretch>
                    </p:blipFill>
                    <p:spPr bwMode="auto">
                      <a:xfrm>
                        <a:off x="603250" y="4876800"/>
                        <a:ext cx="7962900" cy="1057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24" name="Line 10"/>
          <p:cNvSpPr>
            <a:spLocks noChangeShapeType="1"/>
          </p:cNvSpPr>
          <p:nvPr/>
        </p:nvSpPr>
        <p:spPr bwMode="auto">
          <a:xfrm>
            <a:off x="1885950" y="3105150"/>
            <a:ext cx="0" cy="38100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4825" name="Line 11"/>
          <p:cNvSpPr>
            <a:spLocks noChangeShapeType="1"/>
          </p:cNvSpPr>
          <p:nvPr/>
        </p:nvSpPr>
        <p:spPr bwMode="auto">
          <a:xfrm>
            <a:off x="1885950" y="3467100"/>
            <a:ext cx="331470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4826" name="Line 12"/>
          <p:cNvSpPr>
            <a:spLocks noChangeShapeType="1"/>
          </p:cNvSpPr>
          <p:nvPr/>
        </p:nvSpPr>
        <p:spPr bwMode="auto">
          <a:xfrm flipH="1" flipV="1">
            <a:off x="5181600" y="3009900"/>
            <a:ext cx="19050" cy="4572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4827" name="Line 13"/>
          <p:cNvSpPr>
            <a:spLocks noChangeShapeType="1"/>
          </p:cNvSpPr>
          <p:nvPr/>
        </p:nvSpPr>
        <p:spPr bwMode="auto">
          <a:xfrm flipV="1">
            <a:off x="5200650" y="3028950"/>
            <a:ext cx="0" cy="438150"/>
          </a:xfrm>
          <a:prstGeom prst="line">
            <a:avLst/>
          </a:prstGeom>
          <a:noFill/>
          <a:ln w="9525">
            <a:solidFill>
              <a:srgbClr val="FF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4828" name="Line 14"/>
          <p:cNvSpPr>
            <a:spLocks noChangeShapeType="1"/>
          </p:cNvSpPr>
          <p:nvPr/>
        </p:nvSpPr>
        <p:spPr bwMode="auto">
          <a:xfrm>
            <a:off x="1866900" y="5848350"/>
            <a:ext cx="0" cy="38100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4829" name="Line 15"/>
          <p:cNvSpPr>
            <a:spLocks noChangeShapeType="1"/>
          </p:cNvSpPr>
          <p:nvPr/>
        </p:nvSpPr>
        <p:spPr bwMode="auto">
          <a:xfrm>
            <a:off x="1885950" y="6248400"/>
            <a:ext cx="331470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4830" name="Line 16"/>
          <p:cNvSpPr>
            <a:spLocks noChangeShapeType="1"/>
          </p:cNvSpPr>
          <p:nvPr/>
        </p:nvSpPr>
        <p:spPr bwMode="auto">
          <a:xfrm flipV="1">
            <a:off x="5200650" y="5791200"/>
            <a:ext cx="0" cy="438150"/>
          </a:xfrm>
          <a:prstGeom prst="line">
            <a:avLst/>
          </a:prstGeom>
          <a:noFill/>
          <a:ln w="9525">
            <a:solidFill>
              <a:srgbClr val="FF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5" name="Object 5">
            <a:extLst>
              <a:ext uri="{FF2B5EF4-FFF2-40B4-BE49-F238E27FC236}">
                <a16:creationId xmlns:a16="http://schemas.microsoft.com/office/drawing/2014/main" id="{DA7A4E6C-45A5-4AD4-98D3-EA79E92B635E}"/>
              </a:ext>
            </a:extLst>
          </p:cNvPr>
          <p:cNvGraphicFramePr>
            <a:graphicFrameLocks noChangeAspect="1"/>
          </p:cNvGraphicFramePr>
          <p:nvPr>
            <p:extLst>
              <p:ext uri="{D42A27DB-BD31-4B8C-83A1-F6EECF244321}">
                <p14:modId xmlns:p14="http://schemas.microsoft.com/office/powerpoint/2010/main" val="257451508"/>
              </p:ext>
            </p:extLst>
          </p:nvPr>
        </p:nvGraphicFramePr>
        <p:xfrm>
          <a:off x="3108325" y="4287838"/>
          <a:ext cx="1966913" cy="588962"/>
        </p:xfrm>
        <a:graphic>
          <a:graphicData uri="http://schemas.openxmlformats.org/presentationml/2006/ole">
            <mc:AlternateContent xmlns:mc="http://schemas.openxmlformats.org/markup-compatibility/2006">
              <mc:Choice xmlns:v="urn:schemas-microsoft-com:vml" Requires="v">
                <p:oleObj spid="_x0000_s41989" name="Equation" r:id="rId9" imgW="850680" imgH="253800" progId="Equation.DSMT4">
                  <p:embed/>
                </p:oleObj>
              </mc:Choice>
              <mc:Fallback>
                <p:oleObj name="Equation" r:id="rId9" imgW="850680" imgH="253800" progId="Equation.DSMT4">
                  <p:embed/>
                  <p:pic>
                    <p:nvPicPr>
                      <p:cNvPr id="15" name="Object 5">
                        <a:extLst>
                          <a:ext uri="{FF2B5EF4-FFF2-40B4-BE49-F238E27FC236}">
                            <a16:creationId xmlns:a16="http://schemas.microsoft.com/office/drawing/2014/main" id="{DA7A4E6C-45A5-4AD4-98D3-EA79E92B635E}"/>
                          </a:ext>
                        </a:extLst>
                      </p:cNvPr>
                      <p:cNvPicPr>
                        <a:picLocks noChangeAspect="1" noChangeArrowheads="1"/>
                      </p:cNvPicPr>
                      <p:nvPr/>
                    </p:nvPicPr>
                    <p:blipFill>
                      <a:blip r:embed="rId10"/>
                      <a:srcRect/>
                      <a:stretch>
                        <a:fillRect/>
                      </a:stretch>
                    </p:blipFill>
                    <p:spPr bwMode="auto">
                      <a:xfrm>
                        <a:off x="3108325" y="4287838"/>
                        <a:ext cx="1966913" cy="588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842" name="Object 7"/>
          <p:cNvGraphicFramePr>
            <a:graphicFrameLocks noChangeAspect="1"/>
          </p:cNvGraphicFramePr>
          <p:nvPr>
            <p:extLst>
              <p:ext uri="{D42A27DB-BD31-4B8C-83A1-F6EECF244321}">
                <p14:modId xmlns:p14="http://schemas.microsoft.com/office/powerpoint/2010/main" val="2894166997"/>
              </p:ext>
            </p:extLst>
          </p:nvPr>
        </p:nvGraphicFramePr>
        <p:xfrm>
          <a:off x="3943350" y="1293813"/>
          <a:ext cx="4700588" cy="896937"/>
        </p:xfrm>
        <a:graphic>
          <a:graphicData uri="http://schemas.openxmlformats.org/presentationml/2006/ole">
            <mc:AlternateContent xmlns:mc="http://schemas.openxmlformats.org/markup-compatibility/2006">
              <mc:Choice xmlns:v="urn:schemas-microsoft-com:vml" Requires="v">
                <p:oleObj spid="_x0000_s43010" name="Equation" r:id="rId3" imgW="2400120" imgH="457200" progId="Equation.DSMT4">
                  <p:embed/>
                </p:oleObj>
              </mc:Choice>
              <mc:Fallback>
                <p:oleObj name="Equation" r:id="rId3" imgW="2400120" imgH="457200" progId="Equation.DSMT4">
                  <p:embed/>
                  <p:pic>
                    <p:nvPicPr>
                      <p:cNvPr id="35842" name="Object 7"/>
                      <p:cNvPicPr>
                        <a:picLocks noChangeAspect="1" noChangeArrowheads="1"/>
                      </p:cNvPicPr>
                      <p:nvPr/>
                    </p:nvPicPr>
                    <p:blipFill>
                      <a:blip r:embed="rId4"/>
                      <a:srcRect/>
                      <a:stretch>
                        <a:fillRect/>
                      </a:stretch>
                    </p:blipFill>
                    <p:spPr bwMode="auto">
                      <a:xfrm>
                        <a:off x="3943350" y="1293813"/>
                        <a:ext cx="4700588" cy="896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43" name="Text Box 2"/>
          <p:cNvSpPr txBox="1">
            <a:spLocks noChangeArrowheads="1"/>
          </p:cNvSpPr>
          <p:nvPr/>
        </p:nvSpPr>
        <p:spPr bwMode="auto">
          <a:xfrm>
            <a:off x="457200" y="647700"/>
            <a:ext cx="7471186"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dirty="0">
                <a:solidFill>
                  <a:srgbClr val="FF0000"/>
                </a:solidFill>
                <a:latin typeface="Times New Roman" pitchFamily="18" charset="0"/>
              </a:rPr>
              <a:t>（</a:t>
            </a:r>
            <a:r>
              <a:rPr kumimoji="1" lang="en-US" altLang="zh-CN" sz="2800" dirty="0">
                <a:solidFill>
                  <a:srgbClr val="FF0000"/>
                </a:solidFill>
                <a:latin typeface="Times New Roman" pitchFamily="18" charset="0"/>
              </a:rPr>
              <a:t>5</a:t>
            </a:r>
            <a:r>
              <a:rPr kumimoji="1" lang="zh-CN" altLang="en-US" sz="2800" dirty="0">
                <a:solidFill>
                  <a:srgbClr val="FF0000"/>
                </a:solidFill>
                <a:latin typeface="Times New Roman" pitchFamily="18" charset="0"/>
              </a:rPr>
              <a:t>）简单封闭系统的熵变化</a:t>
            </a:r>
          </a:p>
        </p:txBody>
      </p:sp>
      <p:graphicFrame>
        <p:nvGraphicFramePr>
          <p:cNvPr id="35844" name="Object 4"/>
          <p:cNvGraphicFramePr>
            <a:graphicFrameLocks noChangeAspect="1"/>
          </p:cNvGraphicFramePr>
          <p:nvPr>
            <p:extLst>
              <p:ext uri="{D42A27DB-BD31-4B8C-83A1-F6EECF244321}">
                <p14:modId xmlns:p14="http://schemas.microsoft.com/office/powerpoint/2010/main" val="3838344164"/>
              </p:ext>
            </p:extLst>
          </p:nvPr>
        </p:nvGraphicFramePr>
        <p:xfrm>
          <a:off x="1265238" y="4916488"/>
          <a:ext cx="6638925" cy="977900"/>
        </p:xfrm>
        <a:graphic>
          <a:graphicData uri="http://schemas.openxmlformats.org/presentationml/2006/ole">
            <mc:AlternateContent xmlns:mc="http://schemas.openxmlformats.org/markup-compatibility/2006">
              <mc:Choice xmlns:v="urn:schemas-microsoft-com:vml" Requires="v">
                <p:oleObj spid="_x0000_s43011" name="Equation" r:id="rId5" imgW="3187440" imgH="469800" progId="Equation.DSMT4">
                  <p:embed/>
                </p:oleObj>
              </mc:Choice>
              <mc:Fallback>
                <p:oleObj name="Equation" r:id="rId5" imgW="3187440" imgH="469800" progId="Equation.DSMT4">
                  <p:embed/>
                  <p:pic>
                    <p:nvPicPr>
                      <p:cNvPr id="35844" name="Object 4"/>
                      <p:cNvPicPr>
                        <a:picLocks noChangeAspect="1" noChangeArrowheads="1"/>
                      </p:cNvPicPr>
                      <p:nvPr/>
                    </p:nvPicPr>
                    <p:blipFill>
                      <a:blip r:embed="rId6"/>
                      <a:srcRect/>
                      <a:stretch>
                        <a:fillRect/>
                      </a:stretch>
                    </p:blipFill>
                    <p:spPr bwMode="auto">
                      <a:xfrm>
                        <a:off x="1265238" y="4916488"/>
                        <a:ext cx="6638925" cy="977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45" name="Object 5"/>
          <p:cNvGraphicFramePr>
            <a:graphicFrameLocks noChangeAspect="1"/>
          </p:cNvGraphicFramePr>
          <p:nvPr>
            <p:extLst>
              <p:ext uri="{D42A27DB-BD31-4B8C-83A1-F6EECF244321}">
                <p14:modId xmlns:p14="http://schemas.microsoft.com/office/powerpoint/2010/main" val="2386578171"/>
              </p:ext>
            </p:extLst>
          </p:nvPr>
        </p:nvGraphicFramePr>
        <p:xfrm>
          <a:off x="1327150" y="1411288"/>
          <a:ext cx="1790700" cy="587375"/>
        </p:xfrm>
        <a:graphic>
          <a:graphicData uri="http://schemas.openxmlformats.org/presentationml/2006/ole">
            <mc:AlternateContent xmlns:mc="http://schemas.openxmlformats.org/markup-compatibility/2006">
              <mc:Choice xmlns:v="urn:schemas-microsoft-com:vml" Requires="v">
                <p:oleObj spid="_x0000_s43012" name="Equation" r:id="rId7" imgW="774360" imgH="253800" progId="Equation.DSMT4">
                  <p:embed/>
                </p:oleObj>
              </mc:Choice>
              <mc:Fallback>
                <p:oleObj name="Equation" r:id="rId7" imgW="774360" imgH="253800" progId="Equation.DSMT4">
                  <p:embed/>
                  <p:pic>
                    <p:nvPicPr>
                      <p:cNvPr id="35845" name="Object 5"/>
                      <p:cNvPicPr>
                        <a:picLocks noChangeAspect="1" noChangeArrowheads="1"/>
                      </p:cNvPicPr>
                      <p:nvPr/>
                    </p:nvPicPr>
                    <p:blipFill>
                      <a:blip r:embed="rId8"/>
                      <a:srcRect/>
                      <a:stretch>
                        <a:fillRect/>
                      </a:stretch>
                    </p:blipFill>
                    <p:spPr bwMode="auto">
                      <a:xfrm>
                        <a:off x="1327150" y="1411288"/>
                        <a:ext cx="1790700" cy="587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46" name="Object 6"/>
          <p:cNvGraphicFramePr>
            <a:graphicFrameLocks noChangeAspect="1"/>
          </p:cNvGraphicFramePr>
          <p:nvPr>
            <p:extLst>
              <p:ext uri="{D42A27DB-BD31-4B8C-83A1-F6EECF244321}">
                <p14:modId xmlns:p14="http://schemas.microsoft.com/office/powerpoint/2010/main" val="2589632039"/>
              </p:ext>
            </p:extLst>
          </p:nvPr>
        </p:nvGraphicFramePr>
        <p:xfrm>
          <a:off x="1306513" y="2332038"/>
          <a:ext cx="6823075" cy="925512"/>
        </p:xfrm>
        <a:graphic>
          <a:graphicData uri="http://schemas.openxmlformats.org/presentationml/2006/ole">
            <mc:AlternateContent xmlns:mc="http://schemas.openxmlformats.org/markup-compatibility/2006">
              <mc:Choice xmlns:v="urn:schemas-microsoft-com:vml" Requires="v">
                <p:oleObj spid="_x0000_s43013" name="Equation" r:id="rId9" imgW="3276360" imgH="444240" progId="Equation.DSMT4">
                  <p:embed/>
                </p:oleObj>
              </mc:Choice>
              <mc:Fallback>
                <p:oleObj name="Equation" r:id="rId9" imgW="3276360" imgH="444240" progId="Equation.DSMT4">
                  <p:embed/>
                  <p:pic>
                    <p:nvPicPr>
                      <p:cNvPr id="35846" name="Object 6"/>
                      <p:cNvPicPr>
                        <a:picLocks noChangeAspect="1" noChangeArrowheads="1"/>
                      </p:cNvPicPr>
                      <p:nvPr/>
                    </p:nvPicPr>
                    <p:blipFill>
                      <a:blip r:embed="rId10"/>
                      <a:srcRect/>
                      <a:stretch>
                        <a:fillRect/>
                      </a:stretch>
                    </p:blipFill>
                    <p:spPr bwMode="auto">
                      <a:xfrm>
                        <a:off x="1306513" y="2332038"/>
                        <a:ext cx="6823075" cy="925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47" name="Object 3"/>
          <p:cNvGraphicFramePr>
            <a:graphicFrameLocks noChangeAspect="1"/>
          </p:cNvGraphicFramePr>
          <p:nvPr>
            <p:extLst>
              <p:ext uri="{D42A27DB-BD31-4B8C-83A1-F6EECF244321}">
                <p14:modId xmlns:p14="http://schemas.microsoft.com/office/powerpoint/2010/main" val="2597092285"/>
              </p:ext>
            </p:extLst>
          </p:nvPr>
        </p:nvGraphicFramePr>
        <p:xfrm>
          <a:off x="1363663" y="3810000"/>
          <a:ext cx="1792287" cy="588963"/>
        </p:xfrm>
        <a:graphic>
          <a:graphicData uri="http://schemas.openxmlformats.org/presentationml/2006/ole">
            <mc:AlternateContent xmlns:mc="http://schemas.openxmlformats.org/markup-compatibility/2006">
              <mc:Choice xmlns:v="urn:schemas-microsoft-com:vml" Requires="v">
                <p:oleObj spid="_x0000_s43014" name="Equation" r:id="rId11" imgW="774360" imgH="253800" progId="Equation.DSMT4">
                  <p:embed/>
                </p:oleObj>
              </mc:Choice>
              <mc:Fallback>
                <p:oleObj name="Equation" r:id="rId11" imgW="774360" imgH="253800" progId="Equation.DSMT4">
                  <p:embed/>
                  <p:pic>
                    <p:nvPicPr>
                      <p:cNvPr id="35847" name="Object 3"/>
                      <p:cNvPicPr>
                        <a:picLocks noChangeAspect="1" noChangeArrowheads="1"/>
                      </p:cNvPicPr>
                      <p:nvPr/>
                    </p:nvPicPr>
                    <p:blipFill>
                      <a:blip r:embed="rId12"/>
                      <a:srcRect/>
                      <a:stretch>
                        <a:fillRect/>
                      </a:stretch>
                    </p:blipFill>
                    <p:spPr bwMode="auto">
                      <a:xfrm>
                        <a:off x="1363663" y="3810000"/>
                        <a:ext cx="1792287" cy="588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48" name="Object 8"/>
          <p:cNvGraphicFramePr>
            <a:graphicFrameLocks noChangeAspect="1"/>
          </p:cNvGraphicFramePr>
          <p:nvPr>
            <p:extLst>
              <p:ext uri="{D42A27DB-BD31-4B8C-83A1-F6EECF244321}">
                <p14:modId xmlns:p14="http://schemas.microsoft.com/office/powerpoint/2010/main" val="713196043"/>
              </p:ext>
            </p:extLst>
          </p:nvPr>
        </p:nvGraphicFramePr>
        <p:xfrm>
          <a:off x="3917950" y="3635375"/>
          <a:ext cx="4699000" cy="944563"/>
        </p:xfrm>
        <a:graphic>
          <a:graphicData uri="http://schemas.openxmlformats.org/presentationml/2006/ole">
            <mc:AlternateContent xmlns:mc="http://schemas.openxmlformats.org/markup-compatibility/2006">
              <mc:Choice xmlns:v="urn:schemas-microsoft-com:vml" Requires="v">
                <p:oleObj spid="_x0000_s43015" name="Equation" r:id="rId13" imgW="2400120" imgH="482400" progId="Equation.DSMT4">
                  <p:embed/>
                </p:oleObj>
              </mc:Choice>
              <mc:Fallback>
                <p:oleObj name="Equation" r:id="rId13" imgW="2400120" imgH="482400" progId="Equation.DSMT4">
                  <p:embed/>
                  <p:pic>
                    <p:nvPicPr>
                      <p:cNvPr id="35848" name="Object 8"/>
                      <p:cNvPicPr>
                        <a:picLocks noChangeAspect="1" noChangeArrowheads="1"/>
                      </p:cNvPicPr>
                      <p:nvPr/>
                    </p:nvPicPr>
                    <p:blipFill>
                      <a:blip r:embed="rId14"/>
                      <a:srcRect/>
                      <a:stretch>
                        <a:fillRect/>
                      </a:stretch>
                    </p:blipFill>
                    <p:spPr bwMode="auto">
                      <a:xfrm>
                        <a:off x="3917950" y="3635375"/>
                        <a:ext cx="4699000" cy="944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Text Box 2"/>
          <p:cNvSpPr txBox="1">
            <a:spLocks noChangeArrowheads="1"/>
          </p:cNvSpPr>
          <p:nvPr/>
        </p:nvSpPr>
        <p:spPr bwMode="auto">
          <a:xfrm>
            <a:off x="457200" y="647700"/>
            <a:ext cx="7697096"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dirty="0">
                <a:solidFill>
                  <a:srgbClr val="FF0000"/>
                </a:solidFill>
                <a:latin typeface="Times New Roman" pitchFamily="18" charset="0"/>
              </a:rPr>
              <a:t>（</a:t>
            </a:r>
            <a:r>
              <a:rPr kumimoji="1" lang="en-US" altLang="zh-CN" sz="2800" dirty="0">
                <a:solidFill>
                  <a:srgbClr val="FF0000"/>
                </a:solidFill>
                <a:latin typeface="Times New Roman" pitchFamily="18" charset="0"/>
              </a:rPr>
              <a:t>6</a:t>
            </a:r>
            <a:r>
              <a:rPr kumimoji="1" lang="zh-CN" altLang="en-US" sz="2800" dirty="0">
                <a:solidFill>
                  <a:srgbClr val="FF0000"/>
                </a:solidFill>
                <a:latin typeface="Times New Roman" pitchFamily="18" charset="0"/>
              </a:rPr>
              <a:t>）简单封闭系统的亥氏函数变化</a:t>
            </a:r>
          </a:p>
        </p:txBody>
      </p:sp>
      <p:graphicFrame>
        <p:nvGraphicFramePr>
          <p:cNvPr id="36868" name="Object 3"/>
          <p:cNvGraphicFramePr>
            <a:graphicFrameLocks noChangeAspect="1"/>
          </p:cNvGraphicFramePr>
          <p:nvPr>
            <p:extLst>
              <p:ext uri="{D42A27DB-BD31-4B8C-83A1-F6EECF244321}">
                <p14:modId xmlns:p14="http://schemas.microsoft.com/office/powerpoint/2010/main" val="2703434024"/>
              </p:ext>
            </p:extLst>
          </p:nvPr>
        </p:nvGraphicFramePr>
        <p:xfrm>
          <a:off x="1754188" y="1169988"/>
          <a:ext cx="2697162" cy="481012"/>
        </p:xfrm>
        <a:graphic>
          <a:graphicData uri="http://schemas.openxmlformats.org/presentationml/2006/ole">
            <mc:AlternateContent xmlns:mc="http://schemas.openxmlformats.org/markup-compatibility/2006">
              <mc:Choice xmlns:v="urn:schemas-microsoft-com:vml" Requires="v">
                <p:oleObj spid="_x0000_s44034" name="Equation" r:id="rId3" imgW="1130040" imgH="203040" progId="Equation.DSMT4">
                  <p:embed/>
                </p:oleObj>
              </mc:Choice>
              <mc:Fallback>
                <p:oleObj name="Equation" r:id="rId3" imgW="1130040" imgH="203040" progId="Equation.DSMT4">
                  <p:embed/>
                  <p:pic>
                    <p:nvPicPr>
                      <p:cNvPr id="36868" name="Object 3"/>
                      <p:cNvPicPr>
                        <a:picLocks noChangeAspect="1" noChangeArrowheads="1"/>
                      </p:cNvPicPr>
                      <p:nvPr/>
                    </p:nvPicPr>
                    <p:blipFill>
                      <a:blip r:embed="rId4"/>
                      <a:srcRect/>
                      <a:stretch>
                        <a:fillRect/>
                      </a:stretch>
                    </p:blipFill>
                    <p:spPr bwMode="auto">
                      <a:xfrm>
                        <a:off x="1754188" y="1169988"/>
                        <a:ext cx="2697162"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69" name="Object 4"/>
          <p:cNvGraphicFramePr>
            <a:graphicFrameLocks noChangeAspect="1"/>
          </p:cNvGraphicFramePr>
          <p:nvPr>
            <p:extLst>
              <p:ext uri="{D42A27DB-BD31-4B8C-83A1-F6EECF244321}">
                <p14:modId xmlns:p14="http://schemas.microsoft.com/office/powerpoint/2010/main" val="1298288464"/>
              </p:ext>
            </p:extLst>
          </p:nvPr>
        </p:nvGraphicFramePr>
        <p:xfrm>
          <a:off x="5089525" y="1112838"/>
          <a:ext cx="1822450" cy="517525"/>
        </p:xfrm>
        <a:graphic>
          <a:graphicData uri="http://schemas.openxmlformats.org/presentationml/2006/ole">
            <mc:AlternateContent xmlns:mc="http://schemas.openxmlformats.org/markup-compatibility/2006">
              <mc:Choice xmlns:v="urn:schemas-microsoft-com:vml" Requires="v">
                <p:oleObj spid="_x0000_s44035" name="Equation" r:id="rId5" imgW="799920" imgH="228600" progId="Equation.DSMT4">
                  <p:embed/>
                </p:oleObj>
              </mc:Choice>
              <mc:Fallback>
                <p:oleObj name="Equation" r:id="rId5" imgW="799920" imgH="228600" progId="Equation.DSMT4">
                  <p:embed/>
                  <p:pic>
                    <p:nvPicPr>
                      <p:cNvPr id="36869" name="Object 4"/>
                      <p:cNvPicPr>
                        <a:picLocks noChangeAspect="1" noChangeArrowheads="1"/>
                      </p:cNvPicPr>
                      <p:nvPr/>
                    </p:nvPicPr>
                    <p:blipFill>
                      <a:blip r:embed="rId6"/>
                      <a:srcRect/>
                      <a:stretch>
                        <a:fillRect/>
                      </a:stretch>
                    </p:blipFill>
                    <p:spPr bwMode="auto">
                      <a:xfrm>
                        <a:off x="5089525" y="1112838"/>
                        <a:ext cx="182245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870" name="Text Box 5"/>
          <p:cNvSpPr txBox="1">
            <a:spLocks noChangeArrowheads="1"/>
          </p:cNvSpPr>
          <p:nvPr/>
        </p:nvSpPr>
        <p:spPr bwMode="auto">
          <a:xfrm>
            <a:off x="457199" y="1674813"/>
            <a:ext cx="8224221"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dirty="0">
                <a:solidFill>
                  <a:srgbClr val="FF0000"/>
                </a:solidFill>
                <a:latin typeface="Times New Roman" pitchFamily="18" charset="0"/>
              </a:rPr>
              <a:t>（</a:t>
            </a:r>
            <a:r>
              <a:rPr kumimoji="1" lang="en-US" altLang="zh-CN" sz="2800" dirty="0">
                <a:solidFill>
                  <a:srgbClr val="FF0000"/>
                </a:solidFill>
                <a:latin typeface="Times New Roman" pitchFamily="18" charset="0"/>
              </a:rPr>
              <a:t>7</a:t>
            </a:r>
            <a:r>
              <a:rPr kumimoji="1" lang="zh-CN" altLang="en-US" sz="2800" dirty="0">
                <a:solidFill>
                  <a:srgbClr val="FF0000"/>
                </a:solidFill>
                <a:latin typeface="Times New Roman" pitchFamily="18" charset="0"/>
              </a:rPr>
              <a:t>）简单封闭系统的吉氏函数变化</a:t>
            </a:r>
          </a:p>
        </p:txBody>
      </p:sp>
      <p:graphicFrame>
        <p:nvGraphicFramePr>
          <p:cNvPr id="36871" name="Object 6"/>
          <p:cNvGraphicFramePr>
            <a:graphicFrameLocks noChangeAspect="1"/>
          </p:cNvGraphicFramePr>
          <p:nvPr>
            <p:extLst>
              <p:ext uri="{D42A27DB-BD31-4B8C-83A1-F6EECF244321}">
                <p14:modId xmlns:p14="http://schemas.microsoft.com/office/powerpoint/2010/main" val="2741357767"/>
              </p:ext>
            </p:extLst>
          </p:nvPr>
        </p:nvGraphicFramePr>
        <p:xfrm>
          <a:off x="1957388" y="2192338"/>
          <a:ext cx="2636837" cy="481012"/>
        </p:xfrm>
        <a:graphic>
          <a:graphicData uri="http://schemas.openxmlformats.org/presentationml/2006/ole">
            <mc:AlternateContent xmlns:mc="http://schemas.openxmlformats.org/markup-compatibility/2006">
              <mc:Choice xmlns:v="urn:schemas-microsoft-com:vml" Requires="v">
                <p:oleObj spid="_x0000_s44036" name="Equation" r:id="rId7" imgW="1104840" imgH="203040" progId="Equation.DSMT4">
                  <p:embed/>
                </p:oleObj>
              </mc:Choice>
              <mc:Fallback>
                <p:oleObj name="Equation" r:id="rId7" imgW="1104840" imgH="203040" progId="Equation.DSMT4">
                  <p:embed/>
                  <p:pic>
                    <p:nvPicPr>
                      <p:cNvPr id="36871" name="Object 6"/>
                      <p:cNvPicPr>
                        <a:picLocks noChangeAspect="1" noChangeArrowheads="1"/>
                      </p:cNvPicPr>
                      <p:nvPr/>
                    </p:nvPicPr>
                    <p:blipFill>
                      <a:blip r:embed="rId8"/>
                      <a:srcRect/>
                      <a:stretch>
                        <a:fillRect/>
                      </a:stretch>
                    </p:blipFill>
                    <p:spPr bwMode="auto">
                      <a:xfrm>
                        <a:off x="1957388" y="2192338"/>
                        <a:ext cx="2636837"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72" name="Object 7"/>
          <p:cNvGraphicFramePr>
            <a:graphicFrameLocks noChangeAspect="1"/>
          </p:cNvGraphicFramePr>
          <p:nvPr>
            <p:extLst>
              <p:ext uri="{D42A27DB-BD31-4B8C-83A1-F6EECF244321}">
                <p14:modId xmlns:p14="http://schemas.microsoft.com/office/powerpoint/2010/main" val="3024284294"/>
              </p:ext>
            </p:extLst>
          </p:nvPr>
        </p:nvGraphicFramePr>
        <p:xfrm>
          <a:off x="5276850" y="2100263"/>
          <a:ext cx="1636713" cy="539750"/>
        </p:xfrm>
        <a:graphic>
          <a:graphicData uri="http://schemas.openxmlformats.org/presentationml/2006/ole">
            <mc:AlternateContent xmlns:mc="http://schemas.openxmlformats.org/markup-compatibility/2006">
              <mc:Choice xmlns:v="urn:schemas-microsoft-com:vml" Requires="v">
                <p:oleObj spid="_x0000_s44037" name="Equation" r:id="rId9" imgW="685800" imgH="228600" progId="Equation.DSMT4">
                  <p:embed/>
                </p:oleObj>
              </mc:Choice>
              <mc:Fallback>
                <p:oleObj name="Equation" r:id="rId9" imgW="685800" imgH="228600" progId="Equation.DSMT4">
                  <p:embed/>
                  <p:pic>
                    <p:nvPicPr>
                      <p:cNvPr id="36872" name="Object 7"/>
                      <p:cNvPicPr>
                        <a:picLocks noChangeAspect="1" noChangeArrowheads="1"/>
                      </p:cNvPicPr>
                      <p:nvPr/>
                    </p:nvPicPr>
                    <p:blipFill>
                      <a:blip r:embed="rId10"/>
                      <a:srcRect/>
                      <a:stretch>
                        <a:fillRect/>
                      </a:stretch>
                    </p:blipFill>
                    <p:spPr bwMode="auto">
                      <a:xfrm>
                        <a:off x="5276850" y="2100263"/>
                        <a:ext cx="1636713" cy="539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873" name="Text Box 8"/>
          <p:cNvSpPr txBox="1">
            <a:spLocks noChangeArrowheads="1"/>
          </p:cNvSpPr>
          <p:nvPr/>
        </p:nvSpPr>
        <p:spPr bwMode="auto">
          <a:xfrm>
            <a:off x="440952" y="2624305"/>
            <a:ext cx="5695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dirty="0">
                <a:solidFill>
                  <a:srgbClr val="FF0000"/>
                </a:solidFill>
                <a:latin typeface="Times New Roman" pitchFamily="18" charset="0"/>
              </a:rPr>
              <a:t>（</a:t>
            </a:r>
            <a:r>
              <a:rPr kumimoji="1" lang="en-US" altLang="zh-CN" sz="2800" dirty="0">
                <a:solidFill>
                  <a:srgbClr val="FF0000"/>
                </a:solidFill>
                <a:latin typeface="Times New Roman" pitchFamily="18" charset="0"/>
              </a:rPr>
              <a:t>8</a:t>
            </a:r>
            <a:r>
              <a:rPr kumimoji="1" lang="zh-CN" altLang="en-US" sz="2800" dirty="0">
                <a:solidFill>
                  <a:srgbClr val="FF0000"/>
                </a:solidFill>
                <a:latin typeface="Times New Roman" pitchFamily="18" charset="0"/>
              </a:rPr>
              <a:t>）</a:t>
            </a:r>
            <a:r>
              <a:rPr kumimoji="1" lang="en-US" altLang="zh-CN" sz="2800" i="1" dirty="0" err="1">
                <a:solidFill>
                  <a:srgbClr val="FF0000"/>
                </a:solidFill>
                <a:latin typeface="Times New Roman" pitchFamily="18" charset="0"/>
              </a:rPr>
              <a:t>C</a:t>
            </a:r>
            <a:r>
              <a:rPr kumimoji="1" lang="en-US" altLang="zh-CN" sz="2800" i="1" baseline="-25000" dirty="0" err="1">
                <a:solidFill>
                  <a:srgbClr val="FF0000"/>
                </a:solidFill>
                <a:latin typeface="Times New Roman" pitchFamily="18" charset="0"/>
              </a:rPr>
              <a:t>p</a:t>
            </a:r>
            <a:r>
              <a:rPr kumimoji="1" lang="en-US" altLang="zh-CN" sz="2800" dirty="0">
                <a:solidFill>
                  <a:srgbClr val="FF0000"/>
                </a:solidFill>
                <a:latin typeface="Times New Roman" pitchFamily="18" charset="0"/>
              </a:rPr>
              <a:t> </a:t>
            </a:r>
            <a:r>
              <a:rPr kumimoji="1" lang="zh-CN" altLang="en-US" sz="2800" dirty="0">
                <a:solidFill>
                  <a:srgbClr val="FF0000"/>
                </a:solidFill>
                <a:latin typeface="Times New Roman" pitchFamily="18" charset="0"/>
              </a:rPr>
              <a:t>和 </a:t>
            </a:r>
            <a:r>
              <a:rPr kumimoji="1" lang="en-US" altLang="zh-CN" sz="2800" i="1" dirty="0">
                <a:solidFill>
                  <a:srgbClr val="FF0000"/>
                </a:solidFill>
                <a:latin typeface="Times New Roman" pitchFamily="18" charset="0"/>
              </a:rPr>
              <a:t>C</a:t>
            </a:r>
            <a:r>
              <a:rPr kumimoji="1" lang="en-US" altLang="zh-CN" sz="2800" i="1" baseline="-25000" dirty="0">
                <a:solidFill>
                  <a:srgbClr val="FF0000"/>
                </a:solidFill>
                <a:latin typeface="Times New Roman" pitchFamily="18" charset="0"/>
              </a:rPr>
              <a:t>V</a:t>
            </a:r>
            <a:r>
              <a:rPr kumimoji="1" lang="en-US" altLang="zh-CN" sz="2800" dirty="0">
                <a:solidFill>
                  <a:srgbClr val="FF0000"/>
                </a:solidFill>
                <a:latin typeface="Times New Roman" pitchFamily="18" charset="0"/>
              </a:rPr>
              <a:t> </a:t>
            </a:r>
            <a:r>
              <a:rPr kumimoji="1" lang="zh-CN" altLang="en-US" sz="2800" dirty="0">
                <a:solidFill>
                  <a:srgbClr val="FF0000"/>
                </a:solidFill>
                <a:latin typeface="Times New Roman" pitchFamily="18" charset="0"/>
              </a:rPr>
              <a:t>的换算</a:t>
            </a:r>
          </a:p>
        </p:txBody>
      </p:sp>
      <p:graphicFrame>
        <p:nvGraphicFramePr>
          <p:cNvPr id="15" name="Object 14">
            <a:extLst>
              <a:ext uri="{FF2B5EF4-FFF2-40B4-BE49-F238E27FC236}">
                <a16:creationId xmlns:a16="http://schemas.microsoft.com/office/drawing/2014/main" id="{9B7E6141-FDB0-4DA6-B217-45DA92B7E430}"/>
              </a:ext>
            </a:extLst>
          </p:cNvPr>
          <p:cNvGraphicFramePr>
            <a:graphicFrameLocks noChangeAspect="1"/>
          </p:cNvGraphicFramePr>
          <p:nvPr>
            <p:extLst>
              <p:ext uri="{D42A27DB-BD31-4B8C-83A1-F6EECF244321}">
                <p14:modId xmlns:p14="http://schemas.microsoft.com/office/powerpoint/2010/main" val="516393529"/>
              </p:ext>
            </p:extLst>
          </p:nvPr>
        </p:nvGraphicFramePr>
        <p:xfrm>
          <a:off x="1227138" y="3821113"/>
          <a:ext cx="4456112" cy="1177925"/>
        </p:xfrm>
        <a:graphic>
          <a:graphicData uri="http://schemas.openxmlformats.org/presentationml/2006/ole">
            <mc:AlternateContent xmlns:mc="http://schemas.openxmlformats.org/markup-compatibility/2006">
              <mc:Choice xmlns:v="urn:schemas-microsoft-com:vml" Requires="v">
                <p:oleObj spid="_x0000_s44038" name="Equation" r:id="rId11" imgW="1917360" imgH="507960" progId="Equation.DSMT4">
                  <p:embed/>
                </p:oleObj>
              </mc:Choice>
              <mc:Fallback>
                <p:oleObj name="Equation" r:id="rId11" imgW="1917360" imgH="507960" progId="Equation.DSMT4">
                  <p:embed/>
                  <p:pic>
                    <p:nvPicPr>
                      <p:cNvPr id="15" name="Object 14">
                        <a:extLst>
                          <a:ext uri="{FF2B5EF4-FFF2-40B4-BE49-F238E27FC236}">
                            <a16:creationId xmlns:a16="http://schemas.microsoft.com/office/drawing/2014/main" id="{9B7E6141-FDB0-4DA6-B217-45DA92B7E430}"/>
                          </a:ext>
                        </a:extLst>
                      </p:cNvPr>
                      <p:cNvPicPr>
                        <a:picLocks noChangeAspect="1" noChangeArrowheads="1"/>
                      </p:cNvPicPr>
                      <p:nvPr/>
                    </p:nvPicPr>
                    <p:blipFill>
                      <a:blip r:embed="rId12"/>
                      <a:srcRect/>
                      <a:stretch>
                        <a:fillRect/>
                      </a:stretch>
                    </p:blipFill>
                    <p:spPr bwMode="auto">
                      <a:xfrm>
                        <a:off x="1227138" y="3821113"/>
                        <a:ext cx="4456112" cy="1177925"/>
                      </a:xfrm>
                      <a:prstGeom prst="rect">
                        <a:avLst/>
                      </a:prstGeom>
                      <a:noFill/>
                      <a:ln>
                        <a:noFill/>
                      </a:ln>
                      <a:effectLst/>
                    </p:spPr>
                  </p:pic>
                </p:oleObj>
              </mc:Fallback>
            </mc:AlternateContent>
          </a:graphicData>
        </a:graphic>
      </p:graphicFrame>
      <p:graphicFrame>
        <p:nvGraphicFramePr>
          <p:cNvPr id="16" name="Object 14">
            <a:extLst>
              <a:ext uri="{FF2B5EF4-FFF2-40B4-BE49-F238E27FC236}">
                <a16:creationId xmlns:a16="http://schemas.microsoft.com/office/drawing/2014/main" id="{768B7437-3F4A-47C5-9789-5A5A52BEEA77}"/>
              </a:ext>
            </a:extLst>
          </p:cNvPr>
          <p:cNvGraphicFramePr>
            <a:graphicFrameLocks noChangeAspect="1"/>
          </p:cNvGraphicFramePr>
          <p:nvPr>
            <p:extLst>
              <p:ext uri="{D42A27DB-BD31-4B8C-83A1-F6EECF244321}">
                <p14:modId xmlns:p14="http://schemas.microsoft.com/office/powerpoint/2010/main" val="962613394"/>
              </p:ext>
            </p:extLst>
          </p:nvPr>
        </p:nvGraphicFramePr>
        <p:xfrm>
          <a:off x="1762125" y="5057775"/>
          <a:ext cx="6411913" cy="1022350"/>
        </p:xfrm>
        <a:graphic>
          <a:graphicData uri="http://schemas.openxmlformats.org/presentationml/2006/ole">
            <mc:AlternateContent xmlns:mc="http://schemas.openxmlformats.org/markup-compatibility/2006">
              <mc:Choice xmlns:v="urn:schemas-microsoft-com:vml" Requires="v">
                <p:oleObj spid="_x0000_s44039" name="Equation" r:id="rId13" imgW="2869920" imgH="457200" progId="Equation.DSMT4">
                  <p:embed/>
                </p:oleObj>
              </mc:Choice>
              <mc:Fallback>
                <p:oleObj name="Equation" r:id="rId13" imgW="2869920" imgH="457200" progId="Equation.DSMT4">
                  <p:embed/>
                  <p:pic>
                    <p:nvPicPr>
                      <p:cNvPr id="16" name="Object 14">
                        <a:extLst>
                          <a:ext uri="{FF2B5EF4-FFF2-40B4-BE49-F238E27FC236}">
                            <a16:creationId xmlns:a16="http://schemas.microsoft.com/office/drawing/2014/main" id="{768B7437-3F4A-47C5-9789-5A5A52BEEA77}"/>
                          </a:ext>
                        </a:extLst>
                      </p:cNvPr>
                      <p:cNvPicPr>
                        <a:picLocks noChangeAspect="1" noChangeArrowheads="1"/>
                      </p:cNvPicPr>
                      <p:nvPr/>
                    </p:nvPicPr>
                    <p:blipFill>
                      <a:blip r:embed="rId14"/>
                      <a:srcRect/>
                      <a:stretch>
                        <a:fillRect/>
                      </a:stretch>
                    </p:blipFill>
                    <p:spPr bwMode="auto">
                      <a:xfrm>
                        <a:off x="1762125" y="5057775"/>
                        <a:ext cx="6411913" cy="1022350"/>
                      </a:xfrm>
                      <a:prstGeom prst="rect">
                        <a:avLst/>
                      </a:prstGeom>
                      <a:noFill/>
                      <a:ln>
                        <a:noFill/>
                      </a:ln>
                      <a:effectLst/>
                    </p:spPr>
                  </p:pic>
                </p:oleObj>
              </mc:Fallback>
            </mc:AlternateContent>
          </a:graphicData>
        </a:graphic>
      </p:graphicFrame>
      <p:sp>
        <p:nvSpPr>
          <p:cNvPr id="3" name="文本框 2">
            <a:extLst>
              <a:ext uri="{FF2B5EF4-FFF2-40B4-BE49-F238E27FC236}">
                <a16:creationId xmlns:a16="http://schemas.microsoft.com/office/drawing/2014/main" id="{322EFEEA-871C-47C0-B3C0-6B93C99410BE}"/>
              </a:ext>
            </a:extLst>
          </p:cNvPr>
          <p:cNvSpPr txBox="1"/>
          <p:nvPr/>
        </p:nvSpPr>
        <p:spPr>
          <a:xfrm>
            <a:off x="1349144" y="3255719"/>
            <a:ext cx="4787758" cy="523220"/>
          </a:xfrm>
          <a:prstGeom prst="rect">
            <a:avLst/>
          </a:prstGeom>
          <a:noFill/>
        </p:spPr>
        <p:txBody>
          <a:bodyPr wrap="square" rtlCol="0">
            <a:spAutoFit/>
          </a:bodyPr>
          <a:lstStyle/>
          <a:p>
            <a:r>
              <a:rPr lang="zh-CN" altLang="en-US" dirty="0">
                <a:solidFill>
                  <a:srgbClr val="FF0000"/>
                </a:solidFill>
              </a:rPr>
              <a:t>方法一：用热容的普遍定义</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00425282-DFB7-409D-849A-8DEC4DC6FF9F}"/>
              </a:ext>
            </a:extLst>
          </p:cNvPr>
          <p:cNvGrpSpPr/>
          <p:nvPr/>
        </p:nvGrpSpPr>
        <p:grpSpPr>
          <a:xfrm>
            <a:off x="1753523" y="1292225"/>
            <a:ext cx="5316464" cy="2091165"/>
            <a:chOff x="1711578" y="889553"/>
            <a:chExt cx="5316464" cy="2091165"/>
          </a:xfrm>
        </p:grpSpPr>
        <p:graphicFrame>
          <p:nvGraphicFramePr>
            <p:cNvPr id="5" name="Object 15">
              <a:extLst>
                <a:ext uri="{FF2B5EF4-FFF2-40B4-BE49-F238E27FC236}">
                  <a16:creationId xmlns:a16="http://schemas.microsoft.com/office/drawing/2014/main" id="{1D8818F0-EFFD-455A-85DD-3639BDF6B1B8}"/>
                </a:ext>
              </a:extLst>
            </p:cNvPr>
            <p:cNvGraphicFramePr>
              <a:graphicFrameLocks noChangeAspect="1"/>
            </p:cNvGraphicFramePr>
            <p:nvPr>
              <p:extLst>
                <p:ext uri="{D42A27DB-BD31-4B8C-83A1-F6EECF244321}">
                  <p14:modId xmlns:p14="http://schemas.microsoft.com/office/powerpoint/2010/main" val="1111813622"/>
                </p:ext>
              </p:extLst>
            </p:nvPr>
          </p:nvGraphicFramePr>
          <p:xfrm>
            <a:off x="1858293" y="889553"/>
            <a:ext cx="5014912" cy="2084388"/>
          </p:xfrm>
          <a:graphic>
            <a:graphicData uri="http://schemas.openxmlformats.org/presentationml/2006/ole">
              <mc:AlternateContent xmlns:mc="http://schemas.openxmlformats.org/markup-compatibility/2006">
                <mc:Choice xmlns:v="urn:schemas-microsoft-com:vml" Requires="v">
                  <p:oleObj spid="_x0000_s45058" name="Equation" r:id="rId3" imgW="2323800" imgH="965160" progId="Equation.DSMT4">
                    <p:embed/>
                  </p:oleObj>
                </mc:Choice>
                <mc:Fallback>
                  <p:oleObj name="Equation" r:id="rId3" imgW="2323800" imgH="965160" progId="Equation.DSMT4">
                    <p:embed/>
                    <p:pic>
                      <p:nvPicPr>
                        <p:cNvPr id="5" name="Object 15">
                          <a:extLst>
                            <a:ext uri="{FF2B5EF4-FFF2-40B4-BE49-F238E27FC236}">
                              <a16:creationId xmlns:a16="http://schemas.microsoft.com/office/drawing/2014/main" id="{1D8818F0-EFFD-455A-85DD-3639BDF6B1B8}"/>
                            </a:ext>
                          </a:extLst>
                        </p:cNvPr>
                        <p:cNvPicPr>
                          <a:picLocks noChangeAspect="1" noChangeArrowheads="1"/>
                        </p:cNvPicPr>
                        <p:nvPr/>
                      </p:nvPicPr>
                      <p:blipFill>
                        <a:blip r:embed="rId4"/>
                        <a:srcRect/>
                        <a:stretch>
                          <a:fillRect/>
                        </a:stretch>
                      </p:blipFill>
                      <p:spPr bwMode="auto">
                        <a:xfrm>
                          <a:off x="1858293" y="889553"/>
                          <a:ext cx="5014912" cy="208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圆角矩形 1">
              <a:extLst>
                <a:ext uri="{FF2B5EF4-FFF2-40B4-BE49-F238E27FC236}">
                  <a16:creationId xmlns:a16="http://schemas.microsoft.com/office/drawing/2014/main" id="{74235BF6-A7A0-467C-A551-D8D12164633C}"/>
                </a:ext>
              </a:extLst>
            </p:cNvPr>
            <p:cNvSpPr/>
            <p:nvPr/>
          </p:nvSpPr>
          <p:spPr bwMode="auto">
            <a:xfrm>
              <a:off x="1711578" y="1932712"/>
              <a:ext cx="5316464" cy="1048006"/>
            </a:xfrm>
            <a:prstGeom prst="roundRect">
              <a:avLst/>
            </a:prstGeom>
            <a:noFill/>
            <a:ln w="28575"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grpSp>
      <p:grpSp>
        <p:nvGrpSpPr>
          <p:cNvPr id="10" name="组合 9">
            <a:extLst>
              <a:ext uri="{FF2B5EF4-FFF2-40B4-BE49-F238E27FC236}">
                <a16:creationId xmlns:a16="http://schemas.microsoft.com/office/drawing/2014/main" id="{6561B007-9C84-4886-9CC6-8BEA0B77E97C}"/>
              </a:ext>
            </a:extLst>
          </p:cNvPr>
          <p:cNvGrpSpPr/>
          <p:nvPr/>
        </p:nvGrpSpPr>
        <p:grpSpPr>
          <a:xfrm>
            <a:off x="1101725" y="3673475"/>
            <a:ext cx="7207250" cy="2076450"/>
            <a:chOff x="1135281" y="3505695"/>
            <a:chExt cx="7207250" cy="2076450"/>
          </a:xfrm>
        </p:grpSpPr>
        <p:graphicFrame>
          <p:nvGraphicFramePr>
            <p:cNvPr id="4" name="Object 14">
              <a:extLst>
                <a:ext uri="{FF2B5EF4-FFF2-40B4-BE49-F238E27FC236}">
                  <a16:creationId xmlns:a16="http://schemas.microsoft.com/office/drawing/2014/main" id="{9FACE550-869A-4306-8CB8-0C2AA18B1F50}"/>
                </a:ext>
              </a:extLst>
            </p:cNvPr>
            <p:cNvGraphicFramePr>
              <a:graphicFrameLocks noChangeAspect="1"/>
            </p:cNvGraphicFramePr>
            <p:nvPr>
              <p:extLst>
                <p:ext uri="{D42A27DB-BD31-4B8C-83A1-F6EECF244321}">
                  <p14:modId xmlns:p14="http://schemas.microsoft.com/office/powerpoint/2010/main" val="1929591345"/>
                </p:ext>
              </p:extLst>
            </p:nvPr>
          </p:nvGraphicFramePr>
          <p:xfrm>
            <a:off x="1135281" y="3505695"/>
            <a:ext cx="7207250" cy="2076450"/>
          </p:xfrm>
          <a:graphic>
            <a:graphicData uri="http://schemas.openxmlformats.org/presentationml/2006/ole">
              <mc:AlternateContent xmlns:mc="http://schemas.openxmlformats.org/markup-compatibility/2006">
                <mc:Choice xmlns:v="urn:schemas-microsoft-com:vml" Requires="v">
                  <p:oleObj spid="_x0000_s45059" name="Equation" r:id="rId5" imgW="3263760" imgH="939600" progId="Equation.DSMT4">
                    <p:embed/>
                  </p:oleObj>
                </mc:Choice>
                <mc:Fallback>
                  <p:oleObj name="Equation" r:id="rId5" imgW="3263760" imgH="939600" progId="Equation.DSMT4">
                    <p:embed/>
                    <p:pic>
                      <p:nvPicPr>
                        <p:cNvPr id="4" name="Object 14">
                          <a:extLst>
                            <a:ext uri="{FF2B5EF4-FFF2-40B4-BE49-F238E27FC236}">
                              <a16:creationId xmlns:a16="http://schemas.microsoft.com/office/drawing/2014/main" id="{9FACE550-869A-4306-8CB8-0C2AA18B1F50}"/>
                            </a:ext>
                          </a:extLst>
                        </p:cNvPr>
                        <p:cNvPicPr>
                          <a:picLocks noChangeAspect="1" noChangeArrowheads="1"/>
                        </p:cNvPicPr>
                        <p:nvPr/>
                      </p:nvPicPr>
                      <p:blipFill>
                        <a:blip r:embed="rId6"/>
                        <a:srcRect/>
                        <a:stretch>
                          <a:fillRect/>
                        </a:stretch>
                      </p:blipFill>
                      <p:spPr bwMode="auto">
                        <a:xfrm>
                          <a:off x="1135281" y="3505695"/>
                          <a:ext cx="7207250" cy="2076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圆角矩形 13">
              <a:extLst>
                <a:ext uri="{FF2B5EF4-FFF2-40B4-BE49-F238E27FC236}">
                  <a16:creationId xmlns:a16="http://schemas.microsoft.com/office/drawing/2014/main" id="{B2238D24-5485-47B6-9E8E-4B05FFA851F8}"/>
                </a:ext>
              </a:extLst>
            </p:cNvPr>
            <p:cNvSpPr/>
            <p:nvPr/>
          </p:nvSpPr>
          <p:spPr bwMode="auto">
            <a:xfrm>
              <a:off x="2396674" y="4586088"/>
              <a:ext cx="1077484" cy="967816"/>
            </a:xfrm>
            <a:prstGeom prst="roundRect">
              <a:avLst/>
            </a:prstGeom>
            <a:noFill/>
            <a:ln w="28575"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grpSp>
      <p:graphicFrame>
        <p:nvGraphicFramePr>
          <p:cNvPr id="8" name="对象 1">
            <a:extLst>
              <a:ext uri="{FF2B5EF4-FFF2-40B4-BE49-F238E27FC236}">
                <a16:creationId xmlns:a16="http://schemas.microsoft.com/office/drawing/2014/main" id="{309A4E85-35BF-4872-87CC-055CD198E912}"/>
              </a:ext>
            </a:extLst>
          </p:cNvPr>
          <p:cNvGraphicFramePr>
            <a:graphicFrameLocks noChangeAspect="1"/>
          </p:cNvGraphicFramePr>
          <p:nvPr>
            <p:extLst>
              <p:ext uri="{D42A27DB-BD31-4B8C-83A1-F6EECF244321}">
                <p14:modId xmlns:p14="http://schemas.microsoft.com/office/powerpoint/2010/main" val="892120281"/>
              </p:ext>
            </p:extLst>
          </p:nvPr>
        </p:nvGraphicFramePr>
        <p:xfrm>
          <a:off x="2538413" y="6019800"/>
          <a:ext cx="3544887" cy="527050"/>
        </p:xfrm>
        <a:graphic>
          <a:graphicData uri="http://schemas.openxmlformats.org/presentationml/2006/ole">
            <mc:AlternateContent xmlns:mc="http://schemas.openxmlformats.org/markup-compatibility/2006">
              <mc:Choice xmlns:v="urn:schemas-microsoft-com:vml" Requires="v">
                <p:oleObj spid="_x0000_s45060" name="Equation" r:id="rId7" imgW="1625400" imgH="241200" progId="Equation.DSMT4">
                  <p:embed/>
                </p:oleObj>
              </mc:Choice>
              <mc:Fallback>
                <p:oleObj name="Equation" r:id="rId7" imgW="1625400" imgH="241200" progId="Equation.DSMT4">
                  <p:embed/>
                  <p:pic>
                    <p:nvPicPr>
                      <p:cNvPr id="8" name="对象 1">
                        <a:extLst>
                          <a:ext uri="{FF2B5EF4-FFF2-40B4-BE49-F238E27FC236}">
                            <a16:creationId xmlns:a16="http://schemas.microsoft.com/office/drawing/2014/main" id="{309A4E85-35BF-4872-87CC-055CD198E912}"/>
                          </a:ext>
                        </a:extLst>
                      </p:cNvPr>
                      <p:cNvPicPr>
                        <a:picLocks noChangeAspect="1" noChangeArrowheads="1"/>
                      </p:cNvPicPr>
                      <p:nvPr/>
                    </p:nvPicPr>
                    <p:blipFill>
                      <a:blip r:embed="rId8"/>
                      <a:srcRect/>
                      <a:stretch>
                        <a:fillRect/>
                      </a:stretch>
                    </p:blipFill>
                    <p:spPr bwMode="auto">
                      <a:xfrm>
                        <a:off x="2538413" y="6019800"/>
                        <a:ext cx="3544887"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文本框 10">
            <a:extLst>
              <a:ext uri="{FF2B5EF4-FFF2-40B4-BE49-F238E27FC236}">
                <a16:creationId xmlns:a16="http://schemas.microsoft.com/office/drawing/2014/main" id="{690EAF43-B479-42C1-ADB4-0F6C110F305E}"/>
              </a:ext>
            </a:extLst>
          </p:cNvPr>
          <p:cNvSpPr txBox="1"/>
          <p:nvPr/>
        </p:nvSpPr>
        <p:spPr>
          <a:xfrm>
            <a:off x="787082" y="742236"/>
            <a:ext cx="7048235" cy="523220"/>
          </a:xfrm>
          <a:prstGeom prst="rect">
            <a:avLst/>
          </a:prstGeom>
          <a:noFill/>
        </p:spPr>
        <p:txBody>
          <a:bodyPr wrap="square" rtlCol="0">
            <a:spAutoFit/>
          </a:bodyPr>
          <a:lstStyle/>
          <a:p>
            <a:r>
              <a:rPr lang="zh-CN" altLang="en-US" dirty="0">
                <a:solidFill>
                  <a:srgbClr val="FF0000"/>
                </a:solidFill>
              </a:rPr>
              <a:t>方法二：</a:t>
            </a:r>
          </a:p>
        </p:txBody>
      </p:sp>
      <p:sp>
        <p:nvSpPr>
          <p:cNvPr id="12" name="箭头: 左弧形 11">
            <a:extLst>
              <a:ext uri="{FF2B5EF4-FFF2-40B4-BE49-F238E27FC236}">
                <a16:creationId xmlns:a16="http://schemas.microsoft.com/office/drawing/2014/main" id="{348194C5-8C0C-4F9F-B937-45EF8A7C327D}"/>
              </a:ext>
            </a:extLst>
          </p:cNvPr>
          <p:cNvSpPr/>
          <p:nvPr/>
        </p:nvSpPr>
        <p:spPr bwMode="auto">
          <a:xfrm rot="20806109">
            <a:off x="805150" y="2863633"/>
            <a:ext cx="1215087" cy="3220904"/>
          </a:xfrm>
          <a:prstGeom prst="curvedRightArrow">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16845556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495300" y="514350"/>
            <a:ext cx="8172450" cy="523220"/>
          </a:xfrm>
          <a:prstGeom prst="rect">
            <a:avLst/>
          </a:prstGeom>
          <a:noFill/>
          <a:ln>
            <a:noFill/>
          </a:ln>
          <a:effectLst/>
          <a:extLst>
            <a:ext uri="{909E8E84-426E-40DD-AFC4-6F175D3DCCD1}">
              <a14:hiddenFill xmlns:a14="http://schemas.microsoft.com/office/drawing/2010/main">
                <a:solidFill>
                  <a:srgbClr val="00CCFF"/>
                </a:solidFill>
              </a14:hiddenFill>
            </a:ext>
            <a:ext uri="{91240B29-F687-4F45-9708-019B960494DF}">
              <a14:hiddenLine xmlns:a14="http://schemas.microsoft.com/office/drawing/2010/main" w="9525">
                <a:solidFill>
                  <a:srgbClr val="00C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dirty="0">
                <a:solidFill>
                  <a:srgbClr val="FF0000"/>
                </a:solidFill>
                <a:latin typeface="楷体" panose="02010609060101010101" pitchFamily="49" charset="-122"/>
                <a:ea typeface="楷体" panose="02010609060101010101" pitchFamily="49" charset="-122"/>
              </a:rPr>
              <a:t>数学复习：循环关系式</a:t>
            </a:r>
            <a:endParaRPr kumimoji="1" lang="zh-CN" altLang="en-US" sz="2400" dirty="0">
              <a:latin typeface="楷体" panose="02010609060101010101" pitchFamily="49" charset="-122"/>
              <a:ea typeface="楷体" panose="02010609060101010101" pitchFamily="49" charset="-122"/>
            </a:endParaRPr>
          </a:p>
        </p:txBody>
      </p:sp>
      <p:sp>
        <p:nvSpPr>
          <p:cNvPr id="22536" name="TextBox 6"/>
          <p:cNvSpPr txBox="1">
            <a:spLocks noChangeArrowheads="1"/>
          </p:cNvSpPr>
          <p:nvPr/>
        </p:nvSpPr>
        <p:spPr bwMode="auto">
          <a:xfrm>
            <a:off x="1019175" y="4229100"/>
            <a:ext cx="18002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400" dirty="0">
                <a:latin typeface="Times New Roman" pitchFamily="18" charset="0"/>
              </a:rPr>
              <a:t>令</a:t>
            </a:r>
            <a:r>
              <a:rPr lang="en-US" altLang="zh-CN" sz="2400" b="0" i="1" dirty="0">
                <a:solidFill>
                  <a:srgbClr val="000000"/>
                </a:solidFill>
                <a:latin typeface="Times New Roman" pitchFamily="18" charset="0"/>
              </a:rPr>
              <a:t>z</a:t>
            </a:r>
            <a:r>
              <a:rPr lang="en-US" altLang="zh-CN" sz="2400" b="0" dirty="0">
                <a:solidFill>
                  <a:srgbClr val="000000"/>
                </a:solidFill>
                <a:latin typeface="Times New Roman" pitchFamily="18" charset="0"/>
              </a:rPr>
              <a:t>,</a:t>
            </a:r>
            <a:r>
              <a:rPr lang="en-US" altLang="zh-CN" sz="2400" dirty="0">
                <a:solidFill>
                  <a:srgbClr val="000000"/>
                </a:solidFill>
                <a:latin typeface="Times New Roman" pitchFamily="18" charset="0"/>
              </a:rPr>
              <a:t> t</a:t>
            </a:r>
            <a:r>
              <a:rPr lang="zh-CN" altLang="en-US" sz="2400" dirty="0">
                <a:latin typeface="Times New Roman" pitchFamily="18" charset="0"/>
              </a:rPr>
              <a:t>不变</a:t>
            </a:r>
          </a:p>
        </p:txBody>
      </p:sp>
      <p:sp>
        <p:nvSpPr>
          <p:cNvPr id="22539" name="TextBox 2"/>
          <p:cNvSpPr txBox="1">
            <a:spLocks noChangeArrowheads="1"/>
          </p:cNvSpPr>
          <p:nvPr/>
        </p:nvSpPr>
        <p:spPr bwMode="auto">
          <a:xfrm>
            <a:off x="1123950" y="3243263"/>
            <a:ext cx="13335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400" dirty="0">
                <a:latin typeface="Times New Roman" pitchFamily="18" charset="0"/>
              </a:rPr>
              <a:t>除以</a:t>
            </a:r>
            <a:r>
              <a:rPr lang="en-US" altLang="zh-CN" sz="2400" b="0" dirty="0" err="1">
                <a:solidFill>
                  <a:srgbClr val="000000"/>
                </a:solidFill>
                <a:latin typeface="Times New Roman" pitchFamily="18" charset="0"/>
              </a:rPr>
              <a:t>d</a:t>
            </a:r>
            <a:r>
              <a:rPr lang="en-US" altLang="zh-CN" sz="2400" b="0" i="1" dirty="0" err="1">
                <a:solidFill>
                  <a:srgbClr val="000000"/>
                </a:solidFill>
                <a:latin typeface="Times New Roman" pitchFamily="18" charset="0"/>
              </a:rPr>
              <a:t>y</a:t>
            </a:r>
            <a:endParaRPr lang="zh-CN" altLang="en-US" sz="2400" b="0" i="1" dirty="0">
              <a:solidFill>
                <a:srgbClr val="000000"/>
              </a:solidFill>
              <a:latin typeface="Times New Roman" pitchFamily="18" charset="0"/>
            </a:endParaRPr>
          </a:p>
        </p:txBody>
      </p:sp>
      <p:sp>
        <p:nvSpPr>
          <p:cNvPr id="12" name="TextBox 6"/>
          <p:cNvSpPr txBox="1">
            <a:spLocks noChangeArrowheads="1"/>
          </p:cNvSpPr>
          <p:nvPr/>
        </p:nvSpPr>
        <p:spPr bwMode="auto">
          <a:xfrm>
            <a:off x="935959" y="6056372"/>
            <a:ext cx="78465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400" dirty="0">
                <a:latin typeface="Times New Roman" pitchFamily="18" charset="0"/>
              </a:rPr>
              <a:t>再由倒数关系式，立得所需结论。</a:t>
            </a:r>
          </a:p>
        </p:txBody>
      </p:sp>
      <p:graphicFrame>
        <p:nvGraphicFramePr>
          <p:cNvPr id="2" name="对象 1">
            <a:extLst>
              <a:ext uri="{FF2B5EF4-FFF2-40B4-BE49-F238E27FC236}">
                <a16:creationId xmlns:a16="http://schemas.microsoft.com/office/drawing/2014/main" id="{36DCA2F7-8359-4F24-897B-B3554EEB0170}"/>
              </a:ext>
            </a:extLst>
          </p:cNvPr>
          <p:cNvGraphicFramePr>
            <a:graphicFrameLocks noChangeAspect="1"/>
          </p:cNvGraphicFramePr>
          <p:nvPr>
            <p:extLst>
              <p:ext uri="{D42A27DB-BD31-4B8C-83A1-F6EECF244321}">
                <p14:modId xmlns:p14="http://schemas.microsoft.com/office/powerpoint/2010/main" val="3989737247"/>
              </p:ext>
            </p:extLst>
          </p:nvPr>
        </p:nvGraphicFramePr>
        <p:xfrm>
          <a:off x="3824288" y="1016000"/>
          <a:ext cx="3992562" cy="1114425"/>
        </p:xfrm>
        <a:graphic>
          <a:graphicData uri="http://schemas.openxmlformats.org/presentationml/2006/ole">
            <mc:AlternateContent xmlns:mc="http://schemas.openxmlformats.org/markup-compatibility/2006">
              <mc:Choice xmlns:v="urn:schemas-microsoft-com:vml" Requires="v">
                <p:oleObj spid="_x0000_s46082" name="Equation" r:id="rId3" imgW="1726920" imgH="482400" progId="Equation.DSMT4">
                  <p:embed/>
                </p:oleObj>
              </mc:Choice>
              <mc:Fallback>
                <p:oleObj name="Equation" r:id="rId3" imgW="1726920" imgH="482400" progId="Equation.DSMT4">
                  <p:embed/>
                  <p:pic>
                    <p:nvPicPr>
                      <p:cNvPr id="2" name="对象 1">
                        <a:extLst>
                          <a:ext uri="{FF2B5EF4-FFF2-40B4-BE49-F238E27FC236}">
                            <a16:creationId xmlns:a16="http://schemas.microsoft.com/office/drawing/2014/main" id="{36DCA2F7-8359-4F24-897B-B3554EEB0170}"/>
                          </a:ext>
                        </a:extLst>
                      </p:cNvPr>
                      <p:cNvPicPr/>
                      <p:nvPr/>
                    </p:nvPicPr>
                    <p:blipFill>
                      <a:blip r:embed="rId4"/>
                      <a:stretch>
                        <a:fillRect/>
                      </a:stretch>
                    </p:blipFill>
                    <p:spPr>
                      <a:xfrm>
                        <a:off x="3824288" y="1016000"/>
                        <a:ext cx="3992562" cy="1114425"/>
                      </a:xfrm>
                      <a:prstGeom prst="rect">
                        <a:avLst/>
                      </a:prstGeom>
                    </p:spPr>
                  </p:pic>
                </p:oleObj>
              </mc:Fallback>
            </mc:AlternateContent>
          </a:graphicData>
        </a:graphic>
      </p:graphicFrame>
      <p:graphicFrame>
        <p:nvGraphicFramePr>
          <p:cNvPr id="13" name="对象 12">
            <a:extLst>
              <a:ext uri="{FF2B5EF4-FFF2-40B4-BE49-F238E27FC236}">
                <a16:creationId xmlns:a16="http://schemas.microsoft.com/office/drawing/2014/main" id="{C0860145-0A27-4507-ACB6-BC0059F003DB}"/>
              </a:ext>
            </a:extLst>
          </p:cNvPr>
          <p:cNvGraphicFramePr>
            <a:graphicFrameLocks noChangeAspect="1"/>
          </p:cNvGraphicFramePr>
          <p:nvPr>
            <p:extLst>
              <p:ext uri="{D42A27DB-BD31-4B8C-83A1-F6EECF244321}">
                <p14:modId xmlns:p14="http://schemas.microsoft.com/office/powerpoint/2010/main" val="1190614689"/>
              </p:ext>
            </p:extLst>
          </p:nvPr>
        </p:nvGraphicFramePr>
        <p:xfrm>
          <a:off x="930275" y="1181100"/>
          <a:ext cx="1858963" cy="477838"/>
        </p:xfrm>
        <a:graphic>
          <a:graphicData uri="http://schemas.openxmlformats.org/presentationml/2006/ole">
            <mc:AlternateContent xmlns:mc="http://schemas.openxmlformats.org/markup-compatibility/2006">
              <mc:Choice xmlns:v="urn:schemas-microsoft-com:vml" Requires="v">
                <p:oleObj spid="_x0000_s46083" name="Equation" r:id="rId5" imgW="787320" imgH="203040" progId="Equation.DSMT4">
                  <p:embed/>
                </p:oleObj>
              </mc:Choice>
              <mc:Fallback>
                <p:oleObj name="Equation" r:id="rId5" imgW="787320" imgH="203040" progId="Equation.DSMT4">
                  <p:embed/>
                  <p:pic>
                    <p:nvPicPr>
                      <p:cNvPr id="13" name="对象 12">
                        <a:extLst>
                          <a:ext uri="{FF2B5EF4-FFF2-40B4-BE49-F238E27FC236}">
                            <a16:creationId xmlns:a16="http://schemas.microsoft.com/office/drawing/2014/main" id="{C0860145-0A27-4507-ACB6-BC0059F003DB}"/>
                          </a:ext>
                        </a:extLst>
                      </p:cNvPr>
                      <p:cNvPicPr/>
                      <p:nvPr/>
                    </p:nvPicPr>
                    <p:blipFill>
                      <a:blip r:embed="rId6"/>
                      <a:stretch>
                        <a:fillRect/>
                      </a:stretch>
                    </p:blipFill>
                    <p:spPr>
                      <a:xfrm>
                        <a:off x="930275" y="1181100"/>
                        <a:ext cx="1858963" cy="477838"/>
                      </a:xfrm>
                      <a:prstGeom prst="rect">
                        <a:avLst/>
                      </a:prstGeom>
                    </p:spPr>
                  </p:pic>
                </p:oleObj>
              </mc:Fallback>
            </mc:AlternateContent>
          </a:graphicData>
        </a:graphic>
      </p:graphicFrame>
      <p:graphicFrame>
        <p:nvGraphicFramePr>
          <p:cNvPr id="14" name="对象 13">
            <a:extLst>
              <a:ext uri="{FF2B5EF4-FFF2-40B4-BE49-F238E27FC236}">
                <a16:creationId xmlns:a16="http://schemas.microsoft.com/office/drawing/2014/main" id="{8E79A048-F5A2-4869-AA07-BC54AA2FF1E6}"/>
              </a:ext>
            </a:extLst>
          </p:cNvPr>
          <p:cNvGraphicFramePr>
            <a:graphicFrameLocks noChangeAspect="1"/>
          </p:cNvGraphicFramePr>
          <p:nvPr>
            <p:extLst>
              <p:ext uri="{D42A27DB-BD31-4B8C-83A1-F6EECF244321}">
                <p14:modId xmlns:p14="http://schemas.microsoft.com/office/powerpoint/2010/main" val="246039438"/>
              </p:ext>
            </p:extLst>
          </p:nvPr>
        </p:nvGraphicFramePr>
        <p:xfrm>
          <a:off x="3143250" y="2098675"/>
          <a:ext cx="5054600" cy="973138"/>
        </p:xfrm>
        <a:graphic>
          <a:graphicData uri="http://schemas.openxmlformats.org/presentationml/2006/ole">
            <mc:AlternateContent xmlns:mc="http://schemas.openxmlformats.org/markup-compatibility/2006">
              <mc:Choice xmlns:v="urn:schemas-microsoft-com:vml" Requires="v">
                <p:oleObj spid="_x0000_s46084" name="Equation" r:id="rId7" imgW="2501640" imgH="482400" progId="Equation.DSMT4">
                  <p:embed/>
                </p:oleObj>
              </mc:Choice>
              <mc:Fallback>
                <p:oleObj name="Equation" r:id="rId7" imgW="2501640" imgH="482400" progId="Equation.DSMT4">
                  <p:embed/>
                  <p:pic>
                    <p:nvPicPr>
                      <p:cNvPr id="14" name="对象 13">
                        <a:extLst>
                          <a:ext uri="{FF2B5EF4-FFF2-40B4-BE49-F238E27FC236}">
                            <a16:creationId xmlns:a16="http://schemas.microsoft.com/office/drawing/2014/main" id="{8E79A048-F5A2-4869-AA07-BC54AA2FF1E6}"/>
                          </a:ext>
                        </a:extLst>
                      </p:cNvPr>
                      <p:cNvPicPr/>
                      <p:nvPr/>
                    </p:nvPicPr>
                    <p:blipFill>
                      <a:blip r:embed="rId8"/>
                      <a:stretch>
                        <a:fillRect/>
                      </a:stretch>
                    </p:blipFill>
                    <p:spPr>
                      <a:xfrm>
                        <a:off x="3143250" y="2098675"/>
                        <a:ext cx="5054600" cy="973138"/>
                      </a:xfrm>
                      <a:prstGeom prst="rect">
                        <a:avLst/>
                      </a:prstGeom>
                    </p:spPr>
                  </p:pic>
                </p:oleObj>
              </mc:Fallback>
            </mc:AlternateContent>
          </a:graphicData>
        </a:graphic>
      </p:graphicFrame>
      <p:graphicFrame>
        <p:nvGraphicFramePr>
          <p:cNvPr id="15" name="对象 14">
            <a:extLst>
              <a:ext uri="{FF2B5EF4-FFF2-40B4-BE49-F238E27FC236}">
                <a16:creationId xmlns:a16="http://schemas.microsoft.com/office/drawing/2014/main" id="{F98BB7E5-EDD7-4576-BAA8-643C1F4E1E59}"/>
              </a:ext>
            </a:extLst>
          </p:cNvPr>
          <p:cNvGraphicFramePr>
            <a:graphicFrameLocks noChangeAspect="1"/>
          </p:cNvGraphicFramePr>
          <p:nvPr>
            <p:extLst>
              <p:ext uri="{D42A27DB-BD31-4B8C-83A1-F6EECF244321}">
                <p14:modId xmlns:p14="http://schemas.microsoft.com/office/powerpoint/2010/main" val="2611733867"/>
              </p:ext>
            </p:extLst>
          </p:nvPr>
        </p:nvGraphicFramePr>
        <p:xfrm>
          <a:off x="3143250" y="3054350"/>
          <a:ext cx="4902200" cy="973138"/>
        </p:xfrm>
        <a:graphic>
          <a:graphicData uri="http://schemas.openxmlformats.org/presentationml/2006/ole">
            <mc:AlternateContent xmlns:mc="http://schemas.openxmlformats.org/markup-compatibility/2006">
              <mc:Choice xmlns:v="urn:schemas-microsoft-com:vml" Requires="v">
                <p:oleObj spid="_x0000_s46085" name="Equation" r:id="rId9" imgW="2425680" imgH="482400" progId="Equation.DSMT4">
                  <p:embed/>
                </p:oleObj>
              </mc:Choice>
              <mc:Fallback>
                <p:oleObj name="Equation" r:id="rId9" imgW="2425680" imgH="482400" progId="Equation.DSMT4">
                  <p:embed/>
                  <p:pic>
                    <p:nvPicPr>
                      <p:cNvPr id="15" name="对象 14">
                        <a:extLst>
                          <a:ext uri="{FF2B5EF4-FFF2-40B4-BE49-F238E27FC236}">
                            <a16:creationId xmlns:a16="http://schemas.microsoft.com/office/drawing/2014/main" id="{F98BB7E5-EDD7-4576-BAA8-643C1F4E1E59}"/>
                          </a:ext>
                        </a:extLst>
                      </p:cNvPr>
                      <p:cNvPicPr/>
                      <p:nvPr/>
                    </p:nvPicPr>
                    <p:blipFill>
                      <a:blip r:embed="rId10"/>
                      <a:stretch>
                        <a:fillRect/>
                      </a:stretch>
                    </p:blipFill>
                    <p:spPr>
                      <a:xfrm>
                        <a:off x="3143250" y="3054350"/>
                        <a:ext cx="4902200" cy="973138"/>
                      </a:xfrm>
                      <a:prstGeom prst="rect">
                        <a:avLst/>
                      </a:prstGeom>
                    </p:spPr>
                  </p:pic>
                </p:oleObj>
              </mc:Fallback>
            </mc:AlternateContent>
          </a:graphicData>
        </a:graphic>
      </p:graphicFrame>
      <p:graphicFrame>
        <p:nvGraphicFramePr>
          <p:cNvPr id="16" name="对象 15">
            <a:extLst>
              <a:ext uri="{FF2B5EF4-FFF2-40B4-BE49-F238E27FC236}">
                <a16:creationId xmlns:a16="http://schemas.microsoft.com/office/drawing/2014/main" id="{3D86E704-B291-4E49-9D91-BA4EBE2CDDDC}"/>
              </a:ext>
            </a:extLst>
          </p:cNvPr>
          <p:cNvGraphicFramePr>
            <a:graphicFrameLocks noChangeAspect="1"/>
          </p:cNvGraphicFramePr>
          <p:nvPr>
            <p:extLst>
              <p:ext uri="{D42A27DB-BD31-4B8C-83A1-F6EECF244321}">
                <p14:modId xmlns:p14="http://schemas.microsoft.com/office/powerpoint/2010/main" val="1752178847"/>
              </p:ext>
            </p:extLst>
          </p:nvPr>
        </p:nvGraphicFramePr>
        <p:xfrm>
          <a:off x="3162300" y="4044950"/>
          <a:ext cx="3644900" cy="973138"/>
        </p:xfrm>
        <a:graphic>
          <a:graphicData uri="http://schemas.openxmlformats.org/presentationml/2006/ole">
            <mc:AlternateContent xmlns:mc="http://schemas.openxmlformats.org/markup-compatibility/2006">
              <mc:Choice xmlns:v="urn:schemas-microsoft-com:vml" Requires="v">
                <p:oleObj spid="_x0000_s46086" name="Equation" r:id="rId11" imgW="1803240" imgH="482400" progId="Equation.DSMT4">
                  <p:embed/>
                </p:oleObj>
              </mc:Choice>
              <mc:Fallback>
                <p:oleObj name="Equation" r:id="rId11" imgW="1803240" imgH="482400" progId="Equation.DSMT4">
                  <p:embed/>
                  <p:pic>
                    <p:nvPicPr>
                      <p:cNvPr id="16" name="对象 15">
                        <a:extLst>
                          <a:ext uri="{FF2B5EF4-FFF2-40B4-BE49-F238E27FC236}">
                            <a16:creationId xmlns:a16="http://schemas.microsoft.com/office/drawing/2014/main" id="{3D86E704-B291-4E49-9D91-BA4EBE2CDDDC}"/>
                          </a:ext>
                        </a:extLst>
                      </p:cNvPr>
                      <p:cNvPicPr/>
                      <p:nvPr/>
                    </p:nvPicPr>
                    <p:blipFill>
                      <a:blip r:embed="rId12"/>
                      <a:stretch>
                        <a:fillRect/>
                      </a:stretch>
                    </p:blipFill>
                    <p:spPr>
                      <a:xfrm>
                        <a:off x="3162300" y="4044950"/>
                        <a:ext cx="3644900" cy="973138"/>
                      </a:xfrm>
                      <a:prstGeom prst="rect">
                        <a:avLst/>
                      </a:prstGeom>
                    </p:spPr>
                  </p:pic>
                </p:oleObj>
              </mc:Fallback>
            </mc:AlternateContent>
          </a:graphicData>
        </a:graphic>
      </p:graphicFrame>
      <p:graphicFrame>
        <p:nvGraphicFramePr>
          <p:cNvPr id="17" name="对象 16">
            <a:extLst>
              <a:ext uri="{FF2B5EF4-FFF2-40B4-BE49-F238E27FC236}">
                <a16:creationId xmlns:a16="http://schemas.microsoft.com/office/drawing/2014/main" id="{D952881F-E068-4EF0-8471-ED185994BD33}"/>
              </a:ext>
            </a:extLst>
          </p:cNvPr>
          <p:cNvGraphicFramePr>
            <a:graphicFrameLocks noChangeAspect="1"/>
          </p:cNvGraphicFramePr>
          <p:nvPr>
            <p:extLst>
              <p:ext uri="{D42A27DB-BD31-4B8C-83A1-F6EECF244321}">
                <p14:modId xmlns:p14="http://schemas.microsoft.com/office/powerpoint/2010/main" val="2033266004"/>
              </p:ext>
            </p:extLst>
          </p:nvPr>
        </p:nvGraphicFramePr>
        <p:xfrm>
          <a:off x="3162300" y="5046663"/>
          <a:ext cx="3543300" cy="973137"/>
        </p:xfrm>
        <a:graphic>
          <a:graphicData uri="http://schemas.openxmlformats.org/presentationml/2006/ole">
            <mc:AlternateContent xmlns:mc="http://schemas.openxmlformats.org/markup-compatibility/2006">
              <mc:Choice xmlns:v="urn:schemas-microsoft-com:vml" Requires="v">
                <p:oleObj spid="_x0000_s46087" name="Equation" r:id="rId13" imgW="1752480" imgH="482400" progId="Equation.DSMT4">
                  <p:embed/>
                </p:oleObj>
              </mc:Choice>
              <mc:Fallback>
                <p:oleObj name="Equation" r:id="rId13" imgW="1752480" imgH="482400" progId="Equation.DSMT4">
                  <p:embed/>
                  <p:pic>
                    <p:nvPicPr>
                      <p:cNvPr id="17" name="对象 16">
                        <a:extLst>
                          <a:ext uri="{FF2B5EF4-FFF2-40B4-BE49-F238E27FC236}">
                            <a16:creationId xmlns:a16="http://schemas.microsoft.com/office/drawing/2014/main" id="{D952881F-E068-4EF0-8471-ED185994BD33}"/>
                          </a:ext>
                        </a:extLst>
                      </p:cNvPr>
                      <p:cNvPicPr/>
                      <p:nvPr/>
                    </p:nvPicPr>
                    <p:blipFill>
                      <a:blip r:embed="rId14"/>
                      <a:stretch>
                        <a:fillRect/>
                      </a:stretch>
                    </p:blipFill>
                    <p:spPr>
                      <a:xfrm>
                        <a:off x="3162300" y="5046663"/>
                        <a:ext cx="3543300" cy="973137"/>
                      </a:xfrm>
                      <a:prstGeom prst="rect">
                        <a:avLst/>
                      </a:prstGeom>
                    </p:spPr>
                  </p:pic>
                </p:oleObj>
              </mc:Fallback>
            </mc:AlternateContent>
          </a:graphicData>
        </a:graphic>
      </p:graphicFrame>
      <p:sp>
        <p:nvSpPr>
          <p:cNvPr id="3" name="文本框 2">
            <a:extLst>
              <a:ext uri="{FF2B5EF4-FFF2-40B4-BE49-F238E27FC236}">
                <a16:creationId xmlns:a16="http://schemas.microsoft.com/office/drawing/2014/main" id="{E04A3C6C-BC1A-499F-B00A-2E3D6B95A6C6}"/>
              </a:ext>
            </a:extLst>
          </p:cNvPr>
          <p:cNvSpPr txBox="1"/>
          <p:nvPr/>
        </p:nvSpPr>
        <p:spPr>
          <a:xfrm>
            <a:off x="1702965" y="1578608"/>
            <a:ext cx="1577129" cy="707886"/>
          </a:xfrm>
          <a:prstGeom prst="rect">
            <a:avLst/>
          </a:prstGeom>
          <a:noFill/>
        </p:spPr>
        <p:txBody>
          <a:bodyPr wrap="square" rtlCol="0">
            <a:spAutoFit/>
          </a:bodyPr>
          <a:lstStyle/>
          <a:p>
            <a:pPr algn="ctr"/>
            <a:r>
              <a:rPr lang="en-US" altLang="zh-CN" sz="2000" dirty="0">
                <a:solidFill>
                  <a:srgbClr val="000000"/>
                </a:solidFill>
              </a:rPr>
              <a:t>t</a:t>
            </a:r>
            <a:r>
              <a:rPr lang="en-US" altLang="zh-CN" sz="2000" i="1" dirty="0">
                <a:solidFill>
                  <a:srgbClr val="000000"/>
                </a:solidFill>
              </a:rPr>
              <a:t> </a:t>
            </a:r>
            <a:r>
              <a:rPr lang="zh-CN" altLang="en-US" sz="2000" dirty="0">
                <a:solidFill>
                  <a:srgbClr val="0000FF"/>
                </a:solidFill>
                <a:latin typeface="黑体" panose="02010609060101010101" pitchFamily="49" charset="-122"/>
                <a:ea typeface="黑体" panose="02010609060101010101" pitchFamily="49" charset="-122"/>
              </a:rPr>
              <a:t>代表所有其它变量</a:t>
            </a:r>
          </a:p>
        </p:txBody>
      </p:sp>
    </p:spTree>
    <p:extLst>
      <p:ext uri="{BB962C8B-B14F-4D97-AF65-F5344CB8AC3E}">
        <p14:creationId xmlns:p14="http://schemas.microsoft.com/office/powerpoint/2010/main" val="173570975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579400" y="586714"/>
            <a:ext cx="8228013" cy="5955476"/>
            <a:chOff x="579400" y="586714"/>
            <a:chExt cx="8228013" cy="5955476"/>
          </a:xfrm>
        </p:grpSpPr>
        <p:sp>
          <p:nvSpPr>
            <p:cNvPr id="2" name="Rectangle 23"/>
            <p:cNvSpPr>
              <a:spLocks noChangeArrowheads="1"/>
            </p:cNvSpPr>
            <p:nvPr/>
          </p:nvSpPr>
          <p:spPr bwMode="auto">
            <a:xfrm>
              <a:off x="579400" y="586714"/>
              <a:ext cx="8228013" cy="5955476"/>
            </a:xfrm>
            <a:prstGeom prst="rect">
              <a:avLst/>
            </a:prstGeom>
            <a:noFill/>
            <a:ln w="1905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dirty="0">
                  <a:solidFill>
                    <a:srgbClr val="0000FF"/>
                  </a:solidFill>
                  <a:latin typeface="楷体" panose="02010609060101010101" pitchFamily="49" charset="-122"/>
                  <a:ea typeface="楷体" panose="02010609060101010101" pitchFamily="49" charset="-122"/>
                </a:rPr>
                <a:t>求证：</a:t>
              </a:r>
              <a:r>
                <a:rPr lang="en-US" altLang="zh-CN" sz="2800" b="0" i="1" dirty="0" err="1">
                  <a:solidFill>
                    <a:srgbClr val="000000"/>
                  </a:solidFill>
                  <a:latin typeface="Times New Roman" pitchFamily="18" charset="0"/>
                  <a:ea typeface="黑体" pitchFamily="2" charset="-122"/>
                  <a:cs typeface="Times New Roman" pitchFamily="18" charset="0"/>
                </a:rPr>
                <a:t>C</a:t>
              </a:r>
              <a:r>
                <a:rPr lang="en-US" altLang="zh-CN" sz="2800" b="0" i="1" baseline="-25000" dirty="0" err="1">
                  <a:solidFill>
                    <a:srgbClr val="000000"/>
                  </a:solidFill>
                  <a:latin typeface="Times New Roman" pitchFamily="18" charset="0"/>
                  <a:ea typeface="黑体" pitchFamily="2" charset="-122"/>
                  <a:cs typeface="Times New Roman" pitchFamily="18" charset="0"/>
                </a:rPr>
                <a:t>p</a:t>
              </a:r>
              <a:r>
                <a:rPr lang="en-US" altLang="zh-CN" sz="2800" b="0" i="1" dirty="0">
                  <a:solidFill>
                    <a:srgbClr val="000000"/>
                  </a:solidFill>
                  <a:latin typeface="Times New Roman" pitchFamily="18" charset="0"/>
                  <a:ea typeface="黑体" pitchFamily="2" charset="-122"/>
                  <a:cs typeface="Times New Roman" pitchFamily="18" charset="0"/>
                </a:rPr>
                <a:t> </a:t>
              </a:r>
              <a:r>
                <a:rPr lang="en-US" altLang="zh-CN" sz="2800" b="0" dirty="0">
                  <a:solidFill>
                    <a:srgbClr val="000000"/>
                  </a:solidFill>
                  <a:latin typeface="Times New Roman" pitchFamily="18" charset="0"/>
                  <a:ea typeface="黑体" pitchFamily="2" charset="-122"/>
                  <a:cs typeface="Times New Roman" pitchFamily="18" charset="0"/>
                </a:rPr>
                <a:t>≥ </a:t>
              </a:r>
              <a:r>
                <a:rPr lang="en-US" altLang="zh-CN" sz="2800" b="0" i="1" dirty="0">
                  <a:solidFill>
                    <a:srgbClr val="000000"/>
                  </a:solidFill>
                  <a:latin typeface="Times New Roman" pitchFamily="18" charset="0"/>
                  <a:ea typeface="黑体" pitchFamily="2" charset="-122"/>
                  <a:cs typeface="Times New Roman" pitchFamily="18" charset="0"/>
                </a:rPr>
                <a:t>C</a:t>
              </a:r>
              <a:r>
                <a:rPr lang="en-US" altLang="zh-CN" sz="2800" b="0" i="1" baseline="-25000" dirty="0">
                  <a:solidFill>
                    <a:srgbClr val="000000"/>
                  </a:solidFill>
                  <a:latin typeface="Times New Roman" pitchFamily="18" charset="0"/>
                  <a:ea typeface="黑体" pitchFamily="2" charset="-122"/>
                  <a:cs typeface="Times New Roman" pitchFamily="18" charset="0"/>
                </a:rPr>
                <a:t>V</a:t>
              </a:r>
              <a:r>
                <a:rPr kumimoji="1" lang="zh-CN" altLang="en-US" sz="2800" dirty="0">
                  <a:solidFill>
                    <a:srgbClr val="0000FF"/>
                  </a:solidFill>
                  <a:latin typeface="楷体" panose="02010609060101010101" pitchFamily="49" charset="-122"/>
                  <a:ea typeface="楷体" panose="02010609060101010101" pitchFamily="49" charset="-122"/>
                </a:rPr>
                <a:t>。</a:t>
              </a:r>
              <a:endParaRPr kumimoji="1" lang="en-US" altLang="zh-CN" sz="2800" dirty="0">
                <a:solidFill>
                  <a:srgbClr val="0000FF"/>
                </a:solidFill>
                <a:latin typeface="楷体" panose="02010609060101010101" pitchFamily="49" charset="-122"/>
                <a:ea typeface="楷体" panose="02010609060101010101" pitchFamily="49" charset="-122"/>
              </a:endParaRPr>
            </a:p>
            <a:p>
              <a:pPr eaLnBrk="1" hangingPunct="1">
                <a:spcBef>
                  <a:spcPts val="2400"/>
                </a:spcBef>
                <a:buClrTx/>
                <a:buSzTx/>
                <a:buFontTx/>
                <a:buNone/>
              </a:pPr>
              <a:r>
                <a:rPr kumimoji="1" lang="zh-CN" altLang="en-US" sz="2800" dirty="0">
                  <a:solidFill>
                    <a:srgbClr val="0000FF"/>
                  </a:solidFill>
                  <a:latin typeface="楷体" panose="02010609060101010101" pitchFamily="49" charset="-122"/>
                  <a:ea typeface="楷体" panose="02010609060101010101" pitchFamily="49" charset="-122"/>
                </a:rPr>
                <a:t>证明：前已证得：</a:t>
              </a:r>
              <a:endParaRPr kumimoji="1" lang="en-US" altLang="zh-CN" sz="2800" dirty="0">
                <a:solidFill>
                  <a:srgbClr val="0000FF"/>
                </a:solidFill>
                <a:latin typeface="楷体" panose="02010609060101010101" pitchFamily="49" charset="-122"/>
                <a:ea typeface="楷体" panose="02010609060101010101" pitchFamily="49" charset="-122"/>
              </a:endParaRPr>
            </a:p>
            <a:p>
              <a:pPr eaLnBrk="1" hangingPunct="1">
                <a:spcBef>
                  <a:spcPts val="3000"/>
                </a:spcBef>
                <a:buClrTx/>
                <a:buSzTx/>
                <a:buFontTx/>
                <a:buNone/>
              </a:pPr>
              <a:r>
                <a:rPr kumimoji="1" lang="zh-CN" altLang="en-US" sz="2800" dirty="0">
                  <a:solidFill>
                    <a:srgbClr val="0000FF"/>
                  </a:solidFill>
                  <a:latin typeface="楷体" panose="02010609060101010101" pitchFamily="49" charset="-122"/>
                  <a:ea typeface="楷体" panose="02010609060101010101" pitchFamily="49" charset="-122"/>
                  <a:cs typeface="Times New Roman" pitchFamily="18" charset="0"/>
                </a:rPr>
                <a:t>由循环关系式和倒数关系式得：</a:t>
              </a:r>
              <a:endParaRPr kumimoji="1" lang="en-US" altLang="zh-CN" sz="2800" dirty="0">
                <a:solidFill>
                  <a:srgbClr val="0000FF"/>
                </a:solidFill>
                <a:latin typeface="楷体" panose="02010609060101010101" pitchFamily="49" charset="-122"/>
                <a:ea typeface="楷体" panose="02010609060101010101" pitchFamily="49" charset="-122"/>
                <a:cs typeface="Times New Roman" pitchFamily="18" charset="0"/>
              </a:endParaRPr>
            </a:p>
            <a:p>
              <a:pPr eaLnBrk="1" hangingPunct="1">
                <a:spcBef>
                  <a:spcPts val="0"/>
                </a:spcBef>
                <a:buClrTx/>
                <a:buSzTx/>
                <a:buFontTx/>
                <a:buNone/>
              </a:pPr>
              <a:endParaRPr kumimoji="1" lang="en-US" altLang="zh-CN" sz="2800" i="1" dirty="0">
                <a:solidFill>
                  <a:srgbClr val="0000FF"/>
                </a:solidFill>
                <a:latin typeface="楷体" panose="02010609060101010101" pitchFamily="49" charset="-122"/>
                <a:ea typeface="楷体" panose="02010609060101010101" pitchFamily="49" charset="-122"/>
                <a:cs typeface="Times New Roman" pitchFamily="18" charset="0"/>
              </a:endParaRPr>
            </a:p>
            <a:p>
              <a:pPr eaLnBrk="1" hangingPunct="1">
                <a:spcBef>
                  <a:spcPts val="0"/>
                </a:spcBef>
                <a:buClrTx/>
                <a:buSzTx/>
                <a:buFontTx/>
                <a:buNone/>
              </a:pPr>
              <a:endParaRPr kumimoji="1" lang="en-US" altLang="zh-CN" sz="2800" i="1" dirty="0">
                <a:solidFill>
                  <a:srgbClr val="0000FF"/>
                </a:solidFill>
                <a:latin typeface="楷体" panose="02010609060101010101" pitchFamily="49" charset="-122"/>
                <a:ea typeface="楷体" panose="02010609060101010101" pitchFamily="49" charset="-122"/>
                <a:cs typeface="Times New Roman" pitchFamily="18" charset="0"/>
              </a:endParaRPr>
            </a:p>
            <a:p>
              <a:pPr eaLnBrk="1" hangingPunct="1">
                <a:spcBef>
                  <a:spcPts val="0"/>
                </a:spcBef>
                <a:buClrTx/>
                <a:buSzTx/>
                <a:buFontTx/>
                <a:buNone/>
              </a:pPr>
              <a:endParaRPr kumimoji="1" lang="en-US" altLang="zh-CN" sz="2800" i="1" dirty="0">
                <a:solidFill>
                  <a:srgbClr val="0000FF"/>
                </a:solidFill>
                <a:latin typeface="楷体" panose="02010609060101010101" pitchFamily="49" charset="-122"/>
                <a:ea typeface="楷体" panose="02010609060101010101" pitchFamily="49" charset="-122"/>
                <a:cs typeface="Times New Roman" pitchFamily="18" charset="0"/>
              </a:endParaRPr>
            </a:p>
            <a:p>
              <a:pPr eaLnBrk="1" hangingPunct="1">
                <a:spcBef>
                  <a:spcPts val="0"/>
                </a:spcBef>
                <a:buClrTx/>
                <a:buSzTx/>
                <a:buFontTx/>
                <a:buNone/>
              </a:pPr>
              <a:r>
                <a:rPr kumimoji="1" lang="zh-CN" altLang="en-US" sz="2800" dirty="0">
                  <a:solidFill>
                    <a:srgbClr val="0000FF"/>
                  </a:solidFill>
                  <a:latin typeface="楷体" panose="02010609060101010101" pitchFamily="49" charset="-122"/>
                  <a:ea typeface="楷体" panose="02010609060101010101" pitchFamily="49" charset="-122"/>
                  <a:cs typeface="Times New Roman" pitchFamily="18" charset="0"/>
                </a:rPr>
                <a:t>将其代入第一式，并考虑到温度不变的条件下压强对体积的偏导数小于等于零，则得：</a:t>
              </a:r>
              <a:endParaRPr kumimoji="1" lang="en-US" altLang="zh-CN" sz="2800" dirty="0">
                <a:solidFill>
                  <a:srgbClr val="0000FF"/>
                </a:solidFill>
                <a:latin typeface="楷体" panose="02010609060101010101" pitchFamily="49" charset="-122"/>
                <a:ea typeface="楷体" panose="02010609060101010101" pitchFamily="49" charset="-122"/>
                <a:cs typeface="Times New Roman" pitchFamily="18" charset="0"/>
              </a:endParaRPr>
            </a:p>
            <a:p>
              <a:pPr eaLnBrk="1" hangingPunct="1">
                <a:spcBef>
                  <a:spcPts val="0"/>
                </a:spcBef>
                <a:buClrTx/>
                <a:buSzTx/>
                <a:buFontTx/>
                <a:buNone/>
              </a:pPr>
              <a:endParaRPr kumimoji="1" lang="en-US" altLang="zh-CN" sz="2800" i="1" dirty="0">
                <a:solidFill>
                  <a:srgbClr val="0000FF"/>
                </a:solidFill>
                <a:latin typeface="楷体" panose="02010609060101010101" pitchFamily="49" charset="-122"/>
                <a:ea typeface="楷体" panose="02010609060101010101" pitchFamily="49" charset="-122"/>
                <a:cs typeface="Times New Roman" pitchFamily="18" charset="0"/>
              </a:endParaRPr>
            </a:p>
            <a:p>
              <a:pPr eaLnBrk="1" hangingPunct="1">
                <a:spcBef>
                  <a:spcPts val="0"/>
                </a:spcBef>
                <a:buClrTx/>
                <a:buSzTx/>
                <a:buFontTx/>
                <a:buNone/>
              </a:pPr>
              <a:endParaRPr lang="en-US" altLang="zh-CN" sz="2800" i="1" dirty="0">
                <a:solidFill>
                  <a:srgbClr val="000000"/>
                </a:solidFill>
                <a:latin typeface="Times New Roman" pitchFamily="18" charset="0"/>
                <a:ea typeface="黑体" pitchFamily="2" charset="-122"/>
                <a:cs typeface="Times New Roman" pitchFamily="18" charset="0"/>
              </a:endParaRPr>
            </a:p>
            <a:p>
              <a:pPr eaLnBrk="1" hangingPunct="1">
                <a:spcBef>
                  <a:spcPts val="0"/>
                </a:spcBef>
                <a:buClrTx/>
                <a:buSzTx/>
                <a:buFontTx/>
                <a:buNone/>
              </a:pPr>
              <a:endParaRPr lang="en-US" altLang="zh-CN" sz="2800" i="1" dirty="0">
                <a:solidFill>
                  <a:srgbClr val="000000"/>
                </a:solidFill>
                <a:latin typeface="Times New Roman" pitchFamily="18" charset="0"/>
                <a:ea typeface="黑体" pitchFamily="2" charset="-122"/>
                <a:cs typeface="Times New Roman" pitchFamily="18" charset="0"/>
              </a:endParaRPr>
            </a:p>
            <a:p>
              <a:pPr eaLnBrk="1" hangingPunct="1">
                <a:spcBef>
                  <a:spcPts val="0"/>
                </a:spcBef>
                <a:buClrTx/>
                <a:buSzTx/>
                <a:buFontTx/>
                <a:buNone/>
              </a:pPr>
              <a:r>
                <a:rPr kumimoji="1" lang="zh-CN" altLang="en-US" sz="2800" dirty="0">
                  <a:solidFill>
                    <a:srgbClr val="0000FF"/>
                  </a:solidFill>
                  <a:latin typeface="楷体" panose="02010609060101010101" pitchFamily="49" charset="-122"/>
                  <a:ea typeface="楷体" panose="02010609060101010101" pitchFamily="49" charset="-122"/>
                </a:rPr>
                <a:t>证毕。</a:t>
              </a:r>
            </a:p>
          </p:txBody>
        </p:sp>
        <p:graphicFrame>
          <p:nvGraphicFramePr>
            <p:cNvPr id="6" name="Object 14"/>
            <p:cNvGraphicFramePr>
              <a:graphicFrameLocks noChangeAspect="1"/>
            </p:cNvGraphicFramePr>
            <p:nvPr>
              <p:extLst>
                <p:ext uri="{D42A27DB-BD31-4B8C-83A1-F6EECF244321}">
                  <p14:modId xmlns:p14="http://schemas.microsoft.com/office/powerpoint/2010/main" val="99631040"/>
                </p:ext>
              </p:extLst>
            </p:nvPr>
          </p:nvGraphicFramePr>
          <p:xfrm>
            <a:off x="3598863" y="1093788"/>
            <a:ext cx="3867150" cy="1062037"/>
          </p:xfrm>
          <a:graphic>
            <a:graphicData uri="http://schemas.openxmlformats.org/presentationml/2006/ole">
              <mc:AlternateContent xmlns:mc="http://schemas.openxmlformats.org/markup-compatibility/2006">
                <mc:Choice xmlns:v="urn:schemas-microsoft-com:vml" Requires="v">
                  <p:oleObj spid="_x0000_s47106" name="Equation" r:id="rId3" imgW="1663560" imgH="457200" progId="Equation.DSMT4">
                    <p:embed/>
                  </p:oleObj>
                </mc:Choice>
                <mc:Fallback>
                  <p:oleObj name="Equation" r:id="rId3" imgW="1663560" imgH="457200" progId="Equation.DSMT4">
                    <p:embed/>
                    <p:pic>
                      <p:nvPicPr>
                        <p:cNvPr id="6" name="Object 14"/>
                        <p:cNvPicPr>
                          <a:picLocks noChangeAspect="1" noChangeArrowheads="1"/>
                        </p:cNvPicPr>
                        <p:nvPr/>
                      </p:nvPicPr>
                      <p:blipFill>
                        <a:blip r:embed="rId4"/>
                        <a:srcRect/>
                        <a:stretch>
                          <a:fillRect/>
                        </a:stretch>
                      </p:blipFill>
                      <p:spPr bwMode="auto">
                        <a:xfrm>
                          <a:off x="3598863" y="1093788"/>
                          <a:ext cx="3867150" cy="1062037"/>
                        </a:xfrm>
                        <a:prstGeom prst="rect">
                          <a:avLst/>
                        </a:prstGeom>
                        <a:noFill/>
                        <a:ln>
                          <a:noFill/>
                        </a:ln>
                        <a:effectLst/>
                      </p:spPr>
                    </p:pic>
                  </p:oleObj>
                </mc:Fallback>
              </mc:AlternateContent>
            </a:graphicData>
          </a:graphic>
        </p:graphicFrame>
        <p:graphicFrame>
          <p:nvGraphicFramePr>
            <p:cNvPr id="7" name="Object 14"/>
            <p:cNvGraphicFramePr>
              <a:graphicFrameLocks noChangeAspect="1"/>
            </p:cNvGraphicFramePr>
            <p:nvPr>
              <p:extLst>
                <p:ext uri="{D42A27DB-BD31-4B8C-83A1-F6EECF244321}">
                  <p14:modId xmlns:p14="http://schemas.microsoft.com/office/powerpoint/2010/main" val="2850257862"/>
                </p:ext>
              </p:extLst>
            </p:nvPr>
          </p:nvGraphicFramePr>
          <p:xfrm>
            <a:off x="822325" y="2678113"/>
            <a:ext cx="7742238" cy="1050925"/>
          </p:xfrm>
          <a:graphic>
            <a:graphicData uri="http://schemas.openxmlformats.org/presentationml/2006/ole">
              <mc:AlternateContent xmlns:mc="http://schemas.openxmlformats.org/markup-compatibility/2006">
                <mc:Choice xmlns:v="urn:schemas-microsoft-com:vml" Requires="v">
                  <p:oleObj spid="_x0000_s47107" name="Equation" r:id="rId5" imgW="3466800" imgH="469800" progId="Equation.DSMT4">
                    <p:embed/>
                  </p:oleObj>
                </mc:Choice>
                <mc:Fallback>
                  <p:oleObj name="Equation" r:id="rId5" imgW="3466800" imgH="469800" progId="Equation.DSMT4">
                    <p:embed/>
                    <p:pic>
                      <p:nvPicPr>
                        <p:cNvPr id="7" name="Object 14"/>
                        <p:cNvPicPr>
                          <a:picLocks noChangeAspect="1" noChangeArrowheads="1"/>
                        </p:cNvPicPr>
                        <p:nvPr/>
                      </p:nvPicPr>
                      <p:blipFill>
                        <a:blip r:embed="rId6"/>
                        <a:srcRect/>
                        <a:stretch>
                          <a:fillRect/>
                        </a:stretch>
                      </p:blipFill>
                      <p:spPr bwMode="auto">
                        <a:xfrm>
                          <a:off x="822325" y="2678113"/>
                          <a:ext cx="7742238" cy="1050925"/>
                        </a:xfrm>
                        <a:prstGeom prst="rect">
                          <a:avLst/>
                        </a:prstGeom>
                        <a:noFill/>
                        <a:ln>
                          <a:noFill/>
                        </a:ln>
                        <a:effectLst/>
                      </p:spPr>
                    </p:pic>
                  </p:oleObj>
                </mc:Fallback>
              </mc:AlternateContent>
            </a:graphicData>
          </a:graphic>
        </p:graphicFrame>
        <p:graphicFrame>
          <p:nvGraphicFramePr>
            <p:cNvPr id="8" name="Object 14"/>
            <p:cNvGraphicFramePr>
              <a:graphicFrameLocks noChangeAspect="1"/>
            </p:cNvGraphicFramePr>
            <p:nvPr>
              <p:extLst>
                <p:ext uri="{D42A27DB-BD31-4B8C-83A1-F6EECF244321}">
                  <p14:modId xmlns:p14="http://schemas.microsoft.com/office/powerpoint/2010/main" val="3330145164"/>
                </p:ext>
              </p:extLst>
            </p:nvPr>
          </p:nvGraphicFramePr>
          <p:xfrm>
            <a:off x="1782763" y="4722813"/>
            <a:ext cx="5105400" cy="1268412"/>
          </p:xfrm>
          <a:graphic>
            <a:graphicData uri="http://schemas.openxmlformats.org/presentationml/2006/ole">
              <mc:AlternateContent xmlns:mc="http://schemas.openxmlformats.org/markup-compatibility/2006">
                <mc:Choice xmlns:v="urn:schemas-microsoft-com:vml" Requires="v">
                  <p:oleObj spid="_x0000_s47108" name="Equation" r:id="rId7" imgW="2197080" imgH="545760" progId="Equation.DSMT4">
                    <p:embed/>
                  </p:oleObj>
                </mc:Choice>
                <mc:Fallback>
                  <p:oleObj name="Equation" r:id="rId7" imgW="2197080" imgH="545760" progId="Equation.DSMT4">
                    <p:embed/>
                    <p:pic>
                      <p:nvPicPr>
                        <p:cNvPr id="8" name="Object 14"/>
                        <p:cNvPicPr>
                          <a:picLocks noChangeAspect="1" noChangeArrowheads="1"/>
                        </p:cNvPicPr>
                        <p:nvPr/>
                      </p:nvPicPr>
                      <p:blipFill>
                        <a:blip r:embed="rId8"/>
                        <a:srcRect/>
                        <a:stretch>
                          <a:fillRect/>
                        </a:stretch>
                      </p:blipFill>
                      <p:spPr bwMode="auto">
                        <a:xfrm>
                          <a:off x="1782763" y="4722813"/>
                          <a:ext cx="5105400" cy="1268412"/>
                        </a:xfrm>
                        <a:prstGeom prst="rect">
                          <a:avLst/>
                        </a:prstGeom>
                        <a:noFill/>
                        <a:ln>
                          <a:noFill/>
                        </a:ln>
                        <a:effectLst/>
                      </p:spPr>
                    </p:pic>
                  </p:oleObj>
                </mc:Fallback>
              </mc:AlternateContent>
            </a:graphicData>
          </a:graphic>
        </p:graphicFrame>
      </p:grpSp>
    </p:spTree>
    <p:extLst>
      <p:ext uri="{BB962C8B-B14F-4D97-AF65-F5344CB8AC3E}">
        <p14:creationId xmlns:p14="http://schemas.microsoft.com/office/powerpoint/2010/main" val="3768354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459" name="Object 6"/>
          <p:cNvGraphicFramePr>
            <a:graphicFrameLocks noChangeAspect="1"/>
          </p:cNvGraphicFramePr>
          <p:nvPr>
            <p:extLst>
              <p:ext uri="{D42A27DB-BD31-4B8C-83A1-F6EECF244321}">
                <p14:modId xmlns:p14="http://schemas.microsoft.com/office/powerpoint/2010/main" val="1570618862"/>
              </p:ext>
            </p:extLst>
          </p:nvPr>
        </p:nvGraphicFramePr>
        <p:xfrm>
          <a:off x="839788" y="1236663"/>
          <a:ext cx="7705725" cy="958850"/>
        </p:xfrm>
        <a:graphic>
          <a:graphicData uri="http://schemas.openxmlformats.org/presentationml/2006/ole">
            <mc:AlternateContent xmlns:mc="http://schemas.openxmlformats.org/markup-compatibility/2006">
              <mc:Choice xmlns:v="urn:schemas-microsoft-com:vml" Requires="v">
                <p:oleObj spid="_x0000_s3074" name="Equation" r:id="rId3" imgW="3644640" imgH="457200" progId="Equation.DSMT4">
                  <p:embed/>
                </p:oleObj>
              </mc:Choice>
              <mc:Fallback>
                <p:oleObj name="Equation" r:id="rId3" imgW="3644640" imgH="457200" progId="Equation.DSMT4">
                  <p:embed/>
                  <p:pic>
                    <p:nvPicPr>
                      <p:cNvPr id="19459" name="Object 6"/>
                      <p:cNvPicPr>
                        <a:picLocks noChangeAspect="1" noChangeArrowheads="1"/>
                      </p:cNvPicPr>
                      <p:nvPr/>
                    </p:nvPicPr>
                    <p:blipFill>
                      <a:blip r:embed="rId4"/>
                      <a:srcRect/>
                      <a:stretch>
                        <a:fillRect/>
                      </a:stretch>
                    </p:blipFill>
                    <p:spPr bwMode="auto">
                      <a:xfrm>
                        <a:off x="839788" y="1236663"/>
                        <a:ext cx="7705725" cy="95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460" name="Object 8"/>
          <p:cNvGraphicFramePr>
            <a:graphicFrameLocks noChangeAspect="1"/>
          </p:cNvGraphicFramePr>
          <p:nvPr>
            <p:extLst>
              <p:ext uri="{D42A27DB-BD31-4B8C-83A1-F6EECF244321}">
                <p14:modId xmlns:p14="http://schemas.microsoft.com/office/powerpoint/2010/main" val="1990312494"/>
              </p:ext>
            </p:extLst>
          </p:nvPr>
        </p:nvGraphicFramePr>
        <p:xfrm>
          <a:off x="727075" y="2536825"/>
          <a:ext cx="4117975" cy="484188"/>
        </p:xfrm>
        <a:graphic>
          <a:graphicData uri="http://schemas.openxmlformats.org/presentationml/2006/ole">
            <mc:AlternateContent xmlns:mc="http://schemas.openxmlformats.org/markup-compatibility/2006">
              <mc:Choice xmlns:v="urn:schemas-microsoft-com:vml" Requires="v">
                <p:oleObj spid="_x0000_s3075" name="Equation" r:id="rId5" imgW="1765080" imgH="215640" progId="Equation.DSMT4">
                  <p:embed/>
                </p:oleObj>
              </mc:Choice>
              <mc:Fallback>
                <p:oleObj name="Equation" r:id="rId5" imgW="1765080" imgH="215640" progId="Equation.DSMT4">
                  <p:embed/>
                  <p:pic>
                    <p:nvPicPr>
                      <p:cNvPr id="19460" name="Object 8"/>
                      <p:cNvPicPr>
                        <a:picLocks noChangeAspect="1" noChangeArrowheads="1"/>
                      </p:cNvPicPr>
                      <p:nvPr/>
                    </p:nvPicPr>
                    <p:blipFill>
                      <a:blip r:embed="rId6"/>
                      <a:srcRect/>
                      <a:stretch>
                        <a:fillRect/>
                      </a:stretch>
                    </p:blipFill>
                    <p:spPr bwMode="auto">
                      <a:xfrm>
                        <a:off x="727075" y="2536825"/>
                        <a:ext cx="4117975"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461" name="Object 10"/>
          <p:cNvGraphicFramePr>
            <a:graphicFrameLocks noChangeAspect="1"/>
          </p:cNvGraphicFramePr>
          <p:nvPr>
            <p:extLst>
              <p:ext uri="{D42A27DB-BD31-4B8C-83A1-F6EECF244321}">
                <p14:modId xmlns:p14="http://schemas.microsoft.com/office/powerpoint/2010/main" val="1417494054"/>
              </p:ext>
            </p:extLst>
          </p:nvPr>
        </p:nvGraphicFramePr>
        <p:xfrm>
          <a:off x="1462088" y="3209925"/>
          <a:ext cx="6238875" cy="3082925"/>
        </p:xfrm>
        <a:graphic>
          <a:graphicData uri="http://schemas.openxmlformats.org/presentationml/2006/ole">
            <mc:AlternateContent xmlns:mc="http://schemas.openxmlformats.org/markup-compatibility/2006">
              <mc:Choice xmlns:v="urn:schemas-microsoft-com:vml" Requires="v">
                <p:oleObj spid="_x0000_s3076" name="Equation" r:id="rId7" imgW="2882880" imgH="1422360" progId="Equation.DSMT4">
                  <p:embed/>
                </p:oleObj>
              </mc:Choice>
              <mc:Fallback>
                <p:oleObj name="Equation" r:id="rId7" imgW="2882880" imgH="1422360" progId="Equation.DSMT4">
                  <p:embed/>
                  <p:pic>
                    <p:nvPicPr>
                      <p:cNvPr id="19461" name="Object 10"/>
                      <p:cNvPicPr>
                        <a:picLocks noChangeAspect="1" noChangeArrowheads="1"/>
                      </p:cNvPicPr>
                      <p:nvPr/>
                    </p:nvPicPr>
                    <p:blipFill>
                      <a:blip r:embed="rId8"/>
                      <a:srcRect/>
                      <a:stretch>
                        <a:fillRect/>
                      </a:stretch>
                    </p:blipFill>
                    <p:spPr bwMode="auto">
                      <a:xfrm>
                        <a:off x="1462088" y="3209925"/>
                        <a:ext cx="6238875" cy="308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62" name="Text Box 1026"/>
          <p:cNvSpPr txBox="1">
            <a:spLocks noChangeArrowheads="1"/>
          </p:cNvSpPr>
          <p:nvPr/>
        </p:nvSpPr>
        <p:spPr bwMode="auto">
          <a:xfrm>
            <a:off x="495300" y="514350"/>
            <a:ext cx="8172450" cy="519113"/>
          </a:xfrm>
          <a:prstGeom prst="rect">
            <a:avLst/>
          </a:prstGeom>
          <a:noFill/>
          <a:ln>
            <a:noFill/>
          </a:ln>
          <a:effectLst/>
          <a:extLst>
            <a:ext uri="{909E8E84-426E-40DD-AFC4-6F175D3DCCD1}">
              <a14:hiddenFill xmlns:a14="http://schemas.microsoft.com/office/drawing/2010/main">
                <a:solidFill>
                  <a:srgbClr val="00CCFF"/>
                </a:solidFill>
              </a14:hiddenFill>
            </a:ext>
            <a:ext uri="{91240B29-F687-4F45-9708-019B960494DF}">
              <a14:hiddenLine xmlns:a14="http://schemas.microsoft.com/office/drawing/2010/main" w="9525">
                <a:solidFill>
                  <a:srgbClr val="00C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dirty="0">
                <a:solidFill>
                  <a:srgbClr val="FF0000"/>
                </a:solidFill>
                <a:latin typeface="楷体" panose="02010609060101010101" pitchFamily="49" charset="-122"/>
                <a:ea typeface="楷体" panose="02010609060101010101" pitchFamily="49" charset="-122"/>
              </a:rPr>
              <a:t>数学复习：由偏导数定义求偏导数</a:t>
            </a:r>
            <a:r>
              <a:rPr kumimoji="1" lang="zh-CN" altLang="en-US" sz="2400" dirty="0">
                <a:latin typeface="楷体" panose="02010609060101010101" pitchFamily="49" charset="-122"/>
                <a:ea typeface="楷体" panose="02010609060101010101" pitchFamily="49" charset="-122"/>
              </a:rPr>
              <a:t> </a:t>
            </a:r>
          </a:p>
        </p:txBody>
      </p:sp>
    </p:spTree>
    <p:extLst>
      <p:ext uri="{BB962C8B-B14F-4D97-AF65-F5344CB8AC3E}">
        <p14:creationId xmlns:p14="http://schemas.microsoft.com/office/powerpoint/2010/main" val="35696483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09601" y="667319"/>
            <a:ext cx="8240485" cy="1815882"/>
          </a:xfrm>
          <a:prstGeom prst="rect">
            <a:avLst/>
          </a:prstGeom>
          <a:noFill/>
        </p:spPr>
        <p:txBody>
          <a:bodyPr wrap="square" rtlCol="0">
            <a:spAutoFit/>
          </a:bodyPr>
          <a:lstStyle/>
          <a:p>
            <a:r>
              <a:rPr lang="zh-CN" altLang="en-US" dirty="0">
                <a:solidFill>
                  <a:srgbClr val="0000FF"/>
                </a:solidFill>
              </a:rPr>
              <a:t>       本节所有微分式和偏导数关系适用于</a:t>
            </a:r>
            <a:r>
              <a:rPr lang="zh-CN" altLang="en-US" dirty="0">
                <a:solidFill>
                  <a:srgbClr val="FF0000"/>
                </a:solidFill>
                <a:latin typeface="黑体" panose="02010609060101010101" pitchFamily="49" charset="-122"/>
                <a:ea typeface="黑体" panose="02010609060101010101" pitchFamily="49" charset="-122"/>
              </a:rPr>
              <a:t>简单封闭系统</a:t>
            </a:r>
            <a:r>
              <a:rPr lang="zh-CN" altLang="en-US" dirty="0">
                <a:solidFill>
                  <a:srgbClr val="0000FF"/>
                </a:solidFill>
              </a:rPr>
              <a:t>，即使体系中存在相平衡或化学平衡亦然。进一步，</a:t>
            </a:r>
            <a:r>
              <a:rPr lang="zh-CN" altLang="en-US" u="sng" dirty="0">
                <a:solidFill>
                  <a:srgbClr val="FF0000"/>
                </a:solidFill>
              </a:rPr>
              <a:t>当体系中没有化学反应时</a:t>
            </a:r>
            <a:r>
              <a:rPr lang="zh-CN" altLang="en-US" dirty="0">
                <a:solidFill>
                  <a:srgbClr val="0000FF"/>
                </a:solidFill>
              </a:rPr>
              <a:t>，物质量不变，则所有广延性质都可以用摩尔量代替。</a:t>
            </a:r>
          </a:p>
        </p:txBody>
      </p:sp>
      <p:graphicFrame>
        <p:nvGraphicFramePr>
          <p:cNvPr id="3" name="对象 2"/>
          <p:cNvGraphicFramePr>
            <a:graphicFrameLocks noChangeAspect="1"/>
          </p:cNvGraphicFramePr>
          <p:nvPr>
            <p:extLst>
              <p:ext uri="{D42A27DB-BD31-4B8C-83A1-F6EECF244321}">
                <p14:modId xmlns:p14="http://schemas.microsoft.com/office/powerpoint/2010/main" val="2781354341"/>
              </p:ext>
            </p:extLst>
          </p:nvPr>
        </p:nvGraphicFramePr>
        <p:xfrm>
          <a:off x="779463" y="2544763"/>
          <a:ext cx="7818437" cy="3332162"/>
        </p:xfrm>
        <a:graphic>
          <a:graphicData uri="http://schemas.openxmlformats.org/presentationml/2006/ole">
            <mc:AlternateContent xmlns:mc="http://schemas.openxmlformats.org/markup-compatibility/2006">
              <mc:Choice xmlns:v="urn:schemas-microsoft-com:vml" Requires="v">
                <p:oleObj spid="_x0000_s48130" name="Equation" r:id="rId3" imgW="3492360" imgH="1498320" progId="Equation.DSMT4">
                  <p:embed/>
                </p:oleObj>
              </mc:Choice>
              <mc:Fallback>
                <p:oleObj name="Equation" r:id="rId3" imgW="3492360" imgH="1498320" progId="Equation.DSMT4">
                  <p:embed/>
                  <p:pic>
                    <p:nvPicPr>
                      <p:cNvPr id="3" name="对象 2"/>
                      <p:cNvPicPr>
                        <a:picLocks noChangeAspect="1" noChangeArrowheads="1"/>
                      </p:cNvPicPr>
                      <p:nvPr/>
                    </p:nvPicPr>
                    <p:blipFill>
                      <a:blip r:embed="rId4"/>
                      <a:srcRect/>
                      <a:stretch>
                        <a:fillRect/>
                      </a:stretch>
                    </p:blipFill>
                    <p:spPr bwMode="auto">
                      <a:xfrm>
                        <a:off x="779463" y="2544763"/>
                        <a:ext cx="7818437" cy="3332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文本框 4"/>
          <p:cNvSpPr txBox="1"/>
          <p:nvPr/>
        </p:nvSpPr>
        <p:spPr>
          <a:xfrm>
            <a:off x="609601" y="5938282"/>
            <a:ext cx="8240485" cy="523220"/>
          </a:xfrm>
          <a:prstGeom prst="rect">
            <a:avLst/>
          </a:prstGeom>
          <a:noFill/>
        </p:spPr>
        <p:txBody>
          <a:bodyPr wrap="square" rtlCol="0">
            <a:spAutoFit/>
          </a:bodyPr>
          <a:lstStyle/>
          <a:p>
            <a:r>
              <a:rPr lang="zh-CN" altLang="en-US" dirty="0">
                <a:solidFill>
                  <a:srgbClr val="0000FF"/>
                </a:solidFill>
              </a:rPr>
              <a:t>余类推。</a:t>
            </a:r>
          </a:p>
        </p:txBody>
      </p:sp>
    </p:spTree>
    <p:extLst>
      <p:ext uri="{BB962C8B-B14F-4D97-AF65-F5344CB8AC3E}">
        <p14:creationId xmlns:p14="http://schemas.microsoft.com/office/powerpoint/2010/main" val="24982775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47" name="Text Box 27"/>
          <p:cNvSpPr txBox="1">
            <a:spLocks noChangeArrowheads="1"/>
          </p:cNvSpPr>
          <p:nvPr/>
        </p:nvSpPr>
        <p:spPr bwMode="auto">
          <a:xfrm>
            <a:off x="617785" y="582965"/>
            <a:ext cx="8094168" cy="283154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p>
            <a:pPr algn="ctr">
              <a:defRPr/>
            </a:pPr>
            <a:r>
              <a:rPr kumimoji="1" lang="zh-CN" altLang="en-US" dirty="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小     结</a:t>
            </a:r>
            <a:endParaRPr kumimoji="1" lang="en-US" altLang="zh-CN" dirty="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a:spcBef>
                <a:spcPts val="1200"/>
              </a:spcBef>
              <a:defRPr/>
            </a:pPr>
            <a:r>
              <a:rPr kumimoji="1" lang="zh-CN" altLang="en-US" dirty="0">
                <a:solidFill>
                  <a:srgbClr val="000000"/>
                </a:solidFill>
                <a:effectLst>
                  <a:outerShdw blurRad="38100" dist="38100" dir="2700000" algn="tl">
                    <a:srgbClr val="C0C0C0"/>
                  </a:outerShdw>
                </a:effectLst>
              </a:rPr>
              <a:t>基本方程意义之一在于它包含了所有热力学性质，</a:t>
            </a:r>
            <a:r>
              <a:rPr kumimoji="1" lang="zh-CN" altLang="en-US" dirty="0">
                <a:solidFill>
                  <a:srgbClr val="FF0000"/>
                </a:solidFill>
                <a:effectLst>
                  <a:outerShdw blurRad="38100" dist="38100" dir="2700000" algn="tl">
                    <a:srgbClr val="C0C0C0"/>
                  </a:outerShdw>
                </a:effectLst>
              </a:rPr>
              <a:t>其另一更具实用价值的意义在于：</a:t>
            </a:r>
            <a:r>
              <a:rPr kumimoji="1" lang="zh-CN" altLang="en-US" dirty="0">
                <a:solidFill>
                  <a:srgbClr val="000000"/>
                </a:solidFill>
                <a:effectLst>
                  <a:outerShdw blurRad="38100" dist="38100" dir="2700000" algn="tl">
                    <a:srgbClr val="C0C0C0"/>
                  </a:outerShdw>
                </a:effectLst>
              </a:rPr>
              <a:t>由基本方程导出的多个关系式使我们能够利用可以直接测定的物质特性，即 </a:t>
            </a:r>
            <a:r>
              <a:rPr kumimoji="1" lang="en-US" altLang="zh-CN" b="0" i="1" dirty="0" err="1">
                <a:solidFill>
                  <a:srgbClr val="000000"/>
                </a:solidFill>
                <a:effectLst>
                  <a:outerShdw blurRad="38100" dist="38100" dir="2700000" algn="tl">
                    <a:srgbClr val="C0C0C0"/>
                  </a:outerShdw>
                </a:effectLst>
              </a:rPr>
              <a:t>pVT</a:t>
            </a:r>
            <a:r>
              <a:rPr kumimoji="1" lang="en-US" altLang="zh-CN" b="0" dirty="0">
                <a:solidFill>
                  <a:srgbClr val="000000"/>
                </a:solidFill>
                <a:effectLst>
                  <a:outerShdw blurRad="38100" dist="38100" dir="2700000" algn="tl">
                    <a:srgbClr val="C0C0C0"/>
                  </a:outerShdw>
                </a:effectLst>
              </a:rPr>
              <a:t> </a:t>
            </a:r>
            <a:r>
              <a:rPr kumimoji="1" lang="zh-CN" altLang="en-US" dirty="0">
                <a:solidFill>
                  <a:srgbClr val="000000"/>
                </a:solidFill>
                <a:effectLst>
                  <a:outerShdw blurRad="38100" dist="38100" dir="2700000" algn="tl">
                    <a:srgbClr val="C0C0C0"/>
                  </a:outerShdw>
                </a:effectLst>
              </a:rPr>
              <a:t>关系和热容，来获得那些不能直接测定的</a:t>
            </a:r>
            <a:r>
              <a:rPr kumimoji="1" lang="en-US" altLang="zh-CN" b="0" i="1" dirty="0">
                <a:solidFill>
                  <a:srgbClr val="000000"/>
                </a:solidFill>
                <a:effectLst>
                  <a:outerShdw blurRad="38100" dist="38100" dir="2700000" algn="tl">
                    <a:srgbClr val="C0C0C0"/>
                  </a:outerShdw>
                </a:effectLst>
              </a:rPr>
              <a:t>S</a:t>
            </a:r>
            <a:r>
              <a:rPr kumimoji="1" lang="zh-CN" altLang="en-US" b="0" dirty="0">
                <a:solidFill>
                  <a:srgbClr val="000000"/>
                </a:solidFill>
                <a:effectLst>
                  <a:outerShdw blurRad="38100" dist="38100" dir="2700000" algn="tl">
                    <a:srgbClr val="C0C0C0"/>
                  </a:outerShdw>
                </a:effectLst>
              </a:rPr>
              <a:t>、</a:t>
            </a:r>
            <a:r>
              <a:rPr kumimoji="1" lang="en-US" altLang="zh-CN" b="0" i="1" dirty="0">
                <a:solidFill>
                  <a:srgbClr val="000000"/>
                </a:solidFill>
                <a:effectLst>
                  <a:outerShdw blurRad="38100" dist="38100" dir="2700000" algn="tl">
                    <a:srgbClr val="C0C0C0"/>
                  </a:outerShdw>
                </a:effectLst>
              </a:rPr>
              <a:t>U</a:t>
            </a:r>
            <a:r>
              <a:rPr kumimoji="1" lang="zh-CN" altLang="en-US" b="0" dirty="0">
                <a:solidFill>
                  <a:srgbClr val="000000"/>
                </a:solidFill>
                <a:effectLst>
                  <a:outerShdw blurRad="38100" dist="38100" dir="2700000" algn="tl">
                    <a:srgbClr val="C0C0C0"/>
                  </a:outerShdw>
                </a:effectLst>
              </a:rPr>
              <a:t>、</a:t>
            </a:r>
            <a:r>
              <a:rPr kumimoji="1" lang="en-US" altLang="zh-CN" b="0" i="1" dirty="0">
                <a:solidFill>
                  <a:srgbClr val="000000"/>
                </a:solidFill>
                <a:effectLst>
                  <a:outerShdw blurRad="38100" dist="38100" dir="2700000" algn="tl">
                    <a:srgbClr val="C0C0C0"/>
                  </a:outerShdw>
                </a:effectLst>
              </a:rPr>
              <a:t>H</a:t>
            </a:r>
            <a:r>
              <a:rPr kumimoji="1" lang="zh-CN" altLang="en-US" b="0" dirty="0">
                <a:solidFill>
                  <a:srgbClr val="000000"/>
                </a:solidFill>
                <a:effectLst>
                  <a:outerShdw blurRad="38100" dist="38100" dir="2700000" algn="tl">
                    <a:srgbClr val="C0C0C0"/>
                  </a:outerShdw>
                </a:effectLst>
              </a:rPr>
              <a:t>、</a:t>
            </a:r>
            <a:r>
              <a:rPr kumimoji="1" lang="en-US" altLang="zh-CN" b="0" i="1" dirty="0">
                <a:solidFill>
                  <a:srgbClr val="000000"/>
                </a:solidFill>
                <a:effectLst>
                  <a:outerShdw blurRad="38100" dist="38100" dir="2700000" algn="tl">
                    <a:srgbClr val="C0C0C0"/>
                  </a:outerShdw>
                </a:effectLst>
              </a:rPr>
              <a:t>A</a:t>
            </a:r>
            <a:r>
              <a:rPr kumimoji="1" lang="zh-CN" altLang="en-US" b="0" dirty="0">
                <a:solidFill>
                  <a:srgbClr val="000000"/>
                </a:solidFill>
                <a:effectLst>
                  <a:outerShdw blurRad="38100" dist="38100" dir="2700000" algn="tl">
                    <a:srgbClr val="C0C0C0"/>
                  </a:outerShdw>
                </a:effectLst>
              </a:rPr>
              <a:t>、</a:t>
            </a:r>
            <a:r>
              <a:rPr kumimoji="1" lang="en-US" altLang="zh-CN" b="0" i="1" dirty="0">
                <a:solidFill>
                  <a:srgbClr val="000000"/>
                </a:solidFill>
                <a:effectLst>
                  <a:outerShdw blurRad="38100" dist="38100" dir="2700000" algn="tl">
                    <a:srgbClr val="C0C0C0"/>
                  </a:outerShdw>
                </a:effectLst>
              </a:rPr>
              <a:t>G</a:t>
            </a:r>
            <a:r>
              <a:rPr kumimoji="1" lang="zh-CN" altLang="en-US" dirty="0">
                <a:solidFill>
                  <a:srgbClr val="000000"/>
                </a:solidFill>
                <a:effectLst>
                  <a:outerShdw blurRad="38100" dist="38100" dir="2700000" algn="tl">
                    <a:srgbClr val="C0C0C0"/>
                  </a:outerShdw>
                </a:effectLst>
              </a:rPr>
              <a:t>的变化。</a:t>
            </a:r>
            <a:endParaRPr kumimoji="1" lang="zh-CN" altLang="en-US" dirty="0">
              <a:solidFill>
                <a:srgbClr val="000000"/>
              </a:solidFill>
            </a:endParaRPr>
          </a:p>
        </p:txBody>
      </p:sp>
      <p:graphicFrame>
        <p:nvGraphicFramePr>
          <p:cNvPr id="5" name="对象 1"/>
          <p:cNvGraphicFramePr>
            <a:graphicFrameLocks noChangeAspect="1"/>
          </p:cNvGraphicFramePr>
          <p:nvPr>
            <p:extLst>
              <p:ext uri="{D42A27DB-BD31-4B8C-83A1-F6EECF244321}">
                <p14:modId xmlns:p14="http://schemas.microsoft.com/office/powerpoint/2010/main" val="558912830"/>
              </p:ext>
            </p:extLst>
          </p:nvPr>
        </p:nvGraphicFramePr>
        <p:xfrm>
          <a:off x="2441575" y="4556125"/>
          <a:ext cx="4445000" cy="2022475"/>
        </p:xfrm>
        <a:graphic>
          <a:graphicData uri="http://schemas.openxmlformats.org/presentationml/2006/ole">
            <mc:AlternateContent xmlns:mc="http://schemas.openxmlformats.org/markup-compatibility/2006">
              <mc:Choice xmlns:v="urn:schemas-microsoft-com:vml" Requires="v">
                <p:oleObj spid="_x0000_s49154" name="Equation" r:id="rId3" imgW="2273040" imgH="1041120" progId="Equation.DSMT4">
                  <p:embed/>
                </p:oleObj>
              </mc:Choice>
              <mc:Fallback>
                <p:oleObj name="Equation" r:id="rId3" imgW="2273040" imgH="1041120" progId="Equation.DSMT4">
                  <p:embed/>
                  <p:pic>
                    <p:nvPicPr>
                      <p:cNvPr id="5" name="对象 1"/>
                      <p:cNvPicPr>
                        <a:picLocks noChangeAspect="1" noChangeArrowheads="1"/>
                      </p:cNvPicPr>
                      <p:nvPr/>
                    </p:nvPicPr>
                    <p:blipFill>
                      <a:blip r:embed="rId4"/>
                      <a:srcRect/>
                      <a:stretch>
                        <a:fillRect/>
                      </a:stretch>
                    </p:blipFill>
                    <p:spPr bwMode="auto">
                      <a:xfrm>
                        <a:off x="2441575" y="4556125"/>
                        <a:ext cx="4445000" cy="202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6"/>
          <p:cNvGraphicFramePr>
            <a:graphicFrameLocks noChangeAspect="1"/>
          </p:cNvGraphicFramePr>
          <p:nvPr>
            <p:extLst>
              <p:ext uri="{D42A27DB-BD31-4B8C-83A1-F6EECF244321}">
                <p14:modId xmlns:p14="http://schemas.microsoft.com/office/powerpoint/2010/main" val="1157686123"/>
              </p:ext>
            </p:extLst>
          </p:nvPr>
        </p:nvGraphicFramePr>
        <p:xfrm>
          <a:off x="1228725" y="3452813"/>
          <a:ext cx="7178675" cy="996950"/>
        </p:xfrm>
        <a:graphic>
          <a:graphicData uri="http://schemas.openxmlformats.org/presentationml/2006/ole">
            <mc:AlternateContent xmlns:mc="http://schemas.openxmlformats.org/markup-compatibility/2006">
              <mc:Choice xmlns:v="urn:schemas-microsoft-com:vml" Requires="v">
                <p:oleObj spid="_x0000_s49155" name="Equation" r:id="rId5" imgW="3657600" imgH="507960" progId="Equation.DSMT4">
                  <p:embed/>
                </p:oleObj>
              </mc:Choice>
              <mc:Fallback>
                <p:oleObj name="Equation" r:id="rId5" imgW="3657600" imgH="507960" progId="Equation.DSMT4">
                  <p:embed/>
                  <p:pic>
                    <p:nvPicPr>
                      <p:cNvPr id="9" name="Object 6"/>
                      <p:cNvPicPr>
                        <a:picLocks noChangeAspect="1" noChangeArrowheads="1"/>
                      </p:cNvPicPr>
                      <p:nvPr/>
                    </p:nvPicPr>
                    <p:blipFill>
                      <a:blip r:embed="rId6"/>
                      <a:srcRect/>
                      <a:stretch>
                        <a:fillRect/>
                      </a:stretch>
                    </p:blipFill>
                    <p:spPr bwMode="auto">
                      <a:xfrm>
                        <a:off x="1228725" y="3452813"/>
                        <a:ext cx="7178675" cy="996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split dir="in"/>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6"/>
          <p:cNvSpPr txBox="1">
            <a:spLocks noChangeArrowheads="1"/>
          </p:cNvSpPr>
          <p:nvPr/>
        </p:nvSpPr>
        <p:spPr bwMode="auto">
          <a:xfrm>
            <a:off x="1985458" y="5749430"/>
            <a:ext cx="269411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lang="en-US" altLang="zh-CN" sz="2800" b="0" i="1" dirty="0">
                <a:solidFill>
                  <a:srgbClr val="000000"/>
                </a:solidFill>
                <a:latin typeface="Times New Roman" pitchFamily="18" charset="0"/>
              </a:rPr>
              <a:t>T</a:t>
            </a:r>
            <a:r>
              <a:rPr lang="en-US" altLang="zh-CN" sz="2800" b="0" dirty="0">
                <a:solidFill>
                  <a:srgbClr val="000000"/>
                </a:solidFill>
                <a:latin typeface="Times New Roman" pitchFamily="18" charset="0"/>
              </a:rPr>
              <a:t>–</a:t>
            </a:r>
            <a:r>
              <a:rPr lang="en-US" altLang="zh-CN" sz="2800" b="0" i="1" dirty="0">
                <a:solidFill>
                  <a:srgbClr val="000000"/>
                </a:solidFill>
                <a:latin typeface="Times New Roman" pitchFamily="18" charset="0"/>
              </a:rPr>
              <a:t>S</a:t>
            </a:r>
            <a:r>
              <a:rPr lang="en-US" altLang="zh-CN" sz="2800" i="1" dirty="0">
                <a:latin typeface="Times New Roman" pitchFamily="18" charset="0"/>
              </a:rPr>
              <a:t> </a:t>
            </a:r>
            <a:r>
              <a:rPr lang="zh-CN" altLang="en-US" sz="2800" dirty="0">
                <a:latin typeface="Times New Roman" pitchFamily="18" charset="0"/>
              </a:rPr>
              <a:t>图（示意）</a:t>
            </a:r>
          </a:p>
        </p:txBody>
      </p:sp>
      <p:graphicFrame>
        <p:nvGraphicFramePr>
          <p:cNvPr id="39939" name="Object 4"/>
          <p:cNvGraphicFramePr>
            <a:graphicFrameLocks noChangeAspect="1"/>
          </p:cNvGraphicFramePr>
          <p:nvPr>
            <p:extLst>
              <p:ext uri="{D42A27DB-BD31-4B8C-83A1-F6EECF244321}">
                <p14:modId xmlns:p14="http://schemas.microsoft.com/office/powerpoint/2010/main" val="3352447334"/>
              </p:ext>
            </p:extLst>
          </p:nvPr>
        </p:nvGraphicFramePr>
        <p:xfrm>
          <a:off x="479425" y="1698130"/>
          <a:ext cx="5114925" cy="4051300"/>
        </p:xfrm>
        <a:graphic>
          <a:graphicData uri="http://schemas.openxmlformats.org/presentationml/2006/ole">
            <mc:AlternateContent xmlns:mc="http://schemas.openxmlformats.org/markup-compatibility/2006">
              <mc:Choice xmlns:v="urn:schemas-microsoft-com:vml" Requires="v">
                <p:oleObj spid="_x0000_s50178" r:id="rId3" imgW="1877568" imgH="1484376" progId="CorelDRAW.Graphic.6">
                  <p:embed/>
                </p:oleObj>
              </mc:Choice>
              <mc:Fallback>
                <p:oleObj r:id="rId3" imgW="1877568" imgH="1484376" progId="CorelDRAW.Graphic.6">
                  <p:embed/>
                  <p:pic>
                    <p:nvPicPr>
                      <p:cNvPr id="39939"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9425" y="1698130"/>
                        <a:ext cx="5114925" cy="405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9940" name="Text Box 6"/>
          <p:cNvSpPr txBox="1">
            <a:spLocks noChangeArrowheads="1"/>
          </p:cNvSpPr>
          <p:nvPr/>
        </p:nvSpPr>
        <p:spPr bwMode="auto">
          <a:xfrm>
            <a:off x="689427" y="673523"/>
            <a:ext cx="4953000" cy="954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lang="zh-CN" altLang="en-US" sz="2800" dirty="0">
                <a:latin typeface="Times New Roman" pitchFamily="18" charset="0"/>
              </a:rPr>
              <a:t>利用基本方程由</a:t>
            </a:r>
            <a:r>
              <a:rPr lang="en-US" altLang="zh-CN" sz="2800" b="0" i="1" dirty="0" err="1">
                <a:solidFill>
                  <a:srgbClr val="000000"/>
                </a:solidFill>
                <a:latin typeface="Times New Roman" pitchFamily="18" charset="0"/>
              </a:rPr>
              <a:t>pVT</a:t>
            </a:r>
            <a:r>
              <a:rPr lang="zh-CN" altLang="en-US" sz="2800" dirty="0">
                <a:latin typeface="Times New Roman" pitchFamily="18" charset="0"/>
              </a:rPr>
              <a:t>的实验数据计算其它性质并制成图表。</a:t>
            </a:r>
          </a:p>
        </p:txBody>
      </p:sp>
      <p:graphicFrame>
        <p:nvGraphicFramePr>
          <p:cNvPr id="2" name="对象 1"/>
          <p:cNvGraphicFramePr>
            <a:graphicFrameLocks noChangeAspect="1"/>
          </p:cNvGraphicFramePr>
          <p:nvPr>
            <p:extLst>
              <p:ext uri="{D42A27DB-BD31-4B8C-83A1-F6EECF244321}">
                <p14:modId xmlns:p14="http://schemas.microsoft.com/office/powerpoint/2010/main" val="1484114416"/>
              </p:ext>
            </p:extLst>
          </p:nvPr>
        </p:nvGraphicFramePr>
        <p:xfrm>
          <a:off x="5875338" y="1343025"/>
          <a:ext cx="2767012" cy="2486025"/>
        </p:xfrm>
        <a:graphic>
          <a:graphicData uri="http://schemas.openxmlformats.org/presentationml/2006/ole">
            <mc:AlternateContent xmlns:mc="http://schemas.openxmlformats.org/markup-compatibility/2006">
              <mc:Choice xmlns:v="urn:schemas-microsoft-com:vml" Requires="v">
                <p:oleObj spid="_x0000_s50179" name="Equation" r:id="rId5" imgW="1231560" imgH="1104840" progId="Equation.DSMT4">
                  <p:embed/>
                </p:oleObj>
              </mc:Choice>
              <mc:Fallback>
                <p:oleObj name="Equation" r:id="rId5" imgW="1231560" imgH="1104840" progId="Equation.DSMT4">
                  <p:embed/>
                  <p:pic>
                    <p:nvPicPr>
                      <p:cNvPr id="2" name="对象 1"/>
                      <p:cNvPicPr>
                        <a:picLocks noChangeAspect="1" noChangeArrowheads="1"/>
                      </p:cNvPicPr>
                      <p:nvPr/>
                    </p:nvPicPr>
                    <p:blipFill>
                      <a:blip r:embed="rId6"/>
                      <a:srcRect/>
                      <a:stretch>
                        <a:fillRect/>
                      </a:stretch>
                    </p:blipFill>
                    <p:spPr bwMode="auto">
                      <a:xfrm>
                        <a:off x="5875338" y="1343025"/>
                        <a:ext cx="2767012" cy="248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3532434738"/>
              </p:ext>
            </p:extLst>
          </p:nvPr>
        </p:nvGraphicFramePr>
        <p:xfrm>
          <a:off x="5989638" y="4156075"/>
          <a:ext cx="2538412" cy="2139950"/>
        </p:xfrm>
        <a:graphic>
          <a:graphicData uri="http://schemas.openxmlformats.org/presentationml/2006/ole">
            <mc:AlternateContent xmlns:mc="http://schemas.openxmlformats.org/markup-compatibility/2006">
              <mc:Choice xmlns:v="urn:schemas-microsoft-com:vml" Requires="v">
                <p:oleObj spid="_x0000_s50180" name="Equation" r:id="rId7" imgW="1130040" imgH="952200" progId="Equation.DSMT4">
                  <p:embed/>
                </p:oleObj>
              </mc:Choice>
              <mc:Fallback>
                <p:oleObj name="Equation" r:id="rId7" imgW="1130040" imgH="952200" progId="Equation.DSMT4">
                  <p:embed/>
                  <p:pic>
                    <p:nvPicPr>
                      <p:cNvPr id="3" name="对象 2"/>
                      <p:cNvPicPr>
                        <a:picLocks noChangeAspect="1" noChangeArrowheads="1"/>
                      </p:cNvPicPr>
                      <p:nvPr/>
                    </p:nvPicPr>
                    <p:blipFill>
                      <a:blip r:embed="rId8"/>
                      <a:srcRect/>
                      <a:stretch>
                        <a:fillRect/>
                      </a:stretch>
                    </p:blipFill>
                    <p:spPr bwMode="auto">
                      <a:xfrm>
                        <a:off x="5989638" y="4156075"/>
                        <a:ext cx="2538412" cy="213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52"/>
          <p:cNvSpPr>
            <a:spLocks noChangeArrowheads="1"/>
          </p:cNvSpPr>
          <p:nvPr/>
        </p:nvSpPr>
        <p:spPr bwMode="auto">
          <a:xfrm>
            <a:off x="4991100" y="2930525"/>
            <a:ext cx="3028950" cy="857250"/>
          </a:xfrm>
          <a:prstGeom prst="rect">
            <a:avLst/>
          </a:prstGeom>
          <a:solidFill>
            <a:srgbClr val="CCECFF"/>
          </a:solidFill>
          <a:ln>
            <a:noFill/>
          </a:ln>
          <a:effectLst/>
          <a:extLst>
            <a:ext uri="{91240B29-F687-4F45-9708-019B960494DF}">
              <a14:hiddenLine xmlns:a14="http://schemas.microsoft.com/office/drawing/2010/main" w="9525">
                <a:solidFill>
                  <a:srgbClr val="00C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40963" name="Rectangle 50"/>
          <p:cNvSpPr>
            <a:spLocks noChangeArrowheads="1"/>
          </p:cNvSpPr>
          <p:nvPr/>
        </p:nvSpPr>
        <p:spPr bwMode="auto">
          <a:xfrm>
            <a:off x="1047750" y="2930525"/>
            <a:ext cx="3028950" cy="857250"/>
          </a:xfrm>
          <a:prstGeom prst="rect">
            <a:avLst/>
          </a:prstGeom>
          <a:solidFill>
            <a:srgbClr val="CCECFF"/>
          </a:solidFill>
          <a:ln>
            <a:noFill/>
          </a:ln>
          <a:effectLst/>
          <a:extLst>
            <a:ext uri="{91240B29-F687-4F45-9708-019B960494DF}">
              <a14:hiddenLine xmlns:a14="http://schemas.microsoft.com/office/drawing/2010/main" w="9525">
                <a:solidFill>
                  <a:srgbClr val="00C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40964" name="Text Box 30"/>
          <p:cNvSpPr txBox="1">
            <a:spLocks noChangeArrowheads="1"/>
          </p:cNvSpPr>
          <p:nvPr/>
        </p:nvSpPr>
        <p:spPr bwMode="auto">
          <a:xfrm>
            <a:off x="596900" y="642938"/>
            <a:ext cx="56197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a:solidFill>
                  <a:srgbClr val="FF0000"/>
                </a:solidFill>
                <a:latin typeface="Times New Roman" pitchFamily="18" charset="0"/>
              </a:rPr>
              <a:t>热力学计算</a:t>
            </a:r>
          </a:p>
        </p:txBody>
      </p:sp>
      <p:grpSp>
        <p:nvGrpSpPr>
          <p:cNvPr id="40965" name="组合 2"/>
          <p:cNvGrpSpPr>
            <a:grpSpLocks/>
          </p:cNvGrpSpPr>
          <p:nvPr/>
        </p:nvGrpSpPr>
        <p:grpSpPr bwMode="auto">
          <a:xfrm>
            <a:off x="895350" y="1147763"/>
            <a:ext cx="7258050" cy="1333500"/>
            <a:chOff x="895350" y="1206092"/>
            <a:chExt cx="7258050" cy="1333500"/>
          </a:xfrm>
        </p:grpSpPr>
        <p:sp>
          <p:nvSpPr>
            <p:cNvPr id="40972" name="Oval 38"/>
            <p:cNvSpPr>
              <a:spLocks noChangeArrowheads="1"/>
            </p:cNvSpPr>
            <p:nvPr/>
          </p:nvSpPr>
          <p:spPr bwMode="auto">
            <a:xfrm>
              <a:off x="5924550" y="1396592"/>
              <a:ext cx="2152650" cy="1143000"/>
            </a:xfrm>
            <a:prstGeom prst="ellipse">
              <a:avLst/>
            </a:prstGeom>
            <a:solidFill>
              <a:schemeClr val="accent1"/>
            </a:solidFill>
            <a:ln>
              <a:noFill/>
            </a:ln>
            <a:effectLst/>
            <a:extLst>
              <a:ext uri="{91240B29-F687-4F45-9708-019B960494DF}">
                <a14:hiddenLine xmlns:a14="http://schemas.microsoft.com/office/drawing/2010/main" w="9525">
                  <a:solidFill>
                    <a:srgbClr val="00CC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40973" name="Oval 37"/>
            <p:cNvSpPr>
              <a:spLocks noChangeArrowheads="1"/>
            </p:cNvSpPr>
            <p:nvPr/>
          </p:nvSpPr>
          <p:spPr bwMode="auto">
            <a:xfrm>
              <a:off x="895350" y="1339442"/>
              <a:ext cx="2152650" cy="1143000"/>
            </a:xfrm>
            <a:prstGeom prst="ellipse">
              <a:avLst/>
            </a:prstGeom>
            <a:solidFill>
              <a:schemeClr val="accent1"/>
            </a:solidFill>
            <a:ln>
              <a:noFill/>
            </a:ln>
            <a:effectLst/>
            <a:extLst>
              <a:ext uri="{91240B29-F687-4F45-9708-019B960494DF}">
                <a14:hiddenLine xmlns:a14="http://schemas.microsoft.com/office/drawing/2010/main" w="9525">
                  <a:solidFill>
                    <a:srgbClr val="00CC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40974" name="Text Box 31"/>
            <p:cNvSpPr txBox="1">
              <a:spLocks noChangeArrowheads="1"/>
            </p:cNvSpPr>
            <p:nvPr/>
          </p:nvSpPr>
          <p:spPr bwMode="auto">
            <a:xfrm>
              <a:off x="1047750" y="1644242"/>
              <a:ext cx="20955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en-US" altLang="zh-CN" sz="2800" b="0" i="1" dirty="0">
                  <a:solidFill>
                    <a:srgbClr val="FF0000"/>
                  </a:solidFill>
                  <a:latin typeface="Times New Roman" pitchFamily="18" charset="0"/>
                </a:rPr>
                <a:t>p</a:t>
              </a:r>
              <a:r>
                <a:rPr kumimoji="1" lang="en-US" altLang="zh-CN" sz="2800" b="0" baseline="-25000" dirty="0">
                  <a:solidFill>
                    <a:srgbClr val="FF0000"/>
                  </a:solidFill>
                  <a:latin typeface="Times New Roman" pitchFamily="18" charset="0"/>
                </a:rPr>
                <a:t>1</a:t>
              </a:r>
              <a:r>
                <a:rPr kumimoji="1" lang="zh-CN" altLang="en-US" sz="2400" b="0" dirty="0">
                  <a:solidFill>
                    <a:srgbClr val="FF0000"/>
                  </a:solidFill>
                  <a:latin typeface="Times New Roman" pitchFamily="18" charset="0"/>
                </a:rPr>
                <a:t>，</a:t>
              </a:r>
              <a:r>
                <a:rPr kumimoji="1" lang="en-US" altLang="zh-CN" sz="2800" b="0" i="1" dirty="0">
                  <a:solidFill>
                    <a:srgbClr val="FF0000"/>
                  </a:solidFill>
                  <a:latin typeface="Times New Roman" pitchFamily="18" charset="0"/>
                </a:rPr>
                <a:t>V</a:t>
              </a:r>
              <a:r>
                <a:rPr kumimoji="1" lang="en-US" altLang="zh-CN" sz="2800" b="0" baseline="-25000" dirty="0">
                  <a:solidFill>
                    <a:srgbClr val="FF0000"/>
                  </a:solidFill>
                  <a:latin typeface="Times New Roman" pitchFamily="18" charset="0"/>
                </a:rPr>
                <a:t>1</a:t>
              </a:r>
              <a:r>
                <a:rPr kumimoji="1" lang="zh-CN" altLang="en-US" sz="2400" b="0" dirty="0">
                  <a:solidFill>
                    <a:srgbClr val="FF0000"/>
                  </a:solidFill>
                  <a:latin typeface="Times New Roman" pitchFamily="18" charset="0"/>
                </a:rPr>
                <a:t>，</a:t>
              </a:r>
              <a:r>
                <a:rPr kumimoji="1" lang="en-US" altLang="zh-CN" sz="2800" b="0" i="1" dirty="0">
                  <a:solidFill>
                    <a:srgbClr val="FF0000"/>
                  </a:solidFill>
                  <a:latin typeface="Times New Roman" pitchFamily="18" charset="0"/>
                </a:rPr>
                <a:t>T</a:t>
              </a:r>
              <a:r>
                <a:rPr kumimoji="1" lang="en-US" altLang="zh-CN" sz="2800" b="0" baseline="-25000" dirty="0">
                  <a:solidFill>
                    <a:srgbClr val="FF0000"/>
                  </a:solidFill>
                  <a:latin typeface="Times New Roman" pitchFamily="18" charset="0"/>
                </a:rPr>
                <a:t>1</a:t>
              </a:r>
            </a:p>
          </p:txBody>
        </p:sp>
        <p:sp>
          <p:nvSpPr>
            <p:cNvPr id="40975" name="Text Box 32"/>
            <p:cNvSpPr txBox="1">
              <a:spLocks noChangeArrowheads="1"/>
            </p:cNvSpPr>
            <p:nvPr/>
          </p:nvSpPr>
          <p:spPr bwMode="auto">
            <a:xfrm>
              <a:off x="6057900" y="1682342"/>
              <a:ext cx="20955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en-US" altLang="zh-CN" sz="2800" b="0" i="1" dirty="0">
                  <a:solidFill>
                    <a:srgbClr val="FF0000"/>
                  </a:solidFill>
                  <a:latin typeface="Times New Roman" pitchFamily="18" charset="0"/>
                </a:rPr>
                <a:t>p</a:t>
              </a:r>
              <a:r>
                <a:rPr kumimoji="1" lang="en-US" altLang="zh-CN" sz="2800" b="0" baseline="-25000" dirty="0">
                  <a:solidFill>
                    <a:srgbClr val="FF0000"/>
                  </a:solidFill>
                  <a:latin typeface="Times New Roman" pitchFamily="18" charset="0"/>
                </a:rPr>
                <a:t>2</a:t>
              </a:r>
              <a:r>
                <a:rPr kumimoji="1" lang="zh-CN" altLang="en-US" sz="2400" b="0" dirty="0">
                  <a:solidFill>
                    <a:srgbClr val="FF0000"/>
                  </a:solidFill>
                  <a:latin typeface="Times New Roman" pitchFamily="18" charset="0"/>
                </a:rPr>
                <a:t>，</a:t>
              </a:r>
              <a:r>
                <a:rPr kumimoji="1" lang="en-US" altLang="zh-CN" sz="2800" b="0" i="1" dirty="0">
                  <a:solidFill>
                    <a:srgbClr val="FF0000"/>
                  </a:solidFill>
                  <a:latin typeface="Times New Roman" pitchFamily="18" charset="0"/>
                </a:rPr>
                <a:t>V</a:t>
              </a:r>
              <a:r>
                <a:rPr kumimoji="1" lang="en-US" altLang="zh-CN" sz="2800" b="0" baseline="-25000" dirty="0">
                  <a:solidFill>
                    <a:srgbClr val="FF0000"/>
                  </a:solidFill>
                  <a:latin typeface="Times New Roman" pitchFamily="18" charset="0"/>
                </a:rPr>
                <a:t>2</a:t>
              </a:r>
              <a:r>
                <a:rPr kumimoji="1" lang="zh-CN" altLang="en-US" sz="2400" b="0" dirty="0">
                  <a:solidFill>
                    <a:srgbClr val="FF0000"/>
                  </a:solidFill>
                  <a:latin typeface="Times New Roman" pitchFamily="18" charset="0"/>
                </a:rPr>
                <a:t>，</a:t>
              </a:r>
              <a:r>
                <a:rPr kumimoji="1" lang="en-US" altLang="zh-CN" sz="2800" b="0" i="1" dirty="0">
                  <a:solidFill>
                    <a:srgbClr val="FF0000"/>
                  </a:solidFill>
                  <a:latin typeface="Times New Roman" pitchFamily="18" charset="0"/>
                </a:rPr>
                <a:t>T</a:t>
              </a:r>
              <a:r>
                <a:rPr kumimoji="1" lang="en-US" altLang="zh-CN" sz="2800" b="0" baseline="-25000" dirty="0">
                  <a:solidFill>
                    <a:srgbClr val="FF0000"/>
                  </a:solidFill>
                  <a:latin typeface="Times New Roman" pitchFamily="18" charset="0"/>
                </a:rPr>
                <a:t>2</a:t>
              </a:r>
            </a:p>
          </p:txBody>
        </p:sp>
        <p:sp>
          <p:nvSpPr>
            <p:cNvPr id="40976" name="AutoShape 33"/>
            <p:cNvSpPr>
              <a:spLocks noChangeArrowheads="1"/>
            </p:cNvSpPr>
            <p:nvPr/>
          </p:nvSpPr>
          <p:spPr bwMode="auto">
            <a:xfrm>
              <a:off x="3238500" y="1663292"/>
              <a:ext cx="2457450" cy="495300"/>
            </a:xfrm>
            <a:prstGeom prst="rightArrow">
              <a:avLst>
                <a:gd name="adj1" fmla="val 50000"/>
                <a:gd name="adj2" fmla="val 124038"/>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40977" name="Text Box 35"/>
            <p:cNvSpPr txBox="1">
              <a:spLocks noChangeArrowheads="1"/>
            </p:cNvSpPr>
            <p:nvPr/>
          </p:nvSpPr>
          <p:spPr bwMode="auto">
            <a:xfrm>
              <a:off x="3200400" y="1206092"/>
              <a:ext cx="2952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en-US" altLang="zh-CN" sz="2800" b="0" i="1" dirty="0">
                  <a:solidFill>
                    <a:srgbClr val="0000FF"/>
                  </a:solidFill>
                  <a:latin typeface="Times New Roman" pitchFamily="18" charset="0"/>
                </a:rPr>
                <a:t>Q</a:t>
              </a:r>
              <a:r>
                <a:rPr kumimoji="1" lang="en-US" altLang="zh-CN" sz="2800" b="0" dirty="0">
                  <a:solidFill>
                    <a:srgbClr val="0000FF"/>
                  </a:solidFill>
                  <a:latin typeface="Times New Roman" pitchFamily="18" charset="0"/>
                </a:rPr>
                <a:t>,</a:t>
              </a:r>
              <a:r>
                <a:rPr kumimoji="1" lang="en-US" altLang="zh-CN" sz="2800" b="0" i="1" dirty="0">
                  <a:solidFill>
                    <a:srgbClr val="0000FF"/>
                  </a:solidFill>
                  <a:latin typeface="Times New Roman" pitchFamily="18" charset="0"/>
                </a:rPr>
                <a:t>W</a:t>
              </a:r>
              <a:r>
                <a:rPr kumimoji="1" lang="en-US" altLang="zh-CN" sz="2800" b="0" dirty="0">
                  <a:solidFill>
                    <a:srgbClr val="0000FF"/>
                  </a:solidFill>
                  <a:latin typeface="Times New Roman" pitchFamily="18" charset="0"/>
                </a:rPr>
                <a:t>,</a:t>
              </a:r>
              <a:r>
                <a:rPr kumimoji="1" lang="en-US" altLang="zh-CN" sz="2800" b="0" dirty="0">
                  <a:solidFill>
                    <a:srgbClr val="0000FF"/>
                  </a:solidFill>
                  <a:latin typeface="Symbol" pitchFamily="18" charset="2"/>
                </a:rPr>
                <a:t>D</a:t>
              </a:r>
              <a:r>
                <a:rPr kumimoji="1" lang="en-US" altLang="zh-CN" sz="2800" b="0" i="1" dirty="0">
                  <a:solidFill>
                    <a:srgbClr val="0000FF"/>
                  </a:solidFill>
                  <a:latin typeface="Times New Roman" pitchFamily="18" charset="0"/>
                </a:rPr>
                <a:t>U</a:t>
              </a:r>
              <a:r>
                <a:rPr kumimoji="1" lang="en-US" altLang="zh-CN" sz="2800" b="0" dirty="0">
                  <a:solidFill>
                    <a:srgbClr val="0000FF"/>
                  </a:solidFill>
                  <a:latin typeface="Times New Roman" pitchFamily="18" charset="0"/>
                </a:rPr>
                <a:t>,</a:t>
              </a:r>
              <a:r>
                <a:rPr kumimoji="1" lang="en-US" altLang="zh-CN" sz="2800" b="0" i="1" dirty="0">
                  <a:solidFill>
                    <a:srgbClr val="0000FF"/>
                  </a:solidFill>
                  <a:latin typeface="Times New Roman" pitchFamily="18" charset="0"/>
                </a:rPr>
                <a:t> </a:t>
              </a:r>
              <a:r>
                <a:rPr kumimoji="1" lang="en-US" altLang="zh-CN" sz="2800" b="0" dirty="0">
                  <a:solidFill>
                    <a:srgbClr val="0000FF"/>
                  </a:solidFill>
                  <a:latin typeface="Symbol" pitchFamily="18" charset="2"/>
                </a:rPr>
                <a:t>D</a:t>
              </a:r>
              <a:r>
                <a:rPr kumimoji="1" lang="en-US" altLang="zh-CN" sz="2800" b="0" i="1" dirty="0">
                  <a:solidFill>
                    <a:srgbClr val="0000FF"/>
                  </a:solidFill>
                  <a:latin typeface="Times New Roman" pitchFamily="18" charset="0"/>
                </a:rPr>
                <a:t>H</a:t>
              </a:r>
            </a:p>
          </p:txBody>
        </p:sp>
        <p:sp>
          <p:nvSpPr>
            <p:cNvPr id="40978" name="Text Box 36"/>
            <p:cNvSpPr txBox="1">
              <a:spLocks noChangeArrowheads="1"/>
            </p:cNvSpPr>
            <p:nvPr/>
          </p:nvSpPr>
          <p:spPr bwMode="auto">
            <a:xfrm>
              <a:off x="3219450" y="1929992"/>
              <a:ext cx="28765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en-US" altLang="zh-CN" sz="2800" b="0" dirty="0">
                  <a:solidFill>
                    <a:srgbClr val="0000FF"/>
                  </a:solidFill>
                  <a:latin typeface="Symbol" pitchFamily="18" charset="2"/>
                </a:rPr>
                <a:t>D</a:t>
              </a:r>
              <a:r>
                <a:rPr kumimoji="1" lang="en-US" altLang="zh-CN" sz="2800" b="0" i="1" dirty="0">
                  <a:solidFill>
                    <a:srgbClr val="0000FF"/>
                  </a:solidFill>
                  <a:latin typeface="Times New Roman" pitchFamily="18" charset="0"/>
                </a:rPr>
                <a:t>S</a:t>
              </a:r>
              <a:r>
                <a:rPr kumimoji="1" lang="en-US" altLang="zh-CN" sz="2800" b="0" dirty="0">
                  <a:solidFill>
                    <a:srgbClr val="0000FF"/>
                  </a:solidFill>
                  <a:latin typeface="Times New Roman" pitchFamily="18" charset="0"/>
                </a:rPr>
                <a:t>,</a:t>
              </a:r>
              <a:r>
                <a:rPr kumimoji="1" lang="en-US" altLang="zh-CN" sz="2800" b="0" i="1" dirty="0">
                  <a:solidFill>
                    <a:srgbClr val="0000FF"/>
                  </a:solidFill>
                  <a:latin typeface="Times New Roman" pitchFamily="18" charset="0"/>
                </a:rPr>
                <a:t> </a:t>
              </a:r>
              <a:r>
                <a:rPr kumimoji="1" lang="en-US" altLang="zh-CN" sz="2800" b="0" dirty="0">
                  <a:solidFill>
                    <a:srgbClr val="0000FF"/>
                  </a:solidFill>
                  <a:latin typeface="Symbol" pitchFamily="18" charset="2"/>
                </a:rPr>
                <a:t>D</a:t>
              </a:r>
              <a:r>
                <a:rPr kumimoji="1" lang="en-US" altLang="zh-CN" sz="2800" b="0" i="1" dirty="0">
                  <a:solidFill>
                    <a:srgbClr val="0000FF"/>
                  </a:solidFill>
                  <a:latin typeface="Times New Roman" pitchFamily="18" charset="0"/>
                </a:rPr>
                <a:t>A</a:t>
              </a:r>
              <a:r>
                <a:rPr kumimoji="1" lang="en-US" altLang="zh-CN" sz="2800" b="0" dirty="0">
                  <a:solidFill>
                    <a:srgbClr val="0000FF"/>
                  </a:solidFill>
                  <a:latin typeface="Times New Roman" pitchFamily="18" charset="0"/>
                </a:rPr>
                <a:t>,</a:t>
              </a:r>
              <a:r>
                <a:rPr kumimoji="1" lang="en-US" altLang="zh-CN" sz="2800" b="0" i="1" dirty="0">
                  <a:solidFill>
                    <a:srgbClr val="0000FF"/>
                  </a:solidFill>
                  <a:latin typeface="Times New Roman" pitchFamily="18" charset="0"/>
                </a:rPr>
                <a:t> </a:t>
              </a:r>
              <a:r>
                <a:rPr kumimoji="1" lang="en-US" altLang="zh-CN" sz="2800" b="0" dirty="0">
                  <a:solidFill>
                    <a:srgbClr val="0000FF"/>
                  </a:solidFill>
                  <a:latin typeface="Symbol" pitchFamily="18" charset="2"/>
                </a:rPr>
                <a:t>D</a:t>
              </a:r>
              <a:r>
                <a:rPr kumimoji="1" lang="en-US" altLang="zh-CN" sz="2800" b="0" i="1" dirty="0">
                  <a:solidFill>
                    <a:srgbClr val="0000FF"/>
                  </a:solidFill>
                  <a:latin typeface="Times New Roman" pitchFamily="18" charset="0"/>
                </a:rPr>
                <a:t>G</a:t>
              </a:r>
            </a:p>
          </p:txBody>
        </p:sp>
      </p:grpSp>
      <p:graphicFrame>
        <p:nvGraphicFramePr>
          <p:cNvPr id="40966" name="Object 39"/>
          <p:cNvGraphicFramePr>
            <a:graphicFrameLocks noChangeAspect="1"/>
          </p:cNvGraphicFramePr>
          <p:nvPr>
            <p:extLst>
              <p:ext uri="{D42A27DB-BD31-4B8C-83A1-F6EECF244321}">
                <p14:modId xmlns:p14="http://schemas.microsoft.com/office/powerpoint/2010/main" val="3843868543"/>
              </p:ext>
            </p:extLst>
          </p:nvPr>
        </p:nvGraphicFramePr>
        <p:xfrm>
          <a:off x="1408113" y="3105150"/>
          <a:ext cx="2241550" cy="508000"/>
        </p:xfrm>
        <a:graphic>
          <a:graphicData uri="http://schemas.openxmlformats.org/presentationml/2006/ole">
            <mc:AlternateContent xmlns:mc="http://schemas.openxmlformats.org/markup-compatibility/2006">
              <mc:Choice xmlns:v="urn:schemas-microsoft-com:vml" Requires="v">
                <p:oleObj spid="_x0000_s51202" name="Equation" r:id="rId3" imgW="990360" imgH="203040" progId="Equation.DSMT4">
                  <p:embed/>
                </p:oleObj>
              </mc:Choice>
              <mc:Fallback>
                <p:oleObj name="Equation" r:id="rId3" imgW="990360" imgH="203040" progId="Equation.DSMT4">
                  <p:embed/>
                  <p:pic>
                    <p:nvPicPr>
                      <p:cNvPr id="40966" name="Object 39"/>
                      <p:cNvPicPr>
                        <a:picLocks noChangeAspect="1" noChangeArrowheads="1"/>
                      </p:cNvPicPr>
                      <p:nvPr/>
                    </p:nvPicPr>
                    <p:blipFill>
                      <a:blip r:embed="rId4"/>
                      <a:srcRect/>
                      <a:stretch>
                        <a:fillRect/>
                      </a:stretch>
                    </p:blipFill>
                    <p:spPr bwMode="auto">
                      <a:xfrm>
                        <a:off x="1408113" y="3105150"/>
                        <a:ext cx="224155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0967" name="Object 40"/>
          <p:cNvGraphicFramePr>
            <a:graphicFrameLocks noChangeAspect="1"/>
          </p:cNvGraphicFramePr>
          <p:nvPr>
            <p:extLst>
              <p:ext uri="{D42A27DB-BD31-4B8C-83A1-F6EECF244321}">
                <p14:modId xmlns:p14="http://schemas.microsoft.com/office/powerpoint/2010/main" val="1915272948"/>
              </p:ext>
            </p:extLst>
          </p:nvPr>
        </p:nvGraphicFramePr>
        <p:xfrm>
          <a:off x="5500688" y="3132138"/>
          <a:ext cx="1966912" cy="533400"/>
        </p:xfrm>
        <a:graphic>
          <a:graphicData uri="http://schemas.openxmlformats.org/presentationml/2006/ole">
            <mc:AlternateContent xmlns:mc="http://schemas.openxmlformats.org/markup-compatibility/2006">
              <mc:Choice xmlns:v="urn:schemas-microsoft-com:vml" Requires="v">
                <p:oleObj spid="_x0000_s51203" name="Equation" r:id="rId5" imgW="838080" imgH="228600" progId="Equation.DSMT4">
                  <p:embed/>
                </p:oleObj>
              </mc:Choice>
              <mc:Fallback>
                <p:oleObj name="Equation" r:id="rId5" imgW="838080" imgH="228600" progId="Equation.DSMT4">
                  <p:embed/>
                  <p:pic>
                    <p:nvPicPr>
                      <p:cNvPr id="40967" name="Object 40"/>
                      <p:cNvPicPr>
                        <a:picLocks noChangeAspect="1" noChangeArrowheads="1"/>
                      </p:cNvPicPr>
                      <p:nvPr/>
                    </p:nvPicPr>
                    <p:blipFill>
                      <a:blip r:embed="rId6"/>
                      <a:srcRect/>
                      <a:stretch>
                        <a:fillRect/>
                      </a:stretch>
                    </p:blipFill>
                    <p:spPr bwMode="auto">
                      <a:xfrm>
                        <a:off x="5500688" y="3132138"/>
                        <a:ext cx="1966912"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68" name="Object 43"/>
          <p:cNvGraphicFramePr>
            <a:graphicFrameLocks noChangeAspect="1"/>
          </p:cNvGraphicFramePr>
          <p:nvPr>
            <p:extLst>
              <p:ext uri="{D42A27DB-BD31-4B8C-83A1-F6EECF244321}">
                <p14:modId xmlns:p14="http://schemas.microsoft.com/office/powerpoint/2010/main" val="2049218880"/>
              </p:ext>
            </p:extLst>
          </p:nvPr>
        </p:nvGraphicFramePr>
        <p:xfrm>
          <a:off x="1033463" y="3986213"/>
          <a:ext cx="3302000" cy="1455737"/>
        </p:xfrm>
        <a:graphic>
          <a:graphicData uri="http://schemas.openxmlformats.org/presentationml/2006/ole">
            <mc:AlternateContent xmlns:mc="http://schemas.openxmlformats.org/markup-compatibility/2006">
              <mc:Choice xmlns:v="urn:schemas-microsoft-com:vml" Requires="v">
                <p:oleObj spid="_x0000_s51204" name="Equation" r:id="rId7" imgW="1371600" imgH="609480" progId="Equation.DSMT4">
                  <p:embed/>
                </p:oleObj>
              </mc:Choice>
              <mc:Fallback>
                <p:oleObj name="Equation" r:id="rId7" imgW="1371600" imgH="609480" progId="Equation.DSMT4">
                  <p:embed/>
                  <p:pic>
                    <p:nvPicPr>
                      <p:cNvPr id="40968" name="Object 43"/>
                      <p:cNvPicPr>
                        <a:picLocks noChangeAspect="1" noChangeArrowheads="1"/>
                      </p:cNvPicPr>
                      <p:nvPr/>
                    </p:nvPicPr>
                    <p:blipFill>
                      <a:blip r:embed="rId8"/>
                      <a:srcRect/>
                      <a:stretch>
                        <a:fillRect/>
                      </a:stretch>
                    </p:blipFill>
                    <p:spPr bwMode="auto">
                      <a:xfrm>
                        <a:off x="1033463" y="3986213"/>
                        <a:ext cx="3302000" cy="1455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69" name="Object 44"/>
          <p:cNvGraphicFramePr>
            <a:graphicFrameLocks noChangeAspect="1"/>
          </p:cNvGraphicFramePr>
          <p:nvPr>
            <p:extLst>
              <p:ext uri="{D42A27DB-BD31-4B8C-83A1-F6EECF244321}">
                <p14:modId xmlns:p14="http://schemas.microsoft.com/office/powerpoint/2010/main" val="2975499268"/>
              </p:ext>
            </p:extLst>
          </p:nvPr>
        </p:nvGraphicFramePr>
        <p:xfrm>
          <a:off x="5437188" y="3954463"/>
          <a:ext cx="1927225" cy="1519237"/>
        </p:xfrm>
        <a:graphic>
          <a:graphicData uri="http://schemas.openxmlformats.org/presentationml/2006/ole">
            <mc:AlternateContent xmlns:mc="http://schemas.openxmlformats.org/markup-compatibility/2006">
              <mc:Choice xmlns:v="urn:schemas-microsoft-com:vml" Requires="v">
                <p:oleObj spid="_x0000_s51205" name="Equation" r:id="rId9" imgW="799920" imgH="634680" progId="Equation.DSMT4">
                  <p:embed/>
                </p:oleObj>
              </mc:Choice>
              <mc:Fallback>
                <p:oleObj name="Equation" r:id="rId9" imgW="799920" imgH="634680" progId="Equation.DSMT4">
                  <p:embed/>
                  <p:pic>
                    <p:nvPicPr>
                      <p:cNvPr id="40969" name="Object 44"/>
                      <p:cNvPicPr>
                        <a:picLocks noChangeAspect="1" noChangeArrowheads="1"/>
                      </p:cNvPicPr>
                      <p:nvPr/>
                    </p:nvPicPr>
                    <p:blipFill>
                      <a:blip r:embed="rId10"/>
                      <a:srcRect/>
                      <a:stretch>
                        <a:fillRect/>
                      </a:stretch>
                    </p:blipFill>
                    <p:spPr bwMode="auto">
                      <a:xfrm>
                        <a:off x="5437188" y="3954463"/>
                        <a:ext cx="1927225" cy="1519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70" name="Object 47"/>
          <p:cNvGraphicFramePr>
            <a:graphicFrameLocks noChangeAspect="1"/>
          </p:cNvGraphicFramePr>
          <p:nvPr>
            <p:extLst>
              <p:ext uri="{D42A27DB-BD31-4B8C-83A1-F6EECF244321}">
                <p14:modId xmlns:p14="http://schemas.microsoft.com/office/powerpoint/2010/main" val="801249856"/>
              </p:ext>
            </p:extLst>
          </p:nvPr>
        </p:nvGraphicFramePr>
        <p:xfrm>
          <a:off x="1231900" y="5716588"/>
          <a:ext cx="2844800" cy="668337"/>
        </p:xfrm>
        <a:graphic>
          <a:graphicData uri="http://schemas.openxmlformats.org/presentationml/2006/ole">
            <mc:AlternateContent xmlns:mc="http://schemas.openxmlformats.org/markup-compatibility/2006">
              <mc:Choice xmlns:v="urn:schemas-microsoft-com:vml" Requires="v">
                <p:oleObj spid="_x0000_s51206" name="Equation" r:id="rId11" imgW="1180800" imgH="279360" progId="Equation.DSMT4">
                  <p:embed/>
                </p:oleObj>
              </mc:Choice>
              <mc:Fallback>
                <p:oleObj name="Equation" r:id="rId11" imgW="1180800" imgH="279360" progId="Equation.DSMT4">
                  <p:embed/>
                  <p:pic>
                    <p:nvPicPr>
                      <p:cNvPr id="40970" name="Object 47"/>
                      <p:cNvPicPr>
                        <a:picLocks noChangeAspect="1" noChangeArrowheads="1"/>
                      </p:cNvPicPr>
                      <p:nvPr/>
                    </p:nvPicPr>
                    <p:blipFill>
                      <a:blip r:embed="rId12"/>
                      <a:srcRect/>
                      <a:stretch>
                        <a:fillRect/>
                      </a:stretch>
                    </p:blipFill>
                    <p:spPr bwMode="auto">
                      <a:xfrm>
                        <a:off x="1231900" y="5716588"/>
                        <a:ext cx="2844800" cy="668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71" name="Object 49"/>
          <p:cNvGraphicFramePr>
            <a:graphicFrameLocks noChangeAspect="1"/>
          </p:cNvGraphicFramePr>
          <p:nvPr>
            <p:extLst>
              <p:ext uri="{D42A27DB-BD31-4B8C-83A1-F6EECF244321}">
                <p14:modId xmlns:p14="http://schemas.microsoft.com/office/powerpoint/2010/main" val="3141161886"/>
              </p:ext>
            </p:extLst>
          </p:nvPr>
        </p:nvGraphicFramePr>
        <p:xfrm>
          <a:off x="5140325" y="5715000"/>
          <a:ext cx="2730500" cy="619125"/>
        </p:xfrm>
        <a:graphic>
          <a:graphicData uri="http://schemas.openxmlformats.org/presentationml/2006/ole">
            <mc:AlternateContent xmlns:mc="http://schemas.openxmlformats.org/markup-compatibility/2006">
              <mc:Choice xmlns:v="urn:schemas-microsoft-com:vml" Requires="v">
                <p:oleObj spid="_x0000_s51207" name="Equation" r:id="rId13" imgW="1180800" imgH="253800" progId="Equation.DSMT4">
                  <p:embed/>
                </p:oleObj>
              </mc:Choice>
              <mc:Fallback>
                <p:oleObj name="Equation" r:id="rId13" imgW="1180800" imgH="253800" progId="Equation.DSMT4">
                  <p:embed/>
                  <p:pic>
                    <p:nvPicPr>
                      <p:cNvPr id="40971" name="Object 49"/>
                      <p:cNvPicPr>
                        <a:picLocks noChangeAspect="1" noChangeArrowheads="1"/>
                      </p:cNvPicPr>
                      <p:nvPr/>
                    </p:nvPicPr>
                    <p:blipFill>
                      <a:blip r:embed="rId14"/>
                      <a:srcRect/>
                      <a:stretch>
                        <a:fillRect/>
                      </a:stretch>
                    </p:blipFill>
                    <p:spPr bwMode="auto">
                      <a:xfrm>
                        <a:off x="5140325" y="5715000"/>
                        <a:ext cx="2730500"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2"/>
          <p:cNvSpPr txBox="1">
            <a:spLocks noChangeArrowheads="1"/>
          </p:cNvSpPr>
          <p:nvPr/>
        </p:nvSpPr>
        <p:spPr bwMode="auto">
          <a:xfrm>
            <a:off x="342900" y="2613025"/>
            <a:ext cx="7791450" cy="1160463"/>
          </a:xfrm>
          <a:prstGeom prst="rect">
            <a:avLst/>
          </a:prstGeom>
          <a:noFill/>
          <a:ln>
            <a:noFill/>
          </a:ln>
          <a:effectLst/>
          <a:extLst>
            <a:ext uri="{909E8E84-426E-40DD-AFC4-6F175D3DCCD1}">
              <a14:hiddenFill xmlns:a14="http://schemas.microsoft.com/office/drawing/2010/main">
                <a:solidFill>
                  <a:srgbClr val="00CCFF"/>
                </a:solidFill>
              </a14:hiddenFill>
            </a:ext>
            <a:ext uri="{91240B29-F687-4F45-9708-019B960494DF}">
              <a14:hiddenLine xmlns:a14="http://schemas.microsoft.com/office/drawing/2010/main" w="9525">
                <a:solidFill>
                  <a:srgbClr val="00C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a:solidFill>
                  <a:srgbClr val="000000"/>
                </a:solidFill>
                <a:latin typeface="Times New Roman" pitchFamily="18" charset="0"/>
              </a:rPr>
              <a:t>（</a:t>
            </a:r>
            <a:r>
              <a:rPr kumimoji="1" lang="en-US" altLang="zh-CN" sz="2800">
                <a:solidFill>
                  <a:srgbClr val="000000"/>
                </a:solidFill>
                <a:latin typeface="Times New Roman" pitchFamily="18" charset="0"/>
              </a:rPr>
              <a:t>1</a:t>
            </a:r>
            <a:r>
              <a:rPr kumimoji="1" lang="zh-CN" altLang="en-US" sz="2800">
                <a:solidFill>
                  <a:srgbClr val="000000"/>
                </a:solidFill>
                <a:latin typeface="Times New Roman" pitchFamily="18" charset="0"/>
              </a:rPr>
              <a:t>）明确所研究的系统和相应的环境。</a:t>
            </a:r>
          </a:p>
          <a:p>
            <a:pPr eaLnBrk="1" hangingPunct="1">
              <a:spcBef>
                <a:spcPct val="50000"/>
              </a:spcBef>
              <a:buClrTx/>
              <a:buSzTx/>
              <a:buFontTx/>
              <a:buNone/>
            </a:pPr>
            <a:r>
              <a:rPr kumimoji="1" lang="zh-CN" altLang="en-US" sz="2800">
                <a:solidFill>
                  <a:srgbClr val="000000"/>
                </a:solidFill>
                <a:latin typeface="Times New Roman" pitchFamily="18" charset="0"/>
              </a:rPr>
              <a:t>（</a:t>
            </a:r>
            <a:r>
              <a:rPr kumimoji="1" lang="en-US" altLang="zh-CN" sz="2800">
                <a:solidFill>
                  <a:srgbClr val="000000"/>
                </a:solidFill>
                <a:latin typeface="Times New Roman" pitchFamily="18" charset="0"/>
              </a:rPr>
              <a:t>2</a:t>
            </a:r>
            <a:r>
              <a:rPr kumimoji="1" lang="zh-CN" altLang="en-US" sz="2800">
                <a:solidFill>
                  <a:srgbClr val="000000"/>
                </a:solidFill>
                <a:latin typeface="Times New Roman" pitchFamily="18" charset="0"/>
              </a:rPr>
              <a:t>）问题的类型</a:t>
            </a:r>
          </a:p>
        </p:txBody>
      </p:sp>
      <p:grpSp>
        <p:nvGrpSpPr>
          <p:cNvPr id="41987" name="组合 1"/>
          <p:cNvGrpSpPr>
            <a:grpSpLocks/>
          </p:cNvGrpSpPr>
          <p:nvPr/>
        </p:nvGrpSpPr>
        <p:grpSpPr bwMode="auto">
          <a:xfrm>
            <a:off x="3181350" y="3590925"/>
            <a:ext cx="5291138" cy="2857500"/>
            <a:chOff x="3181350" y="3448050"/>
            <a:chExt cx="5291531" cy="2857500"/>
          </a:xfrm>
        </p:grpSpPr>
        <p:sp>
          <p:nvSpPr>
            <p:cNvPr id="41997" name="AutoShape 25"/>
            <p:cNvSpPr>
              <a:spLocks noChangeArrowheads="1"/>
            </p:cNvSpPr>
            <p:nvPr/>
          </p:nvSpPr>
          <p:spPr bwMode="auto">
            <a:xfrm>
              <a:off x="3181350" y="3448050"/>
              <a:ext cx="5291531" cy="2857500"/>
            </a:xfrm>
            <a:prstGeom prst="roundRect">
              <a:avLst>
                <a:gd name="adj" fmla="val 16667"/>
              </a:avLst>
            </a:prstGeom>
            <a:solidFill>
              <a:srgbClr val="CCFFFF"/>
            </a:solidFill>
            <a:ln>
              <a:noFill/>
            </a:ln>
            <a:effectLst/>
            <a:extLst>
              <a:ext uri="{91240B29-F687-4F45-9708-019B960494DF}">
                <a14:hiddenLine xmlns:a14="http://schemas.microsoft.com/office/drawing/2010/main" w="9525">
                  <a:solidFill>
                    <a:srgbClr val="00CC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41998" name="Text Box 23"/>
            <p:cNvSpPr txBox="1">
              <a:spLocks noChangeArrowheads="1"/>
            </p:cNvSpPr>
            <p:nvPr/>
          </p:nvSpPr>
          <p:spPr bwMode="auto">
            <a:xfrm>
              <a:off x="3333750" y="3556233"/>
              <a:ext cx="5038463" cy="2677656"/>
            </a:xfrm>
            <a:prstGeom prst="rect">
              <a:avLst/>
            </a:prstGeom>
            <a:noFill/>
            <a:ln>
              <a:noFill/>
            </a:ln>
            <a:effectLst/>
            <a:extLst>
              <a:ext uri="{909E8E84-426E-40DD-AFC4-6F175D3DCCD1}">
                <a14:hiddenFill xmlns:a14="http://schemas.microsoft.com/office/drawing/2010/main">
                  <a:solidFill>
                    <a:srgbClr val="00CCFF"/>
                  </a:solidFill>
                </a14:hiddenFill>
              </a:ext>
              <a:ext uri="{91240B29-F687-4F45-9708-019B960494DF}">
                <a14:hiddenLine xmlns:a14="http://schemas.microsoft.com/office/drawing/2010/main" w="9525">
                  <a:solidFill>
                    <a:srgbClr val="00C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en-US" altLang="zh-CN" sz="2400" dirty="0">
                  <a:solidFill>
                    <a:srgbClr val="000000"/>
                  </a:solidFill>
                  <a:latin typeface="Times New Roman" pitchFamily="18" charset="0"/>
                </a:rPr>
                <a:t>a.</a:t>
              </a:r>
              <a:r>
                <a:rPr kumimoji="1" lang="zh-CN" altLang="en-US" sz="2400" dirty="0">
                  <a:solidFill>
                    <a:srgbClr val="000000"/>
                  </a:solidFill>
                  <a:latin typeface="Times New Roman" pitchFamily="18" charset="0"/>
                </a:rPr>
                <a:t>理想气体的</a:t>
              </a:r>
              <a:r>
                <a:rPr kumimoji="1" lang="en-US" altLang="zh-CN" sz="2400" b="0" i="1" dirty="0" err="1">
                  <a:solidFill>
                    <a:srgbClr val="000000"/>
                  </a:solidFill>
                  <a:latin typeface="Times New Roman" pitchFamily="18" charset="0"/>
                </a:rPr>
                <a:t>pVT</a:t>
              </a:r>
              <a:r>
                <a:rPr kumimoji="1" lang="en-US" altLang="zh-CN" sz="2400" i="1" dirty="0">
                  <a:solidFill>
                    <a:srgbClr val="000000"/>
                  </a:solidFill>
                  <a:latin typeface="Times New Roman" pitchFamily="18" charset="0"/>
                </a:rPr>
                <a:t> </a:t>
              </a:r>
              <a:r>
                <a:rPr kumimoji="1" lang="zh-CN" altLang="en-US" sz="2400" dirty="0">
                  <a:solidFill>
                    <a:srgbClr val="000000"/>
                  </a:solidFill>
                  <a:latin typeface="Times New Roman" pitchFamily="18" charset="0"/>
                </a:rPr>
                <a:t>变化</a:t>
              </a:r>
            </a:p>
            <a:p>
              <a:pPr eaLnBrk="1" hangingPunct="1">
                <a:spcBef>
                  <a:spcPct val="50000"/>
                </a:spcBef>
                <a:buClrTx/>
                <a:buSzTx/>
                <a:buFontTx/>
                <a:buNone/>
              </a:pPr>
              <a:r>
                <a:rPr kumimoji="1" lang="en-US" altLang="zh-CN" sz="2400" dirty="0">
                  <a:solidFill>
                    <a:srgbClr val="000000"/>
                  </a:solidFill>
                  <a:latin typeface="Times New Roman" pitchFamily="18" charset="0"/>
                </a:rPr>
                <a:t>b.</a:t>
              </a:r>
              <a:r>
                <a:rPr kumimoji="1" lang="zh-CN" altLang="en-US" sz="2400" dirty="0">
                  <a:solidFill>
                    <a:srgbClr val="000000"/>
                  </a:solidFill>
                  <a:latin typeface="Times New Roman" pitchFamily="18" charset="0"/>
                </a:rPr>
                <a:t>实际气体、液体或固体的</a:t>
              </a:r>
              <a:r>
                <a:rPr kumimoji="1" lang="en-US" altLang="zh-CN" sz="2400" b="0" i="1" dirty="0" err="1">
                  <a:solidFill>
                    <a:srgbClr val="000000"/>
                  </a:solidFill>
                  <a:latin typeface="Times New Roman" pitchFamily="18" charset="0"/>
                </a:rPr>
                <a:t>pVT</a:t>
              </a:r>
              <a:r>
                <a:rPr kumimoji="1" lang="en-US" altLang="zh-CN" sz="2400" i="1" dirty="0">
                  <a:solidFill>
                    <a:srgbClr val="000000"/>
                  </a:solidFill>
                  <a:latin typeface="Times New Roman" pitchFamily="18" charset="0"/>
                </a:rPr>
                <a:t> </a:t>
              </a:r>
              <a:r>
                <a:rPr kumimoji="1" lang="zh-CN" altLang="en-US" sz="2400" dirty="0">
                  <a:solidFill>
                    <a:srgbClr val="000000"/>
                  </a:solidFill>
                  <a:latin typeface="Times New Roman" pitchFamily="18" charset="0"/>
                </a:rPr>
                <a:t>变化</a:t>
              </a:r>
            </a:p>
            <a:p>
              <a:pPr eaLnBrk="1" hangingPunct="1">
                <a:spcBef>
                  <a:spcPct val="50000"/>
                </a:spcBef>
                <a:buClrTx/>
                <a:buSzTx/>
                <a:buFontTx/>
                <a:buNone/>
              </a:pPr>
              <a:r>
                <a:rPr kumimoji="1" lang="en-US" altLang="zh-CN" sz="2400" dirty="0">
                  <a:solidFill>
                    <a:srgbClr val="000000"/>
                  </a:solidFill>
                  <a:latin typeface="Times New Roman" pitchFamily="18" charset="0"/>
                </a:rPr>
                <a:t>c.</a:t>
              </a:r>
              <a:r>
                <a:rPr kumimoji="1" lang="zh-CN" altLang="en-US" sz="2400" dirty="0">
                  <a:solidFill>
                    <a:srgbClr val="000000"/>
                  </a:solidFill>
                  <a:latin typeface="Times New Roman" pitchFamily="18" charset="0"/>
                </a:rPr>
                <a:t>相变化</a:t>
              </a:r>
            </a:p>
            <a:p>
              <a:pPr eaLnBrk="1" hangingPunct="1">
                <a:spcBef>
                  <a:spcPct val="50000"/>
                </a:spcBef>
                <a:buClrTx/>
                <a:buSzTx/>
                <a:buFontTx/>
                <a:buNone/>
              </a:pPr>
              <a:r>
                <a:rPr kumimoji="1" lang="en-US" altLang="zh-CN" sz="2400" dirty="0">
                  <a:solidFill>
                    <a:srgbClr val="000000"/>
                  </a:solidFill>
                  <a:latin typeface="Times New Roman" pitchFamily="18" charset="0"/>
                </a:rPr>
                <a:t>d.</a:t>
              </a:r>
              <a:r>
                <a:rPr kumimoji="1" lang="zh-CN" altLang="en-US" sz="2400" dirty="0">
                  <a:solidFill>
                    <a:srgbClr val="000000"/>
                  </a:solidFill>
                  <a:latin typeface="Times New Roman" pitchFamily="18" charset="0"/>
                </a:rPr>
                <a:t>化学变化</a:t>
              </a:r>
            </a:p>
            <a:p>
              <a:pPr eaLnBrk="1" hangingPunct="1">
                <a:spcBef>
                  <a:spcPct val="50000"/>
                </a:spcBef>
                <a:buClrTx/>
                <a:buSzTx/>
                <a:buFontTx/>
                <a:buNone/>
              </a:pPr>
              <a:r>
                <a:rPr kumimoji="1" lang="en-US" altLang="zh-CN" sz="2400" dirty="0">
                  <a:solidFill>
                    <a:srgbClr val="000000"/>
                  </a:solidFill>
                  <a:latin typeface="Times New Roman" pitchFamily="18" charset="0"/>
                </a:rPr>
                <a:t>e.</a:t>
              </a:r>
              <a:r>
                <a:rPr kumimoji="1" lang="zh-CN" altLang="en-US" sz="2400" dirty="0">
                  <a:solidFill>
                    <a:srgbClr val="000000"/>
                  </a:solidFill>
                  <a:latin typeface="Times New Roman" pitchFamily="18" charset="0"/>
                </a:rPr>
                <a:t>上述各种类型的 综合</a:t>
              </a:r>
            </a:p>
          </p:txBody>
        </p:sp>
      </p:grpSp>
      <p:sp>
        <p:nvSpPr>
          <p:cNvPr id="41988" name="Text Box 30"/>
          <p:cNvSpPr txBox="1">
            <a:spLocks noChangeArrowheads="1"/>
          </p:cNvSpPr>
          <p:nvPr/>
        </p:nvSpPr>
        <p:spPr bwMode="auto">
          <a:xfrm>
            <a:off x="596900" y="642938"/>
            <a:ext cx="56197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a:solidFill>
                  <a:srgbClr val="FF0000"/>
                </a:solidFill>
                <a:latin typeface="Times New Roman" pitchFamily="18" charset="0"/>
              </a:rPr>
              <a:t>热力学计算</a:t>
            </a:r>
          </a:p>
        </p:txBody>
      </p:sp>
      <p:grpSp>
        <p:nvGrpSpPr>
          <p:cNvPr id="15" name="组合 2">
            <a:extLst>
              <a:ext uri="{FF2B5EF4-FFF2-40B4-BE49-F238E27FC236}">
                <a16:creationId xmlns:a16="http://schemas.microsoft.com/office/drawing/2014/main" id="{FD18684F-F55A-47D7-9813-4861112F477A}"/>
              </a:ext>
            </a:extLst>
          </p:cNvPr>
          <p:cNvGrpSpPr>
            <a:grpSpLocks/>
          </p:cNvGrpSpPr>
          <p:nvPr/>
        </p:nvGrpSpPr>
        <p:grpSpPr bwMode="auto">
          <a:xfrm>
            <a:off x="895350" y="1147763"/>
            <a:ext cx="7258050" cy="1333500"/>
            <a:chOff x="895350" y="1206092"/>
            <a:chExt cx="7258050" cy="1333500"/>
          </a:xfrm>
        </p:grpSpPr>
        <p:sp>
          <p:nvSpPr>
            <p:cNvPr id="16" name="Oval 38">
              <a:extLst>
                <a:ext uri="{FF2B5EF4-FFF2-40B4-BE49-F238E27FC236}">
                  <a16:creationId xmlns:a16="http://schemas.microsoft.com/office/drawing/2014/main" id="{F118A2B6-F777-4E81-977A-A296B64FEC26}"/>
                </a:ext>
              </a:extLst>
            </p:cNvPr>
            <p:cNvSpPr>
              <a:spLocks noChangeArrowheads="1"/>
            </p:cNvSpPr>
            <p:nvPr/>
          </p:nvSpPr>
          <p:spPr bwMode="auto">
            <a:xfrm>
              <a:off x="5924550" y="1396592"/>
              <a:ext cx="2152650" cy="1143000"/>
            </a:xfrm>
            <a:prstGeom prst="ellipse">
              <a:avLst/>
            </a:prstGeom>
            <a:solidFill>
              <a:schemeClr val="accent1"/>
            </a:solidFill>
            <a:ln>
              <a:noFill/>
            </a:ln>
            <a:effectLst/>
            <a:extLst>
              <a:ext uri="{91240B29-F687-4F45-9708-019B960494DF}">
                <a14:hiddenLine xmlns:a14="http://schemas.microsoft.com/office/drawing/2010/main" w="9525">
                  <a:solidFill>
                    <a:srgbClr val="00CC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17" name="Oval 37">
              <a:extLst>
                <a:ext uri="{FF2B5EF4-FFF2-40B4-BE49-F238E27FC236}">
                  <a16:creationId xmlns:a16="http://schemas.microsoft.com/office/drawing/2014/main" id="{6C511AC6-5F0A-470E-8A3B-9612D4449B54}"/>
                </a:ext>
              </a:extLst>
            </p:cNvPr>
            <p:cNvSpPr>
              <a:spLocks noChangeArrowheads="1"/>
            </p:cNvSpPr>
            <p:nvPr/>
          </p:nvSpPr>
          <p:spPr bwMode="auto">
            <a:xfrm>
              <a:off x="895350" y="1339442"/>
              <a:ext cx="2152650" cy="1143000"/>
            </a:xfrm>
            <a:prstGeom prst="ellipse">
              <a:avLst/>
            </a:prstGeom>
            <a:solidFill>
              <a:schemeClr val="accent1"/>
            </a:solidFill>
            <a:ln>
              <a:noFill/>
            </a:ln>
            <a:effectLst/>
            <a:extLst>
              <a:ext uri="{91240B29-F687-4F45-9708-019B960494DF}">
                <a14:hiddenLine xmlns:a14="http://schemas.microsoft.com/office/drawing/2010/main" w="9525">
                  <a:solidFill>
                    <a:srgbClr val="00CC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18" name="Text Box 31">
              <a:extLst>
                <a:ext uri="{FF2B5EF4-FFF2-40B4-BE49-F238E27FC236}">
                  <a16:creationId xmlns:a16="http://schemas.microsoft.com/office/drawing/2014/main" id="{E1115E42-4645-4480-94BF-6A5EDA0383E9}"/>
                </a:ext>
              </a:extLst>
            </p:cNvPr>
            <p:cNvSpPr txBox="1">
              <a:spLocks noChangeArrowheads="1"/>
            </p:cNvSpPr>
            <p:nvPr/>
          </p:nvSpPr>
          <p:spPr bwMode="auto">
            <a:xfrm>
              <a:off x="1047750" y="1644242"/>
              <a:ext cx="20955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en-US" altLang="zh-CN" sz="2800" b="0" i="1" dirty="0">
                  <a:solidFill>
                    <a:srgbClr val="FF0000"/>
                  </a:solidFill>
                  <a:latin typeface="Times New Roman" pitchFamily="18" charset="0"/>
                </a:rPr>
                <a:t>p</a:t>
              </a:r>
              <a:r>
                <a:rPr kumimoji="1" lang="en-US" altLang="zh-CN" sz="2800" b="0" baseline="-25000" dirty="0">
                  <a:solidFill>
                    <a:srgbClr val="FF0000"/>
                  </a:solidFill>
                  <a:latin typeface="Times New Roman" pitchFamily="18" charset="0"/>
                </a:rPr>
                <a:t>1</a:t>
              </a:r>
              <a:r>
                <a:rPr kumimoji="1" lang="zh-CN" altLang="en-US" sz="2400" b="0" dirty="0">
                  <a:solidFill>
                    <a:srgbClr val="FF0000"/>
                  </a:solidFill>
                  <a:latin typeface="Times New Roman" pitchFamily="18" charset="0"/>
                </a:rPr>
                <a:t>，</a:t>
              </a:r>
              <a:r>
                <a:rPr kumimoji="1" lang="en-US" altLang="zh-CN" sz="2800" b="0" i="1" dirty="0">
                  <a:solidFill>
                    <a:srgbClr val="FF0000"/>
                  </a:solidFill>
                  <a:latin typeface="Times New Roman" pitchFamily="18" charset="0"/>
                </a:rPr>
                <a:t>V</a:t>
              </a:r>
              <a:r>
                <a:rPr kumimoji="1" lang="en-US" altLang="zh-CN" sz="2800" b="0" baseline="-25000" dirty="0">
                  <a:solidFill>
                    <a:srgbClr val="FF0000"/>
                  </a:solidFill>
                  <a:latin typeface="Times New Roman" pitchFamily="18" charset="0"/>
                </a:rPr>
                <a:t>1</a:t>
              </a:r>
              <a:r>
                <a:rPr kumimoji="1" lang="zh-CN" altLang="en-US" sz="2400" b="0" dirty="0">
                  <a:solidFill>
                    <a:srgbClr val="FF0000"/>
                  </a:solidFill>
                  <a:latin typeface="Times New Roman" pitchFamily="18" charset="0"/>
                </a:rPr>
                <a:t>，</a:t>
              </a:r>
              <a:r>
                <a:rPr kumimoji="1" lang="en-US" altLang="zh-CN" sz="2800" b="0" i="1" dirty="0">
                  <a:solidFill>
                    <a:srgbClr val="FF0000"/>
                  </a:solidFill>
                  <a:latin typeface="Times New Roman" pitchFamily="18" charset="0"/>
                </a:rPr>
                <a:t>T</a:t>
              </a:r>
              <a:r>
                <a:rPr kumimoji="1" lang="en-US" altLang="zh-CN" sz="2800" b="0" baseline="-25000" dirty="0">
                  <a:solidFill>
                    <a:srgbClr val="FF0000"/>
                  </a:solidFill>
                  <a:latin typeface="Times New Roman" pitchFamily="18" charset="0"/>
                </a:rPr>
                <a:t>1</a:t>
              </a:r>
            </a:p>
          </p:txBody>
        </p:sp>
        <p:sp>
          <p:nvSpPr>
            <p:cNvPr id="19" name="Text Box 32">
              <a:extLst>
                <a:ext uri="{FF2B5EF4-FFF2-40B4-BE49-F238E27FC236}">
                  <a16:creationId xmlns:a16="http://schemas.microsoft.com/office/drawing/2014/main" id="{82A5C0DD-540E-478B-A2A1-06D8E1C61D9A}"/>
                </a:ext>
              </a:extLst>
            </p:cNvPr>
            <p:cNvSpPr txBox="1">
              <a:spLocks noChangeArrowheads="1"/>
            </p:cNvSpPr>
            <p:nvPr/>
          </p:nvSpPr>
          <p:spPr bwMode="auto">
            <a:xfrm>
              <a:off x="6057900" y="1682342"/>
              <a:ext cx="20955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en-US" altLang="zh-CN" sz="2800" b="0" i="1" dirty="0">
                  <a:solidFill>
                    <a:srgbClr val="FF0000"/>
                  </a:solidFill>
                  <a:latin typeface="Times New Roman" pitchFamily="18" charset="0"/>
                </a:rPr>
                <a:t>p</a:t>
              </a:r>
              <a:r>
                <a:rPr kumimoji="1" lang="en-US" altLang="zh-CN" sz="2800" b="0" baseline="-25000" dirty="0">
                  <a:solidFill>
                    <a:srgbClr val="FF0000"/>
                  </a:solidFill>
                  <a:latin typeface="Times New Roman" pitchFamily="18" charset="0"/>
                </a:rPr>
                <a:t>2</a:t>
              </a:r>
              <a:r>
                <a:rPr kumimoji="1" lang="zh-CN" altLang="en-US" sz="2400" b="0" dirty="0">
                  <a:solidFill>
                    <a:srgbClr val="FF0000"/>
                  </a:solidFill>
                  <a:latin typeface="Times New Roman" pitchFamily="18" charset="0"/>
                </a:rPr>
                <a:t>，</a:t>
              </a:r>
              <a:r>
                <a:rPr kumimoji="1" lang="en-US" altLang="zh-CN" sz="2800" b="0" i="1" dirty="0">
                  <a:solidFill>
                    <a:srgbClr val="FF0000"/>
                  </a:solidFill>
                  <a:latin typeface="Times New Roman" pitchFamily="18" charset="0"/>
                </a:rPr>
                <a:t>V</a:t>
              </a:r>
              <a:r>
                <a:rPr kumimoji="1" lang="en-US" altLang="zh-CN" sz="2800" b="0" baseline="-25000" dirty="0">
                  <a:solidFill>
                    <a:srgbClr val="FF0000"/>
                  </a:solidFill>
                  <a:latin typeface="Times New Roman" pitchFamily="18" charset="0"/>
                </a:rPr>
                <a:t>2</a:t>
              </a:r>
              <a:r>
                <a:rPr kumimoji="1" lang="zh-CN" altLang="en-US" sz="2400" b="0" dirty="0">
                  <a:solidFill>
                    <a:srgbClr val="FF0000"/>
                  </a:solidFill>
                  <a:latin typeface="Times New Roman" pitchFamily="18" charset="0"/>
                </a:rPr>
                <a:t>，</a:t>
              </a:r>
              <a:r>
                <a:rPr kumimoji="1" lang="en-US" altLang="zh-CN" sz="2800" b="0" i="1" dirty="0">
                  <a:solidFill>
                    <a:srgbClr val="FF0000"/>
                  </a:solidFill>
                  <a:latin typeface="Times New Roman" pitchFamily="18" charset="0"/>
                </a:rPr>
                <a:t>T</a:t>
              </a:r>
              <a:r>
                <a:rPr kumimoji="1" lang="en-US" altLang="zh-CN" sz="2800" b="0" baseline="-25000" dirty="0">
                  <a:solidFill>
                    <a:srgbClr val="FF0000"/>
                  </a:solidFill>
                  <a:latin typeface="Times New Roman" pitchFamily="18" charset="0"/>
                </a:rPr>
                <a:t>2</a:t>
              </a:r>
            </a:p>
          </p:txBody>
        </p:sp>
        <p:sp>
          <p:nvSpPr>
            <p:cNvPr id="20" name="AutoShape 33">
              <a:extLst>
                <a:ext uri="{FF2B5EF4-FFF2-40B4-BE49-F238E27FC236}">
                  <a16:creationId xmlns:a16="http://schemas.microsoft.com/office/drawing/2014/main" id="{E3439286-E772-453B-8458-4F0FFBD8F73A}"/>
                </a:ext>
              </a:extLst>
            </p:cNvPr>
            <p:cNvSpPr>
              <a:spLocks noChangeArrowheads="1"/>
            </p:cNvSpPr>
            <p:nvPr/>
          </p:nvSpPr>
          <p:spPr bwMode="auto">
            <a:xfrm>
              <a:off x="3238500" y="1663292"/>
              <a:ext cx="2457450" cy="495300"/>
            </a:xfrm>
            <a:prstGeom prst="rightArrow">
              <a:avLst>
                <a:gd name="adj1" fmla="val 50000"/>
                <a:gd name="adj2" fmla="val 124038"/>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21" name="Text Box 35">
              <a:extLst>
                <a:ext uri="{FF2B5EF4-FFF2-40B4-BE49-F238E27FC236}">
                  <a16:creationId xmlns:a16="http://schemas.microsoft.com/office/drawing/2014/main" id="{467E366D-A312-438F-B0E8-995FF585E5FB}"/>
                </a:ext>
              </a:extLst>
            </p:cNvPr>
            <p:cNvSpPr txBox="1">
              <a:spLocks noChangeArrowheads="1"/>
            </p:cNvSpPr>
            <p:nvPr/>
          </p:nvSpPr>
          <p:spPr bwMode="auto">
            <a:xfrm>
              <a:off x="3200400" y="1206092"/>
              <a:ext cx="2952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en-US" altLang="zh-CN" sz="2800" b="0" i="1" dirty="0">
                  <a:solidFill>
                    <a:srgbClr val="0000FF"/>
                  </a:solidFill>
                  <a:latin typeface="Times New Roman" pitchFamily="18" charset="0"/>
                </a:rPr>
                <a:t>Q</a:t>
              </a:r>
              <a:r>
                <a:rPr kumimoji="1" lang="en-US" altLang="zh-CN" sz="2800" b="0" dirty="0">
                  <a:solidFill>
                    <a:srgbClr val="0000FF"/>
                  </a:solidFill>
                  <a:latin typeface="Times New Roman" pitchFamily="18" charset="0"/>
                </a:rPr>
                <a:t>,</a:t>
              </a:r>
              <a:r>
                <a:rPr kumimoji="1" lang="en-US" altLang="zh-CN" sz="2800" b="0" i="1" dirty="0">
                  <a:solidFill>
                    <a:srgbClr val="0000FF"/>
                  </a:solidFill>
                  <a:latin typeface="Times New Roman" pitchFamily="18" charset="0"/>
                </a:rPr>
                <a:t>W</a:t>
              </a:r>
              <a:r>
                <a:rPr kumimoji="1" lang="en-US" altLang="zh-CN" sz="2800" b="0" dirty="0">
                  <a:solidFill>
                    <a:srgbClr val="0000FF"/>
                  </a:solidFill>
                  <a:latin typeface="Times New Roman" pitchFamily="18" charset="0"/>
                </a:rPr>
                <a:t>,</a:t>
              </a:r>
              <a:r>
                <a:rPr kumimoji="1" lang="en-US" altLang="zh-CN" sz="2800" b="0" dirty="0">
                  <a:solidFill>
                    <a:srgbClr val="0000FF"/>
                  </a:solidFill>
                  <a:latin typeface="Symbol" pitchFamily="18" charset="2"/>
                </a:rPr>
                <a:t>D</a:t>
              </a:r>
              <a:r>
                <a:rPr kumimoji="1" lang="en-US" altLang="zh-CN" sz="2800" b="0" i="1" dirty="0">
                  <a:solidFill>
                    <a:srgbClr val="0000FF"/>
                  </a:solidFill>
                  <a:latin typeface="Times New Roman" pitchFamily="18" charset="0"/>
                </a:rPr>
                <a:t>U</a:t>
              </a:r>
              <a:r>
                <a:rPr kumimoji="1" lang="en-US" altLang="zh-CN" sz="2800" b="0" dirty="0">
                  <a:solidFill>
                    <a:srgbClr val="0000FF"/>
                  </a:solidFill>
                  <a:latin typeface="Times New Roman" pitchFamily="18" charset="0"/>
                </a:rPr>
                <a:t>,</a:t>
              </a:r>
              <a:r>
                <a:rPr kumimoji="1" lang="en-US" altLang="zh-CN" sz="2800" b="0" i="1" dirty="0">
                  <a:solidFill>
                    <a:srgbClr val="0000FF"/>
                  </a:solidFill>
                  <a:latin typeface="Times New Roman" pitchFamily="18" charset="0"/>
                </a:rPr>
                <a:t> </a:t>
              </a:r>
              <a:r>
                <a:rPr kumimoji="1" lang="en-US" altLang="zh-CN" sz="2800" b="0" dirty="0">
                  <a:solidFill>
                    <a:srgbClr val="0000FF"/>
                  </a:solidFill>
                  <a:latin typeface="Symbol" pitchFamily="18" charset="2"/>
                </a:rPr>
                <a:t>D</a:t>
              </a:r>
              <a:r>
                <a:rPr kumimoji="1" lang="en-US" altLang="zh-CN" sz="2800" b="0" i="1" dirty="0">
                  <a:solidFill>
                    <a:srgbClr val="0000FF"/>
                  </a:solidFill>
                  <a:latin typeface="Times New Roman" pitchFamily="18" charset="0"/>
                </a:rPr>
                <a:t>H</a:t>
              </a:r>
            </a:p>
          </p:txBody>
        </p:sp>
        <p:sp>
          <p:nvSpPr>
            <p:cNvPr id="22" name="Text Box 36">
              <a:extLst>
                <a:ext uri="{FF2B5EF4-FFF2-40B4-BE49-F238E27FC236}">
                  <a16:creationId xmlns:a16="http://schemas.microsoft.com/office/drawing/2014/main" id="{53E24189-C96D-4182-A1B8-73F38DDA95F5}"/>
                </a:ext>
              </a:extLst>
            </p:cNvPr>
            <p:cNvSpPr txBox="1">
              <a:spLocks noChangeArrowheads="1"/>
            </p:cNvSpPr>
            <p:nvPr/>
          </p:nvSpPr>
          <p:spPr bwMode="auto">
            <a:xfrm>
              <a:off x="3219450" y="1929992"/>
              <a:ext cx="28765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en-US" altLang="zh-CN" sz="2800" b="0" dirty="0">
                  <a:solidFill>
                    <a:srgbClr val="0000FF"/>
                  </a:solidFill>
                  <a:latin typeface="Symbol" pitchFamily="18" charset="2"/>
                </a:rPr>
                <a:t>D</a:t>
              </a:r>
              <a:r>
                <a:rPr kumimoji="1" lang="en-US" altLang="zh-CN" sz="2800" b="0" i="1" dirty="0">
                  <a:solidFill>
                    <a:srgbClr val="0000FF"/>
                  </a:solidFill>
                  <a:latin typeface="Times New Roman" pitchFamily="18" charset="0"/>
                </a:rPr>
                <a:t>S</a:t>
              </a:r>
              <a:r>
                <a:rPr kumimoji="1" lang="en-US" altLang="zh-CN" sz="2800" b="0" dirty="0">
                  <a:solidFill>
                    <a:srgbClr val="0000FF"/>
                  </a:solidFill>
                  <a:latin typeface="Times New Roman" pitchFamily="18" charset="0"/>
                </a:rPr>
                <a:t>,</a:t>
              </a:r>
              <a:r>
                <a:rPr kumimoji="1" lang="en-US" altLang="zh-CN" sz="2800" b="0" i="1" dirty="0">
                  <a:solidFill>
                    <a:srgbClr val="0000FF"/>
                  </a:solidFill>
                  <a:latin typeface="Times New Roman" pitchFamily="18" charset="0"/>
                </a:rPr>
                <a:t> </a:t>
              </a:r>
              <a:r>
                <a:rPr kumimoji="1" lang="en-US" altLang="zh-CN" sz="2800" b="0" dirty="0">
                  <a:solidFill>
                    <a:srgbClr val="0000FF"/>
                  </a:solidFill>
                  <a:latin typeface="Symbol" pitchFamily="18" charset="2"/>
                </a:rPr>
                <a:t>D</a:t>
              </a:r>
              <a:r>
                <a:rPr kumimoji="1" lang="en-US" altLang="zh-CN" sz="2800" b="0" i="1" dirty="0">
                  <a:solidFill>
                    <a:srgbClr val="0000FF"/>
                  </a:solidFill>
                  <a:latin typeface="Times New Roman" pitchFamily="18" charset="0"/>
                </a:rPr>
                <a:t>A</a:t>
              </a:r>
              <a:r>
                <a:rPr kumimoji="1" lang="en-US" altLang="zh-CN" sz="2800" b="0" dirty="0">
                  <a:solidFill>
                    <a:srgbClr val="0000FF"/>
                  </a:solidFill>
                  <a:latin typeface="Times New Roman" pitchFamily="18" charset="0"/>
                </a:rPr>
                <a:t>,</a:t>
              </a:r>
              <a:r>
                <a:rPr kumimoji="1" lang="en-US" altLang="zh-CN" sz="2800" b="0" i="1" dirty="0">
                  <a:solidFill>
                    <a:srgbClr val="0000FF"/>
                  </a:solidFill>
                  <a:latin typeface="Times New Roman" pitchFamily="18" charset="0"/>
                </a:rPr>
                <a:t> </a:t>
              </a:r>
              <a:r>
                <a:rPr kumimoji="1" lang="en-US" altLang="zh-CN" sz="2800" b="0" dirty="0">
                  <a:solidFill>
                    <a:srgbClr val="0000FF"/>
                  </a:solidFill>
                  <a:latin typeface="Symbol" pitchFamily="18" charset="2"/>
                </a:rPr>
                <a:t>D</a:t>
              </a:r>
              <a:r>
                <a:rPr kumimoji="1" lang="en-US" altLang="zh-CN" sz="2800" b="0" i="1" dirty="0">
                  <a:solidFill>
                    <a:srgbClr val="0000FF"/>
                  </a:solidFill>
                  <a:latin typeface="Times New Roman" pitchFamily="18" charset="0"/>
                </a:rPr>
                <a:t>G</a:t>
              </a:r>
            </a:p>
          </p:txBody>
        </p:sp>
      </p:gr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11"/>
          <p:cNvSpPr txBox="1">
            <a:spLocks noChangeArrowheads="1"/>
          </p:cNvSpPr>
          <p:nvPr/>
        </p:nvSpPr>
        <p:spPr bwMode="auto">
          <a:xfrm>
            <a:off x="457200" y="2725738"/>
            <a:ext cx="7943850" cy="1160462"/>
          </a:xfrm>
          <a:prstGeom prst="rect">
            <a:avLst/>
          </a:prstGeom>
          <a:noFill/>
          <a:ln>
            <a:noFill/>
          </a:ln>
          <a:effectLst/>
          <a:extLst>
            <a:ext uri="{909E8E84-426E-40DD-AFC4-6F175D3DCCD1}">
              <a14:hiddenFill xmlns:a14="http://schemas.microsoft.com/office/drawing/2010/main">
                <a:solidFill>
                  <a:srgbClr val="00CCFF"/>
                </a:solidFill>
              </a14:hiddenFill>
            </a:ext>
            <a:ext uri="{91240B29-F687-4F45-9708-019B960494DF}">
              <a14:hiddenLine xmlns:a14="http://schemas.microsoft.com/office/drawing/2010/main" w="9525">
                <a:solidFill>
                  <a:srgbClr val="00C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a:solidFill>
                  <a:srgbClr val="000000"/>
                </a:solidFill>
                <a:latin typeface="Times New Roman" pitchFamily="18" charset="0"/>
              </a:rPr>
              <a:t>（</a:t>
            </a:r>
            <a:r>
              <a:rPr kumimoji="1" lang="en-US" altLang="zh-CN" sz="2800">
                <a:solidFill>
                  <a:srgbClr val="000000"/>
                </a:solidFill>
                <a:latin typeface="Times New Roman" pitchFamily="18" charset="0"/>
              </a:rPr>
              <a:t>3</a:t>
            </a:r>
            <a:r>
              <a:rPr kumimoji="1" lang="zh-CN" altLang="en-US" sz="2800">
                <a:solidFill>
                  <a:srgbClr val="000000"/>
                </a:solidFill>
                <a:latin typeface="Times New Roman" pitchFamily="18" charset="0"/>
              </a:rPr>
              <a:t>）确定初终态</a:t>
            </a:r>
          </a:p>
          <a:p>
            <a:pPr eaLnBrk="1" hangingPunct="1">
              <a:spcBef>
                <a:spcPct val="50000"/>
              </a:spcBef>
              <a:buClrTx/>
              <a:buSzTx/>
              <a:buFontTx/>
              <a:buNone/>
            </a:pPr>
            <a:r>
              <a:rPr kumimoji="1" lang="zh-CN" altLang="en-US" sz="2800">
                <a:solidFill>
                  <a:srgbClr val="000000"/>
                </a:solidFill>
                <a:latin typeface="Times New Roman" pitchFamily="18" charset="0"/>
              </a:rPr>
              <a:t>（</a:t>
            </a:r>
            <a:r>
              <a:rPr kumimoji="1" lang="en-US" altLang="zh-CN" sz="2800">
                <a:solidFill>
                  <a:srgbClr val="000000"/>
                </a:solidFill>
                <a:latin typeface="Times New Roman" pitchFamily="18" charset="0"/>
              </a:rPr>
              <a:t>4</a:t>
            </a:r>
            <a:r>
              <a:rPr kumimoji="1" lang="zh-CN" altLang="en-US" sz="2800">
                <a:solidFill>
                  <a:srgbClr val="000000"/>
                </a:solidFill>
                <a:latin typeface="Times New Roman" pitchFamily="18" charset="0"/>
              </a:rPr>
              <a:t>）过程的特征</a:t>
            </a:r>
          </a:p>
        </p:txBody>
      </p:sp>
      <p:grpSp>
        <p:nvGrpSpPr>
          <p:cNvPr id="43011" name="组合 1"/>
          <p:cNvGrpSpPr>
            <a:grpSpLocks/>
          </p:cNvGrpSpPr>
          <p:nvPr/>
        </p:nvGrpSpPr>
        <p:grpSpPr bwMode="auto">
          <a:xfrm>
            <a:off x="3371850" y="3640138"/>
            <a:ext cx="5086350" cy="2609850"/>
            <a:chOff x="3371850" y="3505200"/>
            <a:chExt cx="5086350" cy="2609850"/>
          </a:xfrm>
        </p:grpSpPr>
        <p:sp>
          <p:nvSpPr>
            <p:cNvPr id="43021" name="AutoShape 13"/>
            <p:cNvSpPr>
              <a:spLocks noChangeArrowheads="1"/>
            </p:cNvSpPr>
            <p:nvPr/>
          </p:nvSpPr>
          <p:spPr bwMode="auto">
            <a:xfrm>
              <a:off x="3371850" y="3505200"/>
              <a:ext cx="5086350" cy="2609850"/>
            </a:xfrm>
            <a:prstGeom prst="flowChartAlternateProcess">
              <a:avLst/>
            </a:prstGeom>
            <a:solidFill>
              <a:srgbClr val="CCFFFF"/>
            </a:solidFill>
            <a:ln>
              <a:noFill/>
            </a:ln>
            <a:effectLst/>
            <a:extLst>
              <a:ext uri="{91240B29-F687-4F45-9708-019B960494DF}">
                <a14:hiddenLine xmlns:a14="http://schemas.microsoft.com/office/drawing/2010/main" w="9525">
                  <a:solidFill>
                    <a:srgbClr val="00C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43022" name="Text Box 12"/>
            <p:cNvSpPr txBox="1">
              <a:spLocks noChangeArrowheads="1"/>
            </p:cNvSpPr>
            <p:nvPr/>
          </p:nvSpPr>
          <p:spPr bwMode="auto">
            <a:xfrm>
              <a:off x="3429000" y="3746034"/>
              <a:ext cx="4972050" cy="2123658"/>
            </a:xfrm>
            <a:prstGeom prst="rect">
              <a:avLst/>
            </a:prstGeom>
            <a:noFill/>
            <a:ln>
              <a:noFill/>
            </a:ln>
            <a:effectLst/>
            <a:extLst>
              <a:ext uri="{909E8E84-426E-40DD-AFC4-6F175D3DCCD1}">
                <a14:hiddenFill xmlns:a14="http://schemas.microsoft.com/office/drawing/2010/main">
                  <a:solidFill>
                    <a:srgbClr val="00CCFF"/>
                  </a:solidFill>
                </a14:hiddenFill>
              </a:ext>
              <a:ext uri="{91240B29-F687-4F45-9708-019B960494DF}">
                <a14:hiddenLine xmlns:a14="http://schemas.microsoft.com/office/drawing/2010/main" w="9525">
                  <a:solidFill>
                    <a:srgbClr val="00C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en-US" altLang="zh-CN" sz="2400" dirty="0">
                  <a:solidFill>
                    <a:srgbClr val="000000"/>
                  </a:solidFill>
                  <a:latin typeface="Times New Roman" pitchFamily="18" charset="0"/>
                </a:rPr>
                <a:t>a.</a:t>
              </a:r>
              <a:r>
                <a:rPr kumimoji="1" lang="zh-CN" altLang="en-US" sz="2400" dirty="0">
                  <a:solidFill>
                    <a:srgbClr val="000000"/>
                  </a:solidFill>
                  <a:latin typeface="Times New Roman" pitchFamily="18" charset="0"/>
                </a:rPr>
                <a:t>恒温可逆过程               </a:t>
              </a:r>
              <a:r>
                <a:rPr kumimoji="1" lang="en-US" altLang="zh-CN" sz="2400" dirty="0">
                  <a:solidFill>
                    <a:srgbClr val="000000"/>
                  </a:solidFill>
                  <a:latin typeface="Times New Roman" pitchFamily="18" charset="0"/>
                </a:rPr>
                <a:t>b.</a:t>
              </a:r>
              <a:r>
                <a:rPr kumimoji="1" lang="zh-CN" altLang="en-US" sz="2400" dirty="0">
                  <a:solidFill>
                    <a:srgbClr val="000000"/>
                  </a:solidFill>
                  <a:latin typeface="Times New Roman" pitchFamily="18" charset="0"/>
                </a:rPr>
                <a:t>恒温过程</a:t>
              </a:r>
            </a:p>
            <a:p>
              <a:pPr eaLnBrk="1" hangingPunct="1">
                <a:spcBef>
                  <a:spcPct val="50000"/>
                </a:spcBef>
                <a:buClrTx/>
                <a:buSzTx/>
                <a:buFontTx/>
                <a:buNone/>
              </a:pPr>
              <a:r>
                <a:rPr kumimoji="1" lang="en-US" altLang="zh-CN" sz="2400" dirty="0">
                  <a:solidFill>
                    <a:srgbClr val="000000"/>
                  </a:solidFill>
                  <a:latin typeface="Times New Roman" pitchFamily="18" charset="0"/>
                </a:rPr>
                <a:t>c.</a:t>
              </a:r>
              <a:r>
                <a:rPr kumimoji="1" lang="zh-CN" altLang="en-US" sz="2400" dirty="0">
                  <a:solidFill>
                    <a:srgbClr val="000000"/>
                  </a:solidFill>
                  <a:latin typeface="Times New Roman" pitchFamily="18" charset="0"/>
                </a:rPr>
                <a:t>绝热可逆过程                </a:t>
              </a:r>
              <a:r>
                <a:rPr kumimoji="1" lang="en-US" altLang="zh-CN" sz="2400" dirty="0">
                  <a:solidFill>
                    <a:srgbClr val="000000"/>
                  </a:solidFill>
                  <a:latin typeface="Times New Roman" pitchFamily="18" charset="0"/>
                </a:rPr>
                <a:t>d.</a:t>
              </a:r>
              <a:r>
                <a:rPr kumimoji="1" lang="zh-CN" altLang="en-US" sz="2400" dirty="0">
                  <a:solidFill>
                    <a:srgbClr val="000000"/>
                  </a:solidFill>
                  <a:latin typeface="Times New Roman" pitchFamily="18" charset="0"/>
                </a:rPr>
                <a:t>绝热过程</a:t>
              </a:r>
            </a:p>
            <a:p>
              <a:pPr eaLnBrk="1" hangingPunct="1">
                <a:spcBef>
                  <a:spcPct val="50000"/>
                </a:spcBef>
                <a:buClrTx/>
                <a:buSzTx/>
                <a:buFontTx/>
                <a:buNone/>
              </a:pPr>
              <a:r>
                <a:rPr kumimoji="1" lang="en-US" altLang="zh-CN" sz="2400" dirty="0">
                  <a:solidFill>
                    <a:srgbClr val="000000"/>
                  </a:solidFill>
                  <a:latin typeface="Times New Roman" pitchFamily="18" charset="0"/>
                </a:rPr>
                <a:t>e.</a:t>
              </a:r>
              <a:r>
                <a:rPr kumimoji="1" lang="zh-CN" altLang="en-US" sz="2400" dirty="0">
                  <a:solidFill>
                    <a:srgbClr val="000000"/>
                  </a:solidFill>
                  <a:latin typeface="Times New Roman" pitchFamily="18" charset="0"/>
                </a:rPr>
                <a:t>恒压过程                        </a:t>
              </a:r>
              <a:r>
                <a:rPr kumimoji="1" lang="en-US" altLang="zh-CN" sz="2400" dirty="0">
                  <a:solidFill>
                    <a:srgbClr val="000000"/>
                  </a:solidFill>
                  <a:latin typeface="Times New Roman" pitchFamily="18" charset="0"/>
                </a:rPr>
                <a:t>f.</a:t>
              </a:r>
              <a:r>
                <a:rPr kumimoji="1" lang="zh-CN" altLang="en-US" sz="2400" dirty="0">
                  <a:solidFill>
                    <a:srgbClr val="000000"/>
                  </a:solidFill>
                  <a:latin typeface="Times New Roman" pitchFamily="18" charset="0"/>
                </a:rPr>
                <a:t>恒容过程</a:t>
              </a:r>
            </a:p>
            <a:p>
              <a:pPr eaLnBrk="1" hangingPunct="1">
                <a:spcBef>
                  <a:spcPct val="50000"/>
                </a:spcBef>
                <a:buClrTx/>
                <a:buSzTx/>
                <a:buFontTx/>
                <a:buNone/>
              </a:pPr>
              <a:r>
                <a:rPr kumimoji="1" lang="en-US" altLang="zh-CN" sz="2400" dirty="0">
                  <a:solidFill>
                    <a:srgbClr val="000000"/>
                  </a:solidFill>
                  <a:latin typeface="Times New Roman" pitchFamily="18" charset="0"/>
                </a:rPr>
                <a:t>g.</a:t>
              </a:r>
              <a:r>
                <a:rPr kumimoji="1" lang="zh-CN" altLang="en-US" sz="2400" dirty="0">
                  <a:solidFill>
                    <a:srgbClr val="000000"/>
                  </a:solidFill>
                  <a:latin typeface="Times New Roman" pitchFamily="18" charset="0"/>
                </a:rPr>
                <a:t>上述各种过程的综合    </a:t>
              </a:r>
              <a:r>
                <a:rPr kumimoji="1" lang="en-US" altLang="zh-CN" sz="2400" dirty="0">
                  <a:solidFill>
                    <a:srgbClr val="000000"/>
                  </a:solidFill>
                  <a:latin typeface="Times New Roman" pitchFamily="18" charset="0"/>
                </a:rPr>
                <a:t>h.</a:t>
              </a:r>
              <a:r>
                <a:rPr kumimoji="1" lang="zh-CN" altLang="en-US" sz="2400" dirty="0">
                  <a:solidFill>
                    <a:srgbClr val="000000"/>
                  </a:solidFill>
                  <a:latin typeface="Times New Roman" pitchFamily="18" charset="0"/>
                </a:rPr>
                <a:t>循环过程</a:t>
              </a:r>
            </a:p>
          </p:txBody>
        </p:sp>
      </p:grpSp>
      <p:sp>
        <p:nvSpPr>
          <p:cNvPr id="43012" name="Text Box 30"/>
          <p:cNvSpPr txBox="1">
            <a:spLocks noChangeArrowheads="1"/>
          </p:cNvSpPr>
          <p:nvPr/>
        </p:nvSpPr>
        <p:spPr bwMode="auto">
          <a:xfrm>
            <a:off x="596900" y="642938"/>
            <a:ext cx="56197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a:solidFill>
                  <a:srgbClr val="FF0000"/>
                </a:solidFill>
                <a:latin typeface="Times New Roman" pitchFamily="18" charset="0"/>
              </a:rPr>
              <a:t>热力学计算</a:t>
            </a:r>
          </a:p>
        </p:txBody>
      </p:sp>
      <p:grpSp>
        <p:nvGrpSpPr>
          <p:cNvPr id="15" name="组合 2">
            <a:extLst>
              <a:ext uri="{FF2B5EF4-FFF2-40B4-BE49-F238E27FC236}">
                <a16:creationId xmlns:a16="http://schemas.microsoft.com/office/drawing/2014/main" id="{87ADCD51-0EEE-4A70-8365-B9EA9E75879E}"/>
              </a:ext>
            </a:extLst>
          </p:cNvPr>
          <p:cNvGrpSpPr>
            <a:grpSpLocks/>
          </p:cNvGrpSpPr>
          <p:nvPr/>
        </p:nvGrpSpPr>
        <p:grpSpPr bwMode="auto">
          <a:xfrm>
            <a:off x="895350" y="1147763"/>
            <a:ext cx="7258050" cy="1333500"/>
            <a:chOff x="895350" y="1206092"/>
            <a:chExt cx="7258050" cy="1333500"/>
          </a:xfrm>
        </p:grpSpPr>
        <p:sp>
          <p:nvSpPr>
            <p:cNvPr id="16" name="Oval 38">
              <a:extLst>
                <a:ext uri="{FF2B5EF4-FFF2-40B4-BE49-F238E27FC236}">
                  <a16:creationId xmlns:a16="http://schemas.microsoft.com/office/drawing/2014/main" id="{4979610D-97F9-4A4E-8C7F-BD358162B0E5}"/>
                </a:ext>
              </a:extLst>
            </p:cNvPr>
            <p:cNvSpPr>
              <a:spLocks noChangeArrowheads="1"/>
            </p:cNvSpPr>
            <p:nvPr/>
          </p:nvSpPr>
          <p:spPr bwMode="auto">
            <a:xfrm>
              <a:off x="5924550" y="1396592"/>
              <a:ext cx="2152650" cy="1143000"/>
            </a:xfrm>
            <a:prstGeom prst="ellipse">
              <a:avLst/>
            </a:prstGeom>
            <a:solidFill>
              <a:schemeClr val="accent1"/>
            </a:solidFill>
            <a:ln>
              <a:noFill/>
            </a:ln>
            <a:effectLst/>
            <a:extLst>
              <a:ext uri="{91240B29-F687-4F45-9708-019B960494DF}">
                <a14:hiddenLine xmlns:a14="http://schemas.microsoft.com/office/drawing/2010/main" w="9525">
                  <a:solidFill>
                    <a:srgbClr val="00CC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17" name="Oval 37">
              <a:extLst>
                <a:ext uri="{FF2B5EF4-FFF2-40B4-BE49-F238E27FC236}">
                  <a16:creationId xmlns:a16="http://schemas.microsoft.com/office/drawing/2014/main" id="{877D6AD3-1C99-41EB-BB99-FF768B1C4F7E}"/>
                </a:ext>
              </a:extLst>
            </p:cNvPr>
            <p:cNvSpPr>
              <a:spLocks noChangeArrowheads="1"/>
            </p:cNvSpPr>
            <p:nvPr/>
          </p:nvSpPr>
          <p:spPr bwMode="auto">
            <a:xfrm>
              <a:off x="895350" y="1339442"/>
              <a:ext cx="2152650" cy="1143000"/>
            </a:xfrm>
            <a:prstGeom prst="ellipse">
              <a:avLst/>
            </a:prstGeom>
            <a:solidFill>
              <a:schemeClr val="accent1"/>
            </a:solidFill>
            <a:ln>
              <a:noFill/>
            </a:ln>
            <a:effectLst/>
            <a:extLst>
              <a:ext uri="{91240B29-F687-4F45-9708-019B960494DF}">
                <a14:hiddenLine xmlns:a14="http://schemas.microsoft.com/office/drawing/2010/main" w="9525">
                  <a:solidFill>
                    <a:srgbClr val="00CC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18" name="Text Box 31">
              <a:extLst>
                <a:ext uri="{FF2B5EF4-FFF2-40B4-BE49-F238E27FC236}">
                  <a16:creationId xmlns:a16="http://schemas.microsoft.com/office/drawing/2014/main" id="{7C84E0DE-D559-4881-B53B-BCE037709142}"/>
                </a:ext>
              </a:extLst>
            </p:cNvPr>
            <p:cNvSpPr txBox="1">
              <a:spLocks noChangeArrowheads="1"/>
            </p:cNvSpPr>
            <p:nvPr/>
          </p:nvSpPr>
          <p:spPr bwMode="auto">
            <a:xfrm>
              <a:off x="1047750" y="1644242"/>
              <a:ext cx="20955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en-US" altLang="zh-CN" sz="2800" b="0" i="1" dirty="0">
                  <a:solidFill>
                    <a:srgbClr val="FF0000"/>
                  </a:solidFill>
                  <a:latin typeface="Times New Roman" pitchFamily="18" charset="0"/>
                </a:rPr>
                <a:t>p</a:t>
              </a:r>
              <a:r>
                <a:rPr kumimoji="1" lang="en-US" altLang="zh-CN" sz="2800" b="0" baseline="-25000" dirty="0">
                  <a:solidFill>
                    <a:srgbClr val="FF0000"/>
                  </a:solidFill>
                  <a:latin typeface="Times New Roman" pitchFamily="18" charset="0"/>
                </a:rPr>
                <a:t>1</a:t>
              </a:r>
              <a:r>
                <a:rPr kumimoji="1" lang="zh-CN" altLang="en-US" sz="2400" b="0" dirty="0">
                  <a:solidFill>
                    <a:srgbClr val="FF0000"/>
                  </a:solidFill>
                  <a:latin typeface="Times New Roman" pitchFamily="18" charset="0"/>
                </a:rPr>
                <a:t>，</a:t>
              </a:r>
              <a:r>
                <a:rPr kumimoji="1" lang="en-US" altLang="zh-CN" sz="2800" b="0" i="1" dirty="0">
                  <a:solidFill>
                    <a:srgbClr val="FF0000"/>
                  </a:solidFill>
                  <a:latin typeface="Times New Roman" pitchFamily="18" charset="0"/>
                </a:rPr>
                <a:t>V</a:t>
              </a:r>
              <a:r>
                <a:rPr kumimoji="1" lang="en-US" altLang="zh-CN" sz="2800" b="0" baseline="-25000" dirty="0">
                  <a:solidFill>
                    <a:srgbClr val="FF0000"/>
                  </a:solidFill>
                  <a:latin typeface="Times New Roman" pitchFamily="18" charset="0"/>
                </a:rPr>
                <a:t>1</a:t>
              </a:r>
              <a:r>
                <a:rPr kumimoji="1" lang="zh-CN" altLang="en-US" sz="2400" b="0" dirty="0">
                  <a:solidFill>
                    <a:srgbClr val="FF0000"/>
                  </a:solidFill>
                  <a:latin typeface="Times New Roman" pitchFamily="18" charset="0"/>
                </a:rPr>
                <a:t>，</a:t>
              </a:r>
              <a:r>
                <a:rPr kumimoji="1" lang="en-US" altLang="zh-CN" sz="2800" b="0" i="1" dirty="0">
                  <a:solidFill>
                    <a:srgbClr val="FF0000"/>
                  </a:solidFill>
                  <a:latin typeface="Times New Roman" pitchFamily="18" charset="0"/>
                </a:rPr>
                <a:t>T</a:t>
              </a:r>
              <a:r>
                <a:rPr kumimoji="1" lang="en-US" altLang="zh-CN" sz="2800" b="0" baseline="-25000" dirty="0">
                  <a:solidFill>
                    <a:srgbClr val="FF0000"/>
                  </a:solidFill>
                  <a:latin typeface="Times New Roman" pitchFamily="18" charset="0"/>
                </a:rPr>
                <a:t>1</a:t>
              </a:r>
            </a:p>
          </p:txBody>
        </p:sp>
        <p:sp>
          <p:nvSpPr>
            <p:cNvPr id="19" name="Text Box 32">
              <a:extLst>
                <a:ext uri="{FF2B5EF4-FFF2-40B4-BE49-F238E27FC236}">
                  <a16:creationId xmlns:a16="http://schemas.microsoft.com/office/drawing/2014/main" id="{FC4B2503-DEA9-4D09-BA68-62BC24586FC6}"/>
                </a:ext>
              </a:extLst>
            </p:cNvPr>
            <p:cNvSpPr txBox="1">
              <a:spLocks noChangeArrowheads="1"/>
            </p:cNvSpPr>
            <p:nvPr/>
          </p:nvSpPr>
          <p:spPr bwMode="auto">
            <a:xfrm>
              <a:off x="6057900" y="1682342"/>
              <a:ext cx="20955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en-US" altLang="zh-CN" sz="2800" b="0" i="1" dirty="0">
                  <a:solidFill>
                    <a:srgbClr val="FF0000"/>
                  </a:solidFill>
                  <a:latin typeface="Times New Roman" pitchFamily="18" charset="0"/>
                </a:rPr>
                <a:t>p</a:t>
              </a:r>
              <a:r>
                <a:rPr kumimoji="1" lang="en-US" altLang="zh-CN" sz="2800" b="0" baseline="-25000" dirty="0">
                  <a:solidFill>
                    <a:srgbClr val="FF0000"/>
                  </a:solidFill>
                  <a:latin typeface="Times New Roman" pitchFamily="18" charset="0"/>
                </a:rPr>
                <a:t>2</a:t>
              </a:r>
              <a:r>
                <a:rPr kumimoji="1" lang="zh-CN" altLang="en-US" sz="2400" b="0" dirty="0">
                  <a:solidFill>
                    <a:srgbClr val="FF0000"/>
                  </a:solidFill>
                  <a:latin typeface="Times New Roman" pitchFamily="18" charset="0"/>
                </a:rPr>
                <a:t>，</a:t>
              </a:r>
              <a:r>
                <a:rPr kumimoji="1" lang="en-US" altLang="zh-CN" sz="2800" b="0" i="1" dirty="0">
                  <a:solidFill>
                    <a:srgbClr val="FF0000"/>
                  </a:solidFill>
                  <a:latin typeface="Times New Roman" pitchFamily="18" charset="0"/>
                </a:rPr>
                <a:t>V</a:t>
              </a:r>
              <a:r>
                <a:rPr kumimoji="1" lang="en-US" altLang="zh-CN" sz="2800" b="0" baseline="-25000" dirty="0">
                  <a:solidFill>
                    <a:srgbClr val="FF0000"/>
                  </a:solidFill>
                  <a:latin typeface="Times New Roman" pitchFamily="18" charset="0"/>
                </a:rPr>
                <a:t>2</a:t>
              </a:r>
              <a:r>
                <a:rPr kumimoji="1" lang="zh-CN" altLang="en-US" sz="2400" b="0" dirty="0">
                  <a:solidFill>
                    <a:srgbClr val="FF0000"/>
                  </a:solidFill>
                  <a:latin typeface="Times New Roman" pitchFamily="18" charset="0"/>
                </a:rPr>
                <a:t>，</a:t>
              </a:r>
              <a:r>
                <a:rPr kumimoji="1" lang="en-US" altLang="zh-CN" sz="2800" b="0" i="1" dirty="0">
                  <a:solidFill>
                    <a:srgbClr val="FF0000"/>
                  </a:solidFill>
                  <a:latin typeface="Times New Roman" pitchFamily="18" charset="0"/>
                </a:rPr>
                <a:t>T</a:t>
              </a:r>
              <a:r>
                <a:rPr kumimoji="1" lang="en-US" altLang="zh-CN" sz="2800" b="0" baseline="-25000" dirty="0">
                  <a:solidFill>
                    <a:srgbClr val="FF0000"/>
                  </a:solidFill>
                  <a:latin typeface="Times New Roman" pitchFamily="18" charset="0"/>
                </a:rPr>
                <a:t>2</a:t>
              </a:r>
            </a:p>
          </p:txBody>
        </p:sp>
        <p:sp>
          <p:nvSpPr>
            <p:cNvPr id="20" name="AutoShape 33">
              <a:extLst>
                <a:ext uri="{FF2B5EF4-FFF2-40B4-BE49-F238E27FC236}">
                  <a16:creationId xmlns:a16="http://schemas.microsoft.com/office/drawing/2014/main" id="{827B4C09-1CA5-484C-9F8C-13357992A5B7}"/>
                </a:ext>
              </a:extLst>
            </p:cNvPr>
            <p:cNvSpPr>
              <a:spLocks noChangeArrowheads="1"/>
            </p:cNvSpPr>
            <p:nvPr/>
          </p:nvSpPr>
          <p:spPr bwMode="auto">
            <a:xfrm>
              <a:off x="3238500" y="1663292"/>
              <a:ext cx="2457450" cy="495300"/>
            </a:xfrm>
            <a:prstGeom prst="rightArrow">
              <a:avLst>
                <a:gd name="adj1" fmla="val 50000"/>
                <a:gd name="adj2" fmla="val 124038"/>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21" name="Text Box 35">
              <a:extLst>
                <a:ext uri="{FF2B5EF4-FFF2-40B4-BE49-F238E27FC236}">
                  <a16:creationId xmlns:a16="http://schemas.microsoft.com/office/drawing/2014/main" id="{A0BE5FAD-D16B-4DF3-B562-81C66536AE99}"/>
                </a:ext>
              </a:extLst>
            </p:cNvPr>
            <p:cNvSpPr txBox="1">
              <a:spLocks noChangeArrowheads="1"/>
            </p:cNvSpPr>
            <p:nvPr/>
          </p:nvSpPr>
          <p:spPr bwMode="auto">
            <a:xfrm>
              <a:off x="3200400" y="1206092"/>
              <a:ext cx="2952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en-US" altLang="zh-CN" sz="2800" b="0" i="1" dirty="0">
                  <a:solidFill>
                    <a:srgbClr val="0000FF"/>
                  </a:solidFill>
                  <a:latin typeface="Times New Roman" pitchFamily="18" charset="0"/>
                </a:rPr>
                <a:t>Q</a:t>
              </a:r>
              <a:r>
                <a:rPr kumimoji="1" lang="en-US" altLang="zh-CN" sz="2800" b="0" dirty="0">
                  <a:solidFill>
                    <a:srgbClr val="0000FF"/>
                  </a:solidFill>
                  <a:latin typeface="Times New Roman" pitchFamily="18" charset="0"/>
                </a:rPr>
                <a:t>,</a:t>
              </a:r>
              <a:r>
                <a:rPr kumimoji="1" lang="en-US" altLang="zh-CN" sz="2800" b="0" i="1" dirty="0">
                  <a:solidFill>
                    <a:srgbClr val="0000FF"/>
                  </a:solidFill>
                  <a:latin typeface="Times New Roman" pitchFamily="18" charset="0"/>
                </a:rPr>
                <a:t>W</a:t>
              </a:r>
              <a:r>
                <a:rPr kumimoji="1" lang="en-US" altLang="zh-CN" sz="2800" b="0" dirty="0">
                  <a:solidFill>
                    <a:srgbClr val="0000FF"/>
                  </a:solidFill>
                  <a:latin typeface="Times New Roman" pitchFamily="18" charset="0"/>
                </a:rPr>
                <a:t>,</a:t>
              </a:r>
              <a:r>
                <a:rPr kumimoji="1" lang="en-US" altLang="zh-CN" sz="2800" b="0" dirty="0">
                  <a:solidFill>
                    <a:srgbClr val="0000FF"/>
                  </a:solidFill>
                  <a:latin typeface="Symbol" pitchFamily="18" charset="2"/>
                </a:rPr>
                <a:t>D</a:t>
              </a:r>
              <a:r>
                <a:rPr kumimoji="1" lang="en-US" altLang="zh-CN" sz="2800" b="0" i="1" dirty="0">
                  <a:solidFill>
                    <a:srgbClr val="0000FF"/>
                  </a:solidFill>
                  <a:latin typeface="Times New Roman" pitchFamily="18" charset="0"/>
                </a:rPr>
                <a:t>U</a:t>
              </a:r>
              <a:r>
                <a:rPr kumimoji="1" lang="en-US" altLang="zh-CN" sz="2800" b="0" dirty="0">
                  <a:solidFill>
                    <a:srgbClr val="0000FF"/>
                  </a:solidFill>
                  <a:latin typeface="Times New Roman" pitchFamily="18" charset="0"/>
                </a:rPr>
                <a:t>,</a:t>
              </a:r>
              <a:r>
                <a:rPr kumimoji="1" lang="en-US" altLang="zh-CN" sz="2800" b="0" i="1" dirty="0">
                  <a:solidFill>
                    <a:srgbClr val="0000FF"/>
                  </a:solidFill>
                  <a:latin typeface="Times New Roman" pitchFamily="18" charset="0"/>
                </a:rPr>
                <a:t> </a:t>
              </a:r>
              <a:r>
                <a:rPr kumimoji="1" lang="en-US" altLang="zh-CN" sz="2800" b="0" dirty="0">
                  <a:solidFill>
                    <a:srgbClr val="0000FF"/>
                  </a:solidFill>
                  <a:latin typeface="Symbol" pitchFamily="18" charset="2"/>
                </a:rPr>
                <a:t>D</a:t>
              </a:r>
              <a:r>
                <a:rPr kumimoji="1" lang="en-US" altLang="zh-CN" sz="2800" b="0" i="1" dirty="0">
                  <a:solidFill>
                    <a:srgbClr val="0000FF"/>
                  </a:solidFill>
                  <a:latin typeface="Times New Roman" pitchFamily="18" charset="0"/>
                </a:rPr>
                <a:t>H</a:t>
              </a:r>
            </a:p>
          </p:txBody>
        </p:sp>
        <p:sp>
          <p:nvSpPr>
            <p:cNvPr id="22" name="Text Box 36">
              <a:extLst>
                <a:ext uri="{FF2B5EF4-FFF2-40B4-BE49-F238E27FC236}">
                  <a16:creationId xmlns:a16="http://schemas.microsoft.com/office/drawing/2014/main" id="{041FB064-7D00-46AC-B21B-DC0441AD0F28}"/>
                </a:ext>
              </a:extLst>
            </p:cNvPr>
            <p:cNvSpPr txBox="1">
              <a:spLocks noChangeArrowheads="1"/>
            </p:cNvSpPr>
            <p:nvPr/>
          </p:nvSpPr>
          <p:spPr bwMode="auto">
            <a:xfrm>
              <a:off x="3219450" y="1929992"/>
              <a:ext cx="28765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en-US" altLang="zh-CN" sz="2800" b="0" dirty="0">
                  <a:solidFill>
                    <a:srgbClr val="0000FF"/>
                  </a:solidFill>
                  <a:latin typeface="Symbol" pitchFamily="18" charset="2"/>
                </a:rPr>
                <a:t>D</a:t>
              </a:r>
              <a:r>
                <a:rPr kumimoji="1" lang="en-US" altLang="zh-CN" sz="2800" b="0" i="1" dirty="0">
                  <a:solidFill>
                    <a:srgbClr val="0000FF"/>
                  </a:solidFill>
                  <a:latin typeface="Times New Roman" pitchFamily="18" charset="0"/>
                </a:rPr>
                <a:t>S</a:t>
              </a:r>
              <a:r>
                <a:rPr kumimoji="1" lang="en-US" altLang="zh-CN" sz="2800" b="0" dirty="0">
                  <a:solidFill>
                    <a:srgbClr val="0000FF"/>
                  </a:solidFill>
                  <a:latin typeface="Times New Roman" pitchFamily="18" charset="0"/>
                </a:rPr>
                <a:t>,</a:t>
              </a:r>
              <a:r>
                <a:rPr kumimoji="1" lang="en-US" altLang="zh-CN" sz="2800" b="0" i="1" dirty="0">
                  <a:solidFill>
                    <a:srgbClr val="0000FF"/>
                  </a:solidFill>
                  <a:latin typeface="Times New Roman" pitchFamily="18" charset="0"/>
                </a:rPr>
                <a:t> </a:t>
              </a:r>
              <a:r>
                <a:rPr kumimoji="1" lang="en-US" altLang="zh-CN" sz="2800" b="0" dirty="0">
                  <a:solidFill>
                    <a:srgbClr val="0000FF"/>
                  </a:solidFill>
                  <a:latin typeface="Symbol" pitchFamily="18" charset="2"/>
                </a:rPr>
                <a:t>D</a:t>
              </a:r>
              <a:r>
                <a:rPr kumimoji="1" lang="en-US" altLang="zh-CN" sz="2800" b="0" i="1" dirty="0">
                  <a:solidFill>
                    <a:srgbClr val="0000FF"/>
                  </a:solidFill>
                  <a:latin typeface="Times New Roman" pitchFamily="18" charset="0"/>
                </a:rPr>
                <a:t>A</a:t>
              </a:r>
              <a:r>
                <a:rPr kumimoji="1" lang="en-US" altLang="zh-CN" sz="2800" b="0" dirty="0">
                  <a:solidFill>
                    <a:srgbClr val="0000FF"/>
                  </a:solidFill>
                  <a:latin typeface="Times New Roman" pitchFamily="18" charset="0"/>
                </a:rPr>
                <a:t>,</a:t>
              </a:r>
              <a:r>
                <a:rPr kumimoji="1" lang="en-US" altLang="zh-CN" sz="2800" b="0" i="1" dirty="0">
                  <a:solidFill>
                    <a:srgbClr val="0000FF"/>
                  </a:solidFill>
                  <a:latin typeface="Times New Roman" pitchFamily="18" charset="0"/>
                </a:rPr>
                <a:t> </a:t>
              </a:r>
              <a:r>
                <a:rPr kumimoji="1" lang="en-US" altLang="zh-CN" sz="2800" b="0" dirty="0">
                  <a:solidFill>
                    <a:srgbClr val="0000FF"/>
                  </a:solidFill>
                  <a:latin typeface="Symbol" pitchFamily="18" charset="2"/>
                </a:rPr>
                <a:t>D</a:t>
              </a:r>
              <a:r>
                <a:rPr kumimoji="1" lang="en-US" altLang="zh-CN" sz="2800" b="0" i="1" dirty="0">
                  <a:solidFill>
                    <a:srgbClr val="0000FF"/>
                  </a:solidFill>
                  <a:latin typeface="Times New Roman" pitchFamily="18" charset="0"/>
                </a:rPr>
                <a:t>G</a:t>
              </a:r>
            </a:p>
          </p:txBody>
        </p:sp>
      </p:gr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034" name="组合 1"/>
          <p:cNvGrpSpPr>
            <a:grpSpLocks/>
          </p:cNvGrpSpPr>
          <p:nvPr/>
        </p:nvGrpSpPr>
        <p:grpSpPr bwMode="auto">
          <a:xfrm>
            <a:off x="554038" y="2898775"/>
            <a:ext cx="8347075" cy="3697288"/>
            <a:chOff x="528156" y="2957249"/>
            <a:chExt cx="8347396" cy="3696954"/>
          </a:xfrm>
        </p:grpSpPr>
        <p:sp>
          <p:nvSpPr>
            <p:cNvPr id="44045" name="AutoShape 14"/>
            <p:cNvSpPr>
              <a:spLocks noChangeArrowheads="1"/>
            </p:cNvSpPr>
            <p:nvPr/>
          </p:nvSpPr>
          <p:spPr bwMode="auto">
            <a:xfrm>
              <a:off x="528156" y="2957249"/>
              <a:ext cx="8347396" cy="3696954"/>
            </a:xfrm>
            <a:prstGeom prst="roundRect">
              <a:avLst>
                <a:gd name="adj" fmla="val 16667"/>
              </a:avLst>
            </a:prstGeom>
            <a:solidFill>
              <a:srgbClr val="CCFFFF"/>
            </a:solidFill>
            <a:ln>
              <a:noFill/>
            </a:ln>
            <a:effectLst/>
            <a:extLst>
              <a:ext uri="{91240B29-F687-4F45-9708-019B960494DF}">
                <a14:hiddenLine xmlns:a14="http://schemas.microsoft.com/office/drawing/2010/main" w="9525">
                  <a:solidFill>
                    <a:srgbClr val="00CC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44046" name="Text Box 11"/>
            <p:cNvSpPr txBox="1">
              <a:spLocks noChangeArrowheads="1"/>
            </p:cNvSpPr>
            <p:nvPr/>
          </p:nvSpPr>
          <p:spPr bwMode="auto">
            <a:xfrm>
              <a:off x="734066" y="3036011"/>
              <a:ext cx="7923373" cy="3539430"/>
            </a:xfrm>
            <a:prstGeom prst="rect">
              <a:avLst/>
            </a:prstGeom>
            <a:noFill/>
            <a:ln>
              <a:noFill/>
            </a:ln>
            <a:effectLst/>
            <a:extLst>
              <a:ext uri="{909E8E84-426E-40DD-AFC4-6F175D3DCCD1}">
                <a14:hiddenFill xmlns:a14="http://schemas.microsoft.com/office/drawing/2010/main">
                  <a:solidFill>
                    <a:srgbClr val="00CCFF"/>
                  </a:solidFill>
                </a14:hiddenFill>
              </a:ext>
              <a:ext uri="{91240B29-F687-4F45-9708-019B960494DF}">
                <a14:hiddenLine xmlns:a14="http://schemas.microsoft.com/office/drawing/2010/main" w="9525">
                  <a:solidFill>
                    <a:srgbClr val="00C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en-US" altLang="zh-CN" sz="2800" dirty="0">
                  <a:solidFill>
                    <a:srgbClr val="000000"/>
                  </a:solidFill>
                  <a:latin typeface="Times New Roman" pitchFamily="18" charset="0"/>
                </a:rPr>
                <a:t>a. </a:t>
              </a:r>
              <a:r>
                <a:rPr kumimoji="1" lang="zh-CN" altLang="en-US" sz="2800" dirty="0">
                  <a:solidFill>
                    <a:srgbClr val="000000"/>
                  </a:solidFill>
                  <a:latin typeface="Times New Roman" pitchFamily="18" charset="0"/>
                </a:rPr>
                <a:t>注意具体计算公式都是有条件的，不同类型不同过程的公式不能张冠李戴</a:t>
              </a:r>
            </a:p>
            <a:p>
              <a:pPr eaLnBrk="1" hangingPunct="1">
                <a:spcBef>
                  <a:spcPct val="50000"/>
                </a:spcBef>
                <a:buClrTx/>
                <a:buSzTx/>
                <a:buFontTx/>
                <a:buNone/>
              </a:pPr>
              <a:r>
                <a:rPr kumimoji="1" lang="en-US" altLang="zh-CN" sz="2800" dirty="0">
                  <a:solidFill>
                    <a:srgbClr val="000000"/>
                  </a:solidFill>
                  <a:latin typeface="Times New Roman" pitchFamily="18" charset="0"/>
                </a:rPr>
                <a:t>b. </a:t>
              </a:r>
              <a:r>
                <a:rPr kumimoji="1" lang="en-US" altLang="zh-CN" sz="2800" b="0" i="1" dirty="0">
                  <a:solidFill>
                    <a:srgbClr val="000000"/>
                  </a:solidFill>
                  <a:latin typeface="Times New Roman" pitchFamily="18" charset="0"/>
                </a:rPr>
                <a:t>Q</a:t>
              </a:r>
              <a:r>
                <a:rPr kumimoji="1" lang="zh-CN" altLang="en-US" sz="2800" b="0" dirty="0">
                  <a:solidFill>
                    <a:srgbClr val="000000"/>
                  </a:solidFill>
                  <a:latin typeface="Times New Roman" pitchFamily="18" charset="0"/>
                </a:rPr>
                <a:t>，</a:t>
              </a:r>
              <a:r>
                <a:rPr kumimoji="1" lang="en-US" altLang="zh-CN" sz="2800" b="0" i="1" dirty="0">
                  <a:solidFill>
                    <a:srgbClr val="000000"/>
                  </a:solidFill>
                  <a:latin typeface="Times New Roman" pitchFamily="18" charset="0"/>
                </a:rPr>
                <a:t>W</a:t>
              </a:r>
              <a:r>
                <a:rPr kumimoji="1" lang="zh-CN" altLang="en-US" sz="2800" b="0" dirty="0">
                  <a:solidFill>
                    <a:srgbClr val="000000"/>
                  </a:solidFill>
                  <a:latin typeface="Times New Roman" pitchFamily="18" charset="0"/>
                </a:rPr>
                <a:t>，</a:t>
              </a:r>
              <a:r>
                <a:rPr kumimoji="1" lang="en-US" altLang="zh-CN" sz="2800" b="0" dirty="0">
                  <a:solidFill>
                    <a:srgbClr val="000000"/>
                  </a:solidFill>
                  <a:latin typeface="Symbol" pitchFamily="18" charset="2"/>
                </a:rPr>
                <a:t>D</a:t>
              </a:r>
              <a:r>
                <a:rPr kumimoji="1" lang="en-US" altLang="zh-CN" sz="2800" b="0" i="1" dirty="0">
                  <a:solidFill>
                    <a:srgbClr val="000000"/>
                  </a:solidFill>
                  <a:latin typeface="Times New Roman" pitchFamily="18" charset="0"/>
                </a:rPr>
                <a:t>U</a:t>
              </a:r>
              <a:r>
                <a:rPr kumimoji="1" lang="zh-CN" altLang="en-US" sz="2800" b="0" dirty="0">
                  <a:solidFill>
                    <a:srgbClr val="000000"/>
                  </a:solidFill>
                  <a:latin typeface="Times New Roman" pitchFamily="18" charset="0"/>
                </a:rPr>
                <a:t>，</a:t>
              </a:r>
              <a:r>
                <a:rPr kumimoji="1" lang="en-US" altLang="zh-CN" sz="2800" b="0" dirty="0">
                  <a:solidFill>
                    <a:srgbClr val="000000"/>
                  </a:solidFill>
                  <a:latin typeface="Symbol" pitchFamily="18" charset="2"/>
                </a:rPr>
                <a:t>D</a:t>
              </a:r>
              <a:r>
                <a:rPr kumimoji="1" lang="en-US" altLang="zh-CN" sz="2800" b="0" i="1" dirty="0">
                  <a:solidFill>
                    <a:srgbClr val="000000"/>
                  </a:solidFill>
                  <a:latin typeface="Symbol" pitchFamily="18" charset="2"/>
                </a:rPr>
                <a:t>H</a:t>
              </a:r>
              <a:r>
                <a:rPr kumimoji="1" lang="zh-CN" altLang="en-US" sz="2800" b="0" dirty="0">
                  <a:solidFill>
                    <a:srgbClr val="000000"/>
                  </a:solidFill>
                  <a:latin typeface="Symbol" pitchFamily="18" charset="2"/>
                </a:rPr>
                <a:t>，</a:t>
              </a:r>
              <a:r>
                <a:rPr kumimoji="1" lang="en-US" altLang="zh-CN" sz="2800" b="0" dirty="0">
                  <a:solidFill>
                    <a:srgbClr val="000000"/>
                  </a:solidFill>
                  <a:latin typeface="Symbol" pitchFamily="18" charset="2"/>
                </a:rPr>
                <a:t>D</a:t>
              </a:r>
              <a:r>
                <a:rPr kumimoji="1" lang="en-US" altLang="zh-CN" sz="2800" b="0" i="1" dirty="0">
                  <a:solidFill>
                    <a:srgbClr val="000000"/>
                  </a:solidFill>
                  <a:latin typeface="Times New Roman" pitchFamily="18" charset="0"/>
                </a:rPr>
                <a:t>S</a:t>
              </a:r>
              <a:r>
                <a:rPr kumimoji="1" lang="zh-CN" altLang="en-US" sz="2800" b="0" dirty="0">
                  <a:solidFill>
                    <a:srgbClr val="000000"/>
                  </a:solidFill>
                  <a:latin typeface="Times New Roman" pitchFamily="18" charset="0"/>
                </a:rPr>
                <a:t>，</a:t>
              </a:r>
              <a:r>
                <a:rPr kumimoji="1" lang="en-US" altLang="zh-CN" sz="2800" b="0" dirty="0">
                  <a:solidFill>
                    <a:srgbClr val="000000"/>
                  </a:solidFill>
                  <a:latin typeface="Symbol" pitchFamily="18" charset="2"/>
                </a:rPr>
                <a:t>D</a:t>
              </a:r>
              <a:r>
                <a:rPr kumimoji="1" lang="en-US" altLang="zh-CN" sz="2800" b="0" i="1" dirty="0">
                  <a:solidFill>
                    <a:srgbClr val="000000"/>
                  </a:solidFill>
                  <a:latin typeface="Times New Roman" pitchFamily="18" charset="0"/>
                </a:rPr>
                <a:t>A</a:t>
              </a:r>
              <a:r>
                <a:rPr kumimoji="1" lang="zh-CN" altLang="en-US" sz="2800" b="0" dirty="0">
                  <a:solidFill>
                    <a:srgbClr val="000000"/>
                  </a:solidFill>
                  <a:latin typeface="Times New Roman" pitchFamily="18" charset="0"/>
                </a:rPr>
                <a:t>，</a:t>
              </a:r>
              <a:r>
                <a:rPr kumimoji="1" lang="en-US" altLang="zh-CN" sz="2800" b="0" dirty="0">
                  <a:solidFill>
                    <a:srgbClr val="000000"/>
                  </a:solidFill>
                  <a:latin typeface="Symbol" pitchFamily="18" charset="2"/>
                </a:rPr>
                <a:t>D</a:t>
              </a:r>
              <a:r>
                <a:rPr kumimoji="1" lang="en-US" altLang="zh-CN" sz="2800" b="0" i="1" dirty="0">
                  <a:solidFill>
                    <a:srgbClr val="000000"/>
                  </a:solidFill>
                  <a:latin typeface="Times New Roman" pitchFamily="18" charset="0"/>
                </a:rPr>
                <a:t>G</a:t>
              </a:r>
              <a:r>
                <a:rPr kumimoji="1" lang="zh-CN" altLang="en-US" sz="2800" dirty="0">
                  <a:solidFill>
                    <a:srgbClr val="000000"/>
                  </a:solidFill>
                  <a:latin typeface="Times New Roman" pitchFamily="18" charset="0"/>
                </a:rPr>
                <a:t>是相互关联的，先计算哪一个要根据具体情况而定，选择得合适往往可以大大简化计算过程</a:t>
              </a:r>
            </a:p>
            <a:p>
              <a:pPr eaLnBrk="1" hangingPunct="1">
                <a:spcBef>
                  <a:spcPct val="50000"/>
                </a:spcBef>
                <a:buClrTx/>
                <a:buSzTx/>
                <a:buFontTx/>
                <a:buNone/>
              </a:pPr>
              <a:r>
                <a:rPr kumimoji="1" lang="en-US" altLang="zh-CN" sz="2800" dirty="0">
                  <a:solidFill>
                    <a:srgbClr val="000000"/>
                  </a:solidFill>
                  <a:latin typeface="Times New Roman" pitchFamily="18" charset="0"/>
                </a:rPr>
                <a:t>c. </a:t>
              </a:r>
              <a:r>
                <a:rPr kumimoji="1" lang="zh-CN" altLang="en-US" sz="2800" dirty="0">
                  <a:solidFill>
                    <a:srgbClr val="000000"/>
                  </a:solidFill>
                  <a:latin typeface="Times New Roman" pitchFamily="18" charset="0"/>
                </a:rPr>
                <a:t>状态函数变化与过程无关，常需设计过程进行计算，但实际</a:t>
              </a:r>
              <a:r>
                <a:rPr kumimoji="1" lang="en-US" altLang="zh-CN" sz="2800" b="0" i="1" dirty="0">
                  <a:solidFill>
                    <a:srgbClr val="000000"/>
                  </a:solidFill>
                  <a:latin typeface="Times New Roman" pitchFamily="18" charset="0"/>
                </a:rPr>
                <a:t>Q</a:t>
              </a:r>
              <a:r>
                <a:rPr kumimoji="1" lang="zh-CN" altLang="en-US" sz="2800" dirty="0">
                  <a:solidFill>
                    <a:srgbClr val="000000"/>
                  </a:solidFill>
                  <a:latin typeface="Times New Roman" pitchFamily="18" charset="0"/>
                </a:rPr>
                <a:t>和</a:t>
              </a:r>
              <a:r>
                <a:rPr kumimoji="1" lang="en-US" altLang="zh-CN" sz="2800" b="0" i="1" dirty="0">
                  <a:solidFill>
                    <a:srgbClr val="000000"/>
                  </a:solidFill>
                  <a:latin typeface="Times New Roman" pitchFamily="18" charset="0"/>
                </a:rPr>
                <a:t>W</a:t>
              </a:r>
              <a:r>
                <a:rPr kumimoji="1" lang="zh-CN" altLang="en-US" sz="2800" dirty="0">
                  <a:solidFill>
                    <a:srgbClr val="000000"/>
                  </a:solidFill>
                  <a:latin typeface="Times New Roman" pitchFamily="18" charset="0"/>
                </a:rPr>
                <a:t>不能设计过程计算。</a:t>
              </a:r>
            </a:p>
          </p:txBody>
        </p:sp>
      </p:grpSp>
      <p:sp>
        <p:nvSpPr>
          <p:cNvPr id="44035" name="Rectangle 13"/>
          <p:cNvSpPr>
            <a:spLocks noChangeArrowheads="1"/>
          </p:cNvSpPr>
          <p:nvPr/>
        </p:nvSpPr>
        <p:spPr bwMode="auto">
          <a:xfrm>
            <a:off x="350838" y="2400300"/>
            <a:ext cx="4291012" cy="519113"/>
          </a:xfrm>
          <a:prstGeom prst="rect">
            <a:avLst/>
          </a:prstGeom>
          <a:noFill/>
          <a:ln>
            <a:noFill/>
          </a:ln>
          <a:effectLst/>
          <a:extLst>
            <a:ext uri="{909E8E84-426E-40DD-AFC4-6F175D3DCCD1}">
              <a14:hiddenFill xmlns:a14="http://schemas.microsoft.com/office/drawing/2010/main">
                <a:solidFill>
                  <a:srgbClr val="00CCFF"/>
                </a:solidFill>
              </a14:hiddenFill>
            </a:ext>
            <a:ext uri="{91240B29-F687-4F45-9708-019B960494DF}">
              <a14:hiddenLine xmlns:a14="http://schemas.microsoft.com/office/drawing/2010/main" w="9525">
                <a:solidFill>
                  <a:srgbClr val="00C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50000"/>
              </a:spcBef>
              <a:buClrTx/>
              <a:buSzTx/>
              <a:buFontTx/>
              <a:buNone/>
            </a:pPr>
            <a:r>
              <a:rPr kumimoji="1" lang="zh-CN" altLang="en-US" sz="2800">
                <a:solidFill>
                  <a:srgbClr val="000000"/>
                </a:solidFill>
                <a:latin typeface="Times New Roman" pitchFamily="18" charset="0"/>
              </a:rPr>
              <a:t>（</a:t>
            </a:r>
            <a:r>
              <a:rPr kumimoji="1" lang="en-US" altLang="zh-CN" sz="2800">
                <a:solidFill>
                  <a:srgbClr val="000000"/>
                </a:solidFill>
                <a:latin typeface="Times New Roman" pitchFamily="18" charset="0"/>
              </a:rPr>
              <a:t>5</a:t>
            </a:r>
            <a:r>
              <a:rPr kumimoji="1" lang="zh-CN" altLang="en-US" sz="2800">
                <a:solidFill>
                  <a:srgbClr val="000000"/>
                </a:solidFill>
                <a:latin typeface="Times New Roman" pitchFamily="18" charset="0"/>
              </a:rPr>
              <a:t>）寻找合适的计算公式</a:t>
            </a:r>
          </a:p>
        </p:txBody>
      </p:sp>
      <p:sp>
        <p:nvSpPr>
          <p:cNvPr id="44036" name="Text Box 30"/>
          <p:cNvSpPr txBox="1">
            <a:spLocks noChangeArrowheads="1"/>
          </p:cNvSpPr>
          <p:nvPr/>
        </p:nvSpPr>
        <p:spPr bwMode="auto">
          <a:xfrm>
            <a:off x="596900" y="642938"/>
            <a:ext cx="56197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a:solidFill>
                  <a:srgbClr val="FF0000"/>
                </a:solidFill>
                <a:latin typeface="Times New Roman" pitchFamily="18" charset="0"/>
              </a:rPr>
              <a:t>热力学计算</a:t>
            </a:r>
          </a:p>
        </p:txBody>
      </p:sp>
      <p:grpSp>
        <p:nvGrpSpPr>
          <p:cNvPr id="15" name="组合 2">
            <a:extLst>
              <a:ext uri="{FF2B5EF4-FFF2-40B4-BE49-F238E27FC236}">
                <a16:creationId xmlns:a16="http://schemas.microsoft.com/office/drawing/2014/main" id="{4E6525CE-8A03-4AA1-90E5-615C5A4A2521}"/>
              </a:ext>
            </a:extLst>
          </p:cNvPr>
          <p:cNvGrpSpPr>
            <a:grpSpLocks/>
          </p:cNvGrpSpPr>
          <p:nvPr/>
        </p:nvGrpSpPr>
        <p:grpSpPr bwMode="auto">
          <a:xfrm>
            <a:off x="895350" y="1147763"/>
            <a:ext cx="7258050" cy="1333500"/>
            <a:chOff x="895350" y="1206092"/>
            <a:chExt cx="7258050" cy="1333500"/>
          </a:xfrm>
        </p:grpSpPr>
        <p:sp>
          <p:nvSpPr>
            <p:cNvPr id="16" name="Oval 38">
              <a:extLst>
                <a:ext uri="{FF2B5EF4-FFF2-40B4-BE49-F238E27FC236}">
                  <a16:creationId xmlns:a16="http://schemas.microsoft.com/office/drawing/2014/main" id="{1884312F-F0D8-4491-93AA-187AFE2DBD9F}"/>
                </a:ext>
              </a:extLst>
            </p:cNvPr>
            <p:cNvSpPr>
              <a:spLocks noChangeArrowheads="1"/>
            </p:cNvSpPr>
            <p:nvPr/>
          </p:nvSpPr>
          <p:spPr bwMode="auto">
            <a:xfrm>
              <a:off x="5924550" y="1396592"/>
              <a:ext cx="2152650" cy="1143000"/>
            </a:xfrm>
            <a:prstGeom prst="ellipse">
              <a:avLst/>
            </a:prstGeom>
            <a:solidFill>
              <a:schemeClr val="accent1"/>
            </a:solidFill>
            <a:ln>
              <a:noFill/>
            </a:ln>
            <a:effectLst/>
            <a:extLst>
              <a:ext uri="{91240B29-F687-4F45-9708-019B960494DF}">
                <a14:hiddenLine xmlns:a14="http://schemas.microsoft.com/office/drawing/2010/main" w="9525">
                  <a:solidFill>
                    <a:srgbClr val="00CC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17" name="Oval 37">
              <a:extLst>
                <a:ext uri="{FF2B5EF4-FFF2-40B4-BE49-F238E27FC236}">
                  <a16:creationId xmlns:a16="http://schemas.microsoft.com/office/drawing/2014/main" id="{71B0F0F0-E116-4C56-9228-6E653A9BF8E0}"/>
                </a:ext>
              </a:extLst>
            </p:cNvPr>
            <p:cNvSpPr>
              <a:spLocks noChangeArrowheads="1"/>
            </p:cNvSpPr>
            <p:nvPr/>
          </p:nvSpPr>
          <p:spPr bwMode="auto">
            <a:xfrm>
              <a:off x="895350" y="1339442"/>
              <a:ext cx="2152650" cy="1143000"/>
            </a:xfrm>
            <a:prstGeom prst="ellipse">
              <a:avLst/>
            </a:prstGeom>
            <a:solidFill>
              <a:schemeClr val="accent1"/>
            </a:solidFill>
            <a:ln>
              <a:noFill/>
            </a:ln>
            <a:effectLst/>
            <a:extLst>
              <a:ext uri="{91240B29-F687-4F45-9708-019B960494DF}">
                <a14:hiddenLine xmlns:a14="http://schemas.microsoft.com/office/drawing/2010/main" w="9525">
                  <a:solidFill>
                    <a:srgbClr val="00CC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18" name="Text Box 31">
              <a:extLst>
                <a:ext uri="{FF2B5EF4-FFF2-40B4-BE49-F238E27FC236}">
                  <a16:creationId xmlns:a16="http://schemas.microsoft.com/office/drawing/2014/main" id="{2983ACED-7F54-4AE3-99EB-2977355BD334}"/>
                </a:ext>
              </a:extLst>
            </p:cNvPr>
            <p:cNvSpPr txBox="1">
              <a:spLocks noChangeArrowheads="1"/>
            </p:cNvSpPr>
            <p:nvPr/>
          </p:nvSpPr>
          <p:spPr bwMode="auto">
            <a:xfrm>
              <a:off x="1047750" y="1644242"/>
              <a:ext cx="20955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en-US" altLang="zh-CN" sz="2800" b="0" i="1" dirty="0">
                  <a:solidFill>
                    <a:srgbClr val="FF0000"/>
                  </a:solidFill>
                  <a:latin typeface="Times New Roman" pitchFamily="18" charset="0"/>
                </a:rPr>
                <a:t>p</a:t>
              </a:r>
              <a:r>
                <a:rPr kumimoji="1" lang="en-US" altLang="zh-CN" sz="2800" b="0" baseline="-25000" dirty="0">
                  <a:solidFill>
                    <a:srgbClr val="FF0000"/>
                  </a:solidFill>
                  <a:latin typeface="Times New Roman" pitchFamily="18" charset="0"/>
                </a:rPr>
                <a:t>1</a:t>
              </a:r>
              <a:r>
                <a:rPr kumimoji="1" lang="zh-CN" altLang="en-US" sz="2400" b="0" dirty="0">
                  <a:solidFill>
                    <a:srgbClr val="FF0000"/>
                  </a:solidFill>
                  <a:latin typeface="Times New Roman" pitchFamily="18" charset="0"/>
                </a:rPr>
                <a:t>，</a:t>
              </a:r>
              <a:r>
                <a:rPr kumimoji="1" lang="en-US" altLang="zh-CN" sz="2800" b="0" i="1" dirty="0">
                  <a:solidFill>
                    <a:srgbClr val="FF0000"/>
                  </a:solidFill>
                  <a:latin typeface="Times New Roman" pitchFamily="18" charset="0"/>
                </a:rPr>
                <a:t>V</a:t>
              </a:r>
              <a:r>
                <a:rPr kumimoji="1" lang="en-US" altLang="zh-CN" sz="2800" b="0" baseline="-25000" dirty="0">
                  <a:solidFill>
                    <a:srgbClr val="FF0000"/>
                  </a:solidFill>
                  <a:latin typeface="Times New Roman" pitchFamily="18" charset="0"/>
                </a:rPr>
                <a:t>1</a:t>
              </a:r>
              <a:r>
                <a:rPr kumimoji="1" lang="zh-CN" altLang="en-US" sz="2400" b="0" dirty="0">
                  <a:solidFill>
                    <a:srgbClr val="FF0000"/>
                  </a:solidFill>
                  <a:latin typeface="Times New Roman" pitchFamily="18" charset="0"/>
                </a:rPr>
                <a:t>，</a:t>
              </a:r>
              <a:r>
                <a:rPr kumimoji="1" lang="en-US" altLang="zh-CN" sz="2800" b="0" i="1" dirty="0">
                  <a:solidFill>
                    <a:srgbClr val="FF0000"/>
                  </a:solidFill>
                  <a:latin typeface="Times New Roman" pitchFamily="18" charset="0"/>
                </a:rPr>
                <a:t>T</a:t>
              </a:r>
              <a:r>
                <a:rPr kumimoji="1" lang="en-US" altLang="zh-CN" sz="2800" b="0" baseline="-25000" dirty="0">
                  <a:solidFill>
                    <a:srgbClr val="FF0000"/>
                  </a:solidFill>
                  <a:latin typeface="Times New Roman" pitchFamily="18" charset="0"/>
                </a:rPr>
                <a:t>1</a:t>
              </a:r>
            </a:p>
          </p:txBody>
        </p:sp>
        <p:sp>
          <p:nvSpPr>
            <p:cNvPr id="19" name="Text Box 32">
              <a:extLst>
                <a:ext uri="{FF2B5EF4-FFF2-40B4-BE49-F238E27FC236}">
                  <a16:creationId xmlns:a16="http://schemas.microsoft.com/office/drawing/2014/main" id="{4451B3A2-4F2D-4377-9AD0-7F1784E3388A}"/>
                </a:ext>
              </a:extLst>
            </p:cNvPr>
            <p:cNvSpPr txBox="1">
              <a:spLocks noChangeArrowheads="1"/>
            </p:cNvSpPr>
            <p:nvPr/>
          </p:nvSpPr>
          <p:spPr bwMode="auto">
            <a:xfrm>
              <a:off x="6057900" y="1682342"/>
              <a:ext cx="20955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en-US" altLang="zh-CN" sz="2800" b="0" i="1" dirty="0">
                  <a:solidFill>
                    <a:srgbClr val="FF0000"/>
                  </a:solidFill>
                  <a:latin typeface="Times New Roman" pitchFamily="18" charset="0"/>
                </a:rPr>
                <a:t>p</a:t>
              </a:r>
              <a:r>
                <a:rPr kumimoji="1" lang="en-US" altLang="zh-CN" sz="2800" b="0" baseline="-25000" dirty="0">
                  <a:solidFill>
                    <a:srgbClr val="FF0000"/>
                  </a:solidFill>
                  <a:latin typeface="Times New Roman" pitchFamily="18" charset="0"/>
                </a:rPr>
                <a:t>2</a:t>
              </a:r>
              <a:r>
                <a:rPr kumimoji="1" lang="zh-CN" altLang="en-US" sz="2400" b="0" dirty="0">
                  <a:solidFill>
                    <a:srgbClr val="FF0000"/>
                  </a:solidFill>
                  <a:latin typeface="Times New Roman" pitchFamily="18" charset="0"/>
                </a:rPr>
                <a:t>，</a:t>
              </a:r>
              <a:r>
                <a:rPr kumimoji="1" lang="en-US" altLang="zh-CN" sz="2800" b="0" i="1" dirty="0">
                  <a:solidFill>
                    <a:srgbClr val="FF0000"/>
                  </a:solidFill>
                  <a:latin typeface="Times New Roman" pitchFamily="18" charset="0"/>
                </a:rPr>
                <a:t>V</a:t>
              </a:r>
              <a:r>
                <a:rPr kumimoji="1" lang="en-US" altLang="zh-CN" sz="2800" b="0" baseline="-25000" dirty="0">
                  <a:solidFill>
                    <a:srgbClr val="FF0000"/>
                  </a:solidFill>
                  <a:latin typeface="Times New Roman" pitchFamily="18" charset="0"/>
                </a:rPr>
                <a:t>2</a:t>
              </a:r>
              <a:r>
                <a:rPr kumimoji="1" lang="zh-CN" altLang="en-US" sz="2400" b="0" dirty="0">
                  <a:solidFill>
                    <a:srgbClr val="FF0000"/>
                  </a:solidFill>
                  <a:latin typeface="Times New Roman" pitchFamily="18" charset="0"/>
                </a:rPr>
                <a:t>，</a:t>
              </a:r>
              <a:r>
                <a:rPr kumimoji="1" lang="en-US" altLang="zh-CN" sz="2800" b="0" i="1" dirty="0">
                  <a:solidFill>
                    <a:srgbClr val="FF0000"/>
                  </a:solidFill>
                  <a:latin typeface="Times New Roman" pitchFamily="18" charset="0"/>
                </a:rPr>
                <a:t>T</a:t>
              </a:r>
              <a:r>
                <a:rPr kumimoji="1" lang="en-US" altLang="zh-CN" sz="2800" b="0" baseline="-25000" dirty="0">
                  <a:solidFill>
                    <a:srgbClr val="FF0000"/>
                  </a:solidFill>
                  <a:latin typeface="Times New Roman" pitchFamily="18" charset="0"/>
                </a:rPr>
                <a:t>2</a:t>
              </a:r>
            </a:p>
          </p:txBody>
        </p:sp>
        <p:sp>
          <p:nvSpPr>
            <p:cNvPr id="20" name="AutoShape 33">
              <a:extLst>
                <a:ext uri="{FF2B5EF4-FFF2-40B4-BE49-F238E27FC236}">
                  <a16:creationId xmlns:a16="http://schemas.microsoft.com/office/drawing/2014/main" id="{E3C3591F-4D13-4528-973F-06DC45F1278F}"/>
                </a:ext>
              </a:extLst>
            </p:cNvPr>
            <p:cNvSpPr>
              <a:spLocks noChangeArrowheads="1"/>
            </p:cNvSpPr>
            <p:nvPr/>
          </p:nvSpPr>
          <p:spPr bwMode="auto">
            <a:xfrm>
              <a:off x="3238500" y="1663292"/>
              <a:ext cx="2457450" cy="495300"/>
            </a:xfrm>
            <a:prstGeom prst="rightArrow">
              <a:avLst>
                <a:gd name="adj1" fmla="val 50000"/>
                <a:gd name="adj2" fmla="val 124038"/>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21" name="Text Box 35">
              <a:extLst>
                <a:ext uri="{FF2B5EF4-FFF2-40B4-BE49-F238E27FC236}">
                  <a16:creationId xmlns:a16="http://schemas.microsoft.com/office/drawing/2014/main" id="{53522F71-F80D-406B-BB55-F6827EB4FBB6}"/>
                </a:ext>
              </a:extLst>
            </p:cNvPr>
            <p:cNvSpPr txBox="1">
              <a:spLocks noChangeArrowheads="1"/>
            </p:cNvSpPr>
            <p:nvPr/>
          </p:nvSpPr>
          <p:spPr bwMode="auto">
            <a:xfrm>
              <a:off x="3200400" y="1206092"/>
              <a:ext cx="2952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en-US" altLang="zh-CN" sz="2800" b="0" i="1" dirty="0">
                  <a:solidFill>
                    <a:srgbClr val="0000FF"/>
                  </a:solidFill>
                  <a:latin typeface="Times New Roman" pitchFamily="18" charset="0"/>
                </a:rPr>
                <a:t>Q</a:t>
              </a:r>
              <a:r>
                <a:rPr kumimoji="1" lang="en-US" altLang="zh-CN" sz="2800" b="0" dirty="0">
                  <a:solidFill>
                    <a:srgbClr val="0000FF"/>
                  </a:solidFill>
                  <a:latin typeface="Times New Roman" pitchFamily="18" charset="0"/>
                </a:rPr>
                <a:t>,</a:t>
              </a:r>
              <a:r>
                <a:rPr kumimoji="1" lang="en-US" altLang="zh-CN" sz="2800" b="0" i="1" dirty="0">
                  <a:solidFill>
                    <a:srgbClr val="0000FF"/>
                  </a:solidFill>
                  <a:latin typeface="Times New Roman" pitchFamily="18" charset="0"/>
                </a:rPr>
                <a:t>W</a:t>
              </a:r>
              <a:r>
                <a:rPr kumimoji="1" lang="en-US" altLang="zh-CN" sz="2800" b="0" dirty="0">
                  <a:solidFill>
                    <a:srgbClr val="0000FF"/>
                  </a:solidFill>
                  <a:latin typeface="Times New Roman" pitchFamily="18" charset="0"/>
                </a:rPr>
                <a:t>,</a:t>
              </a:r>
              <a:r>
                <a:rPr kumimoji="1" lang="en-US" altLang="zh-CN" sz="2800" b="0" dirty="0">
                  <a:solidFill>
                    <a:srgbClr val="0000FF"/>
                  </a:solidFill>
                  <a:latin typeface="Symbol" pitchFamily="18" charset="2"/>
                </a:rPr>
                <a:t>D</a:t>
              </a:r>
              <a:r>
                <a:rPr kumimoji="1" lang="en-US" altLang="zh-CN" sz="2800" b="0" i="1" dirty="0">
                  <a:solidFill>
                    <a:srgbClr val="0000FF"/>
                  </a:solidFill>
                  <a:latin typeface="Times New Roman" pitchFamily="18" charset="0"/>
                </a:rPr>
                <a:t>U</a:t>
              </a:r>
              <a:r>
                <a:rPr kumimoji="1" lang="en-US" altLang="zh-CN" sz="2800" b="0" dirty="0">
                  <a:solidFill>
                    <a:srgbClr val="0000FF"/>
                  </a:solidFill>
                  <a:latin typeface="Times New Roman" pitchFamily="18" charset="0"/>
                </a:rPr>
                <a:t>,</a:t>
              </a:r>
              <a:r>
                <a:rPr kumimoji="1" lang="en-US" altLang="zh-CN" sz="2800" b="0" i="1" dirty="0">
                  <a:solidFill>
                    <a:srgbClr val="0000FF"/>
                  </a:solidFill>
                  <a:latin typeface="Times New Roman" pitchFamily="18" charset="0"/>
                </a:rPr>
                <a:t> </a:t>
              </a:r>
              <a:r>
                <a:rPr kumimoji="1" lang="en-US" altLang="zh-CN" sz="2800" b="0" dirty="0">
                  <a:solidFill>
                    <a:srgbClr val="0000FF"/>
                  </a:solidFill>
                  <a:latin typeface="Symbol" pitchFamily="18" charset="2"/>
                </a:rPr>
                <a:t>D</a:t>
              </a:r>
              <a:r>
                <a:rPr kumimoji="1" lang="en-US" altLang="zh-CN" sz="2800" b="0" i="1" dirty="0">
                  <a:solidFill>
                    <a:srgbClr val="0000FF"/>
                  </a:solidFill>
                  <a:latin typeface="Times New Roman" pitchFamily="18" charset="0"/>
                </a:rPr>
                <a:t>H</a:t>
              </a:r>
            </a:p>
          </p:txBody>
        </p:sp>
        <p:sp>
          <p:nvSpPr>
            <p:cNvPr id="22" name="Text Box 36">
              <a:extLst>
                <a:ext uri="{FF2B5EF4-FFF2-40B4-BE49-F238E27FC236}">
                  <a16:creationId xmlns:a16="http://schemas.microsoft.com/office/drawing/2014/main" id="{789A8681-38E0-4E0C-85E3-3B4B26E5EE1A}"/>
                </a:ext>
              </a:extLst>
            </p:cNvPr>
            <p:cNvSpPr txBox="1">
              <a:spLocks noChangeArrowheads="1"/>
            </p:cNvSpPr>
            <p:nvPr/>
          </p:nvSpPr>
          <p:spPr bwMode="auto">
            <a:xfrm>
              <a:off x="3219450" y="1929992"/>
              <a:ext cx="28765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en-US" altLang="zh-CN" sz="2800" b="0" dirty="0">
                  <a:solidFill>
                    <a:srgbClr val="0000FF"/>
                  </a:solidFill>
                  <a:latin typeface="Symbol" pitchFamily="18" charset="2"/>
                </a:rPr>
                <a:t>D</a:t>
              </a:r>
              <a:r>
                <a:rPr kumimoji="1" lang="en-US" altLang="zh-CN" sz="2800" b="0" i="1" dirty="0">
                  <a:solidFill>
                    <a:srgbClr val="0000FF"/>
                  </a:solidFill>
                  <a:latin typeface="Times New Roman" pitchFamily="18" charset="0"/>
                </a:rPr>
                <a:t>S</a:t>
              </a:r>
              <a:r>
                <a:rPr kumimoji="1" lang="en-US" altLang="zh-CN" sz="2800" b="0" dirty="0">
                  <a:solidFill>
                    <a:srgbClr val="0000FF"/>
                  </a:solidFill>
                  <a:latin typeface="Times New Roman" pitchFamily="18" charset="0"/>
                </a:rPr>
                <a:t>,</a:t>
              </a:r>
              <a:r>
                <a:rPr kumimoji="1" lang="en-US" altLang="zh-CN" sz="2800" b="0" i="1" dirty="0">
                  <a:solidFill>
                    <a:srgbClr val="0000FF"/>
                  </a:solidFill>
                  <a:latin typeface="Times New Roman" pitchFamily="18" charset="0"/>
                </a:rPr>
                <a:t> </a:t>
              </a:r>
              <a:r>
                <a:rPr kumimoji="1" lang="en-US" altLang="zh-CN" sz="2800" b="0" dirty="0">
                  <a:solidFill>
                    <a:srgbClr val="0000FF"/>
                  </a:solidFill>
                  <a:latin typeface="Symbol" pitchFamily="18" charset="2"/>
                </a:rPr>
                <a:t>D</a:t>
              </a:r>
              <a:r>
                <a:rPr kumimoji="1" lang="en-US" altLang="zh-CN" sz="2800" b="0" i="1" dirty="0">
                  <a:solidFill>
                    <a:srgbClr val="0000FF"/>
                  </a:solidFill>
                  <a:latin typeface="Times New Roman" pitchFamily="18" charset="0"/>
                </a:rPr>
                <a:t>A</a:t>
              </a:r>
              <a:r>
                <a:rPr kumimoji="1" lang="en-US" altLang="zh-CN" sz="2800" b="0" dirty="0">
                  <a:solidFill>
                    <a:srgbClr val="0000FF"/>
                  </a:solidFill>
                  <a:latin typeface="Times New Roman" pitchFamily="18" charset="0"/>
                </a:rPr>
                <a:t>,</a:t>
              </a:r>
              <a:r>
                <a:rPr kumimoji="1" lang="en-US" altLang="zh-CN" sz="2800" b="0" i="1" dirty="0">
                  <a:solidFill>
                    <a:srgbClr val="0000FF"/>
                  </a:solidFill>
                  <a:latin typeface="Times New Roman" pitchFamily="18" charset="0"/>
                </a:rPr>
                <a:t> </a:t>
              </a:r>
              <a:r>
                <a:rPr kumimoji="1" lang="en-US" altLang="zh-CN" sz="2800" b="0" dirty="0">
                  <a:solidFill>
                    <a:srgbClr val="0000FF"/>
                  </a:solidFill>
                  <a:latin typeface="Symbol" pitchFamily="18" charset="2"/>
                </a:rPr>
                <a:t>D</a:t>
              </a:r>
              <a:r>
                <a:rPr kumimoji="1" lang="en-US" altLang="zh-CN" sz="2800" b="0" i="1" dirty="0">
                  <a:solidFill>
                    <a:srgbClr val="0000FF"/>
                  </a:solidFill>
                  <a:latin typeface="Times New Roman" pitchFamily="18" charset="0"/>
                </a:rPr>
                <a:t>G</a:t>
              </a: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3"/>
          <p:cNvSpPr>
            <a:spLocks noChangeArrowheads="1"/>
          </p:cNvSpPr>
          <p:nvPr/>
        </p:nvSpPr>
        <p:spPr bwMode="auto">
          <a:xfrm>
            <a:off x="536491" y="1299485"/>
            <a:ext cx="8196079"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1798638" indent="-1798638"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zh-CN" altLang="en-US" sz="2800" dirty="0">
                <a:solidFill>
                  <a:srgbClr val="0000FF"/>
                </a:solidFill>
                <a:latin typeface="黑体" panose="02010609060101010101" pitchFamily="49" charset="-122"/>
                <a:ea typeface="黑体" panose="02010609060101010101" pitchFamily="49" charset="-122"/>
              </a:rPr>
              <a:t>适用条件：</a:t>
            </a:r>
            <a:r>
              <a:rPr kumimoji="1" lang="zh-CN" altLang="en-US" sz="2800" dirty="0">
                <a:solidFill>
                  <a:srgbClr val="FF0000"/>
                </a:solidFill>
                <a:latin typeface="黑体" panose="02010609060101010101" pitchFamily="49" charset="-122"/>
                <a:ea typeface="黑体" panose="02010609060101010101" pitchFamily="49" charset="-122"/>
              </a:rPr>
              <a:t>简单封闭系统</a:t>
            </a:r>
            <a:r>
              <a:rPr kumimoji="1" lang="zh-CN" altLang="en-US" sz="2800" dirty="0">
                <a:solidFill>
                  <a:srgbClr val="0000FF"/>
                </a:solidFill>
                <a:latin typeface="黑体" panose="02010609060101010101" pitchFamily="49" charset="-122"/>
                <a:ea typeface="黑体" panose="02010609060101010101" pitchFamily="49" charset="-122"/>
              </a:rPr>
              <a:t>，可逆过程，压强是唯一广义力。</a:t>
            </a:r>
            <a:endParaRPr kumimoji="1" lang="en-US" altLang="zh-CN" sz="2800" dirty="0">
              <a:solidFill>
                <a:srgbClr val="0000FF"/>
              </a:solidFill>
              <a:latin typeface="黑体" panose="02010609060101010101" pitchFamily="49" charset="-122"/>
              <a:ea typeface="黑体" panose="02010609060101010101" pitchFamily="49" charset="-122"/>
            </a:endParaRPr>
          </a:p>
        </p:txBody>
      </p:sp>
      <p:graphicFrame>
        <p:nvGraphicFramePr>
          <p:cNvPr id="7" name="对象 7"/>
          <p:cNvGraphicFramePr>
            <a:graphicFrameLocks noChangeAspect="1"/>
          </p:cNvGraphicFramePr>
          <p:nvPr>
            <p:extLst>
              <p:ext uri="{D42A27DB-BD31-4B8C-83A1-F6EECF244321}">
                <p14:modId xmlns:p14="http://schemas.microsoft.com/office/powerpoint/2010/main" val="3924585740"/>
              </p:ext>
            </p:extLst>
          </p:nvPr>
        </p:nvGraphicFramePr>
        <p:xfrm>
          <a:off x="2895600" y="654050"/>
          <a:ext cx="3476625" cy="581025"/>
        </p:xfrm>
        <a:graphic>
          <a:graphicData uri="http://schemas.openxmlformats.org/presentationml/2006/ole">
            <mc:AlternateContent xmlns:mc="http://schemas.openxmlformats.org/markup-compatibility/2006">
              <mc:Choice xmlns:v="urn:schemas-microsoft-com:vml" Requires="v">
                <p:oleObj spid="_x0000_s4098" name="Equation" r:id="rId3" imgW="1371600" imgH="228600" progId="Equation.DSMT4">
                  <p:embed/>
                </p:oleObj>
              </mc:Choice>
              <mc:Fallback>
                <p:oleObj name="Equation" r:id="rId3" imgW="1371600" imgH="228600" progId="Equation.DSMT4">
                  <p:embed/>
                  <p:pic>
                    <p:nvPicPr>
                      <p:cNvPr id="7" name="对象 7"/>
                      <p:cNvPicPr>
                        <a:picLocks noChangeAspect="1" noChangeArrowheads="1"/>
                      </p:cNvPicPr>
                      <p:nvPr/>
                    </p:nvPicPr>
                    <p:blipFill>
                      <a:blip r:embed="rId4"/>
                      <a:srcRect/>
                      <a:stretch>
                        <a:fillRect/>
                      </a:stretch>
                    </p:blipFill>
                    <p:spPr bwMode="auto">
                      <a:xfrm>
                        <a:off x="2895600" y="654050"/>
                        <a:ext cx="347662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10"/>
          <p:cNvGraphicFramePr>
            <a:graphicFrameLocks noChangeAspect="1"/>
          </p:cNvGraphicFramePr>
          <p:nvPr>
            <p:extLst>
              <p:ext uri="{D42A27DB-BD31-4B8C-83A1-F6EECF244321}">
                <p14:modId xmlns:p14="http://schemas.microsoft.com/office/powerpoint/2010/main" val="1535575862"/>
              </p:ext>
            </p:extLst>
          </p:nvPr>
        </p:nvGraphicFramePr>
        <p:xfrm>
          <a:off x="1400175" y="2987675"/>
          <a:ext cx="6357938" cy="3171825"/>
        </p:xfrm>
        <a:graphic>
          <a:graphicData uri="http://schemas.openxmlformats.org/presentationml/2006/ole">
            <mc:AlternateContent xmlns:mc="http://schemas.openxmlformats.org/markup-compatibility/2006">
              <mc:Choice xmlns:v="urn:schemas-microsoft-com:vml" Requires="v">
                <p:oleObj spid="_x0000_s4099" name="Equation" r:id="rId5" imgW="2908080" imgH="1447560" progId="Equation.DSMT4">
                  <p:embed/>
                </p:oleObj>
              </mc:Choice>
              <mc:Fallback>
                <p:oleObj name="Equation" r:id="rId5" imgW="2908080" imgH="1447560" progId="Equation.DSMT4">
                  <p:embed/>
                  <p:pic>
                    <p:nvPicPr>
                      <p:cNvPr id="8" name="Object 10"/>
                      <p:cNvPicPr>
                        <a:picLocks noChangeAspect="1" noChangeArrowheads="1"/>
                      </p:cNvPicPr>
                      <p:nvPr/>
                    </p:nvPicPr>
                    <p:blipFill>
                      <a:blip r:embed="rId6"/>
                      <a:srcRect/>
                      <a:stretch>
                        <a:fillRect/>
                      </a:stretch>
                    </p:blipFill>
                    <p:spPr bwMode="auto">
                      <a:xfrm>
                        <a:off x="1400175" y="2987675"/>
                        <a:ext cx="6357938" cy="317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文本框 9"/>
          <p:cNvSpPr txBox="1"/>
          <p:nvPr/>
        </p:nvSpPr>
        <p:spPr>
          <a:xfrm>
            <a:off x="536491" y="2317998"/>
            <a:ext cx="8086514" cy="523220"/>
          </a:xfrm>
          <a:prstGeom prst="rect">
            <a:avLst/>
          </a:prstGeom>
          <a:noFill/>
        </p:spPr>
        <p:txBody>
          <a:bodyPr wrap="square" rtlCol="0">
            <a:spAutoFit/>
          </a:bodyPr>
          <a:lstStyle/>
          <a:p>
            <a:r>
              <a:rPr lang="zh-CN" altLang="en-US" dirty="0">
                <a:solidFill>
                  <a:srgbClr val="0000FF"/>
                </a:solidFill>
              </a:rPr>
              <a:t>由上式和导数定义，得</a:t>
            </a:r>
            <a:r>
              <a:rPr lang="zh-CN" altLang="en-US" dirty="0">
                <a:solidFill>
                  <a:srgbClr val="FF0000"/>
                </a:solidFill>
                <a:latin typeface="黑体" panose="02010609060101010101" pitchFamily="49" charset="-122"/>
                <a:ea typeface="黑体" panose="02010609060101010101" pitchFamily="49" charset="-122"/>
              </a:rPr>
              <a:t>简单封闭系统</a:t>
            </a:r>
            <a:r>
              <a:rPr lang="zh-CN" altLang="en-US" dirty="0">
                <a:solidFill>
                  <a:srgbClr val="0000FF"/>
                </a:solidFill>
              </a:rPr>
              <a:t>重要关系式：</a:t>
            </a:r>
          </a:p>
        </p:txBody>
      </p:sp>
    </p:spTree>
    <p:extLst>
      <p:ext uri="{BB962C8B-B14F-4D97-AF65-F5344CB8AC3E}">
        <p14:creationId xmlns:p14="http://schemas.microsoft.com/office/powerpoint/2010/main" val="1582231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23"/>
          <p:cNvSpPr>
            <a:spLocks noChangeArrowheads="1"/>
          </p:cNvSpPr>
          <p:nvPr/>
        </p:nvSpPr>
        <p:spPr bwMode="auto">
          <a:xfrm>
            <a:off x="671119" y="731397"/>
            <a:ext cx="630815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1798638" indent="-1798638"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zh-CN" altLang="en-US" sz="2800" dirty="0">
                <a:solidFill>
                  <a:srgbClr val="0000FF"/>
                </a:solidFill>
                <a:latin typeface="宋体" panose="02010600030101010101" pitchFamily="2" charset="-122"/>
              </a:rPr>
              <a:t>简单封闭系统的</a:t>
            </a:r>
            <a:r>
              <a:rPr kumimoji="1" lang="zh-CN" altLang="en-US" sz="2800" dirty="0">
                <a:solidFill>
                  <a:srgbClr val="0000FF"/>
                </a:solidFill>
                <a:latin typeface="黑体" panose="02010609060101010101" pitchFamily="49" charset="-122"/>
                <a:ea typeface="黑体" panose="02010609060101010101" pitchFamily="49" charset="-122"/>
              </a:rPr>
              <a:t>熵基本方程</a:t>
            </a:r>
            <a:endParaRPr kumimoji="1" lang="zh-CN" altLang="en-US" sz="2800" i="1" dirty="0">
              <a:solidFill>
                <a:srgbClr val="0000FF"/>
              </a:solidFill>
              <a:latin typeface="黑体" panose="02010609060101010101" pitchFamily="49" charset="-122"/>
              <a:ea typeface="黑体" panose="02010609060101010101" pitchFamily="49" charset="-122"/>
            </a:endParaRPr>
          </a:p>
        </p:txBody>
      </p:sp>
      <p:grpSp>
        <p:nvGrpSpPr>
          <p:cNvPr id="17" name="组合 8"/>
          <p:cNvGrpSpPr>
            <a:grpSpLocks/>
          </p:cNvGrpSpPr>
          <p:nvPr/>
        </p:nvGrpSpPr>
        <p:grpSpPr bwMode="auto">
          <a:xfrm>
            <a:off x="2958196" y="2131567"/>
            <a:ext cx="3277942" cy="519562"/>
            <a:chOff x="2059125" y="5865790"/>
            <a:chExt cx="3278103" cy="518798"/>
          </a:xfrm>
        </p:grpSpPr>
        <p:sp>
          <p:nvSpPr>
            <p:cNvPr id="18" name="圆角矩形 17"/>
            <p:cNvSpPr/>
            <p:nvPr/>
          </p:nvSpPr>
          <p:spPr bwMode="auto">
            <a:xfrm>
              <a:off x="2059125" y="5865790"/>
              <a:ext cx="3278103" cy="489009"/>
            </a:xfrm>
            <a:prstGeom prst="roundRect">
              <a:avLst/>
            </a:prstGeom>
            <a:solidFill>
              <a:schemeClr val="tx2">
                <a:lumMod val="40000"/>
                <a:lumOff val="60000"/>
              </a:schemeClr>
            </a:solidFill>
            <a:ln w="9525" cap="flat" cmpd="sng" algn="ctr">
              <a:solidFill>
                <a:schemeClr val="tx2">
                  <a:lumMod val="20000"/>
                  <a:lumOff val="80000"/>
                </a:schemeClr>
              </a:solidFill>
              <a:prstDash val="solid"/>
              <a:miter lim="800000"/>
              <a:headEnd type="none" w="med" len="med"/>
              <a:tailEnd type="none" w="med" len="med"/>
            </a:ln>
            <a:effectLst/>
          </p:spPr>
          <p:txBody>
            <a:bodyPr wrap="none"/>
            <a:lstStyle/>
            <a:p>
              <a:pPr>
                <a:defRPr/>
              </a:pPr>
              <a:endParaRPr lang="zh-CN" altLang="en-US"/>
            </a:p>
          </p:txBody>
        </p:sp>
        <p:graphicFrame>
          <p:nvGraphicFramePr>
            <p:cNvPr id="19" name="对象 7"/>
            <p:cNvGraphicFramePr>
              <a:graphicFrameLocks noChangeAspect="1"/>
            </p:cNvGraphicFramePr>
            <p:nvPr>
              <p:extLst>
                <p:ext uri="{D42A27DB-BD31-4B8C-83A1-F6EECF244321}">
                  <p14:modId xmlns:p14="http://schemas.microsoft.com/office/powerpoint/2010/main" val="1865113918"/>
                </p:ext>
              </p:extLst>
            </p:nvPr>
          </p:nvGraphicFramePr>
          <p:xfrm>
            <a:off x="2347381" y="5869409"/>
            <a:ext cx="2702058" cy="515179"/>
          </p:xfrm>
          <a:graphic>
            <a:graphicData uri="http://schemas.openxmlformats.org/presentationml/2006/ole">
              <mc:AlternateContent xmlns:mc="http://schemas.openxmlformats.org/markup-compatibility/2006">
                <mc:Choice xmlns:v="urn:schemas-microsoft-com:vml" Requires="v">
                  <p:oleObj spid="_x0000_s5122" name="Equation" r:id="rId3" imgW="1066680" imgH="203040" progId="Equation.DSMT4">
                    <p:embed/>
                  </p:oleObj>
                </mc:Choice>
                <mc:Fallback>
                  <p:oleObj name="Equation" r:id="rId3" imgW="1066680" imgH="203040" progId="Equation.DSMT4">
                    <p:embed/>
                    <p:pic>
                      <p:nvPicPr>
                        <p:cNvPr id="19" name="对象 7"/>
                        <p:cNvPicPr>
                          <a:picLocks noChangeAspect="1" noChangeArrowheads="1"/>
                        </p:cNvPicPr>
                        <p:nvPr/>
                      </p:nvPicPr>
                      <p:blipFill>
                        <a:blip r:embed="rId4"/>
                        <a:srcRect/>
                        <a:stretch>
                          <a:fillRect/>
                        </a:stretch>
                      </p:blipFill>
                      <p:spPr bwMode="auto">
                        <a:xfrm>
                          <a:off x="2347381" y="5869409"/>
                          <a:ext cx="2702058" cy="515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20" name="矩形 19"/>
          <p:cNvSpPr/>
          <p:nvPr/>
        </p:nvSpPr>
        <p:spPr>
          <a:xfrm>
            <a:off x="671119" y="1453651"/>
            <a:ext cx="8152162" cy="523220"/>
          </a:xfrm>
          <a:prstGeom prst="rect">
            <a:avLst/>
          </a:prstGeom>
        </p:spPr>
        <p:txBody>
          <a:bodyPr wrap="square">
            <a:spAutoFit/>
          </a:bodyPr>
          <a:lstStyle/>
          <a:p>
            <a:r>
              <a:rPr lang="zh-CN" altLang="en-US" dirty="0">
                <a:solidFill>
                  <a:srgbClr val="0000FF"/>
                </a:solidFill>
              </a:rPr>
              <a:t>将上式移项改写得</a:t>
            </a:r>
            <a:r>
              <a:rPr kumimoji="1" lang="zh-CN" altLang="en-US" dirty="0">
                <a:solidFill>
                  <a:srgbClr val="FF0000"/>
                </a:solidFill>
                <a:latin typeface="宋体" panose="02010600030101010101" pitchFamily="2" charset="-122"/>
              </a:rPr>
              <a:t>简单封闭系统的</a:t>
            </a:r>
            <a:r>
              <a:rPr kumimoji="1" lang="zh-CN" altLang="en-US" dirty="0">
                <a:solidFill>
                  <a:srgbClr val="FF0000"/>
                </a:solidFill>
                <a:latin typeface="黑体" panose="02010609060101010101" pitchFamily="49" charset="-122"/>
                <a:ea typeface="黑体" panose="02010609060101010101" pitchFamily="49" charset="-122"/>
              </a:rPr>
              <a:t>内能基本方程：</a:t>
            </a:r>
          </a:p>
        </p:txBody>
      </p:sp>
      <p:graphicFrame>
        <p:nvGraphicFramePr>
          <p:cNvPr id="15" name="对象 7">
            <a:extLst>
              <a:ext uri="{FF2B5EF4-FFF2-40B4-BE49-F238E27FC236}">
                <a16:creationId xmlns:a16="http://schemas.microsoft.com/office/drawing/2014/main" id="{DD6E7F7A-BA1D-42F5-88C9-2FD72E9FF9ED}"/>
              </a:ext>
            </a:extLst>
          </p:cNvPr>
          <p:cNvGraphicFramePr>
            <a:graphicFrameLocks noChangeAspect="1"/>
          </p:cNvGraphicFramePr>
          <p:nvPr>
            <p:extLst>
              <p:ext uri="{D42A27DB-BD31-4B8C-83A1-F6EECF244321}">
                <p14:modId xmlns:p14="http://schemas.microsoft.com/office/powerpoint/2010/main" val="1428303052"/>
              </p:ext>
            </p:extLst>
          </p:nvPr>
        </p:nvGraphicFramePr>
        <p:xfrm>
          <a:off x="5264150" y="579438"/>
          <a:ext cx="2720975" cy="908050"/>
        </p:xfrm>
        <a:graphic>
          <a:graphicData uri="http://schemas.openxmlformats.org/presentationml/2006/ole">
            <mc:AlternateContent xmlns:mc="http://schemas.openxmlformats.org/markup-compatibility/2006">
              <mc:Choice xmlns:v="urn:schemas-microsoft-com:vml" Requires="v">
                <p:oleObj spid="_x0000_s5123" name="Equation" r:id="rId5" imgW="1180800" imgH="393480" progId="Equation.DSMT4">
                  <p:embed/>
                </p:oleObj>
              </mc:Choice>
              <mc:Fallback>
                <p:oleObj name="Equation" r:id="rId5" imgW="1180800" imgH="393480" progId="Equation.DSMT4">
                  <p:embed/>
                  <p:pic>
                    <p:nvPicPr>
                      <p:cNvPr id="15" name="对象 7">
                        <a:extLst>
                          <a:ext uri="{FF2B5EF4-FFF2-40B4-BE49-F238E27FC236}">
                            <a16:creationId xmlns:a16="http://schemas.microsoft.com/office/drawing/2014/main" id="{DD6E7F7A-BA1D-42F5-88C9-2FD72E9FF9ED}"/>
                          </a:ext>
                        </a:extLst>
                      </p:cNvPr>
                      <p:cNvPicPr>
                        <a:picLocks noChangeAspect="1" noChangeArrowheads="1"/>
                      </p:cNvPicPr>
                      <p:nvPr/>
                    </p:nvPicPr>
                    <p:blipFill>
                      <a:blip r:embed="rId6"/>
                      <a:srcRect/>
                      <a:stretch>
                        <a:fillRect/>
                      </a:stretch>
                    </p:blipFill>
                    <p:spPr bwMode="auto">
                      <a:xfrm>
                        <a:off x="5264150" y="579438"/>
                        <a:ext cx="2720975"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 name="Object 10">
            <a:extLst>
              <a:ext uri="{FF2B5EF4-FFF2-40B4-BE49-F238E27FC236}">
                <a16:creationId xmlns:a16="http://schemas.microsoft.com/office/drawing/2014/main" id="{5610B8A5-E1AE-4EB2-A7E8-8DB8875DAB50}"/>
              </a:ext>
            </a:extLst>
          </p:cNvPr>
          <p:cNvGraphicFramePr>
            <a:graphicFrameLocks noChangeAspect="1"/>
          </p:cNvGraphicFramePr>
          <p:nvPr>
            <p:extLst>
              <p:ext uri="{D42A27DB-BD31-4B8C-83A1-F6EECF244321}">
                <p14:modId xmlns:p14="http://schemas.microsoft.com/office/powerpoint/2010/main" val="680178727"/>
              </p:ext>
            </p:extLst>
          </p:nvPr>
        </p:nvGraphicFramePr>
        <p:xfrm>
          <a:off x="1733550" y="4460875"/>
          <a:ext cx="5691188" cy="2003425"/>
        </p:xfrm>
        <a:graphic>
          <a:graphicData uri="http://schemas.openxmlformats.org/presentationml/2006/ole">
            <mc:AlternateContent xmlns:mc="http://schemas.openxmlformats.org/markup-compatibility/2006">
              <mc:Choice xmlns:v="urn:schemas-microsoft-com:vml" Requires="v">
                <p:oleObj spid="_x0000_s5124" name="Equation" r:id="rId7" imgW="2603160" imgH="914400" progId="Equation.DSMT4">
                  <p:embed/>
                </p:oleObj>
              </mc:Choice>
              <mc:Fallback>
                <p:oleObj name="Equation" r:id="rId7" imgW="2603160" imgH="914400" progId="Equation.DSMT4">
                  <p:embed/>
                  <p:pic>
                    <p:nvPicPr>
                      <p:cNvPr id="21" name="Object 10">
                        <a:extLst>
                          <a:ext uri="{FF2B5EF4-FFF2-40B4-BE49-F238E27FC236}">
                            <a16:creationId xmlns:a16="http://schemas.microsoft.com/office/drawing/2014/main" id="{5610B8A5-E1AE-4EB2-A7E8-8DB8875DAB50}"/>
                          </a:ext>
                        </a:extLst>
                      </p:cNvPr>
                      <p:cNvPicPr>
                        <a:picLocks noChangeAspect="1" noChangeArrowheads="1"/>
                      </p:cNvPicPr>
                      <p:nvPr/>
                    </p:nvPicPr>
                    <p:blipFill>
                      <a:blip r:embed="rId8"/>
                      <a:srcRect/>
                      <a:stretch>
                        <a:fillRect/>
                      </a:stretch>
                    </p:blipFill>
                    <p:spPr bwMode="auto">
                      <a:xfrm>
                        <a:off x="1733550" y="4460875"/>
                        <a:ext cx="5691188" cy="200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 name="文本框 22">
            <a:extLst>
              <a:ext uri="{FF2B5EF4-FFF2-40B4-BE49-F238E27FC236}">
                <a16:creationId xmlns:a16="http://schemas.microsoft.com/office/drawing/2014/main" id="{8BAE16A0-6FFD-47B6-867D-FA7BC19699B2}"/>
              </a:ext>
            </a:extLst>
          </p:cNvPr>
          <p:cNvSpPr txBox="1"/>
          <p:nvPr/>
        </p:nvSpPr>
        <p:spPr>
          <a:xfrm>
            <a:off x="671119" y="3826096"/>
            <a:ext cx="8086514" cy="523220"/>
          </a:xfrm>
          <a:prstGeom prst="rect">
            <a:avLst/>
          </a:prstGeom>
          <a:noFill/>
        </p:spPr>
        <p:txBody>
          <a:bodyPr wrap="square" rtlCol="0">
            <a:spAutoFit/>
          </a:bodyPr>
          <a:lstStyle/>
          <a:p>
            <a:r>
              <a:rPr lang="zh-CN" altLang="en-US" dirty="0">
                <a:solidFill>
                  <a:srgbClr val="0000FF"/>
                </a:solidFill>
              </a:rPr>
              <a:t>由上式和导数定义，得</a:t>
            </a:r>
            <a:r>
              <a:rPr lang="zh-CN" altLang="en-US" dirty="0">
                <a:solidFill>
                  <a:srgbClr val="FF0000"/>
                </a:solidFill>
                <a:latin typeface="黑体" panose="02010609060101010101" pitchFamily="49" charset="-122"/>
                <a:ea typeface="黑体" panose="02010609060101010101" pitchFamily="49" charset="-122"/>
              </a:rPr>
              <a:t>简单封闭系统</a:t>
            </a:r>
            <a:r>
              <a:rPr lang="zh-CN" altLang="en-US" dirty="0">
                <a:solidFill>
                  <a:srgbClr val="0000FF"/>
                </a:solidFill>
              </a:rPr>
              <a:t>重要关系式：</a:t>
            </a:r>
          </a:p>
        </p:txBody>
      </p:sp>
      <p:sp>
        <p:nvSpPr>
          <p:cNvPr id="24" name="Rectangle 23">
            <a:extLst>
              <a:ext uri="{FF2B5EF4-FFF2-40B4-BE49-F238E27FC236}">
                <a16:creationId xmlns:a16="http://schemas.microsoft.com/office/drawing/2014/main" id="{E775886D-D96E-4B50-A6BE-A896AB173AA0}"/>
              </a:ext>
            </a:extLst>
          </p:cNvPr>
          <p:cNvSpPr>
            <a:spLocks noChangeArrowheads="1"/>
          </p:cNvSpPr>
          <p:nvPr/>
        </p:nvSpPr>
        <p:spPr bwMode="auto">
          <a:xfrm>
            <a:off x="662326" y="2708837"/>
            <a:ext cx="8196079"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1798638" indent="-1798638"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zh-CN" altLang="en-US" sz="2800" dirty="0">
                <a:solidFill>
                  <a:srgbClr val="0000FF"/>
                </a:solidFill>
                <a:latin typeface="黑体" panose="02010609060101010101" pitchFamily="49" charset="-122"/>
                <a:ea typeface="黑体" panose="02010609060101010101" pitchFamily="49" charset="-122"/>
              </a:rPr>
              <a:t>适用条件：</a:t>
            </a:r>
            <a:r>
              <a:rPr kumimoji="1" lang="zh-CN" altLang="en-US" sz="2800" dirty="0">
                <a:solidFill>
                  <a:srgbClr val="FF0000"/>
                </a:solidFill>
                <a:latin typeface="黑体" panose="02010609060101010101" pitchFamily="49" charset="-122"/>
                <a:ea typeface="黑体" panose="02010609060101010101" pitchFamily="49" charset="-122"/>
              </a:rPr>
              <a:t>简单封闭系统</a:t>
            </a:r>
            <a:r>
              <a:rPr kumimoji="1" lang="zh-CN" altLang="en-US" sz="2800" dirty="0">
                <a:solidFill>
                  <a:srgbClr val="0000FF"/>
                </a:solidFill>
                <a:latin typeface="黑体" panose="02010609060101010101" pitchFamily="49" charset="-122"/>
                <a:ea typeface="黑体" panose="02010609060101010101" pitchFamily="49" charset="-122"/>
              </a:rPr>
              <a:t>，可逆过程，压强是唯一广义力。</a:t>
            </a:r>
            <a:endParaRPr kumimoji="1" lang="en-US" altLang="zh-CN" sz="2800" dirty="0">
              <a:solidFill>
                <a:srgbClr val="0000FF"/>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905916036"/>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33"/>
          <p:cNvSpPr txBox="1">
            <a:spLocks noChangeArrowheads="1"/>
          </p:cNvSpPr>
          <p:nvPr/>
        </p:nvSpPr>
        <p:spPr bwMode="auto">
          <a:xfrm>
            <a:off x="687388" y="1210848"/>
            <a:ext cx="809148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zh-CN" altLang="en-US" sz="2800" dirty="0">
                <a:solidFill>
                  <a:srgbClr val="000000"/>
                </a:solidFill>
                <a:latin typeface="Times New Roman" pitchFamily="18" charset="0"/>
              </a:rPr>
              <a:t>简单封闭系统经历</a:t>
            </a:r>
            <a:r>
              <a:rPr kumimoji="1" lang="zh-CN" altLang="en-US" sz="2800" u="sng" dirty="0">
                <a:solidFill>
                  <a:srgbClr val="FF0000"/>
                </a:solidFill>
                <a:latin typeface="Times New Roman" pitchFamily="18" charset="0"/>
              </a:rPr>
              <a:t>无限小可逆过程</a:t>
            </a:r>
            <a:r>
              <a:rPr kumimoji="1" lang="zh-CN" altLang="en-US" sz="2800" dirty="0">
                <a:solidFill>
                  <a:srgbClr val="000000"/>
                </a:solidFill>
                <a:latin typeface="Times New Roman" pitchFamily="18" charset="0"/>
              </a:rPr>
              <a:t>：</a:t>
            </a:r>
            <a:endParaRPr kumimoji="1" lang="zh-CN" altLang="en-US" sz="2800" dirty="0">
              <a:solidFill>
                <a:srgbClr val="FF0000"/>
              </a:solidFill>
              <a:latin typeface="Times New Roman" pitchFamily="18" charset="0"/>
            </a:endParaRPr>
          </a:p>
        </p:txBody>
      </p:sp>
      <p:sp>
        <p:nvSpPr>
          <p:cNvPr id="5123" name="Text Box 11"/>
          <p:cNvSpPr txBox="1">
            <a:spLocks noChangeArrowheads="1"/>
          </p:cNvSpPr>
          <p:nvPr/>
        </p:nvSpPr>
        <p:spPr bwMode="auto">
          <a:xfrm>
            <a:off x="501650" y="681725"/>
            <a:ext cx="80264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zh-CN" altLang="en-US" sz="2800" dirty="0">
                <a:solidFill>
                  <a:srgbClr val="0000FF"/>
                </a:solidFill>
                <a:latin typeface="黑体" pitchFamily="2" charset="-122"/>
                <a:ea typeface="黑体" pitchFamily="2" charset="-122"/>
              </a:rPr>
              <a:t>内能基本方程的另一推导</a:t>
            </a:r>
            <a:endParaRPr kumimoji="1" lang="zh-CN" altLang="en-US" sz="2400" dirty="0">
              <a:solidFill>
                <a:srgbClr val="0000FF"/>
              </a:solidFill>
              <a:latin typeface="黑体" pitchFamily="2" charset="-122"/>
              <a:ea typeface="黑体" pitchFamily="2" charset="-122"/>
            </a:endParaRPr>
          </a:p>
        </p:txBody>
      </p:sp>
      <p:graphicFrame>
        <p:nvGraphicFramePr>
          <p:cNvPr id="5124" name="Object 12"/>
          <p:cNvGraphicFramePr>
            <a:graphicFrameLocks noChangeAspect="1"/>
          </p:cNvGraphicFramePr>
          <p:nvPr>
            <p:extLst>
              <p:ext uri="{D42A27DB-BD31-4B8C-83A1-F6EECF244321}">
                <p14:modId xmlns:p14="http://schemas.microsoft.com/office/powerpoint/2010/main" val="292239841"/>
              </p:ext>
            </p:extLst>
          </p:nvPr>
        </p:nvGraphicFramePr>
        <p:xfrm>
          <a:off x="2033588" y="1766888"/>
          <a:ext cx="4646612" cy="546100"/>
        </p:xfrm>
        <a:graphic>
          <a:graphicData uri="http://schemas.openxmlformats.org/presentationml/2006/ole">
            <mc:AlternateContent xmlns:mc="http://schemas.openxmlformats.org/markup-compatibility/2006">
              <mc:Choice xmlns:v="urn:schemas-microsoft-com:vml" Requires="v">
                <p:oleObj spid="_x0000_s6146" name="Equation" r:id="rId3" imgW="1930320" imgH="228600" progId="Equation.DSMT4">
                  <p:embed/>
                </p:oleObj>
              </mc:Choice>
              <mc:Fallback>
                <p:oleObj name="Equation" r:id="rId3" imgW="1930320" imgH="228600" progId="Equation.DSMT4">
                  <p:embed/>
                  <p:pic>
                    <p:nvPicPr>
                      <p:cNvPr id="5124" name="Object 12"/>
                      <p:cNvPicPr>
                        <a:picLocks noChangeAspect="1" noChangeArrowheads="1"/>
                      </p:cNvPicPr>
                      <p:nvPr/>
                    </p:nvPicPr>
                    <p:blipFill>
                      <a:blip r:embed="rId4"/>
                      <a:srcRect/>
                      <a:stretch>
                        <a:fillRect/>
                      </a:stretch>
                    </p:blipFill>
                    <p:spPr bwMode="auto">
                      <a:xfrm>
                        <a:off x="2033588" y="1766888"/>
                        <a:ext cx="4646612"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7" name="Text Box 228"/>
          <p:cNvSpPr txBox="1">
            <a:spLocks noChangeArrowheads="1"/>
          </p:cNvSpPr>
          <p:nvPr/>
        </p:nvSpPr>
        <p:spPr bwMode="auto">
          <a:xfrm>
            <a:off x="716665" y="2323064"/>
            <a:ext cx="8129769" cy="9541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zh-CN" altLang="en-US" sz="2800" dirty="0">
                <a:solidFill>
                  <a:srgbClr val="0000FF"/>
                </a:solidFill>
                <a:latin typeface="Times New Roman" pitchFamily="18" charset="0"/>
              </a:rPr>
              <a:t>因无内约束且无其它广义力，</a:t>
            </a:r>
            <a:r>
              <a:rPr lang="zh-CN" altLang="en-US" sz="2800" dirty="0">
                <a:solidFill>
                  <a:srgbClr val="0000FF"/>
                </a:solidFill>
              </a:rPr>
              <a:t>简单封闭系统在可逆过程中做不了非体积功，</a:t>
            </a:r>
            <a:endParaRPr kumimoji="1" lang="zh-CN" altLang="zh-CN" sz="2800" dirty="0">
              <a:solidFill>
                <a:srgbClr val="0000FF"/>
              </a:solidFill>
              <a:latin typeface="Times New Roman" pitchFamily="18" charset="0"/>
            </a:endParaRPr>
          </a:p>
        </p:txBody>
      </p:sp>
      <p:graphicFrame>
        <p:nvGraphicFramePr>
          <p:cNvPr id="5129" name="Object 236"/>
          <p:cNvGraphicFramePr>
            <a:graphicFrameLocks noChangeAspect="1"/>
          </p:cNvGraphicFramePr>
          <p:nvPr>
            <p:extLst>
              <p:ext uri="{D42A27DB-BD31-4B8C-83A1-F6EECF244321}">
                <p14:modId xmlns:p14="http://schemas.microsoft.com/office/powerpoint/2010/main" val="1565483000"/>
              </p:ext>
            </p:extLst>
          </p:nvPr>
        </p:nvGraphicFramePr>
        <p:xfrm>
          <a:off x="4514850" y="3991008"/>
          <a:ext cx="114300" cy="215900"/>
        </p:xfrm>
        <a:graphic>
          <a:graphicData uri="http://schemas.openxmlformats.org/presentationml/2006/ole">
            <mc:AlternateContent xmlns:mc="http://schemas.openxmlformats.org/markup-compatibility/2006">
              <mc:Choice xmlns:v="urn:schemas-microsoft-com:vml" Requires="v">
                <p:oleObj spid="_x0000_s6147" name="Equation" r:id="rId5" imgW="114151" imgH="215619" progId="Equation.3">
                  <p:embed/>
                </p:oleObj>
              </mc:Choice>
              <mc:Fallback>
                <p:oleObj name="Equation" r:id="rId5" imgW="114151" imgH="215619" progId="Equation.3">
                  <p:embed/>
                  <p:pic>
                    <p:nvPicPr>
                      <p:cNvPr id="5129" name="Object 23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14850" y="3991008"/>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30" name="Object 238"/>
          <p:cNvGraphicFramePr>
            <a:graphicFrameLocks noChangeAspect="1"/>
          </p:cNvGraphicFramePr>
          <p:nvPr>
            <p:extLst>
              <p:ext uri="{D42A27DB-BD31-4B8C-83A1-F6EECF244321}">
                <p14:modId xmlns:p14="http://schemas.microsoft.com/office/powerpoint/2010/main" val="3734648383"/>
              </p:ext>
            </p:extLst>
          </p:nvPr>
        </p:nvGraphicFramePr>
        <p:xfrm>
          <a:off x="2947988" y="3382963"/>
          <a:ext cx="3643312" cy="576262"/>
        </p:xfrm>
        <a:graphic>
          <a:graphicData uri="http://schemas.openxmlformats.org/presentationml/2006/ole">
            <mc:AlternateContent xmlns:mc="http://schemas.openxmlformats.org/markup-compatibility/2006">
              <mc:Choice xmlns:v="urn:schemas-microsoft-com:vml" Requires="v">
                <p:oleObj spid="_x0000_s6148" name="Equation" r:id="rId7" imgW="1511280" imgH="241200" progId="Equation.DSMT4">
                  <p:embed/>
                </p:oleObj>
              </mc:Choice>
              <mc:Fallback>
                <p:oleObj name="Equation" r:id="rId7" imgW="1511280" imgH="241200" progId="Equation.DSMT4">
                  <p:embed/>
                  <p:pic>
                    <p:nvPicPr>
                      <p:cNvPr id="5130" name="Object 238"/>
                      <p:cNvPicPr>
                        <a:picLocks noChangeAspect="1" noChangeArrowheads="1"/>
                      </p:cNvPicPr>
                      <p:nvPr/>
                    </p:nvPicPr>
                    <p:blipFill>
                      <a:blip r:embed="rId8"/>
                      <a:srcRect/>
                      <a:stretch>
                        <a:fillRect/>
                      </a:stretch>
                    </p:blipFill>
                    <p:spPr bwMode="auto">
                      <a:xfrm>
                        <a:off x="2947988" y="3382963"/>
                        <a:ext cx="3643312"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132" name="组合 8"/>
          <p:cNvGrpSpPr>
            <a:grpSpLocks/>
          </p:cNvGrpSpPr>
          <p:nvPr/>
        </p:nvGrpSpPr>
        <p:grpSpPr bwMode="auto">
          <a:xfrm>
            <a:off x="1651215" y="4711442"/>
            <a:ext cx="6163831" cy="746125"/>
            <a:chOff x="1102655" y="5712651"/>
            <a:chExt cx="6163209" cy="745027"/>
          </a:xfrm>
        </p:grpSpPr>
        <p:sp>
          <p:nvSpPr>
            <p:cNvPr id="31" name="圆角矩形 30"/>
            <p:cNvSpPr/>
            <p:nvPr/>
          </p:nvSpPr>
          <p:spPr bwMode="auto">
            <a:xfrm>
              <a:off x="1102655" y="5712651"/>
              <a:ext cx="6163209" cy="745027"/>
            </a:xfrm>
            <a:prstGeom prst="roundRect">
              <a:avLst/>
            </a:prstGeom>
            <a:solidFill>
              <a:schemeClr val="tx2">
                <a:lumMod val="40000"/>
                <a:lumOff val="60000"/>
              </a:schemeClr>
            </a:solidFill>
            <a:ln w="9525" cap="flat" cmpd="sng" algn="ctr">
              <a:solidFill>
                <a:schemeClr val="tx2">
                  <a:lumMod val="20000"/>
                  <a:lumOff val="80000"/>
                </a:schemeClr>
              </a:solidFill>
              <a:prstDash val="solid"/>
              <a:miter lim="800000"/>
              <a:headEnd type="none" w="med" len="med"/>
              <a:tailEnd type="none" w="med" len="med"/>
            </a:ln>
            <a:effectLst/>
          </p:spPr>
          <p:txBody>
            <a:bodyPr wrap="none"/>
            <a:lstStyle/>
            <a:p>
              <a:pPr>
                <a:defRPr/>
              </a:pPr>
              <a:endParaRPr lang="zh-CN" altLang="en-US"/>
            </a:p>
          </p:txBody>
        </p:sp>
        <p:graphicFrame>
          <p:nvGraphicFramePr>
            <p:cNvPr id="5135" name="对象 7"/>
            <p:cNvGraphicFramePr>
              <a:graphicFrameLocks noChangeAspect="1"/>
            </p:cNvGraphicFramePr>
            <p:nvPr>
              <p:extLst>
                <p:ext uri="{D42A27DB-BD31-4B8C-83A1-F6EECF244321}">
                  <p14:modId xmlns:p14="http://schemas.microsoft.com/office/powerpoint/2010/main" val="3857321818"/>
                </p:ext>
              </p:extLst>
            </p:nvPr>
          </p:nvGraphicFramePr>
          <p:xfrm>
            <a:off x="1450068" y="5803263"/>
            <a:ext cx="5436638" cy="613458"/>
          </p:xfrm>
          <a:graphic>
            <a:graphicData uri="http://schemas.openxmlformats.org/presentationml/2006/ole">
              <mc:AlternateContent xmlns:mc="http://schemas.openxmlformats.org/markup-compatibility/2006">
                <mc:Choice xmlns:v="urn:schemas-microsoft-com:vml" Requires="v">
                  <p:oleObj spid="_x0000_s6149" name="Equation" r:id="rId9" imgW="2145960" imgH="241200" progId="Equation.DSMT4">
                    <p:embed/>
                  </p:oleObj>
                </mc:Choice>
                <mc:Fallback>
                  <p:oleObj name="Equation" r:id="rId9" imgW="2145960" imgH="241200" progId="Equation.DSMT4">
                    <p:embed/>
                    <p:pic>
                      <p:nvPicPr>
                        <p:cNvPr id="5135" name="对象 7"/>
                        <p:cNvPicPr>
                          <a:picLocks noChangeAspect="1" noChangeArrowheads="1"/>
                        </p:cNvPicPr>
                        <p:nvPr/>
                      </p:nvPicPr>
                      <p:blipFill>
                        <a:blip r:embed="rId10"/>
                        <a:srcRect/>
                        <a:stretch>
                          <a:fillRect/>
                        </a:stretch>
                      </p:blipFill>
                      <p:spPr bwMode="auto">
                        <a:xfrm>
                          <a:off x="1450068" y="5803263"/>
                          <a:ext cx="5436638" cy="613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2" name="矩形 1"/>
          <p:cNvSpPr/>
          <p:nvPr/>
        </p:nvSpPr>
        <p:spPr>
          <a:xfrm>
            <a:off x="725073" y="4036660"/>
            <a:ext cx="8188325" cy="523220"/>
          </a:xfrm>
          <a:prstGeom prst="rect">
            <a:avLst/>
          </a:prstGeom>
        </p:spPr>
        <p:txBody>
          <a:bodyPr wrap="square">
            <a:spAutoFit/>
          </a:bodyPr>
          <a:lstStyle/>
          <a:p>
            <a:r>
              <a:rPr lang="zh-CN" altLang="en-US" dirty="0">
                <a:solidFill>
                  <a:srgbClr val="0000FF"/>
                </a:solidFill>
              </a:rPr>
              <a:t>得：</a:t>
            </a:r>
            <a:r>
              <a:rPr kumimoji="1" lang="en-US" altLang="zh-CN" dirty="0">
                <a:solidFill>
                  <a:srgbClr val="0000FF"/>
                </a:solidFill>
                <a:latin typeface="宋体" panose="02010600030101010101" pitchFamily="2" charset="-122"/>
              </a:rPr>
              <a:t>     </a:t>
            </a:r>
            <a:r>
              <a:rPr kumimoji="1" lang="zh-CN" altLang="en-US" dirty="0">
                <a:solidFill>
                  <a:srgbClr val="FF0000"/>
                </a:solidFill>
                <a:latin typeface="宋体" panose="02010600030101010101" pitchFamily="2" charset="-122"/>
              </a:rPr>
              <a:t>简单封闭系统的</a:t>
            </a:r>
            <a:r>
              <a:rPr kumimoji="1" lang="zh-CN" altLang="en-US" dirty="0">
                <a:solidFill>
                  <a:srgbClr val="FF0000"/>
                </a:solidFill>
                <a:latin typeface="黑体" panose="02010609060101010101" pitchFamily="49" charset="-122"/>
                <a:ea typeface="黑体" panose="02010609060101010101" pitchFamily="49" charset="-122"/>
              </a:rPr>
              <a:t>内能基本方程</a:t>
            </a:r>
            <a:endParaRPr lang="zh-CN" altLang="en-US" dirty="0">
              <a:solidFill>
                <a:srgbClr val="FF0000"/>
              </a:solidFill>
              <a:latin typeface="黑体" panose="02010609060101010101" pitchFamily="49" charset="-122"/>
              <a:ea typeface="黑体" panose="02010609060101010101" pitchFamily="49" charset="-122"/>
            </a:endParaRPr>
          </a:p>
        </p:txBody>
      </p:sp>
      <p:sp>
        <p:nvSpPr>
          <p:cNvPr id="19" name="Rectangle 23"/>
          <p:cNvSpPr>
            <a:spLocks noChangeArrowheads="1"/>
          </p:cNvSpPr>
          <p:nvPr/>
        </p:nvSpPr>
        <p:spPr bwMode="auto">
          <a:xfrm>
            <a:off x="523725" y="5609130"/>
            <a:ext cx="8196079"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1798638" indent="-1798638"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zh-CN" altLang="en-US" sz="2800" dirty="0">
                <a:solidFill>
                  <a:srgbClr val="0000FF"/>
                </a:solidFill>
                <a:latin typeface="宋体" pitchFamily="2" charset="-122"/>
              </a:rPr>
              <a:t>适用条件：简单封闭系统，可逆过程，压强是唯一广义力。</a:t>
            </a:r>
            <a:endParaRPr kumimoji="1" lang="en-US" altLang="zh-CN" sz="2800" dirty="0">
              <a:solidFill>
                <a:srgbClr val="0000FF"/>
              </a:solidFill>
              <a:latin typeface="宋体" pitchFamily="2" charset="-122"/>
            </a:endParaRPr>
          </a:p>
        </p:txBody>
      </p:sp>
    </p:spTree>
    <p:extLst>
      <p:ext uri="{BB962C8B-B14F-4D97-AF65-F5344CB8AC3E}">
        <p14:creationId xmlns:p14="http://schemas.microsoft.com/office/powerpoint/2010/main" val="3905776979"/>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E6A59D01-25C6-4620-BDE9-ECF131557E9E}"/>
              </a:ext>
            </a:extLst>
          </p:cNvPr>
          <p:cNvGraphicFramePr>
            <a:graphicFrameLocks noChangeAspect="1"/>
          </p:cNvGraphicFramePr>
          <p:nvPr>
            <p:extLst>
              <p:ext uri="{D42A27DB-BD31-4B8C-83A1-F6EECF244321}">
                <p14:modId xmlns:p14="http://schemas.microsoft.com/office/powerpoint/2010/main" val="1159730814"/>
              </p:ext>
            </p:extLst>
          </p:nvPr>
        </p:nvGraphicFramePr>
        <p:xfrm>
          <a:off x="782638" y="1022350"/>
          <a:ext cx="7323137" cy="1541463"/>
        </p:xfrm>
        <a:graphic>
          <a:graphicData uri="http://schemas.openxmlformats.org/presentationml/2006/ole">
            <mc:AlternateContent xmlns:mc="http://schemas.openxmlformats.org/markup-compatibility/2006">
              <mc:Choice xmlns:v="urn:schemas-microsoft-com:vml" Requires="v">
                <p:oleObj spid="_x0000_s7170" name="Equation" r:id="rId3" imgW="3136680" imgH="660240" progId="Equation.DSMT4">
                  <p:embed/>
                </p:oleObj>
              </mc:Choice>
              <mc:Fallback>
                <p:oleObj name="Equation" r:id="rId3" imgW="3136680" imgH="660240" progId="Equation.DSMT4">
                  <p:embed/>
                  <p:pic>
                    <p:nvPicPr>
                      <p:cNvPr id="4" name="对象 3">
                        <a:extLst>
                          <a:ext uri="{FF2B5EF4-FFF2-40B4-BE49-F238E27FC236}">
                            <a16:creationId xmlns:a16="http://schemas.microsoft.com/office/drawing/2014/main" id="{E6A59D01-25C6-4620-BDE9-ECF131557E9E}"/>
                          </a:ext>
                        </a:extLst>
                      </p:cNvPr>
                      <p:cNvPicPr/>
                      <p:nvPr/>
                    </p:nvPicPr>
                    <p:blipFill>
                      <a:blip r:embed="rId4"/>
                      <a:stretch>
                        <a:fillRect/>
                      </a:stretch>
                    </p:blipFill>
                    <p:spPr>
                      <a:xfrm>
                        <a:off x="782638" y="1022350"/>
                        <a:ext cx="7323137" cy="1541463"/>
                      </a:xfrm>
                      <a:prstGeom prst="rect">
                        <a:avLst/>
                      </a:prstGeom>
                    </p:spPr>
                  </p:pic>
                </p:oleObj>
              </mc:Fallback>
            </mc:AlternateContent>
          </a:graphicData>
        </a:graphic>
      </p:graphicFrame>
      <p:sp>
        <p:nvSpPr>
          <p:cNvPr id="21506" name="Text Box 2"/>
          <p:cNvSpPr txBox="1">
            <a:spLocks noChangeArrowheads="1"/>
          </p:cNvSpPr>
          <p:nvPr/>
        </p:nvSpPr>
        <p:spPr bwMode="auto">
          <a:xfrm>
            <a:off x="495300" y="514350"/>
            <a:ext cx="8172450" cy="523220"/>
          </a:xfrm>
          <a:prstGeom prst="rect">
            <a:avLst/>
          </a:prstGeom>
          <a:noFill/>
          <a:ln>
            <a:noFill/>
          </a:ln>
          <a:effectLst/>
          <a:extLst>
            <a:ext uri="{909E8E84-426E-40DD-AFC4-6F175D3DCCD1}">
              <a14:hiddenFill xmlns:a14="http://schemas.microsoft.com/office/drawing/2010/main">
                <a:solidFill>
                  <a:srgbClr val="00CCFF"/>
                </a:solidFill>
              </a14:hiddenFill>
            </a:ext>
            <a:ext uri="{91240B29-F687-4F45-9708-019B960494DF}">
              <a14:hiddenLine xmlns:a14="http://schemas.microsoft.com/office/drawing/2010/main" w="9525">
                <a:solidFill>
                  <a:srgbClr val="00C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dirty="0">
                <a:solidFill>
                  <a:srgbClr val="FF0000"/>
                </a:solidFill>
                <a:latin typeface="楷体" panose="02010609060101010101" pitchFamily="49" charset="-122"/>
                <a:ea typeface="楷体" panose="02010609060101010101" pitchFamily="49" charset="-122"/>
              </a:rPr>
              <a:t>数学复习：倒数关系式</a:t>
            </a:r>
            <a:endParaRPr kumimoji="1" lang="zh-CN" altLang="en-US" sz="2400" dirty="0">
              <a:latin typeface="楷体" panose="02010609060101010101" pitchFamily="49" charset="-122"/>
              <a:ea typeface="楷体" panose="02010609060101010101" pitchFamily="49" charset="-122"/>
            </a:endParaRPr>
          </a:p>
        </p:txBody>
      </p:sp>
      <p:sp>
        <p:nvSpPr>
          <p:cNvPr id="21509" name="Text Box 3"/>
          <p:cNvSpPr txBox="1">
            <a:spLocks noChangeArrowheads="1"/>
          </p:cNvSpPr>
          <p:nvPr/>
        </p:nvSpPr>
        <p:spPr bwMode="auto">
          <a:xfrm>
            <a:off x="587375" y="2670249"/>
            <a:ext cx="8227016" cy="954107"/>
          </a:xfrm>
          <a:prstGeom prst="rect">
            <a:avLst/>
          </a:prstGeom>
          <a:noFill/>
          <a:ln>
            <a:noFill/>
          </a:ln>
          <a:effectLst/>
          <a:extLst>
            <a:ext uri="{909E8E84-426E-40DD-AFC4-6F175D3DCCD1}">
              <a14:hiddenFill xmlns:a14="http://schemas.microsoft.com/office/drawing/2010/main">
                <a:solidFill>
                  <a:srgbClr val="00CCFF"/>
                </a:solidFill>
              </a14:hiddenFill>
            </a:ext>
            <a:ext uri="{91240B29-F687-4F45-9708-019B960494DF}">
              <a14:hiddenLine xmlns:a14="http://schemas.microsoft.com/office/drawing/2010/main" w="9525">
                <a:solidFill>
                  <a:srgbClr val="00C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dirty="0">
                <a:solidFill>
                  <a:srgbClr val="0000FF"/>
                </a:solidFill>
                <a:latin typeface="Times New Roman" pitchFamily="18" charset="0"/>
              </a:rPr>
              <a:t>求导中保持不变的独立变量</a:t>
            </a:r>
            <a:r>
              <a:rPr kumimoji="1" lang="en-US" altLang="zh-CN" sz="2800" b="0" i="1" dirty="0">
                <a:solidFill>
                  <a:srgbClr val="000000"/>
                </a:solidFill>
                <a:latin typeface="Times New Roman" pitchFamily="18" charset="0"/>
              </a:rPr>
              <a:t>y</a:t>
            </a:r>
            <a:r>
              <a:rPr kumimoji="1" lang="zh-CN" altLang="en-US" sz="2800" dirty="0">
                <a:solidFill>
                  <a:srgbClr val="0000FF"/>
                </a:solidFill>
                <a:latin typeface="Times New Roman" pitchFamily="18" charset="0"/>
              </a:rPr>
              <a:t>和</a:t>
            </a:r>
            <a:r>
              <a:rPr kumimoji="1" lang="en-US" altLang="zh-CN" sz="2800" b="0" i="1" dirty="0">
                <a:solidFill>
                  <a:srgbClr val="000000"/>
                </a:solidFill>
                <a:latin typeface="Times New Roman" pitchFamily="18" charset="0"/>
              </a:rPr>
              <a:t>z</a:t>
            </a:r>
            <a:r>
              <a:rPr kumimoji="1" lang="zh-CN" altLang="en-US" sz="2800" dirty="0">
                <a:solidFill>
                  <a:srgbClr val="0000FF"/>
                </a:solidFill>
                <a:latin typeface="Times New Roman" pitchFamily="18" charset="0"/>
              </a:rPr>
              <a:t>没有更改，左边取</a:t>
            </a:r>
            <a:r>
              <a:rPr kumimoji="1" lang="en-US" altLang="zh-CN" sz="2800" b="0" i="1" dirty="0">
                <a:solidFill>
                  <a:srgbClr val="000000"/>
                </a:solidFill>
                <a:latin typeface="Times New Roman" pitchFamily="18" charset="0"/>
              </a:rPr>
              <a:t>x</a:t>
            </a:r>
            <a:r>
              <a:rPr kumimoji="1" lang="en-US" altLang="zh-CN" sz="2800" dirty="0">
                <a:solidFill>
                  <a:srgbClr val="0000FF"/>
                </a:solidFill>
                <a:latin typeface="Times New Roman" pitchFamily="18" charset="0"/>
              </a:rPr>
              <a:t>, </a:t>
            </a:r>
            <a:r>
              <a:rPr kumimoji="1" lang="en-US" altLang="zh-CN" sz="2800" b="0" i="1" dirty="0">
                <a:solidFill>
                  <a:srgbClr val="000000"/>
                </a:solidFill>
                <a:latin typeface="Times New Roman" pitchFamily="18" charset="0"/>
              </a:rPr>
              <a:t>y</a:t>
            </a:r>
            <a:r>
              <a:rPr kumimoji="1" lang="zh-CN" altLang="en-US" sz="2800" dirty="0">
                <a:solidFill>
                  <a:srgbClr val="0000FF"/>
                </a:solidFill>
                <a:latin typeface="Times New Roman" pitchFamily="18" charset="0"/>
              </a:rPr>
              <a:t>和</a:t>
            </a:r>
            <a:r>
              <a:rPr kumimoji="1" lang="en-US" altLang="zh-CN" sz="2800" b="0" i="1" dirty="0">
                <a:solidFill>
                  <a:srgbClr val="000000"/>
                </a:solidFill>
                <a:latin typeface="Times New Roman" pitchFamily="18" charset="0"/>
              </a:rPr>
              <a:t>z</a:t>
            </a:r>
            <a:r>
              <a:rPr kumimoji="1" lang="zh-CN" altLang="en-US" sz="2800" dirty="0">
                <a:solidFill>
                  <a:srgbClr val="0000FF"/>
                </a:solidFill>
                <a:latin typeface="Times New Roman" pitchFamily="18" charset="0"/>
              </a:rPr>
              <a:t>为独立变量，而右边取</a:t>
            </a:r>
            <a:r>
              <a:rPr kumimoji="1" lang="en-US" altLang="zh-CN" sz="2800" b="0" i="1" dirty="0">
                <a:solidFill>
                  <a:srgbClr val="000000"/>
                </a:solidFill>
                <a:latin typeface="Times New Roman" pitchFamily="18" charset="0"/>
              </a:rPr>
              <a:t>w</a:t>
            </a:r>
            <a:r>
              <a:rPr kumimoji="1" lang="en-US" altLang="zh-CN" sz="2800" dirty="0">
                <a:solidFill>
                  <a:srgbClr val="0000FF"/>
                </a:solidFill>
                <a:latin typeface="Times New Roman" pitchFamily="18" charset="0"/>
              </a:rPr>
              <a:t>, </a:t>
            </a:r>
            <a:r>
              <a:rPr kumimoji="1" lang="en-US" altLang="zh-CN" sz="2800" b="0" i="1" dirty="0">
                <a:solidFill>
                  <a:srgbClr val="000000"/>
                </a:solidFill>
                <a:latin typeface="Times New Roman" pitchFamily="18" charset="0"/>
              </a:rPr>
              <a:t>y</a:t>
            </a:r>
            <a:r>
              <a:rPr kumimoji="1" lang="zh-CN" altLang="en-US" sz="2800" dirty="0">
                <a:solidFill>
                  <a:srgbClr val="0000FF"/>
                </a:solidFill>
                <a:latin typeface="Times New Roman" pitchFamily="18" charset="0"/>
              </a:rPr>
              <a:t>和</a:t>
            </a:r>
            <a:r>
              <a:rPr kumimoji="1" lang="en-US" altLang="zh-CN" sz="2800" b="0" i="1" dirty="0">
                <a:solidFill>
                  <a:srgbClr val="000000"/>
                </a:solidFill>
                <a:latin typeface="Times New Roman" pitchFamily="18" charset="0"/>
              </a:rPr>
              <a:t>z</a:t>
            </a:r>
            <a:r>
              <a:rPr kumimoji="1" lang="zh-CN" altLang="en-US" sz="2800" dirty="0">
                <a:solidFill>
                  <a:srgbClr val="0000FF"/>
                </a:solidFill>
                <a:latin typeface="Times New Roman" pitchFamily="18" charset="0"/>
              </a:rPr>
              <a:t>为独立变量。</a:t>
            </a:r>
          </a:p>
        </p:txBody>
      </p:sp>
      <p:sp>
        <p:nvSpPr>
          <p:cNvPr id="21512" name="椭圆 1"/>
          <p:cNvSpPr>
            <a:spLocks noChangeArrowheads="1"/>
          </p:cNvSpPr>
          <p:nvPr/>
        </p:nvSpPr>
        <p:spPr bwMode="auto">
          <a:xfrm>
            <a:off x="1554479" y="1794014"/>
            <a:ext cx="457200" cy="295275"/>
          </a:xfrm>
          <a:prstGeom prst="ellipse">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21513" name="椭圆 8"/>
          <p:cNvSpPr>
            <a:spLocks noChangeArrowheads="1"/>
          </p:cNvSpPr>
          <p:nvPr/>
        </p:nvSpPr>
        <p:spPr bwMode="auto">
          <a:xfrm>
            <a:off x="7614039" y="2263572"/>
            <a:ext cx="457200" cy="295275"/>
          </a:xfrm>
          <a:prstGeom prst="ellipse">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grpSp>
        <p:nvGrpSpPr>
          <p:cNvPr id="3" name="组合 2"/>
          <p:cNvGrpSpPr/>
          <p:nvPr/>
        </p:nvGrpSpPr>
        <p:grpSpPr>
          <a:xfrm>
            <a:off x="587374" y="3814763"/>
            <a:ext cx="8227016" cy="973137"/>
            <a:chOff x="587374" y="3814763"/>
            <a:chExt cx="8227016" cy="973137"/>
          </a:xfrm>
        </p:grpSpPr>
        <p:sp>
          <p:nvSpPr>
            <p:cNvPr id="2" name="文本框 1"/>
            <p:cNvSpPr txBox="1"/>
            <p:nvPr/>
          </p:nvSpPr>
          <p:spPr>
            <a:xfrm>
              <a:off x="587374" y="4040372"/>
              <a:ext cx="8227016" cy="523220"/>
            </a:xfrm>
            <a:prstGeom prst="rect">
              <a:avLst/>
            </a:prstGeom>
            <a:noFill/>
          </p:spPr>
          <p:txBody>
            <a:bodyPr wrap="square" rtlCol="0">
              <a:spAutoFit/>
            </a:bodyPr>
            <a:lstStyle/>
            <a:p>
              <a:r>
                <a:rPr lang="zh-CN" altLang="en-US" dirty="0">
                  <a:solidFill>
                    <a:srgbClr val="0000FF"/>
                  </a:solidFill>
                </a:rPr>
                <a:t>例：用熵基本方程和倒数关系式证明                   。</a:t>
              </a:r>
            </a:p>
          </p:txBody>
        </p:sp>
        <p:graphicFrame>
          <p:nvGraphicFramePr>
            <p:cNvPr id="13" name="Object 10"/>
            <p:cNvGraphicFramePr>
              <a:graphicFrameLocks noChangeAspect="1"/>
            </p:cNvGraphicFramePr>
            <p:nvPr>
              <p:extLst>
                <p:ext uri="{D42A27DB-BD31-4B8C-83A1-F6EECF244321}">
                  <p14:modId xmlns:p14="http://schemas.microsoft.com/office/powerpoint/2010/main" val="925330192"/>
                </p:ext>
              </p:extLst>
            </p:nvPr>
          </p:nvGraphicFramePr>
          <p:xfrm>
            <a:off x="6448425" y="3814763"/>
            <a:ext cx="1636713" cy="973137"/>
          </p:xfrm>
          <a:graphic>
            <a:graphicData uri="http://schemas.openxmlformats.org/presentationml/2006/ole">
              <mc:AlternateContent xmlns:mc="http://schemas.openxmlformats.org/markup-compatibility/2006">
                <mc:Choice xmlns:v="urn:schemas-microsoft-com:vml" Requires="v">
                  <p:oleObj spid="_x0000_s7171" name="Equation" r:id="rId5" imgW="749160" imgH="444240" progId="Equation.DSMT4">
                    <p:embed/>
                  </p:oleObj>
                </mc:Choice>
                <mc:Fallback>
                  <p:oleObj name="Equation" r:id="rId5" imgW="749160" imgH="444240" progId="Equation.DSMT4">
                    <p:embed/>
                    <p:pic>
                      <p:nvPicPr>
                        <p:cNvPr id="13" name="Object 10"/>
                        <p:cNvPicPr>
                          <a:picLocks noChangeAspect="1" noChangeArrowheads="1"/>
                        </p:cNvPicPr>
                        <p:nvPr/>
                      </p:nvPicPr>
                      <p:blipFill>
                        <a:blip r:embed="rId6"/>
                        <a:srcRect/>
                        <a:stretch>
                          <a:fillRect/>
                        </a:stretch>
                      </p:blipFill>
                      <p:spPr bwMode="auto">
                        <a:xfrm>
                          <a:off x="6448425" y="3814763"/>
                          <a:ext cx="1636713" cy="973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16" name="Object 10"/>
          <p:cNvGraphicFramePr>
            <a:graphicFrameLocks noChangeAspect="1"/>
          </p:cNvGraphicFramePr>
          <p:nvPr>
            <p:extLst>
              <p:ext uri="{D42A27DB-BD31-4B8C-83A1-F6EECF244321}">
                <p14:modId xmlns:p14="http://schemas.microsoft.com/office/powerpoint/2010/main" val="2633483329"/>
              </p:ext>
            </p:extLst>
          </p:nvPr>
        </p:nvGraphicFramePr>
        <p:xfrm>
          <a:off x="1958975" y="4979988"/>
          <a:ext cx="5243513" cy="1446212"/>
        </p:xfrm>
        <a:graphic>
          <a:graphicData uri="http://schemas.openxmlformats.org/presentationml/2006/ole">
            <mc:AlternateContent xmlns:mc="http://schemas.openxmlformats.org/markup-compatibility/2006">
              <mc:Choice xmlns:v="urn:schemas-microsoft-com:vml" Requires="v">
                <p:oleObj spid="_x0000_s7172" name="Equation" r:id="rId7" imgW="2400120" imgH="660240" progId="Equation.DSMT4">
                  <p:embed/>
                </p:oleObj>
              </mc:Choice>
              <mc:Fallback>
                <p:oleObj name="Equation" r:id="rId7" imgW="2400120" imgH="660240" progId="Equation.DSMT4">
                  <p:embed/>
                  <p:pic>
                    <p:nvPicPr>
                      <p:cNvPr id="16" name="Object 10"/>
                      <p:cNvPicPr>
                        <a:picLocks noChangeAspect="1" noChangeArrowheads="1"/>
                      </p:cNvPicPr>
                      <p:nvPr/>
                    </p:nvPicPr>
                    <p:blipFill>
                      <a:blip r:embed="rId8"/>
                      <a:srcRect/>
                      <a:stretch>
                        <a:fillRect/>
                      </a:stretch>
                    </p:blipFill>
                    <p:spPr bwMode="auto">
                      <a:xfrm>
                        <a:off x="1958975" y="4979988"/>
                        <a:ext cx="5243513" cy="144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645857786"/>
      </p:ext>
    </p:extLst>
  </p:cSld>
  <p:clrMapOvr>
    <a:masterClrMapping/>
  </p:clrMapOvr>
</p:sld>
</file>

<file path=ppt/theme/theme1.xml><?xml version="1.0" encoding="utf-8"?>
<a:theme xmlns:a="http://schemas.openxmlformats.org/drawingml/2006/main" name="古瓶荷花">
  <a:themeElements>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fontScheme name="古瓶荷花">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8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8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clrMap bg1="lt1" tx1="dk1" bg2="lt2" tx2="dk2" accent1="accent1" accent2="accent2" accent3="accent3" accent4="accent4" accent5="accent5" accent6="accent6" hlink="hlink" folHlink="folHlink"/>
    </a:extraClrScheme>
    <a:extraClrScheme>
      <a:clrScheme name="古瓶荷花 2">
        <a:dk1>
          <a:srgbClr val="007A77"/>
        </a:dk1>
        <a:lt1>
          <a:srgbClr val="EFF6EE"/>
        </a:lt1>
        <a:dk2>
          <a:srgbClr val="0066CC"/>
        </a:dk2>
        <a:lt2>
          <a:srgbClr val="C0C0C0"/>
        </a:lt2>
        <a:accent1>
          <a:srgbClr val="E7EEE6"/>
        </a:accent1>
        <a:accent2>
          <a:srgbClr val="FF9933"/>
        </a:accent2>
        <a:accent3>
          <a:srgbClr val="F6FAF5"/>
        </a:accent3>
        <a:accent4>
          <a:srgbClr val="006765"/>
        </a:accent4>
        <a:accent5>
          <a:srgbClr val="F1F5F0"/>
        </a:accent5>
        <a:accent6>
          <a:srgbClr val="E78A2D"/>
        </a:accent6>
        <a:hlink>
          <a:srgbClr val="636395"/>
        </a:hlink>
        <a:folHlink>
          <a:srgbClr val="CC3300"/>
        </a:folHlink>
      </a:clrScheme>
      <a:clrMap bg1="lt1" tx1="dk1" bg2="lt2" tx2="dk2" accent1="accent1" accent2="accent2" accent3="accent3" accent4="accent4" accent5="accent5" accent6="accent6" hlink="hlink" folHlink="folHlink"/>
    </a:extraClrScheme>
    <a:extraClrScheme>
      <a:clrScheme name="古瓶荷花 3">
        <a:dk1>
          <a:srgbClr val="000000"/>
        </a:dk1>
        <a:lt1>
          <a:srgbClr val="CCFFCC"/>
        </a:lt1>
        <a:dk2>
          <a:srgbClr val="E88A00"/>
        </a:dk2>
        <a:lt2>
          <a:srgbClr val="C0C0C0"/>
        </a:lt2>
        <a:accent1>
          <a:srgbClr val="CCECFF"/>
        </a:accent1>
        <a:accent2>
          <a:srgbClr val="336600"/>
        </a:accent2>
        <a:accent3>
          <a:srgbClr val="E2FFE2"/>
        </a:accent3>
        <a:accent4>
          <a:srgbClr val="000000"/>
        </a:accent4>
        <a:accent5>
          <a:srgbClr val="E2F4FF"/>
        </a:accent5>
        <a:accent6>
          <a:srgbClr val="2D5C00"/>
        </a:accent6>
        <a:hlink>
          <a:srgbClr val="3333CC"/>
        </a:hlink>
        <a:folHlink>
          <a:srgbClr val="3399FF"/>
        </a:folHlink>
      </a:clrScheme>
      <a:clrMap bg1="lt1" tx1="dk1" bg2="lt2" tx2="dk2" accent1="accent1" accent2="accent2" accent3="accent3" accent4="accent4" accent5="accent5" accent6="accent6" hlink="hlink" folHlink="folHlink"/>
    </a:extraClrScheme>
    <a:extraClrScheme>
      <a:clrScheme name="古瓶荷花 4">
        <a:dk1>
          <a:srgbClr val="000000"/>
        </a:dk1>
        <a:lt1>
          <a:srgbClr val="FFFFCC"/>
        </a:lt1>
        <a:dk2>
          <a:srgbClr val="CC3300"/>
        </a:dk2>
        <a:lt2>
          <a:srgbClr val="C0C0C0"/>
        </a:lt2>
        <a:accent1>
          <a:srgbClr val="FFFFCC"/>
        </a:accent1>
        <a:accent2>
          <a:srgbClr val="339933"/>
        </a:accent2>
        <a:accent3>
          <a:srgbClr val="FFFFE2"/>
        </a:accent3>
        <a:accent4>
          <a:srgbClr val="000000"/>
        </a:accent4>
        <a:accent5>
          <a:srgbClr val="FFFFE2"/>
        </a:accent5>
        <a:accent6>
          <a:srgbClr val="2D8A2D"/>
        </a:accent6>
        <a:hlink>
          <a:srgbClr val="0066FF"/>
        </a:hlink>
        <a:folHlink>
          <a:srgbClr val="6F6F9F"/>
        </a:folHlink>
      </a:clrScheme>
      <a:clrMap bg1="lt1" tx1="dk1" bg2="lt2" tx2="dk2" accent1="accent1" accent2="accent2" accent3="accent3" accent4="accent4" accent5="accent5" accent6="accent6" hlink="hlink" folHlink="folHlink"/>
    </a:extraClrScheme>
    <a:extraClrScheme>
      <a:clrScheme name="古瓶荷花 5">
        <a:dk1>
          <a:srgbClr val="636395"/>
        </a:dk1>
        <a:lt1>
          <a:srgbClr val="FFE2C5"/>
        </a:lt1>
        <a:dk2>
          <a:srgbClr val="000000"/>
        </a:dk2>
        <a:lt2>
          <a:srgbClr val="C0C0C0"/>
        </a:lt2>
        <a:accent1>
          <a:srgbClr val="FFE1E1"/>
        </a:accent1>
        <a:accent2>
          <a:srgbClr val="FF9933"/>
        </a:accent2>
        <a:accent3>
          <a:srgbClr val="FFEEDF"/>
        </a:accent3>
        <a:accent4>
          <a:srgbClr val="53537E"/>
        </a:accent4>
        <a:accent5>
          <a:srgbClr val="FFEEEE"/>
        </a:accent5>
        <a:accent6>
          <a:srgbClr val="E78A2D"/>
        </a:accent6>
        <a:hlink>
          <a:srgbClr val="008080"/>
        </a:hlink>
        <a:folHlink>
          <a:srgbClr val="3399FF"/>
        </a:folHlink>
      </a:clrScheme>
      <a:clrMap bg1="lt1" tx1="dk1" bg2="lt2" tx2="dk2" accent1="accent1" accent2="accent2" accent3="accent3" accent4="accent4" accent5="accent5" accent6="accent6" hlink="hlink" folHlink="folHlink"/>
    </a:extraClrScheme>
    <a:extraClrScheme>
      <a:clrScheme name="古瓶荷花 6">
        <a:dk1>
          <a:srgbClr val="626292"/>
        </a:dk1>
        <a:lt1>
          <a:srgbClr val="CCECFF"/>
        </a:lt1>
        <a:dk2>
          <a:srgbClr val="3333CC"/>
        </a:dk2>
        <a:lt2>
          <a:srgbClr val="C0C0C0"/>
        </a:lt2>
        <a:accent1>
          <a:srgbClr val="D9F1FF"/>
        </a:accent1>
        <a:accent2>
          <a:srgbClr val="FF9900"/>
        </a:accent2>
        <a:accent3>
          <a:srgbClr val="E2F4FF"/>
        </a:accent3>
        <a:accent4>
          <a:srgbClr val="53537C"/>
        </a:accent4>
        <a:accent5>
          <a:srgbClr val="E9F7FF"/>
        </a:accent5>
        <a:accent6>
          <a:srgbClr val="E78A00"/>
        </a:accent6>
        <a:hlink>
          <a:srgbClr val="CC0066"/>
        </a:hlink>
        <a:folHlink>
          <a:srgbClr val="009999"/>
        </a:folHlink>
      </a:clrScheme>
      <a:clrMap bg1="lt1" tx1="dk1" bg2="lt2" tx2="dk2" accent1="accent1" accent2="accent2" accent3="accent3" accent4="accent4" accent5="accent5" accent6="accent6" hlink="hlink" folHlink="folHlink"/>
    </a:extraClrScheme>
    <a:extraClrScheme>
      <a:clrScheme name="古瓶荷花 7">
        <a:dk1>
          <a:srgbClr val="0066CC"/>
        </a:dk1>
        <a:lt1>
          <a:srgbClr val="FFE1E1"/>
        </a:lt1>
        <a:dk2>
          <a:srgbClr val="006600"/>
        </a:dk2>
        <a:lt2>
          <a:srgbClr val="C0C0C0"/>
        </a:lt2>
        <a:accent1>
          <a:srgbClr val="FFFFCC"/>
        </a:accent1>
        <a:accent2>
          <a:srgbClr val="009999"/>
        </a:accent2>
        <a:accent3>
          <a:srgbClr val="FFEEEE"/>
        </a:accent3>
        <a:accent4>
          <a:srgbClr val="0056AE"/>
        </a:accent4>
        <a:accent5>
          <a:srgbClr val="FFFFE2"/>
        </a:accent5>
        <a:accent6>
          <a:srgbClr val="008A8A"/>
        </a:accent6>
        <a:hlink>
          <a:srgbClr val="EC0000"/>
        </a:hlink>
        <a:folHlink>
          <a:srgbClr val="0099FF"/>
        </a:folHlink>
      </a:clrScheme>
      <a:clrMap bg1="lt1" tx1="dk1" bg2="lt2" tx2="dk2" accent1="accent1" accent2="accent2" accent3="accent3" accent4="accent4" accent5="accent5" accent6="accent6" hlink="hlink" folHlink="folHlink"/>
    </a:extraClrScheme>
    <a:extraClrScheme>
      <a:clrScheme name="古瓶荷花 8">
        <a:dk1>
          <a:srgbClr val="292929"/>
        </a:dk1>
        <a:lt1>
          <a:srgbClr val="DDDDDD"/>
        </a:lt1>
        <a:dk2>
          <a:srgbClr val="0066CC"/>
        </a:dk2>
        <a:lt2>
          <a:srgbClr val="B2B2B2"/>
        </a:lt2>
        <a:accent1>
          <a:srgbClr val="CACADC"/>
        </a:accent1>
        <a:accent2>
          <a:srgbClr val="FFCC00"/>
        </a:accent2>
        <a:accent3>
          <a:srgbClr val="EBEBEB"/>
        </a:accent3>
        <a:accent4>
          <a:srgbClr val="212121"/>
        </a:accent4>
        <a:accent5>
          <a:srgbClr val="E1E1EB"/>
        </a:accent5>
        <a:accent6>
          <a:srgbClr val="E7B900"/>
        </a:accent6>
        <a:hlink>
          <a:srgbClr val="008080"/>
        </a:hlink>
        <a:folHlink>
          <a:srgbClr val="7D7DA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CDESIGNK</Template>
  <TotalTime>11653</TotalTime>
  <Words>2810</Words>
  <Application>Microsoft Office PowerPoint</Application>
  <PresentationFormat>全屏显示(4:3)</PresentationFormat>
  <Paragraphs>245</Paragraphs>
  <Slides>56</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3</vt:i4>
      </vt:variant>
      <vt:variant>
        <vt:lpstr>幻灯片标题</vt:lpstr>
      </vt:variant>
      <vt:variant>
        <vt:i4>56</vt:i4>
      </vt:variant>
    </vt:vector>
  </HeadingPairs>
  <TitlesOfParts>
    <vt:vector size="68" baseType="lpstr">
      <vt:lpstr>黑体</vt:lpstr>
      <vt:lpstr>楷体</vt:lpstr>
      <vt:lpstr>宋体</vt:lpstr>
      <vt:lpstr>微软雅黑</vt:lpstr>
      <vt:lpstr>Arial</vt:lpstr>
      <vt:lpstr>Symbol</vt:lpstr>
      <vt:lpstr>Times New Roman</vt:lpstr>
      <vt:lpstr>Wingdings</vt:lpstr>
      <vt:lpstr>古瓶荷花</vt:lpstr>
      <vt:lpstr>Equation</vt:lpstr>
      <vt:lpstr>MathType 6.0 Equation</vt:lpstr>
      <vt:lpstr>CorelDRAW.Graphic.6</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Jun Cai</dc:creator>
  <cp:lastModifiedBy>3-210</cp:lastModifiedBy>
  <cp:revision>729</cp:revision>
  <dcterms:created xsi:type="dcterms:W3CDTF">1998-06-15T09:16:02Z</dcterms:created>
  <dcterms:modified xsi:type="dcterms:W3CDTF">2020-10-29T01:46:15Z</dcterms:modified>
</cp:coreProperties>
</file>