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73"/>
  </p:notesMasterIdLst>
  <p:sldIdLst>
    <p:sldId id="417" r:id="rId2"/>
    <p:sldId id="519" r:id="rId3"/>
    <p:sldId id="520" r:id="rId4"/>
    <p:sldId id="516" r:id="rId5"/>
    <p:sldId id="518" r:id="rId6"/>
    <p:sldId id="418" r:id="rId7"/>
    <p:sldId id="493" r:id="rId8"/>
    <p:sldId id="499" r:id="rId9"/>
    <p:sldId id="464" r:id="rId10"/>
    <p:sldId id="467" r:id="rId11"/>
    <p:sldId id="468" r:id="rId12"/>
    <p:sldId id="498" r:id="rId13"/>
    <p:sldId id="465" r:id="rId14"/>
    <p:sldId id="459" r:id="rId15"/>
    <p:sldId id="460" r:id="rId16"/>
    <p:sldId id="422" r:id="rId17"/>
    <p:sldId id="469" r:id="rId18"/>
    <p:sldId id="423" r:id="rId19"/>
    <p:sldId id="424" r:id="rId20"/>
    <p:sldId id="426" r:id="rId21"/>
    <p:sldId id="427" r:id="rId22"/>
    <p:sldId id="428" r:id="rId23"/>
    <p:sldId id="429" r:id="rId24"/>
    <p:sldId id="484" r:id="rId25"/>
    <p:sldId id="431" r:id="rId26"/>
    <p:sldId id="432" r:id="rId27"/>
    <p:sldId id="433" r:id="rId28"/>
    <p:sldId id="434" r:id="rId29"/>
    <p:sldId id="435" r:id="rId30"/>
    <p:sldId id="436" r:id="rId31"/>
    <p:sldId id="437" r:id="rId32"/>
    <p:sldId id="438" r:id="rId33"/>
    <p:sldId id="439" r:id="rId34"/>
    <p:sldId id="440" r:id="rId35"/>
    <p:sldId id="441" r:id="rId36"/>
    <p:sldId id="583" r:id="rId37"/>
    <p:sldId id="584" r:id="rId38"/>
    <p:sldId id="442" r:id="rId39"/>
    <p:sldId id="446" r:id="rId40"/>
    <p:sldId id="401" r:id="rId41"/>
    <p:sldId id="522" r:id="rId42"/>
    <p:sldId id="582" r:id="rId43"/>
    <p:sldId id="521" r:id="rId44"/>
    <p:sldId id="402" r:id="rId45"/>
    <p:sldId id="414" r:id="rId46"/>
    <p:sldId id="466" r:id="rId47"/>
    <p:sldId id="488" r:id="rId48"/>
    <p:sldId id="489" r:id="rId49"/>
    <p:sldId id="490" r:id="rId50"/>
    <p:sldId id="491" r:id="rId51"/>
    <p:sldId id="447" r:id="rId52"/>
    <p:sldId id="611" r:id="rId53"/>
    <p:sldId id="581" r:id="rId54"/>
    <p:sldId id="500" r:id="rId55"/>
    <p:sldId id="502" r:id="rId56"/>
    <p:sldId id="503" r:id="rId57"/>
    <p:sldId id="504" r:id="rId58"/>
    <p:sldId id="505" r:id="rId59"/>
    <p:sldId id="506" r:id="rId60"/>
    <p:sldId id="507" r:id="rId61"/>
    <p:sldId id="508" r:id="rId62"/>
    <p:sldId id="509" r:id="rId63"/>
    <p:sldId id="510" r:id="rId64"/>
    <p:sldId id="511" r:id="rId65"/>
    <p:sldId id="512" r:id="rId66"/>
    <p:sldId id="513" r:id="rId67"/>
    <p:sldId id="514" r:id="rId68"/>
    <p:sldId id="476" r:id="rId69"/>
    <p:sldId id="470" r:id="rId70"/>
    <p:sldId id="471" r:id="rId71"/>
    <p:sldId id="472" r:id="rId72"/>
  </p:sldIdLst>
  <p:sldSz cx="9144000" cy="6858000" type="screen4x3"/>
  <p:notesSz cx="6858000" cy="9144000"/>
  <p:defaultTextStyle>
    <a:defPPr>
      <a:defRPr lang="zh-CN"/>
    </a:defPPr>
    <a:lvl1pPr algn="ctr" rtl="0" fontAlgn="base">
      <a:spcBef>
        <a:spcPct val="0"/>
      </a:spcBef>
      <a:spcAft>
        <a:spcPct val="0"/>
      </a:spcAft>
      <a:defRPr sz="2800" b="1"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sz="2800" b="1"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sz="2800" b="1"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sz="2800" b="1"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sz="2800" b="1" kern="1200">
        <a:solidFill>
          <a:schemeClr val="tx1"/>
        </a:solidFill>
        <a:latin typeface="Times New Roman" pitchFamily="18" charset="0"/>
        <a:ea typeface="宋体" pitchFamily="2" charset="-122"/>
        <a:cs typeface="+mn-cs"/>
      </a:defRPr>
    </a:lvl5pPr>
    <a:lvl6pPr marL="2286000" algn="l" defTabSz="914400" rtl="0" eaLnBrk="1" latinLnBrk="0" hangingPunct="1">
      <a:defRPr sz="2800" b="1" kern="1200">
        <a:solidFill>
          <a:schemeClr val="tx1"/>
        </a:solidFill>
        <a:latin typeface="Times New Roman" pitchFamily="18" charset="0"/>
        <a:ea typeface="宋体" pitchFamily="2" charset="-122"/>
        <a:cs typeface="+mn-cs"/>
      </a:defRPr>
    </a:lvl6pPr>
    <a:lvl7pPr marL="2743200" algn="l" defTabSz="914400" rtl="0" eaLnBrk="1" latinLnBrk="0" hangingPunct="1">
      <a:defRPr sz="2800" b="1" kern="1200">
        <a:solidFill>
          <a:schemeClr val="tx1"/>
        </a:solidFill>
        <a:latin typeface="Times New Roman" pitchFamily="18" charset="0"/>
        <a:ea typeface="宋体" pitchFamily="2" charset="-122"/>
        <a:cs typeface="+mn-cs"/>
      </a:defRPr>
    </a:lvl7pPr>
    <a:lvl8pPr marL="3200400" algn="l" defTabSz="914400" rtl="0" eaLnBrk="1" latinLnBrk="0" hangingPunct="1">
      <a:defRPr sz="2800" b="1" kern="1200">
        <a:solidFill>
          <a:schemeClr val="tx1"/>
        </a:solidFill>
        <a:latin typeface="Times New Roman" pitchFamily="18" charset="0"/>
        <a:ea typeface="宋体" pitchFamily="2" charset="-122"/>
        <a:cs typeface="+mn-cs"/>
      </a:defRPr>
    </a:lvl8pPr>
    <a:lvl9pPr marL="3657600" algn="l" defTabSz="914400" rtl="0" eaLnBrk="1" latinLnBrk="0" hangingPunct="1">
      <a:defRPr sz="28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0000FF"/>
    <a:srgbClr val="FF99FF"/>
    <a:srgbClr val="FF0000"/>
    <a:srgbClr val="FF5050"/>
    <a:srgbClr val="993300"/>
    <a:srgbClr val="777777"/>
    <a:srgbClr val="66C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E0E25-0EEB-4271-9409-70694D44DA69}" v="5" dt="2020-11-04T00:50:29.496"/>
    <p1510:client id="{F5F696E2-98D5-485F-9C31-4FC0095D1951}" v="438" dt="2020-11-03T03:28:24.8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9" autoAdjust="0"/>
    <p:restoredTop sz="94613" autoAdjust="0"/>
  </p:normalViewPr>
  <p:slideViewPr>
    <p:cSldViewPr snapToGrid="0">
      <p:cViewPr varScale="1">
        <p:scale>
          <a:sx n="62" d="100"/>
          <a:sy n="62" d="100"/>
        </p:scale>
        <p:origin x="140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37" d="100"/>
          <a:sy n="37" d="100"/>
        </p:scale>
        <p:origin x="-14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79"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i Jun" userId="57e790d697ad4281" providerId="LiveId" clId="{F857DC8C-F296-4CC4-8D97-862BCDE198A5}"/>
    <pc:docChg chg="undo custSel addSld delSld modSld sldOrd">
      <pc:chgData name="Cai Jun" userId="57e790d697ad4281" providerId="LiveId" clId="{F857DC8C-F296-4CC4-8D97-862BCDE198A5}" dt="2020-06-07T23:52:53.061" v="1133" actId="1038"/>
      <pc:docMkLst>
        <pc:docMk/>
      </pc:docMkLst>
      <pc:sldChg chg="modSp">
        <pc:chgData name="Cai Jun" userId="57e790d697ad4281" providerId="LiveId" clId="{F857DC8C-F296-4CC4-8D97-862BCDE198A5}" dt="2020-06-07T23:48:59.692" v="1009"/>
        <pc:sldMkLst>
          <pc:docMk/>
          <pc:sldMk cId="1964381356" sldId="402"/>
        </pc:sldMkLst>
        <pc:graphicFrameChg chg="mod">
          <ac:chgData name="Cai Jun" userId="57e790d697ad4281" providerId="LiveId" clId="{F857DC8C-F296-4CC4-8D97-862BCDE198A5}" dt="2020-06-07T23:48:59.692" v="1009"/>
          <ac:graphicFrameMkLst>
            <pc:docMk/>
            <pc:sldMk cId="1964381356" sldId="402"/>
            <ac:graphicFrameMk id="8" creationId="{00000000-0000-0000-0000-000000000000}"/>
          </ac:graphicFrameMkLst>
        </pc:graphicFrameChg>
      </pc:sldChg>
      <pc:sldChg chg="modSp">
        <pc:chgData name="Cai Jun" userId="57e790d697ad4281" providerId="LiveId" clId="{F857DC8C-F296-4CC4-8D97-862BCDE198A5}" dt="2020-06-07T23:48:47.388" v="1007"/>
        <pc:sldMkLst>
          <pc:docMk/>
          <pc:sldMk cId="297338621" sldId="414"/>
        </pc:sldMkLst>
        <pc:graphicFrameChg chg="mod">
          <ac:chgData name="Cai Jun" userId="57e790d697ad4281" providerId="LiveId" clId="{F857DC8C-F296-4CC4-8D97-862BCDE198A5}" dt="2020-06-07T23:48:47.388" v="1007"/>
          <ac:graphicFrameMkLst>
            <pc:docMk/>
            <pc:sldMk cId="297338621" sldId="414"/>
            <ac:graphicFrameMk id="8" creationId="{00000000-0000-0000-0000-000000000000}"/>
          </ac:graphicFrameMkLst>
        </pc:graphicFrameChg>
      </pc:sldChg>
      <pc:sldChg chg="modSp mod">
        <pc:chgData name="Cai Jun" userId="57e790d697ad4281" providerId="LiveId" clId="{F857DC8C-F296-4CC4-8D97-862BCDE198A5}" dt="2020-06-03T14:32:09.500" v="33" actId="113"/>
        <pc:sldMkLst>
          <pc:docMk/>
          <pc:sldMk cId="0" sldId="418"/>
        </pc:sldMkLst>
        <pc:spChg chg="mod">
          <ac:chgData name="Cai Jun" userId="57e790d697ad4281" providerId="LiveId" clId="{F857DC8C-F296-4CC4-8D97-862BCDE198A5}" dt="2020-06-03T14:32:04.904" v="32" actId="113"/>
          <ac:spMkLst>
            <pc:docMk/>
            <pc:sldMk cId="0" sldId="418"/>
            <ac:spMk id="13" creationId="{00000000-0000-0000-0000-000000000000}"/>
          </ac:spMkLst>
        </pc:spChg>
        <pc:spChg chg="mod">
          <ac:chgData name="Cai Jun" userId="57e790d697ad4281" providerId="LiveId" clId="{F857DC8C-F296-4CC4-8D97-862BCDE198A5}" dt="2020-06-03T14:32:09.500" v="33" actId="113"/>
          <ac:spMkLst>
            <pc:docMk/>
            <pc:sldMk cId="0" sldId="418"/>
            <ac:spMk id="15" creationId="{00000000-0000-0000-0000-000000000000}"/>
          </ac:spMkLst>
        </pc:spChg>
        <pc:graphicFrameChg chg="mod">
          <ac:chgData name="Cai Jun" userId="57e790d697ad4281" providerId="LiveId" clId="{F857DC8C-F296-4CC4-8D97-862BCDE198A5}" dt="2020-06-03T14:22:40.469" v="21"/>
          <ac:graphicFrameMkLst>
            <pc:docMk/>
            <pc:sldMk cId="0" sldId="418"/>
            <ac:graphicFrameMk id="7" creationId="{00000000-0000-0000-0000-000000000000}"/>
          </ac:graphicFrameMkLst>
        </pc:graphicFrameChg>
        <pc:graphicFrameChg chg="mod">
          <ac:chgData name="Cai Jun" userId="57e790d697ad4281" providerId="LiveId" clId="{F857DC8C-F296-4CC4-8D97-862BCDE198A5}" dt="2020-06-03T14:22:30.687" v="18"/>
          <ac:graphicFrameMkLst>
            <pc:docMk/>
            <pc:sldMk cId="0" sldId="418"/>
            <ac:graphicFrameMk id="12" creationId="{00000000-0000-0000-0000-000000000000}"/>
          </ac:graphicFrameMkLst>
        </pc:graphicFrameChg>
      </pc:sldChg>
      <pc:sldChg chg="delSp modSp mod">
        <pc:chgData name="Cai Jun" userId="57e790d697ad4281" providerId="LiveId" clId="{F857DC8C-F296-4CC4-8D97-862BCDE198A5}" dt="2020-06-03T14:42:22.471" v="170" actId="20577"/>
        <pc:sldMkLst>
          <pc:docMk/>
          <pc:sldMk cId="0" sldId="422"/>
        </pc:sldMkLst>
        <pc:spChg chg="mod">
          <ac:chgData name="Cai Jun" userId="57e790d697ad4281" providerId="LiveId" clId="{F857DC8C-F296-4CC4-8D97-862BCDE198A5}" dt="2020-06-03T14:40:28.311" v="155" actId="113"/>
          <ac:spMkLst>
            <pc:docMk/>
            <pc:sldMk cId="0" sldId="422"/>
            <ac:spMk id="11282" creationId="{00000000-0000-0000-0000-000000000000}"/>
          </ac:spMkLst>
        </pc:spChg>
        <pc:spChg chg="mod">
          <ac:chgData name="Cai Jun" userId="57e790d697ad4281" providerId="LiveId" clId="{F857DC8C-F296-4CC4-8D97-862BCDE198A5}" dt="2020-06-03T14:42:22.471" v="170" actId="20577"/>
          <ac:spMkLst>
            <pc:docMk/>
            <pc:sldMk cId="0" sldId="422"/>
            <ac:spMk id="12296" creationId="{00000000-0000-0000-0000-000000000000}"/>
          </ac:spMkLst>
        </pc:spChg>
        <pc:spChg chg="mod">
          <ac:chgData name="Cai Jun" userId="57e790d697ad4281" providerId="LiveId" clId="{F857DC8C-F296-4CC4-8D97-862BCDE198A5}" dt="2020-06-03T14:40:25.646" v="154" actId="113"/>
          <ac:spMkLst>
            <pc:docMk/>
            <pc:sldMk cId="0" sldId="422"/>
            <ac:spMk id="12298" creationId="{00000000-0000-0000-0000-000000000000}"/>
          </ac:spMkLst>
        </pc:spChg>
        <pc:graphicFrameChg chg="mod">
          <ac:chgData name="Cai Jun" userId="57e790d697ad4281" providerId="LiveId" clId="{F857DC8C-F296-4CC4-8D97-862BCDE198A5}" dt="2020-06-03T14:40:39.724" v="157"/>
          <ac:graphicFrameMkLst>
            <pc:docMk/>
            <pc:sldMk cId="0" sldId="422"/>
            <ac:graphicFrameMk id="12291" creationId="{00000000-0000-0000-0000-000000000000}"/>
          </ac:graphicFrameMkLst>
        </pc:graphicFrameChg>
        <pc:graphicFrameChg chg="mod">
          <ac:chgData name="Cai Jun" userId="57e790d697ad4281" providerId="LiveId" clId="{F857DC8C-F296-4CC4-8D97-862BCDE198A5}" dt="2020-06-03T14:42:14.845" v="168" actId="1076"/>
          <ac:graphicFrameMkLst>
            <pc:docMk/>
            <pc:sldMk cId="0" sldId="422"/>
            <ac:graphicFrameMk id="12292" creationId="{00000000-0000-0000-0000-000000000000}"/>
          </ac:graphicFrameMkLst>
        </pc:graphicFrameChg>
        <pc:graphicFrameChg chg="del mod">
          <ac:chgData name="Cai Jun" userId="57e790d697ad4281" providerId="LiveId" clId="{F857DC8C-F296-4CC4-8D97-862BCDE198A5}" dt="2020-06-03T14:42:09.935" v="167" actId="478"/>
          <ac:graphicFrameMkLst>
            <pc:docMk/>
            <pc:sldMk cId="0" sldId="422"/>
            <ac:graphicFrameMk id="12293" creationId="{00000000-0000-0000-0000-000000000000}"/>
          </ac:graphicFrameMkLst>
        </pc:graphicFrameChg>
        <pc:graphicFrameChg chg="del mod">
          <ac:chgData name="Cai Jun" userId="57e790d697ad4281" providerId="LiveId" clId="{F857DC8C-F296-4CC4-8D97-862BCDE198A5}" dt="2020-06-03T14:42:09.935" v="167" actId="478"/>
          <ac:graphicFrameMkLst>
            <pc:docMk/>
            <pc:sldMk cId="0" sldId="422"/>
            <ac:graphicFrameMk id="12294" creationId="{00000000-0000-0000-0000-000000000000}"/>
          </ac:graphicFrameMkLst>
        </pc:graphicFrameChg>
        <pc:graphicFrameChg chg="del mod">
          <ac:chgData name="Cai Jun" userId="57e790d697ad4281" providerId="LiveId" clId="{F857DC8C-F296-4CC4-8D97-862BCDE198A5}" dt="2020-06-03T14:42:09.935" v="167" actId="478"/>
          <ac:graphicFrameMkLst>
            <pc:docMk/>
            <pc:sldMk cId="0" sldId="422"/>
            <ac:graphicFrameMk id="12295" creationId="{00000000-0000-0000-0000-000000000000}"/>
          </ac:graphicFrameMkLst>
        </pc:graphicFrameChg>
      </pc:sldChg>
      <pc:sldChg chg="modSp">
        <pc:chgData name="Cai Jun" userId="57e790d697ad4281" providerId="LiveId" clId="{F857DC8C-F296-4CC4-8D97-862BCDE198A5}" dt="2020-06-03T14:44:44.467" v="201"/>
        <pc:sldMkLst>
          <pc:docMk/>
          <pc:sldMk cId="0" sldId="423"/>
        </pc:sldMkLst>
        <pc:graphicFrameChg chg="mod">
          <ac:chgData name="Cai Jun" userId="57e790d697ad4281" providerId="LiveId" clId="{F857DC8C-F296-4CC4-8D97-862BCDE198A5}" dt="2020-06-03T14:44:03.438" v="186"/>
          <ac:graphicFrameMkLst>
            <pc:docMk/>
            <pc:sldMk cId="0" sldId="423"/>
            <ac:graphicFrameMk id="14342" creationId="{00000000-0000-0000-0000-000000000000}"/>
          </ac:graphicFrameMkLst>
        </pc:graphicFrameChg>
        <pc:graphicFrameChg chg="mod">
          <ac:chgData name="Cai Jun" userId="57e790d697ad4281" providerId="LiveId" clId="{F857DC8C-F296-4CC4-8D97-862BCDE198A5}" dt="2020-06-03T14:44:08.644" v="188"/>
          <ac:graphicFrameMkLst>
            <pc:docMk/>
            <pc:sldMk cId="0" sldId="423"/>
            <ac:graphicFrameMk id="14343" creationId="{00000000-0000-0000-0000-000000000000}"/>
          </ac:graphicFrameMkLst>
        </pc:graphicFrameChg>
        <pc:graphicFrameChg chg="mod">
          <ac:chgData name="Cai Jun" userId="57e790d697ad4281" providerId="LiveId" clId="{F857DC8C-F296-4CC4-8D97-862BCDE198A5}" dt="2020-06-03T14:44:13.451" v="190"/>
          <ac:graphicFrameMkLst>
            <pc:docMk/>
            <pc:sldMk cId="0" sldId="423"/>
            <ac:graphicFrameMk id="14344" creationId="{00000000-0000-0000-0000-000000000000}"/>
          </ac:graphicFrameMkLst>
        </pc:graphicFrameChg>
        <pc:graphicFrameChg chg="mod">
          <ac:chgData name="Cai Jun" userId="57e790d697ad4281" providerId="LiveId" clId="{F857DC8C-F296-4CC4-8D97-862BCDE198A5}" dt="2020-06-03T14:44:29.201" v="197"/>
          <ac:graphicFrameMkLst>
            <pc:docMk/>
            <pc:sldMk cId="0" sldId="423"/>
            <ac:graphicFrameMk id="14345" creationId="{00000000-0000-0000-0000-000000000000}"/>
          </ac:graphicFrameMkLst>
        </pc:graphicFrameChg>
        <pc:graphicFrameChg chg="mod">
          <ac:chgData name="Cai Jun" userId="57e790d697ad4281" providerId="LiveId" clId="{F857DC8C-F296-4CC4-8D97-862BCDE198A5}" dt="2020-06-03T14:44:23.354" v="194"/>
          <ac:graphicFrameMkLst>
            <pc:docMk/>
            <pc:sldMk cId="0" sldId="423"/>
            <ac:graphicFrameMk id="14346" creationId="{00000000-0000-0000-0000-000000000000}"/>
          </ac:graphicFrameMkLst>
        </pc:graphicFrameChg>
        <pc:graphicFrameChg chg="mod">
          <ac:chgData name="Cai Jun" userId="57e790d697ad4281" providerId="LiveId" clId="{F857DC8C-F296-4CC4-8D97-862BCDE198A5}" dt="2020-06-03T14:44:18.322" v="192"/>
          <ac:graphicFrameMkLst>
            <pc:docMk/>
            <pc:sldMk cId="0" sldId="423"/>
            <ac:graphicFrameMk id="14347" creationId="{00000000-0000-0000-0000-000000000000}"/>
          </ac:graphicFrameMkLst>
        </pc:graphicFrameChg>
        <pc:graphicFrameChg chg="mod">
          <ac:chgData name="Cai Jun" userId="57e790d697ad4281" providerId="LiveId" clId="{F857DC8C-F296-4CC4-8D97-862BCDE198A5}" dt="2020-06-03T14:44:37.394" v="199"/>
          <ac:graphicFrameMkLst>
            <pc:docMk/>
            <pc:sldMk cId="0" sldId="423"/>
            <ac:graphicFrameMk id="14349" creationId="{00000000-0000-0000-0000-000000000000}"/>
          </ac:graphicFrameMkLst>
        </pc:graphicFrameChg>
        <pc:graphicFrameChg chg="mod">
          <ac:chgData name="Cai Jun" userId="57e790d697ad4281" providerId="LiveId" clId="{F857DC8C-F296-4CC4-8D97-862BCDE198A5}" dt="2020-06-03T14:44:44.467" v="201"/>
          <ac:graphicFrameMkLst>
            <pc:docMk/>
            <pc:sldMk cId="0" sldId="423"/>
            <ac:graphicFrameMk id="14350" creationId="{00000000-0000-0000-0000-000000000000}"/>
          </ac:graphicFrameMkLst>
        </pc:graphicFrameChg>
      </pc:sldChg>
      <pc:sldChg chg="addSp delSp modSp mod">
        <pc:chgData name="Cai Jun" userId="57e790d697ad4281" providerId="LiveId" clId="{F857DC8C-F296-4CC4-8D97-862BCDE198A5}" dt="2020-06-03T14:49:34.733" v="300" actId="1036"/>
        <pc:sldMkLst>
          <pc:docMk/>
          <pc:sldMk cId="0" sldId="424"/>
        </pc:sldMkLst>
        <pc:spChg chg="mod">
          <ac:chgData name="Cai Jun" userId="57e790d697ad4281" providerId="LiveId" clId="{F857DC8C-F296-4CC4-8D97-862BCDE198A5}" dt="2020-06-03T14:45:36.176" v="202" actId="113"/>
          <ac:spMkLst>
            <pc:docMk/>
            <pc:sldMk cId="0" sldId="424"/>
            <ac:spMk id="15362" creationId="{00000000-0000-0000-0000-000000000000}"/>
          </ac:spMkLst>
        </pc:spChg>
        <pc:spChg chg="del mod">
          <ac:chgData name="Cai Jun" userId="57e790d697ad4281" providerId="LiveId" clId="{F857DC8C-F296-4CC4-8D97-862BCDE198A5}" dt="2020-06-03T14:49:02.149" v="272" actId="478"/>
          <ac:spMkLst>
            <pc:docMk/>
            <pc:sldMk cId="0" sldId="424"/>
            <ac:spMk id="15372" creationId="{00000000-0000-0000-0000-000000000000}"/>
          </ac:spMkLst>
        </pc:spChg>
        <pc:spChg chg="mod">
          <ac:chgData name="Cai Jun" userId="57e790d697ad4281" providerId="LiveId" clId="{F857DC8C-F296-4CC4-8D97-862BCDE198A5}" dt="2020-06-03T14:48:21.366" v="260" actId="1035"/>
          <ac:spMkLst>
            <pc:docMk/>
            <pc:sldMk cId="0" sldId="424"/>
            <ac:spMk id="103700" creationId="{00000000-0000-0000-0000-000000000000}"/>
          </ac:spMkLst>
        </pc:spChg>
        <pc:spChg chg="mod">
          <ac:chgData name="Cai Jun" userId="57e790d697ad4281" providerId="LiveId" clId="{F857DC8C-F296-4CC4-8D97-862BCDE198A5}" dt="2020-06-03T14:48:21.366" v="260" actId="1035"/>
          <ac:spMkLst>
            <pc:docMk/>
            <pc:sldMk cId="0" sldId="424"/>
            <ac:spMk id="103701" creationId="{00000000-0000-0000-0000-000000000000}"/>
          </ac:spMkLst>
        </pc:spChg>
        <pc:spChg chg="mod">
          <ac:chgData name="Cai Jun" userId="57e790d697ad4281" providerId="LiveId" clId="{F857DC8C-F296-4CC4-8D97-862BCDE198A5}" dt="2020-06-03T14:48:21.366" v="260" actId="1035"/>
          <ac:spMkLst>
            <pc:docMk/>
            <pc:sldMk cId="0" sldId="424"/>
            <ac:spMk id="103702" creationId="{00000000-0000-0000-0000-000000000000}"/>
          </ac:spMkLst>
        </pc:spChg>
        <pc:spChg chg="mod">
          <ac:chgData name="Cai Jun" userId="57e790d697ad4281" providerId="LiveId" clId="{F857DC8C-F296-4CC4-8D97-862BCDE198A5}" dt="2020-06-03T14:48:21.366" v="260" actId="1035"/>
          <ac:spMkLst>
            <pc:docMk/>
            <pc:sldMk cId="0" sldId="424"/>
            <ac:spMk id="103703" creationId="{00000000-0000-0000-0000-000000000000}"/>
          </ac:spMkLst>
        </pc:spChg>
        <pc:spChg chg="mod">
          <ac:chgData name="Cai Jun" userId="57e790d697ad4281" providerId="LiveId" clId="{F857DC8C-F296-4CC4-8D97-862BCDE198A5}" dt="2020-06-03T14:48:21.366" v="260" actId="1035"/>
          <ac:spMkLst>
            <pc:docMk/>
            <pc:sldMk cId="0" sldId="424"/>
            <ac:spMk id="103706" creationId="{00000000-0000-0000-0000-000000000000}"/>
          </ac:spMkLst>
        </pc:spChg>
        <pc:graphicFrameChg chg="add mod">
          <ac:chgData name="Cai Jun" userId="57e790d697ad4281" providerId="LiveId" clId="{F857DC8C-F296-4CC4-8D97-862BCDE198A5}" dt="2020-06-03T14:49:34.733" v="300" actId="1036"/>
          <ac:graphicFrameMkLst>
            <pc:docMk/>
            <pc:sldMk cId="0" sldId="424"/>
            <ac:graphicFrameMk id="14" creationId="{6FBC3778-267B-4079-BCEB-9BD30C48C55C}"/>
          </ac:graphicFrameMkLst>
        </pc:graphicFrameChg>
        <pc:graphicFrameChg chg="add mod">
          <ac:chgData name="Cai Jun" userId="57e790d697ad4281" providerId="LiveId" clId="{F857DC8C-F296-4CC4-8D97-862BCDE198A5}" dt="2020-06-03T14:49:34.733" v="300" actId="1036"/>
          <ac:graphicFrameMkLst>
            <pc:docMk/>
            <pc:sldMk cId="0" sldId="424"/>
            <ac:graphicFrameMk id="15" creationId="{136251A8-7B09-4194-AA0C-68D5F8513323}"/>
          </ac:graphicFrameMkLst>
        </pc:graphicFrameChg>
        <pc:graphicFrameChg chg="mod">
          <ac:chgData name="Cai Jun" userId="57e790d697ad4281" providerId="LiveId" clId="{F857DC8C-F296-4CC4-8D97-862BCDE198A5}" dt="2020-06-03T14:48:43.792" v="267" actId="1076"/>
          <ac:graphicFrameMkLst>
            <pc:docMk/>
            <pc:sldMk cId="0" sldId="424"/>
            <ac:graphicFrameMk id="15363" creationId="{00000000-0000-0000-0000-000000000000}"/>
          </ac:graphicFrameMkLst>
        </pc:graphicFrameChg>
        <pc:graphicFrameChg chg="del mod">
          <ac:chgData name="Cai Jun" userId="57e790d697ad4281" providerId="LiveId" clId="{F857DC8C-F296-4CC4-8D97-862BCDE198A5}" dt="2020-06-03T14:48:40.950" v="266" actId="478"/>
          <ac:graphicFrameMkLst>
            <pc:docMk/>
            <pc:sldMk cId="0" sldId="424"/>
            <ac:graphicFrameMk id="15364" creationId="{00000000-0000-0000-0000-000000000000}"/>
          </ac:graphicFrameMkLst>
        </pc:graphicFrameChg>
        <pc:graphicFrameChg chg="del mod">
          <ac:chgData name="Cai Jun" userId="57e790d697ad4281" providerId="LiveId" clId="{F857DC8C-F296-4CC4-8D97-862BCDE198A5}" dt="2020-06-03T14:49:02.149" v="272" actId="478"/>
          <ac:graphicFrameMkLst>
            <pc:docMk/>
            <pc:sldMk cId="0" sldId="424"/>
            <ac:graphicFrameMk id="15371" creationId="{00000000-0000-0000-0000-000000000000}"/>
          </ac:graphicFrameMkLst>
        </pc:graphicFrameChg>
        <pc:graphicFrameChg chg="mod">
          <ac:chgData name="Cai Jun" userId="57e790d697ad4281" providerId="LiveId" clId="{F857DC8C-F296-4CC4-8D97-862BCDE198A5}" dt="2020-06-03T14:48:47.191" v="268" actId="1076"/>
          <ac:graphicFrameMkLst>
            <pc:docMk/>
            <pc:sldMk cId="0" sldId="424"/>
            <ac:graphicFrameMk id="15373" creationId="{00000000-0000-0000-0000-000000000000}"/>
          </ac:graphicFrameMkLst>
        </pc:graphicFrameChg>
        <pc:graphicFrameChg chg="mod">
          <ac:chgData name="Cai Jun" userId="57e790d697ad4281" providerId="LiveId" clId="{F857DC8C-F296-4CC4-8D97-862BCDE198A5}" dt="2020-06-03T14:49:12.734" v="287" actId="1036"/>
          <ac:graphicFrameMkLst>
            <pc:docMk/>
            <pc:sldMk cId="0" sldId="424"/>
            <ac:graphicFrameMk id="103712" creationId="{00000000-0000-0000-0000-000000000000}"/>
          </ac:graphicFrameMkLst>
        </pc:graphicFrameChg>
      </pc:sldChg>
      <pc:sldChg chg="addSp delSp modSp del mod">
        <pc:chgData name="Cai Jun" userId="57e790d697ad4281" providerId="LiveId" clId="{F857DC8C-F296-4CC4-8D97-862BCDE198A5}" dt="2020-06-03T14:49:38.743" v="301" actId="47"/>
        <pc:sldMkLst>
          <pc:docMk/>
          <pc:sldMk cId="0" sldId="425"/>
        </pc:sldMkLst>
        <pc:graphicFrameChg chg="add del mod">
          <ac:chgData name="Cai Jun" userId="57e790d697ad4281" providerId="LiveId" clId="{F857DC8C-F296-4CC4-8D97-862BCDE198A5}" dt="2020-06-03T14:49:28.208" v="292" actId="21"/>
          <ac:graphicFrameMkLst>
            <pc:docMk/>
            <pc:sldMk cId="0" sldId="425"/>
            <ac:graphicFrameMk id="16388" creationId="{00000000-0000-0000-0000-000000000000}"/>
          </ac:graphicFrameMkLst>
        </pc:graphicFrameChg>
        <pc:graphicFrameChg chg="add del mod">
          <ac:chgData name="Cai Jun" userId="57e790d697ad4281" providerId="LiveId" clId="{F857DC8C-F296-4CC4-8D97-862BCDE198A5}" dt="2020-06-03T14:49:28.208" v="292" actId="21"/>
          <ac:graphicFrameMkLst>
            <pc:docMk/>
            <pc:sldMk cId="0" sldId="425"/>
            <ac:graphicFrameMk id="16395" creationId="{00000000-0000-0000-0000-000000000000}"/>
          </ac:graphicFrameMkLst>
        </pc:graphicFrameChg>
      </pc:sldChg>
      <pc:sldChg chg="modSp">
        <pc:chgData name="Cai Jun" userId="57e790d697ad4281" providerId="LiveId" clId="{F857DC8C-F296-4CC4-8D97-862BCDE198A5}" dt="2020-06-06T12:54:22.048" v="1003" actId="113"/>
        <pc:sldMkLst>
          <pc:docMk/>
          <pc:sldMk cId="0" sldId="432"/>
        </pc:sldMkLst>
        <pc:spChg chg="mod">
          <ac:chgData name="Cai Jun" userId="57e790d697ad4281" providerId="LiveId" clId="{F857DC8C-F296-4CC4-8D97-862BCDE198A5}" dt="2020-06-06T12:54:17.694" v="1002" actId="113"/>
          <ac:spMkLst>
            <pc:docMk/>
            <pc:sldMk cId="0" sldId="432"/>
            <ac:spMk id="24590" creationId="{00000000-0000-0000-0000-000000000000}"/>
          </ac:spMkLst>
        </pc:spChg>
        <pc:spChg chg="mod">
          <ac:chgData name="Cai Jun" userId="57e790d697ad4281" providerId="LiveId" clId="{F857DC8C-F296-4CC4-8D97-862BCDE198A5}" dt="2020-06-06T12:54:17.694" v="1002" actId="113"/>
          <ac:spMkLst>
            <pc:docMk/>
            <pc:sldMk cId="0" sldId="432"/>
            <ac:spMk id="24591" creationId="{00000000-0000-0000-0000-000000000000}"/>
          </ac:spMkLst>
        </pc:spChg>
        <pc:spChg chg="mod">
          <ac:chgData name="Cai Jun" userId="57e790d697ad4281" providerId="LiveId" clId="{F857DC8C-F296-4CC4-8D97-862BCDE198A5}" dt="2020-06-06T12:54:17.694" v="1002" actId="113"/>
          <ac:spMkLst>
            <pc:docMk/>
            <pc:sldMk cId="0" sldId="432"/>
            <ac:spMk id="24592" creationId="{00000000-0000-0000-0000-000000000000}"/>
          </ac:spMkLst>
        </pc:spChg>
        <pc:spChg chg="mod">
          <ac:chgData name="Cai Jun" userId="57e790d697ad4281" providerId="LiveId" clId="{F857DC8C-F296-4CC4-8D97-862BCDE198A5}" dt="2020-06-06T12:54:22.048" v="1003" actId="113"/>
          <ac:spMkLst>
            <pc:docMk/>
            <pc:sldMk cId="0" sldId="432"/>
            <ac:spMk id="24593" creationId="{00000000-0000-0000-0000-000000000000}"/>
          </ac:spMkLst>
        </pc:spChg>
        <pc:spChg chg="mod">
          <ac:chgData name="Cai Jun" userId="57e790d697ad4281" providerId="LiveId" clId="{F857DC8C-F296-4CC4-8D97-862BCDE198A5}" dt="2020-06-06T12:54:17.694" v="1002" actId="113"/>
          <ac:spMkLst>
            <pc:docMk/>
            <pc:sldMk cId="0" sldId="432"/>
            <ac:spMk id="24594" creationId="{00000000-0000-0000-0000-000000000000}"/>
          </ac:spMkLst>
        </pc:spChg>
        <pc:grpChg chg="mod">
          <ac:chgData name="Cai Jun" userId="57e790d697ad4281" providerId="LiveId" clId="{F857DC8C-F296-4CC4-8D97-862BCDE198A5}" dt="2020-06-06T12:54:17.694" v="1002" actId="113"/>
          <ac:grpSpMkLst>
            <pc:docMk/>
            <pc:sldMk cId="0" sldId="432"/>
            <ac:grpSpMk id="104499" creationId="{00000000-0000-0000-0000-000000000000}"/>
          </ac:grpSpMkLst>
        </pc:grpChg>
      </pc:sldChg>
      <pc:sldChg chg="modSp">
        <pc:chgData name="Cai Jun" userId="57e790d697ad4281" providerId="LiveId" clId="{F857DC8C-F296-4CC4-8D97-862BCDE198A5}" dt="2020-06-06T12:54:30.359" v="1005" actId="113"/>
        <pc:sldMkLst>
          <pc:docMk/>
          <pc:sldMk cId="0" sldId="433"/>
        </pc:sldMkLst>
        <pc:spChg chg="mod">
          <ac:chgData name="Cai Jun" userId="57e790d697ad4281" providerId="LiveId" clId="{F857DC8C-F296-4CC4-8D97-862BCDE198A5}" dt="2020-06-06T12:54:27.130" v="1004" actId="113"/>
          <ac:spMkLst>
            <pc:docMk/>
            <pc:sldMk cId="0" sldId="433"/>
            <ac:spMk id="25" creationId="{AE383D4D-DC8A-40B4-BE2C-2AFB5C958BEB}"/>
          </ac:spMkLst>
        </pc:spChg>
        <pc:spChg chg="mod">
          <ac:chgData name="Cai Jun" userId="57e790d697ad4281" providerId="LiveId" clId="{F857DC8C-F296-4CC4-8D97-862BCDE198A5}" dt="2020-06-06T12:54:27.130" v="1004" actId="113"/>
          <ac:spMkLst>
            <pc:docMk/>
            <pc:sldMk cId="0" sldId="433"/>
            <ac:spMk id="26" creationId="{210E9F34-0702-436F-AB92-DCEEDE67B992}"/>
          </ac:spMkLst>
        </pc:spChg>
        <pc:spChg chg="mod">
          <ac:chgData name="Cai Jun" userId="57e790d697ad4281" providerId="LiveId" clId="{F857DC8C-F296-4CC4-8D97-862BCDE198A5}" dt="2020-06-06T12:54:27.130" v="1004" actId="113"/>
          <ac:spMkLst>
            <pc:docMk/>
            <pc:sldMk cId="0" sldId="433"/>
            <ac:spMk id="27" creationId="{3F81061F-4A8E-476A-A267-EC8DDC0C391F}"/>
          </ac:spMkLst>
        </pc:spChg>
        <pc:spChg chg="mod">
          <ac:chgData name="Cai Jun" userId="57e790d697ad4281" providerId="LiveId" clId="{F857DC8C-F296-4CC4-8D97-862BCDE198A5}" dt="2020-06-06T12:54:30.359" v="1005" actId="113"/>
          <ac:spMkLst>
            <pc:docMk/>
            <pc:sldMk cId="0" sldId="433"/>
            <ac:spMk id="28" creationId="{190B5EE7-1D23-40D3-B943-398CAD82B62C}"/>
          </ac:spMkLst>
        </pc:spChg>
        <pc:spChg chg="mod">
          <ac:chgData name="Cai Jun" userId="57e790d697ad4281" providerId="LiveId" clId="{F857DC8C-F296-4CC4-8D97-862BCDE198A5}" dt="2020-06-06T12:54:27.130" v="1004" actId="113"/>
          <ac:spMkLst>
            <pc:docMk/>
            <pc:sldMk cId="0" sldId="433"/>
            <ac:spMk id="29" creationId="{9E714947-D96B-4C59-8C1A-3B68778AD776}"/>
          </ac:spMkLst>
        </pc:spChg>
        <pc:grpChg chg="mod">
          <ac:chgData name="Cai Jun" userId="57e790d697ad4281" providerId="LiveId" clId="{F857DC8C-F296-4CC4-8D97-862BCDE198A5}" dt="2020-06-06T12:54:27.130" v="1004" actId="113"/>
          <ac:grpSpMkLst>
            <pc:docMk/>
            <pc:sldMk cId="0" sldId="433"/>
            <ac:grpSpMk id="24" creationId="{A5E24226-4BCF-4598-86A2-42C616C03B0C}"/>
          </ac:grpSpMkLst>
        </pc:grpChg>
      </pc:sldChg>
      <pc:sldChg chg="modSp">
        <pc:chgData name="Cai Jun" userId="57e790d697ad4281" providerId="LiveId" clId="{F857DC8C-F296-4CC4-8D97-862BCDE198A5}" dt="2020-06-06T12:46:46.679" v="920" actId="113"/>
        <pc:sldMkLst>
          <pc:docMk/>
          <pc:sldMk cId="0" sldId="435"/>
        </pc:sldMkLst>
        <pc:spChg chg="mod">
          <ac:chgData name="Cai Jun" userId="57e790d697ad4281" providerId="LiveId" clId="{F857DC8C-F296-4CC4-8D97-862BCDE198A5}" dt="2020-06-06T12:46:43.140" v="919" actId="113"/>
          <ac:spMkLst>
            <pc:docMk/>
            <pc:sldMk cId="0" sldId="435"/>
            <ac:spMk id="22" creationId="{66EF5927-31CC-4476-A76A-5E9C04A12E6C}"/>
          </ac:spMkLst>
        </pc:spChg>
        <pc:spChg chg="mod">
          <ac:chgData name="Cai Jun" userId="57e790d697ad4281" providerId="LiveId" clId="{F857DC8C-F296-4CC4-8D97-862BCDE198A5}" dt="2020-06-06T12:46:43.140" v="919" actId="113"/>
          <ac:spMkLst>
            <pc:docMk/>
            <pc:sldMk cId="0" sldId="435"/>
            <ac:spMk id="23" creationId="{FFA719DC-D856-4448-ABF7-7C283C0CE00F}"/>
          </ac:spMkLst>
        </pc:spChg>
        <pc:spChg chg="mod">
          <ac:chgData name="Cai Jun" userId="57e790d697ad4281" providerId="LiveId" clId="{F857DC8C-F296-4CC4-8D97-862BCDE198A5}" dt="2020-06-06T12:46:43.140" v="919" actId="113"/>
          <ac:spMkLst>
            <pc:docMk/>
            <pc:sldMk cId="0" sldId="435"/>
            <ac:spMk id="24" creationId="{86C95288-4025-406A-BB57-886C682AA1B5}"/>
          </ac:spMkLst>
        </pc:spChg>
        <pc:spChg chg="mod">
          <ac:chgData name="Cai Jun" userId="57e790d697ad4281" providerId="LiveId" clId="{F857DC8C-F296-4CC4-8D97-862BCDE198A5}" dt="2020-06-06T12:46:46.679" v="920" actId="113"/>
          <ac:spMkLst>
            <pc:docMk/>
            <pc:sldMk cId="0" sldId="435"/>
            <ac:spMk id="25" creationId="{6D4DDDAF-E1ED-4F7A-8B59-ED9A4B5A2866}"/>
          </ac:spMkLst>
        </pc:spChg>
        <pc:spChg chg="mod">
          <ac:chgData name="Cai Jun" userId="57e790d697ad4281" providerId="LiveId" clId="{F857DC8C-F296-4CC4-8D97-862BCDE198A5}" dt="2020-06-06T12:46:43.140" v="919" actId="113"/>
          <ac:spMkLst>
            <pc:docMk/>
            <pc:sldMk cId="0" sldId="435"/>
            <ac:spMk id="26" creationId="{C74BE823-3F33-4636-80F2-9507A31302E5}"/>
          </ac:spMkLst>
        </pc:spChg>
        <pc:grpChg chg="mod">
          <ac:chgData name="Cai Jun" userId="57e790d697ad4281" providerId="LiveId" clId="{F857DC8C-F296-4CC4-8D97-862BCDE198A5}" dt="2020-06-06T12:46:43.140" v="919" actId="113"/>
          <ac:grpSpMkLst>
            <pc:docMk/>
            <pc:sldMk cId="0" sldId="435"/>
            <ac:grpSpMk id="21" creationId="{7979E20D-0037-4561-8460-EF48DC85EA55}"/>
          </ac:grpSpMkLst>
        </pc:grpChg>
      </pc:sldChg>
      <pc:sldChg chg="addSp delSp modSp mod">
        <pc:chgData name="Cai Jun" userId="57e790d697ad4281" providerId="LiveId" clId="{F857DC8C-F296-4CC4-8D97-862BCDE198A5}" dt="2020-06-06T02:16:58.587" v="363" actId="1076"/>
        <pc:sldMkLst>
          <pc:docMk/>
          <pc:sldMk cId="0" sldId="440"/>
        </pc:sldMkLst>
        <pc:spChg chg="mod">
          <ac:chgData name="Cai Jun" userId="57e790d697ad4281" providerId="LiveId" clId="{F857DC8C-F296-4CC4-8D97-862BCDE198A5}" dt="2020-06-06T02:04:44.836" v="307" actId="113"/>
          <ac:spMkLst>
            <pc:docMk/>
            <pc:sldMk cId="0" sldId="440"/>
            <ac:spMk id="138250" creationId="{00000000-0000-0000-0000-000000000000}"/>
          </ac:spMkLst>
        </pc:spChg>
        <pc:spChg chg="mod">
          <ac:chgData name="Cai Jun" userId="57e790d697ad4281" providerId="LiveId" clId="{F857DC8C-F296-4CC4-8D97-862BCDE198A5}" dt="2020-06-06T02:04:27.171" v="302" actId="113"/>
          <ac:spMkLst>
            <pc:docMk/>
            <pc:sldMk cId="0" sldId="440"/>
            <ac:spMk id="138256" creationId="{00000000-0000-0000-0000-000000000000}"/>
          </ac:spMkLst>
        </pc:spChg>
        <pc:spChg chg="mod">
          <ac:chgData name="Cai Jun" userId="57e790d697ad4281" providerId="LiveId" clId="{F857DC8C-F296-4CC4-8D97-862BCDE198A5}" dt="2020-06-06T02:04:31.094" v="303" actId="113"/>
          <ac:spMkLst>
            <pc:docMk/>
            <pc:sldMk cId="0" sldId="440"/>
            <ac:spMk id="138257" creationId="{00000000-0000-0000-0000-000000000000}"/>
          </ac:spMkLst>
        </pc:spChg>
        <pc:graphicFrameChg chg="add mod">
          <ac:chgData name="Cai Jun" userId="57e790d697ad4281" providerId="LiveId" clId="{F857DC8C-F296-4CC4-8D97-862BCDE198A5}" dt="2020-06-06T02:16:58.587" v="363" actId="1076"/>
          <ac:graphicFrameMkLst>
            <pc:docMk/>
            <pc:sldMk cId="0" sldId="440"/>
            <ac:graphicFrameMk id="12" creationId="{DA58E349-E5BA-473D-B35F-DB5623F72FE6}"/>
          </ac:graphicFrameMkLst>
        </pc:graphicFrameChg>
        <pc:graphicFrameChg chg="mod">
          <ac:chgData name="Cai Jun" userId="57e790d697ad4281" providerId="LiveId" clId="{F857DC8C-F296-4CC4-8D97-862BCDE198A5}" dt="2020-06-06T02:05:02.979" v="309"/>
          <ac:graphicFrameMkLst>
            <pc:docMk/>
            <pc:sldMk cId="0" sldId="440"/>
            <ac:graphicFrameMk id="32776" creationId="{00000000-0000-0000-0000-000000000000}"/>
          </ac:graphicFrameMkLst>
        </pc:graphicFrameChg>
        <pc:graphicFrameChg chg="mod">
          <ac:chgData name="Cai Jun" userId="57e790d697ad4281" providerId="LiveId" clId="{F857DC8C-F296-4CC4-8D97-862BCDE198A5}" dt="2020-06-06T02:13:20.004" v="336"/>
          <ac:graphicFrameMkLst>
            <pc:docMk/>
            <pc:sldMk cId="0" sldId="440"/>
            <ac:graphicFrameMk id="32777" creationId="{00000000-0000-0000-0000-000000000000}"/>
          </ac:graphicFrameMkLst>
        </pc:graphicFrameChg>
        <pc:graphicFrameChg chg="mod">
          <ac:chgData name="Cai Jun" userId="57e790d697ad4281" providerId="LiveId" clId="{F857DC8C-F296-4CC4-8D97-862BCDE198A5}" dt="2020-06-06T02:13:31.577" v="338"/>
          <ac:graphicFrameMkLst>
            <pc:docMk/>
            <pc:sldMk cId="0" sldId="440"/>
            <ac:graphicFrameMk id="32778" creationId="{00000000-0000-0000-0000-000000000000}"/>
          </ac:graphicFrameMkLst>
        </pc:graphicFrameChg>
        <pc:graphicFrameChg chg="del mod">
          <ac:chgData name="Cai Jun" userId="57e790d697ad4281" providerId="LiveId" clId="{F857DC8C-F296-4CC4-8D97-862BCDE198A5}" dt="2020-06-06T02:16:28.491" v="357" actId="478"/>
          <ac:graphicFrameMkLst>
            <pc:docMk/>
            <pc:sldMk cId="0" sldId="440"/>
            <ac:graphicFrameMk id="32779" creationId="{00000000-0000-0000-0000-000000000000}"/>
          </ac:graphicFrameMkLst>
        </pc:graphicFrameChg>
      </pc:sldChg>
      <pc:sldChg chg="addSp delSp modSp mod">
        <pc:chgData name="Cai Jun" userId="57e790d697ad4281" providerId="LiveId" clId="{F857DC8C-F296-4CC4-8D97-862BCDE198A5}" dt="2020-06-06T02:17:29.730" v="366"/>
        <pc:sldMkLst>
          <pc:docMk/>
          <pc:sldMk cId="0" sldId="441"/>
        </pc:sldMkLst>
        <pc:graphicFrameChg chg="add mod">
          <ac:chgData name="Cai Jun" userId="57e790d697ad4281" providerId="LiveId" clId="{F857DC8C-F296-4CC4-8D97-862BCDE198A5}" dt="2020-06-06T02:14:41.891" v="345"/>
          <ac:graphicFrameMkLst>
            <pc:docMk/>
            <pc:sldMk cId="0" sldId="441"/>
            <ac:graphicFrameMk id="13" creationId="{EF2E2083-D84A-4CAF-A4A5-A865DDADB7BB}"/>
          </ac:graphicFrameMkLst>
        </pc:graphicFrameChg>
        <pc:graphicFrameChg chg="add mod">
          <ac:chgData name="Cai Jun" userId="57e790d697ad4281" providerId="LiveId" clId="{F857DC8C-F296-4CC4-8D97-862BCDE198A5}" dt="2020-06-06T02:14:53.387" v="348"/>
          <ac:graphicFrameMkLst>
            <pc:docMk/>
            <pc:sldMk cId="0" sldId="441"/>
            <ac:graphicFrameMk id="14" creationId="{9CE4B4C0-78E0-46AE-9B4E-1F8ABF5EBF4F}"/>
          </ac:graphicFrameMkLst>
        </pc:graphicFrameChg>
        <pc:graphicFrameChg chg="add mod">
          <ac:chgData name="Cai Jun" userId="57e790d697ad4281" providerId="LiveId" clId="{F857DC8C-F296-4CC4-8D97-862BCDE198A5}" dt="2020-06-06T02:16:16.483" v="355" actId="1076"/>
          <ac:graphicFrameMkLst>
            <pc:docMk/>
            <pc:sldMk cId="0" sldId="441"/>
            <ac:graphicFrameMk id="16" creationId="{435956A9-582D-4DB3-ADDC-425CAECF4DE1}"/>
          </ac:graphicFrameMkLst>
        </pc:graphicFrameChg>
        <pc:graphicFrameChg chg="del">
          <ac:chgData name="Cai Jun" userId="57e790d697ad4281" providerId="LiveId" clId="{F857DC8C-F296-4CC4-8D97-862BCDE198A5}" dt="2020-06-06T02:14:17.616" v="341" actId="478"/>
          <ac:graphicFrameMkLst>
            <pc:docMk/>
            <pc:sldMk cId="0" sldId="441"/>
            <ac:graphicFrameMk id="33799" creationId="{00000000-0000-0000-0000-000000000000}"/>
          </ac:graphicFrameMkLst>
        </pc:graphicFrameChg>
        <pc:graphicFrameChg chg="del">
          <ac:chgData name="Cai Jun" userId="57e790d697ad4281" providerId="LiveId" clId="{F857DC8C-F296-4CC4-8D97-862BCDE198A5}" dt="2020-06-06T02:14:17.616" v="341" actId="478"/>
          <ac:graphicFrameMkLst>
            <pc:docMk/>
            <pc:sldMk cId="0" sldId="441"/>
            <ac:graphicFrameMk id="33800" creationId="{00000000-0000-0000-0000-000000000000}"/>
          </ac:graphicFrameMkLst>
        </pc:graphicFrameChg>
        <pc:graphicFrameChg chg="del">
          <ac:chgData name="Cai Jun" userId="57e790d697ad4281" providerId="LiveId" clId="{F857DC8C-F296-4CC4-8D97-862BCDE198A5}" dt="2020-06-06T02:15:00.578" v="349" actId="478"/>
          <ac:graphicFrameMkLst>
            <pc:docMk/>
            <pc:sldMk cId="0" sldId="441"/>
            <ac:graphicFrameMk id="33801" creationId="{00000000-0000-0000-0000-000000000000}"/>
          </ac:graphicFrameMkLst>
        </pc:graphicFrameChg>
        <pc:graphicFrameChg chg="mod">
          <ac:chgData name="Cai Jun" userId="57e790d697ad4281" providerId="LiveId" clId="{F857DC8C-F296-4CC4-8D97-862BCDE198A5}" dt="2020-06-06T02:17:29.730" v="366"/>
          <ac:graphicFrameMkLst>
            <pc:docMk/>
            <pc:sldMk cId="0" sldId="441"/>
            <ac:graphicFrameMk id="139287" creationId="{00000000-0000-0000-0000-000000000000}"/>
          </ac:graphicFrameMkLst>
        </pc:graphicFrameChg>
      </pc:sldChg>
      <pc:sldChg chg="addSp delSp modSp mod">
        <pc:chgData name="Cai Jun" userId="57e790d697ad4281" providerId="LiveId" clId="{F857DC8C-F296-4CC4-8D97-862BCDE198A5}" dt="2020-06-06T02:44:20.781" v="847" actId="478"/>
        <pc:sldMkLst>
          <pc:docMk/>
          <pc:sldMk cId="0" sldId="442"/>
        </pc:sldMkLst>
        <pc:spChg chg="mod">
          <ac:chgData name="Cai Jun" userId="57e790d697ad4281" providerId="LiveId" clId="{F857DC8C-F296-4CC4-8D97-862BCDE198A5}" dt="2020-06-06T02:18:58.867" v="392" actId="113"/>
          <ac:spMkLst>
            <pc:docMk/>
            <pc:sldMk cId="0" sldId="442"/>
            <ac:spMk id="34835" creationId="{00000000-0000-0000-0000-000000000000}"/>
          </ac:spMkLst>
        </pc:spChg>
        <pc:spChg chg="mod">
          <ac:chgData name="Cai Jun" userId="57e790d697ad4281" providerId="LiveId" clId="{F857DC8C-F296-4CC4-8D97-862BCDE198A5}" dt="2020-06-06T02:19:06.880" v="394" actId="113"/>
          <ac:spMkLst>
            <pc:docMk/>
            <pc:sldMk cId="0" sldId="442"/>
            <ac:spMk id="34836" creationId="{00000000-0000-0000-0000-000000000000}"/>
          </ac:spMkLst>
        </pc:spChg>
        <pc:spChg chg="mod">
          <ac:chgData name="Cai Jun" userId="57e790d697ad4281" providerId="LiveId" clId="{F857DC8C-F296-4CC4-8D97-862BCDE198A5}" dt="2020-06-06T02:19:02.416" v="393" actId="113"/>
          <ac:spMkLst>
            <pc:docMk/>
            <pc:sldMk cId="0" sldId="442"/>
            <ac:spMk id="34838" creationId="{00000000-0000-0000-0000-000000000000}"/>
          </ac:spMkLst>
        </pc:spChg>
        <pc:spChg chg="mod">
          <ac:chgData name="Cai Jun" userId="57e790d697ad4281" providerId="LiveId" clId="{F857DC8C-F296-4CC4-8D97-862BCDE198A5}" dt="2020-06-06T02:22:16.987" v="425" actId="1038"/>
          <ac:spMkLst>
            <pc:docMk/>
            <pc:sldMk cId="0" sldId="442"/>
            <ac:spMk id="34839" creationId="{00000000-0000-0000-0000-000000000000}"/>
          </ac:spMkLst>
        </pc:spChg>
        <pc:spChg chg="mod">
          <ac:chgData name="Cai Jun" userId="57e790d697ad4281" providerId="LiveId" clId="{F857DC8C-F296-4CC4-8D97-862BCDE198A5}" dt="2020-06-06T02:22:16.987" v="425" actId="1038"/>
          <ac:spMkLst>
            <pc:docMk/>
            <pc:sldMk cId="0" sldId="442"/>
            <ac:spMk id="34840" creationId="{00000000-0000-0000-0000-000000000000}"/>
          </ac:spMkLst>
        </pc:spChg>
        <pc:spChg chg="mod">
          <ac:chgData name="Cai Jun" userId="57e790d697ad4281" providerId="LiveId" clId="{F857DC8C-F296-4CC4-8D97-862BCDE198A5}" dt="2020-06-06T02:18:40.105" v="388" actId="113"/>
          <ac:spMkLst>
            <pc:docMk/>
            <pc:sldMk cId="0" sldId="442"/>
            <ac:spMk id="140306" creationId="{00000000-0000-0000-0000-000000000000}"/>
          </ac:spMkLst>
        </pc:spChg>
        <pc:spChg chg="mod">
          <ac:chgData name="Cai Jun" userId="57e790d697ad4281" providerId="LiveId" clId="{F857DC8C-F296-4CC4-8D97-862BCDE198A5}" dt="2020-06-06T02:18:43.826" v="389" actId="113"/>
          <ac:spMkLst>
            <pc:docMk/>
            <pc:sldMk cId="0" sldId="442"/>
            <ac:spMk id="140307" creationId="{00000000-0000-0000-0000-000000000000}"/>
          </ac:spMkLst>
        </pc:spChg>
        <pc:spChg chg="mod">
          <ac:chgData name="Cai Jun" userId="57e790d697ad4281" providerId="LiveId" clId="{F857DC8C-F296-4CC4-8D97-862BCDE198A5}" dt="2020-06-06T02:18:47.834" v="390" actId="113"/>
          <ac:spMkLst>
            <pc:docMk/>
            <pc:sldMk cId="0" sldId="442"/>
            <ac:spMk id="140308" creationId="{00000000-0000-0000-0000-000000000000}"/>
          </ac:spMkLst>
        </pc:spChg>
        <pc:spChg chg="mod">
          <ac:chgData name="Cai Jun" userId="57e790d697ad4281" providerId="LiveId" clId="{F857DC8C-F296-4CC4-8D97-862BCDE198A5}" dt="2020-06-06T02:18:52.297" v="391" actId="113"/>
          <ac:spMkLst>
            <pc:docMk/>
            <pc:sldMk cId="0" sldId="442"/>
            <ac:spMk id="140309" creationId="{00000000-0000-0000-0000-000000000000}"/>
          </ac:spMkLst>
        </pc:spChg>
        <pc:grpChg chg="mod">
          <ac:chgData name="Cai Jun" userId="57e790d697ad4281" providerId="LiveId" clId="{F857DC8C-F296-4CC4-8D97-862BCDE198A5}" dt="2020-06-06T02:22:16.987" v="425" actId="1038"/>
          <ac:grpSpMkLst>
            <pc:docMk/>
            <pc:sldMk cId="0" sldId="442"/>
            <ac:grpSpMk id="34823" creationId="{00000000-0000-0000-0000-000000000000}"/>
          </ac:grpSpMkLst>
        </pc:grpChg>
        <pc:graphicFrameChg chg="add mod">
          <ac:chgData name="Cai Jun" userId="57e790d697ad4281" providerId="LiveId" clId="{F857DC8C-F296-4CC4-8D97-862BCDE198A5}" dt="2020-06-06T02:43:14.697" v="842" actId="1076"/>
          <ac:graphicFrameMkLst>
            <pc:docMk/>
            <pc:sldMk cId="0" sldId="442"/>
            <ac:graphicFrameMk id="25" creationId="{AE76AB01-A28E-4AD3-8ECD-07ADFFB82079}"/>
          </ac:graphicFrameMkLst>
        </pc:graphicFrameChg>
        <pc:graphicFrameChg chg="del">
          <ac:chgData name="Cai Jun" userId="57e790d697ad4281" providerId="LiveId" clId="{F857DC8C-F296-4CC4-8D97-862BCDE198A5}" dt="2020-06-06T02:36:49.426" v="736" actId="478"/>
          <ac:graphicFrameMkLst>
            <pc:docMk/>
            <pc:sldMk cId="0" sldId="442"/>
            <ac:graphicFrameMk id="34825" creationId="{00000000-0000-0000-0000-000000000000}"/>
          </ac:graphicFrameMkLst>
        </pc:graphicFrameChg>
        <pc:graphicFrameChg chg="del">
          <ac:chgData name="Cai Jun" userId="57e790d697ad4281" providerId="LiveId" clId="{F857DC8C-F296-4CC4-8D97-862BCDE198A5}" dt="2020-06-06T02:36:49.426" v="736" actId="478"/>
          <ac:graphicFrameMkLst>
            <pc:docMk/>
            <pc:sldMk cId="0" sldId="442"/>
            <ac:graphicFrameMk id="34826" creationId="{00000000-0000-0000-0000-000000000000}"/>
          </ac:graphicFrameMkLst>
        </pc:graphicFrameChg>
        <pc:graphicFrameChg chg="del mod">
          <ac:chgData name="Cai Jun" userId="57e790d697ad4281" providerId="LiveId" clId="{F857DC8C-F296-4CC4-8D97-862BCDE198A5}" dt="2020-06-06T02:44:20.781" v="847" actId="478"/>
          <ac:graphicFrameMkLst>
            <pc:docMk/>
            <pc:sldMk cId="0" sldId="442"/>
            <ac:graphicFrameMk id="34827" creationId="{00000000-0000-0000-0000-000000000000}"/>
          </ac:graphicFrameMkLst>
        </pc:graphicFrameChg>
        <pc:graphicFrameChg chg="del">
          <ac:chgData name="Cai Jun" userId="57e790d697ad4281" providerId="LiveId" clId="{F857DC8C-F296-4CC4-8D97-862BCDE198A5}" dt="2020-06-06T02:36:49.426" v="736" actId="478"/>
          <ac:graphicFrameMkLst>
            <pc:docMk/>
            <pc:sldMk cId="0" sldId="442"/>
            <ac:graphicFrameMk id="34828" creationId="{00000000-0000-0000-0000-000000000000}"/>
          </ac:graphicFrameMkLst>
        </pc:graphicFrameChg>
        <pc:graphicFrameChg chg="mod">
          <ac:chgData name="Cai Jun" userId="57e790d697ad4281" providerId="LiveId" clId="{F857DC8C-F296-4CC4-8D97-862BCDE198A5}" dt="2020-06-06T02:43:28.181" v="846" actId="1076"/>
          <ac:graphicFrameMkLst>
            <pc:docMk/>
            <pc:sldMk cId="0" sldId="442"/>
            <ac:graphicFrameMk id="34837" creationId="{00000000-0000-0000-0000-000000000000}"/>
          </ac:graphicFrameMkLst>
        </pc:graphicFrameChg>
      </pc:sldChg>
      <pc:sldChg chg="addSp delSp modSp">
        <pc:chgData name="Cai Jun" userId="57e790d697ad4281" providerId="LiveId" clId="{F857DC8C-F296-4CC4-8D97-862BCDE198A5}" dt="2020-06-06T02:22:43.719" v="429"/>
        <pc:sldMkLst>
          <pc:docMk/>
          <pc:sldMk cId="0" sldId="443"/>
        </pc:sldMkLst>
        <pc:spChg chg="mod">
          <ac:chgData name="Cai Jun" userId="57e790d697ad4281" providerId="LiveId" clId="{F857DC8C-F296-4CC4-8D97-862BCDE198A5}" dt="2020-06-06T02:22:27.805" v="427"/>
          <ac:spMkLst>
            <pc:docMk/>
            <pc:sldMk cId="0" sldId="443"/>
            <ac:spMk id="25" creationId="{606D5BE3-B221-4EEE-83FF-92B436D2BAD4}"/>
          </ac:spMkLst>
        </pc:spChg>
        <pc:spChg chg="mod">
          <ac:chgData name="Cai Jun" userId="57e790d697ad4281" providerId="LiveId" clId="{F857DC8C-F296-4CC4-8D97-862BCDE198A5}" dt="2020-06-06T02:22:27.805" v="427"/>
          <ac:spMkLst>
            <pc:docMk/>
            <pc:sldMk cId="0" sldId="443"/>
            <ac:spMk id="26" creationId="{AE54B4C5-6D4C-40DF-AB98-10053F3BA909}"/>
          </ac:spMkLst>
        </pc:spChg>
        <pc:spChg chg="add mod">
          <ac:chgData name="Cai Jun" userId="57e790d697ad4281" providerId="LiveId" clId="{F857DC8C-F296-4CC4-8D97-862BCDE198A5}" dt="2020-06-06T02:22:43.719" v="429"/>
          <ac:spMkLst>
            <pc:docMk/>
            <pc:sldMk cId="0" sldId="443"/>
            <ac:spMk id="27" creationId="{5EB9E029-0666-447B-AB2C-623EE4B9165D}"/>
          </ac:spMkLst>
        </pc:spChg>
        <pc:spChg chg="add mod">
          <ac:chgData name="Cai Jun" userId="57e790d697ad4281" providerId="LiveId" clId="{F857DC8C-F296-4CC4-8D97-862BCDE198A5}" dt="2020-06-06T02:22:43.719" v="429"/>
          <ac:spMkLst>
            <pc:docMk/>
            <pc:sldMk cId="0" sldId="443"/>
            <ac:spMk id="28" creationId="{387A110E-49B5-49E7-A5AB-B7000C188548}"/>
          </ac:spMkLst>
        </pc:spChg>
        <pc:spChg chg="add mod">
          <ac:chgData name="Cai Jun" userId="57e790d697ad4281" providerId="LiveId" clId="{F857DC8C-F296-4CC4-8D97-862BCDE198A5}" dt="2020-06-06T02:22:43.719" v="429"/>
          <ac:spMkLst>
            <pc:docMk/>
            <pc:sldMk cId="0" sldId="443"/>
            <ac:spMk id="29" creationId="{F657B640-DB85-4290-A624-3A2780AF1503}"/>
          </ac:spMkLst>
        </pc:spChg>
        <pc:spChg chg="add mod">
          <ac:chgData name="Cai Jun" userId="57e790d697ad4281" providerId="LiveId" clId="{F857DC8C-F296-4CC4-8D97-862BCDE198A5}" dt="2020-06-06T02:22:43.719" v="429"/>
          <ac:spMkLst>
            <pc:docMk/>
            <pc:sldMk cId="0" sldId="443"/>
            <ac:spMk id="30" creationId="{D57AD40E-6464-466C-BC33-D77289CFCCBE}"/>
          </ac:spMkLst>
        </pc:spChg>
        <pc:spChg chg="add mod">
          <ac:chgData name="Cai Jun" userId="57e790d697ad4281" providerId="LiveId" clId="{F857DC8C-F296-4CC4-8D97-862BCDE198A5}" dt="2020-06-06T02:22:43.719" v="429"/>
          <ac:spMkLst>
            <pc:docMk/>
            <pc:sldMk cId="0" sldId="443"/>
            <ac:spMk id="31" creationId="{B512032A-4E45-4BB3-AB0C-B94B0D3A5CB5}"/>
          </ac:spMkLst>
        </pc:spChg>
        <pc:spChg chg="mod">
          <ac:chgData name="Cai Jun" userId="57e790d697ad4281" providerId="LiveId" clId="{F857DC8C-F296-4CC4-8D97-862BCDE198A5}" dt="2020-06-06T02:22:43.719" v="429"/>
          <ac:spMkLst>
            <pc:docMk/>
            <pc:sldMk cId="0" sldId="443"/>
            <ac:spMk id="33" creationId="{9F79535C-FC14-4996-A436-25D72F9D682C}"/>
          </ac:spMkLst>
        </pc:spChg>
        <pc:spChg chg="mod">
          <ac:chgData name="Cai Jun" userId="57e790d697ad4281" providerId="LiveId" clId="{F857DC8C-F296-4CC4-8D97-862BCDE198A5}" dt="2020-06-06T02:22:43.719" v="429"/>
          <ac:spMkLst>
            <pc:docMk/>
            <pc:sldMk cId="0" sldId="443"/>
            <ac:spMk id="34" creationId="{EF0471F3-90D0-4C7C-9073-76E6F66D4806}"/>
          </ac:spMkLst>
        </pc:spChg>
        <pc:spChg chg="add mod">
          <ac:chgData name="Cai Jun" userId="57e790d697ad4281" providerId="LiveId" clId="{F857DC8C-F296-4CC4-8D97-862BCDE198A5}" dt="2020-06-06T02:22:43.719" v="429"/>
          <ac:spMkLst>
            <pc:docMk/>
            <pc:sldMk cId="0" sldId="443"/>
            <ac:spMk id="35" creationId="{839DA723-F0E2-4D27-B4EF-211DE6C77ACB}"/>
          </ac:spMkLst>
        </pc:spChg>
        <pc:spChg chg="add mod">
          <ac:chgData name="Cai Jun" userId="57e790d697ad4281" providerId="LiveId" clId="{F857DC8C-F296-4CC4-8D97-862BCDE198A5}" dt="2020-06-06T02:22:43.719" v="429"/>
          <ac:spMkLst>
            <pc:docMk/>
            <pc:sldMk cId="0" sldId="443"/>
            <ac:spMk id="36" creationId="{76FD96AE-DD02-4136-B081-31C4D6FE5F1C}"/>
          </ac:spMkLst>
        </pc:spChg>
        <pc:spChg chg="add mod">
          <ac:chgData name="Cai Jun" userId="57e790d697ad4281" providerId="LiveId" clId="{F857DC8C-F296-4CC4-8D97-862BCDE198A5}" dt="2020-06-06T02:22:43.719" v="429"/>
          <ac:spMkLst>
            <pc:docMk/>
            <pc:sldMk cId="0" sldId="443"/>
            <ac:spMk id="37" creationId="{6330E917-0427-47BC-A244-715A7417449F}"/>
          </ac:spMkLst>
        </pc:spChg>
        <pc:spChg chg="add mod">
          <ac:chgData name="Cai Jun" userId="57e790d697ad4281" providerId="LiveId" clId="{F857DC8C-F296-4CC4-8D97-862BCDE198A5}" dt="2020-06-06T02:22:43.719" v="429"/>
          <ac:spMkLst>
            <pc:docMk/>
            <pc:sldMk cId="0" sldId="443"/>
            <ac:spMk id="38" creationId="{1C0614C7-23B8-4205-84B3-674C652FBCCA}"/>
          </ac:spMkLst>
        </pc:spChg>
        <pc:spChg chg="add mod">
          <ac:chgData name="Cai Jun" userId="57e790d697ad4281" providerId="LiveId" clId="{F857DC8C-F296-4CC4-8D97-862BCDE198A5}" dt="2020-06-06T02:22:43.719" v="429"/>
          <ac:spMkLst>
            <pc:docMk/>
            <pc:sldMk cId="0" sldId="443"/>
            <ac:spMk id="39" creationId="{FBF5F3C1-C469-46C5-B70F-757D3368C3D7}"/>
          </ac:spMkLst>
        </pc:spChg>
        <pc:spChg chg="add mod">
          <ac:chgData name="Cai Jun" userId="57e790d697ad4281" providerId="LiveId" clId="{F857DC8C-F296-4CC4-8D97-862BCDE198A5}" dt="2020-06-06T02:22:43.719" v="429"/>
          <ac:spMkLst>
            <pc:docMk/>
            <pc:sldMk cId="0" sldId="443"/>
            <ac:spMk id="40" creationId="{7400DD18-6BA7-443A-B0CD-D59DE1F35632}"/>
          </ac:spMkLst>
        </pc:spChg>
        <pc:spChg chg="add mod">
          <ac:chgData name="Cai Jun" userId="57e790d697ad4281" providerId="LiveId" clId="{F857DC8C-F296-4CC4-8D97-862BCDE198A5}" dt="2020-06-06T02:22:43.719" v="429"/>
          <ac:spMkLst>
            <pc:docMk/>
            <pc:sldMk cId="0" sldId="443"/>
            <ac:spMk id="41" creationId="{57BFDF69-1605-40EE-8792-AB4F49A709F3}"/>
          </ac:spMkLst>
        </pc:spChg>
        <pc:spChg chg="add mod">
          <ac:chgData name="Cai Jun" userId="57e790d697ad4281" providerId="LiveId" clId="{F857DC8C-F296-4CC4-8D97-862BCDE198A5}" dt="2020-06-06T02:22:43.719" v="429"/>
          <ac:spMkLst>
            <pc:docMk/>
            <pc:sldMk cId="0" sldId="443"/>
            <ac:spMk id="42" creationId="{323F0E6D-5D12-434D-AB6E-21EC6410CC3F}"/>
          </ac:spMkLst>
        </pc:spChg>
        <pc:spChg chg="add mod">
          <ac:chgData name="Cai Jun" userId="57e790d697ad4281" providerId="LiveId" clId="{F857DC8C-F296-4CC4-8D97-862BCDE198A5}" dt="2020-06-06T02:22:43.719" v="429"/>
          <ac:spMkLst>
            <pc:docMk/>
            <pc:sldMk cId="0" sldId="443"/>
            <ac:spMk id="43" creationId="{57397120-8EA4-49FB-857C-13F326E3EC3A}"/>
          </ac:spMkLst>
        </pc:spChg>
        <pc:spChg chg="del">
          <ac:chgData name="Cai Jun" userId="57e790d697ad4281" providerId="LiveId" clId="{F857DC8C-F296-4CC4-8D97-862BCDE198A5}" dt="2020-06-06T02:22:43.205" v="428" actId="478"/>
          <ac:spMkLst>
            <pc:docMk/>
            <pc:sldMk cId="0" sldId="443"/>
            <ac:spMk id="35842" creationId="{00000000-0000-0000-0000-000000000000}"/>
          </ac:spMkLst>
        </pc:spChg>
        <pc:spChg chg="del">
          <ac:chgData name="Cai Jun" userId="57e790d697ad4281" providerId="LiveId" clId="{F857DC8C-F296-4CC4-8D97-862BCDE198A5}" dt="2020-06-06T02:22:43.205" v="428" actId="478"/>
          <ac:spMkLst>
            <pc:docMk/>
            <pc:sldMk cId="0" sldId="443"/>
            <ac:spMk id="35843" creationId="{00000000-0000-0000-0000-000000000000}"/>
          </ac:spMkLst>
        </pc:spChg>
        <pc:spChg chg="del">
          <ac:chgData name="Cai Jun" userId="57e790d697ad4281" providerId="LiveId" clId="{F857DC8C-F296-4CC4-8D97-862BCDE198A5}" dt="2020-06-06T02:22:43.205" v="428" actId="478"/>
          <ac:spMkLst>
            <pc:docMk/>
            <pc:sldMk cId="0" sldId="443"/>
            <ac:spMk id="35844" creationId="{00000000-0000-0000-0000-000000000000}"/>
          </ac:spMkLst>
        </pc:spChg>
        <pc:spChg chg="del">
          <ac:chgData name="Cai Jun" userId="57e790d697ad4281" providerId="LiveId" clId="{F857DC8C-F296-4CC4-8D97-862BCDE198A5}" dt="2020-06-06T02:22:43.205" v="428" actId="478"/>
          <ac:spMkLst>
            <pc:docMk/>
            <pc:sldMk cId="0" sldId="443"/>
            <ac:spMk id="35845" creationId="{00000000-0000-0000-0000-000000000000}"/>
          </ac:spMkLst>
        </pc:spChg>
        <pc:spChg chg="del">
          <ac:chgData name="Cai Jun" userId="57e790d697ad4281" providerId="LiveId" clId="{F857DC8C-F296-4CC4-8D97-862BCDE198A5}" dt="2020-06-06T02:22:43.205" v="428" actId="478"/>
          <ac:spMkLst>
            <pc:docMk/>
            <pc:sldMk cId="0" sldId="443"/>
            <ac:spMk id="35852" creationId="{00000000-0000-0000-0000-000000000000}"/>
          </ac:spMkLst>
        </pc:spChg>
        <pc:spChg chg="del">
          <ac:chgData name="Cai Jun" userId="57e790d697ad4281" providerId="LiveId" clId="{F857DC8C-F296-4CC4-8D97-862BCDE198A5}" dt="2020-06-06T02:22:43.205" v="428" actId="478"/>
          <ac:spMkLst>
            <pc:docMk/>
            <pc:sldMk cId="0" sldId="443"/>
            <ac:spMk id="35853" creationId="{00000000-0000-0000-0000-000000000000}"/>
          </ac:spMkLst>
        </pc:spChg>
        <pc:spChg chg="del">
          <ac:chgData name="Cai Jun" userId="57e790d697ad4281" providerId="LiveId" clId="{F857DC8C-F296-4CC4-8D97-862BCDE198A5}" dt="2020-06-06T02:22:43.205" v="428" actId="478"/>
          <ac:spMkLst>
            <pc:docMk/>
            <pc:sldMk cId="0" sldId="443"/>
            <ac:spMk id="35854" creationId="{00000000-0000-0000-0000-000000000000}"/>
          </ac:spMkLst>
        </pc:spChg>
        <pc:spChg chg="del">
          <ac:chgData name="Cai Jun" userId="57e790d697ad4281" providerId="LiveId" clId="{F857DC8C-F296-4CC4-8D97-862BCDE198A5}" dt="2020-06-06T02:22:43.205" v="428" actId="478"/>
          <ac:spMkLst>
            <pc:docMk/>
            <pc:sldMk cId="0" sldId="443"/>
            <ac:spMk id="35855" creationId="{00000000-0000-0000-0000-000000000000}"/>
          </ac:spMkLst>
        </pc:spChg>
        <pc:spChg chg="del">
          <ac:chgData name="Cai Jun" userId="57e790d697ad4281" providerId="LiveId" clId="{F857DC8C-F296-4CC4-8D97-862BCDE198A5}" dt="2020-06-06T02:22:43.205" v="428" actId="478"/>
          <ac:spMkLst>
            <pc:docMk/>
            <pc:sldMk cId="0" sldId="443"/>
            <ac:spMk id="35856" creationId="{00000000-0000-0000-0000-000000000000}"/>
          </ac:spMkLst>
        </pc:spChg>
        <pc:spChg chg="del">
          <ac:chgData name="Cai Jun" userId="57e790d697ad4281" providerId="LiveId" clId="{F857DC8C-F296-4CC4-8D97-862BCDE198A5}" dt="2020-06-06T02:22:43.205" v="428" actId="478"/>
          <ac:spMkLst>
            <pc:docMk/>
            <pc:sldMk cId="0" sldId="443"/>
            <ac:spMk id="35858" creationId="{00000000-0000-0000-0000-000000000000}"/>
          </ac:spMkLst>
        </pc:spChg>
        <pc:spChg chg="del">
          <ac:chgData name="Cai Jun" userId="57e790d697ad4281" providerId="LiveId" clId="{F857DC8C-F296-4CC4-8D97-862BCDE198A5}" dt="2020-06-06T02:22:43.205" v="428" actId="478"/>
          <ac:spMkLst>
            <pc:docMk/>
            <pc:sldMk cId="0" sldId="443"/>
            <ac:spMk id="142342" creationId="{00000000-0000-0000-0000-000000000000}"/>
          </ac:spMkLst>
        </pc:spChg>
        <pc:spChg chg="del">
          <ac:chgData name="Cai Jun" userId="57e790d697ad4281" providerId="LiveId" clId="{F857DC8C-F296-4CC4-8D97-862BCDE198A5}" dt="2020-06-06T02:22:43.205" v="428" actId="478"/>
          <ac:spMkLst>
            <pc:docMk/>
            <pc:sldMk cId="0" sldId="443"/>
            <ac:spMk id="142359" creationId="{00000000-0000-0000-0000-000000000000}"/>
          </ac:spMkLst>
        </pc:spChg>
        <pc:spChg chg="del">
          <ac:chgData name="Cai Jun" userId="57e790d697ad4281" providerId="LiveId" clId="{F857DC8C-F296-4CC4-8D97-862BCDE198A5}" dt="2020-06-06T02:22:43.205" v="428" actId="478"/>
          <ac:spMkLst>
            <pc:docMk/>
            <pc:sldMk cId="0" sldId="443"/>
            <ac:spMk id="142360" creationId="{00000000-0000-0000-0000-000000000000}"/>
          </ac:spMkLst>
        </pc:spChg>
        <pc:spChg chg="del">
          <ac:chgData name="Cai Jun" userId="57e790d697ad4281" providerId="LiveId" clId="{F857DC8C-F296-4CC4-8D97-862BCDE198A5}" dt="2020-06-06T02:22:43.205" v="428" actId="478"/>
          <ac:spMkLst>
            <pc:docMk/>
            <pc:sldMk cId="0" sldId="443"/>
            <ac:spMk id="142361" creationId="{00000000-0000-0000-0000-000000000000}"/>
          </ac:spMkLst>
        </pc:spChg>
        <pc:grpChg chg="add del mod">
          <ac:chgData name="Cai Jun" userId="57e790d697ad4281" providerId="LiveId" clId="{F857DC8C-F296-4CC4-8D97-862BCDE198A5}" dt="2020-06-06T02:22:43.205" v="428" actId="478"/>
          <ac:grpSpMkLst>
            <pc:docMk/>
            <pc:sldMk cId="0" sldId="443"/>
            <ac:grpSpMk id="24" creationId="{2DE05E7E-31BE-46EE-A30E-F17960184FE1}"/>
          </ac:grpSpMkLst>
        </pc:grpChg>
        <pc:grpChg chg="add mod">
          <ac:chgData name="Cai Jun" userId="57e790d697ad4281" providerId="LiveId" clId="{F857DC8C-F296-4CC4-8D97-862BCDE198A5}" dt="2020-06-06T02:22:43.719" v="429"/>
          <ac:grpSpMkLst>
            <pc:docMk/>
            <pc:sldMk cId="0" sldId="443"/>
            <ac:grpSpMk id="32" creationId="{1A5E137A-397C-464D-BDCC-50638C3FD756}"/>
          </ac:grpSpMkLst>
        </pc:grpChg>
        <pc:grpChg chg="del">
          <ac:chgData name="Cai Jun" userId="57e790d697ad4281" providerId="LiveId" clId="{F857DC8C-F296-4CC4-8D97-862BCDE198A5}" dt="2020-06-06T02:22:27.179" v="426" actId="478"/>
          <ac:grpSpMkLst>
            <pc:docMk/>
            <pc:sldMk cId="0" sldId="443"/>
            <ac:grpSpMk id="35847" creationId="{00000000-0000-0000-0000-000000000000}"/>
          </ac:grpSpMkLst>
        </pc:grpChg>
      </pc:sldChg>
      <pc:sldChg chg="modSp">
        <pc:chgData name="Cai Jun" userId="57e790d697ad4281" providerId="LiveId" clId="{F857DC8C-F296-4CC4-8D97-862BCDE198A5}" dt="2020-06-06T02:20:22.496" v="405"/>
        <pc:sldMkLst>
          <pc:docMk/>
          <pc:sldMk cId="0" sldId="446"/>
        </pc:sldMkLst>
        <pc:graphicFrameChg chg="mod">
          <ac:chgData name="Cai Jun" userId="57e790d697ad4281" providerId="LiveId" clId="{F857DC8C-F296-4CC4-8D97-862BCDE198A5}" dt="2020-06-06T02:19:53.158" v="396"/>
          <ac:graphicFrameMkLst>
            <pc:docMk/>
            <pc:sldMk cId="0" sldId="446"/>
            <ac:graphicFrameMk id="50179" creationId="{00000000-0000-0000-0000-000000000000}"/>
          </ac:graphicFrameMkLst>
        </pc:graphicFrameChg>
        <pc:graphicFrameChg chg="mod">
          <ac:chgData name="Cai Jun" userId="57e790d697ad4281" providerId="LiveId" clId="{F857DC8C-F296-4CC4-8D97-862BCDE198A5}" dt="2020-06-06T02:19:58.180" v="398"/>
          <ac:graphicFrameMkLst>
            <pc:docMk/>
            <pc:sldMk cId="0" sldId="446"/>
            <ac:graphicFrameMk id="50180" creationId="{00000000-0000-0000-0000-000000000000}"/>
          </ac:graphicFrameMkLst>
        </pc:graphicFrameChg>
        <pc:graphicFrameChg chg="mod">
          <ac:chgData name="Cai Jun" userId="57e790d697ad4281" providerId="LiveId" clId="{F857DC8C-F296-4CC4-8D97-862BCDE198A5}" dt="2020-06-06T02:20:12.310" v="401"/>
          <ac:graphicFrameMkLst>
            <pc:docMk/>
            <pc:sldMk cId="0" sldId="446"/>
            <ac:graphicFrameMk id="50181" creationId="{00000000-0000-0000-0000-000000000000}"/>
          </ac:graphicFrameMkLst>
        </pc:graphicFrameChg>
        <pc:graphicFrameChg chg="mod">
          <ac:chgData name="Cai Jun" userId="57e790d697ad4281" providerId="LiveId" clId="{F857DC8C-F296-4CC4-8D97-862BCDE198A5}" dt="2020-06-06T02:20:17.731" v="403"/>
          <ac:graphicFrameMkLst>
            <pc:docMk/>
            <pc:sldMk cId="0" sldId="446"/>
            <ac:graphicFrameMk id="50182" creationId="{00000000-0000-0000-0000-000000000000}"/>
          </ac:graphicFrameMkLst>
        </pc:graphicFrameChg>
        <pc:graphicFrameChg chg="mod">
          <ac:chgData name="Cai Jun" userId="57e790d697ad4281" providerId="LiveId" clId="{F857DC8C-F296-4CC4-8D97-862BCDE198A5}" dt="2020-06-06T02:20:22.496" v="405"/>
          <ac:graphicFrameMkLst>
            <pc:docMk/>
            <pc:sldMk cId="0" sldId="446"/>
            <ac:graphicFrameMk id="50183" creationId="{00000000-0000-0000-0000-000000000000}"/>
          </ac:graphicFrameMkLst>
        </pc:graphicFrameChg>
      </pc:sldChg>
      <pc:sldChg chg="modSp">
        <pc:chgData name="Cai Jun" userId="57e790d697ad4281" providerId="LiveId" clId="{F857DC8C-F296-4CC4-8D97-862BCDE198A5}" dt="2020-06-06T02:21:14.087" v="411"/>
        <pc:sldMkLst>
          <pc:docMk/>
          <pc:sldMk cId="0" sldId="447"/>
        </pc:sldMkLst>
        <pc:spChg chg="mod">
          <ac:chgData name="Cai Jun" userId="57e790d697ad4281" providerId="LiveId" clId="{F857DC8C-F296-4CC4-8D97-862BCDE198A5}" dt="2020-06-06T02:21:14.087" v="411"/>
          <ac:spMkLst>
            <pc:docMk/>
            <pc:sldMk cId="0" sldId="447"/>
            <ac:spMk id="51208" creationId="{00000000-0000-0000-0000-000000000000}"/>
          </ac:spMkLst>
        </pc:spChg>
        <pc:grpChg chg="mod">
          <ac:chgData name="Cai Jun" userId="57e790d697ad4281" providerId="LiveId" clId="{F857DC8C-F296-4CC4-8D97-862BCDE198A5}" dt="2020-06-06T02:21:14.087" v="411"/>
          <ac:grpSpMkLst>
            <pc:docMk/>
            <pc:sldMk cId="0" sldId="447"/>
            <ac:grpSpMk id="51206" creationId="{00000000-0000-0000-0000-000000000000}"/>
          </ac:grpSpMkLst>
        </pc:grpChg>
        <pc:graphicFrameChg chg="mod">
          <ac:chgData name="Cai Jun" userId="57e790d697ad4281" providerId="LiveId" clId="{F857DC8C-F296-4CC4-8D97-862BCDE198A5}" dt="2020-06-06T02:20:43.554" v="407"/>
          <ac:graphicFrameMkLst>
            <pc:docMk/>
            <pc:sldMk cId="0" sldId="447"/>
            <ac:graphicFrameMk id="51204" creationId="{00000000-0000-0000-0000-000000000000}"/>
          </ac:graphicFrameMkLst>
        </pc:graphicFrameChg>
        <pc:graphicFrameChg chg="mod">
          <ac:chgData name="Cai Jun" userId="57e790d697ad4281" providerId="LiveId" clId="{F857DC8C-F296-4CC4-8D97-862BCDE198A5}" dt="2020-06-06T02:20:59.237" v="409"/>
          <ac:graphicFrameMkLst>
            <pc:docMk/>
            <pc:sldMk cId="0" sldId="447"/>
            <ac:graphicFrameMk id="51205" creationId="{00000000-0000-0000-0000-000000000000}"/>
          </ac:graphicFrameMkLst>
        </pc:graphicFrameChg>
        <pc:graphicFrameChg chg="mod">
          <ac:chgData name="Cai Jun" userId="57e790d697ad4281" providerId="LiveId" clId="{F857DC8C-F296-4CC4-8D97-862BCDE198A5}" dt="2020-06-06T02:21:14.087" v="411"/>
          <ac:graphicFrameMkLst>
            <pc:docMk/>
            <pc:sldMk cId="0" sldId="447"/>
            <ac:graphicFrameMk id="51209" creationId="{00000000-0000-0000-0000-000000000000}"/>
          </ac:graphicFrameMkLst>
        </pc:graphicFrameChg>
      </pc:sldChg>
      <pc:sldChg chg="modSp mod">
        <pc:chgData name="Cai Jun" userId="57e790d697ad4281" providerId="LiveId" clId="{F857DC8C-F296-4CC4-8D97-862BCDE198A5}" dt="2020-06-03T14:38:58.138" v="134" actId="113"/>
        <pc:sldMkLst>
          <pc:docMk/>
          <pc:sldMk cId="0" sldId="459"/>
        </pc:sldMkLst>
        <pc:spChg chg="mod">
          <ac:chgData name="Cai Jun" userId="57e790d697ad4281" providerId="LiveId" clId="{F857DC8C-F296-4CC4-8D97-862BCDE198A5}" dt="2020-06-03T14:38:58.138" v="134" actId="113"/>
          <ac:spMkLst>
            <pc:docMk/>
            <pc:sldMk cId="0" sldId="459"/>
            <ac:spMk id="10243" creationId="{00000000-0000-0000-0000-000000000000}"/>
          </ac:spMkLst>
        </pc:spChg>
        <pc:spChg chg="mod">
          <ac:chgData name="Cai Jun" userId="57e790d697ad4281" providerId="LiveId" clId="{F857DC8C-F296-4CC4-8D97-862BCDE198A5}" dt="2020-06-03T14:38:27.150" v="126" actId="113"/>
          <ac:spMkLst>
            <pc:docMk/>
            <pc:sldMk cId="0" sldId="459"/>
            <ac:spMk id="10248" creationId="{00000000-0000-0000-0000-000000000000}"/>
          </ac:spMkLst>
        </pc:spChg>
        <pc:graphicFrameChg chg="mod">
          <ac:chgData name="Cai Jun" userId="57e790d697ad4281" providerId="LiveId" clId="{F857DC8C-F296-4CC4-8D97-862BCDE198A5}" dt="2020-06-03T14:38:44.518" v="131"/>
          <ac:graphicFrameMkLst>
            <pc:docMk/>
            <pc:sldMk cId="0" sldId="459"/>
            <ac:graphicFrameMk id="10242" creationId="{00000000-0000-0000-0000-000000000000}"/>
          </ac:graphicFrameMkLst>
        </pc:graphicFrameChg>
        <pc:graphicFrameChg chg="mod">
          <ac:chgData name="Cai Jun" userId="57e790d697ad4281" providerId="LiveId" clId="{F857DC8C-F296-4CC4-8D97-862BCDE198A5}" dt="2020-06-03T14:38:53.584" v="133"/>
          <ac:graphicFrameMkLst>
            <pc:docMk/>
            <pc:sldMk cId="0" sldId="459"/>
            <ac:graphicFrameMk id="10244" creationId="{00000000-0000-0000-0000-000000000000}"/>
          </ac:graphicFrameMkLst>
        </pc:graphicFrameChg>
        <pc:graphicFrameChg chg="mod">
          <ac:chgData name="Cai Jun" userId="57e790d697ad4281" providerId="LiveId" clId="{F857DC8C-F296-4CC4-8D97-862BCDE198A5}" dt="2020-06-03T14:38:36.285" v="128"/>
          <ac:graphicFrameMkLst>
            <pc:docMk/>
            <pc:sldMk cId="0" sldId="459"/>
            <ac:graphicFrameMk id="10246" creationId="{00000000-0000-0000-0000-000000000000}"/>
          </ac:graphicFrameMkLst>
        </pc:graphicFrameChg>
      </pc:sldChg>
      <pc:sldChg chg="modSp mod">
        <pc:chgData name="Cai Jun" userId="57e790d697ad4281" providerId="LiveId" clId="{F857DC8C-F296-4CC4-8D97-862BCDE198A5}" dt="2020-06-03T14:40:17.438" v="152"/>
        <pc:sldMkLst>
          <pc:docMk/>
          <pc:sldMk cId="0" sldId="460"/>
        </pc:sldMkLst>
        <pc:spChg chg="mod">
          <ac:chgData name="Cai Jun" userId="57e790d697ad4281" providerId="LiveId" clId="{F857DC8C-F296-4CC4-8D97-862BCDE198A5}" dt="2020-06-03T14:39:14.421" v="135" actId="113"/>
          <ac:spMkLst>
            <pc:docMk/>
            <pc:sldMk cId="0" sldId="460"/>
            <ac:spMk id="2" creationId="{00000000-0000-0000-0000-000000000000}"/>
          </ac:spMkLst>
        </pc:spChg>
        <pc:spChg chg="mod">
          <ac:chgData name="Cai Jun" userId="57e790d697ad4281" providerId="LiveId" clId="{F857DC8C-F296-4CC4-8D97-862BCDE198A5}" dt="2020-06-03T14:39:49.790" v="143"/>
          <ac:spMkLst>
            <pc:docMk/>
            <pc:sldMk cId="0" sldId="460"/>
            <ac:spMk id="11276" creationId="{00000000-0000-0000-0000-000000000000}"/>
          </ac:spMkLst>
        </pc:spChg>
        <pc:grpChg chg="mod">
          <ac:chgData name="Cai Jun" userId="57e790d697ad4281" providerId="LiveId" clId="{F857DC8C-F296-4CC4-8D97-862BCDE198A5}" dt="2020-06-03T14:39:49.790" v="143"/>
          <ac:grpSpMkLst>
            <pc:docMk/>
            <pc:sldMk cId="0" sldId="460"/>
            <ac:grpSpMk id="11267" creationId="{00000000-0000-0000-0000-000000000000}"/>
          </ac:grpSpMkLst>
        </pc:grpChg>
        <pc:graphicFrameChg chg="mod">
          <ac:chgData name="Cai Jun" userId="57e790d697ad4281" providerId="LiveId" clId="{F857DC8C-F296-4CC4-8D97-862BCDE198A5}" dt="2020-06-03T14:39:22.748" v="137"/>
          <ac:graphicFrameMkLst>
            <pc:docMk/>
            <pc:sldMk cId="0" sldId="460"/>
            <ac:graphicFrameMk id="11268" creationId="{00000000-0000-0000-0000-000000000000}"/>
          </ac:graphicFrameMkLst>
        </pc:graphicFrameChg>
        <pc:graphicFrameChg chg="mod">
          <ac:chgData name="Cai Jun" userId="57e790d697ad4281" providerId="LiveId" clId="{F857DC8C-F296-4CC4-8D97-862BCDE198A5}" dt="2020-06-03T14:39:31.006" v="139"/>
          <ac:graphicFrameMkLst>
            <pc:docMk/>
            <pc:sldMk cId="0" sldId="460"/>
            <ac:graphicFrameMk id="11269" creationId="{00000000-0000-0000-0000-000000000000}"/>
          </ac:graphicFrameMkLst>
        </pc:graphicFrameChg>
        <pc:graphicFrameChg chg="mod">
          <ac:chgData name="Cai Jun" userId="57e790d697ad4281" providerId="LiveId" clId="{F857DC8C-F296-4CC4-8D97-862BCDE198A5}" dt="2020-06-03T14:40:17.438" v="152"/>
          <ac:graphicFrameMkLst>
            <pc:docMk/>
            <pc:sldMk cId="0" sldId="460"/>
            <ac:graphicFrameMk id="11272" creationId="{00000000-0000-0000-0000-000000000000}"/>
          </ac:graphicFrameMkLst>
        </pc:graphicFrameChg>
        <pc:graphicFrameChg chg="mod">
          <ac:chgData name="Cai Jun" userId="57e790d697ad4281" providerId="LiveId" clId="{F857DC8C-F296-4CC4-8D97-862BCDE198A5}" dt="2020-06-03T14:40:08.105" v="149"/>
          <ac:graphicFrameMkLst>
            <pc:docMk/>
            <pc:sldMk cId="0" sldId="460"/>
            <ac:graphicFrameMk id="11273" creationId="{00000000-0000-0000-0000-000000000000}"/>
          </ac:graphicFrameMkLst>
        </pc:graphicFrameChg>
        <pc:graphicFrameChg chg="mod">
          <ac:chgData name="Cai Jun" userId="57e790d697ad4281" providerId="LiveId" clId="{F857DC8C-F296-4CC4-8D97-862BCDE198A5}" dt="2020-06-03T14:39:49.790" v="143"/>
          <ac:graphicFrameMkLst>
            <pc:docMk/>
            <pc:sldMk cId="0" sldId="460"/>
            <ac:graphicFrameMk id="11274" creationId="{00000000-0000-0000-0000-000000000000}"/>
          </ac:graphicFrameMkLst>
        </pc:graphicFrameChg>
        <pc:graphicFrameChg chg="mod">
          <ac:chgData name="Cai Jun" userId="57e790d697ad4281" providerId="LiveId" clId="{F857DC8C-F296-4CC4-8D97-862BCDE198A5}" dt="2020-06-03T14:39:56.942" v="147" actId="1037"/>
          <ac:graphicFrameMkLst>
            <pc:docMk/>
            <pc:sldMk cId="0" sldId="460"/>
            <ac:graphicFrameMk id="11275" creationId="{00000000-0000-0000-0000-000000000000}"/>
          </ac:graphicFrameMkLst>
        </pc:graphicFrameChg>
      </pc:sldChg>
      <pc:sldChg chg="modSp mod">
        <pc:chgData name="Cai Jun" userId="57e790d697ad4281" providerId="LiveId" clId="{F857DC8C-F296-4CC4-8D97-862BCDE198A5}" dt="2020-06-03T14:33:59.808" v="54" actId="113"/>
        <pc:sldMkLst>
          <pc:docMk/>
          <pc:sldMk cId="0" sldId="464"/>
        </pc:sldMkLst>
        <pc:spChg chg="mod">
          <ac:chgData name="Cai Jun" userId="57e790d697ad4281" providerId="LiveId" clId="{F857DC8C-F296-4CC4-8D97-862BCDE198A5}" dt="2020-06-03T14:33:21.302" v="43" actId="113"/>
          <ac:spMkLst>
            <pc:docMk/>
            <pc:sldMk cId="0" sldId="464"/>
            <ac:spMk id="5122" creationId="{00000000-0000-0000-0000-000000000000}"/>
          </ac:spMkLst>
        </pc:spChg>
        <pc:spChg chg="mod">
          <ac:chgData name="Cai Jun" userId="57e790d697ad4281" providerId="LiveId" clId="{F857DC8C-F296-4CC4-8D97-862BCDE198A5}" dt="2020-06-03T14:33:59.808" v="54" actId="113"/>
          <ac:spMkLst>
            <pc:docMk/>
            <pc:sldMk cId="0" sldId="464"/>
            <ac:spMk id="5124" creationId="{00000000-0000-0000-0000-000000000000}"/>
          </ac:spMkLst>
        </pc:spChg>
        <pc:grpChg chg="mod">
          <ac:chgData name="Cai Jun" userId="57e790d697ad4281" providerId="LiveId" clId="{F857DC8C-F296-4CC4-8D97-862BCDE198A5}" dt="2020-06-03T14:33:38.038" v="48"/>
          <ac:grpSpMkLst>
            <pc:docMk/>
            <pc:sldMk cId="0" sldId="464"/>
            <ac:grpSpMk id="5123" creationId="{00000000-0000-0000-0000-000000000000}"/>
          </ac:grpSpMkLst>
        </pc:grpChg>
        <pc:graphicFrameChg chg="mod">
          <ac:chgData name="Cai Jun" userId="57e790d697ad4281" providerId="LiveId" clId="{F857DC8C-F296-4CC4-8D97-862BCDE198A5}" dt="2020-06-03T14:33:46.322" v="51"/>
          <ac:graphicFrameMkLst>
            <pc:docMk/>
            <pc:sldMk cId="0" sldId="464"/>
            <ac:graphicFrameMk id="5127" creationId="{00000000-0000-0000-0000-000000000000}"/>
          </ac:graphicFrameMkLst>
        </pc:graphicFrameChg>
        <pc:graphicFrameChg chg="mod">
          <ac:chgData name="Cai Jun" userId="57e790d697ad4281" providerId="LiveId" clId="{F857DC8C-F296-4CC4-8D97-862BCDE198A5}" dt="2020-06-03T14:33:54.877" v="53"/>
          <ac:graphicFrameMkLst>
            <pc:docMk/>
            <pc:sldMk cId="0" sldId="464"/>
            <ac:graphicFrameMk id="5129" creationId="{00000000-0000-0000-0000-000000000000}"/>
          </ac:graphicFrameMkLst>
        </pc:graphicFrameChg>
        <pc:graphicFrameChg chg="mod">
          <ac:chgData name="Cai Jun" userId="57e790d697ad4281" providerId="LiveId" clId="{F857DC8C-F296-4CC4-8D97-862BCDE198A5}" dt="2020-06-03T14:33:38.038" v="48"/>
          <ac:graphicFrameMkLst>
            <pc:docMk/>
            <pc:sldMk cId="0" sldId="464"/>
            <ac:graphicFrameMk id="5130" creationId="{00000000-0000-0000-0000-000000000000}"/>
          </ac:graphicFrameMkLst>
        </pc:graphicFrameChg>
        <pc:graphicFrameChg chg="mod">
          <ac:chgData name="Cai Jun" userId="57e790d697ad4281" providerId="LiveId" clId="{F857DC8C-F296-4CC4-8D97-862BCDE198A5}" dt="2020-06-03T14:33:38.038" v="48"/>
          <ac:graphicFrameMkLst>
            <pc:docMk/>
            <pc:sldMk cId="0" sldId="464"/>
            <ac:graphicFrameMk id="5133" creationId="{00000000-0000-0000-0000-000000000000}"/>
          </ac:graphicFrameMkLst>
        </pc:graphicFrameChg>
      </pc:sldChg>
      <pc:sldChg chg="modSp mod">
        <pc:chgData name="Cai Jun" userId="57e790d697ad4281" providerId="LiveId" clId="{F857DC8C-F296-4CC4-8D97-862BCDE198A5}" dt="2020-06-03T14:38:20.210" v="125"/>
        <pc:sldMkLst>
          <pc:docMk/>
          <pc:sldMk cId="0" sldId="465"/>
        </pc:sldMkLst>
        <pc:spChg chg="mod">
          <ac:chgData name="Cai Jun" userId="57e790d697ad4281" providerId="LiveId" clId="{F857DC8C-F296-4CC4-8D97-862BCDE198A5}" dt="2020-06-03T14:36:50.546" v="89" actId="113"/>
          <ac:spMkLst>
            <pc:docMk/>
            <pc:sldMk cId="0" sldId="465"/>
            <ac:spMk id="9219" creationId="{00000000-0000-0000-0000-000000000000}"/>
          </ac:spMkLst>
        </pc:spChg>
        <pc:spChg chg="mod">
          <ac:chgData name="Cai Jun" userId="57e790d697ad4281" providerId="LiveId" clId="{F857DC8C-F296-4CC4-8D97-862BCDE198A5}" dt="2020-06-03T14:37:49.310" v="118" actId="1037"/>
          <ac:spMkLst>
            <pc:docMk/>
            <pc:sldMk cId="0" sldId="465"/>
            <ac:spMk id="9229" creationId="{00000000-0000-0000-0000-000000000000}"/>
          </ac:spMkLst>
        </pc:spChg>
        <pc:spChg chg="mod">
          <ac:chgData name="Cai Jun" userId="57e790d697ad4281" providerId="LiveId" clId="{F857DC8C-F296-4CC4-8D97-862BCDE198A5}" dt="2020-06-03T14:37:49.310" v="118" actId="1037"/>
          <ac:spMkLst>
            <pc:docMk/>
            <pc:sldMk cId="0" sldId="465"/>
            <ac:spMk id="9230" creationId="{00000000-0000-0000-0000-000000000000}"/>
          </ac:spMkLst>
        </pc:spChg>
        <pc:grpChg chg="mod">
          <ac:chgData name="Cai Jun" userId="57e790d697ad4281" providerId="LiveId" clId="{F857DC8C-F296-4CC4-8D97-862BCDE198A5}" dt="2020-06-03T14:37:49.310" v="118" actId="1037"/>
          <ac:grpSpMkLst>
            <pc:docMk/>
            <pc:sldMk cId="0" sldId="465"/>
            <ac:grpSpMk id="9226" creationId="{00000000-0000-0000-0000-000000000000}"/>
          </ac:grpSpMkLst>
        </pc:grpChg>
        <pc:grpChg chg="mod">
          <ac:chgData name="Cai Jun" userId="57e790d697ad4281" providerId="LiveId" clId="{F857DC8C-F296-4CC4-8D97-862BCDE198A5}" dt="2020-06-03T14:37:49.310" v="118" actId="1037"/>
          <ac:grpSpMkLst>
            <pc:docMk/>
            <pc:sldMk cId="0" sldId="465"/>
            <ac:grpSpMk id="9228" creationId="{00000000-0000-0000-0000-000000000000}"/>
          </ac:grpSpMkLst>
        </pc:grpChg>
        <pc:graphicFrameChg chg="mod">
          <ac:chgData name="Cai Jun" userId="57e790d697ad4281" providerId="LiveId" clId="{F857DC8C-F296-4CC4-8D97-862BCDE198A5}" dt="2020-06-03T14:37:26.648" v="96"/>
          <ac:graphicFrameMkLst>
            <pc:docMk/>
            <pc:sldMk cId="0" sldId="465"/>
            <ac:graphicFrameMk id="9218" creationId="{00000000-0000-0000-0000-000000000000}"/>
          </ac:graphicFrameMkLst>
        </pc:graphicFrameChg>
        <pc:graphicFrameChg chg="mod">
          <ac:chgData name="Cai Jun" userId="57e790d697ad4281" providerId="LiveId" clId="{F857DC8C-F296-4CC4-8D97-862BCDE198A5}" dt="2020-06-03T14:37:16.188" v="94"/>
          <ac:graphicFrameMkLst>
            <pc:docMk/>
            <pc:sldMk cId="0" sldId="465"/>
            <ac:graphicFrameMk id="9220" creationId="{00000000-0000-0000-0000-000000000000}"/>
          </ac:graphicFrameMkLst>
        </pc:graphicFrameChg>
        <pc:graphicFrameChg chg="mod">
          <ac:chgData name="Cai Jun" userId="57e790d697ad4281" providerId="LiveId" clId="{F857DC8C-F296-4CC4-8D97-862BCDE198A5}" dt="2020-06-03T14:37:06.824" v="92"/>
          <ac:graphicFrameMkLst>
            <pc:docMk/>
            <pc:sldMk cId="0" sldId="465"/>
            <ac:graphicFrameMk id="9221" creationId="{00000000-0000-0000-0000-000000000000}"/>
          </ac:graphicFrameMkLst>
        </pc:graphicFrameChg>
        <pc:graphicFrameChg chg="mod">
          <ac:chgData name="Cai Jun" userId="57e790d697ad4281" providerId="LiveId" clId="{F857DC8C-F296-4CC4-8D97-862BCDE198A5}" dt="2020-06-03T14:38:09.472" v="122"/>
          <ac:graphicFrameMkLst>
            <pc:docMk/>
            <pc:sldMk cId="0" sldId="465"/>
            <ac:graphicFrameMk id="9224" creationId="{00000000-0000-0000-0000-000000000000}"/>
          </ac:graphicFrameMkLst>
        </pc:graphicFrameChg>
        <pc:graphicFrameChg chg="mod">
          <ac:chgData name="Cai Jun" userId="57e790d697ad4281" providerId="LiveId" clId="{F857DC8C-F296-4CC4-8D97-862BCDE198A5}" dt="2020-06-03T14:38:20.210" v="125"/>
          <ac:graphicFrameMkLst>
            <pc:docMk/>
            <pc:sldMk cId="0" sldId="465"/>
            <ac:graphicFrameMk id="9225" creationId="{00000000-0000-0000-0000-000000000000}"/>
          </ac:graphicFrameMkLst>
        </pc:graphicFrameChg>
        <pc:graphicFrameChg chg="mod">
          <ac:chgData name="Cai Jun" userId="57e790d697ad4281" providerId="LiveId" clId="{F857DC8C-F296-4CC4-8D97-862BCDE198A5}" dt="2020-06-03T14:38:00.289" v="120"/>
          <ac:graphicFrameMkLst>
            <pc:docMk/>
            <pc:sldMk cId="0" sldId="465"/>
            <ac:graphicFrameMk id="9227" creationId="{00000000-0000-0000-0000-000000000000}"/>
          </ac:graphicFrameMkLst>
        </pc:graphicFrameChg>
        <pc:cxnChg chg="mod">
          <ac:chgData name="Cai Jun" userId="57e790d697ad4281" providerId="LiveId" clId="{F857DC8C-F296-4CC4-8D97-862BCDE198A5}" dt="2020-06-03T14:37:49.310" v="118" actId="1037"/>
          <ac:cxnSpMkLst>
            <pc:docMk/>
            <pc:sldMk cId="0" sldId="465"/>
            <ac:cxnSpMk id="9231" creationId="{00000000-0000-0000-0000-000000000000}"/>
          </ac:cxnSpMkLst>
        </pc:cxnChg>
        <pc:cxnChg chg="mod">
          <ac:chgData name="Cai Jun" userId="57e790d697ad4281" providerId="LiveId" clId="{F857DC8C-F296-4CC4-8D97-862BCDE198A5}" dt="2020-06-03T14:37:49.310" v="118" actId="1037"/>
          <ac:cxnSpMkLst>
            <pc:docMk/>
            <pc:sldMk cId="0" sldId="465"/>
            <ac:cxnSpMk id="9232" creationId="{00000000-0000-0000-0000-000000000000}"/>
          </ac:cxnSpMkLst>
        </pc:cxnChg>
      </pc:sldChg>
      <pc:sldChg chg="modSp mod">
        <pc:chgData name="Cai Jun" userId="57e790d697ad4281" providerId="LiveId" clId="{F857DC8C-F296-4CC4-8D97-862BCDE198A5}" dt="2020-06-03T14:34:57.276" v="67"/>
        <pc:sldMkLst>
          <pc:docMk/>
          <pc:sldMk cId="0" sldId="467"/>
        </pc:sldMkLst>
        <pc:spChg chg="mod">
          <ac:chgData name="Cai Jun" userId="57e790d697ad4281" providerId="LiveId" clId="{F857DC8C-F296-4CC4-8D97-862BCDE198A5}" dt="2020-06-03T14:34:18.688" v="59" actId="113"/>
          <ac:spMkLst>
            <pc:docMk/>
            <pc:sldMk cId="0" sldId="467"/>
            <ac:spMk id="7170" creationId="{00000000-0000-0000-0000-000000000000}"/>
          </ac:spMkLst>
        </pc:spChg>
        <pc:spChg chg="mod">
          <ac:chgData name="Cai Jun" userId="57e790d697ad4281" providerId="LiveId" clId="{F857DC8C-F296-4CC4-8D97-862BCDE198A5}" dt="2020-06-03T14:34:32.592" v="62" actId="113"/>
          <ac:spMkLst>
            <pc:docMk/>
            <pc:sldMk cId="0" sldId="467"/>
            <ac:spMk id="7172" creationId="{00000000-0000-0000-0000-000000000000}"/>
          </ac:spMkLst>
        </pc:spChg>
        <pc:graphicFrameChg chg="mod">
          <ac:chgData name="Cai Jun" userId="57e790d697ad4281" providerId="LiveId" clId="{F857DC8C-F296-4CC4-8D97-862BCDE198A5}" dt="2020-06-03T14:34:12.463" v="57"/>
          <ac:graphicFrameMkLst>
            <pc:docMk/>
            <pc:sldMk cId="0" sldId="467"/>
            <ac:graphicFrameMk id="7171" creationId="{00000000-0000-0000-0000-000000000000}"/>
          </ac:graphicFrameMkLst>
        </pc:graphicFrameChg>
        <pc:graphicFrameChg chg="mod">
          <ac:chgData name="Cai Jun" userId="57e790d697ad4281" providerId="LiveId" clId="{F857DC8C-F296-4CC4-8D97-862BCDE198A5}" dt="2020-06-03T14:34:45.335" v="65"/>
          <ac:graphicFrameMkLst>
            <pc:docMk/>
            <pc:sldMk cId="0" sldId="467"/>
            <ac:graphicFrameMk id="7173" creationId="{00000000-0000-0000-0000-000000000000}"/>
          </ac:graphicFrameMkLst>
        </pc:graphicFrameChg>
        <pc:graphicFrameChg chg="mod">
          <ac:chgData name="Cai Jun" userId="57e790d697ad4281" providerId="LiveId" clId="{F857DC8C-F296-4CC4-8D97-862BCDE198A5}" dt="2020-06-03T14:34:57.276" v="67"/>
          <ac:graphicFrameMkLst>
            <pc:docMk/>
            <pc:sldMk cId="0" sldId="467"/>
            <ac:graphicFrameMk id="7174" creationId="{00000000-0000-0000-0000-000000000000}"/>
          </ac:graphicFrameMkLst>
        </pc:graphicFrameChg>
      </pc:sldChg>
      <pc:sldChg chg="modSp mod">
        <pc:chgData name="Cai Jun" userId="57e790d697ad4281" providerId="LiveId" clId="{F857DC8C-F296-4CC4-8D97-862BCDE198A5}" dt="2020-06-03T14:35:42.595" v="78" actId="113"/>
        <pc:sldMkLst>
          <pc:docMk/>
          <pc:sldMk cId="0" sldId="468"/>
        </pc:sldMkLst>
        <pc:spChg chg="mod">
          <ac:chgData name="Cai Jun" userId="57e790d697ad4281" providerId="LiveId" clId="{F857DC8C-F296-4CC4-8D97-862BCDE198A5}" dt="2020-06-03T14:35:30.306" v="74" actId="113"/>
          <ac:spMkLst>
            <pc:docMk/>
            <pc:sldMk cId="0" sldId="468"/>
            <ac:spMk id="8194" creationId="{00000000-0000-0000-0000-000000000000}"/>
          </ac:spMkLst>
        </pc:spChg>
        <pc:spChg chg="mod">
          <ac:chgData name="Cai Jun" userId="57e790d697ad4281" providerId="LiveId" clId="{F857DC8C-F296-4CC4-8D97-862BCDE198A5}" dt="2020-06-03T14:35:42.595" v="78" actId="113"/>
          <ac:spMkLst>
            <pc:docMk/>
            <pc:sldMk cId="0" sldId="468"/>
            <ac:spMk id="8196" creationId="{00000000-0000-0000-0000-000000000000}"/>
          </ac:spMkLst>
        </pc:spChg>
        <pc:graphicFrameChg chg="mod">
          <ac:chgData name="Cai Jun" userId="57e790d697ad4281" providerId="LiveId" clId="{F857DC8C-F296-4CC4-8D97-862BCDE198A5}" dt="2020-06-03T14:35:21.961" v="72"/>
          <ac:graphicFrameMkLst>
            <pc:docMk/>
            <pc:sldMk cId="0" sldId="468"/>
            <ac:graphicFrameMk id="11" creationId="{00000000-0000-0000-0000-000000000000}"/>
          </ac:graphicFrameMkLst>
        </pc:graphicFrameChg>
        <pc:graphicFrameChg chg="mod">
          <ac:chgData name="Cai Jun" userId="57e790d697ad4281" providerId="LiveId" clId="{F857DC8C-F296-4CC4-8D97-862BCDE198A5}" dt="2020-06-03T14:35:10.455" v="69"/>
          <ac:graphicFrameMkLst>
            <pc:docMk/>
            <pc:sldMk cId="0" sldId="468"/>
            <ac:graphicFrameMk id="8195" creationId="{00000000-0000-0000-0000-000000000000}"/>
          </ac:graphicFrameMkLst>
        </pc:graphicFrameChg>
      </pc:sldChg>
      <pc:sldChg chg="modSp mod">
        <pc:chgData name="Cai Jun" userId="57e790d697ad4281" providerId="LiveId" clId="{F857DC8C-F296-4CC4-8D97-862BCDE198A5}" dt="2020-06-03T14:43:54.348" v="184"/>
        <pc:sldMkLst>
          <pc:docMk/>
          <pc:sldMk cId="0" sldId="469"/>
        </pc:sldMkLst>
        <pc:spChg chg="mod">
          <ac:chgData name="Cai Jun" userId="57e790d697ad4281" providerId="LiveId" clId="{F857DC8C-F296-4CC4-8D97-862BCDE198A5}" dt="2020-06-03T14:43:54.348" v="184"/>
          <ac:spMkLst>
            <pc:docMk/>
            <pc:sldMk cId="0" sldId="469"/>
            <ac:spMk id="17" creationId="{00000000-0000-0000-0000-000000000000}"/>
          </ac:spMkLst>
        </pc:spChg>
        <pc:spChg chg="mod">
          <ac:chgData name="Cai Jun" userId="57e790d697ad4281" providerId="LiveId" clId="{F857DC8C-F296-4CC4-8D97-862BCDE198A5}" dt="2020-06-03T14:42:58.624" v="173" actId="113"/>
          <ac:spMkLst>
            <pc:docMk/>
            <pc:sldMk cId="0" sldId="469"/>
            <ac:spMk id="13318" creationId="{00000000-0000-0000-0000-000000000000}"/>
          </ac:spMkLst>
        </pc:spChg>
        <pc:spChg chg="mod">
          <ac:chgData name="Cai Jun" userId="57e790d697ad4281" providerId="LiveId" clId="{F857DC8C-F296-4CC4-8D97-862BCDE198A5}" dt="2020-06-03T14:43:04.234" v="175" actId="113"/>
          <ac:spMkLst>
            <pc:docMk/>
            <pc:sldMk cId="0" sldId="469"/>
            <ac:spMk id="13321" creationId="{00000000-0000-0000-0000-000000000000}"/>
          </ac:spMkLst>
        </pc:spChg>
        <pc:spChg chg="mod">
          <ac:chgData name="Cai Jun" userId="57e790d697ad4281" providerId="LiveId" clId="{F857DC8C-F296-4CC4-8D97-862BCDE198A5}" dt="2020-06-03T14:42:53.325" v="171" actId="113"/>
          <ac:spMkLst>
            <pc:docMk/>
            <pc:sldMk cId="0" sldId="469"/>
            <ac:spMk id="67606" creationId="{00000000-0000-0000-0000-000000000000}"/>
          </ac:spMkLst>
        </pc:spChg>
        <pc:grpChg chg="mod">
          <ac:chgData name="Cai Jun" userId="57e790d697ad4281" providerId="LiveId" clId="{F857DC8C-F296-4CC4-8D97-862BCDE198A5}" dt="2020-06-03T14:43:54.348" v="184"/>
          <ac:grpSpMkLst>
            <pc:docMk/>
            <pc:sldMk cId="0" sldId="469"/>
            <ac:grpSpMk id="14" creationId="{00000000-0000-0000-0000-000000000000}"/>
          </ac:grpSpMkLst>
        </pc:grpChg>
        <pc:graphicFrameChg chg="mod">
          <ac:chgData name="Cai Jun" userId="57e790d697ad4281" providerId="LiveId" clId="{F857DC8C-F296-4CC4-8D97-862BCDE198A5}" dt="2020-06-03T14:43:54.348" v="184"/>
          <ac:graphicFrameMkLst>
            <pc:docMk/>
            <pc:sldMk cId="0" sldId="469"/>
            <ac:graphicFrameMk id="15" creationId="{00000000-0000-0000-0000-000000000000}"/>
          </ac:graphicFrameMkLst>
        </pc:graphicFrameChg>
        <pc:graphicFrameChg chg="mod">
          <ac:chgData name="Cai Jun" userId="57e790d697ad4281" providerId="LiveId" clId="{F857DC8C-F296-4CC4-8D97-862BCDE198A5}" dt="2020-06-03T14:43:54.348" v="184"/>
          <ac:graphicFrameMkLst>
            <pc:docMk/>
            <pc:sldMk cId="0" sldId="469"/>
            <ac:graphicFrameMk id="16" creationId="{00000000-0000-0000-0000-000000000000}"/>
          </ac:graphicFrameMkLst>
        </pc:graphicFrameChg>
        <pc:graphicFrameChg chg="mod">
          <ac:chgData name="Cai Jun" userId="57e790d697ad4281" providerId="LiveId" clId="{F857DC8C-F296-4CC4-8D97-862BCDE198A5}" dt="2020-06-03T14:43:36.914" v="180"/>
          <ac:graphicFrameMkLst>
            <pc:docMk/>
            <pc:sldMk cId="0" sldId="469"/>
            <ac:graphicFrameMk id="13315" creationId="{00000000-0000-0000-0000-000000000000}"/>
          </ac:graphicFrameMkLst>
        </pc:graphicFrameChg>
        <pc:graphicFrameChg chg="mod">
          <ac:chgData name="Cai Jun" userId="57e790d697ad4281" providerId="LiveId" clId="{F857DC8C-F296-4CC4-8D97-862BCDE198A5}" dt="2020-06-03T14:43:27.129" v="178"/>
          <ac:graphicFrameMkLst>
            <pc:docMk/>
            <pc:sldMk cId="0" sldId="469"/>
            <ac:graphicFrameMk id="13319" creationId="{00000000-0000-0000-0000-000000000000}"/>
          </ac:graphicFrameMkLst>
        </pc:graphicFrameChg>
      </pc:sldChg>
      <pc:sldChg chg="addSp delSp modSp mod">
        <pc:chgData name="Cai Jun" userId="57e790d697ad4281" providerId="LiveId" clId="{F857DC8C-F296-4CC4-8D97-862BCDE198A5}" dt="2020-06-06T12:52:43.368" v="987"/>
        <pc:sldMkLst>
          <pc:docMk/>
          <pc:sldMk cId="0" sldId="470"/>
        </pc:sldMkLst>
        <pc:spChg chg="mod">
          <ac:chgData name="Cai Jun" userId="57e790d697ad4281" providerId="LiveId" clId="{F857DC8C-F296-4CC4-8D97-862BCDE198A5}" dt="2020-06-06T12:51:25.421" v="966"/>
          <ac:spMkLst>
            <pc:docMk/>
            <pc:sldMk cId="0" sldId="470"/>
            <ac:spMk id="17" creationId="{0E13C259-FAD4-46C6-A04E-80A9B9F98015}"/>
          </ac:spMkLst>
        </pc:spChg>
        <pc:spChg chg="mod">
          <ac:chgData name="Cai Jun" userId="57e790d697ad4281" providerId="LiveId" clId="{F857DC8C-F296-4CC4-8D97-862BCDE198A5}" dt="2020-06-06T12:51:30.675" v="969"/>
          <ac:spMkLst>
            <pc:docMk/>
            <pc:sldMk cId="0" sldId="470"/>
            <ac:spMk id="22" creationId="{90120B1F-ADB8-4ACF-981B-0F805BE9BAB8}"/>
          </ac:spMkLst>
        </pc:spChg>
        <pc:spChg chg="del">
          <ac:chgData name="Cai Jun" userId="57e790d697ad4281" providerId="LiveId" clId="{F857DC8C-F296-4CC4-8D97-862BCDE198A5}" dt="2020-06-06T12:51:24.873" v="965" actId="478"/>
          <ac:spMkLst>
            <pc:docMk/>
            <pc:sldMk cId="0" sldId="470"/>
            <ac:spMk id="68650" creationId="{00000000-0000-0000-0000-000000000000}"/>
          </ac:spMkLst>
        </pc:spChg>
        <pc:grpChg chg="add del mod">
          <ac:chgData name="Cai Jun" userId="57e790d697ad4281" providerId="LiveId" clId="{F857DC8C-F296-4CC4-8D97-862BCDE198A5}" dt="2020-06-06T12:51:27.121" v="967"/>
          <ac:grpSpMkLst>
            <pc:docMk/>
            <pc:sldMk cId="0" sldId="470"/>
            <ac:grpSpMk id="16" creationId="{F63F4BD6-488F-467D-BF40-4AD9D40D190B}"/>
          </ac:grpSpMkLst>
        </pc:grpChg>
        <pc:grpChg chg="add mod">
          <ac:chgData name="Cai Jun" userId="57e790d697ad4281" providerId="LiveId" clId="{F857DC8C-F296-4CC4-8D97-862BCDE198A5}" dt="2020-06-06T12:51:30.675" v="969"/>
          <ac:grpSpMkLst>
            <pc:docMk/>
            <pc:sldMk cId="0" sldId="470"/>
            <ac:grpSpMk id="21" creationId="{F03A151F-F37D-4C5A-B880-AB512892E861}"/>
          </ac:grpSpMkLst>
        </pc:grpChg>
        <pc:grpChg chg="del mod">
          <ac:chgData name="Cai Jun" userId="57e790d697ad4281" providerId="LiveId" clId="{F857DC8C-F296-4CC4-8D97-862BCDE198A5}" dt="2020-06-06T12:51:29.494" v="968" actId="478"/>
          <ac:grpSpMkLst>
            <pc:docMk/>
            <pc:sldMk cId="0" sldId="470"/>
            <ac:grpSpMk id="59402" creationId="{00000000-0000-0000-0000-000000000000}"/>
          </ac:grpSpMkLst>
        </pc:grpChg>
        <pc:graphicFrameChg chg="mod">
          <ac:chgData name="Cai Jun" userId="57e790d697ad4281" providerId="LiveId" clId="{F857DC8C-F296-4CC4-8D97-862BCDE198A5}" dt="2020-06-06T12:51:25.421" v="966"/>
          <ac:graphicFrameMkLst>
            <pc:docMk/>
            <pc:sldMk cId="0" sldId="470"/>
            <ac:graphicFrameMk id="18" creationId="{911722D2-E367-4506-B8C4-67B49F0DDBC7}"/>
          </ac:graphicFrameMkLst>
        </pc:graphicFrameChg>
        <pc:graphicFrameChg chg="mod">
          <ac:chgData name="Cai Jun" userId="57e790d697ad4281" providerId="LiveId" clId="{F857DC8C-F296-4CC4-8D97-862BCDE198A5}" dt="2020-06-06T12:51:25.421" v="966"/>
          <ac:graphicFrameMkLst>
            <pc:docMk/>
            <pc:sldMk cId="0" sldId="470"/>
            <ac:graphicFrameMk id="19" creationId="{77DD7A3D-6158-49DA-B022-8E81EB6D51CE}"/>
          </ac:graphicFrameMkLst>
        </pc:graphicFrameChg>
        <pc:graphicFrameChg chg="mod">
          <ac:chgData name="Cai Jun" userId="57e790d697ad4281" providerId="LiveId" clId="{F857DC8C-F296-4CC4-8D97-862BCDE198A5}" dt="2020-06-06T12:51:25.421" v="966"/>
          <ac:graphicFrameMkLst>
            <pc:docMk/>
            <pc:sldMk cId="0" sldId="470"/>
            <ac:graphicFrameMk id="20" creationId="{74533DC3-DB7F-4557-8BE7-37DF8314B3B4}"/>
          </ac:graphicFrameMkLst>
        </pc:graphicFrameChg>
        <pc:graphicFrameChg chg="mod">
          <ac:chgData name="Cai Jun" userId="57e790d697ad4281" providerId="LiveId" clId="{F857DC8C-F296-4CC4-8D97-862BCDE198A5}" dt="2020-06-06T12:51:30.675" v="969"/>
          <ac:graphicFrameMkLst>
            <pc:docMk/>
            <pc:sldMk cId="0" sldId="470"/>
            <ac:graphicFrameMk id="23" creationId="{5779C354-F0FB-44D3-8B58-A9D55FF78A0C}"/>
          </ac:graphicFrameMkLst>
        </pc:graphicFrameChg>
        <pc:graphicFrameChg chg="mod">
          <ac:chgData name="Cai Jun" userId="57e790d697ad4281" providerId="LiveId" clId="{F857DC8C-F296-4CC4-8D97-862BCDE198A5}" dt="2020-06-06T12:51:30.675" v="969"/>
          <ac:graphicFrameMkLst>
            <pc:docMk/>
            <pc:sldMk cId="0" sldId="470"/>
            <ac:graphicFrameMk id="24" creationId="{6EAD6F5C-641F-4CBB-B315-A673FB856B4A}"/>
          </ac:graphicFrameMkLst>
        </pc:graphicFrameChg>
        <pc:graphicFrameChg chg="mod">
          <ac:chgData name="Cai Jun" userId="57e790d697ad4281" providerId="LiveId" clId="{F857DC8C-F296-4CC4-8D97-862BCDE198A5}" dt="2020-06-06T12:51:30.675" v="969"/>
          <ac:graphicFrameMkLst>
            <pc:docMk/>
            <pc:sldMk cId="0" sldId="470"/>
            <ac:graphicFrameMk id="25" creationId="{4EF42D61-952C-4AED-BEA5-F3BADDD12497}"/>
          </ac:graphicFrameMkLst>
        </pc:graphicFrameChg>
        <pc:graphicFrameChg chg="mod">
          <ac:chgData name="Cai Jun" userId="57e790d697ad4281" providerId="LiveId" clId="{F857DC8C-F296-4CC4-8D97-862BCDE198A5}" dt="2020-06-06T12:52:18.482" v="980"/>
          <ac:graphicFrameMkLst>
            <pc:docMk/>
            <pc:sldMk cId="0" sldId="470"/>
            <ac:graphicFrameMk id="59394" creationId="{00000000-0000-0000-0000-000000000000}"/>
          </ac:graphicFrameMkLst>
        </pc:graphicFrameChg>
        <pc:graphicFrameChg chg="mod">
          <ac:chgData name="Cai Jun" userId="57e790d697ad4281" providerId="LiveId" clId="{F857DC8C-F296-4CC4-8D97-862BCDE198A5}" dt="2020-06-06T12:52:10.329" v="978"/>
          <ac:graphicFrameMkLst>
            <pc:docMk/>
            <pc:sldMk cId="0" sldId="470"/>
            <ac:graphicFrameMk id="59395" creationId="{00000000-0000-0000-0000-000000000000}"/>
          </ac:graphicFrameMkLst>
        </pc:graphicFrameChg>
        <pc:graphicFrameChg chg="mod">
          <ac:chgData name="Cai Jun" userId="57e790d697ad4281" providerId="LiveId" clId="{F857DC8C-F296-4CC4-8D97-862BCDE198A5}" dt="2020-06-06T12:52:26.121" v="983"/>
          <ac:graphicFrameMkLst>
            <pc:docMk/>
            <pc:sldMk cId="0" sldId="470"/>
            <ac:graphicFrameMk id="59396" creationId="{00000000-0000-0000-0000-000000000000}"/>
          </ac:graphicFrameMkLst>
        </pc:graphicFrameChg>
        <pc:graphicFrameChg chg="mod">
          <ac:chgData name="Cai Jun" userId="57e790d697ad4281" providerId="LiveId" clId="{F857DC8C-F296-4CC4-8D97-862BCDE198A5}" dt="2020-06-06T12:52:02.054" v="976"/>
          <ac:graphicFrameMkLst>
            <pc:docMk/>
            <pc:sldMk cId="0" sldId="470"/>
            <ac:graphicFrameMk id="59398" creationId="{00000000-0000-0000-0000-000000000000}"/>
          </ac:graphicFrameMkLst>
        </pc:graphicFrameChg>
        <pc:graphicFrameChg chg="mod">
          <ac:chgData name="Cai Jun" userId="57e790d697ad4281" providerId="LiveId" clId="{F857DC8C-F296-4CC4-8D97-862BCDE198A5}" dt="2020-06-06T12:52:34.010" v="985"/>
          <ac:graphicFrameMkLst>
            <pc:docMk/>
            <pc:sldMk cId="0" sldId="470"/>
            <ac:graphicFrameMk id="59400" creationId="{00000000-0000-0000-0000-000000000000}"/>
          </ac:graphicFrameMkLst>
        </pc:graphicFrameChg>
        <pc:graphicFrameChg chg="mod">
          <ac:chgData name="Cai Jun" userId="57e790d697ad4281" providerId="LiveId" clId="{F857DC8C-F296-4CC4-8D97-862BCDE198A5}" dt="2020-06-06T12:52:43.368" v="987"/>
          <ac:graphicFrameMkLst>
            <pc:docMk/>
            <pc:sldMk cId="0" sldId="470"/>
            <ac:graphicFrameMk id="59401" creationId="{00000000-0000-0000-0000-000000000000}"/>
          </ac:graphicFrameMkLst>
        </pc:graphicFrameChg>
        <pc:graphicFrameChg chg="mod">
          <ac:chgData name="Cai Jun" userId="57e790d697ad4281" providerId="LiveId" clId="{F857DC8C-F296-4CC4-8D97-862BCDE198A5}" dt="2020-06-06T12:51:24.873" v="965" actId="478"/>
          <ac:graphicFrameMkLst>
            <pc:docMk/>
            <pc:sldMk cId="0" sldId="470"/>
            <ac:graphicFrameMk id="59405" creationId="{00000000-0000-0000-0000-000000000000}"/>
          </ac:graphicFrameMkLst>
        </pc:graphicFrameChg>
        <pc:graphicFrameChg chg="mod">
          <ac:chgData name="Cai Jun" userId="57e790d697ad4281" providerId="LiveId" clId="{F857DC8C-F296-4CC4-8D97-862BCDE198A5}" dt="2020-06-06T12:51:24.873" v="965" actId="478"/>
          <ac:graphicFrameMkLst>
            <pc:docMk/>
            <pc:sldMk cId="0" sldId="470"/>
            <ac:graphicFrameMk id="59406" creationId="{00000000-0000-0000-0000-000000000000}"/>
          </ac:graphicFrameMkLst>
        </pc:graphicFrameChg>
        <pc:graphicFrameChg chg="mod">
          <ac:chgData name="Cai Jun" userId="57e790d697ad4281" providerId="LiveId" clId="{F857DC8C-F296-4CC4-8D97-862BCDE198A5}" dt="2020-06-06T12:51:24.873" v="965" actId="478"/>
          <ac:graphicFrameMkLst>
            <pc:docMk/>
            <pc:sldMk cId="0" sldId="470"/>
            <ac:graphicFrameMk id="59407" creationId="{00000000-0000-0000-0000-000000000000}"/>
          </ac:graphicFrameMkLst>
        </pc:graphicFrameChg>
      </pc:sldChg>
      <pc:sldChg chg="addSp delSp modSp">
        <pc:chgData name="Cai Jun" userId="57e790d697ad4281" providerId="LiveId" clId="{F857DC8C-F296-4CC4-8D97-862BCDE198A5}" dt="2020-06-06T12:51:53.093" v="974"/>
        <pc:sldMkLst>
          <pc:docMk/>
          <pc:sldMk cId="0" sldId="471"/>
        </pc:sldMkLst>
        <pc:spChg chg="mod">
          <ac:chgData name="Cai Jun" userId="57e790d697ad4281" providerId="LiveId" clId="{F857DC8C-F296-4CC4-8D97-862BCDE198A5}" dt="2020-06-06T12:51:19.555" v="964"/>
          <ac:spMkLst>
            <pc:docMk/>
            <pc:sldMk cId="0" sldId="471"/>
            <ac:spMk id="18" creationId="{3B005D60-0A79-4791-8F63-85FF52F11BF5}"/>
          </ac:spMkLst>
        </pc:spChg>
        <pc:grpChg chg="add mod">
          <ac:chgData name="Cai Jun" userId="57e790d697ad4281" providerId="LiveId" clId="{F857DC8C-F296-4CC4-8D97-862BCDE198A5}" dt="2020-06-06T12:51:19.555" v="964"/>
          <ac:grpSpMkLst>
            <pc:docMk/>
            <pc:sldMk cId="0" sldId="471"/>
            <ac:grpSpMk id="17" creationId="{250296D2-42F2-4A7B-9772-82D3B00CBD7A}"/>
          </ac:grpSpMkLst>
        </pc:grpChg>
        <pc:grpChg chg="del">
          <ac:chgData name="Cai Jun" userId="57e790d697ad4281" providerId="LiveId" clId="{F857DC8C-F296-4CC4-8D97-862BCDE198A5}" dt="2020-06-06T12:51:17.837" v="963" actId="478"/>
          <ac:grpSpMkLst>
            <pc:docMk/>
            <pc:sldMk cId="0" sldId="471"/>
            <ac:grpSpMk id="60426" creationId="{00000000-0000-0000-0000-000000000000}"/>
          </ac:grpSpMkLst>
        </pc:grpChg>
        <pc:graphicFrameChg chg="mod">
          <ac:chgData name="Cai Jun" userId="57e790d697ad4281" providerId="LiveId" clId="{F857DC8C-F296-4CC4-8D97-862BCDE198A5}" dt="2020-06-06T12:51:19.555" v="964"/>
          <ac:graphicFrameMkLst>
            <pc:docMk/>
            <pc:sldMk cId="0" sldId="471"/>
            <ac:graphicFrameMk id="19" creationId="{95F27F63-8E19-474E-967A-6114BEF218A5}"/>
          </ac:graphicFrameMkLst>
        </pc:graphicFrameChg>
        <pc:graphicFrameChg chg="mod">
          <ac:chgData name="Cai Jun" userId="57e790d697ad4281" providerId="LiveId" clId="{F857DC8C-F296-4CC4-8D97-862BCDE198A5}" dt="2020-06-06T12:51:19.555" v="964"/>
          <ac:graphicFrameMkLst>
            <pc:docMk/>
            <pc:sldMk cId="0" sldId="471"/>
            <ac:graphicFrameMk id="20" creationId="{8F9F6AB6-3ABC-40BB-BF50-F612309500A0}"/>
          </ac:graphicFrameMkLst>
        </pc:graphicFrameChg>
        <pc:graphicFrameChg chg="mod">
          <ac:chgData name="Cai Jun" userId="57e790d697ad4281" providerId="LiveId" clId="{F857DC8C-F296-4CC4-8D97-862BCDE198A5}" dt="2020-06-06T12:51:19.555" v="964"/>
          <ac:graphicFrameMkLst>
            <pc:docMk/>
            <pc:sldMk cId="0" sldId="471"/>
            <ac:graphicFrameMk id="21" creationId="{06722E0E-1DAD-4488-8499-510F34A78586}"/>
          </ac:graphicFrameMkLst>
        </pc:graphicFrameChg>
        <pc:graphicFrameChg chg="mod">
          <ac:chgData name="Cai Jun" userId="57e790d697ad4281" providerId="LiveId" clId="{F857DC8C-F296-4CC4-8D97-862BCDE198A5}" dt="2020-06-06T12:50:47.222" v="959"/>
          <ac:graphicFrameMkLst>
            <pc:docMk/>
            <pc:sldMk cId="0" sldId="471"/>
            <ac:graphicFrameMk id="60418" creationId="{00000000-0000-0000-0000-000000000000}"/>
          </ac:graphicFrameMkLst>
        </pc:graphicFrameChg>
        <pc:graphicFrameChg chg="mod">
          <ac:chgData name="Cai Jun" userId="57e790d697ad4281" providerId="LiveId" clId="{F857DC8C-F296-4CC4-8D97-862BCDE198A5}" dt="2020-06-06T12:50:38.313" v="957"/>
          <ac:graphicFrameMkLst>
            <pc:docMk/>
            <pc:sldMk cId="0" sldId="471"/>
            <ac:graphicFrameMk id="60419" creationId="{00000000-0000-0000-0000-000000000000}"/>
          </ac:graphicFrameMkLst>
        </pc:graphicFrameChg>
        <pc:graphicFrameChg chg="mod">
          <ac:chgData name="Cai Jun" userId="57e790d697ad4281" providerId="LiveId" clId="{F857DC8C-F296-4CC4-8D97-862BCDE198A5}" dt="2020-06-06T12:50:55.232" v="962"/>
          <ac:graphicFrameMkLst>
            <pc:docMk/>
            <pc:sldMk cId="0" sldId="471"/>
            <ac:graphicFrameMk id="60420" creationId="{00000000-0000-0000-0000-000000000000}"/>
          </ac:graphicFrameMkLst>
        </pc:graphicFrameChg>
        <pc:graphicFrameChg chg="mod">
          <ac:chgData name="Cai Jun" userId="57e790d697ad4281" providerId="LiveId" clId="{F857DC8C-F296-4CC4-8D97-862BCDE198A5}" dt="2020-06-06T12:50:25.069" v="955"/>
          <ac:graphicFrameMkLst>
            <pc:docMk/>
            <pc:sldMk cId="0" sldId="471"/>
            <ac:graphicFrameMk id="60422" creationId="{00000000-0000-0000-0000-000000000000}"/>
          </ac:graphicFrameMkLst>
        </pc:graphicFrameChg>
        <pc:graphicFrameChg chg="mod">
          <ac:chgData name="Cai Jun" userId="57e790d697ad4281" providerId="LiveId" clId="{F857DC8C-F296-4CC4-8D97-862BCDE198A5}" dt="2020-06-06T12:51:45.881" v="971"/>
          <ac:graphicFrameMkLst>
            <pc:docMk/>
            <pc:sldMk cId="0" sldId="471"/>
            <ac:graphicFrameMk id="60424" creationId="{00000000-0000-0000-0000-000000000000}"/>
          </ac:graphicFrameMkLst>
        </pc:graphicFrameChg>
        <pc:graphicFrameChg chg="mod">
          <ac:chgData name="Cai Jun" userId="57e790d697ad4281" providerId="LiveId" clId="{F857DC8C-F296-4CC4-8D97-862BCDE198A5}" dt="2020-06-06T12:51:53.093" v="974"/>
          <ac:graphicFrameMkLst>
            <pc:docMk/>
            <pc:sldMk cId="0" sldId="471"/>
            <ac:graphicFrameMk id="60425" creationId="{00000000-0000-0000-0000-000000000000}"/>
          </ac:graphicFrameMkLst>
        </pc:graphicFrameChg>
      </pc:sldChg>
      <pc:sldChg chg="modSp mod">
        <pc:chgData name="Cai Jun" userId="57e790d697ad4281" providerId="LiveId" clId="{F857DC8C-F296-4CC4-8D97-862BCDE198A5}" dt="2020-06-06T12:50:07.846" v="952"/>
        <pc:sldMkLst>
          <pc:docMk/>
          <pc:sldMk cId="0" sldId="472"/>
        </pc:sldMkLst>
        <pc:spChg chg="mod">
          <ac:chgData name="Cai Jun" userId="57e790d697ad4281" providerId="LiveId" clId="{F857DC8C-F296-4CC4-8D97-862BCDE198A5}" dt="2020-06-06T12:50:07.846" v="952"/>
          <ac:spMkLst>
            <pc:docMk/>
            <pc:sldMk cId="0" sldId="472"/>
            <ac:spMk id="68650" creationId="{00000000-0000-0000-0000-000000000000}"/>
          </ac:spMkLst>
        </pc:spChg>
        <pc:spChg chg="mod">
          <ac:chgData name="Cai Jun" userId="57e790d697ad4281" providerId="LiveId" clId="{F857DC8C-F296-4CC4-8D97-862BCDE198A5}" dt="2020-06-06T12:49:07.684" v="940"/>
          <ac:spMkLst>
            <pc:docMk/>
            <pc:sldMk cId="0" sldId="472"/>
            <ac:spMk id="70679" creationId="{00000000-0000-0000-0000-000000000000}"/>
          </ac:spMkLst>
        </pc:spChg>
        <pc:spChg chg="mod">
          <ac:chgData name="Cai Jun" userId="57e790d697ad4281" providerId="LiveId" clId="{F857DC8C-F296-4CC4-8D97-862BCDE198A5}" dt="2020-06-06T12:49:00.207" v="937"/>
          <ac:spMkLst>
            <pc:docMk/>
            <pc:sldMk cId="0" sldId="472"/>
            <ac:spMk id="70681" creationId="{00000000-0000-0000-0000-000000000000}"/>
          </ac:spMkLst>
        </pc:spChg>
        <pc:spChg chg="mod">
          <ac:chgData name="Cai Jun" userId="57e790d697ad4281" providerId="LiveId" clId="{F857DC8C-F296-4CC4-8D97-862BCDE198A5}" dt="2020-06-06T12:48:51.972" v="935"/>
          <ac:spMkLst>
            <pc:docMk/>
            <pc:sldMk cId="0" sldId="472"/>
            <ac:spMk id="70683" creationId="{00000000-0000-0000-0000-000000000000}"/>
          </ac:spMkLst>
        </pc:spChg>
        <pc:grpChg chg="mod">
          <ac:chgData name="Cai Jun" userId="57e790d697ad4281" providerId="LiveId" clId="{F857DC8C-F296-4CC4-8D97-862BCDE198A5}" dt="2020-06-06T12:49:07.684" v="940"/>
          <ac:grpSpMkLst>
            <pc:docMk/>
            <pc:sldMk cId="0" sldId="472"/>
            <ac:grpSpMk id="61444" creationId="{00000000-0000-0000-0000-000000000000}"/>
          </ac:grpSpMkLst>
        </pc:grpChg>
        <pc:grpChg chg="mod">
          <ac:chgData name="Cai Jun" userId="57e790d697ad4281" providerId="LiveId" clId="{F857DC8C-F296-4CC4-8D97-862BCDE198A5}" dt="2020-06-06T12:49:00.207" v="937"/>
          <ac:grpSpMkLst>
            <pc:docMk/>
            <pc:sldMk cId="0" sldId="472"/>
            <ac:grpSpMk id="61445" creationId="{00000000-0000-0000-0000-000000000000}"/>
          </ac:grpSpMkLst>
        </pc:grpChg>
        <pc:grpChg chg="mod">
          <ac:chgData name="Cai Jun" userId="57e790d697ad4281" providerId="LiveId" clId="{F857DC8C-F296-4CC4-8D97-862BCDE198A5}" dt="2020-06-06T12:48:51.972" v="935"/>
          <ac:grpSpMkLst>
            <pc:docMk/>
            <pc:sldMk cId="0" sldId="472"/>
            <ac:grpSpMk id="61446" creationId="{00000000-0000-0000-0000-000000000000}"/>
          </ac:grpSpMkLst>
        </pc:grpChg>
        <pc:grpChg chg="mod">
          <ac:chgData name="Cai Jun" userId="57e790d697ad4281" providerId="LiveId" clId="{F857DC8C-F296-4CC4-8D97-862BCDE198A5}" dt="2020-06-06T12:50:07.846" v="952"/>
          <ac:grpSpMkLst>
            <pc:docMk/>
            <pc:sldMk cId="0" sldId="472"/>
            <ac:grpSpMk id="61449" creationId="{00000000-0000-0000-0000-000000000000}"/>
          </ac:grpSpMkLst>
        </pc:grpChg>
        <pc:graphicFrameChg chg="mod">
          <ac:chgData name="Cai Jun" userId="57e790d697ad4281" providerId="LiveId" clId="{F857DC8C-F296-4CC4-8D97-862BCDE198A5}" dt="2020-06-06T12:49:29.858" v="945"/>
          <ac:graphicFrameMkLst>
            <pc:docMk/>
            <pc:sldMk cId="0" sldId="472"/>
            <ac:graphicFrameMk id="61443" creationId="{00000000-0000-0000-0000-000000000000}"/>
          </ac:graphicFrameMkLst>
        </pc:graphicFrameChg>
        <pc:graphicFrameChg chg="mod">
          <ac:chgData name="Cai Jun" userId="57e790d697ad4281" providerId="LiveId" clId="{F857DC8C-F296-4CC4-8D97-862BCDE198A5}" dt="2020-06-06T12:48:44.248" v="933"/>
          <ac:graphicFrameMkLst>
            <pc:docMk/>
            <pc:sldMk cId="0" sldId="472"/>
            <ac:graphicFrameMk id="61447" creationId="{00000000-0000-0000-0000-000000000000}"/>
          </ac:graphicFrameMkLst>
        </pc:graphicFrameChg>
        <pc:graphicFrameChg chg="mod">
          <ac:chgData name="Cai Jun" userId="57e790d697ad4281" providerId="LiveId" clId="{F857DC8C-F296-4CC4-8D97-862BCDE198A5}" dt="2020-06-06T12:49:20.488" v="943" actId="1076"/>
          <ac:graphicFrameMkLst>
            <pc:docMk/>
            <pc:sldMk cId="0" sldId="472"/>
            <ac:graphicFrameMk id="61448" creationId="{00000000-0000-0000-0000-000000000000}"/>
          </ac:graphicFrameMkLst>
        </pc:graphicFrameChg>
        <pc:graphicFrameChg chg="mod">
          <ac:chgData name="Cai Jun" userId="57e790d697ad4281" providerId="LiveId" clId="{F857DC8C-F296-4CC4-8D97-862BCDE198A5}" dt="2020-06-06T12:50:07.846" v="952"/>
          <ac:graphicFrameMkLst>
            <pc:docMk/>
            <pc:sldMk cId="0" sldId="472"/>
            <ac:graphicFrameMk id="61455" creationId="{00000000-0000-0000-0000-000000000000}"/>
          </ac:graphicFrameMkLst>
        </pc:graphicFrameChg>
        <pc:graphicFrameChg chg="mod">
          <ac:chgData name="Cai Jun" userId="57e790d697ad4281" providerId="LiveId" clId="{F857DC8C-F296-4CC4-8D97-862BCDE198A5}" dt="2020-06-06T12:50:07.846" v="952"/>
          <ac:graphicFrameMkLst>
            <pc:docMk/>
            <pc:sldMk cId="0" sldId="472"/>
            <ac:graphicFrameMk id="61456" creationId="{00000000-0000-0000-0000-000000000000}"/>
          </ac:graphicFrameMkLst>
        </pc:graphicFrameChg>
        <pc:graphicFrameChg chg="mod">
          <ac:chgData name="Cai Jun" userId="57e790d697ad4281" providerId="LiveId" clId="{F857DC8C-F296-4CC4-8D97-862BCDE198A5}" dt="2020-06-06T12:50:07.846" v="952"/>
          <ac:graphicFrameMkLst>
            <pc:docMk/>
            <pc:sldMk cId="0" sldId="472"/>
            <ac:graphicFrameMk id="61457" creationId="{00000000-0000-0000-0000-000000000000}"/>
          </ac:graphicFrameMkLst>
        </pc:graphicFrameChg>
        <pc:graphicFrameChg chg="mod">
          <ac:chgData name="Cai Jun" userId="57e790d697ad4281" providerId="LiveId" clId="{F857DC8C-F296-4CC4-8D97-862BCDE198A5}" dt="2020-06-06T12:48:51.972" v="935"/>
          <ac:graphicFrameMkLst>
            <pc:docMk/>
            <pc:sldMk cId="0" sldId="472"/>
            <ac:graphicFrameMk id="61459" creationId="{00000000-0000-0000-0000-000000000000}"/>
          </ac:graphicFrameMkLst>
        </pc:graphicFrameChg>
        <pc:graphicFrameChg chg="mod">
          <ac:chgData name="Cai Jun" userId="57e790d697ad4281" providerId="LiveId" clId="{F857DC8C-F296-4CC4-8D97-862BCDE198A5}" dt="2020-06-06T12:49:00.207" v="937"/>
          <ac:graphicFrameMkLst>
            <pc:docMk/>
            <pc:sldMk cId="0" sldId="472"/>
            <ac:graphicFrameMk id="61461" creationId="{00000000-0000-0000-0000-000000000000}"/>
          </ac:graphicFrameMkLst>
        </pc:graphicFrameChg>
        <pc:graphicFrameChg chg="mod">
          <ac:chgData name="Cai Jun" userId="57e790d697ad4281" providerId="LiveId" clId="{F857DC8C-F296-4CC4-8D97-862BCDE198A5}" dt="2020-06-06T12:49:07.684" v="940"/>
          <ac:graphicFrameMkLst>
            <pc:docMk/>
            <pc:sldMk cId="0" sldId="472"/>
            <ac:graphicFrameMk id="61463" creationId="{00000000-0000-0000-0000-000000000000}"/>
          </ac:graphicFrameMkLst>
        </pc:graphicFrameChg>
      </pc:sldChg>
      <pc:sldChg chg="modSp mod">
        <pc:chgData name="Cai Jun" userId="57e790d697ad4281" providerId="LiveId" clId="{F857DC8C-F296-4CC4-8D97-862BCDE198A5}" dt="2020-06-06T12:53:23.983" v="1001" actId="207"/>
        <pc:sldMkLst>
          <pc:docMk/>
          <pc:sldMk cId="0" sldId="476"/>
        </pc:sldMkLst>
        <pc:spChg chg="mod">
          <ac:chgData name="Cai Jun" userId="57e790d697ad4281" providerId="LiveId" clId="{F857DC8C-F296-4CC4-8D97-862BCDE198A5}" dt="2020-06-06T12:53:16.393" v="999" actId="207"/>
          <ac:spMkLst>
            <pc:docMk/>
            <pc:sldMk cId="0" sldId="476"/>
            <ac:spMk id="73752" creationId="{00000000-0000-0000-0000-000000000000}"/>
          </ac:spMkLst>
        </pc:spChg>
        <pc:spChg chg="mod">
          <ac:chgData name="Cai Jun" userId="57e790d697ad4281" providerId="LiveId" clId="{F857DC8C-F296-4CC4-8D97-862BCDE198A5}" dt="2020-06-06T12:53:23.983" v="1001" actId="207"/>
          <ac:spMkLst>
            <pc:docMk/>
            <pc:sldMk cId="0" sldId="476"/>
            <ac:spMk id="73754" creationId="{00000000-0000-0000-0000-000000000000}"/>
          </ac:spMkLst>
        </pc:spChg>
        <pc:graphicFrameChg chg="mod">
          <ac:chgData name="Cai Jun" userId="57e790d697ad4281" providerId="LiveId" clId="{F857DC8C-F296-4CC4-8D97-862BCDE198A5}" dt="2020-06-06T12:52:57.193" v="991"/>
          <ac:graphicFrameMkLst>
            <pc:docMk/>
            <pc:sldMk cId="0" sldId="476"/>
            <ac:graphicFrameMk id="58372" creationId="{00000000-0000-0000-0000-000000000000}"/>
          </ac:graphicFrameMkLst>
        </pc:graphicFrameChg>
      </pc:sldChg>
      <pc:sldChg chg="modSp mod">
        <pc:chgData name="Cai Jun" userId="57e790d697ad4281" providerId="LiveId" clId="{F857DC8C-F296-4CC4-8D97-862BCDE198A5}" dt="2020-06-06T12:41:12.115" v="869"/>
        <pc:sldMkLst>
          <pc:docMk/>
          <pc:sldMk cId="0" sldId="488"/>
        </pc:sldMkLst>
        <pc:spChg chg="mod">
          <ac:chgData name="Cai Jun" userId="57e790d697ad4281" providerId="LiveId" clId="{F857DC8C-F296-4CC4-8D97-862BCDE198A5}" dt="2020-06-06T12:40:19.316" v="860"/>
          <ac:spMkLst>
            <pc:docMk/>
            <pc:sldMk cId="0" sldId="488"/>
            <ac:spMk id="54274" creationId="{00000000-0000-0000-0000-000000000000}"/>
          </ac:spMkLst>
        </pc:spChg>
        <pc:spChg chg="mod">
          <ac:chgData name="Cai Jun" userId="57e790d697ad4281" providerId="LiveId" clId="{F857DC8C-F296-4CC4-8D97-862BCDE198A5}" dt="2020-06-06T12:40:26.850" v="861" actId="113"/>
          <ac:spMkLst>
            <pc:docMk/>
            <pc:sldMk cId="0" sldId="488"/>
            <ac:spMk id="165894" creationId="{00000000-0000-0000-0000-000000000000}"/>
          </ac:spMkLst>
        </pc:spChg>
        <pc:spChg chg="mod">
          <ac:chgData name="Cai Jun" userId="57e790d697ad4281" providerId="LiveId" clId="{F857DC8C-F296-4CC4-8D97-862BCDE198A5}" dt="2020-06-06T12:40:30.095" v="862" actId="113"/>
          <ac:spMkLst>
            <pc:docMk/>
            <pc:sldMk cId="0" sldId="488"/>
            <ac:spMk id="165895" creationId="{00000000-0000-0000-0000-000000000000}"/>
          </ac:spMkLst>
        </pc:spChg>
        <pc:grpChg chg="mod">
          <ac:chgData name="Cai Jun" userId="57e790d697ad4281" providerId="LiveId" clId="{F857DC8C-F296-4CC4-8D97-862BCDE198A5}" dt="2020-06-06T12:40:19.316" v="860"/>
          <ac:grpSpMkLst>
            <pc:docMk/>
            <pc:sldMk cId="0" sldId="488"/>
            <ac:grpSpMk id="2" creationId="{423C6FDC-A094-4086-8B27-A64B4FCEBE61}"/>
          </ac:grpSpMkLst>
        </pc:grpChg>
        <pc:graphicFrameChg chg="mod">
          <ac:chgData name="Cai Jun" userId="57e790d697ad4281" providerId="LiveId" clId="{F857DC8C-F296-4CC4-8D97-862BCDE198A5}" dt="2020-06-06T12:40:19.316" v="860"/>
          <ac:graphicFrameMkLst>
            <pc:docMk/>
            <pc:sldMk cId="0" sldId="488"/>
            <ac:graphicFrameMk id="54275" creationId="{00000000-0000-0000-0000-000000000000}"/>
          </ac:graphicFrameMkLst>
        </pc:graphicFrameChg>
        <pc:graphicFrameChg chg="mod">
          <ac:chgData name="Cai Jun" userId="57e790d697ad4281" providerId="LiveId" clId="{F857DC8C-F296-4CC4-8D97-862BCDE198A5}" dt="2020-06-06T12:40:50.717" v="866"/>
          <ac:graphicFrameMkLst>
            <pc:docMk/>
            <pc:sldMk cId="0" sldId="488"/>
            <ac:graphicFrameMk id="165897" creationId="{00000000-0000-0000-0000-000000000000}"/>
          </ac:graphicFrameMkLst>
        </pc:graphicFrameChg>
        <pc:graphicFrameChg chg="mod">
          <ac:chgData name="Cai Jun" userId="57e790d697ad4281" providerId="LiveId" clId="{F857DC8C-F296-4CC4-8D97-862BCDE198A5}" dt="2020-06-06T12:40:41.010" v="864"/>
          <ac:graphicFrameMkLst>
            <pc:docMk/>
            <pc:sldMk cId="0" sldId="488"/>
            <ac:graphicFrameMk id="165899" creationId="{00000000-0000-0000-0000-000000000000}"/>
          </ac:graphicFrameMkLst>
        </pc:graphicFrameChg>
        <pc:graphicFrameChg chg="mod">
          <ac:chgData name="Cai Jun" userId="57e790d697ad4281" providerId="LiveId" clId="{F857DC8C-F296-4CC4-8D97-862BCDE198A5}" dt="2020-06-06T12:41:12.115" v="869"/>
          <ac:graphicFrameMkLst>
            <pc:docMk/>
            <pc:sldMk cId="0" sldId="488"/>
            <ac:graphicFrameMk id="165900" creationId="{00000000-0000-0000-0000-000000000000}"/>
          </ac:graphicFrameMkLst>
        </pc:graphicFrameChg>
      </pc:sldChg>
      <pc:sldChg chg="addSp delSp modSp modAnim">
        <pc:chgData name="Cai Jun" userId="57e790d697ad4281" providerId="LiveId" clId="{F857DC8C-F296-4CC4-8D97-862BCDE198A5}" dt="2020-06-06T12:42:01.463" v="877"/>
        <pc:sldMkLst>
          <pc:docMk/>
          <pc:sldMk cId="0" sldId="489"/>
        </pc:sldMkLst>
        <pc:spChg chg="mod">
          <ac:chgData name="Cai Jun" userId="57e790d697ad4281" providerId="LiveId" clId="{F857DC8C-F296-4CC4-8D97-862BCDE198A5}" dt="2020-06-06T12:41:31.771" v="871"/>
          <ac:spMkLst>
            <pc:docMk/>
            <pc:sldMk cId="0" sldId="489"/>
            <ac:spMk id="15" creationId="{DDAF40AF-0F0A-4EFE-8378-6AC9320C3E92}"/>
          </ac:spMkLst>
        </pc:spChg>
        <pc:spChg chg="add mod">
          <ac:chgData name="Cai Jun" userId="57e790d697ad4281" providerId="LiveId" clId="{F857DC8C-F296-4CC4-8D97-862BCDE198A5}" dt="2020-06-06T12:41:31.771" v="871"/>
          <ac:spMkLst>
            <pc:docMk/>
            <pc:sldMk cId="0" sldId="489"/>
            <ac:spMk id="17" creationId="{28152A1A-DBBE-4F78-B427-633F98826B00}"/>
          </ac:spMkLst>
        </pc:spChg>
        <pc:spChg chg="add mod">
          <ac:chgData name="Cai Jun" userId="57e790d697ad4281" providerId="LiveId" clId="{F857DC8C-F296-4CC4-8D97-862BCDE198A5}" dt="2020-06-06T12:41:31.771" v="871"/>
          <ac:spMkLst>
            <pc:docMk/>
            <pc:sldMk cId="0" sldId="489"/>
            <ac:spMk id="18" creationId="{DDD67C4B-1A13-4115-AC05-17203ADE513B}"/>
          </ac:spMkLst>
        </pc:spChg>
        <pc:spChg chg="add mod">
          <ac:chgData name="Cai Jun" userId="57e790d697ad4281" providerId="LiveId" clId="{F857DC8C-F296-4CC4-8D97-862BCDE198A5}" dt="2020-06-06T12:41:31.771" v="871"/>
          <ac:spMkLst>
            <pc:docMk/>
            <pc:sldMk cId="0" sldId="489"/>
            <ac:spMk id="19" creationId="{B904761D-8934-48BD-961B-15EEAD802DDB}"/>
          </ac:spMkLst>
        </pc:spChg>
        <pc:spChg chg="add mod">
          <ac:chgData name="Cai Jun" userId="57e790d697ad4281" providerId="LiveId" clId="{F857DC8C-F296-4CC4-8D97-862BCDE198A5}" dt="2020-06-06T12:41:31.771" v="871"/>
          <ac:spMkLst>
            <pc:docMk/>
            <pc:sldMk cId="0" sldId="489"/>
            <ac:spMk id="20" creationId="{792F10F2-ECC2-4B25-A927-F678CE38C97F}"/>
          </ac:spMkLst>
        </pc:spChg>
        <pc:spChg chg="del">
          <ac:chgData name="Cai Jun" userId="57e790d697ad4281" providerId="LiveId" clId="{F857DC8C-F296-4CC4-8D97-862BCDE198A5}" dt="2020-06-06T12:41:31.193" v="870" actId="478"/>
          <ac:spMkLst>
            <pc:docMk/>
            <pc:sldMk cId="0" sldId="489"/>
            <ac:spMk id="55298" creationId="{00000000-0000-0000-0000-000000000000}"/>
          </ac:spMkLst>
        </pc:spChg>
        <pc:spChg chg="del">
          <ac:chgData name="Cai Jun" userId="57e790d697ad4281" providerId="LiveId" clId="{F857DC8C-F296-4CC4-8D97-862BCDE198A5}" dt="2020-06-06T12:41:31.193" v="870" actId="478"/>
          <ac:spMkLst>
            <pc:docMk/>
            <pc:sldMk cId="0" sldId="489"/>
            <ac:spMk id="55299" creationId="{00000000-0000-0000-0000-000000000000}"/>
          </ac:spMkLst>
        </pc:spChg>
        <pc:spChg chg="del">
          <ac:chgData name="Cai Jun" userId="57e790d697ad4281" providerId="LiveId" clId="{F857DC8C-F296-4CC4-8D97-862BCDE198A5}" dt="2020-06-06T12:41:31.193" v="870" actId="478"/>
          <ac:spMkLst>
            <pc:docMk/>
            <pc:sldMk cId="0" sldId="489"/>
            <ac:spMk id="55300" creationId="{00000000-0000-0000-0000-000000000000}"/>
          </ac:spMkLst>
        </pc:spChg>
        <pc:spChg chg="del">
          <ac:chgData name="Cai Jun" userId="57e790d697ad4281" providerId="LiveId" clId="{F857DC8C-F296-4CC4-8D97-862BCDE198A5}" dt="2020-06-06T12:41:31.193" v="870" actId="478"/>
          <ac:spMkLst>
            <pc:docMk/>
            <pc:sldMk cId="0" sldId="489"/>
            <ac:spMk id="55301" creationId="{00000000-0000-0000-0000-000000000000}"/>
          </ac:spMkLst>
        </pc:spChg>
        <pc:grpChg chg="del">
          <ac:chgData name="Cai Jun" userId="57e790d697ad4281" providerId="LiveId" clId="{F857DC8C-F296-4CC4-8D97-862BCDE198A5}" dt="2020-06-06T12:41:31.193" v="870" actId="478"/>
          <ac:grpSpMkLst>
            <pc:docMk/>
            <pc:sldMk cId="0" sldId="489"/>
            <ac:grpSpMk id="11" creationId="{4E6883F3-1BE4-440C-B9AC-D6C44D386C90}"/>
          </ac:grpSpMkLst>
        </pc:grpChg>
        <pc:grpChg chg="add mod">
          <ac:chgData name="Cai Jun" userId="57e790d697ad4281" providerId="LiveId" clId="{F857DC8C-F296-4CC4-8D97-862BCDE198A5}" dt="2020-06-06T12:41:31.771" v="871"/>
          <ac:grpSpMkLst>
            <pc:docMk/>
            <pc:sldMk cId="0" sldId="489"/>
            <ac:grpSpMk id="14" creationId="{55F2951C-0B0C-438F-B262-23760E961436}"/>
          </ac:grpSpMkLst>
        </pc:grpChg>
        <pc:graphicFrameChg chg="mod">
          <ac:chgData name="Cai Jun" userId="57e790d697ad4281" providerId="LiveId" clId="{F857DC8C-F296-4CC4-8D97-862BCDE198A5}" dt="2020-06-06T12:41:31.771" v="871"/>
          <ac:graphicFrameMkLst>
            <pc:docMk/>
            <pc:sldMk cId="0" sldId="489"/>
            <ac:graphicFrameMk id="16" creationId="{A9219D83-03C4-46CF-8D41-A75C7652D25D}"/>
          </ac:graphicFrameMkLst>
        </pc:graphicFrameChg>
        <pc:graphicFrameChg chg="mod">
          <ac:chgData name="Cai Jun" userId="57e790d697ad4281" providerId="LiveId" clId="{F857DC8C-F296-4CC4-8D97-862BCDE198A5}" dt="2020-06-06T12:41:39.411" v="873"/>
          <ac:graphicFrameMkLst>
            <pc:docMk/>
            <pc:sldMk cId="0" sldId="489"/>
            <ac:graphicFrameMk id="55302" creationId="{00000000-0000-0000-0000-000000000000}"/>
          </ac:graphicFrameMkLst>
        </pc:graphicFrameChg>
        <pc:graphicFrameChg chg="mod">
          <ac:chgData name="Cai Jun" userId="57e790d697ad4281" providerId="LiveId" clId="{F857DC8C-F296-4CC4-8D97-862BCDE198A5}" dt="2020-06-06T12:41:45.764" v="875"/>
          <ac:graphicFrameMkLst>
            <pc:docMk/>
            <pc:sldMk cId="0" sldId="489"/>
            <ac:graphicFrameMk id="55304" creationId="{00000000-0000-0000-0000-000000000000}"/>
          </ac:graphicFrameMkLst>
        </pc:graphicFrameChg>
        <pc:graphicFrameChg chg="mod">
          <ac:chgData name="Cai Jun" userId="57e790d697ad4281" providerId="LiveId" clId="{F857DC8C-F296-4CC4-8D97-862BCDE198A5}" dt="2020-06-06T12:42:01.463" v="877"/>
          <ac:graphicFrameMkLst>
            <pc:docMk/>
            <pc:sldMk cId="0" sldId="489"/>
            <ac:graphicFrameMk id="166924" creationId="{00000000-0000-0000-0000-000000000000}"/>
          </ac:graphicFrameMkLst>
        </pc:graphicFrameChg>
      </pc:sldChg>
      <pc:sldChg chg="addSp delSp modSp">
        <pc:chgData name="Cai Jun" userId="57e790d697ad4281" providerId="LiveId" clId="{F857DC8C-F296-4CC4-8D97-862BCDE198A5}" dt="2020-06-06T12:45:59.604" v="918"/>
        <pc:sldMkLst>
          <pc:docMk/>
          <pc:sldMk cId="0" sldId="490"/>
        </pc:sldMkLst>
        <pc:spChg chg="mod">
          <ac:chgData name="Cai Jun" userId="57e790d697ad4281" providerId="LiveId" clId="{F857DC8C-F296-4CC4-8D97-862BCDE198A5}" dt="2020-06-06T12:45:25.752" v="910"/>
          <ac:spMkLst>
            <pc:docMk/>
            <pc:sldMk cId="0" sldId="490"/>
            <ac:spMk id="10" creationId="{BC7A4A59-6A2D-4EC4-AADB-5E7C3CC76402}"/>
          </ac:spMkLst>
        </pc:spChg>
        <pc:spChg chg="mod">
          <ac:chgData name="Cai Jun" userId="57e790d697ad4281" providerId="LiveId" clId="{F857DC8C-F296-4CC4-8D97-862BCDE198A5}" dt="2020-06-06T12:45:34.209" v="912"/>
          <ac:spMkLst>
            <pc:docMk/>
            <pc:sldMk cId="0" sldId="490"/>
            <ac:spMk id="13" creationId="{CBAB83B6-6CAD-439E-B1F1-7C7D3E75F9BA}"/>
          </ac:spMkLst>
        </pc:spChg>
        <pc:grpChg chg="del">
          <ac:chgData name="Cai Jun" userId="57e790d697ad4281" providerId="LiveId" clId="{F857DC8C-F296-4CC4-8D97-862BCDE198A5}" dt="2020-06-06T12:45:25.173" v="909" actId="478"/>
          <ac:grpSpMkLst>
            <pc:docMk/>
            <pc:sldMk cId="0" sldId="490"/>
            <ac:grpSpMk id="2" creationId="{E0813752-05C1-4C48-8281-682CD43D6F27}"/>
          </ac:grpSpMkLst>
        </pc:grpChg>
        <pc:grpChg chg="add del mod">
          <ac:chgData name="Cai Jun" userId="57e790d697ad4281" providerId="LiveId" clId="{F857DC8C-F296-4CC4-8D97-862BCDE198A5}" dt="2020-06-06T12:45:27.526" v="911"/>
          <ac:grpSpMkLst>
            <pc:docMk/>
            <pc:sldMk cId="0" sldId="490"/>
            <ac:grpSpMk id="9" creationId="{672DE0E7-C1B8-4D93-B8A5-DF5854D99F2C}"/>
          </ac:grpSpMkLst>
        </pc:grpChg>
        <pc:grpChg chg="add mod">
          <ac:chgData name="Cai Jun" userId="57e790d697ad4281" providerId="LiveId" clId="{F857DC8C-F296-4CC4-8D97-862BCDE198A5}" dt="2020-06-06T12:45:34.209" v="912"/>
          <ac:grpSpMkLst>
            <pc:docMk/>
            <pc:sldMk cId="0" sldId="490"/>
            <ac:grpSpMk id="12" creationId="{0334499B-BAAE-40C4-9CEB-03193490B3FB}"/>
          </ac:grpSpMkLst>
        </pc:grpChg>
        <pc:graphicFrameChg chg="mod">
          <ac:chgData name="Cai Jun" userId="57e790d697ad4281" providerId="LiveId" clId="{F857DC8C-F296-4CC4-8D97-862BCDE198A5}" dt="2020-06-06T12:45:25.752" v="910"/>
          <ac:graphicFrameMkLst>
            <pc:docMk/>
            <pc:sldMk cId="0" sldId="490"/>
            <ac:graphicFrameMk id="11" creationId="{AD3BF1FE-44B7-4635-AA6D-302968BAE5F5}"/>
          </ac:graphicFrameMkLst>
        </pc:graphicFrameChg>
        <pc:graphicFrameChg chg="mod">
          <ac:chgData name="Cai Jun" userId="57e790d697ad4281" providerId="LiveId" clId="{F857DC8C-F296-4CC4-8D97-862BCDE198A5}" dt="2020-06-06T12:45:34.209" v="912"/>
          <ac:graphicFrameMkLst>
            <pc:docMk/>
            <pc:sldMk cId="0" sldId="490"/>
            <ac:graphicFrameMk id="14" creationId="{4B3BAC93-363B-4A5A-BFB3-D129156CA472}"/>
          </ac:graphicFrameMkLst>
        </pc:graphicFrameChg>
        <pc:graphicFrameChg chg="mod">
          <ac:chgData name="Cai Jun" userId="57e790d697ad4281" providerId="LiveId" clId="{F857DC8C-F296-4CC4-8D97-862BCDE198A5}" dt="2020-06-06T12:45:59.604" v="918"/>
          <ac:graphicFrameMkLst>
            <pc:docMk/>
            <pc:sldMk cId="0" sldId="490"/>
            <ac:graphicFrameMk id="167943" creationId="{00000000-0000-0000-0000-000000000000}"/>
          </ac:graphicFrameMkLst>
        </pc:graphicFrameChg>
        <pc:graphicFrameChg chg="mod">
          <ac:chgData name="Cai Jun" userId="57e790d697ad4281" providerId="LiveId" clId="{F857DC8C-F296-4CC4-8D97-862BCDE198A5}" dt="2020-06-06T12:45:50.983" v="915"/>
          <ac:graphicFrameMkLst>
            <pc:docMk/>
            <pc:sldMk cId="0" sldId="490"/>
            <ac:graphicFrameMk id="167944" creationId="{00000000-0000-0000-0000-000000000000}"/>
          </ac:graphicFrameMkLst>
        </pc:graphicFrameChg>
      </pc:sldChg>
      <pc:sldChg chg="modSp mod">
        <pc:chgData name="Cai Jun" userId="57e790d697ad4281" providerId="LiveId" clId="{F857DC8C-F296-4CC4-8D97-862BCDE198A5}" dt="2020-06-06T12:43:58.256" v="908"/>
        <pc:sldMkLst>
          <pc:docMk/>
          <pc:sldMk cId="0" sldId="491"/>
        </pc:sldMkLst>
        <pc:spChg chg="mod">
          <ac:chgData name="Cai Jun" userId="57e790d697ad4281" providerId="LiveId" clId="{F857DC8C-F296-4CC4-8D97-862BCDE198A5}" dt="2020-06-06T12:43:36.359" v="903"/>
          <ac:spMkLst>
            <pc:docMk/>
            <pc:sldMk cId="0" sldId="491"/>
            <ac:spMk id="9" creationId="{186793E3-1290-47A2-8852-5A7257C264CD}"/>
          </ac:spMkLst>
        </pc:spChg>
        <pc:grpChg chg="mod">
          <ac:chgData name="Cai Jun" userId="57e790d697ad4281" providerId="LiveId" clId="{F857DC8C-F296-4CC4-8D97-862BCDE198A5}" dt="2020-06-06T12:43:36.359" v="903"/>
          <ac:grpSpMkLst>
            <pc:docMk/>
            <pc:sldMk cId="0" sldId="491"/>
            <ac:grpSpMk id="8" creationId="{6B0A855F-B88B-40CD-B188-399816D40607}"/>
          </ac:grpSpMkLst>
        </pc:grpChg>
        <pc:graphicFrameChg chg="mod">
          <ac:chgData name="Cai Jun" userId="57e790d697ad4281" providerId="LiveId" clId="{F857DC8C-F296-4CC4-8D97-862BCDE198A5}" dt="2020-06-06T12:43:36.359" v="903"/>
          <ac:graphicFrameMkLst>
            <pc:docMk/>
            <pc:sldMk cId="0" sldId="491"/>
            <ac:graphicFrameMk id="10" creationId="{09CF1570-6ECC-437B-9A00-C862DEB810AD}"/>
          </ac:graphicFrameMkLst>
        </pc:graphicFrameChg>
        <pc:graphicFrameChg chg="mod">
          <ac:chgData name="Cai Jun" userId="57e790d697ad4281" providerId="LiveId" clId="{F857DC8C-F296-4CC4-8D97-862BCDE198A5}" dt="2020-06-06T12:43:46.270" v="905"/>
          <ac:graphicFrameMkLst>
            <pc:docMk/>
            <pc:sldMk cId="0" sldId="491"/>
            <ac:graphicFrameMk id="168967" creationId="{00000000-0000-0000-0000-000000000000}"/>
          </ac:graphicFrameMkLst>
        </pc:graphicFrameChg>
        <pc:graphicFrameChg chg="mod">
          <ac:chgData name="Cai Jun" userId="57e790d697ad4281" providerId="LiveId" clId="{F857DC8C-F296-4CC4-8D97-862BCDE198A5}" dt="2020-06-06T12:43:58.256" v="908"/>
          <ac:graphicFrameMkLst>
            <pc:docMk/>
            <pc:sldMk cId="0" sldId="491"/>
            <ac:graphicFrameMk id="168968" creationId="{00000000-0000-0000-0000-000000000000}"/>
          </ac:graphicFrameMkLst>
        </pc:graphicFrameChg>
      </pc:sldChg>
      <pc:sldChg chg="modSp mod">
        <pc:chgData name="Cai Jun" userId="57e790d697ad4281" providerId="LiveId" clId="{F857DC8C-F296-4CC4-8D97-862BCDE198A5}" dt="2020-06-03T14:32:00.089" v="31" actId="113"/>
        <pc:sldMkLst>
          <pc:docMk/>
          <pc:sldMk cId="95738644" sldId="493"/>
        </pc:sldMkLst>
        <pc:spChg chg="mod">
          <ac:chgData name="Cai Jun" userId="57e790d697ad4281" providerId="LiveId" clId="{F857DC8C-F296-4CC4-8D97-862BCDE198A5}" dt="2020-06-03T14:32:00.089" v="31" actId="113"/>
          <ac:spMkLst>
            <pc:docMk/>
            <pc:sldMk cId="95738644" sldId="493"/>
            <ac:spMk id="4098" creationId="{00000000-0000-0000-0000-000000000000}"/>
          </ac:spMkLst>
        </pc:spChg>
        <pc:spChg chg="mod">
          <ac:chgData name="Cai Jun" userId="57e790d697ad4281" providerId="LiveId" clId="{F857DC8C-F296-4CC4-8D97-862BCDE198A5}" dt="2020-06-03T14:31:53.433" v="30" actId="113"/>
          <ac:spMkLst>
            <pc:docMk/>
            <pc:sldMk cId="95738644" sldId="493"/>
            <ac:spMk id="4101" creationId="{00000000-0000-0000-0000-000000000000}"/>
          </ac:spMkLst>
        </pc:spChg>
        <pc:grpChg chg="mod">
          <ac:chgData name="Cai Jun" userId="57e790d697ad4281" providerId="LiveId" clId="{F857DC8C-F296-4CC4-8D97-862BCDE198A5}" dt="2020-06-03T14:23:01.560" v="25"/>
          <ac:grpSpMkLst>
            <pc:docMk/>
            <pc:sldMk cId="95738644" sldId="493"/>
            <ac:grpSpMk id="4099" creationId="{00000000-0000-0000-0000-000000000000}"/>
          </ac:grpSpMkLst>
        </pc:grpChg>
        <pc:graphicFrameChg chg="mod">
          <ac:chgData name="Cai Jun" userId="57e790d697ad4281" providerId="LiveId" clId="{F857DC8C-F296-4CC4-8D97-862BCDE198A5}" dt="2020-06-03T14:31:49.053" v="29"/>
          <ac:graphicFrameMkLst>
            <pc:docMk/>
            <pc:sldMk cId="95738644" sldId="493"/>
            <ac:graphicFrameMk id="4" creationId="{00000000-0000-0000-0000-000000000000}"/>
          </ac:graphicFrameMkLst>
        </pc:graphicFrameChg>
        <pc:graphicFrameChg chg="mod">
          <ac:chgData name="Cai Jun" userId="57e790d697ad4281" providerId="LiveId" clId="{F857DC8C-F296-4CC4-8D97-862BCDE198A5}" dt="2020-06-03T14:31:40.037" v="27"/>
          <ac:graphicFrameMkLst>
            <pc:docMk/>
            <pc:sldMk cId="95738644" sldId="493"/>
            <ac:graphicFrameMk id="4104" creationId="{00000000-0000-0000-0000-000000000000}"/>
          </ac:graphicFrameMkLst>
        </pc:graphicFrameChg>
        <pc:graphicFrameChg chg="mod">
          <ac:chgData name="Cai Jun" userId="57e790d697ad4281" providerId="LiveId" clId="{F857DC8C-F296-4CC4-8D97-862BCDE198A5}" dt="2020-06-03T14:23:01.560" v="25"/>
          <ac:graphicFrameMkLst>
            <pc:docMk/>
            <pc:sldMk cId="95738644" sldId="493"/>
            <ac:graphicFrameMk id="4106" creationId="{00000000-0000-0000-0000-000000000000}"/>
          </ac:graphicFrameMkLst>
        </pc:graphicFrameChg>
        <pc:graphicFrameChg chg="mod">
          <ac:chgData name="Cai Jun" userId="57e790d697ad4281" providerId="LiveId" clId="{F857DC8C-F296-4CC4-8D97-862BCDE198A5}" dt="2020-06-03T14:23:01.560" v="25"/>
          <ac:graphicFrameMkLst>
            <pc:docMk/>
            <pc:sldMk cId="95738644" sldId="493"/>
            <ac:graphicFrameMk id="4109" creationId="{00000000-0000-0000-0000-000000000000}"/>
          </ac:graphicFrameMkLst>
        </pc:graphicFrameChg>
      </pc:sldChg>
      <pc:sldChg chg="modSp mod">
        <pc:chgData name="Cai Jun" userId="57e790d697ad4281" providerId="LiveId" clId="{F857DC8C-F296-4CC4-8D97-862BCDE198A5}" dt="2020-06-03T14:36:30.835" v="87"/>
        <pc:sldMkLst>
          <pc:docMk/>
          <pc:sldMk cId="1867689090" sldId="498"/>
        </pc:sldMkLst>
        <pc:spChg chg="mod">
          <ac:chgData name="Cai Jun" userId="57e790d697ad4281" providerId="LiveId" clId="{F857DC8C-F296-4CC4-8D97-862BCDE198A5}" dt="2020-06-03T14:35:55.131" v="80" actId="113"/>
          <ac:spMkLst>
            <pc:docMk/>
            <pc:sldMk cId="1867689090" sldId="498"/>
            <ac:spMk id="2" creationId="{00000000-0000-0000-0000-000000000000}"/>
          </ac:spMkLst>
        </pc:spChg>
        <pc:graphicFrameChg chg="mod">
          <ac:chgData name="Cai Jun" userId="57e790d697ad4281" providerId="LiveId" clId="{F857DC8C-F296-4CC4-8D97-862BCDE198A5}" dt="2020-06-03T14:36:06.187" v="82"/>
          <ac:graphicFrameMkLst>
            <pc:docMk/>
            <pc:sldMk cId="1867689090" sldId="498"/>
            <ac:graphicFrameMk id="3" creationId="{00000000-0000-0000-0000-000000000000}"/>
          </ac:graphicFrameMkLst>
        </pc:graphicFrameChg>
        <pc:graphicFrameChg chg="mod">
          <ac:chgData name="Cai Jun" userId="57e790d697ad4281" providerId="LiveId" clId="{F857DC8C-F296-4CC4-8D97-862BCDE198A5}" dt="2020-06-03T14:36:17.259" v="84"/>
          <ac:graphicFrameMkLst>
            <pc:docMk/>
            <pc:sldMk cId="1867689090" sldId="498"/>
            <ac:graphicFrameMk id="4" creationId="{00000000-0000-0000-0000-000000000000}"/>
          </ac:graphicFrameMkLst>
        </pc:graphicFrameChg>
        <pc:graphicFrameChg chg="mod">
          <ac:chgData name="Cai Jun" userId="57e790d697ad4281" providerId="LiveId" clId="{F857DC8C-F296-4CC4-8D97-862BCDE198A5}" dt="2020-06-03T14:36:30.835" v="87"/>
          <ac:graphicFrameMkLst>
            <pc:docMk/>
            <pc:sldMk cId="1867689090" sldId="498"/>
            <ac:graphicFrameMk id="5" creationId="{00000000-0000-0000-0000-000000000000}"/>
          </ac:graphicFrameMkLst>
        </pc:graphicFrameChg>
      </pc:sldChg>
      <pc:sldChg chg="modSp mod">
        <pc:chgData name="Cai Jun" userId="57e790d697ad4281" providerId="LiveId" clId="{F857DC8C-F296-4CC4-8D97-862BCDE198A5}" dt="2020-06-03T14:33:05.231" v="42" actId="1076"/>
        <pc:sldMkLst>
          <pc:docMk/>
          <pc:sldMk cId="3114246051" sldId="499"/>
        </pc:sldMkLst>
        <pc:spChg chg="mod">
          <ac:chgData name="Cai Jun" userId="57e790d697ad4281" providerId="LiveId" clId="{F857DC8C-F296-4CC4-8D97-862BCDE198A5}" dt="2020-06-03T14:32:38.106" v="36" actId="113"/>
          <ac:spMkLst>
            <pc:docMk/>
            <pc:sldMk cId="3114246051" sldId="499"/>
            <ac:spMk id="13" creationId="{00000000-0000-0000-0000-000000000000}"/>
          </ac:spMkLst>
        </pc:spChg>
        <pc:spChg chg="mod">
          <ac:chgData name="Cai Jun" userId="57e790d697ad4281" providerId="LiveId" clId="{F857DC8C-F296-4CC4-8D97-862BCDE198A5}" dt="2020-06-03T14:32:41.193" v="37" actId="113"/>
          <ac:spMkLst>
            <pc:docMk/>
            <pc:sldMk cId="3114246051" sldId="499"/>
            <ac:spMk id="15" creationId="{00000000-0000-0000-0000-000000000000}"/>
          </ac:spMkLst>
        </pc:spChg>
        <pc:graphicFrameChg chg="mod">
          <ac:chgData name="Cai Jun" userId="57e790d697ad4281" providerId="LiveId" clId="{F857DC8C-F296-4CC4-8D97-862BCDE198A5}" dt="2020-06-03T14:33:05.231" v="42" actId="1076"/>
          <ac:graphicFrameMkLst>
            <pc:docMk/>
            <pc:sldMk cId="3114246051" sldId="499"/>
            <ac:graphicFrameMk id="6" creationId="{00000000-0000-0000-0000-000000000000}"/>
          </ac:graphicFrameMkLst>
        </pc:graphicFrameChg>
        <pc:graphicFrameChg chg="mod">
          <ac:chgData name="Cai Jun" userId="57e790d697ad4281" providerId="LiveId" clId="{F857DC8C-F296-4CC4-8D97-862BCDE198A5}" dt="2020-06-03T14:32:50.786" v="39"/>
          <ac:graphicFrameMkLst>
            <pc:docMk/>
            <pc:sldMk cId="3114246051" sldId="499"/>
            <ac:graphicFrameMk id="12" creationId="{00000000-0000-0000-0000-000000000000}"/>
          </ac:graphicFrameMkLst>
        </pc:graphicFrameChg>
      </pc:sldChg>
      <pc:sldChg chg="delSp modSp mod">
        <pc:chgData name="Cai Jun" userId="57e790d697ad4281" providerId="LiveId" clId="{F857DC8C-F296-4CC4-8D97-862BCDE198A5}" dt="2020-06-07T23:52:53.061" v="1133" actId="1038"/>
        <pc:sldMkLst>
          <pc:docMk/>
          <pc:sldMk cId="870649292" sldId="507"/>
        </pc:sldMkLst>
        <pc:graphicFrameChg chg="mod">
          <ac:chgData name="Cai Jun" userId="57e790d697ad4281" providerId="LiveId" clId="{F857DC8C-F296-4CC4-8D97-862BCDE198A5}" dt="2020-06-07T23:52:24.890" v="1051" actId="1038"/>
          <ac:graphicFrameMkLst>
            <pc:docMk/>
            <pc:sldMk cId="870649292" sldId="507"/>
            <ac:graphicFrameMk id="41990" creationId="{00000000-0000-0000-0000-000000000000}"/>
          </ac:graphicFrameMkLst>
        </pc:graphicFrameChg>
        <pc:graphicFrameChg chg="mod">
          <ac:chgData name="Cai Jun" userId="57e790d697ad4281" providerId="LiveId" clId="{F857DC8C-F296-4CC4-8D97-862BCDE198A5}" dt="2020-06-07T23:52:39.295" v="1086" actId="1036"/>
          <ac:graphicFrameMkLst>
            <pc:docMk/>
            <pc:sldMk cId="870649292" sldId="507"/>
            <ac:graphicFrameMk id="41993" creationId="{00000000-0000-0000-0000-000000000000}"/>
          </ac:graphicFrameMkLst>
        </pc:graphicFrameChg>
        <pc:graphicFrameChg chg="del">
          <ac:chgData name="Cai Jun" userId="57e790d697ad4281" providerId="LiveId" clId="{F857DC8C-F296-4CC4-8D97-862BCDE198A5}" dt="2020-06-07T23:52:06.084" v="1012" actId="478"/>
          <ac:graphicFrameMkLst>
            <pc:docMk/>
            <pc:sldMk cId="870649292" sldId="507"/>
            <ac:graphicFrameMk id="41994" creationId="{00000000-0000-0000-0000-000000000000}"/>
          </ac:graphicFrameMkLst>
        </pc:graphicFrameChg>
        <pc:graphicFrameChg chg="mod">
          <ac:chgData name="Cai Jun" userId="57e790d697ad4281" providerId="LiveId" clId="{F857DC8C-F296-4CC4-8D97-862BCDE198A5}" dt="2020-06-07T23:52:53.061" v="1133" actId="1038"/>
          <ac:graphicFrameMkLst>
            <pc:docMk/>
            <pc:sldMk cId="870649292" sldId="507"/>
            <ac:graphicFrameMk id="41995" creationId="{00000000-0000-0000-0000-000000000000}"/>
          </ac:graphicFrameMkLst>
        </pc:graphicFrameChg>
      </pc:sldChg>
      <pc:sldChg chg="modSp mod">
        <pc:chgData name="Cai Jun" userId="57e790d697ad4281" providerId="LiveId" clId="{F857DC8C-F296-4CC4-8D97-862BCDE198A5}" dt="2020-06-07T23:51:27.800" v="1011" actId="1076"/>
        <pc:sldMkLst>
          <pc:docMk/>
          <pc:sldMk cId="3784987391" sldId="513"/>
        </pc:sldMkLst>
        <pc:graphicFrameChg chg="mod">
          <ac:chgData name="Cai Jun" userId="57e790d697ad4281" providerId="LiveId" clId="{F857DC8C-F296-4CC4-8D97-862BCDE198A5}" dt="2020-06-07T23:51:27.800" v="1011" actId="1076"/>
          <ac:graphicFrameMkLst>
            <pc:docMk/>
            <pc:sldMk cId="3784987391" sldId="513"/>
            <ac:graphicFrameMk id="48132" creationId="{00000000-0000-0000-0000-000000000000}"/>
          </ac:graphicFrameMkLst>
        </pc:graphicFrameChg>
      </pc:sldChg>
      <pc:sldChg chg="modSp">
        <pc:chgData name="Cai Jun" userId="57e790d697ad4281" providerId="LiveId" clId="{F857DC8C-F296-4CC4-8D97-862BCDE198A5}" dt="2020-06-03T14:21:00.002" v="7"/>
        <pc:sldMkLst>
          <pc:docMk/>
          <pc:sldMk cId="798104395" sldId="516"/>
        </pc:sldMkLst>
        <pc:graphicFrameChg chg="mod">
          <ac:chgData name="Cai Jun" userId="57e790d697ad4281" providerId="LiveId" clId="{F857DC8C-F296-4CC4-8D97-862BCDE198A5}" dt="2020-06-03T14:21:00.002" v="7"/>
          <ac:graphicFrameMkLst>
            <pc:docMk/>
            <pc:sldMk cId="798104395" sldId="516"/>
            <ac:graphicFrameMk id="9" creationId="{00000000-0000-0000-0000-000000000000}"/>
          </ac:graphicFrameMkLst>
        </pc:graphicFrameChg>
        <pc:graphicFrameChg chg="mod">
          <ac:chgData name="Cai Jun" userId="57e790d697ad4281" providerId="LiveId" clId="{F857DC8C-F296-4CC4-8D97-862BCDE198A5}" dt="2020-06-03T14:20:49.035" v="5"/>
          <ac:graphicFrameMkLst>
            <pc:docMk/>
            <pc:sldMk cId="798104395" sldId="516"/>
            <ac:graphicFrameMk id="16" creationId="{00000000-0000-0000-0000-000000000000}"/>
          </ac:graphicFrameMkLst>
        </pc:graphicFrameChg>
      </pc:sldChg>
      <pc:sldChg chg="modSp mod">
        <pc:chgData name="Cai Jun" userId="57e790d697ad4281" providerId="LiveId" clId="{F857DC8C-F296-4CC4-8D97-862BCDE198A5}" dt="2020-06-03T14:32:17.904" v="35" actId="113"/>
        <pc:sldMkLst>
          <pc:docMk/>
          <pc:sldMk cId="1329026916" sldId="518"/>
        </pc:sldMkLst>
        <pc:spChg chg="mod">
          <ac:chgData name="Cai Jun" userId="57e790d697ad4281" providerId="LiveId" clId="{F857DC8C-F296-4CC4-8D97-862BCDE198A5}" dt="2020-06-03T14:22:17.369" v="16" actId="113"/>
          <ac:spMkLst>
            <pc:docMk/>
            <pc:sldMk cId="1329026916" sldId="518"/>
            <ac:spMk id="6149" creationId="{00000000-0000-0000-0000-000000000000}"/>
          </ac:spMkLst>
        </pc:spChg>
        <pc:spChg chg="mod">
          <ac:chgData name="Cai Jun" userId="57e790d697ad4281" providerId="LiveId" clId="{F857DC8C-F296-4CC4-8D97-862BCDE198A5}" dt="2020-06-03T14:32:17.904" v="35" actId="113"/>
          <ac:spMkLst>
            <pc:docMk/>
            <pc:sldMk cId="1329026916" sldId="518"/>
            <ac:spMk id="6151" creationId="{00000000-0000-0000-0000-000000000000}"/>
          </ac:spMkLst>
        </pc:spChg>
        <pc:graphicFrameChg chg="mod">
          <ac:chgData name="Cai Jun" userId="57e790d697ad4281" providerId="LiveId" clId="{F857DC8C-F296-4CC4-8D97-862BCDE198A5}" dt="2020-06-03T14:21:46.907" v="13"/>
          <ac:graphicFrameMkLst>
            <pc:docMk/>
            <pc:sldMk cId="1329026916" sldId="518"/>
            <ac:graphicFrameMk id="6146" creationId="{00000000-0000-0000-0000-000000000000}"/>
          </ac:graphicFrameMkLst>
        </pc:graphicFrameChg>
        <pc:graphicFrameChg chg="mod">
          <ac:chgData name="Cai Jun" userId="57e790d697ad4281" providerId="LiveId" clId="{F857DC8C-F296-4CC4-8D97-862BCDE198A5}" dt="2020-06-03T14:22:03.944" v="15"/>
          <ac:graphicFrameMkLst>
            <pc:docMk/>
            <pc:sldMk cId="1329026916" sldId="518"/>
            <ac:graphicFrameMk id="6148" creationId="{00000000-0000-0000-0000-000000000000}"/>
          </ac:graphicFrameMkLst>
        </pc:graphicFrameChg>
      </pc:sldChg>
      <pc:sldChg chg="modSp mod">
        <pc:chgData name="Cai Jun" userId="57e790d697ad4281" providerId="LiveId" clId="{F857DC8C-F296-4CC4-8D97-862BCDE198A5}" dt="2020-06-03T14:20:25.849" v="2" actId="207"/>
        <pc:sldMkLst>
          <pc:docMk/>
          <pc:sldMk cId="883895303" sldId="519"/>
        </pc:sldMkLst>
        <pc:spChg chg="mod">
          <ac:chgData name="Cai Jun" userId="57e790d697ad4281" providerId="LiveId" clId="{F857DC8C-F296-4CC4-8D97-862BCDE198A5}" dt="2020-06-03T14:20:15.181" v="0" actId="113"/>
          <ac:spMkLst>
            <pc:docMk/>
            <pc:sldMk cId="883895303" sldId="519"/>
            <ac:spMk id="21" creationId="{691C8FB2-B739-4447-BE4F-B6B72BB3030C}"/>
          </ac:spMkLst>
        </pc:spChg>
        <pc:spChg chg="mod">
          <ac:chgData name="Cai Jun" userId="57e790d697ad4281" providerId="LiveId" clId="{F857DC8C-F296-4CC4-8D97-862BCDE198A5}" dt="2020-06-03T14:20:25.849" v="2" actId="207"/>
          <ac:spMkLst>
            <pc:docMk/>
            <pc:sldMk cId="883895303" sldId="519"/>
            <ac:spMk id="21510" creationId="{00000000-0000-0000-0000-000000000000}"/>
          </ac:spMkLst>
        </pc:spChg>
      </pc:sldChg>
      <pc:sldChg chg="modSp mod">
        <pc:chgData name="Cai Jun" userId="57e790d697ad4281" providerId="LiveId" clId="{F857DC8C-F296-4CC4-8D97-862BCDE198A5}" dt="2020-06-03T14:20:33.648" v="3" actId="113"/>
        <pc:sldMkLst>
          <pc:docMk/>
          <pc:sldMk cId="2595320532" sldId="520"/>
        </pc:sldMkLst>
        <pc:spChg chg="mod">
          <ac:chgData name="Cai Jun" userId="57e790d697ad4281" providerId="LiveId" clId="{F857DC8C-F296-4CC4-8D97-862BCDE198A5}" dt="2020-06-03T14:20:33.648" v="3" actId="113"/>
          <ac:spMkLst>
            <pc:docMk/>
            <pc:sldMk cId="2595320532" sldId="520"/>
            <ac:spMk id="29" creationId="{C8CC3F3C-A4A6-4F9F-AB35-E3F65B6CFAA2}"/>
          </ac:spMkLst>
        </pc:spChg>
      </pc:sldChg>
      <pc:sldChg chg="modSp">
        <pc:chgData name="Cai Jun" userId="57e790d697ad4281" providerId="LiveId" clId="{F857DC8C-F296-4CC4-8D97-862BCDE198A5}" dt="2020-06-06T12:48:09.771" v="931"/>
        <pc:sldMkLst>
          <pc:docMk/>
          <pc:sldMk cId="3059862395" sldId="581"/>
        </pc:sldMkLst>
        <pc:spChg chg="mod">
          <ac:chgData name="Cai Jun" userId="57e790d697ad4281" providerId="LiveId" clId="{F857DC8C-F296-4CC4-8D97-862BCDE198A5}" dt="2020-06-06T12:47:53.044" v="926"/>
          <ac:spMkLst>
            <pc:docMk/>
            <pc:sldMk cId="3059862395" sldId="581"/>
            <ac:spMk id="6" creationId="{00000000-0000-0000-0000-000000000000}"/>
          </ac:spMkLst>
        </pc:spChg>
        <pc:grpChg chg="mod">
          <ac:chgData name="Cai Jun" userId="57e790d697ad4281" providerId="LiveId" clId="{F857DC8C-F296-4CC4-8D97-862BCDE198A5}" dt="2020-06-06T12:47:53.044" v="926"/>
          <ac:grpSpMkLst>
            <pc:docMk/>
            <pc:sldMk cId="3059862395" sldId="581"/>
            <ac:grpSpMk id="10" creationId="{00000000-0000-0000-0000-000000000000}"/>
          </ac:grpSpMkLst>
        </pc:grpChg>
        <pc:graphicFrameChg chg="mod">
          <ac:chgData name="Cai Jun" userId="57e790d697ad4281" providerId="LiveId" clId="{F857DC8C-F296-4CC4-8D97-862BCDE198A5}" dt="2020-06-06T12:47:37.209" v="922"/>
          <ac:graphicFrameMkLst>
            <pc:docMk/>
            <pc:sldMk cId="3059862395" sldId="581"/>
            <ac:graphicFrameMk id="3" creationId="{00000000-0000-0000-0000-000000000000}"/>
          </ac:graphicFrameMkLst>
        </pc:graphicFrameChg>
        <pc:graphicFrameChg chg="mod">
          <ac:chgData name="Cai Jun" userId="57e790d697ad4281" providerId="LiveId" clId="{F857DC8C-F296-4CC4-8D97-862BCDE198A5}" dt="2020-06-06T12:47:44.749" v="924"/>
          <ac:graphicFrameMkLst>
            <pc:docMk/>
            <pc:sldMk cId="3059862395" sldId="581"/>
            <ac:graphicFrameMk id="5" creationId="{00000000-0000-0000-0000-000000000000}"/>
          </ac:graphicFrameMkLst>
        </pc:graphicFrameChg>
        <pc:graphicFrameChg chg="mod">
          <ac:chgData name="Cai Jun" userId="57e790d697ad4281" providerId="LiveId" clId="{F857DC8C-F296-4CC4-8D97-862BCDE198A5}" dt="2020-06-06T12:48:01.231" v="929"/>
          <ac:graphicFrameMkLst>
            <pc:docMk/>
            <pc:sldMk cId="3059862395" sldId="581"/>
            <ac:graphicFrameMk id="7" creationId="{00000000-0000-0000-0000-000000000000}"/>
          </ac:graphicFrameMkLst>
        </pc:graphicFrameChg>
        <pc:graphicFrameChg chg="mod">
          <ac:chgData name="Cai Jun" userId="57e790d697ad4281" providerId="LiveId" clId="{F857DC8C-F296-4CC4-8D97-862BCDE198A5}" dt="2020-06-06T12:48:09.771" v="931"/>
          <ac:graphicFrameMkLst>
            <pc:docMk/>
            <pc:sldMk cId="3059862395" sldId="581"/>
            <ac:graphicFrameMk id="8" creationId="{00000000-0000-0000-0000-000000000000}"/>
          </ac:graphicFrameMkLst>
        </pc:graphicFrameChg>
        <pc:graphicFrameChg chg="mod">
          <ac:chgData name="Cai Jun" userId="57e790d697ad4281" providerId="LiveId" clId="{F857DC8C-F296-4CC4-8D97-862BCDE198A5}" dt="2020-06-06T12:47:53.044" v="926"/>
          <ac:graphicFrameMkLst>
            <pc:docMk/>
            <pc:sldMk cId="3059862395" sldId="581"/>
            <ac:graphicFrameMk id="9" creationId="{E0F58122-E617-456B-BC9C-537122B36D00}"/>
          </ac:graphicFrameMkLst>
        </pc:graphicFrameChg>
      </pc:sldChg>
      <pc:sldChg chg="add del">
        <pc:chgData name="Cai Jun" userId="57e790d697ad4281" providerId="LiveId" clId="{F857DC8C-F296-4CC4-8D97-862BCDE198A5}" dt="2020-06-03T14:49:23.312" v="290"/>
        <pc:sldMkLst>
          <pc:docMk/>
          <pc:sldMk cId="3437135378" sldId="582"/>
        </pc:sldMkLst>
      </pc:sldChg>
      <pc:sldChg chg="addSp delSp modSp add mod ord">
        <pc:chgData name="Cai Jun" userId="57e790d697ad4281" providerId="LiveId" clId="{F857DC8C-F296-4CC4-8D97-862BCDE198A5}" dt="2020-06-06T02:41:21.967" v="831"/>
        <pc:sldMkLst>
          <pc:docMk/>
          <pc:sldMk cId="4110740425" sldId="583"/>
        </pc:sldMkLst>
        <pc:spChg chg="add mod">
          <ac:chgData name="Cai Jun" userId="57e790d697ad4281" providerId="LiveId" clId="{F857DC8C-F296-4CC4-8D97-862BCDE198A5}" dt="2020-06-06T02:34:33.908" v="580" actId="14100"/>
          <ac:spMkLst>
            <pc:docMk/>
            <pc:sldMk cId="4110740425" sldId="583"/>
            <ac:spMk id="2" creationId="{EA2EABAB-9613-4C9D-8956-45AD638C3E6A}"/>
          </ac:spMkLst>
        </pc:spChg>
        <pc:spChg chg="add mod">
          <ac:chgData name="Cai Jun" userId="57e790d697ad4281" providerId="LiveId" clId="{F857DC8C-F296-4CC4-8D97-862BCDE198A5}" dt="2020-06-06T02:37:44.600" v="788" actId="1035"/>
          <ac:spMkLst>
            <pc:docMk/>
            <pc:sldMk cId="4110740425" sldId="583"/>
            <ac:spMk id="28" creationId="{03EE8774-21E4-48B9-AA82-5DC365EEFD08}"/>
          </ac:spMkLst>
        </pc:spChg>
        <pc:grpChg chg="add mod">
          <ac:chgData name="Cai Jun" userId="57e790d697ad4281" providerId="LiveId" clId="{F857DC8C-F296-4CC4-8D97-862BCDE198A5}" dt="2020-06-06T02:34:59.176" v="654" actId="1037"/>
          <ac:grpSpMkLst>
            <pc:docMk/>
            <pc:sldMk cId="4110740425" sldId="583"/>
            <ac:grpSpMk id="3" creationId="{6C7F489B-0841-4D34-9155-3670F2074F77}"/>
          </ac:grpSpMkLst>
        </pc:grpChg>
        <pc:graphicFrameChg chg="add mod">
          <ac:chgData name="Cai Jun" userId="57e790d697ad4281" providerId="LiveId" clId="{F857DC8C-F296-4CC4-8D97-862BCDE198A5}" dt="2020-06-06T02:41:00.170" v="829"/>
          <ac:graphicFrameMkLst>
            <pc:docMk/>
            <pc:sldMk cId="4110740425" sldId="583"/>
            <ac:graphicFrameMk id="27" creationId="{2891C455-659C-4156-9274-FD57C6F34AE1}"/>
          </ac:graphicFrameMkLst>
        </pc:graphicFrameChg>
        <pc:graphicFrameChg chg="add mod">
          <ac:chgData name="Cai Jun" userId="57e790d697ad4281" providerId="LiveId" clId="{F857DC8C-F296-4CC4-8D97-862BCDE198A5}" dt="2020-06-06T02:41:21.967" v="831"/>
          <ac:graphicFrameMkLst>
            <pc:docMk/>
            <pc:sldMk cId="4110740425" sldId="583"/>
            <ac:graphicFrameMk id="29" creationId="{E5E613E3-EBA4-4792-9F45-A86903A52F0F}"/>
          </ac:graphicFrameMkLst>
        </pc:graphicFrameChg>
        <pc:graphicFrameChg chg="mod">
          <ac:chgData name="Cai Jun" userId="57e790d697ad4281" providerId="LiveId" clId="{F857DC8C-F296-4CC4-8D97-862BCDE198A5}" dt="2020-06-06T02:37:36.289" v="772" actId="1035"/>
          <ac:graphicFrameMkLst>
            <pc:docMk/>
            <pc:sldMk cId="4110740425" sldId="583"/>
            <ac:graphicFrameMk id="34825" creationId="{00000000-0000-0000-0000-000000000000}"/>
          </ac:graphicFrameMkLst>
        </pc:graphicFrameChg>
        <pc:graphicFrameChg chg="del">
          <ac:chgData name="Cai Jun" userId="57e790d697ad4281" providerId="LiveId" clId="{F857DC8C-F296-4CC4-8D97-862BCDE198A5}" dt="2020-06-06T02:26:45.751" v="431" actId="478"/>
          <ac:graphicFrameMkLst>
            <pc:docMk/>
            <pc:sldMk cId="4110740425" sldId="583"/>
            <ac:graphicFrameMk id="34826" creationId="{00000000-0000-0000-0000-000000000000}"/>
          </ac:graphicFrameMkLst>
        </pc:graphicFrameChg>
        <pc:graphicFrameChg chg="del">
          <ac:chgData name="Cai Jun" userId="57e790d697ad4281" providerId="LiveId" clId="{F857DC8C-F296-4CC4-8D97-862BCDE198A5}" dt="2020-06-06T02:26:45.751" v="431" actId="478"/>
          <ac:graphicFrameMkLst>
            <pc:docMk/>
            <pc:sldMk cId="4110740425" sldId="583"/>
            <ac:graphicFrameMk id="34827" creationId="{00000000-0000-0000-0000-000000000000}"/>
          </ac:graphicFrameMkLst>
        </pc:graphicFrameChg>
        <pc:graphicFrameChg chg="del">
          <ac:chgData name="Cai Jun" userId="57e790d697ad4281" providerId="LiveId" clId="{F857DC8C-F296-4CC4-8D97-862BCDE198A5}" dt="2020-06-06T02:26:45.751" v="431" actId="478"/>
          <ac:graphicFrameMkLst>
            <pc:docMk/>
            <pc:sldMk cId="4110740425" sldId="583"/>
            <ac:graphicFrameMk id="34828" creationId="{00000000-0000-0000-0000-000000000000}"/>
          </ac:graphicFrameMkLst>
        </pc:graphicFrameChg>
        <pc:graphicFrameChg chg="del">
          <ac:chgData name="Cai Jun" userId="57e790d697ad4281" providerId="LiveId" clId="{F857DC8C-F296-4CC4-8D97-862BCDE198A5}" dt="2020-06-06T02:26:45.751" v="431" actId="478"/>
          <ac:graphicFrameMkLst>
            <pc:docMk/>
            <pc:sldMk cId="4110740425" sldId="583"/>
            <ac:graphicFrameMk id="34837" creationId="{00000000-0000-0000-0000-000000000000}"/>
          </ac:graphicFrameMkLst>
        </pc:graphicFrameChg>
      </pc:sldChg>
      <pc:sldChg chg="modSp">
        <pc:chgData name="Cai Jun" userId="57e790d697ad4281" providerId="LiveId" clId="{F857DC8C-F296-4CC4-8D97-862BCDE198A5}" dt="2020-06-07T23:49:50.492" v="1010" actId="1076"/>
        <pc:sldMkLst>
          <pc:docMk/>
          <pc:sldMk cId="4258704316" sldId="611"/>
        </pc:sldMkLst>
        <pc:spChg chg="mod">
          <ac:chgData name="Cai Jun" userId="57e790d697ad4281" providerId="LiveId" clId="{F857DC8C-F296-4CC4-8D97-862BCDE198A5}" dt="2020-06-07T23:49:50.492" v="1010" actId="1076"/>
          <ac:spMkLst>
            <pc:docMk/>
            <pc:sldMk cId="4258704316" sldId="611"/>
            <ac:spMk id="25" creationId="{00000000-0000-0000-0000-000000000000}"/>
          </ac:spMkLst>
        </pc:spChg>
        <pc:spChg chg="mod">
          <ac:chgData name="Cai Jun" userId="57e790d697ad4281" providerId="LiveId" clId="{F857DC8C-F296-4CC4-8D97-862BCDE198A5}" dt="2020-06-07T23:49:50.492" v="1010" actId="1076"/>
          <ac:spMkLst>
            <pc:docMk/>
            <pc:sldMk cId="4258704316" sldId="611"/>
            <ac:spMk id="31" creationId="{00000000-0000-0000-0000-000000000000}"/>
          </ac:spMkLst>
        </pc:spChg>
        <pc:grpChg chg="mod">
          <ac:chgData name="Cai Jun" userId="57e790d697ad4281" providerId="LiveId" clId="{F857DC8C-F296-4CC4-8D97-862BCDE198A5}" dt="2020-06-07T23:49:50.492" v="1010" actId="1076"/>
          <ac:grpSpMkLst>
            <pc:docMk/>
            <pc:sldMk cId="4258704316" sldId="611"/>
            <ac:grpSpMk id="21" creationId="{00000000-0000-0000-0000-000000000000}"/>
          </ac:grpSpMkLst>
        </pc:grpChg>
        <pc:grpChg chg="mod">
          <ac:chgData name="Cai Jun" userId="57e790d697ad4281" providerId="LiveId" clId="{F857DC8C-F296-4CC4-8D97-862BCDE198A5}" dt="2020-06-07T23:49:50.492" v="1010" actId="1076"/>
          <ac:grpSpMkLst>
            <pc:docMk/>
            <pc:sldMk cId="4258704316" sldId="611"/>
            <ac:grpSpMk id="27" creationId="{00000000-0000-0000-0000-000000000000}"/>
          </ac:grpSpMkLst>
        </pc:grpChg>
        <pc:grpChg chg="mod">
          <ac:chgData name="Cai Jun" userId="57e790d697ad4281" providerId="LiveId" clId="{F857DC8C-F296-4CC4-8D97-862BCDE198A5}" dt="2020-06-07T23:49:50.492" v="1010" actId="1076"/>
          <ac:grpSpMkLst>
            <pc:docMk/>
            <pc:sldMk cId="4258704316" sldId="611"/>
            <ac:grpSpMk id="33" creationId="{00000000-0000-0000-0000-000000000000}"/>
          </ac:grpSpMkLst>
        </pc:grpChg>
        <pc:graphicFrameChg chg="mod">
          <ac:chgData name="Cai Jun" userId="57e790d697ad4281" providerId="LiveId" clId="{F857DC8C-F296-4CC4-8D97-862BCDE198A5}" dt="2020-06-07T23:49:50.492" v="1010" actId="1076"/>
          <ac:graphicFrameMkLst>
            <pc:docMk/>
            <pc:sldMk cId="4258704316" sldId="611"/>
            <ac:graphicFrameMk id="24" creationId="{00000000-0000-0000-0000-000000000000}"/>
          </ac:graphicFrameMkLst>
        </pc:graphicFrameChg>
        <pc:graphicFrameChg chg="mod">
          <ac:chgData name="Cai Jun" userId="57e790d697ad4281" providerId="LiveId" clId="{F857DC8C-F296-4CC4-8D97-862BCDE198A5}" dt="2020-06-07T23:49:50.492" v="1010" actId="1076"/>
          <ac:graphicFrameMkLst>
            <pc:docMk/>
            <pc:sldMk cId="4258704316" sldId="611"/>
            <ac:graphicFrameMk id="30" creationId="{00000000-0000-0000-0000-000000000000}"/>
          </ac:graphicFrameMkLst>
        </pc:graphicFrameChg>
        <pc:cxnChg chg="mod">
          <ac:chgData name="Cai Jun" userId="57e790d697ad4281" providerId="LiveId" clId="{F857DC8C-F296-4CC4-8D97-862BCDE198A5}" dt="2020-06-07T23:49:50.492" v="1010" actId="1076"/>
          <ac:cxnSpMkLst>
            <pc:docMk/>
            <pc:sldMk cId="4258704316" sldId="611"/>
            <ac:cxnSpMk id="32" creationId="{00000000-0000-0000-0000-000000000000}"/>
          </ac:cxnSpMkLst>
        </pc:cxnChg>
      </pc:sldChg>
    </pc:docChg>
  </pc:docChgLst>
  <pc:docChgLst>
    <pc:chgData name="Cai Jun" userId="57e790d697ad4281" providerId="LiveId" clId="{048E0E25-0EEB-4271-9409-70694D44DA69}"/>
    <pc:docChg chg="undo redo custSel modSld">
      <pc:chgData name="Cai Jun" userId="57e790d697ad4281" providerId="LiveId" clId="{048E0E25-0EEB-4271-9409-70694D44DA69}" dt="2020-11-04T00:50:29.495" v="1009"/>
      <pc:docMkLst>
        <pc:docMk/>
      </pc:docMkLst>
      <pc:sldChg chg="modSp mod">
        <pc:chgData name="Cai Jun" userId="57e790d697ad4281" providerId="LiveId" clId="{048E0E25-0EEB-4271-9409-70694D44DA69}" dt="2020-10-28T01:30:57.305" v="1004" actId="6549"/>
        <pc:sldMkLst>
          <pc:docMk/>
          <pc:sldMk cId="297338621" sldId="414"/>
        </pc:sldMkLst>
        <pc:spChg chg="mod">
          <ac:chgData name="Cai Jun" userId="57e790d697ad4281" providerId="LiveId" clId="{048E0E25-0EEB-4271-9409-70694D44DA69}" dt="2020-10-28T01:30:57.305" v="1004" actId="6549"/>
          <ac:spMkLst>
            <pc:docMk/>
            <pc:sldMk cId="297338621" sldId="414"/>
            <ac:spMk id="14" creationId="{D8F1EAEC-5C13-40CC-9915-624950FCF95D}"/>
          </ac:spMkLst>
        </pc:spChg>
      </pc:sldChg>
      <pc:sldChg chg="addSp delSp modSp mod">
        <pc:chgData name="Cai Jun" userId="57e790d697ad4281" providerId="LiveId" clId="{048E0E25-0EEB-4271-9409-70694D44DA69}" dt="2020-10-28T01:02:33.233" v="657" actId="1035"/>
        <pc:sldMkLst>
          <pc:docMk/>
          <pc:sldMk cId="0" sldId="422"/>
        </pc:sldMkLst>
        <pc:spChg chg="add">
          <ac:chgData name="Cai Jun" userId="57e790d697ad4281" providerId="LiveId" clId="{048E0E25-0EEB-4271-9409-70694D44DA69}" dt="2020-10-28T00:56:33.441" v="580" actId="22"/>
          <ac:spMkLst>
            <pc:docMk/>
            <pc:sldMk cId="0" sldId="422"/>
            <ac:spMk id="2" creationId="{E7994E53-0E5B-4092-AA8B-F27D4E4DA5C5}"/>
          </ac:spMkLst>
        </pc:spChg>
        <pc:spChg chg="del">
          <ac:chgData name="Cai Jun" userId="57e790d697ad4281" providerId="LiveId" clId="{048E0E25-0EEB-4271-9409-70694D44DA69}" dt="2020-10-28T00:56:27.311" v="579" actId="478"/>
          <ac:spMkLst>
            <pc:docMk/>
            <pc:sldMk cId="0" sldId="422"/>
            <ac:spMk id="11282" creationId="{00000000-0000-0000-0000-000000000000}"/>
          </ac:spMkLst>
        </pc:spChg>
        <pc:spChg chg="mod">
          <ac:chgData name="Cai Jun" userId="57e790d697ad4281" providerId="LiveId" clId="{048E0E25-0EEB-4271-9409-70694D44DA69}" dt="2020-10-28T01:02:33.233" v="657" actId="1035"/>
          <ac:spMkLst>
            <pc:docMk/>
            <pc:sldMk cId="0" sldId="422"/>
            <ac:spMk id="12296" creationId="{00000000-0000-0000-0000-000000000000}"/>
          </ac:spMkLst>
        </pc:spChg>
        <pc:spChg chg="mod">
          <ac:chgData name="Cai Jun" userId="57e790d697ad4281" providerId="LiveId" clId="{048E0E25-0EEB-4271-9409-70694D44DA69}" dt="2020-10-28T01:02:33.233" v="657" actId="1035"/>
          <ac:spMkLst>
            <pc:docMk/>
            <pc:sldMk cId="0" sldId="422"/>
            <ac:spMk id="12298" creationId="{00000000-0000-0000-0000-000000000000}"/>
          </ac:spMkLst>
        </pc:spChg>
        <pc:graphicFrameChg chg="mod">
          <ac:chgData name="Cai Jun" userId="57e790d697ad4281" providerId="LiveId" clId="{048E0E25-0EEB-4271-9409-70694D44DA69}" dt="2020-10-28T01:02:33.233" v="657" actId="1035"/>
          <ac:graphicFrameMkLst>
            <pc:docMk/>
            <pc:sldMk cId="0" sldId="422"/>
            <ac:graphicFrameMk id="12291" creationId="{00000000-0000-0000-0000-000000000000}"/>
          </ac:graphicFrameMkLst>
        </pc:graphicFrameChg>
        <pc:graphicFrameChg chg="mod">
          <ac:chgData name="Cai Jun" userId="57e790d697ad4281" providerId="LiveId" clId="{048E0E25-0EEB-4271-9409-70694D44DA69}" dt="2020-10-28T01:02:33.233" v="657" actId="1035"/>
          <ac:graphicFrameMkLst>
            <pc:docMk/>
            <pc:sldMk cId="0" sldId="422"/>
            <ac:graphicFrameMk id="12292" creationId="{00000000-0000-0000-0000-000000000000}"/>
          </ac:graphicFrameMkLst>
        </pc:graphicFrameChg>
      </pc:sldChg>
      <pc:sldChg chg="delSp modSp mod">
        <pc:chgData name="Cai Jun" userId="57e790d697ad4281" providerId="LiveId" clId="{048E0E25-0EEB-4271-9409-70694D44DA69}" dt="2020-10-28T00:38:40.215" v="426" actId="1036"/>
        <pc:sldMkLst>
          <pc:docMk/>
          <pc:sldMk cId="0" sldId="424"/>
        </pc:sldMkLst>
        <pc:spChg chg="mod">
          <ac:chgData name="Cai Jun" userId="57e790d697ad4281" providerId="LiveId" clId="{048E0E25-0EEB-4271-9409-70694D44DA69}" dt="2020-10-28T00:38:40.215" v="426" actId="1036"/>
          <ac:spMkLst>
            <pc:docMk/>
            <pc:sldMk cId="0" sldId="424"/>
            <ac:spMk id="15362" creationId="{00000000-0000-0000-0000-000000000000}"/>
          </ac:spMkLst>
        </pc:spChg>
        <pc:spChg chg="mod">
          <ac:chgData name="Cai Jun" userId="57e790d697ad4281" providerId="LiveId" clId="{048E0E25-0EEB-4271-9409-70694D44DA69}" dt="2020-10-28T00:38:40.215" v="426" actId="1036"/>
          <ac:spMkLst>
            <pc:docMk/>
            <pc:sldMk cId="0" sldId="424"/>
            <ac:spMk id="103700" creationId="{00000000-0000-0000-0000-000000000000}"/>
          </ac:spMkLst>
        </pc:spChg>
        <pc:spChg chg="mod">
          <ac:chgData name="Cai Jun" userId="57e790d697ad4281" providerId="LiveId" clId="{048E0E25-0EEB-4271-9409-70694D44DA69}" dt="2020-10-28T00:38:40.215" v="426" actId="1036"/>
          <ac:spMkLst>
            <pc:docMk/>
            <pc:sldMk cId="0" sldId="424"/>
            <ac:spMk id="103701" creationId="{00000000-0000-0000-0000-000000000000}"/>
          </ac:spMkLst>
        </pc:spChg>
        <pc:spChg chg="mod">
          <ac:chgData name="Cai Jun" userId="57e790d697ad4281" providerId="LiveId" clId="{048E0E25-0EEB-4271-9409-70694D44DA69}" dt="2020-10-28T00:38:40.215" v="426" actId="1036"/>
          <ac:spMkLst>
            <pc:docMk/>
            <pc:sldMk cId="0" sldId="424"/>
            <ac:spMk id="103702" creationId="{00000000-0000-0000-0000-000000000000}"/>
          </ac:spMkLst>
        </pc:spChg>
        <pc:spChg chg="mod">
          <ac:chgData name="Cai Jun" userId="57e790d697ad4281" providerId="LiveId" clId="{048E0E25-0EEB-4271-9409-70694D44DA69}" dt="2020-10-28T00:38:40.215" v="426" actId="1036"/>
          <ac:spMkLst>
            <pc:docMk/>
            <pc:sldMk cId="0" sldId="424"/>
            <ac:spMk id="103703" creationId="{00000000-0000-0000-0000-000000000000}"/>
          </ac:spMkLst>
        </pc:spChg>
        <pc:spChg chg="mod">
          <ac:chgData name="Cai Jun" userId="57e790d697ad4281" providerId="LiveId" clId="{048E0E25-0EEB-4271-9409-70694D44DA69}" dt="2020-10-28T00:38:40.215" v="426" actId="1036"/>
          <ac:spMkLst>
            <pc:docMk/>
            <pc:sldMk cId="0" sldId="424"/>
            <ac:spMk id="103706" creationId="{00000000-0000-0000-0000-000000000000}"/>
          </ac:spMkLst>
        </pc:spChg>
        <pc:graphicFrameChg chg="del mod">
          <ac:chgData name="Cai Jun" userId="57e790d697ad4281" providerId="LiveId" clId="{048E0E25-0EEB-4271-9409-70694D44DA69}" dt="2020-10-28T00:37:45.960" v="406" actId="478"/>
          <ac:graphicFrameMkLst>
            <pc:docMk/>
            <pc:sldMk cId="0" sldId="424"/>
            <ac:graphicFrameMk id="14" creationId="{6FBC3778-267B-4079-BCEB-9BD30C48C55C}"/>
          </ac:graphicFrameMkLst>
        </pc:graphicFrameChg>
        <pc:graphicFrameChg chg="mod">
          <ac:chgData name="Cai Jun" userId="57e790d697ad4281" providerId="LiveId" clId="{048E0E25-0EEB-4271-9409-70694D44DA69}" dt="2020-10-28T00:38:21.839" v="415" actId="1076"/>
          <ac:graphicFrameMkLst>
            <pc:docMk/>
            <pc:sldMk cId="0" sldId="424"/>
            <ac:graphicFrameMk id="15" creationId="{136251A8-7B09-4194-AA0C-68D5F8513323}"/>
          </ac:graphicFrameMkLst>
        </pc:graphicFrameChg>
        <pc:graphicFrameChg chg="mod">
          <ac:chgData name="Cai Jun" userId="57e790d697ad4281" providerId="LiveId" clId="{048E0E25-0EEB-4271-9409-70694D44DA69}" dt="2020-10-28T00:38:29.120" v="418" actId="1076"/>
          <ac:graphicFrameMkLst>
            <pc:docMk/>
            <pc:sldMk cId="0" sldId="424"/>
            <ac:graphicFrameMk id="15363" creationId="{00000000-0000-0000-0000-000000000000}"/>
          </ac:graphicFrameMkLst>
        </pc:graphicFrameChg>
        <pc:graphicFrameChg chg="mod">
          <ac:chgData name="Cai Jun" userId="57e790d697ad4281" providerId="LiveId" clId="{048E0E25-0EEB-4271-9409-70694D44DA69}" dt="2020-10-28T00:38:25.743" v="417" actId="1076"/>
          <ac:graphicFrameMkLst>
            <pc:docMk/>
            <pc:sldMk cId="0" sldId="424"/>
            <ac:graphicFrameMk id="15373" creationId="{00000000-0000-0000-0000-000000000000}"/>
          </ac:graphicFrameMkLst>
        </pc:graphicFrameChg>
        <pc:graphicFrameChg chg="mod">
          <ac:chgData name="Cai Jun" userId="57e790d697ad4281" providerId="LiveId" clId="{048E0E25-0EEB-4271-9409-70694D44DA69}" dt="2020-10-28T00:38:23.599" v="416" actId="1076"/>
          <ac:graphicFrameMkLst>
            <pc:docMk/>
            <pc:sldMk cId="0" sldId="424"/>
            <ac:graphicFrameMk id="103712" creationId="{00000000-0000-0000-0000-000000000000}"/>
          </ac:graphicFrameMkLst>
        </pc:graphicFrameChg>
      </pc:sldChg>
      <pc:sldChg chg="modSp mod">
        <pc:chgData name="Cai Jun" userId="57e790d697ad4281" providerId="LiveId" clId="{048E0E25-0EEB-4271-9409-70694D44DA69}" dt="2020-10-28T00:49:57.833" v="484" actId="1038"/>
        <pc:sldMkLst>
          <pc:docMk/>
          <pc:sldMk cId="0" sldId="427"/>
        </pc:sldMkLst>
        <pc:spChg chg="mod">
          <ac:chgData name="Cai Jun" userId="57e790d697ad4281" providerId="LiveId" clId="{048E0E25-0EEB-4271-9409-70694D44DA69}" dt="2020-10-28T00:49:29.137" v="461" actId="1036"/>
          <ac:spMkLst>
            <pc:docMk/>
            <pc:sldMk cId="0" sldId="427"/>
            <ac:spMk id="18439" creationId="{00000000-0000-0000-0000-000000000000}"/>
          </ac:spMkLst>
        </pc:spChg>
        <pc:graphicFrameChg chg="mod">
          <ac:chgData name="Cai Jun" userId="57e790d697ad4281" providerId="LiveId" clId="{048E0E25-0EEB-4271-9409-70694D44DA69}" dt="2020-10-28T00:49:57.833" v="484" actId="1038"/>
          <ac:graphicFrameMkLst>
            <pc:docMk/>
            <pc:sldMk cId="0" sldId="427"/>
            <ac:graphicFrameMk id="18435" creationId="{00000000-0000-0000-0000-000000000000}"/>
          </ac:graphicFrameMkLst>
        </pc:graphicFrameChg>
        <pc:graphicFrameChg chg="mod">
          <ac:chgData name="Cai Jun" userId="57e790d697ad4281" providerId="LiveId" clId="{048E0E25-0EEB-4271-9409-70694D44DA69}" dt="2020-10-28T00:49:47.095" v="471" actId="1036"/>
          <ac:graphicFrameMkLst>
            <pc:docMk/>
            <pc:sldMk cId="0" sldId="427"/>
            <ac:graphicFrameMk id="18436" creationId="{00000000-0000-0000-0000-000000000000}"/>
          </ac:graphicFrameMkLst>
        </pc:graphicFrameChg>
        <pc:graphicFrameChg chg="mod">
          <ac:chgData name="Cai Jun" userId="57e790d697ad4281" providerId="LiveId" clId="{048E0E25-0EEB-4271-9409-70694D44DA69}" dt="2020-10-28T00:49:50.557" v="472" actId="1076"/>
          <ac:graphicFrameMkLst>
            <pc:docMk/>
            <pc:sldMk cId="0" sldId="427"/>
            <ac:graphicFrameMk id="18437" creationId="{00000000-0000-0000-0000-000000000000}"/>
          </ac:graphicFrameMkLst>
        </pc:graphicFrameChg>
        <pc:graphicFrameChg chg="mod">
          <ac:chgData name="Cai Jun" userId="57e790d697ad4281" providerId="LiveId" clId="{048E0E25-0EEB-4271-9409-70694D44DA69}" dt="2020-10-28T00:49:21.081" v="447" actId="1038"/>
          <ac:graphicFrameMkLst>
            <pc:docMk/>
            <pc:sldMk cId="0" sldId="427"/>
            <ac:graphicFrameMk id="18438" creationId="{00000000-0000-0000-0000-000000000000}"/>
          </ac:graphicFrameMkLst>
        </pc:graphicFrameChg>
        <pc:graphicFrameChg chg="mod">
          <ac:chgData name="Cai Jun" userId="57e790d697ad4281" providerId="LiveId" clId="{048E0E25-0EEB-4271-9409-70694D44DA69}" dt="2020-10-28T00:49:05.462" v="432" actId="1076"/>
          <ac:graphicFrameMkLst>
            <pc:docMk/>
            <pc:sldMk cId="0" sldId="427"/>
            <ac:graphicFrameMk id="18441" creationId="{00000000-0000-0000-0000-000000000000}"/>
          </ac:graphicFrameMkLst>
        </pc:graphicFrameChg>
        <pc:graphicFrameChg chg="mod">
          <ac:chgData name="Cai Jun" userId="57e790d697ad4281" providerId="LiveId" clId="{048E0E25-0EEB-4271-9409-70694D44DA69}" dt="2020-10-28T00:49:01.902" v="431" actId="1076"/>
          <ac:graphicFrameMkLst>
            <pc:docMk/>
            <pc:sldMk cId="0" sldId="427"/>
            <ac:graphicFrameMk id="18442" creationId="{00000000-0000-0000-0000-000000000000}"/>
          </ac:graphicFrameMkLst>
        </pc:graphicFrameChg>
      </pc:sldChg>
      <pc:sldChg chg="modSp mod">
        <pc:chgData name="Cai Jun" userId="57e790d697ad4281" providerId="LiveId" clId="{048E0E25-0EEB-4271-9409-70694D44DA69}" dt="2020-10-28T00:51:08.850" v="492" actId="1036"/>
        <pc:sldMkLst>
          <pc:docMk/>
          <pc:sldMk cId="0" sldId="429"/>
        </pc:sldMkLst>
        <pc:graphicFrameChg chg="mod">
          <ac:chgData name="Cai Jun" userId="57e790d697ad4281" providerId="LiveId" clId="{048E0E25-0EEB-4271-9409-70694D44DA69}" dt="2020-10-28T00:51:08.850" v="492" actId="1036"/>
          <ac:graphicFrameMkLst>
            <pc:docMk/>
            <pc:sldMk cId="0" sldId="429"/>
            <ac:graphicFrameMk id="20492" creationId="{00000000-0000-0000-0000-000000000000}"/>
          </ac:graphicFrameMkLst>
        </pc:graphicFrameChg>
      </pc:sldChg>
      <pc:sldChg chg="modSp">
        <pc:chgData name="Cai Jun" userId="57e790d697ad4281" providerId="LiveId" clId="{048E0E25-0EEB-4271-9409-70694D44DA69}" dt="2020-10-28T00:52:12.867" v="505" actId="1035"/>
        <pc:sldMkLst>
          <pc:docMk/>
          <pc:sldMk cId="0" sldId="432"/>
        </pc:sldMkLst>
        <pc:spChg chg="mod">
          <ac:chgData name="Cai Jun" userId="57e790d697ad4281" providerId="LiveId" clId="{048E0E25-0EEB-4271-9409-70694D44DA69}" dt="2020-10-28T00:52:12.867" v="505" actId="1035"/>
          <ac:spMkLst>
            <pc:docMk/>
            <pc:sldMk cId="0" sldId="432"/>
            <ac:spMk id="23556" creationId="{00000000-0000-0000-0000-000000000000}"/>
          </ac:spMkLst>
        </pc:spChg>
      </pc:sldChg>
      <pc:sldChg chg="modSp">
        <pc:chgData name="Cai Jun" userId="57e790d697ad4281" providerId="LiveId" clId="{048E0E25-0EEB-4271-9409-70694D44DA69}" dt="2020-10-28T00:52:31.386" v="521" actId="1035"/>
        <pc:sldMkLst>
          <pc:docMk/>
          <pc:sldMk cId="0" sldId="433"/>
        </pc:sldMkLst>
        <pc:spChg chg="mod">
          <ac:chgData name="Cai Jun" userId="57e790d697ad4281" providerId="LiveId" clId="{048E0E25-0EEB-4271-9409-70694D44DA69}" dt="2020-10-28T00:52:31.386" v="521" actId="1035"/>
          <ac:spMkLst>
            <pc:docMk/>
            <pc:sldMk cId="0" sldId="433"/>
            <ac:spMk id="24580" creationId="{00000000-0000-0000-0000-000000000000}"/>
          </ac:spMkLst>
        </pc:spChg>
      </pc:sldChg>
      <pc:sldChg chg="modSp">
        <pc:chgData name="Cai Jun" userId="57e790d697ad4281" providerId="LiveId" clId="{048E0E25-0EEB-4271-9409-70694D44DA69}" dt="2020-10-28T00:52:46.061" v="535" actId="1036"/>
        <pc:sldMkLst>
          <pc:docMk/>
          <pc:sldMk cId="0" sldId="435"/>
        </pc:sldMkLst>
        <pc:spChg chg="mod">
          <ac:chgData name="Cai Jun" userId="57e790d697ad4281" providerId="LiveId" clId="{048E0E25-0EEB-4271-9409-70694D44DA69}" dt="2020-10-28T00:52:46.061" v="535" actId="1036"/>
          <ac:spMkLst>
            <pc:docMk/>
            <pc:sldMk cId="0" sldId="435"/>
            <ac:spMk id="26626" creationId="{00000000-0000-0000-0000-000000000000}"/>
          </ac:spMkLst>
        </pc:spChg>
      </pc:sldChg>
      <pc:sldChg chg="modSp mod">
        <pc:chgData name="Cai Jun" userId="57e790d697ad4281" providerId="LiveId" clId="{048E0E25-0EEB-4271-9409-70694D44DA69}" dt="2020-10-28T00:53:08.867" v="541" actId="1038"/>
        <pc:sldMkLst>
          <pc:docMk/>
          <pc:sldMk cId="0" sldId="437"/>
        </pc:sldMkLst>
        <pc:graphicFrameChg chg="mod">
          <ac:chgData name="Cai Jun" userId="57e790d697ad4281" providerId="LiveId" clId="{048E0E25-0EEB-4271-9409-70694D44DA69}" dt="2020-10-28T00:53:08.867" v="541" actId="1038"/>
          <ac:graphicFrameMkLst>
            <pc:docMk/>
            <pc:sldMk cId="0" sldId="437"/>
            <ac:graphicFrameMk id="160773" creationId="{00000000-0000-0000-0000-000000000000}"/>
          </ac:graphicFrameMkLst>
        </pc:graphicFrameChg>
      </pc:sldChg>
      <pc:sldChg chg="addSp delSp modSp mod">
        <pc:chgData name="Cai Jun" userId="57e790d697ad4281" providerId="LiveId" clId="{048E0E25-0EEB-4271-9409-70694D44DA69}" dt="2020-10-28T01:08:31.069" v="781" actId="1076"/>
        <pc:sldMkLst>
          <pc:docMk/>
          <pc:sldMk cId="0" sldId="446"/>
        </pc:sldMkLst>
        <pc:spChg chg="add mod">
          <ac:chgData name="Cai Jun" userId="57e790d697ad4281" providerId="LiveId" clId="{048E0E25-0EEB-4271-9409-70694D44DA69}" dt="2020-10-28T01:07:43.811" v="764" actId="1076"/>
          <ac:spMkLst>
            <pc:docMk/>
            <pc:sldMk cId="0" sldId="446"/>
            <ac:spMk id="2" creationId="{AFAE2C29-AE38-49BD-A078-74C4D4C2F39A}"/>
          </ac:spMkLst>
        </pc:spChg>
        <pc:spChg chg="del mod">
          <ac:chgData name="Cai Jun" userId="57e790d697ad4281" providerId="LiveId" clId="{048E0E25-0EEB-4271-9409-70694D44DA69}" dt="2020-10-28T01:07:20.902" v="748" actId="478"/>
          <ac:spMkLst>
            <pc:docMk/>
            <pc:sldMk cId="0" sldId="446"/>
            <ac:spMk id="50178" creationId="{00000000-0000-0000-0000-000000000000}"/>
          </ac:spMkLst>
        </pc:spChg>
        <pc:graphicFrameChg chg="mod">
          <ac:chgData name="Cai Jun" userId="57e790d697ad4281" providerId="LiveId" clId="{048E0E25-0EEB-4271-9409-70694D44DA69}" dt="2020-10-28T01:08:31.069" v="781" actId="1076"/>
          <ac:graphicFrameMkLst>
            <pc:docMk/>
            <pc:sldMk cId="0" sldId="446"/>
            <ac:graphicFrameMk id="50179" creationId="{00000000-0000-0000-0000-000000000000}"/>
          </ac:graphicFrameMkLst>
        </pc:graphicFrameChg>
        <pc:graphicFrameChg chg="del mod">
          <ac:chgData name="Cai Jun" userId="57e790d697ad4281" providerId="LiveId" clId="{048E0E25-0EEB-4271-9409-70694D44DA69}" dt="2020-10-28T01:08:08.168" v="776" actId="478"/>
          <ac:graphicFrameMkLst>
            <pc:docMk/>
            <pc:sldMk cId="0" sldId="446"/>
            <ac:graphicFrameMk id="50180" creationId="{00000000-0000-0000-0000-000000000000}"/>
          </ac:graphicFrameMkLst>
        </pc:graphicFrameChg>
        <pc:graphicFrameChg chg="mod">
          <ac:chgData name="Cai Jun" userId="57e790d697ad4281" providerId="LiveId" clId="{048E0E25-0EEB-4271-9409-70694D44DA69}" dt="2020-10-28T01:08:27.973" v="780" actId="1076"/>
          <ac:graphicFrameMkLst>
            <pc:docMk/>
            <pc:sldMk cId="0" sldId="446"/>
            <ac:graphicFrameMk id="50181" creationId="{00000000-0000-0000-0000-000000000000}"/>
          </ac:graphicFrameMkLst>
        </pc:graphicFrameChg>
        <pc:graphicFrameChg chg="mod">
          <ac:chgData name="Cai Jun" userId="57e790d697ad4281" providerId="LiveId" clId="{048E0E25-0EEB-4271-9409-70694D44DA69}" dt="2020-10-28T01:08:23.405" v="778" actId="1076"/>
          <ac:graphicFrameMkLst>
            <pc:docMk/>
            <pc:sldMk cId="0" sldId="446"/>
            <ac:graphicFrameMk id="50182" creationId="{00000000-0000-0000-0000-000000000000}"/>
          </ac:graphicFrameMkLst>
        </pc:graphicFrameChg>
        <pc:graphicFrameChg chg="mod">
          <ac:chgData name="Cai Jun" userId="57e790d697ad4281" providerId="LiveId" clId="{048E0E25-0EEB-4271-9409-70694D44DA69}" dt="2020-10-28T01:08:24.861" v="779" actId="1076"/>
          <ac:graphicFrameMkLst>
            <pc:docMk/>
            <pc:sldMk cId="0" sldId="446"/>
            <ac:graphicFrameMk id="50183" creationId="{00000000-0000-0000-0000-000000000000}"/>
          </ac:graphicFrameMkLst>
        </pc:graphicFrameChg>
      </pc:sldChg>
      <pc:sldChg chg="modSp mod">
        <pc:chgData name="Cai Jun" userId="57e790d697ad4281" providerId="LiveId" clId="{048E0E25-0EEB-4271-9409-70694D44DA69}" dt="2020-10-28T00:27:14.529" v="139" actId="20577"/>
        <pc:sldMkLst>
          <pc:docMk/>
          <pc:sldMk cId="0" sldId="459"/>
        </pc:sldMkLst>
        <pc:spChg chg="mod">
          <ac:chgData name="Cai Jun" userId="57e790d697ad4281" providerId="LiveId" clId="{048E0E25-0EEB-4271-9409-70694D44DA69}" dt="2020-10-28T00:27:14.529" v="139" actId="20577"/>
          <ac:spMkLst>
            <pc:docMk/>
            <pc:sldMk cId="0" sldId="459"/>
            <ac:spMk id="10243" creationId="{00000000-0000-0000-0000-000000000000}"/>
          </ac:spMkLst>
        </pc:spChg>
      </pc:sldChg>
      <pc:sldChg chg="addSp delSp modSp mod">
        <pc:chgData name="Cai Jun" userId="57e790d697ad4281" providerId="LiveId" clId="{048E0E25-0EEB-4271-9409-70694D44DA69}" dt="2020-10-28T00:55:51.049" v="578" actId="6549"/>
        <pc:sldMkLst>
          <pc:docMk/>
          <pc:sldMk cId="0" sldId="460"/>
        </pc:sldMkLst>
        <pc:spChg chg="del">
          <ac:chgData name="Cai Jun" userId="57e790d697ad4281" providerId="LiveId" clId="{048E0E25-0EEB-4271-9409-70694D44DA69}" dt="2020-10-28T00:55:28.595" v="542" actId="478"/>
          <ac:spMkLst>
            <pc:docMk/>
            <pc:sldMk cId="0" sldId="460"/>
            <ac:spMk id="2" creationId="{00000000-0000-0000-0000-000000000000}"/>
          </ac:spMkLst>
        </pc:spChg>
        <pc:spChg chg="add mod">
          <ac:chgData name="Cai Jun" userId="57e790d697ad4281" providerId="LiveId" clId="{048E0E25-0EEB-4271-9409-70694D44DA69}" dt="2020-10-28T00:55:51.049" v="578" actId="6549"/>
          <ac:spMkLst>
            <pc:docMk/>
            <pc:sldMk cId="0" sldId="460"/>
            <ac:spMk id="3" creationId="{92A6F2CA-4968-4AF6-93A4-2AFD20089754}"/>
          </ac:spMkLst>
        </pc:spChg>
        <pc:spChg chg="mod">
          <ac:chgData name="Cai Jun" userId="57e790d697ad4281" providerId="LiveId" clId="{048E0E25-0EEB-4271-9409-70694D44DA69}" dt="2020-10-28T00:30:57.671" v="233" actId="1076"/>
          <ac:spMkLst>
            <pc:docMk/>
            <pc:sldMk cId="0" sldId="460"/>
            <ac:spMk id="11266" creationId="{00000000-0000-0000-0000-000000000000}"/>
          </ac:spMkLst>
        </pc:spChg>
        <pc:spChg chg="mod">
          <ac:chgData name="Cai Jun" userId="57e790d697ad4281" providerId="LiveId" clId="{048E0E25-0EEB-4271-9409-70694D44DA69}" dt="2020-10-28T00:31:21.283" v="261" actId="1035"/>
          <ac:spMkLst>
            <pc:docMk/>
            <pc:sldMk cId="0" sldId="460"/>
            <ac:spMk id="11271" creationId="{00000000-0000-0000-0000-000000000000}"/>
          </ac:spMkLst>
        </pc:spChg>
        <pc:spChg chg="del mod">
          <ac:chgData name="Cai Jun" userId="57e790d697ad4281" providerId="LiveId" clId="{048E0E25-0EEB-4271-9409-70694D44DA69}" dt="2020-10-28T00:30:42.526" v="223" actId="478"/>
          <ac:spMkLst>
            <pc:docMk/>
            <pc:sldMk cId="0" sldId="460"/>
            <ac:spMk id="11276" creationId="{00000000-0000-0000-0000-000000000000}"/>
          </ac:spMkLst>
        </pc:spChg>
        <pc:grpChg chg="del mod">
          <ac:chgData name="Cai Jun" userId="57e790d697ad4281" providerId="LiveId" clId="{048E0E25-0EEB-4271-9409-70694D44DA69}" dt="2020-10-28T00:30:42.526" v="223" actId="478"/>
          <ac:grpSpMkLst>
            <pc:docMk/>
            <pc:sldMk cId="0" sldId="460"/>
            <ac:grpSpMk id="11267" creationId="{00000000-0000-0000-0000-000000000000}"/>
          </ac:grpSpMkLst>
        </pc:grpChg>
        <pc:graphicFrameChg chg="mod">
          <ac:chgData name="Cai Jun" userId="57e790d697ad4281" providerId="LiveId" clId="{048E0E25-0EEB-4271-9409-70694D44DA69}" dt="2020-10-28T00:31:03.914" v="236" actId="14100"/>
          <ac:graphicFrameMkLst>
            <pc:docMk/>
            <pc:sldMk cId="0" sldId="460"/>
            <ac:graphicFrameMk id="11268" creationId="{00000000-0000-0000-0000-000000000000}"/>
          </ac:graphicFrameMkLst>
        </pc:graphicFrameChg>
        <pc:graphicFrameChg chg="mod">
          <ac:chgData name="Cai Jun" userId="57e790d697ad4281" providerId="LiveId" clId="{048E0E25-0EEB-4271-9409-70694D44DA69}" dt="2020-10-28T00:31:13.136" v="240" actId="1038"/>
          <ac:graphicFrameMkLst>
            <pc:docMk/>
            <pc:sldMk cId="0" sldId="460"/>
            <ac:graphicFrameMk id="11269" creationId="{00000000-0000-0000-0000-000000000000}"/>
          </ac:graphicFrameMkLst>
        </pc:graphicFrameChg>
        <pc:graphicFrameChg chg="del mod">
          <ac:chgData name="Cai Jun" userId="57e790d697ad4281" providerId="LiveId" clId="{048E0E25-0EEB-4271-9409-70694D44DA69}" dt="2020-10-28T00:31:45.242" v="266" actId="478"/>
          <ac:graphicFrameMkLst>
            <pc:docMk/>
            <pc:sldMk cId="0" sldId="460"/>
            <ac:graphicFrameMk id="11272" creationId="{00000000-0000-0000-0000-000000000000}"/>
          </ac:graphicFrameMkLst>
        </pc:graphicFrameChg>
        <pc:graphicFrameChg chg="mod">
          <ac:chgData name="Cai Jun" userId="57e790d697ad4281" providerId="LiveId" clId="{048E0E25-0EEB-4271-9409-70694D44DA69}" dt="2020-10-28T00:31:51.006" v="273" actId="1035"/>
          <ac:graphicFrameMkLst>
            <pc:docMk/>
            <pc:sldMk cId="0" sldId="460"/>
            <ac:graphicFrameMk id="11273" creationId="{00000000-0000-0000-0000-000000000000}"/>
          </ac:graphicFrameMkLst>
        </pc:graphicFrameChg>
        <pc:graphicFrameChg chg="del mod">
          <ac:chgData name="Cai Jun" userId="57e790d697ad4281" providerId="LiveId" clId="{048E0E25-0EEB-4271-9409-70694D44DA69}" dt="2020-10-28T00:30:36.979" v="221" actId="478"/>
          <ac:graphicFrameMkLst>
            <pc:docMk/>
            <pc:sldMk cId="0" sldId="460"/>
            <ac:graphicFrameMk id="11274" creationId="{00000000-0000-0000-0000-000000000000}"/>
          </ac:graphicFrameMkLst>
        </pc:graphicFrameChg>
        <pc:graphicFrameChg chg="mod">
          <ac:chgData name="Cai Jun" userId="57e790d697ad4281" providerId="LiveId" clId="{048E0E25-0EEB-4271-9409-70694D44DA69}" dt="2020-10-28T00:31:00.920" v="234" actId="1076"/>
          <ac:graphicFrameMkLst>
            <pc:docMk/>
            <pc:sldMk cId="0" sldId="460"/>
            <ac:graphicFrameMk id="11275" creationId="{00000000-0000-0000-0000-000000000000}"/>
          </ac:graphicFrameMkLst>
        </pc:graphicFrameChg>
      </pc:sldChg>
      <pc:sldChg chg="delSp modSp mod">
        <pc:chgData name="Cai Jun" userId="57e790d697ad4281" providerId="LiveId" clId="{048E0E25-0EEB-4271-9409-70694D44DA69}" dt="2020-10-28T00:19:02.295" v="8" actId="1036"/>
        <pc:sldMkLst>
          <pc:docMk/>
          <pc:sldMk cId="0" sldId="464"/>
        </pc:sldMkLst>
        <pc:spChg chg="mod">
          <ac:chgData name="Cai Jun" userId="57e790d697ad4281" providerId="LiveId" clId="{048E0E25-0EEB-4271-9409-70694D44DA69}" dt="2020-10-28T00:19:02.295" v="8" actId="1036"/>
          <ac:spMkLst>
            <pc:docMk/>
            <pc:sldMk cId="0" sldId="464"/>
            <ac:spMk id="5124" creationId="{00000000-0000-0000-0000-000000000000}"/>
          </ac:spMkLst>
        </pc:spChg>
        <pc:grpChg chg="del mod">
          <ac:chgData name="Cai Jun" userId="57e790d697ad4281" providerId="LiveId" clId="{048E0E25-0EEB-4271-9409-70694D44DA69}" dt="2020-10-28T00:18:48.212" v="3" actId="478"/>
          <ac:grpSpMkLst>
            <pc:docMk/>
            <pc:sldMk cId="0" sldId="464"/>
            <ac:grpSpMk id="5123" creationId="{00000000-0000-0000-0000-000000000000}"/>
          </ac:grpSpMkLst>
        </pc:grpChg>
        <pc:graphicFrameChg chg="mod">
          <ac:chgData name="Cai Jun" userId="57e790d697ad4281" providerId="LiveId" clId="{048E0E25-0EEB-4271-9409-70694D44DA69}" dt="2020-10-28T00:18:57.697" v="5" actId="1076"/>
          <ac:graphicFrameMkLst>
            <pc:docMk/>
            <pc:sldMk cId="0" sldId="464"/>
            <ac:graphicFrameMk id="5129" creationId="{00000000-0000-0000-0000-000000000000}"/>
          </ac:graphicFrameMkLst>
        </pc:graphicFrameChg>
        <pc:graphicFrameChg chg="mod topLvl">
          <ac:chgData name="Cai Jun" userId="57e790d697ad4281" providerId="LiveId" clId="{048E0E25-0EEB-4271-9409-70694D44DA69}" dt="2020-10-28T00:18:53.601" v="4" actId="1076"/>
          <ac:graphicFrameMkLst>
            <pc:docMk/>
            <pc:sldMk cId="0" sldId="464"/>
            <ac:graphicFrameMk id="5130" creationId="{00000000-0000-0000-0000-000000000000}"/>
          </ac:graphicFrameMkLst>
        </pc:graphicFrameChg>
        <pc:graphicFrameChg chg="del mod topLvl">
          <ac:chgData name="Cai Jun" userId="57e790d697ad4281" providerId="LiveId" clId="{048E0E25-0EEB-4271-9409-70694D44DA69}" dt="2020-10-28T00:18:48.212" v="3" actId="478"/>
          <ac:graphicFrameMkLst>
            <pc:docMk/>
            <pc:sldMk cId="0" sldId="464"/>
            <ac:graphicFrameMk id="5133" creationId="{00000000-0000-0000-0000-000000000000}"/>
          </ac:graphicFrameMkLst>
        </pc:graphicFrameChg>
      </pc:sldChg>
      <pc:sldChg chg="addSp delSp modSp mod">
        <pc:chgData name="Cai Jun" userId="57e790d697ad4281" providerId="LiveId" clId="{048E0E25-0EEB-4271-9409-70694D44DA69}" dt="2020-10-28T00:24:59.470" v="86" actId="164"/>
        <pc:sldMkLst>
          <pc:docMk/>
          <pc:sldMk cId="0" sldId="465"/>
        </pc:sldMkLst>
        <pc:spChg chg="add mod">
          <ac:chgData name="Cai Jun" userId="57e790d697ad4281" providerId="LiveId" clId="{048E0E25-0EEB-4271-9409-70694D44DA69}" dt="2020-10-28T00:24:59.470" v="86" actId="164"/>
          <ac:spMkLst>
            <pc:docMk/>
            <pc:sldMk cId="0" sldId="465"/>
            <ac:spMk id="4" creationId="{7AFDF444-BC0D-4401-8D73-53A9506F593E}"/>
          </ac:spMkLst>
        </pc:spChg>
        <pc:spChg chg="mod">
          <ac:chgData name="Cai Jun" userId="57e790d697ad4281" providerId="LiveId" clId="{048E0E25-0EEB-4271-9409-70694D44DA69}" dt="2020-10-28T00:24:53.015" v="85" actId="1076"/>
          <ac:spMkLst>
            <pc:docMk/>
            <pc:sldMk cId="0" sldId="465"/>
            <ac:spMk id="9229" creationId="{00000000-0000-0000-0000-000000000000}"/>
          </ac:spMkLst>
        </pc:spChg>
        <pc:spChg chg="mod">
          <ac:chgData name="Cai Jun" userId="57e790d697ad4281" providerId="LiveId" clId="{048E0E25-0EEB-4271-9409-70694D44DA69}" dt="2020-10-28T00:24:53.015" v="85" actId="1076"/>
          <ac:spMkLst>
            <pc:docMk/>
            <pc:sldMk cId="0" sldId="465"/>
            <ac:spMk id="9230" creationId="{00000000-0000-0000-0000-000000000000}"/>
          </ac:spMkLst>
        </pc:spChg>
        <pc:grpChg chg="add mod">
          <ac:chgData name="Cai Jun" userId="57e790d697ad4281" providerId="LiveId" clId="{048E0E25-0EEB-4271-9409-70694D44DA69}" dt="2020-10-28T00:24:59.470" v="86" actId="164"/>
          <ac:grpSpMkLst>
            <pc:docMk/>
            <pc:sldMk cId="0" sldId="465"/>
            <ac:grpSpMk id="5" creationId="{AE47B5AB-5FDC-41B0-B6C5-26AB4BF2A684}"/>
          </ac:grpSpMkLst>
        </pc:grpChg>
        <pc:grpChg chg="mod">
          <ac:chgData name="Cai Jun" userId="57e790d697ad4281" providerId="LiveId" clId="{048E0E25-0EEB-4271-9409-70694D44DA69}" dt="2020-10-28T00:24:59.470" v="86" actId="164"/>
          <ac:grpSpMkLst>
            <pc:docMk/>
            <pc:sldMk cId="0" sldId="465"/>
            <ac:grpSpMk id="9226" creationId="{00000000-0000-0000-0000-000000000000}"/>
          </ac:grpSpMkLst>
        </pc:grpChg>
        <pc:grpChg chg="del mod">
          <ac:chgData name="Cai Jun" userId="57e790d697ad4281" providerId="LiveId" clId="{048E0E25-0EEB-4271-9409-70694D44DA69}" dt="2020-10-28T00:23:28.908" v="45" actId="478"/>
          <ac:grpSpMkLst>
            <pc:docMk/>
            <pc:sldMk cId="0" sldId="465"/>
            <ac:grpSpMk id="9228" creationId="{00000000-0000-0000-0000-000000000000}"/>
          </ac:grpSpMkLst>
        </pc:grpChg>
        <pc:cxnChg chg="del mod">
          <ac:chgData name="Cai Jun" userId="57e790d697ad4281" providerId="LiveId" clId="{048E0E25-0EEB-4271-9409-70694D44DA69}" dt="2020-10-28T00:23:33.171" v="46" actId="478"/>
          <ac:cxnSpMkLst>
            <pc:docMk/>
            <pc:sldMk cId="0" sldId="465"/>
            <ac:cxnSpMk id="9231" creationId="{00000000-0000-0000-0000-000000000000}"/>
          </ac:cxnSpMkLst>
        </pc:cxnChg>
        <pc:cxnChg chg="del mod">
          <ac:chgData name="Cai Jun" userId="57e790d697ad4281" providerId="LiveId" clId="{048E0E25-0EEB-4271-9409-70694D44DA69}" dt="2020-10-28T00:23:28.908" v="45" actId="478"/>
          <ac:cxnSpMkLst>
            <pc:docMk/>
            <pc:sldMk cId="0" sldId="465"/>
            <ac:cxnSpMk id="9232" creationId="{00000000-0000-0000-0000-000000000000}"/>
          </ac:cxnSpMkLst>
        </pc:cxnChg>
      </pc:sldChg>
      <pc:sldChg chg="modSp">
        <pc:chgData name="Cai Jun" userId="57e790d697ad4281" providerId="LiveId" clId="{048E0E25-0EEB-4271-9409-70694D44DA69}" dt="2020-10-28T00:20:32.099" v="12"/>
        <pc:sldMkLst>
          <pc:docMk/>
          <pc:sldMk cId="0" sldId="467"/>
        </pc:sldMkLst>
        <pc:graphicFrameChg chg="mod">
          <ac:chgData name="Cai Jun" userId="57e790d697ad4281" providerId="LiveId" clId="{048E0E25-0EEB-4271-9409-70694D44DA69}" dt="2020-10-28T00:20:32.099" v="12"/>
          <ac:graphicFrameMkLst>
            <pc:docMk/>
            <pc:sldMk cId="0" sldId="467"/>
            <ac:graphicFrameMk id="7171" creationId="{00000000-0000-0000-0000-000000000000}"/>
          </ac:graphicFrameMkLst>
        </pc:graphicFrameChg>
      </pc:sldChg>
      <pc:sldChg chg="modSp">
        <pc:chgData name="Cai Jun" userId="57e790d697ad4281" providerId="LiveId" clId="{048E0E25-0EEB-4271-9409-70694D44DA69}" dt="2020-10-28T00:20:48.917" v="14"/>
        <pc:sldMkLst>
          <pc:docMk/>
          <pc:sldMk cId="0" sldId="468"/>
        </pc:sldMkLst>
        <pc:graphicFrameChg chg="mod">
          <ac:chgData name="Cai Jun" userId="57e790d697ad4281" providerId="LiveId" clId="{048E0E25-0EEB-4271-9409-70694D44DA69}" dt="2020-10-28T00:20:48.917" v="14"/>
          <ac:graphicFrameMkLst>
            <pc:docMk/>
            <pc:sldMk cId="0" sldId="468"/>
            <ac:graphicFrameMk id="8195" creationId="{00000000-0000-0000-0000-000000000000}"/>
          </ac:graphicFrameMkLst>
        </pc:graphicFrameChg>
      </pc:sldChg>
      <pc:sldChg chg="addSp delSp modSp mod">
        <pc:chgData name="Cai Jun" userId="57e790d697ad4281" providerId="LiveId" clId="{048E0E25-0EEB-4271-9409-70694D44DA69}" dt="2020-10-28T01:04:25.628" v="711" actId="1076"/>
        <pc:sldMkLst>
          <pc:docMk/>
          <pc:sldMk cId="0" sldId="469"/>
        </pc:sldMkLst>
        <pc:spChg chg="mod">
          <ac:chgData name="Cai Jun" userId="57e790d697ad4281" providerId="LiveId" clId="{048E0E25-0EEB-4271-9409-70694D44DA69}" dt="2020-10-28T01:04:17.579" v="708" actId="1076"/>
          <ac:spMkLst>
            <pc:docMk/>
            <pc:sldMk cId="0" sldId="469"/>
            <ac:spMk id="13314" creationId="{00000000-0000-0000-0000-000000000000}"/>
          </ac:spMkLst>
        </pc:spChg>
        <pc:spChg chg="mod">
          <ac:chgData name="Cai Jun" userId="57e790d697ad4281" providerId="LiveId" clId="{048E0E25-0EEB-4271-9409-70694D44DA69}" dt="2020-10-28T01:04:23.595" v="710" actId="1076"/>
          <ac:spMkLst>
            <pc:docMk/>
            <pc:sldMk cId="0" sldId="469"/>
            <ac:spMk id="13316" creationId="{00000000-0000-0000-0000-000000000000}"/>
          </ac:spMkLst>
        </pc:spChg>
        <pc:spChg chg="mod">
          <ac:chgData name="Cai Jun" userId="57e790d697ad4281" providerId="LiveId" clId="{048E0E25-0EEB-4271-9409-70694D44DA69}" dt="2020-10-28T01:04:09.243" v="706" actId="1076"/>
          <ac:spMkLst>
            <pc:docMk/>
            <pc:sldMk cId="0" sldId="469"/>
            <ac:spMk id="13318" creationId="{00000000-0000-0000-0000-000000000000}"/>
          </ac:spMkLst>
        </pc:spChg>
        <pc:spChg chg="mod">
          <ac:chgData name="Cai Jun" userId="57e790d697ad4281" providerId="LiveId" clId="{048E0E25-0EEB-4271-9409-70694D44DA69}" dt="2020-10-28T01:04:14.164" v="707" actId="1076"/>
          <ac:spMkLst>
            <pc:docMk/>
            <pc:sldMk cId="0" sldId="469"/>
            <ac:spMk id="13321" creationId="{00000000-0000-0000-0000-000000000000}"/>
          </ac:spMkLst>
        </pc:spChg>
        <pc:spChg chg="del mod">
          <ac:chgData name="Cai Jun" userId="57e790d697ad4281" providerId="LiveId" clId="{048E0E25-0EEB-4271-9409-70694D44DA69}" dt="2020-10-28T01:02:21.769" v="646" actId="478"/>
          <ac:spMkLst>
            <pc:docMk/>
            <pc:sldMk cId="0" sldId="469"/>
            <ac:spMk id="67606" creationId="{00000000-0000-0000-0000-000000000000}"/>
          </ac:spMkLst>
        </pc:spChg>
        <pc:grpChg chg="add mod">
          <ac:chgData name="Cai Jun" userId="57e790d697ad4281" providerId="LiveId" clId="{048E0E25-0EEB-4271-9409-70694D44DA69}" dt="2020-10-28T01:04:14.164" v="707" actId="1076"/>
          <ac:grpSpMkLst>
            <pc:docMk/>
            <pc:sldMk cId="0" sldId="469"/>
            <ac:grpSpMk id="3" creationId="{EB3AD0CA-FFBB-4C08-A594-257E61077688}"/>
          </ac:grpSpMkLst>
        </pc:grpChg>
        <pc:grpChg chg="del">
          <ac:chgData name="Cai Jun" userId="57e790d697ad4281" providerId="LiveId" clId="{048E0E25-0EEB-4271-9409-70694D44DA69}" dt="2020-10-28T00:32:56.387" v="309" actId="478"/>
          <ac:grpSpMkLst>
            <pc:docMk/>
            <pc:sldMk cId="0" sldId="469"/>
            <ac:grpSpMk id="14" creationId="{00000000-0000-0000-0000-000000000000}"/>
          </ac:grpSpMkLst>
        </pc:grpChg>
        <pc:graphicFrameChg chg="add mod">
          <ac:chgData name="Cai Jun" userId="57e790d697ad4281" providerId="LiveId" clId="{048E0E25-0EEB-4271-9409-70694D44DA69}" dt="2020-10-28T01:04:25.628" v="711" actId="1076"/>
          <ac:graphicFrameMkLst>
            <pc:docMk/>
            <pc:sldMk cId="0" sldId="469"/>
            <ac:graphicFrameMk id="2" creationId="{B3155D15-47B2-4027-AF2E-6A75CACF6EA4}"/>
          </ac:graphicFrameMkLst>
        </pc:graphicFrameChg>
        <pc:graphicFrameChg chg="add del mod">
          <ac:chgData name="Cai Jun" userId="57e790d697ad4281" providerId="LiveId" clId="{048E0E25-0EEB-4271-9409-70694D44DA69}" dt="2020-10-28T01:03:44.345" v="699" actId="21"/>
          <ac:graphicFrameMkLst>
            <pc:docMk/>
            <pc:sldMk cId="0" sldId="469"/>
            <ac:graphicFrameMk id="18" creationId="{0316CF04-E032-48FC-A724-FEA683245068}"/>
          </ac:graphicFrameMkLst>
        </pc:graphicFrameChg>
        <pc:graphicFrameChg chg="mod">
          <ac:chgData name="Cai Jun" userId="57e790d697ad4281" providerId="LiveId" clId="{048E0E25-0EEB-4271-9409-70694D44DA69}" dt="2020-10-28T01:04:20.748" v="709" actId="1076"/>
          <ac:graphicFrameMkLst>
            <pc:docMk/>
            <pc:sldMk cId="0" sldId="469"/>
            <ac:graphicFrameMk id="13315" creationId="{00000000-0000-0000-0000-000000000000}"/>
          </ac:graphicFrameMkLst>
        </pc:graphicFrameChg>
        <pc:graphicFrameChg chg="mod">
          <ac:chgData name="Cai Jun" userId="57e790d697ad4281" providerId="LiveId" clId="{048E0E25-0EEB-4271-9409-70694D44DA69}" dt="2020-10-28T01:04:14.164" v="707" actId="1076"/>
          <ac:graphicFrameMkLst>
            <pc:docMk/>
            <pc:sldMk cId="0" sldId="469"/>
            <ac:graphicFrameMk id="13319" creationId="{00000000-0000-0000-0000-000000000000}"/>
          </ac:graphicFrameMkLst>
        </pc:graphicFrameChg>
      </pc:sldChg>
      <pc:sldChg chg="modAnim">
        <pc:chgData name="Cai Jun" userId="57e790d697ad4281" providerId="LiveId" clId="{048E0E25-0EEB-4271-9409-70694D44DA69}" dt="2020-11-04T00:50:29.495" v="1009"/>
        <pc:sldMkLst>
          <pc:docMk/>
          <pc:sldMk cId="0" sldId="489"/>
        </pc:sldMkLst>
      </pc:sldChg>
      <pc:sldChg chg="modSp mod">
        <pc:chgData name="Cai Jun" userId="57e790d697ad4281" providerId="LiveId" clId="{048E0E25-0EEB-4271-9409-70694D44DA69}" dt="2020-10-28T01:26:44.785" v="859" actId="14100"/>
        <pc:sldMkLst>
          <pc:docMk/>
          <pc:sldMk cId="24170448" sldId="504"/>
        </pc:sldMkLst>
        <pc:graphicFrameChg chg="mod">
          <ac:chgData name="Cai Jun" userId="57e790d697ad4281" providerId="LiveId" clId="{048E0E25-0EEB-4271-9409-70694D44DA69}" dt="2020-10-28T01:26:44.785" v="859" actId="14100"/>
          <ac:graphicFrameMkLst>
            <pc:docMk/>
            <pc:sldMk cId="24170448" sldId="504"/>
            <ac:graphicFrameMk id="39943" creationId="{00000000-0000-0000-0000-000000000000}"/>
          </ac:graphicFrameMkLst>
        </pc:graphicFrameChg>
      </pc:sldChg>
      <pc:sldChg chg="modSp mod">
        <pc:chgData name="Cai Jun" userId="57e790d697ad4281" providerId="LiveId" clId="{048E0E25-0EEB-4271-9409-70694D44DA69}" dt="2020-10-28T01:27:15.822" v="874" actId="1038"/>
        <pc:sldMkLst>
          <pc:docMk/>
          <pc:sldMk cId="2468500554" sldId="505"/>
        </pc:sldMkLst>
        <pc:graphicFrameChg chg="mod">
          <ac:chgData name="Cai Jun" userId="57e790d697ad4281" providerId="LiveId" clId="{048E0E25-0EEB-4271-9409-70694D44DA69}" dt="2020-10-28T01:27:15.822" v="874" actId="1038"/>
          <ac:graphicFrameMkLst>
            <pc:docMk/>
            <pc:sldMk cId="2468500554" sldId="505"/>
            <ac:graphicFrameMk id="40965" creationId="{00000000-0000-0000-0000-000000000000}"/>
          </ac:graphicFrameMkLst>
        </pc:graphicFrameChg>
      </pc:sldChg>
      <pc:sldChg chg="modSp mod">
        <pc:chgData name="Cai Jun" userId="57e790d697ad4281" providerId="LiveId" clId="{048E0E25-0EEB-4271-9409-70694D44DA69}" dt="2020-10-28T01:27:29.832" v="880" actId="14100"/>
        <pc:sldMkLst>
          <pc:docMk/>
          <pc:sldMk cId="3410098267" sldId="506"/>
        </pc:sldMkLst>
        <pc:graphicFrameChg chg="mod">
          <ac:chgData name="Cai Jun" userId="57e790d697ad4281" providerId="LiveId" clId="{048E0E25-0EEB-4271-9409-70694D44DA69}" dt="2020-10-28T01:27:29.832" v="880" actId="14100"/>
          <ac:graphicFrameMkLst>
            <pc:docMk/>
            <pc:sldMk cId="3410098267" sldId="506"/>
            <ac:graphicFrameMk id="40965" creationId="{00000000-0000-0000-0000-000000000000}"/>
          </ac:graphicFrameMkLst>
        </pc:graphicFrameChg>
      </pc:sldChg>
      <pc:sldChg chg="modSp mod">
        <pc:chgData name="Cai Jun" userId="57e790d697ad4281" providerId="LiveId" clId="{048E0E25-0EEB-4271-9409-70694D44DA69}" dt="2020-10-28T01:28:00.151" v="908" actId="14100"/>
        <pc:sldMkLst>
          <pc:docMk/>
          <pc:sldMk cId="870649292" sldId="507"/>
        </pc:sldMkLst>
        <pc:graphicFrameChg chg="mod">
          <ac:chgData name="Cai Jun" userId="57e790d697ad4281" providerId="LiveId" clId="{048E0E25-0EEB-4271-9409-70694D44DA69}" dt="2020-10-28T01:27:46.016" v="891" actId="1038"/>
          <ac:graphicFrameMkLst>
            <pc:docMk/>
            <pc:sldMk cId="870649292" sldId="507"/>
            <ac:graphicFrameMk id="41990" creationId="{00000000-0000-0000-0000-000000000000}"/>
          </ac:graphicFrameMkLst>
        </pc:graphicFrameChg>
        <pc:graphicFrameChg chg="mod">
          <ac:chgData name="Cai Jun" userId="57e790d697ad4281" providerId="LiveId" clId="{048E0E25-0EEB-4271-9409-70694D44DA69}" dt="2020-10-28T01:27:52.602" v="906" actId="1038"/>
          <ac:graphicFrameMkLst>
            <pc:docMk/>
            <pc:sldMk cId="870649292" sldId="507"/>
            <ac:graphicFrameMk id="41993" creationId="{00000000-0000-0000-0000-000000000000}"/>
          </ac:graphicFrameMkLst>
        </pc:graphicFrameChg>
        <pc:graphicFrameChg chg="mod">
          <ac:chgData name="Cai Jun" userId="57e790d697ad4281" providerId="LiveId" clId="{048E0E25-0EEB-4271-9409-70694D44DA69}" dt="2020-10-28T01:28:00.151" v="908" actId="14100"/>
          <ac:graphicFrameMkLst>
            <pc:docMk/>
            <pc:sldMk cId="870649292" sldId="507"/>
            <ac:graphicFrameMk id="41995" creationId="{00000000-0000-0000-0000-000000000000}"/>
          </ac:graphicFrameMkLst>
        </pc:graphicFrameChg>
      </pc:sldChg>
      <pc:sldChg chg="modSp mod">
        <pc:chgData name="Cai Jun" userId="57e790d697ad4281" providerId="LiveId" clId="{048E0E25-0EEB-4271-9409-70694D44DA69}" dt="2020-10-28T01:28:57.803" v="988" actId="1035"/>
        <pc:sldMkLst>
          <pc:docMk/>
          <pc:sldMk cId="1635822497" sldId="510"/>
        </pc:sldMkLst>
        <pc:spChg chg="mod">
          <ac:chgData name="Cai Jun" userId="57e790d697ad4281" providerId="LiveId" clId="{048E0E25-0EEB-4271-9409-70694D44DA69}" dt="2020-10-28T01:28:48.085" v="966" actId="1036"/>
          <ac:spMkLst>
            <pc:docMk/>
            <pc:sldMk cId="1635822497" sldId="510"/>
            <ac:spMk id="45060" creationId="{00000000-0000-0000-0000-000000000000}"/>
          </ac:spMkLst>
        </pc:spChg>
        <pc:graphicFrameChg chg="mod">
          <ac:chgData name="Cai Jun" userId="57e790d697ad4281" providerId="LiveId" clId="{048E0E25-0EEB-4271-9409-70694D44DA69}" dt="2020-10-28T01:28:57.803" v="988" actId="1035"/>
          <ac:graphicFrameMkLst>
            <pc:docMk/>
            <pc:sldMk cId="1635822497" sldId="510"/>
            <ac:graphicFrameMk id="45059" creationId="{00000000-0000-0000-0000-000000000000}"/>
          </ac:graphicFrameMkLst>
        </pc:graphicFrameChg>
        <pc:graphicFrameChg chg="mod">
          <ac:chgData name="Cai Jun" userId="57e790d697ad4281" providerId="LiveId" clId="{048E0E25-0EEB-4271-9409-70694D44DA69}" dt="2020-10-28T01:28:37.635" v="950" actId="1076"/>
          <ac:graphicFrameMkLst>
            <pc:docMk/>
            <pc:sldMk cId="1635822497" sldId="510"/>
            <ac:graphicFrameMk id="45061" creationId="{00000000-0000-0000-0000-000000000000}"/>
          </ac:graphicFrameMkLst>
        </pc:graphicFrameChg>
        <pc:graphicFrameChg chg="mod">
          <ac:chgData name="Cai Jun" userId="57e790d697ad4281" providerId="LiveId" clId="{048E0E25-0EEB-4271-9409-70694D44DA69}" dt="2020-10-28T01:28:48.085" v="966" actId="1036"/>
          <ac:graphicFrameMkLst>
            <pc:docMk/>
            <pc:sldMk cId="1635822497" sldId="510"/>
            <ac:graphicFrameMk id="45063" creationId="{00000000-0000-0000-0000-000000000000}"/>
          </ac:graphicFrameMkLst>
        </pc:graphicFrameChg>
      </pc:sldChg>
      <pc:sldChg chg="modSp mod">
        <pc:chgData name="Cai Jun" userId="57e790d697ad4281" providerId="LiveId" clId="{048E0E25-0EEB-4271-9409-70694D44DA69}" dt="2020-10-28T01:24:52.577" v="841"/>
        <pc:sldMkLst>
          <pc:docMk/>
          <pc:sldMk cId="3059862395" sldId="581"/>
        </pc:sldMkLst>
        <pc:spChg chg="mod">
          <ac:chgData name="Cai Jun" userId="57e790d697ad4281" providerId="LiveId" clId="{048E0E25-0EEB-4271-9409-70694D44DA69}" dt="2020-10-28T01:24:13.368" v="822" actId="20577"/>
          <ac:spMkLst>
            <pc:docMk/>
            <pc:sldMk cId="3059862395" sldId="581"/>
            <ac:spMk id="4" creationId="{00000000-0000-0000-0000-000000000000}"/>
          </ac:spMkLst>
        </pc:spChg>
        <pc:graphicFrameChg chg="mod">
          <ac:chgData name="Cai Jun" userId="57e790d697ad4281" providerId="LiveId" clId="{048E0E25-0EEB-4271-9409-70694D44DA69}" dt="2020-10-28T01:24:18.259" v="823" actId="1076"/>
          <ac:graphicFrameMkLst>
            <pc:docMk/>
            <pc:sldMk cId="3059862395" sldId="581"/>
            <ac:graphicFrameMk id="5" creationId="{00000000-0000-0000-0000-000000000000}"/>
          </ac:graphicFrameMkLst>
        </pc:graphicFrameChg>
        <pc:graphicFrameChg chg="mod">
          <ac:chgData name="Cai Jun" userId="57e790d697ad4281" providerId="LiveId" clId="{048E0E25-0EEB-4271-9409-70694D44DA69}" dt="2020-10-28T01:24:52.577" v="841"/>
          <ac:graphicFrameMkLst>
            <pc:docMk/>
            <pc:sldMk cId="3059862395" sldId="581"/>
            <ac:graphicFrameMk id="7" creationId="{00000000-0000-0000-0000-000000000000}"/>
          </ac:graphicFrameMkLst>
        </pc:graphicFrameChg>
        <pc:graphicFrameChg chg="mod">
          <ac:chgData name="Cai Jun" userId="57e790d697ad4281" providerId="LiveId" clId="{048E0E25-0EEB-4271-9409-70694D44DA69}" dt="2020-10-28T01:24:37.099" v="834" actId="1038"/>
          <ac:graphicFrameMkLst>
            <pc:docMk/>
            <pc:sldMk cId="3059862395" sldId="581"/>
            <ac:graphicFrameMk id="9" creationId="{E0F58122-E617-456B-BC9C-537122B36D00}"/>
          </ac:graphicFrameMkLst>
        </pc:graphicFrameChg>
      </pc:sldChg>
    </pc:docChg>
  </pc:docChgLst>
  <pc:docChgLst>
    <pc:chgData name="Jun Cai" userId="57e790d697ad4281" providerId="LiveId" clId="{80B9C5A5-A57A-4CBB-A94D-AFE4B2A8A7C4}"/>
    <pc:docChg chg="undo custSel addSld delSld modSld">
      <pc:chgData name="Jun Cai" userId="57e790d697ad4281" providerId="LiveId" clId="{80B9C5A5-A57A-4CBB-A94D-AFE4B2A8A7C4}" dt="2020-06-06T05:16:01.927" v="913"/>
      <pc:docMkLst>
        <pc:docMk/>
      </pc:docMkLst>
      <pc:sldChg chg="modSp mod">
        <pc:chgData name="Jun Cai" userId="57e790d697ad4281" providerId="LiveId" clId="{80B9C5A5-A57A-4CBB-A94D-AFE4B2A8A7C4}" dt="2020-06-06T04:36:19.190" v="110" actId="6549"/>
        <pc:sldMkLst>
          <pc:docMk/>
          <pc:sldMk cId="0" sldId="440"/>
        </pc:sldMkLst>
        <pc:spChg chg="mod">
          <ac:chgData name="Jun Cai" userId="57e790d697ad4281" providerId="LiveId" clId="{80B9C5A5-A57A-4CBB-A94D-AFE4B2A8A7C4}" dt="2020-06-06T04:36:19.190" v="110" actId="6549"/>
          <ac:spMkLst>
            <pc:docMk/>
            <pc:sldMk cId="0" sldId="440"/>
            <ac:spMk id="138250" creationId="{00000000-0000-0000-0000-000000000000}"/>
          </ac:spMkLst>
        </pc:spChg>
      </pc:sldChg>
      <pc:sldChg chg="addSp delSp modSp mod">
        <pc:chgData name="Jun Cai" userId="57e790d697ad4281" providerId="LiveId" clId="{80B9C5A5-A57A-4CBB-A94D-AFE4B2A8A7C4}" dt="2020-06-06T05:16:01.927" v="913"/>
        <pc:sldMkLst>
          <pc:docMk/>
          <pc:sldMk cId="0" sldId="441"/>
        </pc:sldMkLst>
        <pc:spChg chg="del">
          <ac:chgData name="Jun Cai" userId="57e790d697ad4281" providerId="LiveId" clId="{80B9C5A5-A57A-4CBB-A94D-AFE4B2A8A7C4}" dt="2020-06-06T04:36:04.750" v="108" actId="478"/>
          <ac:spMkLst>
            <pc:docMk/>
            <pc:sldMk cId="0" sldId="441"/>
            <ac:spMk id="15" creationId="{00000000-0000-0000-0000-000000000000}"/>
          </ac:spMkLst>
        </pc:spChg>
        <pc:spChg chg="add mod">
          <ac:chgData name="Jun Cai" userId="57e790d697ad4281" providerId="LiveId" clId="{80B9C5A5-A57A-4CBB-A94D-AFE4B2A8A7C4}" dt="2020-06-06T04:36:26.031" v="111" actId="6549"/>
          <ac:spMkLst>
            <pc:docMk/>
            <pc:sldMk cId="0" sldId="441"/>
            <ac:spMk id="17" creationId="{057A439D-D409-4B3E-8E65-0BF55FCD77DD}"/>
          </ac:spMkLst>
        </pc:spChg>
        <pc:spChg chg="add mod">
          <ac:chgData name="Jun Cai" userId="57e790d697ad4281" providerId="LiveId" clId="{80B9C5A5-A57A-4CBB-A94D-AFE4B2A8A7C4}" dt="2020-06-06T04:36:05.232" v="109"/>
          <ac:spMkLst>
            <pc:docMk/>
            <pc:sldMk cId="0" sldId="441"/>
            <ac:spMk id="18" creationId="{46DC9200-FEBD-48AD-89BA-165A5B864A82}"/>
          </ac:spMkLst>
        </pc:spChg>
        <pc:spChg chg="add mod">
          <ac:chgData name="Jun Cai" userId="57e790d697ad4281" providerId="LiveId" clId="{80B9C5A5-A57A-4CBB-A94D-AFE4B2A8A7C4}" dt="2020-06-06T04:36:05.232" v="109"/>
          <ac:spMkLst>
            <pc:docMk/>
            <pc:sldMk cId="0" sldId="441"/>
            <ac:spMk id="19" creationId="{B1888FF9-66B8-4385-ADBA-27388604D8FA}"/>
          </ac:spMkLst>
        </pc:spChg>
        <pc:spChg chg="add mod">
          <ac:chgData name="Jun Cai" userId="57e790d697ad4281" providerId="LiveId" clId="{80B9C5A5-A57A-4CBB-A94D-AFE4B2A8A7C4}" dt="2020-06-06T05:15:57.691" v="911"/>
          <ac:spMkLst>
            <pc:docMk/>
            <pc:sldMk cId="0" sldId="441"/>
            <ac:spMk id="20" creationId="{5E0ADEFD-CA0A-4B19-9A24-E27AFD1B90F1}"/>
          </ac:spMkLst>
        </pc:spChg>
        <pc:spChg chg="add mod">
          <ac:chgData name="Jun Cai" userId="57e790d697ad4281" providerId="LiveId" clId="{80B9C5A5-A57A-4CBB-A94D-AFE4B2A8A7C4}" dt="2020-06-06T05:16:01.927" v="913"/>
          <ac:spMkLst>
            <pc:docMk/>
            <pc:sldMk cId="0" sldId="441"/>
            <ac:spMk id="21" creationId="{55D6F7D5-57EA-4CAA-9690-8F244C265175}"/>
          </ac:spMkLst>
        </pc:spChg>
        <pc:spChg chg="add mod">
          <ac:chgData name="Jun Cai" userId="57e790d697ad4281" providerId="LiveId" clId="{80B9C5A5-A57A-4CBB-A94D-AFE4B2A8A7C4}" dt="2020-06-06T04:36:05.232" v="109"/>
          <ac:spMkLst>
            <pc:docMk/>
            <pc:sldMk cId="0" sldId="441"/>
            <ac:spMk id="22" creationId="{3EC2224B-AFC8-46C3-88F0-A719DF5FB560}"/>
          </ac:spMkLst>
        </pc:spChg>
        <pc:spChg chg="del">
          <ac:chgData name="Jun Cai" userId="57e790d697ad4281" providerId="LiveId" clId="{80B9C5A5-A57A-4CBB-A94D-AFE4B2A8A7C4}" dt="2020-06-06T04:36:04.750" v="108" actId="478"/>
          <ac:spMkLst>
            <pc:docMk/>
            <pc:sldMk cId="0" sldId="441"/>
            <ac:spMk id="33802" creationId="{00000000-0000-0000-0000-000000000000}"/>
          </ac:spMkLst>
        </pc:spChg>
        <pc:spChg chg="del">
          <ac:chgData name="Jun Cai" userId="57e790d697ad4281" providerId="LiveId" clId="{80B9C5A5-A57A-4CBB-A94D-AFE4B2A8A7C4}" dt="2020-06-06T04:36:04.750" v="108" actId="478"/>
          <ac:spMkLst>
            <pc:docMk/>
            <pc:sldMk cId="0" sldId="441"/>
            <ac:spMk id="139275" creationId="{00000000-0000-0000-0000-000000000000}"/>
          </ac:spMkLst>
        </pc:spChg>
        <pc:spChg chg="del">
          <ac:chgData name="Jun Cai" userId="57e790d697ad4281" providerId="LiveId" clId="{80B9C5A5-A57A-4CBB-A94D-AFE4B2A8A7C4}" dt="2020-06-06T04:36:04.750" v="108" actId="478"/>
          <ac:spMkLst>
            <pc:docMk/>
            <pc:sldMk cId="0" sldId="441"/>
            <ac:spMk id="139276" creationId="{00000000-0000-0000-0000-000000000000}"/>
          </ac:spMkLst>
        </pc:spChg>
        <pc:spChg chg="del">
          <ac:chgData name="Jun Cai" userId="57e790d697ad4281" providerId="LiveId" clId="{80B9C5A5-A57A-4CBB-A94D-AFE4B2A8A7C4}" dt="2020-06-06T04:36:04.750" v="108" actId="478"/>
          <ac:spMkLst>
            <pc:docMk/>
            <pc:sldMk cId="0" sldId="441"/>
            <ac:spMk id="139277" creationId="{00000000-0000-0000-0000-000000000000}"/>
          </ac:spMkLst>
        </pc:spChg>
        <pc:spChg chg="del">
          <ac:chgData name="Jun Cai" userId="57e790d697ad4281" providerId="LiveId" clId="{80B9C5A5-A57A-4CBB-A94D-AFE4B2A8A7C4}" dt="2020-06-06T04:36:04.750" v="108" actId="478"/>
          <ac:spMkLst>
            <pc:docMk/>
            <pc:sldMk cId="0" sldId="441"/>
            <ac:spMk id="139278" creationId="{00000000-0000-0000-0000-000000000000}"/>
          </ac:spMkLst>
        </pc:spChg>
        <pc:spChg chg="del">
          <ac:chgData name="Jun Cai" userId="57e790d697ad4281" providerId="LiveId" clId="{80B9C5A5-A57A-4CBB-A94D-AFE4B2A8A7C4}" dt="2020-06-06T04:36:04.750" v="108" actId="478"/>
          <ac:spMkLst>
            <pc:docMk/>
            <pc:sldMk cId="0" sldId="441"/>
            <ac:spMk id="139279" creationId="{00000000-0000-0000-0000-000000000000}"/>
          </ac:spMkLst>
        </pc:spChg>
      </pc:sldChg>
      <pc:sldChg chg="addSp delSp modSp mod">
        <pc:chgData name="Jun Cai" userId="57e790d697ad4281" providerId="LiveId" clId="{80B9C5A5-A57A-4CBB-A94D-AFE4B2A8A7C4}" dt="2020-06-06T05:01:17.561" v="898" actId="1076"/>
        <pc:sldMkLst>
          <pc:docMk/>
          <pc:sldMk cId="0" sldId="442"/>
        </pc:sldMkLst>
        <pc:spChg chg="mod">
          <ac:chgData name="Jun Cai" userId="57e790d697ad4281" providerId="LiveId" clId="{80B9C5A5-A57A-4CBB-A94D-AFE4B2A8A7C4}" dt="2020-06-06T04:58:20.080" v="807" actId="1035"/>
          <ac:spMkLst>
            <pc:docMk/>
            <pc:sldMk cId="0" sldId="442"/>
            <ac:spMk id="24" creationId="{99C6654C-D83A-4480-BB3A-18A4B5301E3C}"/>
          </ac:spMkLst>
        </pc:spChg>
        <pc:spChg chg="mod">
          <ac:chgData name="Jun Cai" userId="57e790d697ad4281" providerId="LiveId" clId="{80B9C5A5-A57A-4CBB-A94D-AFE4B2A8A7C4}" dt="2020-06-06T04:58:20.080" v="807" actId="1035"/>
          <ac:spMkLst>
            <pc:docMk/>
            <pc:sldMk cId="0" sldId="442"/>
            <ac:spMk id="26" creationId="{6693B4E8-6695-4436-BAF0-56F92085C597}"/>
          </ac:spMkLst>
        </pc:spChg>
        <pc:spChg chg="mod">
          <ac:chgData name="Jun Cai" userId="57e790d697ad4281" providerId="LiveId" clId="{80B9C5A5-A57A-4CBB-A94D-AFE4B2A8A7C4}" dt="2020-06-06T04:58:20.080" v="807" actId="1035"/>
          <ac:spMkLst>
            <pc:docMk/>
            <pc:sldMk cId="0" sldId="442"/>
            <ac:spMk id="27" creationId="{994605C1-6E28-4C78-8CF3-658A239303D7}"/>
          </ac:spMkLst>
        </pc:spChg>
        <pc:spChg chg="mod">
          <ac:chgData name="Jun Cai" userId="57e790d697ad4281" providerId="LiveId" clId="{80B9C5A5-A57A-4CBB-A94D-AFE4B2A8A7C4}" dt="2020-06-06T04:58:20.080" v="807" actId="1035"/>
          <ac:spMkLst>
            <pc:docMk/>
            <pc:sldMk cId="0" sldId="442"/>
            <ac:spMk id="28" creationId="{217A8763-8B8A-4B43-95E9-809BBCC64EFC}"/>
          </ac:spMkLst>
        </pc:spChg>
        <pc:spChg chg="mod">
          <ac:chgData name="Jun Cai" userId="57e790d697ad4281" providerId="LiveId" clId="{80B9C5A5-A57A-4CBB-A94D-AFE4B2A8A7C4}" dt="2020-06-06T04:58:20.080" v="807" actId="1035"/>
          <ac:spMkLst>
            <pc:docMk/>
            <pc:sldMk cId="0" sldId="442"/>
            <ac:spMk id="29" creationId="{4D346525-C8EE-4E9E-8A87-3B3E32558D0B}"/>
          </ac:spMkLst>
        </pc:spChg>
        <pc:spChg chg="mod">
          <ac:chgData name="Jun Cai" userId="57e790d697ad4281" providerId="LiveId" clId="{80B9C5A5-A57A-4CBB-A94D-AFE4B2A8A7C4}" dt="2020-06-06T04:58:20.080" v="807" actId="1035"/>
          <ac:spMkLst>
            <pc:docMk/>
            <pc:sldMk cId="0" sldId="442"/>
            <ac:spMk id="30" creationId="{416DADDE-16A4-4092-AAD4-44F7DC04FA4C}"/>
          </ac:spMkLst>
        </pc:spChg>
        <pc:spChg chg="mod">
          <ac:chgData name="Jun Cai" userId="57e790d697ad4281" providerId="LiveId" clId="{80B9C5A5-A57A-4CBB-A94D-AFE4B2A8A7C4}" dt="2020-06-06T04:58:20.080" v="807" actId="1035"/>
          <ac:spMkLst>
            <pc:docMk/>
            <pc:sldMk cId="0" sldId="442"/>
            <ac:spMk id="31" creationId="{9E297365-5172-4766-AC37-7B3C37074245}"/>
          </ac:spMkLst>
        </pc:spChg>
        <pc:spChg chg="mod">
          <ac:chgData name="Jun Cai" userId="57e790d697ad4281" providerId="LiveId" clId="{80B9C5A5-A57A-4CBB-A94D-AFE4B2A8A7C4}" dt="2020-06-06T04:58:20.080" v="807" actId="1035"/>
          <ac:spMkLst>
            <pc:docMk/>
            <pc:sldMk cId="0" sldId="442"/>
            <ac:spMk id="32" creationId="{7FF05C11-4769-432D-A596-941F19B6FDE4}"/>
          </ac:spMkLst>
        </pc:spChg>
        <pc:spChg chg="mod">
          <ac:chgData name="Jun Cai" userId="57e790d697ad4281" providerId="LiveId" clId="{80B9C5A5-A57A-4CBB-A94D-AFE4B2A8A7C4}" dt="2020-06-06T04:58:20.080" v="807" actId="1035"/>
          <ac:spMkLst>
            <pc:docMk/>
            <pc:sldMk cId="0" sldId="442"/>
            <ac:spMk id="33" creationId="{CBC56CF9-CAC3-4405-B50C-081D12962436}"/>
          </ac:spMkLst>
        </pc:spChg>
        <pc:spChg chg="mod">
          <ac:chgData name="Jun Cai" userId="57e790d697ad4281" providerId="LiveId" clId="{80B9C5A5-A57A-4CBB-A94D-AFE4B2A8A7C4}" dt="2020-06-06T04:58:20.080" v="807" actId="1035"/>
          <ac:spMkLst>
            <pc:docMk/>
            <pc:sldMk cId="0" sldId="442"/>
            <ac:spMk id="34" creationId="{768D30F6-CEAA-4ECD-8F15-A064504A5677}"/>
          </ac:spMkLst>
        </pc:spChg>
        <pc:spChg chg="add mod">
          <ac:chgData name="Jun Cai" userId="57e790d697ad4281" providerId="LiveId" clId="{80B9C5A5-A57A-4CBB-A94D-AFE4B2A8A7C4}" dt="2020-06-06T04:59:11.073" v="845"/>
          <ac:spMkLst>
            <pc:docMk/>
            <pc:sldMk cId="0" sldId="442"/>
            <ac:spMk id="35" creationId="{75699802-5981-409E-A087-0669FE90D47A}"/>
          </ac:spMkLst>
        </pc:spChg>
        <pc:spChg chg="del">
          <ac:chgData name="Jun Cai" userId="57e790d697ad4281" providerId="LiveId" clId="{80B9C5A5-A57A-4CBB-A94D-AFE4B2A8A7C4}" dt="2020-06-06T04:58:13.930" v="797" actId="478"/>
          <ac:spMkLst>
            <pc:docMk/>
            <pc:sldMk cId="0" sldId="442"/>
            <ac:spMk id="34818" creationId="{00000000-0000-0000-0000-000000000000}"/>
          </ac:spMkLst>
        </pc:spChg>
        <pc:spChg chg="del">
          <ac:chgData name="Jun Cai" userId="57e790d697ad4281" providerId="LiveId" clId="{80B9C5A5-A57A-4CBB-A94D-AFE4B2A8A7C4}" dt="2020-06-06T04:58:13.930" v="797" actId="478"/>
          <ac:spMkLst>
            <pc:docMk/>
            <pc:sldMk cId="0" sldId="442"/>
            <ac:spMk id="34819" creationId="{00000000-0000-0000-0000-000000000000}"/>
          </ac:spMkLst>
        </pc:spChg>
        <pc:spChg chg="del">
          <ac:chgData name="Jun Cai" userId="57e790d697ad4281" providerId="LiveId" clId="{80B9C5A5-A57A-4CBB-A94D-AFE4B2A8A7C4}" dt="2020-06-06T04:58:13.930" v="797" actId="478"/>
          <ac:spMkLst>
            <pc:docMk/>
            <pc:sldMk cId="0" sldId="442"/>
            <ac:spMk id="34820" creationId="{00000000-0000-0000-0000-000000000000}"/>
          </ac:spMkLst>
        </pc:spChg>
        <pc:spChg chg="del">
          <ac:chgData name="Jun Cai" userId="57e790d697ad4281" providerId="LiveId" clId="{80B9C5A5-A57A-4CBB-A94D-AFE4B2A8A7C4}" dt="2020-06-06T04:58:13.930" v="797" actId="478"/>
          <ac:spMkLst>
            <pc:docMk/>
            <pc:sldMk cId="0" sldId="442"/>
            <ac:spMk id="34821" creationId="{00000000-0000-0000-0000-000000000000}"/>
          </ac:spMkLst>
        </pc:spChg>
        <pc:spChg chg="del">
          <ac:chgData name="Jun Cai" userId="57e790d697ad4281" providerId="LiveId" clId="{80B9C5A5-A57A-4CBB-A94D-AFE4B2A8A7C4}" dt="2020-06-06T04:59:10.653" v="844" actId="478"/>
          <ac:spMkLst>
            <pc:docMk/>
            <pc:sldMk cId="0" sldId="442"/>
            <ac:spMk id="34824" creationId="{00000000-0000-0000-0000-000000000000}"/>
          </ac:spMkLst>
        </pc:spChg>
        <pc:spChg chg="del">
          <ac:chgData name="Jun Cai" userId="57e790d697ad4281" providerId="LiveId" clId="{80B9C5A5-A57A-4CBB-A94D-AFE4B2A8A7C4}" dt="2020-06-06T04:58:13.930" v="797" actId="478"/>
          <ac:spMkLst>
            <pc:docMk/>
            <pc:sldMk cId="0" sldId="442"/>
            <ac:spMk id="34832" creationId="{00000000-0000-0000-0000-000000000000}"/>
          </ac:spMkLst>
        </pc:spChg>
        <pc:spChg chg="del">
          <ac:chgData name="Jun Cai" userId="57e790d697ad4281" providerId="LiveId" clId="{80B9C5A5-A57A-4CBB-A94D-AFE4B2A8A7C4}" dt="2020-06-06T04:58:13.930" v="797" actId="478"/>
          <ac:spMkLst>
            <pc:docMk/>
            <pc:sldMk cId="0" sldId="442"/>
            <ac:spMk id="34833" creationId="{00000000-0000-0000-0000-000000000000}"/>
          </ac:spMkLst>
        </pc:spChg>
        <pc:spChg chg="del">
          <ac:chgData name="Jun Cai" userId="57e790d697ad4281" providerId="LiveId" clId="{80B9C5A5-A57A-4CBB-A94D-AFE4B2A8A7C4}" dt="2020-06-06T04:58:13.930" v="797" actId="478"/>
          <ac:spMkLst>
            <pc:docMk/>
            <pc:sldMk cId="0" sldId="442"/>
            <ac:spMk id="34834" creationId="{00000000-0000-0000-0000-000000000000}"/>
          </ac:spMkLst>
        </pc:spChg>
        <pc:spChg chg="del">
          <ac:chgData name="Jun Cai" userId="57e790d697ad4281" providerId="LiveId" clId="{80B9C5A5-A57A-4CBB-A94D-AFE4B2A8A7C4}" dt="2020-06-06T04:58:13.930" v="797" actId="478"/>
          <ac:spMkLst>
            <pc:docMk/>
            <pc:sldMk cId="0" sldId="442"/>
            <ac:spMk id="34835" creationId="{00000000-0000-0000-0000-000000000000}"/>
          </ac:spMkLst>
        </pc:spChg>
        <pc:spChg chg="del">
          <ac:chgData name="Jun Cai" userId="57e790d697ad4281" providerId="LiveId" clId="{80B9C5A5-A57A-4CBB-A94D-AFE4B2A8A7C4}" dt="2020-06-06T04:58:13.930" v="797" actId="478"/>
          <ac:spMkLst>
            <pc:docMk/>
            <pc:sldMk cId="0" sldId="442"/>
            <ac:spMk id="34836" creationId="{00000000-0000-0000-0000-000000000000}"/>
          </ac:spMkLst>
        </pc:spChg>
        <pc:spChg chg="del">
          <ac:chgData name="Jun Cai" userId="57e790d697ad4281" providerId="LiveId" clId="{80B9C5A5-A57A-4CBB-A94D-AFE4B2A8A7C4}" dt="2020-06-06T04:58:13.930" v="797" actId="478"/>
          <ac:spMkLst>
            <pc:docMk/>
            <pc:sldMk cId="0" sldId="442"/>
            <ac:spMk id="34838" creationId="{00000000-0000-0000-0000-000000000000}"/>
          </ac:spMkLst>
        </pc:spChg>
        <pc:spChg chg="mod">
          <ac:chgData name="Jun Cai" userId="57e790d697ad4281" providerId="LiveId" clId="{80B9C5A5-A57A-4CBB-A94D-AFE4B2A8A7C4}" dt="2020-06-06T04:53:18.923" v="623" actId="120"/>
          <ac:spMkLst>
            <pc:docMk/>
            <pc:sldMk cId="0" sldId="442"/>
            <ac:spMk id="34840" creationId="{00000000-0000-0000-0000-000000000000}"/>
          </ac:spMkLst>
        </pc:spChg>
        <pc:spChg chg="del">
          <ac:chgData name="Jun Cai" userId="57e790d697ad4281" providerId="LiveId" clId="{80B9C5A5-A57A-4CBB-A94D-AFE4B2A8A7C4}" dt="2020-06-06T04:58:13.930" v="797" actId="478"/>
          <ac:spMkLst>
            <pc:docMk/>
            <pc:sldMk cId="0" sldId="442"/>
            <ac:spMk id="140306" creationId="{00000000-0000-0000-0000-000000000000}"/>
          </ac:spMkLst>
        </pc:spChg>
        <pc:spChg chg="del">
          <ac:chgData name="Jun Cai" userId="57e790d697ad4281" providerId="LiveId" clId="{80B9C5A5-A57A-4CBB-A94D-AFE4B2A8A7C4}" dt="2020-06-06T04:58:13.930" v="797" actId="478"/>
          <ac:spMkLst>
            <pc:docMk/>
            <pc:sldMk cId="0" sldId="442"/>
            <ac:spMk id="140307" creationId="{00000000-0000-0000-0000-000000000000}"/>
          </ac:spMkLst>
        </pc:spChg>
        <pc:spChg chg="del">
          <ac:chgData name="Jun Cai" userId="57e790d697ad4281" providerId="LiveId" clId="{80B9C5A5-A57A-4CBB-A94D-AFE4B2A8A7C4}" dt="2020-06-06T04:58:13.930" v="797" actId="478"/>
          <ac:spMkLst>
            <pc:docMk/>
            <pc:sldMk cId="0" sldId="442"/>
            <ac:spMk id="140308" creationId="{00000000-0000-0000-0000-000000000000}"/>
          </ac:spMkLst>
        </pc:spChg>
        <pc:spChg chg="del">
          <ac:chgData name="Jun Cai" userId="57e790d697ad4281" providerId="LiveId" clId="{80B9C5A5-A57A-4CBB-A94D-AFE4B2A8A7C4}" dt="2020-06-06T04:58:13.930" v="797" actId="478"/>
          <ac:spMkLst>
            <pc:docMk/>
            <pc:sldMk cId="0" sldId="442"/>
            <ac:spMk id="140309" creationId="{00000000-0000-0000-0000-000000000000}"/>
          </ac:spMkLst>
        </pc:spChg>
        <pc:grpChg chg="add mod">
          <ac:chgData name="Jun Cai" userId="57e790d697ad4281" providerId="LiveId" clId="{80B9C5A5-A57A-4CBB-A94D-AFE4B2A8A7C4}" dt="2020-06-06T04:58:20.080" v="807" actId="1035"/>
          <ac:grpSpMkLst>
            <pc:docMk/>
            <pc:sldMk cId="0" sldId="442"/>
            <ac:grpSpMk id="23" creationId="{29809C3E-18DD-4926-9749-B6185A6310C9}"/>
          </ac:grpSpMkLst>
        </pc:grpChg>
        <pc:graphicFrameChg chg="add mod">
          <ac:chgData name="Jun Cai" userId="57e790d697ad4281" providerId="LiveId" clId="{80B9C5A5-A57A-4CBB-A94D-AFE4B2A8A7C4}" dt="2020-06-06T05:01:17.561" v="898" actId="1076"/>
          <ac:graphicFrameMkLst>
            <pc:docMk/>
            <pc:sldMk cId="0" sldId="442"/>
            <ac:graphicFrameMk id="22" creationId="{E473148F-88B2-4D53-AF4D-2692E186B906}"/>
          </ac:graphicFrameMkLst>
        </pc:graphicFrameChg>
        <pc:graphicFrameChg chg="mod">
          <ac:chgData name="Jun Cai" userId="57e790d697ad4281" providerId="LiveId" clId="{80B9C5A5-A57A-4CBB-A94D-AFE4B2A8A7C4}" dt="2020-06-06T05:01:07.654" v="892" actId="1076"/>
          <ac:graphicFrameMkLst>
            <pc:docMk/>
            <pc:sldMk cId="0" sldId="442"/>
            <ac:graphicFrameMk id="25" creationId="{AE76AB01-A28E-4AD3-8ECD-07ADFFB82079}"/>
          </ac:graphicFrameMkLst>
        </pc:graphicFrameChg>
        <pc:graphicFrameChg chg="mod">
          <ac:chgData name="Jun Cai" userId="57e790d697ad4281" providerId="LiveId" clId="{80B9C5A5-A57A-4CBB-A94D-AFE4B2A8A7C4}" dt="2020-06-06T05:01:14.776" v="897" actId="1038"/>
          <ac:graphicFrameMkLst>
            <pc:docMk/>
            <pc:sldMk cId="0" sldId="442"/>
            <ac:graphicFrameMk id="34837" creationId="{00000000-0000-0000-0000-000000000000}"/>
          </ac:graphicFrameMkLst>
        </pc:graphicFrameChg>
      </pc:sldChg>
      <pc:sldChg chg="delSp modSp del mod">
        <pc:chgData name="Jun Cai" userId="57e790d697ad4281" providerId="LiveId" clId="{80B9C5A5-A57A-4CBB-A94D-AFE4B2A8A7C4}" dt="2020-06-06T04:59:15.466" v="846" actId="47"/>
        <pc:sldMkLst>
          <pc:docMk/>
          <pc:sldMk cId="0" sldId="443"/>
        </pc:sldMkLst>
        <pc:grpChg chg="del mod">
          <ac:chgData name="Jun Cai" userId="57e790d697ad4281" providerId="LiveId" clId="{80B9C5A5-A57A-4CBB-A94D-AFE4B2A8A7C4}" dt="2020-06-06T04:51:55.900" v="565" actId="21"/>
          <ac:grpSpMkLst>
            <pc:docMk/>
            <pc:sldMk cId="0" sldId="443"/>
            <ac:grpSpMk id="35857" creationId="{00000000-0000-0000-0000-000000000000}"/>
          </ac:grpSpMkLst>
        </pc:grpChg>
        <pc:graphicFrameChg chg="del mod topLvl">
          <ac:chgData name="Jun Cai" userId="57e790d697ad4281" providerId="LiveId" clId="{80B9C5A5-A57A-4CBB-A94D-AFE4B2A8A7C4}" dt="2020-06-06T04:51:55.900" v="565" actId="21"/>
          <ac:graphicFrameMkLst>
            <pc:docMk/>
            <pc:sldMk cId="0" sldId="443"/>
            <ac:graphicFrameMk id="35859" creationId="{00000000-0000-0000-0000-000000000000}"/>
          </ac:graphicFrameMkLst>
        </pc:graphicFrameChg>
        <pc:graphicFrameChg chg="mod topLvl">
          <ac:chgData name="Jun Cai" userId="57e790d697ad4281" providerId="LiveId" clId="{80B9C5A5-A57A-4CBB-A94D-AFE4B2A8A7C4}" dt="2020-06-06T04:51:55.900" v="565" actId="21"/>
          <ac:graphicFrameMkLst>
            <pc:docMk/>
            <pc:sldMk cId="0" sldId="443"/>
            <ac:graphicFrameMk id="35860" creationId="{00000000-0000-0000-0000-000000000000}"/>
          </ac:graphicFrameMkLst>
        </pc:graphicFrameChg>
        <pc:graphicFrameChg chg="del mod">
          <ac:chgData name="Jun Cai" userId="57e790d697ad4281" providerId="LiveId" clId="{80B9C5A5-A57A-4CBB-A94D-AFE4B2A8A7C4}" dt="2020-06-06T04:51:01.444" v="558" actId="478"/>
          <ac:graphicFrameMkLst>
            <pc:docMk/>
            <pc:sldMk cId="0" sldId="443"/>
            <ac:graphicFrameMk id="35861" creationId="{00000000-0000-0000-0000-000000000000}"/>
          </ac:graphicFrameMkLst>
        </pc:graphicFrameChg>
      </pc:sldChg>
      <pc:sldChg chg="modSp mod">
        <pc:chgData name="Jun Cai" userId="57e790d697ad4281" providerId="LiveId" clId="{80B9C5A5-A57A-4CBB-A94D-AFE4B2A8A7C4}" dt="2020-06-06T04:34:05.897" v="107" actId="6549"/>
        <pc:sldMkLst>
          <pc:docMk/>
          <pc:sldMk cId="798104395" sldId="516"/>
        </pc:sldMkLst>
        <pc:spChg chg="mod">
          <ac:chgData name="Jun Cai" userId="57e790d697ad4281" providerId="LiveId" clId="{80B9C5A5-A57A-4CBB-A94D-AFE4B2A8A7C4}" dt="2020-06-06T04:31:18.708" v="2" actId="6549"/>
          <ac:spMkLst>
            <pc:docMk/>
            <pc:sldMk cId="798104395" sldId="516"/>
            <ac:spMk id="15" creationId="{00000000-0000-0000-0000-000000000000}"/>
          </ac:spMkLst>
        </pc:spChg>
        <pc:spChg chg="mod">
          <ac:chgData name="Jun Cai" userId="57e790d697ad4281" providerId="LiveId" clId="{80B9C5A5-A57A-4CBB-A94D-AFE4B2A8A7C4}" dt="2020-06-06T04:34:05.897" v="107" actId="6549"/>
          <ac:spMkLst>
            <pc:docMk/>
            <pc:sldMk cId="798104395" sldId="516"/>
            <ac:spMk id="25" creationId="{00000000-0000-0000-0000-000000000000}"/>
          </ac:spMkLst>
        </pc:spChg>
      </pc:sldChg>
      <pc:sldChg chg="addSp delSp modSp mod modAnim">
        <pc:chgData name="Jun Cai" userId="57e790d697ad4281" providerId="LiveId" clId="{80B9C5A5-A57A-4CBB-A94D-AFE4B2A8A7C4}" dt="2020-06-06T05:02:33.105" v="909"/>
        <pc:sldMkLst>
          <pc:docMk/>
          <pc:sldMk cId="4110740425" sldId="583"/>
        </pc:sldMkLst>
        <pc:spChg chg="mod">
          <ac:chgData name="Jun Cai" userId="57e790d697ad4281" providerId="LiveId" clId="{80B9C5A5-A57A-4CBB-A94D-AFE4B2A8A7C4}" dt="2020-06-06T05:00:13.103" v="886" actId="1035"/>
          <ac:spMkLst>
            <pc:docMk/>
            <pc:sldMk cId="4110740425" sldId="583"/>
            <ac:spMk id="28" creationId="{03EE8774-21E4-48B9-AA82-5DC365EEFD08}"/>
          </ac:spMkLst>
        </pc:spChg>
        <pc:spChg chg="mod">
          <ac:chgData name="Jun Cai" userId="57e790d697ad4281" providerId="LiveId" clId="{80B9C5A5-A57A-4CBB-A94D-AFE4B2A8A7C4}" dt="2020-06-06T04:59:36.912" v="848"/>
          <ac:spMkLst>
            <pc:docMk/>
            <pc:sldMk cId="4110740425" sldId="583"/>
            <ac:spMk id="31" creationId="{0A55C7ED-1AAB-4E85-BB57-D21A64926160}"/>
          </ac:spMkLst>
        </pc:spChg>
        <pc:spChg chg="mod">
          <ac:chgData name="Jun Cai" userId="57e790d697ad4281" providerId="LiveId" clId="{80B9C5A5-A57A-4CBB-A94D-AFE4B2A8A7C4}" dt="2020-06-06T04:59:36.912" v="848"/>
          <ac:spMkLst>
            <pc:docMk/>
            <pc:sldMk cId="4110740425" sldId="583"/>
            <ac:spMk id="32" creationId="{00565E9A-0984-4C70-8470-DA888337D4E9}"/>
          </ac:spMkLst>
        </pc:spChg>
        <pc:spChg chg="mod">
          <ac:chgData name="Jun Cai" userId="57e790d697ad4281" providerId="LiveId" clId="{80B9C5A5-A57A-4CBB-A94D-AFE4B2A8A7C4}" dt="2020-06-06T04:59:36.912" v="848"/>
          <ac:spMkLst>
            <pc:docMk/>
            <pc:sldMk cId="4110740425" sldId="583"/>
            <ac:spMk id="34" creationId="{FAC49901-9235-4AD9-B6E7-ED935EA8514D}"/>
          </ac:spMkLst>
        </pc:spChg>
        <pc:spChg chg="mod">
          <ac:chgData name="Jun Cai" userId="57e790d697ad4281" providerId="LiveId" clId="{80B9C5A5-A57A-4CBB-A94D-AFE4B2A8A7C4}" dt="2020-06-06T04:59:36.912" v="848"/>
          <ac:spMkLst>
            <pc:docMk/>
            <pc:sldMk cId="4110740425" sldId="583"/>
            <ac:spMk id="35" creationId="{1EE70830-E61A-4170-847B-6C1B8DC35258}"/>
          </ac:spMkLst>
        </pc:spChg>
        <pc:spChg chg="mod">
          <ac:chgData name="Jun Cai" userId="57e790d697ad4281" providerId="LiveId" clId="{80B9C5A5-A57A-4CBB-A94D-AFE4B2A8A7C4}" dt="2020-06-06T04:59:36.912" v="848"/>
          <ac:spMkLst>
            <pc:docMk/>
            <pc:sldMk cId="4110740425" sldId="583"/>
            <ac:spMk id="36" creationId="{EBF9E023-6729-4618-8FF7-FF1AD10F0204}"/>
          </ac:spMkLst>
        </pc:spChg>
        <pc:spChg chg="mod">
          <ac:chgData name="Jun Cai" userId="57e790d697ad4281" providerId="LiveId" clId="{80B9C5A5-A57A-4CBB-A94D-AFE4B2A8A7C4}" dt="2020-06-06T04:59:36.912" v="848"/>
          <ac:spMkLst>
            <pc:docMk/>
            <pc:sldMk cId="4110740425" sldId="583"/>
            <ac:spMk id="37" creationId="{67D40CD7-E369-4B6E-92E8-E6D11D97BD9D}"/>
          </ac:spMkLst>
        </pc:spChg>
        <pc:spChg chg="mod">
          <ac:chgData name="Jun Cai" userId="57e790d697ad4281" providerId="LiveId" clId="{80B9C5A5-A57A-4CBB-A94D-AFE4B2A8A7C4}" dt="2020-06-06T04:59:36.912" v="848"/>
          <ac:spMkLst>
            <pc:docMk/>
            <pc:sldMk cId="4110740425" sldId="583"/>
            <ac:spMk id="38" creationId="{BD165F43-2E51-44C5-ACE3-0A234DAE4A44}"/>
          </ac:spMkLst>
        </pc:spChg>
        <pc:spChg chg="mod">
          <ac:chgData name="Jun Cai" userId="57e790d697ad4281" providerId="LiveId" clId="{80B9C5A5-A57A-4CBB-A94D-AFE4B2A8A7C4}" dt="2020-06-06T04:59:36.912" v="848"/>
          <ac:spMkLst>
            <pc:docMk/>
            <pc:sldMk cId="4110740425" sldId="583"/>
            <ac:spMk id="39" creationId="{FA15F7ED-B94F-4F2B-9469-86D9118439D9}"/>
          </ac:spMkLst>
        </pc:spChg>
        <pc:spChg chg="mod">
          <ac:chgData name="Jun Cai" userId="57e790d697ad4281" providerId="LiveId" clId="{80B9C5A5-A57A-4CBB-A94D-AFE4B2A8A7C4}" dt="2020-06-06T04:59:36.912" v="848"/>
          <ac:spMkLst>
            <pc:docMk/>
            <pc:sldMk cId="4110740425" sldId="583"/>
            <ac:spMk id="40" creationId="{BD1D1174-FAE0-4ED0-8032-A202F278CDB8}"/>
          </ac:spMkLst>
        </pc:spChg>
        <pc:spChg chg="mod">
          <ac:chgData name="Jun Cai" userId="57e790d697ad4281" providerId="LiveId" clId="{80B9C5A5-A57A-4CBB-A94D-AFE4B2A8A7C4}" dt="2020-06-06T04:59:36.912" v="848"/>
          <ac:spMkLst>
            <pc:docMk/>
            <pc:sldMk cId="4110740425" sldId="583"/>
            <ac:spMk id="41" creationId="{260C8588-ECBA-4DBF-91FF-920681E7A186}"/>
          </ac:spMkLst>
        </pc:spChg>
        <pc:spChg chg="mod">
          <ac:chgData name="Jun Cai" userId="57e790d697ad4281" providerId="LiveId" clId="{80B9C5A5-A57A-4CBB-A94D-AFE4B2A8A7C4}" dt="2020-06-06T04:59:36.912" v="848"/>
          <ac:spMkLst>
            <pc:docMk/>
            <pc:sldMk cId="4110740425" sldId="583"/>
            <ac:spMk id="42" creationId="{27C7B9FB-3B5C-42F4-AA36-D410E54B543A}"/>
          </ac:spMkLst>
        </pc:spChg>
        <pc:spChg chg="mod">
          <ac:chgData name="Jun Cai" userId="57e790d697ad4281" providerId="LiveId" clId="{80B9C5A5-A57A-4CBB-A94D-AFE4B2A8A7C4}" dt="2020-06-06T04:59:36.912" v="848"/>
          <ac:spMkLst>
            <pc:docMk/>
            <pc:sldMk cId="4110740425" sldId="583"/>
            <ac:spMk id="43" creationId="{339CDB53-7025-44DC-BAC0-E52ABB0EA105}"/>
          </ac:spMkLst>
        </pc:spChg>
        <pc:spChg chg="add mod">
          <ac:chgData name="Jun Cai" userId="57e790d697ad4281" providerId="LiveId" clId="{80B9C5A5-A57A-4CBB-A94D-AFE4B2A8A7C4}" dt="2020-06-06T04:59:57.627" v="851"/>
          <ac:spMkLst>
            <pc:docMk/>
            <pc:sldMk cId="4110740425" sldId="583"/>
            <ac:spMk id="44" creationId="{0BCCD4FB-684B-46FB-8CE3-C77BD49F3B3F}"/>
          </ac:spMkLst>
        </pc:spChg>
        <pc:spChg chg="del">
          <ac:chgData name="Jun Cai" userId="57e790d697ad4281" providerId="LiveId" clId="{80B9C5A5-A57A-4CBB-A94D-AFE4B2A8A7C4}" dt="2020-06-06T04:59:35.991" v="847" actId="478"/>
          <ac:spMkLst>
            <pc:docMk/>
            <pc:sldMk cId="4110740425" sldId="583"/>
            <ac:spMk id="34818" creationId="{00000000-0000-0000-0000-000000000000}"/>
          </ac:spMkLst>
        </pc:spChg>
        <pc:spChg chg="del">
          <ac:chgData name="Jun Cai" userId="57e790d697ad4281" providerId="LiveId" clId="{80B9C5A5-A57A-4CBB-A94D-AFE4B2A8A7C4}" dt="2020-06-06T04:59:35.991" v="847" actId="478"/>
          <ac:spMkLst>
            <pc:docMk/>
            <pc:sldMk cId="4110740425" sldId="583"/>
            <ac:spMk id="34819" creationId="{00000000-0000-0000-0000-000000000000}"/>
          </ac:spMkLst>
        </pc:spChg>
        <pc:spChg chg="del">
          <ac:chgData name="Jun Cai" userId="57e790d697ad4281" providerId="LiveId" clId="{80B9C5A5-A57A-4CBB-A94D-AFE4B2A8A7C4}" dt="2020-06-06T04:59:35.991" v="847" actId="478"/>
          <ac:spMkLst>
            <pc:docMk/>
            <pc:sldMk cId="4110740425" sldId="583"/>
            <ac:spMk id="34820" creationId="{00000000-0000-0000-0000-000000000000}"/>
          </ac:spMkLst>
        </pc:spChg>
        <pc:spChg chg="del">
          <ac:chgData name="Jun Cai" userId="57e790d697ad4281" providerId="LiveId" clId="{80B9C5A5-A57A-4CBB-A94D-AFE4B2A8A7C4}" dt="2020-06-06T04:59:35.991" v="847" actId="478"/>
          <ac:spMkLst>
            <pc:docMk/>
            <pc:sldMk cId="4110740425" sldId="583"/>
            <ac:spMk id="34821" creationId="{00000000-0000-0000-0000-000000000000}"/>
          </ac:spMkLst>
        </pc:spChg>
        <pc:spChg chg="del">
          <ac:chgData name="Jun Cai" userId="57e790d697ad4281" providerId="LiveId" clId="{80B9C5A5-A57A-4CBB-A94D-AFE4B2A8A7C4}" dt="2020-06-06T04:59:56.865" v="850" actId="478"/>
          <ac:spMkLst>
            <pc:docMk/>
            <pc:sldMk cId="4110740425" sldId="583"/>
            <ac:spMk id="34824" creationId="{00000000-0000-0000-0000-000000000000}"/>
          </ac:spMkLst>
        </pc:spChg>
        <pc:spChg chg="del">
          <ac:chgData name="Jun Cai" userId="57e790d697ad4281" providerId="LiveId" clId="{80B9C5A5-A57A-4CBB-A94D-AFE4B2A8A7C4}" dt="2020-06-06T04:59:35.991" v="847" actId="478"/>
          <ac:spMkLst>
            <pc:docMk/>
            <pc:sldMk cId="4110740425" sldId="583"/>
            <ac:spMk id="34832" creationId="{00000000-0000-0000-0000-000000000000}"/>
          </ac:spMkLst>
        </pc:spChg>
        <pc:spChg chg="del">
          <ac:chgData name="Jun Cai" userId="57e790d697ad4281" providerId="LiveId" clId="{80B9C5A5-A57A-4CBB-A94D-AFE4B2A8A7C4}" dt="2020-06-06T04:59:35.991" v="847" actId="478"/>
          <ac:spMkLst>
            <pc:docMk/>
            <pc:sldMk cId="4110740425" sldId="583"/>
            <ac:spMk id="34833" creationId="{00000000-0000-0000-0000-000000000000}"/>
          </ac:spMkLst>
        </pc:spChg>
        <pc:spChg chg="del">
          <ac:chgData name="Jun Cai" userId="57e790d697ad4281" providerId="LiveId" clId="{80B9C5A5-A57A-4CBB-A94D-AFE4B2A8A7C4}" dt="2020-06-06T04:59:35.991" v="847" actId="478"/>
          <ac:spMkLst>
            <pc:docMk/>
            <pc:sldMk cId="4110740425" sldId="583"/>
            <ac:spMk id="34834" creationId="{00000000-0000-0000-0000-000000000000}"/>
          </ac:spMkLst>
        </pc:spChg>
        <pc:spChg chg="del">
          <ac:chgData name="Jun Cai" userId="57e790d697ad4281" providerId="LiveId" clId="{80B9C5A5-A57A-4CBB-A94D-AFE4B2A8A7C4}" dt="2020-06-06T04:59:35.991" v="847" actId="478"/>
          <ac:spMkLst>
            <pc:docMk/>
            <pc:sldMk cId="4110740425" sldId="583"/>
            <ac:spMk id="34835" creationId="{00000000-0000-0000-0000-000000000000}"/>
          </ac:spMkLst>
        </pc:spChg>
        <pc:spChg chg="del">
          <ac:chgData name="Jun Cai" userId="57e790d697ad4281" providerId="LiveId" clId="{80B9C5A5-A57A-4CBB-A94D-AFE4B2A8A7C4}" dt="2020-06-06T04:59:35.991" v="847" actId="478"/>
          <ac:spMkLst>
            <pc:docMk/>
            <pc:sldMk cId="4110740425" sldId="583"/>
            <ac:spMk id="34836" creationId="{00000000-0000-0000-0000-000000000000}"/>
          </ac:spMkLst>
        </pc:spChg>
        <pc:spChg chg="del">
          <ac:chgData name="Jun Cai" userId="57e790d697ad4281" providerId="LiveId" clId="{80B9C5A5-A57A-4CBB-A94D-AFE4B2A8A7C4}" dt="2020-06-06T04:59:35.991" v="847" actId="478"/>
          <ac:spMkLst>
            <pc:docMk/>
            <pc:sldMk cId="4110740425" sldId="583"/>
            <ac:spMk id="34838" creationId="{00000000-0000-0000-0000-000000000000}"/>
          </ac:spMkLst>
        </pc:spChg>
        <pc:spChg chg="del">
          <ac:chgData name="Jun Cai" userId="57e790d697ad4281" providerId="LiveId" clId="{80B9C5A5-A57A-4CBB-A94D-AFE4B2A8A7C4}" dt="2020-06-06T04:59:35.991" v="847" actId="478"/>
          <ac:spMkLst>
            <pc:docMk/>
            <pc:sldMk cId="4110740425" sldId="583"/>
            <ac:spMk id="140306" creationId="{00000000-0000-0000-0000-000000000000}"/>
          </ac:spMkLst>
        </pc:spChg>
        <pc:spChg chg="del">
          <ac:chgData name="Jun Cai" userId="57e790d697ad4281" providerId="LiveId" clId="{80B9C5A5-A57A-4CBB-A94D-AFE4B2A8A7C4}" dt="2020-06-06T04:59:35.991" v="847" actId="478"/>
          <ac:spMkLst>
            <pc:docMk/>
            <pc:sldMk cId="4110740425" sldId="583"/>
            <ac:spMk id="140307" creationId="{00000000-0000-0000-0000-000000000000}"/>
          </ac:spMkLst>
        </pc:spChg>
        <pc:spChg chg="del">
          <ac:chgData name="Jun Cai" userId="57e790d697ad4281" providerId="LiveId" clId="{80B9C5A5-A57A-4CBB-A94D-AFE4B2A8A7C4}" dt="2020-06-06T04:59:35.991" v="847" actId="478"/>
          <ac:spMkLst>
            <pc:docMk/>
            <pc:sldMk cId="4110740425" sldId="583"/>
            <ac:spMk id="140308" creationId="{00000000-0000-0000-0000-000000000000}"/>
          </ac:spMkLst>
        </pc:spChg>
        <pc:spChg chg="del">
          <ac:chgData name="Jun Cai" userId="57e790d697ad4281" providerId="LiveId" clId="{80B9C5A5-A57A-4CBB-A94D-AFE4B2A8A7C4}" dt="2020-06-06T04:59:35.991" v="847" actId="478"/>
          <ac:spMkLst>
            <pc:docMk/>
            <pc:sldMk cId="4110740425" sldId="583"/>
            <ac:spMk id="140309" creationId="{00000000-0000-0000-0000-000000000000}"/>
          </ac:spMkLst>
        </pc:spChg>
        <pc:grpChg chg="mod">
          <ac:chgData name="Jun Cai" userId="57e790d697ad4281" providerId="LiveId" clId="{80B9C5A5-A57A-4CBB-A94D-AFE4B2A8A7C4}" dt="2020-06-06T05:00:06.977" v="871" actId="1035"/>
          <ac:grpSpMkLst>
            <pc:docMk/>
            <pc:sldMk cId="4110740425" sldId="583"/>
            <ac:grpSpMk id="3" creationId="{6C7F489B-0841-4D34-9155-3670F2074F77}"/>
          </ac:grpSpMkLst>
        </pc:grpChg>
        <pc:grpChg chg="add mod">
          <ac:chgData name="Jun Cai" userId="57e790d697ad4281" providerId="LiveId" clId="{80B9C5A5-A57A-4CBB-A94D-AFE4B2A8A7C4}" dt="2020-06-06T04:59:36.912" v="848"/>
          <ac:grpSpMkLst>
            <pc:docMk/>
            <pc:sldMk cId="4110740425" sldId="583"/>
            <ac:grpSpMk id="30" creationId="{C672721E-527A-4988-80D3-D88D82CB8623}"/>
          </ac:grpSpMkLst>
        </pc:grpChg>
        <pc:grpChg chg="add mod">
          <ac:chgData name="Jun Cai" userId="57e790d697ad4281" providerId="LiveId" clId="{80B9C5A5-A57A-4CBB-A94D-AFE4B2A8A7C4}" dt="2020-06-06T04:59:36.912" v="848"/>
          <ac:grpSpMkLst>
            <pc:docMk/>
            <pc:sldMk cId="4110740425" sldId="583"/>
            <ac:grpSpMk id="33" creationId="{DF351B72-79BD-4CAC-8399-22BAAEA3E17A}"/>
          </ac:grpSpMkLst>
        </pc:grpChg>
        <pc:grpChg chg="del">
          <ac:chgData name="Jun Cai" userId="57e790d697ad4281" providerId="LiveId" clId="{80B9C5A5-A57A-4CBB-A94D-AFE4B2A8A7C4}" dt="2020-06-06T04:59:35.991" v="847" actId="478"/>
          <ac:grpSpMkLst>
            <pc:docMk/>
            <pc:sldMk cId="4110740425" sldId="583"/>
            <ac:grpSpMk id="34823" creationId="{00000000-0000-0000-0000-000000000000}"/>
          </ac:grpSpMkLst>
        </pc:grpChg>
        <pc:graphicFrameChg chg="add mod">
          <ac:chgData name="Jun Cai" userId="57e790d697ad4281" providerId="LiveId" clId="{80B9C5A5-A57A-4CBB-A94D-AFE4B2A8A7C4}" dt="2020-06-06T05:00:16.269" v="887" actId="1076"/>
          <ac:graphicFrameMkLst>
            <pc:docMk/>
            <pc:sldMk cId="4110740425" sldId="583"/>
            <ac:graphicFrameMk id="26" creationId="{99EE0726-DBDB-43A2-9A0B-F8391C321C1E}"/>
          </ac:graphicFrameMkLst>
        </pc:graphicFrameChg>
        <pc:graphicFrameChg chg="del">
          <ac:chgData name="Jun Cai" userId="57e790d697ad4281" providerId="LiveId" clId="{80B9C5A5-A57A-4CBB-A94D-AFE4B2A8A7C4}" dt="2020-06-06T04:38:14.880" v="113" actId="478"/>
          <ac:graphicFrameMkLst>
            <pc:docMk/>
            <pc:sldMk cId="4110740425" sldId="583"/>
            <ac:graphicFrameMk id="27" creationId="{2891C455-659C-4156-9274-FD57C6F34AE1}"/>
          </ac:graphicFrameMkLst>
        </pc:graphicFrameChg>
        <pc:graphicFrameChg chg="mod">
          <ac:chgData name="Jun Cai" userId="57e790d697ad4281" providerId="LiveId" clId="{80B9C5A5-A57A-4CBB-A94D-AFE4B2A8A7C4}" dt="2020-06-06T04:46:08.763" v="382" actId="1076"/>
          <ac:graphicFrameMkLst>
            <pc:docMk/>
            <pc:sldMk cId="4110740425" sldId="583"/>
            <ac:graphicFrameMk id="29" creationId="{E5E613E3-EBA4-4792-9F45-A86903A52F0F}"/>
          </ac:graphicFrameMkLst>
        </pc:graphicFrameChg>
      </pc:sldChg>
      <pc:sldChg chg="addSp delSp modSp add mod">
        <pc:chgData name="Jun Cai" userId="57e790d697ad4281" providerId="LiveId" clId="{80B9C5A5-A57A-4CBB-A94D-AFE4B2A8A7C4}" dt="2020-06-06T05:01:02.471" v="891" actId="1076"/>
        <pc:sldMkLst>
          <pc:docMk/>
          <pc:sldMk cId="3960859869" sldId="584"/>
        </pc:sldMkLst>
        <pc:spChg chg="add mod">
          <ac:chgData name="Jun Cai" userId="57e790d697ad4281" providerId="LiveId" clId="{80B9C5A5-A57A-4CBB-A94D-AFE4B2A8A7C4}" dt="2020-06-06T05:00:56.472" v="888" actId="1076"/>
          <ac:spMkLst>
            <pc:docMk/>
            <pc:sldMk cId="3960859869" sldId="584"/>
            <ac:spMk id="26" creationId="{8AE8A2E4-B5B4-4015-AA92-8CDB5A53CF43}"/>
          </ac:spMkLst>
        </pc:spChg>
        <pc:spChg chg="mod">
          <ac:chgData name="Jun Cai" userId="57e790d697ad4281" providerId="LiveId" clId="{80B9C5A5-A57A-4CBB-A94D-AFE4B2A8A7C4}" dt="2020-06-06T05:01:01.369" v="890" actId="1076"/>
          <ac:spMkLst>
            <pc:docMk/>
            <pc:sldMk cId="3960859869" sldId="584"/>
            <ac:spMk id="28" creationId="{03EE8774-21E4-48B9-AA82-5DC365EEFD08}"/>
          </ac:spMkLst>
        </pc:spChg>
        <pc:spChg chg="del">
          <ac:chgData name="Jun Cai" userId="57e790d697ad4281" providerId="LiveId" clId="{80B9C5A5-A57A-4CBB-A94D-AFE4B2A8A7C4}" dt="2020-06-06T04:56:04.981" v="715" actId="478"/>
          <ac:spMkLst>
            <pc:docMk/>
            <pc:sldMk cId="3960859869" sldId="584"/>
            <ac:spMk id="34818" creationId="{00000000-0000-0000-0000-000000000000}"/>
          </ac:spMkLst>
        </pc:spChg>
        <pc:spChg chg="del">
          <ac:chgData name="Jun Cai" userId="57e790d697ad4281" providerId="LiveId" clId="{80B9C5A5-A57A-4CBB-A94D-AFE4B2A8A7C4}" dt="2020-06-06T04:55:35.596" v="706" actId="478"/>
          <ac:spMkLst>
            <pc:docMk/>
            <pc:sldMk cId="3960859869" sldId="584"/>
            <ac:spMk id="34819" creationId="{00000000-0000-0000-0000-000000000000}"/>
          </ac:spMkLst>
        </pc:spChg>
        <pc:spChg chg="del">
          <ac:chgData name="Jun Cai" userId="57e790d697ad4281" providerId="LiveId" clId="{80B9C5A5-A57A-4CBB-A94D-AFE4B2A8A7C4}" dt="2020-06-06T04:55:02.121" v="695" actId="478"/>
          <ac:spMkLst>
            <pc:docMk/>
            <pc:sldMk cId="3960859869" sldId="584"/>
            <ac:spMk id="34820" creationId="{00000000-0000-0000-0000-000000000000}"/>
          </ac:spMkLst>
        </pc:spChg>
        <pc:spChg chg="del mod">
          <ac:chgData name="Jun Cai" userId="57e790d697ad4281" providerId="LiveId" clId="{80B9C5A5-A57A-4CBB-A94D-AFE4B2A8A7C4}" dt="2020-06-06T04:54:34.269" v="683" actId="478"/>
          <ac:spMkLst>
            <pc:docMk/>
            <pc:sldMk cId="3960859869" sldId="584"/>
            <ac:spMk id="34821" creationId="{00000000-0000-0000-0000-000000000000}"/>
          </ac:spMkLst>
        </pc:spChg>
        <pc:spChg chg="mod">
          <ac:chgData name="Jun Cai" userId="57e790d697ad4281" providerId="LiveId" clId="{80B9C5A5-A57A-4CBB-A94D-AFE4B2A8A7C4}" dt="2020-06-06T04:59:05.077" v="843" actId="1035"/>
          <ac:spMkLst>
            <pc:docMk/>
            <pc:sldMk cId="3960859869" sldId="584"/>
            <ac:spMk id="34824" creationId="{00000000-0000-0000-0000-000000000000}"/>
          </ac:spMkLst>
        </pc:spChg>
        <pc:spChg chg="mod">
          <ac:chgData name="Jun Cai" userId="57e790d697ad4281" providerId="LiveId" clId="{80B9C5A5-A57A-4CBB-A94D-AFE4B2A8A7C4}" dt="2020-06-06T04:58:46.541" v="820" actId="1036"/>
          <ac:spMkLst>
            <pc:docMk/>
            <pc:sldMk cId="3960859869" sldId="584"/>
            <ac:spMk id="34832" creationId="{00000000-0000-0000-0000-000000000000}"/>
          </ac:spMkLst>
        </pc:spChg>
        <pc:spChg chg="mod">
          <ac:chgData name="Jun Cai" userId="57e790d697ad4281" providerId="LiveId" clId="{80B9C5A5-A57A-4CBB-A94D-AFE4B2A8A7C4}" dt="2020-06-06T04:58:46.541" v="820" actId="1036"/>
          <ac:spMkLst>
            <pc:docMk/>
            <pc:sldMk cId="3960859869" sldId="584"/>
            <ac:spMk id="34833" creationId="{00000000-0000-0000-0000-000000000000}"/>
          </ac:spMkLst>
        </pc:spChg>
        <pc:spChg chg="mod">
          <ac:chgData name="Jun Cai" userId="57e790d697ad4281" providerId="LiveId" clId="{80B9C5A5-A57A-4CBB-A94D-AFE4B2A8A7C4}" dt="2020-06-06T04:58:46.541" v="820" actId="1036"/>
          <ac:spMkLst>
            <pc:docMk/>
            <pc:sldMk cId="3960859869" sldId="584"/>
            <ac:spMk id="34834" creationId="{00000000-0000-0000-0000-000000000000}"/>
          </ac:spMkLst>
        </pc:spChg>
        <pc:spChg chg="mod">
          <ac:chgData name="Jun Cai" userId="57e790d697ad4281" providerId="LiveId" clId="{80B9C5A5-A57A-4CBB-A94D-AFE4B2A8A7C4}" dt="2020-06-06T04:58:46.541" v="820" actId="1036"/>
          <ac:spMkLst>
            <pc:docMk/>
            <pc:sldMk cId="3960859869" sldId="584"/>
            <ac:spMk id="34835" creationId="{00000000-0000-0000-0000-000000000000}"/>
          </ac:spMkLst>
        </pc:spChg>
        <pc:spChg chg="mod">
          <ac:chgData name="Jun Cai" userId="57e790d697ad4281" providerId="LiveId" clId="{80B9C5A5-A57A-4CBB-A94D-AFE4B2A8A7C4}" dt="2020-06-06T04:58:46.541" v="820" actId="1036"/>
          <ac:spMkLst>
            <pc:docMk/>
            <pc:sldMk cId="3960859869" sldId="584"/>
            <ac:spMk id="34836" creationId="{00000000-0000-0000-0000-000000000000}"/>
          </ac:spMkLst>
        </pc:spChg>
        <pc:spChg chg="mod">
          <ac:chgData name="Jun Cai" userId="57e790d697ad4281" providerId="LiveId" clId="{80B9C5A5-A57A-4CBB-A94D-AFE4B2A8A7C4}" dt="2020-06-06T04:58:46.541" v="820" actId="1036"/>
          <ac:spMkLst>
            <pc:docMk/>
            <pc:sldMk cId="3960859869" sldId="584"/>
            <ac:spMk id="34838" creationId="{00000000-0000-0000-0000-000000000000}"/>
          </ac:spMkLst>
        </pc:spChg>
        <pc:spChg chg="mod">
          <ac:chgData name="Jun Cai" userId="57e790d697ad4281" providerId="LiveId" clId="{80B9C5A5-A57A-4CBB-A94D-AFE4B2A8A7C4}" dt="2020-06-06T04:53:39.830" v="626" actId="120"/>
          <ac:spMkLst>
            <pc:docMk/>
            <pc:sldMk cId="3960859869" sldId="584"/>
            <ac:spMk id="34840" creationId="{00000000-0000-0000-0000-000000000000}"/>
          </ac:spMkLst>
        </pc:spChg>
        <pc:spChg chg="mod">
          <ac:chgData name="Jun Cai" userId="57e790d697ad4281" providerId="LiveId" clId="{80B9C5A5-A57A-4CBB-A94D-AFE4B2A8A7C4}" dt="2020-06-06T04:58:46.541" v="820" actId="1036"/>
          <ac:spMkLst>
            <pc:docMk/>
            <pc:sldMk cId="3960859869" sldId="584"/>
            <ac:spMk id="140306" creationId="{00000000-0000-0000-0000-000000000000}"/>
          </ac:spMkLst>
        </pc:spChg>
        <pc:spChg chg="mod">
          <ac:chgData name="Jun Cai" userId="57e790d697ad4281" providerId="LiveId" clId="{80B9C5A5-A57A-4CBB-A94D-AFE4B2A8A7C4}" dt="2020-06-06T04:58:46.541" v="820" actId="1036"/>
          <ac:spMkLst>
            <pc:docMk/>
            <pc:sldMk cId="3960859869" sldId="584"/>
            <ac:spMk id="140307" creationId="{00000000-0000-0000-0000-000000000000}"/>
          </ac:spMkLst>
        </pc:spChg>
        <pc:spChg chg="mod">
          <ac:chgData name="Jun Cai" userId="57e790d697ad4281" providerId="LiveId" clId="{80B9C5A5-A57A-4CBB-A94D-AFE4B2A8A7C4}" dt="2020-06-06T04:58:46.541" v="820" actId="1036"/>
          <ac:spMkLst>
            <pc:docMk/>
            <pc:sldMk cId="3960859869" sldId="584"/>
            <ac:spMk id="140308" creationId="{00000000-0000-0000-0000-000000000000}"/>
          </ac:spMkLst>
        </pc:spChg>
        <pc:spChg chg="mod">
          <ac:chgData name="Jun Cai" userId="57e790d697ad4281" providerId="LiveId" clId="{80B9C5A5-A57A-4CBB-A94D-AFE4B2A8A7C4}" dt="2020-06-06T04:58:46.541" v="820" actId="1036"/>
          <ac:spMkLst>
            <pc:docMk/>
            <pc:sldMk cId="3960859869" sldId="584"/>
            <ac:spMk id="140309" creationId="{00000000-0000-0000-0000-000000000000}"/>
          </ac:spMkLst>
        </pc:spChg>
        <pc:grpChg chg="del">
          <ac:chgData name="Jun Cai" userId="57e790d697ad4281" providerId="LiveId" clId="{80B9C5A5-A57A-4CBB-A94D-AFE4B2A8A7C4}" dt="2020-06-06T04:45:55.559" v="379" actId="478"/>
          <ac:grpSpMkLst>
            <pc:docMk/>
            <pc:sldMk cId="3960859869" sldId="584"/>
            <ac:grpSpMk id="3" creationId="{6C7F489B-0841-4D34-9155-3670F2074F77}"/>
          </ac:grpSpMkLst>
        </pc:grpChg>
        <pc:grpChg chg="add mod">
          <ac:chgData name="Jun Cai" userId="57e790d697ad4281" providerId="LiveId" clId="{80B9C5A5-A57A-4CBB-A94D-AFE4B2A8A7C4}" dt="2020-06-06T04:58:46.541" v="820" actId="1036"/>
          <ac:grpSpMkLst>
            <pc:docMk/>
            <pc:sldMk cId="3960859869" sldId="584"/>
            <ac:grpSpMk id="4" creationId="{C7722A0D-CFB9-45D3-B55A-F42EAF941812}"/>
          </ac:grpSpMkLst>
        </pc:grpChg>
        <pc:graphicFrameChg chg="mod">
          <ac:chgData name="Jun Cai" userId="57e790d697ad4281" providerId="LiveId" clId="{80B9C5A5-A57A-4CBB-A94D-AFE4B2A8A7C4}" dt="2020-06-06T05:00:58.417" v="889" actId="1076"/>
          <ac:graphicFrameMkLst>
            <pc:docMk/>
            <pc:sldMk cId="3960859869" sldId="584"/>
            <ac:graphicFrameMk id="27" creationId="{2891C455-659C-4156-9274-FD57C6F34AE1}"/>
          </ac:graphicFrameMkLst>
        </pc:graphicFrameChg>
        <pc:graphicFrameChg chg="mod">
          <ac:chgData name="Jun Cai" userId="57e790d697ad4281" providerId="LiveId" clId="{80B9C5A5-A57A-4CBB-A94D-AFE4B2A8A7C4}" dt="2020-06-06T05:01:02.471" v="891" actId="1076"/>
          <ac:graphicFrameMkLst>
            <pc:docMk/>
            <pc:sldMk cId="3960859869" sldId="584"/>
            <ac:graphicFrameMk id="29" creationId="{E5E613E3-EBA4-4792-9F45-A86903A52F0F}"/>
          </ac:graphicFrameMkLst>
        </pc:graphicFrameChg>
      </pc:sldChg>
    </pc:docChg>
  </pc:docChgLst>
  <pc:docChgLst>
    <pc:chgData name="CAI JUN" userId="08ce88e1165b00db" providerId="LiveId" clId="{A9774AD9-7C85-450F-B2C6-2097AE9DF8FD}"/>
    <pc:docChg chg="modSld">
      <pc:chgData name="CAI JUN" userId="08ce88e1165b00db" providerId="LiveId" clId="{A9774AD9-7C85-450F-B2C6-2097AE9DF8FD}" dt="2020-06-23T01:12:58.142" v="68" actId="1038"/>
      <pc:docMkLst>
        <pc:docMk/>
      </pc:docMkLst>
      <pc:sldChg chg="modSp mod">
        <pc:chgData name="CAI JUN" userId="08ce88e1165b00db" providerId="LiveId" clId="{A9774AD9-7C85-450F-B2C6-2097AE9DF8FD}" dt="2020-06-23T01:12:43.017" v="44" actId="1036"/>
        <pc:sldMkLst>
          <pc:docMk/>
          <pc:sldMk cId="0" sldId="427"/>
        </pc:sldMkLst>
        <pc:spChg chg="mod">
          <ac:chgData name="CAI JUN" userId="08ce88e1165b00db" providerId="LiveId" clId="{A9774AD9-7C85-450F-B2C6-2097AE9DF8FD}" dt="2020-06-23T01:12:23.627" v="20" actId="1036"/>
          <ac:spMkLst>
            <pc:docMk/>
            <pc:sldMk cId="0" sldId="427"/>
            <ac:spMk id="18439" creationId="{00000000-0000-0000-0000-000000000000}"/>
          </ac:spMkLst>
        </pc:spChg>
        <pc:graphicFrameChg chg="mod">
          <ac:chgData name="CAI JUN" userId="08ce88e1165b00db" providerId="LiveId" clId="{A9774AD9-7C85-450F-B2C6-2097AE9DF8FD}" dt="2020-06-23T01:12:43.017" v="44" actId="1036"/>
          <ac:graphicFrameMkLst>
            <pc:docMk/>
            <pc:sldMk cId="0" sldId="427"/>
            <ac:graphicFrameMk id="18436" creationId="{00000000-0000-0000-0000-000000000000}"/>
          </ac:graphicFrameMkLst>
        </pc:graphicFrameChg>
        <pc:graphicFrameChg chg="mod">
          <ac:chgData name="CAI JUN" userId="08ce88e1165b00db" providerId="LiveId" clId="{A9774AD9-7C85-450F-B2C6-2097AE9DF8FD}" dt="2020-06-23T01:12:32.548" v="31" actId="14100"/>
          <ac:graphicFrameMkLst>
            <pc:docMk/>
            <pc:sldMk cId="0" sldId="427"/>
            <ac:graphicFrameMk id="18438" creationId="{00000000-0000-0000-0000-000000000000}"/>
          </ac:graphicFrameMkLst>
        </pc:graphicFrameChg>
      </pc:sldChg>
      <pc:sldChg chg="modSp mod">
        <pc:chgData name="CAI JUN" userId="08ce88e1165b00db" providerId="LiveId" clId="{A9774AD9-7C85-450F-B2C6-2097AE9DF8FD}" dt="2020-06-23T01:12:58.142" v="68" actId="1038"/>
        <pc:sldMkLst>
          <pc:docMk/>
          <pc:sldMk cId="0" sldId="428"/>
        </pc:sldMkLst>
        <pc:graphicFrameChg chg="mod">
          <ac:chgData name="CAI JUN" userId="08ce88e1165b00db" providerId="LiveId" clId="{A9774AD9-7C85-450F-B2C6-2097AE9DF8FD}" dt="2020-06-23T01:12:58.142" v="68" actId="1038"/>
          <ac:graphicFrameMkLst>
            <pc:docMk/>
            <pc:sldMk cId="0" sldId="428"/>
            <ac:graphicFrameMk id="19459" creationId="{00000000-0000-0000-0000-000000000000}"/>
          </ac:graphicFrameMkLst>
        </pc:graphicFrameChg>
      </pc:sldChg>
    </pc:docChg>
  </pc:docChgLst>
  <pc:docChgLst>
    <pc:chgData name="3-210" userId="08ce88e1165b00db" providerId="LiveId" clId="{F5F696E2-98D5-485F-9C31-4FC0095D1951}"/>
    <pc:docChg chg="undo custSel addSld delSld modSld sldOrd">
      <pc:chgData name="3-210" userId="08ce88e1165b00db" providerId="LiveId" clId="{F5F696E2-98D5-485F-9C31-4FC0095D1951}" dt="2020-11-03T03:27:49.346" v="3725"/>
      <pc:docMkLst>
        <pc:docMk/>
      </pc:docMkLst>
      <pc:sldChg chg="addSp delSp modSp mod">
        <pc:chgData name="3-210" userId="08ce88e1165b00db" providerId="LiveId" clId="{F5F696E2-98D5-485F-9C31-4FC0095D1951}" dt="2020-10-29T01:21:54.149" v="2304" actId="1036"/>
        <pc:sldMkLst>
          <pc:docMk/>
          <pc:sldMk cId="1964381356" sldId="402"/>
        </pc:sldMkLst>
        <pc:spChg chg="mod">
          <ac:chgData name="3-210" userId="08ce88e1165b00db" providerId="LiveId" clId="{F5F696E2-98D5-485F-9C31-4FC0095D1951}" dt="2020-10-29T00:59:18.864" v="1367" actId="1035"/>
          <ac:spMkLst>
            <pc:docMk/>
            <pc:sldMk cId="1964381356" sldId="402"/>
            <ac:spMk id="2" creationId="{00000000-0000-0000-0000-000000000000}"/>
          </ac:spMkLst>
        </pc:spChg>
        <pc:spChg chg="mod">
          <ac:chgData name="3-210" userId="08ce88e1165b00db" providerId="LiveId" clId="{F5F696E2-98D5-485F-9C31-4FC0095D1951}" dt="2020-10-29T01:08:21.888" v="1825" actId="6549"/>
          <ac:spMkLst>
            <pc:docMk/>
            <pc:sldMk cId="1964381356" sldId="402"/>
            <ac:spMk id="3" creationId="{00000000-0000-0000-0000-000000000000}"/>
          </ac:spMkLst>
        </pc:spChg>
        <pc:spChg chg="mod">
          <ac:chgData name="3-210" userId="08ce88e1165b00db" providerId="LiveId" clId="{F5F696E2-98D5-485F-9C31-4FC0095D1951}" dt="2020-10-29T01:21:42.726" v="2302" actId="948"/>
          <ac:spMkLst>
            <pc:docMk/>
            <pc:sldMk cId="1964381356" sldId="402"/>
            <ac:spMk id="7" creationId="{00000000-0000-0000-0000-000000000000}"/>
          </ac:spMkLst>
        </pc:spChg>
        <pc:spChg chg="del mod">
          <ac:chgData name="3-210" userId="08ce88e1165b00db" providerId="LiveId" clId="{F5F696E2-98D5-485F-9C31-4FC0095D1951}" dt="2020-10-29T01:01:06.773" v="1574" actId="478"/>
          <ac:spMkLst>
            <pc:docMk/>
            <pc:sldMk cId="1964381356" sldId="402"/>
            <ac:spMk id="11" creationId="{00000000-0000-0000-0000-000000000000}"/>
          </ac:spMkLst>
        </pc:spChg>
        <pc:spChg chg="mod topLvl">
          <ac:chgData name="3-210" userId="08ce88e1165b00db" providerId="LiveId" clId="{F5F696E2-98D5-485F-9C31-4FC0095D1951}" dt="2020-10-29T01:20:58.975" v="2271" actId="1036"/>
          <ac:spMkLst>
            <pc:docMk/>
            <pc:sldMk cId="1964381356" sldId="402"/>
            <ac:spMk id="14" creationId="{758BF5E2-852E-4313-8152-55149951F813}"/>
          </ac:spMkLst>
        </pc:spChg>
        <pc:grpChg chg="mod">
          <ac:chgData name="3-210" userId="08ce88e1165b00db" providerId="LiveId" clId="{F5F696E2-98D5-485F-9C31-4FC0095D1951}" dt="2020-10-29T01:19:42.006" v="2174" actId="1035"/>
          <ac:grpSpMkLst>
            <pc:docMk/>
            <pc:sldMk cId="1964381356" sldId="402"/>
            <ac:grpSpMk id="5" creationId="{8BE204B4-A5BB-4312-858B-EEF7DBF159A8}"/>
          </ac:grpSpMkLst>
        </pc:grpChg>
        <pc:grpChg chg="mod">
          <ac:chgData name="3-210" userId="08ce88e1165b00db" providerId="LiveId" clId="{F5F696E2-98D5-485F-9C31-4FC0095D1951}" dt="2020-10-29T01:19:17.459" v="2164" actId="1035"/>
          <ac:grpSpMkLst>
            <pc:docMk/>
            <pc:sldMk cId="1964381356" sldId="402"/>
            <ac:grpSpMk id="12" creationId="{BB7992D4-9D91-404E-89AA-5B0F29401344}"/>
          </ac:grpSpMkLst>
        </pc:grpChg>
        <pc:grpChg chg="add del mod">
          <ac:chgData name="3-210" userId="08ce88e1165b00db" providerId="LiveId" clId="{F5F696E2-98D5-485F-9C31-4FC0095D1951}" dt="2020-10-29T01:20:08.584" v="2203" actId="165"/>
          <ac:grpSpMkLst>
            <pc:docMk/>
            <pc:sldMk cId="1964381356" sldId="402"/>
            <ac:grpSpMk id="13" creationId="{BA49C020-5DC3-40C0-AA01-72D92AAFC232}"/>
          </ac:grpSpMkLst>
        </pc:grpChg>
        <pc:graphicFrameChg chg="mod">
          <ac:chgData name="3-210" userId="08ce88e1165b00db" providerId="LiveId" clId="{F5F696E2-98D5-485F-9C31-4FC0095D1951}" dt="2020-10-29T01:19:36.193" v="2167" actId="1035"/>
          <ac:graphicFrameMkLst>
            <pc:docMk/>
            <pc:sldMk cId="1964381356" sldId="402"/>
            <ac:graphicFrameMk id="4" creationId="{00000000-0000-0000-0000-000000000000}"/>
          </ac:graphicFrameMkLst>
        </pc:graphicFrameChg>
        <pc:graphicFrameChg chg="mod">
          <ac:chgData name="3-210" userId="08ce88e1165b00db" providerId="LiveId" clId="{F5F696E2-98D5-485F-9C31-4FC0095D1951}" dt="2020-10-29T00:52:18.596" v="1163" actId="1038"/>
          <ac:graphicFrameMkLst>
            <pc:docMk/>
            <pc:sldMk cId="1964381356" sldId="402"/>
            <ac:graphicFrameMk id="6" creationId="{00000000-0000-0000-0000-000000000000}"/>
          </ac:graphicFrameMkLst>
        </pc:graphicFrameChg>
        <pc:graphicFrameChg chg="mod">
          <ac:chgData name="3-210" userId="08ce88e1165b00db" providerId="LiveId" clId="{F5F696E2-98D5-485F-9C31-4FC0095D1951}" dt="2020-10-29T01:19:47.771" v="2183" actId="1036"/>
          <ac:graphicFrameMkLst>
            <pc:docMk/>
            <pc:sldMk cId="1964381356" sldId="402"/>
            <ac:graphicFrameMk id="8" creationId="{00000000-0000-0000-0000-000000000000}"/>
          </ac:graphicFrameMkLst>
        </pc:graphicFrameChg>
        <pc:graphicFrameChg chg="add del mod">
          <ac:chgData name="3-210" userId="08ce88e1165b00db" providerId="LiveId" clId="{F5F696E2-98D5-485F-9C31-4FC0095D1951}" dt="2020-10-29T01:05:27.573" v="1698" actId="478"/>
          <ac:graphicFrameMkLst>
            <pc:docMk/>
            <pc:sldMk cId="1964381356" sldId="402"/>
            <ac:graphicFrameMk id="9" creationId="{0DF6FCEE-18DB-4B1E-B3E1-EB26304C8A02}"/>
          </ac:graphicFrameMkLst>
        </pc:graphicFrameChg>
        <pc:graphicFrameChg chg="mod topLvl">
          <ac:chgData name="3-210" userId="08ce88e1165b00db" providerId="LiveId" clId="{F5F696E2-98D5-485F-9C31-4FC0095D1951}" dt="2020-10-29T01:21:54.149" v="2304" actId="1036"/>
          <ac:graphicFrameMkLst>
            <pc:docMk/>
            <pc:sldMk cId="1964381356" sldId="402"/>
            <ac:graphicFrameMk id="15" creationId="{CFEFE6D6-F71D-4B90-97BC-1121ED5E9FAC}"/>
          </ac:graphicFrameMkLst>
        </pc:graphicFrameChg>
      </pc:sldChg>
      <pc:sldChg chg="addSp delSp modSp mod">
        <pc:chgData name="3-210" userId="08ce88e1165b00db" providerId="LiveId" clId="{F5F696E2-98D5-485F-9C31-4FC0095D1951}" dt="2020-10-29T01:15:06.447" v="2149" actId="1038"/>
        <pc:sldMkLst>
          <pc:docMk/>
          <pc:sldMk cId="297338621" sldId="414"/>
        </pc:sldMkLst>
        <pc:spChg chg="add del mod">
          <ac:chgData name="3-210" userId="08ce88e1165b00db" providerId="LiveId" clId="{F5F696E2-98D5-485F-9C31-4FC0095D1951}" dt="2020-10-29T01:06:51.559" v="1732" actId="22"/>
          <ac:spMkLst>
            <pc:docMk/>
            <pc:sldMk cId="297338621" sldId="414"/>
            <ac:spMk id="7" creationId="{7BAC3B4B-7DB9-4774-950C-30D46742E5ED}"/>
          </ac:spMkLst>
        </pc:spChg>
        <pc:spChg chg="del topLvl">
          <ac:chgData name="3-210" userId="08ce88e1165b00db" providerId="LiveId" clId="{F5F696E2-98D5-485F-9C31-4FC0095D1951}" dt="2020-10-29T01:12:38.428" v="2025" actId="478"/>
          <ac:spMkLst>
            <pc:docMk/>
            <pc:sldMk cId="297338621" sldId="414"/>
            <ac:spMk id="11" creationId="{00000000-0000-0000-0000-000000000000}"/>
          </ac:spMkLst>
        </pc:spChg>
        <pc:spChg chg="mod">
          <ac:chgData name="3-210" userId="08ce88e1165b00db" providerId="LiveId" clId="{F5F696E2-98D5-485F-9C31-4FC0095D1951}" dt="2020-10-29T01:14:25.431" v="2132" actId="1036"/>
          <ac:spMkLst>
            <pc:docMk/>
            <pc:sldMk cId="297338621" sldId="414"/>
            <ac:spMk id="14" creationId="{D8F1EAEC-5C13-40CC-9915-624950FCF95D}"/>
          </ac:spMkLst>
        </pc:spChg>
        <pc:spChg chg="add mod ord">
          <ac:chgData name="3-210" userId="08ce88e1165b00db" providerId="LiveId" clId="{F5F696E2-98D5-485F-9C31-4FC0095D1951}" dt="2020-10-29T01:13:49.602" v="2090" actId="164"/>
          <ac:spMkLst>
            <pc:docMk/>
            <pc:sldMk cId="297338621" sldId="414"/>
            <ac:spMk id="22" creationId="{0E825E61-D63C-433E-8410-82AE3E6236B3}"/>
          </ac:spMkLst>
        </pc:spChg>
        <pc:grpChg chg="del mod">
          <ac:chgData name="3-210" userId="08ce88e1165b00db" providerId="LiveId" clId="{F5F696E2-98D5-485F-9C31-4FC0095D1951}" dt="2020-10-29T01:12:30.162" v="2022" actId="21"/>
          <ac:grpSpMkLst>
            <pc:docMk/>
            <pc:sldMk cId="297338621" sldId="414"/>
            <ac:grpSpMk id="3" creationId="{E0E6FB16-1273-4D69-A6F7-F0436FC9A657}"/>
          </ac:grpSpMkLst>
        </pc:grpChg>
        <pc:grpChg chg="mod">
          <ac:chgData name="3-210" userId="08ce88e1165b00db" providerId="LiveId" clId="{F5F696E2-98D5-485F-9C31-4FC0095D1951}" dt="2020-10-29T01:15:00.400" v="2144" actId="1035"/>
          <ac:grpSpMkLst>
            <pc:docMk/>
            <pc:sldMk cId="297338621" sldId="414"/>
            <ac:grpSpMk id="5" creationId="{25C19848-88F8-412B-A5D5-9F3797AF64A7}"/>
          </ac:grpSpMkLst>
        </pc:grpChg>
        <pc:grpChg chg="del">
          <ac:chgData name="3-210" userId="08ce88e1165b00db" providerId="LiveId" clId="{F5F696E2-98D5-485F-9C31-4FC0095D1951}" dt="2020-10-29T01:05:46.995" v="1703" actId="478"/>
          <ac:grpSpMkLst>
            <pc:docMk/>
            <pc:sldMk cId="297338621" sldId="414"/>
            <ac:grpSpMk id="6" creationId="{BAF1F966-426D-4B79-B2C3-51959322B0DD}"/>
          </ac:grpSpMkLst>
        </pc:grpChg>
        <pc:grpChg chg="add mod">
          <ac:chgData name="3-210" userId="08ce88e1165b00db" providerId="LiveId" clId="{F5F696E2-98D5-485F-9C31-4FC0095D1951}" dt="2020-10-29T01:14:01.696" v="2108" actId="1036"/>
          <ac:grpSpMkLst>
            <pc:docMk/>
            <pc:sldMk cId="297338621" sldId="414"/>
            <ac:grpSpMk id="27" creationId="{2E551D83-7672-4CF8-B470-790B8E8BF7D1}"/>
          </ac:grpSpMkLst>
        </pc:grpChg>
        <pc:graphicFrameChg chg="mod">
          <ac:chgData name="3-210" userId="08ce88e1165b00db" providerId="LiveId" clId="{F5F696E2-98D5-485F-9C31-4FC0095D1951}" dt="2020-10-29T00:54:03.815" v="1232"/>
          <ac:graphicFrameMkLst>
            <pc:docMk/>
            <pc:sldMk cId="297338621" sldId="414"/>
            <ac:graphicFrameMk id="4" creationId="{00000000-0000-0000-0000-000000000000}"/>
          </ac:graphicFrameMkLst>
        </pc:graphicFrameChg>
        <pc:graphicFrameChg chg="mod">
          <ac:chgData name="3-210" userId="08ce88e1165b00db" providerId="LiveId" clId="{F5F696E2-98D5-485F-9C31-4FC0095D1951}" dt="2020-10-29T01:14:10.165" v="2125" actId="1035"/>
          <ac:graphicFrameMkLst>
            <pc:docMk/>
            <pc:sldMk cId="297338621" sldId="414"/>
            <ac:graphicFrameMk id="8" creationId="{00000000-0000-0000-0000-000000000000}"/>
          </ac:graphicFrameMkLst>
        </pc:graphicFrameChg>
        <pc:graphicFrameChg chg="mod">
          <ac:chgData name="3-210" userId="08ce88e1165b00db" providerId="LiveId" clId="{F5F696E2-98D5-485F-9C31-4FC0095D1951}" dt="2020-10-29T01:15:06.447" v="2149" actId="1038"/>
          <ac:graphicFrameMkLst>
            <pc:docMk/>
            <pc:sldMk cId="297338621" sldId="414"/>
            <ac:graphicFrameMk id="13" creationId="{BFC7CBC4-7DEC-40CD-98A1-920A9FBDDF65}"/>
          </ac:graphicFrameMkLst>
        </pc:graphicFrameChg>
        <pc:graphicFrameChg chg="del">
          <ac:chgData name="3-210" userId="08ce88e1165b00db" providerId="LiveId" clId="{F5F696E2-98D5-485F-9C31-4FC0095D1951}" dt="2020-10-29T01:11:36.629" v="1964" actId="21"/>
          <ac:graphicFrameMkLst>
            <pc:docMk/>
            <pc:sldMk cId="297338621" sldId="414"/>
            <ac:graphicFrameMk id="16" creationId="{D48C7913-E50F-40ED-A6BC-739CDC48344B}"/>
          </ac:graphicFrameMkLst>
        </pc:graphicFrameChg>
        <pc:graphicFrameChg chg="del mod topLvl">
          <ac:chgData name="3-210" userId="08ce88e1165b00db" providerId="LiveId" clId="{F5F696E2-98D5-485F-9C31-4FC0095D1951}" dt="2020-10-29T01:12:30.162" v="2022" actId="21"/>
          <ac:graphicFrameMkLst>
            <pc:docMk/>
            <pc:sldMk cId="297338621" sldId="414"/>
            <ac:graphicFrameMk id="17" creationId="{80428E63-6272-45FF-B4E3-F7B16F7752C9}"/>
          </ac:graphicFrameMkLst>
        </pc:graphicFrameChg>
        <pc:graphicFrameChg chg="add mod">
          <ac:chgData name="3-210" userId="08ce88e1165b00db" providerId="LiveId" clId="{F5F696E2-98D5-485F-9C31-4FC0095D1951}" dt="2020-10-29T01:13:49.602" v="2090" actId="164"/>
          <ac:graphicFrameMkLst>
            <pc:docMk/>
            <pc:sldMk cId="297338621" sldId="414"/>
            <ac:graphicFrameMk id="20" creationId="{588867CA-9EB6-4AE2-9DCC-7F26DDC6359A}"/>
          </ac:graphicFrameMkLst>
        </pc:graphicFrameChg>
        <pc:graphicFrameChg chg="add mod">
          <ac:chgData name="3-210" userId="08ce88e1165b00db" providerId="LiveId" clId="{F5F696E2-98D5-485F-9C31-4FC0095D1951}" dt="2020-10-29T01:13:49.602" v="2090" actId="164"/>
          <ac:graphicFrameMkLst>
            <pc:docMk/>
            <pc:sldMk cId="297338621" sldId="414"/>
            <ac:graphicFrameMk id="24" creationId="{0166D08B-22DC-4C41-A59D-876F45AA094C}"/>
          </ac:graphicFrameMkLst>
        </pc:graphicFrameChg>
        <pc:graphicFrameChg chg="add mod">
          <ac:chgData name="3-210" userId="08ce88e1165b00db" providerId="LiveId" clId="{F5F696E2-98D5-485F-9C31-4FC0095D1951}" dt="2020-10-29T01:13:49.602" v="2090" actId="164"/>
          <ac:graphicFrameMkLst>
            <pc:docMk/>
            <pc:sldMk cId="297338621" sldId="414"/>
            <ac:graphicFrameMk id="26" creationId="{7AA2A321-87F5-4FE2-895F-9EC9FEAD94AE}"/>
          </ac:graphicFrameMkLst>
        </pc:graphicFrameChg>
      </pc:sldChg>
      <pc:sldChg chg="modSp mod">
        <pc:chgData name="3-210" userId="08ce88e1165b00db" providerId="LiveId" clId="{F5F696E2-98D5-485F-9C31-4FC0095D1951}" dt="2020-10-27T09:00:13.336" v="866"/>
        <pc:sldMkLst>
          <pc:docMk/>
          <pc:sldMk cId="0" sldId="418"/>
        </pc:sldMkLst>
        <pc:spChg chg="mod">
          <ac:chgData name="3-210" userId="08ce88e1165b00db" providerId="LiveId" clId="{F5F696E2-98D5-485F-9C31-4FC0095D1951}" dt="2020-10-27T08:39:07.420" v="221" actId="1076"/>
          <ac:spMkLst>
            <pc:docMk/>
            <pc:sldMk cId="0" sldId="418"/>
            <ac:spMk id="13" creationId="{00000000-0000-0000-0000-000000000000}"/>
          </ac:spMkLst>
        </pc:spChg>
        <pc:spChg chg="mod">
          <ac:chgData name="3-210" userId="08ce88e1165b00db" providerId="LiveId" clId="{F5F696E2-98D5-485F-9C31-4FC0095D1951}" dt="2020-10-27T08:39:11.404" v="222" actId="1076"/>
          <ac:spMkLst>
            <pc:docMk/>
            <pc:sldMk cId="0" sldId="418"/>
            <ac:spMk id="15" creationId="{00000000-0000-0000-0000-000000000000}"/>
          </ac:spMkLst>
        </pc:spChg>
        <pc:graphicFrameChg chg="mod">
          <ac:chgData name="3-210" userId="08ce88e1165b00db" providerId="LiveId" clId="{F5F696E2-98D5-485F-9C31-4FC0095D1951}" dt="2020-10-27T08:39:26.292" v="242" actId="1038"/>
          <ac:graphicFrameMkLst>
            <pc:docMk/>
            <pc:sldMk cId="0" sldId="418"/>
            <ac:graphicFrameMk id="7" creationId="{00000000-0000-0000-0000-000000000000}"/>
          </ac:graphicFrameMkLst>
        </pc:graphicFrameChg>
        <pc:graphicFrameChg chg="mod">
          <ac:chgData name="3-210" userId="08ce88e1165b00db" providerId="LiveId" clId="{F5F696E2-98D5-485F-9C31-4FC0095D1951}" dt="2020-10-27T09:00:13.336" v="866"/>
          <ac:graphicFrameMkLst>
            <pc:docMk/>
            <pc:sldMk cId="0" sldId="418"/>
            <ac:graphicFrameMk id="12" creationId="{00000000-0000-0000-0000-000000000000}"/>
          </ac:graphicFrameMkLst>
        </pc:graphicFrameChg>
      </pc:sldChg>
      <pc:sldChg chg="modSp mod">
        <pc:chgData name="3-210" userId="08ce88e1165b00db" providerId="LiveId" clId="{F5F696E2-98D5-485F-9C31-4FC0095D1951}" dt="2020-10-27T09:00:27.176" v="901" actId="1035"/>
        <pc:sldMkLst>
          <pc:docMk/>
          <pc:sldMk cId="0" sldId="428"/>
        </pc:sldMkLst>
        <pc:graphicFrameChg chg="mod">
          <ac:chgData name="3-210" userId="08ce88e1165b00db" providerId="LiveId" clId="{F5F696E2-98D5-485F-9C31-4FC0095D1951}" dt="2020-10-27T09:00:13.345" v="867"/>
          <ac:graphicFrameMkLst>
            <pc:docMk/>
            <pc:sldMk cId="0" sldId="428"/>
            <ac:graphicFrameMk id="19459" creationId="{00000000-0000-0000-0000-000000000000}"/>
          </ac:graphicFrameMkLst>
        </pc:graphicFrameChg>
        <pc:graphicFrameChg chg="mod">
          <ac:chgData name="3-210" userId="08ce88e1165b00db" providerId="LiveId" clId="{F5F696E2-98D5-485F-9C31-4FC0095D1951}" dt="2020-10-27T09:00:18.176" v="875" actId="1037"/>
          <ac:graphicFrameMkLst>
            <pc:docMk/>
            <pc:sldMk cId="0" sldId="428"/>
            <ac:graphicFrameMk id="19461" creationId="{00000000-0000-0000-0000-000000000000}"/>
          </ac:graphicFrameMkLst>
        </pc:graphicFrameChg>
        <pc:graphicFrameChg chg="mod">
          <ac:chgData name="3-210" userId="08ce88e1165b00db" providerId="LiveId" clId="{F5F696E2-98D5-485F-9C31-4FC0095D1951}" dt="2020-10-27T09:00:27.176" v="901" actId="1035"/>
          <ac:graphicFrameMkLst>
            <pc:docMk/>
            <pc:sldMk cId="0" sldId="428"/>
            <ac:graphicFrameMk id="19462" creationId="{00000000-0000-0000-0000-000000000000}"/>
          </ac:graphicFrameMkLst>
        </pc:graphicFrameChg>
      </pc:sldChg>
      <pc:sldChg chg="addSp modSp mod">
        <pc:chgData name="3-210" userId="08ce88e1165b00db" providerId="LiveId" clId="{F5F696E2-98D5-485F-9C31-4FC0095D1951}" dt="2020-10-29T01:59:00.525" v="2794" actId="14100"/>
        <pc:sldMkLst>
          <pc:docMk/>
          <pc:sldMk cId="0" sldId="431"/>
        </pc:sldMkLst>
        <pc:spChg chg="add mod">
          <ac:chgData name="3-210" userId="08ce88e1165b00db" providerId="LiveId" clId="{F5F696E2-98D5-485F-9C31-4FC0095D1951}" dt="2020-10-29T01:59:00.525" v="2794" actId="14100"/>
          <ac:spMkLst>
            <pc:docMk/>
            <pc:sldMk cId="0" sldId="431"/>
            <ac:spMk id="2" creationId="{263D309E-6E93-46F4-91AF-6ED996A1F2ED}"/>
          </ac:spMkLst>
        </pc:spChg>
        <pc:spChg chg="mod">
          <ac:chgData name="3-210" userId="08ce88e1165b00db" providerId="LiveId" clId="{F5F696E2-98D5-485F-9C31-4FC0095D1951}" dt="2020-10-29T01:55:09.045" v="2656" actId="1035"/>
          <ac:spMkLst>
            <pc:docMk/>
            <pc:sldMk cId="0" sldId="431"/>
            <ac:spMk id="23559" creationId="{00000000-0000-0000-0000-000000000000}"/>
          </ac:spMkLst>
        </pc:spChg>
        <pc:spChg chg="mod">
          <ac:chgData name="3-210" userId="08ce88e1165b00db" providerId="LiveId" clId="{F5F696E2-98D5-485F-9C31-4FC0095D1951}" dt="2020-10-29T01:58:40.744" v="2774" actId="1035"/>
          <ac:spMkLst>
            <pc:docMk/>
            <pc:sldMk cId="0" sldId="431"/>
            <ac:spMk id="23560" creationId="{00000000-0000-0000-0000-000000000000}"/>
          </ac:spMkLst>
        </pc:spChg>
        <pc:spChg chg="mod">
          <ac:chgData name="3-210" userId="08ce88e1165b00db" providerId="LiveId" clId="{F5F696E2-98D5-485F-9C31-4FC0095D1951}" dt="2020-10-29T01:58:45.744" v="2782" actId="1035"/>
          <ac:spMkLst>
            <pc:docMk/>
            <pc:sldMk cId="0" sldId="431"/>
            <ac:spMk id="23561" creationId="{00000000-0000-0000-0000-000000000000}"/>
          </ac:spMkLst>
        </pc:spChg>
        <pc:spChg chg="mod">
          <ac:chgData name="3-210" userId="08ce88e1165b00db" providerId="LiveId" clId="{F5F696E2-98D5-485F-9C31-4FC0095D1951}" dt="2020-10-29T01:55:09.045" v="2656" actId="1035"/>
          <ac:spMkLst>
            <pc:docMk/>
            <pc:sldMk cId="0" sldId="431"/>
            <ac:spMk id="121867" creationId="{00000000-0000-0000-0000-000000000000}"/>
          </ac:spMkLst>
        </pc:spChg>
        <pc:spChg chg="mod">
          <ac:chgData name="3-210" userId="08ce88e1165b00db" providerId="LiveId" clId="{F5F696E2-98D5-485F-9C31-4FC0095D1951}" dt="2020-10-29T01:55:09.045" v="2656" actId="1035"/>
          <ac:spMkLst>
            <pc:docMk/>
            <pc:sldMk cId="0" sldId="431"/>
            <ac:spMk id="121868" creationId="{00000000-0000-0000-0000-000000000000}"/>
          </ac:spMkLst>
        </pc:spChg>
        <pc:spChg chg="mod">
          <ac:chgData name="3-210" userId="08ce88e1165b00db" providerId="LiveId" clId="{F5F696E2-98D5-485F-9C31-4FC0095D1951}" dt="2020-10-29T01:55:09.045" v="2656" actId="1035"/>
          <ac:spMkLst>
            <pc:docMk/>
            <pc:sldMk cId="0" sldId="431"/>
            <ac:spMk id="121869" creationId="{00000000-0000-0000-0000-000000000000}"/>
          </ac:spMkLst>
        </pc:spChg>
        <pc:spChg chg="mod">
          <ac:chgData name="3-210" userId="08ce88e1165b00db" providerId="LiveId" clId="{F5F696E2-98D5-485F-9C31-4FC0095D1951}" dt="2020-10-29T01:55:09.045" v="2656" actId="1035"/>
          <ac:spMkLst>
            <pc:docMk/>
            <pc:sldMk cId="0" sldId="431"/>
            <ac:spMk id="121870" creationId="{00000000-0000-0000-0000-000000000000}"/>
          </ac:spMkLst>
        </pc:spChg>
        <pc:spChg chg="mod">
          <ac:chgData name="3-210" userId="08ce88e1165b00db" providerId="LiveId" clId="{F5F696E2-98D5-485F-9C31-4FC0095D1951}" dt="2020-10-29T01:55:09.045" v="2656" actId="1035"/>
          <ac:spMkLst>
            <pc:docMk/>
            <pc:sldMk cId="0" sldId="431"/>
            <ac:spMk id="121871" creationId="{00000000-0000-0000-0000-000000000000}"/>
          </ac:spMkLst>
        </pc:spChg>
        <pc:graphicFrameChg chg="mod">
          <ac:chgData name="3-210" userId="08ce88e1165b00db" providerId="LiveId" clId="{F5F696E2-98D5-485F-9C31-4FC0095D1951}" dt="2020-10-29T01:58:50.619" v="2793" actId="1035"/>
          <ac:graphicFrameMkLst>
            <pc:docMk/>
            <pc:sldMk cId="0" sldId="431"/>
            <ac:graphicFrameMk id="23562" creationId="{00000000-0000-0000-0000-000000000000}"/>
          </ac:graphicFrameMkLst>
        </pc:graphicFrameChg>
      </pc:sldChg>
      <pc:sldChg chg="modSp">
        <pc:chgData name="3-210" userId="08ce88e1165b00db" providerId="LiveId" clId="{F5F696E2-98D5-485F-9C31-4FC0095D1951}" dt="2020-10-29T01:59:41.291" v="2797" actId="20577"/>
        <pc:sldMkLst>
          <pc:docMk/>
          <pc:sldMk cId="0" sldId="432"/>
        </pc:sldMkLst>
        <pc:spChg chg="mod">
          <ac:chgData name="3-210" userId="08ce88e1165b00db" providerId="LiveId" clId="{F5F696E2-98D5-485F-9C31-4FC0095D1951}" dt="2020-10-29T01:59:41.291" v="2797" actId="20577"/>
          <ac:spMkLst>
            <pc:docMk/>
            <pc:sldMk cId="0" sldId="432"/>
            <ac:spMk id="2" creationId="{56416BD2-7CAB-4312-84B5-3CAF3F2368FB}"/>
          </ac:spMkLst>
        </pc:spChg>
      </pc:sldChg>
      <pc:sldChg chg="modSp mod">
        <pc:chgData name="3-210" userId="08ce88e1165b00db" providerId="LiveId" clId="{F5F696E2-98D5-485F-9C31-4FC0095D1951}" dt="2020-11-03T03:27:22.088" v="3723"/>
        <pc:sldMkLst>
          <pc:docMk/>
          <pc:sldMk cId="0" sldId="446"/>
        </pc:sldMkLst>
        <pc:spChg chg="mod">
          <ac:chgData name="3-210" userId="08ce88e1165b00db" providerId="LiveId" clId="{F5F696E2-98D5-485F-9C31-4FC0095D1951}" dt="2020-10-29T02:25:00.305" v="2802" actId="120"/>
          <ac:spMkLst>
            <pc:docMk/>
            <pc:sldMk cId="0" sldId="446"/>
            <ac:spMk id="2" creationId="{AFAE2C29-AE38-49BD-A078-74C4D4C2F39A}"/>
          </ac:spMkLst>
        </pc:spChg>
        <pc:graphicFrameChg chg="mod">
          <ac:chgData name="3-210" userId="08ce88e1165b00db" providerId="LiveId" clId="{F5F696E2-98D5-485F-9C31-4FC0095D1951}" dt="2020-11-03T03:27:22.088" v="3723"/>
          <ac:graphicFrameMkLst>
            <pc:docMk/>
            <pc:sldMk cId="0" sldId="446"/>
            <ac:graphicFrameMk id="50181" creationId="{00000000-0000-0000-0000-000000000000}"/>
          </ac:graphicFrameMkLst>
        </pc:graphicFrameChg>
      </pc:sldChg>
      <pc:sldChg chg="addSp delSp modSp mod ord">
        <pc:chgData name="3-210" userId="08ce88e1165b00db" providerId="LiveId" clId="{F5F696E2-98D5-485F-9C31-4FC0095D1951}" dt="2020-11-03T03:27:49.346" v="3725"/>
        <pc:sldMkLst>
          <pc:docMk/>
          <pc:sldMk cId="0" sldId="447"/>
        </pc:sldMkLst>
        <pc:spChg chg="add del mod">
          <ac:chgData name="3-210" userId="08ce88e1165b00db" providerId="LiveId" clId="{F5F696E2-98D5-485F-9C31-4FC0095D1951}" dt="2020-11-02T06:09:36.094" v="3237" actId="478"/>
          <ac:spMkLst>
            <pc:docMk/>
            <pc:sldMk cId="0" sldId="447"/>
            <ac:spMk id="2" creationId="{F915488F-919F-45A7-942B-35CD6E6DA349}"/>
          </ac:spMkLst>
        </pc:spChg>
        <pc:spChg chg="add mod">
          <ac:chgData name="3-210" userId="08ce88e1165b00db" providerId="LiveId" clId="{F5F696E2-98D5-485F-9C31-4FC0095D1951}" dt="2020-11-02T06:18:46.814" v="3632" actId="1038"/>
          <ac:spMkLst>
            <pc:docMk/>
            <pc:sldMk cId="0" sldId="447"/>
            <ac:spMk id="7" creationId="{A9990867-3452-474C-A254-DE71738B4452}"/>
          </ac:spMkLst>
        </pc:spChg>
        <pc:spChg chg="add mod">
          <ac:chgData name="3-210" userId="08ce88e1165b00db" providerId="LiveId" clId="{F5F696E2-98D5-485F-9C31-4FC0095D1951}" dt="2020-11-02T06:18:46.814" v="3632" actId="1038"/>
          <ac:spMkLst>
            <pc:docMk/>
            <pc:sldMk cId="0" sldId="447"/>
            <ac:spMk id="9" creationId="{D569FE6C-C503-44AD-8865-95A364D54A3E}"/>
          </ac:spMkLst>
        </pc:spChg>
        <pc:spChg chg="add mod">
          <ac:chgData name="3-210" userId="08ce88e1165b00db" providerId="LiveId" clId="{F5F696E2-98D5-485F-9C31-4FC0095D1951}" dt="2020-11-02T06:18:46.814" v="3632" actId="1038"/>
          <ac:spMkLst>
            <pc:docMk/>
            <pc:sldMk cId="0" sldId="447"/>
            <ac:spMk id="11" creationId="{BD945EB2-ABF7-4815-B29C-DC3AF45DF8AF}"/>
          </ac:spMkLst>
        </pc:spChg>
        <pc:spChg chg="del mod">
          <ac:chgData name="3-210" userId="08ce88e1165b00db" providerId="LiveId" clId="{F5F696E2-98D5-485F-9C31-4FC0095D1951}" dt="2020-10-29T01:39:31.620" v="2629" actId="478"/>
          <ac:spMkLst>
            <pc:docMk/>
            <pc:sldMk cId="0" sldId="447"/>
            <ac:spMk id="51202" creationId="{00000000-0000-0000-0000-000000000000}"/>
          </ac:spMkLst>
        </pc:spChg>
        <pc:spChg chg="del mod">
          <ac:chgData name="3-210" userId="08ce88e1165b00db" providerId="LiveId" clId="{F5F696E2-98D5-485F-9C31-4FC0095D1951}" dt="2020-10-29T01:39:31.620" v="2629" actId="478"/>
          <ac:spMkLst>
            <pc:docMk/>
            <pc:sldMk cId="0" sldId="447"/>
            <ac:spMk id="51203" creationId="{00000000-0000-0000-0000-000000000000}"/>
          </ac:spMkLst>
        </pc:spChg>
        <pc:spChg chg="mod">
          <ac:chgData name="3-210" userId="08ce88e1165b00db" providerId="LiveId" clId="{F5F696E2-98D5-485F-9C31-4FC0095D1951}" dt="2020-10-29T01:39:26.933" v="2628" actId="14100"/>
          <ac:spMkLst>
            <pc:docMk/>
            <pc:sldMk cId="0" sldId="447"/>
            <ac:spMk id="51207" creationId="{00000000-0000-0000-0000-000000000000}"/>
          </ac:spMkLst>
        </pc:spChg>
        <pc:spChg chg="mod">
          <ac:chgData name="3-210" userId="08ce88e1165b00db" providerId="LiveId" clId="{F5F696E2-98D5-485F-9C31-4FC0095D1951}" dt="2020-11-02T06:25:10.129" v="3717" actId="14100"/>
          <ac:spMkLst>
            <pc:docMk/>
            <pc:sldMk cId="0" sldId="447"/>
            <ac:spMk id="51208" creationId="{00000000-0000-0000-0000-000000000000}"/>
          </ac:spMkLst>
        </pc:spChg>
        <pc:grpChg chg="add mod">
          <ac:chgData name="3-210" userId="08ce88e1165b00db" providerId="LiveId" clId="{F5F696E2-98D5-485F-9C31-4FC0095D1951}" dt="2020-11-02T06:18:46.814" v="3632" actId="1038"/>
          <ac:grpSpMkLst>
            <pc:docMk/>
            <pc:sldMk cId="0" sldId="447"/>
            <ac:grpSpMk id="13" creationId="{E44037B5-7337-4ADE-BC0F-497FE304FB1A}"/>
          </ac:grpSpMkLst>
        </pc:grpChg>
        <pc:grpChg chg="add mod">
          <ac:chgData name="3-210" userId="08ce88e1165b00db" providerId="LiveId" clId="{F5F696E2-98D5-485F-9C31-4FC0095D1951}" dt="2020-11-02T06:18:46.814" v="3632" actId="1038"/>
          <ac:grpSpMkLst>
            <pc:docMk/>
            <pc:sldMk cId="0" sldId="447"/>
            <ac:grpSpMk id="15" creationId="{8B5BEC21-81B3-4432-8995-05F186A46A43}"/>
          </ac:grpSpMkLst>
        </pc:grpChg>
        <pc:grpChg chg="add mod">
          <ac:chgData name="3-210" userId="08ce88e1165b00db" providerId="LiveId" clId="{F5F696E2-98D5-485F-9C31-4FC0095D1951}" dt="2020-11-02T06:18:46.814" v="3632" actId="1038"/>
          <ac:grpSpMkLst>
            <pc:docMk/>
            <pc:sldMk cId="0" sldId="447"/>
            <ac:grpSpMk id="17" creationId="{7B44C9FA-5E62-4799-B1ED-2976F1327474}"/>
          </ac:grpSpMkLst>
        </pc:grpChg>
        <pc:grpChg chg="add mod">
          <ac:chgData name="3-210" userId="08ce88e1165b00db" providerId="LiveId" clId="{F5F696E2-98D5-485F-9C31-4FC0095D1951}" dt="2020-11-02T06:18:46.814" v="3632" actId="1038"/>
          <ac:grpSpMkLst>
            <pc:docMk/>
            <pc:sldMk cId="0" sldId="447"/>
            <ac:grpSpMk id="19" creationId="{677EFAE8-A529-49DD-9FC0-1AA9E9F1EAA0}"/>
          </ac:grpSpMkLst>
        </pc:grpChg>
        <pc:grpChg chg="mod">
          <ac:chgData name="3-210" userId="08ce88e1165b00db" providerId="LiveId" clId="{F5F696E2-98D5-485F-9C31-4FC0095D1951}" dt="2020-11-02T06:25:10.129" v="3717" actId="14100"/>
          <ac:grpSpMkLst>
            <pc:docMk/>
            <pc:sldMk cId="0" sldId="447"/>
            <ac:grpSpMk id="51206" creationId="{00000000-0000-0000-0000-000000000000}"/>
          </ac:grpSpMkLst>
        </pc:grpChg>
        <pc:graphicFrameChg chg="add mod">
          <ac:chgData name="3-210" userId="08ce88e1165b00db" providerId="LiveId" clId="{F5F696E2-98D5-485F-9C31-4FC0095D1951}" dt="2020-11-02T06:18:46.814" v="3632" actId="1038"/>
          <ac:graphicFrameMkLst>
            <pc:docMk/>
            <pc:sldMk cId="0" sldId="447"/>
            <ac:graphicFrameMk id="3" creationId="{03980053-1BF8-4FBE-9DBF-65F22323B906}"/>
          </ac:graphicFrameMkLst>
        </pc:graphicFrameChg>
        <pc:graphicFrameChg chg="add mod">
          <ac:chgData name="3-210" userId="08ce88e1165b00db" providerId="LiveId" clId="{F5F696E2-98D5-485F-9C31-4FC0095D1951}" dt="2020-11-03T03:27:49.346" v="3725"/>
          <ac:graphicFrameMkLst>
            <pc:docMk/>
            <pc:sldMk cId="0" sldId="447"/>
            <ac:graphicFrameMk id="4" creationId="{9C90030B-41B9-4B0B-A0F6-D0638A5AA19B}"/>
          </ac:graphicFrameMkLst>
        </pc:graphicFrameChg>
        <pc:graphicFrameChg chg="add mod">
          <ac:chgData name="3-210" userId="08ce88e1165b00db" providerId="LiveId" clId="{F5F696E2-98D5-485F-9C31-4FC0095D1951}" dt="2020-11-02T06:18:46.814" v="3632" actId="1038"/>
          <ac:graphicFrameMkLst>
            <pc:docMk/>
            <pc:sldMk cId="0" sldId="447"/>
            <ac:graphicFrameMk id="5" creationId="{B1EA1FF9-DFC8-4185-84A8-58FDCDDE4FB6}"/>
          </ac:graphicFrameMkLst>
        </pc:graphicFrameChg>
        <pc:graphicFrameChg chg="del mod">
          <ac:chgData name="3-210" userId="08ce88e1165b00db" providerId="LiveId" clId="{F5F696E2-98D5-485F-9C31-4FC0095D1951}" dt="2020-10-29T01:39:31.620" v="2629" actId="478"/>
          <ac:graphicFrameMkLst>
            <pc:docMk/>
            <pc:sldMk cId="0" sldId="447"/>
            <ac:graphicFrameMk id="51204" creationId="{00000000-0000-0000-0000-000000000000}"/>
          </ac:graphicFrameMkLst>
        </pc:graphicFrameChg>
        <pc:graphicFrameChg chg="del mod">
          <ac:chgData name="3-210" userId="08ce88e1165b00db" providerId="LiveId" clId="{F5F696E2-98D5-485F-9C31-4FC0095D1951}" dt="2020-10-29T01:39:31.620" v="2629" actId="478"/>
          <ac:graphicFrameMkLst>
            <pc:docMk/>
            <pc:sldMk cId="0" sldId="447"/>
            <ac:graphicFrameMk id="51205" creationId="{00000000-0000-0000-0000-000000000000}"/>
          </ac:graphicFrameMkLst>
        </pc:graphicFrameChg>
        <pc:graphicFrameChg chg="mod">
          <ac:chgData name="3-210" userId="08ce88e1165b00db" providerId="LiveId" clId="{F5F696E2-98D5-485F-9C31-4FC0095D1951}" dt="2020-11-02T06:25:10.129" v="3717" actId="14100"/>
          <ac:graphicFrameMkLst>
            <pc:docMk/>
            <pc:sldMk cId="0" sldId="447"/>
            <ac:graphicFrameMk id="51209" creationId="{00000000-0000-0000-0000-000000000000}"/>
          </ac:graphicFrameMkLst>
        </pc:graphicFrameChg>
      </pc:sldChg>
      <pc:sldChg chg="modSp mod">
        <pc:chgData name="3-210" userId="08ce88e1165b00db" providerId="LiveId" clId="{F5F696E2-98D5-485F-9C31-4FC0095D1951}" dt="2020-10-27T08:56:23.972" v="770" actId="1076"/>
        <pc:sldMkLst>
          <pc:docMk/>
          <pc:sldMk cId="0" sldId="459"/>
        </pc:sldMkLst>
        <pc:spChg chg="mod">
          <ac:chgData name="3-210" userId="08ce88e1165b00db" providerId="LiveId" clId="{F5F696E2-98D5-485F-9C31-4FC0095D1951}" dt="2020-10-27T08:55:56.006" v="731" actId="1038"/>
          <ac:spMkLst>
            <pc:docMk/>
            <pc:sldMk cId="0" sldId="459"/>
            <ac:spMk id="2" creationId="{00000000-0000-0000-0000-000000000000}"/>
          </ac:spMkLst>
        </pc:spChg>
        <pc:spChg chg="mod">
          <ac:chgData name="3-210" userId="08ce88e1165b00db" providerId="LiveId" clId="{F5F696E2-98D5-485F-9C31-4FC0095D1951}" dt="2020-10-27T08:56:21.030" v="769" actId="1036"/>
          <ac:spMkLst>
            <pc:docMk/>
            <pc:sldMk cId="0" sldId="459"/>
            <ac:spMk id="10243" creationId="{00000000-0000-0000-0000-000000000000}"/>
          </ac:spMkLst>
        </pc:spChg>
        <pc:graphicFrameChg chg="mod">
          <ac:chgData name="3-210" userId="08ce88e1165b00db" providerId="LiveId" clId="{F5F696E2-98D5-485F-9C31-4FC0095D1951}" dt="2020-10-27T08:56:23.972" v="770" actId="1076"/>
          <ac:graphicFrameMkLst>
            <pc:docMk/>
            <pc:sldMk cId="0" sldId="459"/>
            <ac:graphicFrameMk id="10242" creationId="{00000000-0000-0000-0000-000000000000}"/>
          </ac:graphicFrameMkLst>
        </pc:graphicFrameChg>
        <pc:graphicFrameChg chg="mod">
          <ac:chgData name="3-210" userId="08ce88e1165b00db" providerId="LiveId" clId="{F5F696E2-98D5-485F-9C31-4FC0095D1951}" dt="2020-10-27T08:56:14.646" v="761" actId="1036"/>
          <ac:graphicFrameMkLst>
            <pc:docMk/>
            <pc:sldMk cId="0" sldId="459"/>
            <ac:graphicFrameMk id="10244" creationId="{00000000-0000-0000-0000-000000000000}"/>
          </ac:graphicFrameMkLst>
        </pc:graphicFrameChg>
        <pc:graphicFrameChg chg="mod">
          <ac:chgData name="3-210" userId="08ce88e1165b00db" providerId="LiveId" clId="{F5F696E2-98D5-485F-9C31-4FC0095D1951}" dt="2020-10-27T08:55:59.773" v="732" actId="1076"/>
          <ac:graphicFrameMkLst>
            <pc:docMk/>
            <pc:sldMk cId="0" sldId="459"/>
            <ac:graphicFrameMk id="10246" creationId="{00000000-0000-0000-0000-000000000000}"/>
          </ac:graphicFrameMkLst>
        </pc:graphicFrameChg>
      </pc:sldChg>
      <pc:sldChg chg="modSp mod">
        <pc:chgData name="3-210" userId="08ce88e1165b00db" providerId="LiveId" clId="{F5F696E2-98D5-485F-9C31-4FC0095D1951}" dt="2020-10-27T08:57:19.420" v="786" actId="1076"/>
        <pc:sldMkLst>
          <pc:docMk/>
          <pc:sldMk cId="0" sldId="460"/>
        </pc:sldMkLst>
        <pc:graphicFrameChg chg="mod">
          <ac:chgData name="3-210" userId="08ce88e1165b00db" providerId="LiveId" clId="{F5F696E2-98D5-485F-9C31-4FC0095D1951}" dt="2020-10-27T08:56:43.818" v="785" actId="14100"/>
          <ac:graphicFrameMkLst>
            <pc:docMk/>
            <pc:sldMk cId="0" sldId="460"/>
            <ac:graphicFrameMk id="11272" creationId="{00000000-0000-0000-0000-000000000000}"/>
          </ac:graphicFrameMkLst>
        </pc:graphicFrameChg>
        <pc:graphicFrameChg chg="mod">
          <ac:chgData name="3-210" userId="08ce88e1165b00db" providerId="LiveId" clId="{F5F696E2-98D5-485F-9C31-4FC0095D1951}" dt="2020-10-27T08:57:19.420" v="786" actId="1076"/>
          <ac:graphicFrameMkLst>
            <pc:docMk/>
            <pc:sldMk cId="0" sldId="460"/>
            <ac:graphicFrameMk id="11273" creationId="{00000000-0000-0000-0000-000000000000}"/>
          </ac:graphicFrameMkLst>
        </pc:graphicFrameChg>
      </pc:sldChg>
      <pc:sldChg chg="modSp mod">
        <pc:chgData name="3-210" userId="08ce88e1165b00db" providerId="LiveId" clId="{F5F696E2-98D5-485F-9C31-4FC0095D1951}" dt="2020-10-27T08:36:42.331" v="117" actId="1036"/>
        <pc:sldMkLst>
          <pc:docMk/>
          <pc:sldMk cId="0" sldId="464"/>
        </pc:sldMkLst>
        <pc:spChg chg="mod">
          <ac:chgData name="3-210" userId="08ce88e1165b00db" providerId="LiveId" clId="{F5F696E2-98D5-485F-9C31-4FC0095D1951}" dt="2020-10-27T08:36:42.331" v="117" actId="1036"/>
          <ac:spMkLst>
            <pc:docMk/>
            <pc:sldMk cId="0" sldId="464"/>
            <ac:spMk id="5124" creationId="{00000000-0000-0000-0000-000000000000}"/>
          </ac:spMkLst>
        </pc:spChg>
        <pc:grpChg chg="mod">
          <ac:chgData name="3-210" userId="08ce88e1165b00db" providerId="LiveId" clId="{F5F696E2-98D5-485F-9C31-4FC0095D1951}" dt="2020-10-27T08:36:25.305" v="87" actId="14100"/>
          <ac:grpSpMkLst>
            <pc:docMk/>
            <pc:sldMk cId="0" sldId="464"/>
            <ac:grpSpMk id="5123" creationId="{00000000-0000-0000-0000-000000000000}"/>
          </ac:grpSpMkLst>
        </pc:grpChg>
        <pc:graphicFrameChg chg="mod">
          <ac:chgData name="3-210" userId="08ce88e1165b00db" providerId="LiveId" clId="{F5F696E2-98D5-485F-9C31-4FC0095D1951}" dt="2020-10-27T08:36:19.284" v="86" actId="1036"/>
          <ac:graphicFrameMkLst>
            <pc:docMk/>
            <pc:sldMk cId="0" sldId="464"/>
            <ac:graphicFrameMk id="5127" creationId="{00000000-0000-0000-0000-000000000000}"/>
          </ac:graphicFrameMkLst>
        </pc:graphicFrameChg>
        <pc:graphicFrameChg chg="mod">
          <ac:chgData name="3-210" userId="08ce88e1165b00db" providerId="LiveId" clId="{F5F696E2-98D5-485F-9C31-4FC0095D1951}" dt="2020-10-27T08:36:35.304" v="106" actId="1037"/>
          <ac:graphicFrameMkLst>
            <pc:docMk/>
            <pc:sldMk cId="0" sldId="464"/>
            <ac:graphicFrameMk id="5129" creationId="{00000000-0000-0000-0000-000000000000}"/>
          </ac:graphicFrameMkLst>
        </pc:graphicFrameChg>
      </pc:sldChg>
      <pc:sldChg chg="modSp mod">
        <pc:chgData name="3-210" userId="08ce88e1165b00db" providerId="LiveId" clId="{F5F696E2-98D5-485F-9C31-4FC0095D1951}" dt="2020-10-27T08:52:57.704" v="712" actId="1036"/>
        <pc:sldMkLst>
          <pc:docMk/>
          <pc:sldMk cId="0" sldId="465"/>
        </pc:sldMkLst>
        <pc:spChg chg="mod">
          <ac:chgData name="3-210" userId="08ce88e1165b00db" providerId="LiveId" clId="{F5F696E2-98D5-485F-9C31-4FC0095D1951}" dt="2020-10-27T08:51:39.027" v="668" actId="1036"/>
          <ac:spMkLst>
            <pc:docMk/>
            <pc:sldMk cId="0" sldId="465"/>
            <ac:spMk id="9229" creationId="{00000000-0000-0000-0000-000000000000}"/>
          </ac:spMkLst>
        </pc:spChg>
        <pc:spChg chg="mod">
          <ac:chgData name="3-210" userId="08ce88e1165b00db" providerId="LiveId" clId="{F5F696E2-98D5-485F-9C31-4FC0095D1951}" dt="2020-10-27T08:51:39.027" v="668" actId="1036"/>
          <ac:spMkLst>
            <pc:docMk/>
            <pc:sldMk cId="0" sldId="465"/>
            <ac:spMk id="9230" creationId="{00000000-0000-0000-0000-000000000000}"/>
          </ac:spMkLst>
        </pc:spChg>
        <pc:grpChg chg="mod">
          <ac:chgData name="3-210" userId="08ce88e1165b00db" providerId="LiveId" clId="{F5F696E2-98D5-485F-9C31-4FC0095D1951}" dt="2020-10-27T08:51:39.027" v="668" actId="1036"/>
          <ac:grpSpMkLst>
            <pc:docMk/>
            <pc:sldMk cId="0" sldId="465"/>
            <ac:grpSpMk id="9226" creationId="{00000000-0000-0000-0000-000000000000}"/>
          </ac:grpSpMkLst>
        </pc:grpChg>
        <pc:grpChg chg="mod">
          <ac:chgData name="3-210" userId="08ce88e1165b00db" providerId="LiveId" clId="{F5F696E2-98D5-485F-9C31-4FC0095D1951}" dt="2020-10-27T08:51:39.027" v="668" actId="1036"/>
          <ac:grpSpMkLst>
            <pc:docMk/>
            <pc:sldMk cId="0" sldId="465"/>
            <ac:grpSpMk id="9228" creationId="{00000000-0000-0000-0000-000000000000}"/>
          </ac:grpSpMkLst>
        </pc:grpChg>
        <pc:graphicFrameChg chg="mod">
          <ac:chgData name="3-210" userId="08ce88e1165b00db" providerId="LiveId" clId="{F5F696E2-98D5-485F-9C31-4FC0095D1951}" dt="2020-10-27T08:52:40.351" v="702" actId="1038"/>
          <ac:graphicFrameMkLst>
            <pc:docMk/>
            <pc:sldMk cId="0" sldId="465"/>
            <ac:graphicFrameMk id="9218" creationId="{00000000-0000-0000-0000-000000000000}"/>
          </ac:graphicFrameMkLst>
        </pc:graphicFrameChg>
        <pc:graphicFrameChg chg="mod">
          <ac:chgData name="3-210" userId="08ce88e1165b00db" providerId="LiveId" clId="{F5F696E2-98D5-485F-9C31-4FC0095D1951}" dt="2020-10-27T08:52:57.704" v="712" actId="1036"/>
          <ac:graphicFrameMkLst>
            <pc:docMk/>
            <pc:sldMk cId="0" sldId="465"/>
            <ac:graphicFrameMk id="9221" creationId="{00000000-0000-0000-0000-000000000000}"/>
          </ac:graphicFrameMkLst>
        </pc:graphicFrameChg>
        <pc:graphicFrameChg chg="mod">
          <ac:chgData name="3-210" userId="08ce88e1165b00db" providerId="LiveId" clId="{F5F696E2-98D5-485F-9C31-4FC0095D1951}" dt="2020-10-27T08:52:20.743" v="692" actId="1035"/>
          <ac:graphicFrameMkLst>
            <pc:docMk/>
            <pc:sldMk cId="0" sldId="465"/>
            <ac:graphicFrameMk id="9224" creationId="{00000000-0000-0000-0000-000000000000}"/>
          </ac:graphicFrameMkLst>
        </pc:graphicFrameChg>
        <pc:graphicFrameChg chg="mod">
          <ac:chgData name="3-210" userId="08ce88e1165b00db" providerId="LiveId" clId="{F5F696E2-98D5-485F-9C31-4FC0095D1951}" dt="2020-10-27T08:52:13.195" v="690"/>
          <ac:graphicFrameMkLst>
            <pc:docMk/>
            <pc:sldMk cId="0" sldId="465"/>
            <ac:graphicFrameMk id="9225" creationId="{00000000-0000-0000-0000-000000000000}"/>
          </ac:graphicFrameMkLst>
        </pc:graphicFrameChg>
        <pc:graphicFrameChg chg="mod">
          <ac:chgData name="3-210" userId="08ce88e1165b00db" providerId="LiveId" clId="{F5F696E2-98D5-485F-9C31-4FC0095D1951}" dt="2020-10-27T08:51:44.326" v="669" actId="1076"/>
          <ac:graphicFrameMkLst>
            <pc:docMk/>
            <pc:sldMk cId="0" sldId="465"/>
            <ac:graphicFrameMk id="9227" creationId="{00000000-0000-0000-0000-000000000000}"/>
          </ac:graphicFrameMkLst>
        </pc:graphicFrameChg>
        <pc:cxnChg chg="mod">
          <ac:chgData name="3-210" userId="08ce88e1165b00db" providerId="LiveId" clId="{F5F696E2-98D5-485F-9C31-4FC0095D1951}" dt="2020-10-27T08:51:39.027" v="668" actId="1036"/>
          <ac:cxnSpMkLst>
            <pc:docMk/>
            <pc:sldMk cId="0" sldId="465"/>
            <ac:cxnSpMk id="9231" creationId="{00000000-0000-0000-0000-000000000000}"/>
          </ac:cxnSpMkLst>
        </pc:cxnChg>
        <pc:cxnChg chg="mod">
          <ac:chgData name="3-210" userId="08ce88e1165b00db" providerId="LiveId" clId="{F5F696E2-98D5-485F-9C31-4FC0095D1951}" dt="2020-10-27T08:51:39.027" v="668" actId="1036"/>
          <ac:cxnSpMkLst>
            <pc:docMk/>
            <pc:sldMk cId="0" sldId="465"/>
            <ac:cxnSpMk id="9232" creationId="{00000000-0000-0000-0000-000000000000}"/>
          </ac:cxnSpMkLst>
        </pc:cxnChg>
      </pc:sldChg>
      <pc:sldChg chg="addSp delSp modSp mod">
        <pc:chgData name="3-210" userId="08ce88e1165b00db" providerId="LiveId" clId="{F5F696E2-98D5-485F-9C31-4FC0095D1951}" dt="2020-10-29T01:38:18.887" v="2607" actId="164"/>
        <pc:sldMkLst>
          <pc:docMk/>
          <pc:sldMk cId="0" sldId="466"/>
        </pc:sldMkLst>
        <pc:spChg chg="add mod">
          <ac:chgData name="3-210" userId="08ce88e1165b00db" providerId="LiveId" clId="{F5F696E2-98D5-485F-9C31-4FC0095D1951}" dt="2020-10-29T01:38:18.887" v="2607" actId="164"/>
          <ac:spMkLst>
            <pc:docMk/>
            <pc:sldMk cId="0" sldId="466"/>
            <ac:spMk id="2" creationId="{2B42A2DF-463F-4703-B605-212EB49E66B6}"/>
          </ac:spMkLst>
        </pc:spChg>
        <pc:spChg chg="del mod">
          <ac:chgData name="3-210" userId="08ce88e1165b00db" providerId="LiveId" clId="{F5F696E2-98D5-485F-9C31-4FC0095D1951}" dt="2020-10-29T01:37:20.763" v="2471" actId="478"/>
          <ac:spMkLst>
            <pc:docMk/>
            <pc:sldMk cId="0" sldId="466"/>
            <ac:spMk id="53264" creationId="{00000000-0000-0000-0000-000000000000}"/>
          </ac:spMkLst>
        </pc:spChg>
        <pc:grpChg chg="add mod">
          <ac:chgData name="3-210" userId="08ce88e1165b00db" providerId="LiveId" clId="{F5F696E2-98D5-485F-9C31-4FC0095D1951}" dt="2020-10-29T01:38:18.887" v="2607" actId="164"/>
          <ac:grpSpMkLst>
            <pc:docMk/>
            <pc:sldMk cId="0" sldId="466"/>
            <ac:grpSpMk id="3" creationId="{FDCD3029-2FF8-4D70-9F3A-28BC82FCC22F}"/>
          </ac:grpSpMkLst>
        </pc:grpChg>
        <pc:graphicFrameChg chg="mod">
          <ac:chgData name="3-210" userId="08ce88e1165b00db" providerId="LiveId" clId="{F5F696E2-98D5-485F-9C31-4FC0095D1951}" dt="2020-10-29T00:54:29.409" v="1247" actId="14100"/>
          <ac:graphicFrameMkLst>
            <pc:docMk/>
            <pc:sldMk cId="0" sldId="466"/>
            <ac:graphicFrameMk id="29" creationId="{58B0528E-0269-4C1F-85C4-6CEB42C425A0}"/>
          </ac:graphicFrameMkLst>
        </pc:graphicFrameChg>
        <pc:graphicFrameChg chg="mod">
          <ac:chgData name="3-210" userId="08ce88e1165b00db" providerId="LiveId" clId="{F5F696E2-98D5-485F-9C31-4FC0095D1951}" dt="2020-10-29T00:54:38.660" v="1265" actId="1035"/>
          <ac:graphicFrameMkLst>
            <pc:docMk/>
            <pc:sldMk cId="0" sldId="466"/>
            <ac:graphicFrameMk id="53259" creationId="{00000000-0000-0000-0000-000000000000}"/>
          </ac:graphicFrameMkLst>
        </pc:graphicFrameChg>
        <pc:graphicFrameChg chg="mod">
          <ac:chgData name="3-210" userId="08ce88e1165b00db" providerId="LiveId" clId="{F5F696E2-98D5-485F-9C31-4FC0095D1951}" dt="2020-10-29T01:38:18.887" v="2607" actId="164"/>
          <ac:graphicFrameMkLst>
            <pc:docMk/>
            <pc:sldMk cId="0" sldId="466"/>
            <ac:graphicFrameMk id="53261" creationId="{00000000-0000-0000-0000-000000000000}"/>
          </ac:graphicFrameMkLst>
        </pc:graphicFrameChg>
        <pc:graphicFrameChg chg="mod">
          <ac:chgData name="3-210" userId="08ce88e1165b00db" providerId="LiveId" clId="{F5F696E2-98D5-485F-9C31-4FC0095D1951}" dt="2020-10-29T01:38:18.887" v="2607" actId="164"/>
          <ac:graphicFrameMkLst>
            <pc:docMk/>
            <pc:sldMk cId="0" sldId="466"/>
            <ac:graphicFrameMk id="53263" creationId="{00000000-0000-0000-0000-000000000000}"/>
          </ac:graphicFrameMkLst>
        </pc:graphicFrameChg>
      </pc:sldChg>
      <pc:sldChg chg="modSp mod">
        <pc:chgData name="3-210" userId="08ce88e1165b00db" providerId="LiveId" clId="{F5F696E2-98D5-485F-9C31-4FC0095D1951}" dt="2020-10-27T08:35:54.653" v="49" actId="1038"/>
        <pc:sldMkLst>
          <pc:docMk/>
          <pc:sldMk cId="0" sldId="467"/>
        </pc:sldMkLst>
        <pc:graphicFrameChg chg="mod">
          <ac:chgData name="3-210" userId="08ce88e1165b00db" providerId="LiveId" clId="{F5F696E2-98D5-485F-9C31-4FC0095D1951}" dt="2020-10-27T08:35:54.653" v="49" actId="1038"/>
          <ac:graphicFrameMkLst>
            <pc:docMk/>
            <pc:sldMk cId="0" sldId="467"/>
            <ac:graphicFrameMk id="7171" creationId="{00000000-0000-0000-0000-000000000000}"/>
          </ac:graphicFrameMkLst>
        </pc:graphicFrameChg>
      </pc:sldChg>
      <pc:sldChg chg="modSp mod">
        <pc:chgData name="3-210" userId="08ce88e1165b00db" providerId="LiveId" clId="{F5F696E2-98D5-485F-9C31-4FC0095D1951}" dt="2020-10-27T08:40:15.852" v="269" actId="1038"/>
        <pc:sldMkLst>
          <pc:docMk/>
          <pc:sldMk cId="0" sldId="468"/>
        </pc:sldMkLst>
        <pc:spChg chg="mod">
          <ac:chgData name="3-210" userId="08ce88e1165b00db" providerId="LiveId" clId="{F5F696E2-98D5-485F-9C31-4FC0095D1951}" dt="2020-10-27T08:35:38.083" v="30" actId="1036"/>
          <ac:spMkLst>
            <pc:docMk/>
            <pc:sldMk cId="0" sldId="468"/>
            <ac:spMk id="8196" creationId="{00000000-0000-0000-0000-000000000000}"/>
          </ac:spMkLst>
        </pc:spChg>
        <pc:graphicFrameChg chg="mod">
          <ac:chgData name="3-210" userId="08ce88e1165b00db" providerId="LiveId" clId="{F5F696E2-98D5-485F-9C31-4FC0095D1951}" dt="2020-10-27T08:35:41.686" v="31" actId="1076"/>
          <ac:graphicFrameMkLst>
            <pc:docMk/>
            <pc:sldMk cId="0" sldId="468"/>
            <ac:graphicFrameMk id="11" creationId="{00000000-0000-0000-0000-000000000000}"/>
          </ac:graphicFrameMkLst>
        </pc:graphicFrameChg>
        <pc:graphicFrameChg chg="mod">
          <ac:chgData name="3-210" userId="08ce88e1165b00db" providerId="LiveId" clId="{F5F696E2-98D5-485F-9C31-4FC0095D1951}" dt="2020-10-27T08:40:15.852" v="269" actId="1038"/>
          <ac:graphicFrameMkLst>
            <pc:docMk/>
            <pc:sldMk cId="0" sldId="468"/>
            <ac:graphicFrameMk id="8195" creationId="{00000000-0000-0000-0000-000000000000}"/>
          </ac:graphicFrameMkLst>
        </pc:graphicFrameChg>
      </pc:sldChg>
      <pc:sldChg chg="modSp">
        <pc:chgData name="3-210" userId="08ce88e1165b00db" providerId="LiveId" clId="{F5F696E2-98D5-485F-9C31-4FC0095D1951}" dt="2020-11-03T03:25:43.419" v="3721"/>
        <pc:sldMkLst>
          <pc:docMk/>
          <pc:sldMk cId="0" sldId="469"/>
        </pc:sldMkLst>
        <pc:graphicFrameChg chg="mod">
          <ac:chgData name="3-210" userId="08ce88e1165b00db" providerId="LiveId" clId="{F5F696E2-98D5-485F-9C31-4FC0095D1951}" dt="2020-11-03T03:25:43.419" v="3721"/>
          <ac:graphicFrameMkLst>
            <pc:docMk/>
            <pc:sldMk cId="0" sldId="469"/>
            <ac:graphicFrameMk id="2" creationId="{B3155D15-47B2-4027-AF2E-6A75CACF6EA4}"/>
          </ac:graphicFrameMkLst>
        </pc:graphicFrameChg>
        <pc:graphicFrameChg chg="mod">
          <ac:chgData name="3-210" userId="08ce88e1165b00db" providerId="LiveId" clId="{F5F696E2-98D5-485F-9C31-4FC0095D1951}" dt="2020-11-03T03:25:38.353" v="3720"/>
          <ac:graphicFrameMkLst>
            <pc:docMk/>
            <pc:sldMk cId="0" sldId="469"/>
            <ac:graphicFrameMk id="13315" creationId="{00000000-0000-0000-0000-000000000000}"/>
          </ac:graphicFrameMkLst>
        </pc:graphicFrameChg>
      </pc:sldChg>
      <pc:sldChg chg="delSp modSp mod">
        <pc:chgData name="3-210" userId="08ce88e1165b00db" providerId="LiveId" clId="{F5F696E2-98D5-485F-9C31-4FC0095D1951}" dt="2020-10-27T08:38:37.219" v="220" actId="1035"/>
        <pc:sldMkLst>
          <pc:docMk/>
          <pc:sldMk cId="95738644" sldId="493"/>
        </pc:sldMkLst>
        <pc:spChg chg="mod">
          <ac:chgData name="3-210" userId="08ce88e1165b00db" providerId="LiveId" clId="{F5F696E2-98D5-485F-9C31-4FC0095D1951}" dt="2020-10-27T08:37:54.968" v="205" actId="1035"/>
          <ac:spMkLst>
            <pc:docMk/>
            <pc:sldMk cId="95738644" sldId="493"/>
            <ac:spMk id="4098" creationId="{00000000-0000-0000-0000-000000000000}"/>
          </ac:spMkLst>
        </pc:spChg>
        <pc:grpChg chg="del">
          <ac:chgData name="3-210" userId="08ce88e1165b00db" providerId="LiveId" clId="{F5F696E2-98D5-485F-9C31-4FC0095D1951}" dt="2020-10-27T08:38:07.848" v="208" actId="478"/>
          <ac:grpSpMkLst>
            <pc:docMk/>
            <pc:sldMk cId="95738644" sldId="493"/>
            <ac:grpSpMk id="4099" creationId="{00000000-0000-0000-0000-000000000000}"/>
          </ac:grpSpMkLst>
        </pc:grpChg>
        <pc:graphicFrameChg chg="mod">
          <ac:chgData name="3-210" userId="08ce88e1165b00db" providerId="LiveId" clId="{F5F696E2-98D5-485F-9C31-4FC0095D1951}" dt="2020-10-27T08:38:37.219" v="220" actId="1035"/>
          <ac:graphicFrameMkLst>
            <pc:docMk/>
            <pc:sldMk cId="95738644" sldId="493"/>
            <ac:graphicFrameMk id="4" creationId="{00000000-0000-0000-0000-000000000000}"/>
          </ac:graphicFrameMkLst>
        </pc:graphicFrameChg>
        <pc:graphicFrameChg chg="mod topLvl">
          <ac:chgData name="3-210" userId="08ce88e1165b00db" providerId="LiveId" clId="{F5F696E2-98D5-485F-9C31-4FC0095D1951}" dt="2020-10-27T08:38:27.076" v="212" actId="1076"/>
          <ac:graphicFrameMkLst>
            <pc:docMk/>
            <pc:sldMk cId="95738644" sldId="493"/>
            <ac:graphicFrameMk id="4106" creationId="{00000000-0000-0000-0000-000000000000}"/>
          </ac:graphicFrameMkLst>
        </pc:graphicFrameChg>
        <pc:graphicFrameChg chg="del mod topLvl">
          <ac:chgData name="3-210" userId="08ce88e1165b00db" providerId="LiveId" clId="{F5F696E2-98D5-485F-9C31-4FC0095D1951}" dt="2020-10-27T08:38:07.848" v="208" actId="478"/>
          <ac:graphicFrameMkLst>
            <pc:docMk/>
            <pc:sldMk cId="95738644" sldId="493"/>
            <ac:graphicFrameMk id="4109" creationId="{00000000-0000-0000-0000-000000000000}"/>
          </ac:graphicFrameMkLst>
        </pc:graphicFrameChg>
      </pc:sldChg>
      <pc:sldChg chg="addSp delSp modSp mod">
        <pc:chgData name="3-210" userId="08ce88e1165b00db" providerId="LiveId" clId="{F5F696E2-98D5-485F-9C31-4FC0095D1951}" dt="2020-10-27T08:49:08.577" v="535" actId="14100"/>
        <pc:sldMkLst>
          <pc:docMk/>
          <pc:sldMk cId="1867689090" sldId="498"/>
        </pc:sldMkLst>
        <pc:spChg chg="mod">
          <ac:chgData name="3-210" userId="08ce88e1165b00db" providerId="LiveId" clId="{F5F696E2-98D5-485F-9C31-4FC0095D1951}" dt="2020-10-27T08:49:08.577" v="535" actId="14100"/>
          <ac:spMkLst>
            <pc:docMk/>
            <pc:sldMk cId="1867689090" sldId="498"/>
            <ac:spMk id="2" creationId="{00000000-0000-0000-0000-000000000000}"/>
          </ac:spMkLst>
        </pc:spChg>
        <pc:spChg chg="add mod">
          <ac:chgData name="3-210" userId="08ce88e1165b00db" providerId="LiveId" clId="{F5F696E2-98D5-485F-9C31-4FC0095D1951}" dt="2020-10-27T08:48:45.800" v="532" actId="14100"/>
          <ac:spMkLst>
            <pc:docMk/>
            <pc:sldMk cId="1867689090" sldId="498"/>
            <ac:spMk id="7" creationId="{2BD95A48-8FA0-4849-BB2A-696874C8BCEF}"/>
          </ac:spMkLst>
        </pc:spChg>
        <pc:spChg chg="add mod">
          <ac:chgData name="3-210" userId="08ce88e1165b00db" providerId="LiveId" clId="{F5F696E2-98D5-485F-9C31-4FC0095D1951}" dt="2020-10-27T08:48:51.920" v="533" actId="14100"/>
          <ac:spMkLst>
            <pc:docMk/>
            <pc:sldMk cId="1867689090" sldId="498"/>
            <ac:spMk id="9" creationId="{53362D3C-51E7-4983-BB3A-ED94EDC7C4D7}"/>
          </ac:spMkLst>
        </pc:spChg>
        <pc:graphicFrameChg chg="mod">
          <ac:chgData name="3-210" userId="08ce88e1165b00db" providerId="LiveId" clId="{F5F696E2-98D5-485F-9C31-4FC0095D1951}" dt="2020-10-27T08:46:57.604" v="453" actId="1038"/>
          <ac:graphicFrameMkLst>
            <pc:docMk/>
            <pc:sldMk cId="1867689090" sldId="498"/>
            <ac:graphicFrameMk id="3" creationId="{00000000-0000-0000-0000-000000000000}"/>
          </ac:graphicFrameMkLst>
        </pc:graphicFrameChg>
        <pc:graphicFrameChg chg="mod">
          <ac:chgData name="3-210" userId="08ce88e1165b00db" providerId="LiveId" clId="{F5F696E2-98D5-485F-9C31-4FC0095D1951}" dt="2020-10-27T08:48:54.480" v="534" actId="1076"/>
          <ac:graphicFrameMkLst>
            <pc:docMk/>
            <pc:sldMk cId="1867689090" sldId="498"/>
            <ac:graphicFrameMk id="4" creationId="{00000000-0000-0000-0000-000000000000}"/>
          </ac:graphicFrameMkLst>
        </pc:graphicFrameChg>
        <pc:graphicFrameChg chg="del mod">
          <ac:chgData name="3-210" userId="08ce88e1165b00db" providerId="LiveId" clId="{F5F696E2-98D5-485F-9C31-4FC0095D1951}" dt="2020-10-27T08:48:23.081" v="527" actId="478"/>
          <ac:graphicFrameMkLst>
            <pc:docMk/>
            <pc:sldMk cId="1867689090" sldId="498"/>
            <ac:graphicFrameMk id="5" creationId="{00000000-0000-0000-0000-000000000000}"/>
          </ac:graphicFrameMkLst>
        </pc:graphicFrameChg>
      </pc:sldChg>
      <pc:sldChg chg="modSp mod">
        <pc:chgData name="3-210" userId="08ce88e1165b00db" providerId="LiveId" clId="{F5F696E2-98D5-485F-9C31-4FC0095D1951}" dt="2020-10-27T08:37:40.404" v="190" actId="1037"/>
        <pc:sldMkLst>
          <pc:docMk/>
          <pc:sldMk cId="3114246051" sldId="499"/>
        </pc:sldMkLst>
        <pc:spChg chg="mod">
          <ac:chgData name="3-210" userId="08ce88e1165b00db" providerId="LiveId" clId="{F5F696E2-98D5-485F-9C31-4FC0095D1951}" dt="2020-10-27T08:37:40.404" v="190" actId="1037"/>
          <ac:spMkLst>
            <pc:docMk/>
            <pc:sldMk cId="3114246051" sldId="499"/>
            <ac:spMk id="13" creationId="{00000000-0000-0000-0000-000000000000}"/>
          </ac:spMkLst>
        </pc:spChg>
        <pc:spChg chg="mod">
          <ac:chgData name="3-210" userId="08ce88e1165b00db" providerId="LiveId" clId="{F5F696E2-98D5-485F-9C31-4FC0095D1951}" dt="2020-10-27T08:37:35.167" v="180" actId="1035"/>
          <ac:spMkLst>
            <pc:docMk/>
            <pc:sldMk cId="3114246051" sldId="499"/>
            <ac:spMk id="15" creationId="{00000000-0000-0000-0000-000000000000}"/>
          </ac:spMkLst>
        </pc:spChg>
        <pc:graphicFrameChg chg="mod">
          <ac:chgData name="3-210" userId="08ce88e1165b00db" providerId="LiveId" clId="{F5F696E2-98D5-485F-9C31-4FC0095D1951}" dt="2020-10-27T08:37:18.435" v="147" actId="1038"/>
          <ac:graphicFrameMkLst>
            <pc:docMk/>
            <pc:sldMk cId="3114246051" sldId="499"/>
            <ac:graphicFrameMk id="6" creationId="{00000000-0000-0000-0000-000000000000}"/>
          </ac:graphicFrameMkLst>
        </pc:graphicFrameChg>
        <pc:graphicFrameChg chg="mod">
          <ac:chgData name="3-210" userId="08ce88e1165b00db" providerId="LiveId" clId="{F5F696E2-98D5-485F-9C31-4FC0095D1951}" dt="2020-10-27T08:37:26.885" v="165" actId="1035"/>
          <ac:graphicFrameMkLst>
            <pc:docMk/>
            <pc:sldMk cId="3114246051" sldId="499"/>
            <ac:graphicFrameMk id="12" creationId="{00000000-0000-0000-0000-000000000000}"/>
          </ac:graphicFrameMkLst>
        </pc:graphicFrameChg>
      </pc:sldChg>
      <pc:sldChg chg="modSp mod">
        <pc:chgData name="3-210" userId="08ce88e1165b00db" providerId="LiveId" clId="{F5F696E2-98D5-485F-9C31-4FC0095D1951}" dt="2020-10-27T08:34:21.602" v="2" actId="207"/>
        <pc:sldMkLst>
          <pc:docMk/>
          <pc:sldMk cId="1329026916" sldId="518"/>
        </pc:sldMkLst>
        <pc:spChg chg="mod">
          <ac:chgData name="3-210" userId="08ce88e1165b00db" providerId="LiveId" clId="{F5F696E2-98D5-485F-9C31-4FC0095D1951}" dt="2020-10-27T08:34:21.602" v="2" actId="207"/>
          <ac:spMkLst>
            <pc:docMk/>
            <pc:sldMk cId="1329026916" sldId="518"/>
            <ac:spMk id="6151" creationId="{00000000-0000-0000-0000-000000000000}"/>
          </ac:spMkLst>
        </pc:spChg>
      </pc:sldChg>
      <pc:sldChg chg="modSp mod">
        <pc:chgData name="3-210" userId="08ce88e1165b00db" providerId="LiveId" clId="{F5F696E2-98D5-485F-9C31-4FC0095D1951}" dt="2020-10-29T00:52:03.502" v="1157" actId="1038"/>
        <pc:sldMkLst>
          <pc:docMk/>
          <pc:sldMk cId="191256202" sldId="521"/>
        </pc:sldMkLst>
        <pc:graphicFrameChg chg="mod">
          <ac:chgData name="3-210" userId="08ce88e1165b00db" providerId="LiveId" clId="{F5F696E2-98D5-485F-9C31-4FC0095D1951}" dt="2020-10-29T00:51:26.595" v="1113" actId="1037"/>
          <ac:graphicFrameMkLst>
            <pc:docMk/>
            <pc:sldMk cId="191256202" sldId="521"/>
            <ac:graphicFrameMk id="7" creationId="{00000000-0000-0000-0000-000000000000}"/>
          </ac:graphicFrameMkLst>
        </pc:graphicFrameChg>
        <pc:graphicFrameChg chg="mod">
          <ac:chgData name="3-210" userId="08ce88e1165b00db" providerId="LiveId" clId="{F5F696E2-98D5-485F-9C31-4FC0095D1951}" dt="2020-10-29T00:51:55.611" v="1133" actId="1076"/>
          <ac:graphicFrameMkLst>
            <pc:docMk/>
            <pc:sldMk cId="191256202" sldId="521"/>
            <ac:graphicFrameMk id="9" creationId="{00000000-0000-0000-0000-000000000000}"/>
          </ac:graphicFrameMkLst>
        </pc:graphicFrameChg>
        <pc:graphicFrameChg chg="mod">
          <ac:chgData name="3-210" userId="08ce88e1165b00db" providerId="LiveId" clId="{F5F696E2-98D5-485F-9C31-4FC0095D1951}" dt="2020-10-29T00:52:03.502" v="1157" actId="1038"/>
          <ac:graphicFrameMkLst>
            <pc:docMk/>
            <pc:sldMk cId="191256202" sldId="521"/>
            <ac:graphicFrameMk id="14" creationId="{190E1221-135D-4191-A3B9-325659A82F3C}"/>
          </ac:graphicFrameMkLst>
        </pc:graphicFrameChg>
      </pc:sldChg>
      <pc:sldChg chg="modSp mod">
        <pc:chgData name="3-210" userId="08ce88e1165b00db" providerId="LiveId" clId="{F5F696E2-98D5-485F-9C31-4FC0095D1951}" dt="2020-10-29T00:51:02.111" v="1097" actId="1035"/>
        <pc:sldMkLst>
          <pc:docMk/>
          <pc:sldMk cId="1842393152" sldId="522"/>
        </pc:sldMkLst>
        <pc:spChg chg="mod">
          <ac:chgData name="3-210" userId="08ce88e1165b00db" providerId="LiveId" clId="{F5F696E2-98D5-485F-9C31-4FC0095D1951}" dt="2020-10-29T00:49:50.390" v="1042" actId="207"/>
          <ac:spMkLst>
            <pc:docMk/>
            <pc:sldMk cId="1842393152" sldId="522"/>
            <ac:spMk id="8" creationId="{CC382D24-0D32-429D-8DA9-4B6605DF9414}"/>
          </ac:spMkLst>
        </pc:spChg>
        <pc:graphicFrameChg chg="mod">
          <ac:chgData name="3-210" userId="08ce88e1165b00db" providerId="LiveId" clId="{F5F696E2-98D5-485F-9C31-4FC0095D1951}" dt="2020-10-29T00:50:04.750" v="1050" actId="1036"/>
          <ac:graphicFrameMkLst>
            <pc:docMk/>
            <pc:sldMk cId="1842393152" sldId="522"/>
            <ac:graphicFrameMk id="7" creationId="{00000000-0000-0000-0000-000000000000}"/>
          </ac:graphicFrameMkLst>
        </pc:graphicFrameChg>
        <pc:graphicFrameChg chg="mod">
          <ac:chgData name="3-210" userId="08ce88e1165b00db" providerId="LiveId" clId="{F5F696E2-98D5-485F-9C31-4FC0095D1951}" dt="2020-10-29T00:50:55.814" v="1090" actId="1076"/>
          <ac:graphicFrameMkLst>
            <pc:docMk/>
            <pc:sldMk cId="1842393152" sldId="522"/>
            <ac:graphicFrameMk id="9" creationId="{00000000-0000-0000-0000-000000000000}"/>
          </ac:graphicFrameMkLst>
        </pc:graphicFrameChg>
        <pc:graphicFrameChg chg="mod">
          <ac:chgData name="3-210" userId="08ce88e1165b00db" providerId="LiveId" clId="{F5F696E2-98D5-485F-9C31-4FC0095D1951}" dt="2020-10-29T00:51:02.111" v="1097" actId="1035"/>
          <ac:graphicFrameMkLst>
            <pc:docMk/>
            <pc:sldMk cId="1842393152" sldId="522"/>
            <ac:graphicFrameMk id="14" creationId="{A8C769BD-94A5-4ED0-94E7-9B6FFFF5EF07}"/>
          </ac:graphicFrameMkLst>
        </pc:graphicFrameChg>
      </pc:sldChg>
      <pc:sldChg chg="modSp">
        <pc:chgData name="3-210" userId="08ce88e1165b00db" providerId="LiveId" clId="{F5F696E2-98D5-485F-9C31-4FC0095D1951}" dt="2020-10-29T02:27:12.454" v="2804"/>
        <pc:sldMkLst>
          <pc:docMk/>
          <pc:sldMk cId="3059862395" sldId="581"/>
        </pc:sldMkLst>
        <pc:graphicFrameChg chg="mod">
          <ac:chgData name="3-210" userId="08ce88e1165b00db" providerId="LiveId" clId="{F5F696E2-98D5-485F-9C31-4FC0095D1951}" dt="2020-10-29T02:27:12.454" v="2804"/>
          <ac:graphicFrameMkLst>
            <pc:docMk/>
            <pc:sldMk cId="3059862395" sldId="581"/>
            <ac:graphicFrameMk id="7" creationId="{00000000-0000-0000-0000-000000000000}"/>
          </ac:graphicFrameMkLst>
        </pc:graphicFrameChg>
      </pc:sldChg>
      <pc:sldChg chg="addSp delSp modSp new del mod">
        <pc:chgData name="3-210" userId="08ce88e1165b00db" providerId="LiveId" clId="{F5F696E2-98D5-485F-9C31-4FC0095D1951}" dt="2020-10-29T02:34:25.015" v="3005" actId="47"/>
        <pc:sldMkLst>
          <pc:docMk/>
          <pc:sldMk cId="3560802244" sldId="612"/>
        </pc:sldMkLst>
        <pc:spChg chg="add">
          <ac:chgData name="3-210" userId="08ce88e1165b00db" providerId="LiveId" clId="{F5F696E2-98D5-485F-9C31-4FC0095D1951}" dt="2020-10-29T02:31:41.961" v="2806" actId="22"/>
          <ac:spMkLst>
            <pc:docMk/>
            <pc:sldMk cId="3560802244" sldId="612"/>
            <ac:spMk id="3" creationId="{7B55E712-C0A8-499A-8ABA-F28B17BB0F33}"/>
          </ac:spMkLst>
        </pc:spChg>
        <pc:spChg chg="add del mod">
          <ac:chgData name="3-210" userId="08ce88e1165b00db" providerId="LiveId" clId="{F5F696E2-98D5-485F-9C31-4FC0095D1951}" dt="2020-10-29T02:33:05.024" v="2955" actId="478"/>
          <ac:spMkLst>
            <pc:docMk/>
            <pc:sldMk cId="3560802244" sldId="612"/>
            <ac:spMk id="5" creationId="{B46CE050-F9CF-4835-B3A9-265951FF609E}"/>
          </ac:spMkLst>
        </pc:spChg>
        <pc:spChg chg="add del mod">
          <ac:chgData name="3-210" userId="08ce88e1165b00db" providerId="LiveId" clId="{F5F696E2-98D5-485F-9C31-4FC0095D1951}" dt="2020-10-29T02:34:19.160" v="3003" actId="478"/>
          <ac:spMkLst>
            <pc:docMk/>
            <pc:sldMk cId="3560802244" sldId="612"/>
            <ac:spMk id="9" creationId="{5F7616C9-8EEA-4777-B0E4-3B0CE3275D0D}"/>
          </ac:spMkLst>
        </pc:spChg>
        <pc:graphicFrameChg chg="add del mod">
          <ac:chgData name="3-210" userId="08ce88e1165b00db" providerId="LiveId" clId="{F5F696E2-98D5-485F-9C31-4FC0095D1951}" dt="2020-10-29T02:34:22.388" v="3004" actId="478"/>
          <ac:graphicFrameMkLst>
            <pc:docMk/>
            <pc:sldMk cId="3560802244" sldId="612"/>
            <ac:graphicFrameMk id="7" creationId="{DB316260-BBDB-4CCE-ABD4-2EBFE0DBA2C4}"/>
          </ac:graphicFrameMkLst>
        </pc:graphicFrameChg>
      </pc:sldChg>
    </pc:docChg>
  </pc:docChgLst>
  <pc:docChgLst>
    <pc:chgData name="Jun Cai" userId="57e790d697ad4281" providerId="LiveId" clId="{218324D5-3199-4369-A2C5-0997418ECE92}"/>
    <pc:docChg chg="custSel modSld">
      <pc:chgData name="Jun Cai" userId="57e790d697ad4281" providerId="LiveId" clId="{218324D5-3199-4369-A2C5-0997418ECE92}" dt="2019-10-22T01:33:46.882" v="3"/>
      <pc:docMkLst>
        <pc:docMk/>
      </pc:docMkLst>
      <pc:sldChg chg="delSp">
        <pc:chgData name="Jun Cai" userId="57e790d697ad4281" providerId="LiveId" clId="{218324D5-3199-4369-A2C5-0997418ECE92}" dt="2019-10-22T01:10:37.943" v="0" actId="478"/>
        <pc:sldMkLst>
          <pc:docMk/>
          <pc:sldMk cId="0" sldId="436"/>
        </pc:sldMkLst>
        <pc:graphicFrameChg chg="del">
          <ac:chgData name="Jun Cai" userId="57e790d697ad4281" providerId="LiveId" clId="{218324D5-3199-4369-A2C5-0997418ECE92}" dt="2019-10-22T01:10:37.943" v="0" actId="478"/>
          <ac:graphicFrameMkLst>
            <pc:docMk/>
            <pc:sldMk cId="0" sldId="436"/>
            <ac:graphicFrameMk id="28674" creationId="{00000000-0000-0000-0000-000000000000}"/>
          </ac:graphicFrameMkLst>
        </pc:graphicFrameChg>
      </pc:sldChg>
      <pc:sldChg chg="modAnim">
        <pc:chgData name="Jun Cai" userId="57e790d697ad4281" providerId="LiveId" clId="{218324D5-3199-4369-A2C5-0997418ECE92}" dt="2019-10-22T01:33:46.882" v="3"/>
        <pc:sldMkLst>
          <pc:docMk/>
          <pc:sldMk cId="0" sldId="490"/>
        </pc:sldMkLst>
      </pc:sldChg>
    </pc:docChg>
  </pc:docChgLst>
  <pc:docChgLst>
    <pc:chgData name="CAI JUN" userId="08ce88e1165b00db" providerId="LiveId" clId="{BD8B18AC-E211-4FA3-AF8D-E6BC002C8A87}"/>
    <pc:docChg chg="undo redo custSel addSld delSld modSld sldOrd">
      <pc:chgData name="CAI JUN" userId="08ce88e1165b00db" providerId="LiveId" clId="{BD8B18AC-E211-4FA3-AF8D-E6BC002C8A87}" dt="2020-06-07T02:48:45.770" v="5040"/>
      <pc:docMkLst>
        <pc:docMk/>
      </pc:docMkLst>
      <pc:sldChg chg="addSp delSp modSp mod">
        <pc:chgData name="CAI JUN" userId="08ce88e1165b00db" providerId="LiveId" clId="{BD8B18AC-E211-4FA3-AF8D-E6BC002C8A87}" dt="2020-06-07T02:40:26.341" v="5007"/>
        <pc:sldMkLst>
          <pc:docMk/>
          <pc:sldMk cId="401295589" sldId="401"/>
        </pc:sldMkLst>
        <pc:spChg chg="add mod">
          <ac:chgData name="CAI JUN" userId="08ce88e1165b00db" providerId="LiveId" clId="{BD8B18AC-E211-4FA3-AF8D-E6BC002C8A87}" dt="2020-06-04T00:15:30.802" v="112" actId="1076"/>
          <ac:spMkLst>
            <pc:docMk/>
            <pc:sldMk cId="401295589" sldId="401"/>
            <ac:spMk id="2" creationId="{53860989-56C4-4603-9294-E0DF9600B9E3}"/>
          </ac:spMkLst>
        </pc:spChg>
        <pc:spChg chg="mod">
          <ac:chgData name="CAI JUN" userId="08ce88e1165b00db" providerId="LiveId" clId="{BD8B18AC-E211-4FA3-AF8D-E6BC002C8A87}" dt="2020-06-04T00:11:48.011" v="28" actId="1035"/>
          <ac:spMkLst>
            <pc:docMk/>
            <pc:sldMk cId="401295589" sldId="401"/>
            <ac:spMk id="8" creationId="{BD720408-7EC4-44B5-ACFC-C1F31DE9CFCE}"/>
          </ac:spMkLst>
        </pc:spChg>
        <pc:spChg chg="add mod">
          <ac:chgData name="CAI JUN" userId="08ce88e1165b00db" providerId="LiveId" clId="{BD8B18AC-E211-4FA3-AF8D-E6BC002C8A87}" dt="2020-06-04T00:16:04.958" v="138" actId="1035"/>
          <ac:spMkLst>
            <pc:docMk/>
            <pc:sldMk cId="401295589" sldId="401"/>
            <ac:spMk id="13" creationId="{BCA5F643-2F77-485F-8D80-52A405BDA016}"/>
          </ac:spMkLst>
        </pc:spChg>
        <pc:grpChg chg="del mod">
          <ac:chgData name="CAI JUN" userId="08ce88e1165b00db" providerId="LiveId" clId="{BD8B18AC-E211-4FA3-AF8D-E6BC002C8A87}" dt="2020-06-04T00:14:44.927" v="50" actId="478"/>
          <ac:grpSpMkLst>
            <pc:docMk/>
            <pc:sldMk cId="401295589" sldId="401"/>
            <ac:grpSpMk id="15" creationId="{A753E366-65E5-4A75-903B-4094ACECE9E4}"/>
          </ac:grpSpMkLst>
        </pc:grpChg>
        <pc:graphicFrameChg chg="mod">
          <ac:chgData name="CAI JUN" userId="08ce88e1165b00db" providerId="LiveId" clId="{BD8B18AC-E211-4FA3-AF8D-E6BC002C8A87}" dt="2020-06-04T00:11:52.995" v="39" actId="1035"/>
          <ac:graphicFrameMkLst>
            <pc:docMk/>
            <pc:sldMk cId="401295589" sldId="401"/>
            <ac:graphicFrameMk id="3" creationId="{00000000-0000-0000-0000-000000000000}"/>
          </ac:graphicFrameMkLst>
        </pc:graphicFrameChg>
        <pc:graphicFrameChg chg="add mod">
          <ac:chgData name="CAI JUN" userId="08ce88e1165b00db" providerId="LiveId" clId="{BD8B18AC-E211-4FA3-AF8D-E6BC002C8A87}" dt="2020-06-07T02:40:26.341" v="5007"/>
          <ac:graphicFrameMkLst>
            <pc:docMk/>
            <pc:sldMk cId="401295589" sldId="401"/>
            <ac:graphicFrameMk id="10" creationId="{EEF60CEA-BCA0-4A62-8B15-3E94C616AFBA}"/>
          </ac:graphicFrameMkLst>
        </pc:graphicFrameChg>
        <pc:graphicFrameChg chg="add mod">
          <ac:chgData name="CAI JUN" userId="08ce88e1165b00db" providerId="LiveId" clId="{BD8B18AC-E211-4FA3-AF8D-E6BC002C8A87}" dt="2020-06-07T02:40:17.779" v="5005"/>
          <ac:graphicFrameMkLst>
            <pc:docMk/>
            <pc:sldMk cId="401295589" sldId="401"/>
            <ac:graphicFrameMk id="11" creationId="{5A6CE87D-E342-46E2-B409-23FA2446550E}"/>
          </ac:graphicFrameMkLst>
        </pc:graphicFrameChg>
        <pc:graphicFrameChg chg="del mod">
          <ac:chgData name="CAI JUN" userId="08ce88e1165b00db" providerId="LiveId" clId="{BD8B18AC-E211-4FA3-AF8D-E6BC002C8A87}" dt="2020-06-04T00:05:34.119" v="4" actId="478"/>
          <ac:graphicFrameMkLst>
            <pc:docMk/>
            <pc:sldMk cId="401295589" sldId="401"/>
            <ac:graphicFrameMk id="14" creationId="{F315CC3B-97EE-49FD-8D15-CAEEE433C1EE}"/>
          </ac:graphicFrameMkLst>
        </pc:graphicFrameChg>
        <pc:graphicFrameChg chg="mod">
          <ac:chgData name="CAI JUN" userId="08ce88e1165b00db" providerId="LiveId" clId="{BD8B18AC-E211-4FA3-AF8D-E6BC002C8A87}" dt="2020-06-04T00:13:27.552" v="45"/>
          <ac:graphicFrameMkLst>
            <pc:docMk/>
            <pc:sldMk cId="401295589" sldId="401"/>
            <ac:graphicFrameMk id="16" creationId="{6496A80E-CA45-48B8-B526-71BEA152AED5}"/>
          </ac:graphicFrameMkLst>
        </pc:graphicFrameChg>
        <pc:graphicFrameChg chg="del mod">
          <ac:chgData name="CAI JUN" userId="08ce88e1165b00db" providerId="LiveId" clId="{BD8B18AC-E211-4FA3-AF8D-E6BC002C8A87}" dt="2020-06-04T00:14:44.927" v="50" actId="478"/>
          <ac:graphicFrameMkLst>
            <pc:docMk/>
            <pc:sldMk cId="401295589" sldId="401"/>
            <ac:graphicFrameMk id="18" creationId="{EB2C3AF0-F3BD-4FBB-85D3-3F3554CAD40A}"/>
          </ac:graphicFrameMkLst>
        </pc:graphicFrameChg>
      </pc:sldChg>
      <pc:sldChg chg="modSp mod">
        <pc:chgData name="CAI JUN" userId="08ce88e1165b00db" providerId="LiveId" clId="{BD8B18AC-E211-4FA3-AF8D-E6BC002C8A87}" dt="2020-06-07T02:29:26.725" v="4951"/>
        <pc:sldMkLst>
          <pc:docMk/>
          <pc:sldMk cId="1964381356" sldId="402"/>
        </pc:sldMkLst>
        <pc:spChg chg="mod">
          <ac:chgData name="CAI JUN" userId="08ce88e1165b00db" providerId="LiveId" clId="{BD8B18AC-E211-4FA3-AF8D-E6BC002C8A87}" dt="2020-06-04T00:26:29.366" v="288" actId="207"/>
          <ac:spMkLst>
            <pc:docMk/>
            <pc:sldMk cId="1964381356" sldId="402"/>
            <ac:spMk id="2" creationId="{00000000-0000-0000-0000-000000000000}"/>
          </ac:spMkLst>
        </pc:spChg>
        <pc:spChg chg="mod">
          <ac:chgData name="CAI JUN" userId="08ce88e1165b00db" providerId="LiveId" clId="{BD8B18AC-E211-4FA3-AF8D-E6BC002C8A87}" dt="2020-06-04T00:26:46.194" v="290"/>
          <ac:spMkLst>
            <pc:docMk/>
            <pc:sldMk cId="1964381356" sldId="402"/>
            <ac:spMk id="3" creationId="{00000000-0000-0000-0000-000000000000}"/>
          </ac:spMkLst>
        </pc:spChg>
        <pc:spChg chg="mod">
          <ac:chgData name="CAI JUN" userId="08ce88e1165b00db" providerId="LiveId" clId="{BD8B18AC-E211-4FA3-AF8D-E6BC002C8A87}" dt="2020-06-04T00:26:56.631" v="293"/>
          <ac:spMkLst>
            <pc:docMk/>
            <pc:sldMk cId="1964381356" sldId="402"/>
            <ac:spMk id="7" creationId="{00000000-0000-0000-0000-000000000000}"/>
          </ac:spMkLst>
        </pc:spChg>
        <pc:grpChg chg="mod">
          <ac:chgData name="CAI JUN" userId="08ce88e1165b00db" providerId="LiveId" clId="{BD8B18AC-E211-4FA3-AF8D-E6BC002C8A87}" dt="2020-06-04T00:26:56.631" v="293"/>
          <ac:grpSpMkLst>
            <pc:docMk/>
            <pc:sldMk cId="1964381356" sldId="402"/>
            <ac:grpSpMk id="5" creationId="{8BE204B4-A5BB-4312-858B-EEF7DBF159A8}"/>
          </ac:grpSpMkLst>
        </pc:grpChg>
        <pc:grpChg chg="mod">
          <ac:chgData name="CAI JUN" userId="08ce88e1165b00db" providerId="LiveId" clId="{BD8B18AC-E211-4FA3-AF8D-E6BC002C8A87}" dt="2020-06-04T00:26:46.194" v="290"/>
          <ac:grpSpMkLst>
            <pc:docMk/>
            <pc:sldMk cId="1964381356" sldId="402"/>
            <ac:grpSpMk id="12" creationId="{BB7992D4-9D91-404E-89AA-5B0F29401344}"/>
          </ac:grpSpMkLst>
        </pc:grpChg>
        <pc:graphicFrameChg chg="mod">
          <ac:chgData name="CAI JUN" userId="08ce88e1165b00db" providerId="LiveId" clId="{BD8B18AC-E211-4FA3-AF8D-E6BC002C8A87}" dt="2020-06-07T02:29:20.772" v="4949"/>
          <ac:graphicFrameMkLst>
            <pc:docMk/>
            <pc:sldMk cId="1964381356" sldId="402"/>
            <ac:graphicFrameMk id="4" creationId="{00000000-0000-0000-0000-000000000000}"/>
          </ac:graphicFrameMkLst>
        </pc:graphicFrameChg>
        <pc:graphicFrameChg chg="mod">
          <ac:chgData name="CAI JUN" userId="08ce88e1165b00db" providerId="LiveId" clId="{BD8B18AC-E211-4FA3-AF8D-E6BC002C8A87}" dt="2020-06-04T00:26:56.631" v="293"/>
          <ac:graphicFrameMkLst>
            <pc:docMk/>
            <pc:sldMk cId="1964381356" sldId="402"/>
            <ac:graphicFrameMk id="6" creationId="{00000000-0000-0000-0000-000000000000}"/>
          </ac:graphicFrameMkLst>
        </pc:graphicFrameChg>
        <pc:graphicFrameChg chg="mod">
          <ac:chgData name="CAI JUN" userId="08ce88e1165b00db" providerId="LiveId" clId="{BD8B18AC-E211-4FA3-AF8D-E6BC002C8A87}" dt="2020-06-07T02:29:26.725" v="4951"/>
          <ac:graphicFrameMkLst>
            <pc:docMk/>
            <pc:sldMk cId="1964381356" sldId="402"/>
            <ac:graphicFrameMk id="8" creationId="{00000000-0000-0000-0000-000000000000}"/>
          </ac:graphicFrameMkLst>
        </pc:graphicFrameChg>
      </pc:sldChg>
      <pc:sldChg chg="modSp mod">
        <pc:chgData name="CAI JUN" userId="08ce88e1165b00db" providerId="LiveId" clId="{BD8B18AC-E211-4FA3-AF8D-E6BC002C8A87}" dt="2020-06-07T02:29:56.056" v="4957"/>
        <pc:sldMkLst>
          <pc:docMk/>
          <pc:sldMk cId="297338621" sldId="414"/>
        </pc:sldMkLst>
        <pc:spChg chg="mod">
          <ac:chgData name="CAI JUN" userId="08ce88e1165b00db" providerId="LiveId" clId="{BD8B18AC-E211-4FA3-AF8D-E6BC002C8A87}" dt="2020-06-04T00:27:26.288" v="297"/>
          <ac:spMkLst>
            <pc:docMk/>
            <pc:sldMk cId="297338621" sldId="414"/>
            <ac:spMk id="2" creationId="{00000000-0000-0000-0000-000000000000}"/>
          </ac:spMkLst>
        </pc:spChg>
        <pc:spChg chg="mod">
          <ac:chgData name="CAI JUN" userId="08ce88e1165b00db" providerId="LiveId" clId="{BD8B18AC-E211-4FA3-AF8D-E6BC002C8A87}" dt="2020-06-04T00:28:15.959" v="310"/>
          <ac:spMkLst>
            <pc:docMk/>
            <pc:sldMk cId="297338621" sldId="414"/>
            <ac:spMk id="11" creationId="{00000000-0000-0000-0000-000000000000}"/>
          </ac:spMkLst>
        </pc:spChg>
        <pc:spChg chg="mod">
          <ac:chgData name="CAI JUN" userId="08ce88e1165b00db" providerId="LiveId" clId="{BD8B18AC-E211-4FA3-AF8D-E6BC002C8A87}" dt="2020-06-04T00:27:39.866" v="301"/>
          <ac:spMkLst>
            <pc:docMk/>
            <pc:sldMk cId="297338621" sldId="414"/>
            <ac:spMk id="12" creationId="{3C97A8D2-F008-4C2B-AF74-B17439D1FA9A}"/>
          </ac:spMkLst>
        </pc:spChg>
        <pc:spChg chg="mod">
          <ac:chgData name="CAI JUN" userId="08ce88e1165b00db" providerId="LiveId" clId="{BD8B18AC-E211-4FA3-AF8D-E6BC002C8A87}" dt="2020-06-04T00:27:30.913" v="299" actId="113"/>
          <ac:spMkLst>
            <pc:docMk/>
            <pc:sldMk cId="297338621" sldId="414"/>
            <ac:spMk id="14" creationId="{D8F1EAEC-5C13-40CC-9915-624950FCF95D}"/>
          </ac:spMkLst>
        </pc:spChg>
        <pc:grpChg chg="mod">
          <ac:chgData name="CAI JUN" userId="08ce88e1165b00db" providerId="LiveId" clId="{BD8B18AC-E211-4FA3-AF8D-E6BC002C8A87}" dt="2020-06-04T00:28:15.959" v="310"/>
          <ac:grpSpMkLst>
            <pc:docMk/>
            <pc:sldMk cId="297338621" sldId="414"/>
            <ac:grpSpMk id="3" creationId="{E0E6FB16-1273-4D69-A6F7-F0436FC9A657}"/>
          </ac:grpSpMkLst>
        </pc:grpChg>
        <pc:grpChg chg="mod">
          <ac:chgData name="CAI JUN" userId="08ce88e1165b00db" providerId="LiveId" clId="{BD8B18AC-E211-4FA3-AF8D-E6BC002C8A87}" dt="2020-06-04T00:27:39.866" v="301"/>
          <ac:grpSpMkLst>
            <pc:docMk/>
            <pc:sldMk cId="297338621" sldId="414"/>
            <ac:grpSpMk id="5" creationId="{25C19848-88F8-412B-A5D5-9F3797AF64A7}"/>
          </ac:grpSpMkLst>
        </pc:grpChg>
        <pc:grpChg chg="mod">
          <ac:chgData name="CAI JUN" userId="08ce88e1165b00db" providerId="LiveId" clId="{BD8B18AC-E211-4FA3-AF8D-E6BC002C8A87}" dt="2020-06-04T00:27:26.288" v="297"/>
          <ac:grpSpMkLst>
            <pc:docMk/>
            <pc:sldMk cId="297338621" sldId="414"/>
            <ac:grpSpMk id="6" creationId="{BAF1F966-426D-4B79-B2C3-51959322B0DD}"/>
          </ac:grpSpMkLst>
        </pc:grpChg>
        <pc:graphicFrameChg chg="mod">
          <ac:chgData name="CAI JUN" userId="08ce88e1165b00db" providerId="LiveId" clId="{BD8B18AC-E211-4FA3-AF8D-E6BC002C8A87}" dt="2020-06-07T02:29:39.509" v="4953"/>
          <ac:graphicFrameMkLst>
            <pc:docMk/>
            <pc:sldMk cId="297338621" sldId="414"/>
            <ac:graphicFrameMk id="4" creationId="{00000000-0000-0000-0000-000000000000}"/>
          </ac:graphicFrameMkLst>
        </pc:graphicFrameChg>
        <pc:graphicFrameChg chg="mod">
          <ac:chgData name="CAI JUN" userId="08ce88e1165b00db" providerId="LiveId" clId="{BD8B18AC-E211-4FA3-AF8D-E6BC002C8A87}" dt="2020-06-04T00:27:56.694" v="306"/>
          <ac:graphicFrameMkLst>
            <pc:docMk/>
            <pc:sldMk cId="297338621" sldId="414"/>
            <ac:graphicFrameMk id="8" creationId="{00000000-0000-0000-0000-000000000000}"/>
          </ac:graphicFrameMkLst>
        </pc:graphicFrameChg>
        <pc:graphicFrameChg chg="mod">
          <ac:chgData name="CAI JUN" userId="08ce88e1165b00db" providerId="LiveId" clId="{BD8B18AC-E211-4FA3-AF8D-E6BC002C8A87}" dt="2020-06-04T00:27:39.866" v="301"/>
          <ac:graphicFrameMkLst>
            <pc:docMk/>
            <pc:sldMk cId="297338621" sldId="414"/>
            <ac:graphicFrameMk id="9" creationId="{92A89491-2E3E-443E-B279-0072D55372C7}"/>
          </ac:graphicFrameMkLst>
        </pc:graphicFrameChg>
        <pc:graphicFrameChg chg="mod">
          <ac:chgData name="CAI JUN" userId="08ce88e1165b00db" providerId="LiveId" clId="{BD8B18AC-E211-4FA3-AF8D-E6BC002C8A87}" dt="2020-06-04T00:27:49.194" v="303"/>
          <ac:graphicFrameMkLst>
            <pc:docMk/>
            <pc:sldMk cId="297338621" sldId="414"/>
            <ac:graphicFrameMk id="13" creationId="{BFC7CBC4-7DEC-40CD-98A1-920A9FBDDF65}"/>
          </ac:graphicFrameMkLst>
        </pc:graphicFrameChg>
        <pc:graphicFrameChg chg="mod">
          <ac:chgData name="CAI JUN" userId="08ce88e1165b00db" providerId="LiveId" clId="{BD8B18AC-E211-4FA3-AF8D-E6BC002C8A87}" dt="2020-06-07T02:29:51.025" v="4955"/>
          <ac:graphicFrameMkLst>
            <pc:docMk/>
            <pc:sldMk cId="297338621" sldId="414"/>
            <ac:graphicFrameMk id="16" creationId="{D48C7913-E50F-40ED-A6BC-739CDC48344B}"/>
          </ac:graphicFrameMkLst>
        </pc:graphicFrameChg>
        <pc:graphicFrameChg chg="mod">
          <ac:chgData name="CAI JUN" userId="08ce88e1165b00db" providerId="LiveId" clId="{BD8B18AC-E211-4FA3-AF8D-E6BC002C8A87}" dt="2020-06-07T02:29:56.056" v="4957"/>
          <ac:graphicFrameMkLst>
            <pc:docMk/>
            <pc:sldMk cId="297338621" sldId="414"/>
            <ac:graphicFrameMk id="17" creationId="{80428E63-6272-45FF-B4E3-F7B16F7752C9}"/>
          </ac:graphicFrameMkLst>
        </pc:graphicFrameChg>
        <pc:cxnChg chg="mod">
          <ac:chgData name="CAI JUN" userId="08ce88e1165b00db" providerId="LiveId" clId="{BD8B18AC-E211-4FA3-AF8D-E6BC002C8A87}" dt="2020-06-04T00:27:39.866" v="301"/>
          <ac:cxnSpMkLst>
            <pc:docMk/>
            <pc:sldMk cId="297338621" sldId="414"/>
            <ac:cxnSpMk id="10" creationId="{108A2993-550B-40B7-810D-DEC850F27FA6}"/>
          </ac:cxnSpMkLst>
        </pc:cxnChg>
      </pc:sldChg>
      <pc:sldChg chg="modAnim">
        <pc:chgData name="CAI JUN" userId="08ce88e1165b00db" providerId="LiveId" clId="{BD8B18AC-E211-4FA3-AF8D-E6BC002C8A87}" dt="2020-06-07T02:15:35.997" v="4739"/>
        <pc:sldMkLst>
          <pc:docMk/>
          <pc:sldMk cId="0" sldId="424"/>
        </pc:sldMkLst>
      </pc:sldChg>
      <pc:sldChg chg="modSp mod modAnim">
        <pc:chgData name="CAI JUN" userId="08ce88e1165b00db" providerId="LiveId" clId="{BD8B18AC-E211-4FA3-AF8D-E6BC002C8A87}" dt="2020-06-07T02:16:30.426" v="4751"/>
        <pc:sldMkLst>
          <pc:docMk/>
          <pc:sldMk cId="0" sldId="426"/>
        </pc:sldMkLst>
        <pc:spChg chg="mod">
          <ac:chgData name="CAI JUN" userId="08ce88e1165b00db" providerId="LiveId" clId="{BD8B18AC-E211-4FA3-AF8D-E6BC002C8A87}" dt="2020-06-07T02:16:30.426" v="4751"/>
          <ac:spMkLst>
            <pc:docMk/>
            <pc:sldMk cId="0" sldId="426"/>
            <ac:spMk id="17411" creationId="{00000000-0000-0000-0000-000000000000}"/>
          </ac:spMkLst>
        </pc:spChg>
        <pc:graphicFrameChg chg="mod">
          <ac:chgData name="CAI JUN" userId="08ce88e1165b00db" providerId="LiveId" clId="{BD8B18AC-E211-4FA3-AF8D-E6BC002C8A87}" dt="2020-06-04T01:17:40.067" v="2128" actId="1035"/>
          <ac:graphicFrameMkLst>
            <pc:docMk/>
            <pc:sldMk cId="0" sldId="426"/>
            <ac:graphicFrameMk id="17412" creationId="{00000000-0000-0000-0000-000000000000}"/>
          </ac:graphicFrameMkLst>
        </pc:graphicFrameChg>
        <pc:graphicFrameChg chg="mod">
          <ac:chgData name="CAI JUN" userId="08ce88e1165b00db" providerId="LiveId" clId="{BD8B18AC-E211-4FA3-AF8D-E6BC002C8A87}" dt="2020-06-04T01:17:44.598" v="2135" actId="1035"/>
          <ac:graphicFrameMkLst>
            <pc:docMk/>
            <pc:sldMk cId="0" sldId="426"/>
            <ac:graphicFrameMk id="17414" creationId="{00000000-0000-0000-0000-000000000000}"/>
          </ac:graphicFrameMkLst>
        </pc:graphicFrameChg>
        <pc:graphicFrameChg chg="mod">
          <ac:chgData name="CAI JUN" userId="08ce88e1165b00db" providerId="LiveId" clId="{BD8B18AC-E211-4FA3-AF8D-E6BC002C8A87}" dt="2020-06-04T01:16:39.895" v="2018" actId="1035"/>
          <ac:graphicFrameMkLst>
            <pc:docMk/>
            <pc:sldMk cId="0" sldId="426"/>
            <ac:graphicFrameMk id="17416" creationId="{00000000-0000-0000-0000-000000000000}"/>
          </ac:graphicFrameMkLst>
        </pc:graphicFrameChg>
      </pc:sldChg>
      <pc:sldChg chg="modSp">
        <pc:chgData name="CAI JUN" userId="08ce88e1165b00db" providerId="LiveId" clId="{BD8B18AC-E211-4FA3-AF8D-E6BC002C8A87}" dt="2020-06-07T00:45:16.299" v="2352"/>
        <pc:sldMkLst>
          <pc:docMk/>
          <pc:sldMk cId="0" sldId="431"/>
        </pc:sldMkLst>
        <pc:graphicFrameChg chg="mod">
          <ac:chgData name="CAI JUN" userId="08ce88e1165b00db" providerId="LiveId" clId="{BD8B18AC-E211-4FA3-AF8D-E6BC002C8A87}" dt="2020-06-07T00:45:16.299" v="2352"/>
          <ac:graphicFrameMkLst>
            <pc:docMk/>
            <pc:sldMk cId="0" sldId="431"/>
            <ac:graphicFrameMk id="23562" creationId="{00000000-0000-0000-0000-000000000000}"/>
          </ac:graphicFrameMkLst>
        </pc:graphicFrameChg>
      </pc:sldChg>
      <pc:sldChg chg="addSp delSp modSp mod delAnim modAnim">
        <pc:chgData name="CAI JUN" userId="08ce88e1165b00db" providerId="LiveId" clId="{BD8B18AC-E211-4FA3-AF8D-E6BC002C8A87}" dt="2020-06-07T00:46:00.681" v="2356"/>
        <pc:sldMkLst>
          <pc:docMk/>
          <pc:sldMk cId="0" sldId="432"/>
        </pc:sldMkLst>
        <pc:spChg chg="add mod">
          <ac:chgData name="CAI JUN" userId="08ce88e1165b00db" providerId="LiveId" clId="{BD8B18AC-E211-4FA3-AF8D-E6BC002C8A87}" dt="2020-06-04T00:42:50.763" v="1093"/>
          <ac:spMkLst>
            <pc:docMk/>
            <pc:sldMk cId="0" sldId="432"/>
            <ac:spMk id="2" creationId="{56416BD2-7CAB-4312-84B5-3CAF3F2368FB}"/>
          </ac:spMkLst>
        </pc:spChg>
        <pc:spChg chg="mod">
          <ac:chgData name="CAI JUN" userId="08ce88e1165b00db" providerId="LiveId" clId="{BD8B18AC-E211-4FA3-AF8D-E6BC002C8A87}" dt="2020-06-04T00:39:09.592" v="685" actId="947"/>
          <ac:spMkLst>
            <pc:docMk/>
            <pc:sldMk cId="0" sldId="432"/>
            <ac:spMk id="24593" creationId="{00000000-0000-0000-0000-000000000000}"/>
          </ac:spMkLst>
        </pc:spChg>
        <pc:graphicFrameChg chg="add mod">
          <ac:chgData name="CAI JUN" userId="08ce88e1165b00db" providerId="LiveId" clId="{BD8B18AC-E211-4FA3-AF8D-E6BC002C8A87}" dt="2020-06-04T00:46:32.248" v="1203" actId="1035"/>
          <ac:graphicFrameMkLst>
            <pc:docMk/>
            <pc:sldMk cId="0" sldId="432"/>
            <ac:graphicFrameMk id="22" creationId="{7163020A-0159-45CD-A7CC-A81FD1B0618B}"/>
          </ac:graphicFrameMkLst>
        </pc:graphicFrameChg>
        <pc:graphicFrameChg chg="add mod">
          <ac:chgData name="CAI JUN" userId="08ce88e1165b00db" providerId="LiveId" clId="{BD8B18AC-E211-4FA3-AF8D-E6BC002C8A87}" dt="2020-06-04T00:46:16.451" v="1170" actId="1038"/>
          <ac:graphicFrameMkLst>
            <pc:docMk/>
            <pc:sldMk cId="0" sldId="432"/>
            <ac:graphicFrameMk id="23" creationId="{43CA92D1-3637-4D15-9DF8-51EC1236F092}"/>
          </ac:graphicFrameMkLst>
        </pc:graphicFrameChg>
        <pc:graphicFrameChg chg="add mod">
          <ac:chgData name="CAI JUN" userId="08ce88e1165b00db" providerId="LiveId" clId="{BD8B18AC-E211-4FA3-AF8D-E6BC002C8A87}" dt="2020-06-04T00:46:25.092" v="1186" actId="1038"/>
          <ac:graphicFrameMkLst>
            <pc:docMk/>
            <pc:sldMk cId="0" sldId="432"/>
            <ac:graphicFrameMk id="24" creationId="{2F288712-FA56-4A98-B0C0-69FC34EF2C1F}"/>
          </ac:graphicFrameMkLst>
        </pc:graphicFrameChg>
        <pc:graphicFrameChg chg="add mod">
          <ac:chgData name="CAI JUN" userId="08ce88e1165b00db" providerId="LiveId" clId="{BD8B18AC-E211-4FA3-AF8D-E6BC002C8A87}" dt="2020-06-04T00:45:31.029" v="1146" actId="1035"/>
          <ac:graphicFrameMkLst>
            <pc:docMk/>
            <pc:sldMk cId="0" sldId="432"/>
            <ac:graphicFrameMk id="25" creationId="{26197389-277D-43E0-A91D-5322EA049AB0}"/>
          </ac:graphicFrameMkLst>
        </pc:graphicFrameChg>
        <pc:graphicFrameChg chg="add mod">
          <ac:chgData name="CAI JUN" userId="08ce88e1165b00db" providerId="LiveId" clId="{BD8B18AC-E211-4FA3-AF8D-E6BC002C8A87}" dt="2020-06-04T00:46:54.013" v="1227" actId="1037"/>
          <ac:graphicFrameMkLst>
            <pc:docMk/>
            <pc:sldMk cId="0" sldId="432"/>
            <ac:graphicFrameMk id="26" creationId="{9B7944D0-DCD2-4180-B114-7D50AB95DEC0}"/>
          </ac:graphicFrameMkLst>
        </pc:graphicFrameChg>
        <pc:graphicFrameChg chg="add mod">
          <ac:chgData name="CAI JUN" userId="08ce88e1165b00db" providerId="LiveId" clId="{BD8B18AC-E211-4FA3-AF8D-E6BC002C8A87}" dt="2020-06-04T00:46:36.873" v="1207" actId="1038"/>
          <ac:graphicFrameMkLst>
            <pc:docMk/>
            <pc:sldMk cId="0" sldId="432"/>
            <ac:graphicFrameMk id="27" creationId="{7C5252DB-6340-406D-865D-70E9BA037874}"/>
          </ac:graphicFrameMkLst>
        </pc:graphicFrameChg>
        <pc:graphicFrameChg chg="add mod">
          <ac:chgData name="CAI JUN" userId="08ce88e1165b00db" providerId="LiveId" clId="{BD8B18AC-E211-4FA3-AF8D-E6BC002C8A87}" dt="2020-06-07T00:46:00.681" v="2356"/>
          <ac:graphicFrameMkLst>
            <pc:docMk/>
            <pc:sldMk cId="0" sldId="432"/>
            <ac:graphicFrameMk id="28" creationId="{0CCE5718-0600-4ACC-9DEC-DA302C064F96}"/>
          </ac:graphicFrameMkLst>
        </pc:graphicFrameChg>
        <pc:graphicFrameChg chg="del mod">
          <ac:chgData name="CAI JUN" userId="08ce88e1165b00db" providerId="LiveId" clId="{BD8B18AC-E211-4FA3-AF8D-E6BC002C8A87}" dt="2020-06-04T00:39:33.123" v="687" actId="478"/>
          <ac:graphicFrameMkLst>
            <pc:docMk/>
            <pc:sldMk cId="0" sldId="432"/>
            <ac:graphicFrameMk id="23557" creationId="{00000000-0000-0000-0000-000000000000}"/>
          </ac:graphicFrameMkLst>
        </pc:graphicFrameChg>
        <pc:graphicFrameChg chg="del mod">
          <ac:chgData name="CAI JUN" userId="08ce88e1165b00db" providerId="LiveId" clId="{BD8B18AC-E211-4FA3-AF8D-E6BC002C8A87}" dt="2020-06-04T00:39:33.123" v="687" actId="478"/>
          <ac:graphicFrameMkLst>
            <pc:docMk/>
            <pc:sldMk cId="0" sldId="432"/>
            <ac:graphicFrameMk id="23558" creationId="{00000000-0000-0000-0000-000000000000}"/>
          </ac:graphicFrameMkLst>
        </pc:graphicFrameChg>
        <pc:graphicFrameChg chg="del mod">
          <ac:chgData name="CAI JUN" userId="08ce88e1165b00db" providerId="LiveId" clId="{BD8B18AC-E211-4FA3-AF8D-E6BC002C8A87}" dt="2020-06-04T00:39:33.123" v="687" actId="478"/>
          <ac:graphicFrameMkLst>
            <pc:docMk/>
            <pc:sldMk cId="0" sldId="432"/>
            <ac:graphicFrameMk id="23559" creationId="{00000000-0000-0000-0000-000000000000}"/>
          </ac:graphicFrameMkLst>
        </pc:graphicFrameChg>
        <pc:graphicFrameChg chg="del mod">
          <ac:chgData name="CAI JUN" userId="08ce88e1165b00db" providerId="LiveId" clId="{BD8B18AC-E211-4FA3-AF8D-E6BC002C8A87}" dt="2020-06-04T00:39:33.123" v="687" actId="478"/>
          <ac:graphicFrameMkLst>
            <pc:docMk/>
            <pc:sldMk cId="0" sldId="432"/>
            <ac:graphicFrameMk id="23560" creationId="{00000000-0000-0000-0000-000000000000}"/>
          </ac:graphicFrameMkLst>
        </pc:graphicFrameChg>
        <pc:graphicFrameChg chg="del mod">
          <ac:chgData name="CAI JUN" userId="08ce88e1165b00db" providerId="LiveId" clId="{BD8B18AC-E211-4FA3-AF8D-E6BC002C8A87}" dt="2020-06-04T00:39:33.123" v="687" actId="478"/>
          <ac:graphicFrameMkLst>
            <pc:docMk/>
            <pc:sldMk cId="0" sldId="432"/>
            <ac:graphicFrameMk id="23561" creationId="{00000000-0000-0000-0000-000000000000}"/>
          </ac:graphicFrameMkLst>
        </pc:graphicFrameChg>
        <pc:graphicFrameChg chg="del mod">
          <ac:chgData name="CAI JUN" userId="08ce88e1165b00db" providerId="LiveId" clId="{BD8B18AC-E211-4FA3-AF8D-E6BC002C8A87}" dt="2020-06-04T00:39:33.123" v="687" actId="478"/>
          <ac:graphicFrameMkLst>
            <pc:docMk/>
            <pc:sldMk cId="0" sldId="432"/>
            <ac:graphicFrameMk id="23562" creationId="{00000000-0000-0000-0000-000000000000}"/>
          </ac:graphicFrameMkLst>
        </pc:graphicFrameChg>
        <pc:graphicFrameChg chg="del mod">
          <ac:chgData name="CAI JUN" userId="08ce88e1165b00db" providerId="LiveId" clId="{BD8B18AC-E211-4FA3-AF8D-E6BC002C8A87}" dt="2020-06-04T00:39:33.123" v="687" actId="478"/>
          <ac:graphicFrameMkLst>
            <pc:docMk/>
            <pc:sldMk cId="0" sldId="432"/>
            <ac:graphicFrameMk id="23563" creationId="{00000000-0000-0000-0000-000000000000}"/>
          </ac:graphicFrameMkLst>
        </pc:graphicFrameChg>
        <pc:graphicFrameChg chg="del mod">
          <ac:chgData name="CAI JUN" userId="08ce88e1165b00db" providerId="LiveId" clId="{BD8B18AC-E211-4FA3-AF8D-E6BC002C8A87}" dt="2020-06-04T00:39:33.123" v="687" actId="478"/>
          <ac:graphicFrameMkLst>
            <pc:docMk/>
            <pc:sldMk cId="0" sldId="432"/>
            <ac:graphicFrameMk id="23564" creationId="{00000000-0000-0000-0000-000000000000}"/>
          </ac:graphicFrameMkLst>
        </pc:graphicFrameChg>
      </pc:sldChg>
      <pc:sldChg chg="addSp delSp modSp mod delAnim modAnim">
        <pc:chgData name="CAI JUN" userId="08ce88e1165b00db" providerId="LiveId" clId="{BD8B18AC-E211-4FA3-AF8D-E6BC002C8A87}" dt="2020-06-04T00:57:29.763" v="1478"/>
        <pc:sldMkLst>
          <pc:docMk/>
          <pc:sldMk cId="0" sldId="433"/>
        </pc:sldMkLst>
        <pc:spChg chg="mod">
          <ac:chgData name="CAI JUN" userId="08ce88e1165b00db" providerId="LiveId" clId="{BD8B18AC-E211-4FA3-AF8D-E6BC002C8A87}" dt="2020-06-04T00:50:57.982" v="1257"/>
          <ac:spMkLst>
            <pc:docMk/>
            <pc:sldMk cId="0" sldId="433"/>
            <ac:spMk id="25" creationId="{AE383D4D-DC8A-40B4-BE2C-2AFB5C958BEB}"/>
          </ac:spMkLst>
        </pc:spChg>
        <pc:spChg chg="mod">
          <ac:chgData name="CAI JUN" userId="08ce88e1165b00db" providerId="LiveId" clId="{BD8B18AC-E211-4FA3-AF8D-E6BC002C8A87}" dt="2020-06-04T00:50:57.982" v="1257"/>
          <ac:spMkLst>
            <pc:docMk/>
            <pc:sldMk cId="0" sldId="433"/>
            <ac:spMk id="26" creationId="{210E9F34-0702-436F-AB92-DCEEDE67B992}"/>
          </ac:spMkLst>
        </pc:spChg>
        <pc:spChg chg="mod">
          <ac:chgData name="CAI JUN" userId="08ce88e1165b00db" providerId="LiveId" clId="{BD8B18AC-E211-4FA3-AF8D-E6BC002C8A87}" dt="2020-06-04T00:50:57.982" v="1257"/>
          <ac:spMkLst>
            <pc:docMk/>
            <pc:sldMk cId="0" sldId="433"/>
            <ac:spMk id="27" creationId="{3F81061F-4A8E-476A-A267-EC8DDC0C391F}"/>
          </ac:spMkLst>
        </pc:spChg>
        <pc:spChg chg="mod">
          <ac:chgData name="CAI JUN" userId="08ce88e1165b00db" providerId="LiveId" clId="{BD8B18AC-E211-4FA3-AF8D-E6BC002C8A87}" dt="2020-06-04T00:50:57.982" v="1257"/>
          <ac:spMkLst>
            <pc:docMk/>
            <pc:sldMk cId="0" sldId="433"/>
            <ac:spMk id="28" creationId="{190B5EE7-1D23-40D3-B943-398CAD82B62C}"/>
          </ac:spMkLst>
        </pc:spChg>
        <pc:spChg chg="mod">
          <ac:chgData name="CAI JUN" userId="08ce88e1165b00db" providerId="LiveId" clId="{BD8B18AC-E211-4FA3-AF8D-E6BC002C8A87}" dt="2020-06-04T00:50:57.982" v="1257"/>
          <ac:spMkLst>
            <pc:docMk/>
            <pc:sldMk cId="0" sldId="433"/>
            <ac:spMk id="29" creationId="{9E714947-D96B-4C59-8C1A-3B68778AD776}"/>
          </ac:spMkLst>
        </pc:spChg>
        <pc:spChg chg="add mod">
          <ac:chgData name="CAI JUN" userId="08ce88e1165b00db" providerId="LiveId" clId="{BD8B18AC-E211-4FA3-AF8D-E6BC002C8A87}" dt="2020-06-04T00:55:25.279" v="1436"/>
          <ac:spMkLst>
            <pc:docMk/>
            <pc:sldMk cId="0" sldId="433"/>
            <ac:spMk id="30" creationId="{0262DEAB-80C9-49E4-B311-076FE9A9271B}"/>
          </ac:spMkLst>
        </pc:spChg>
        <pc:spChg chg="del mod">
          <ac:chgData name="CAI JUN" userId="08ce88e1165b00db" providerId="LiveId" clId="{BD8B18AC-E211-4FA3-AF8D-E6BC002C8A87}" dt="2020-06-04T00:34:42.748" v="599" actId="478"/>
          <ac:spMkLst>
            <pc:docMk/>
            <pc:sldMk cId="0" sldId="433"/>
            <ac:spMk id="24578" creationId="{00000000-0000-0000-0000-000000000000}"/>
          </ac:spMkLst>
        </pc:spChg>
        <pc:spChg chg="del mod">
          <ac:chgData name="CAI JUN" userId="08ce88e1165b00db" providerId="LiveId" clId="{BD8B18AC-E211-4FA3-AF8D-E6BC002C8A87}" dt="2020-06-04T00:33:55.842" v="517" actId="478"/>
          <ac:spMkLst>
            <pc:docMk/>
            <pc:sldMk cId="0" sldId="433"/>
            <ac:spMk id="24585" creationId="{00000000-0000-0000-0000-000000000000}"/>
          </ac:spMkLst>
        </pc:spChg>
        <pc:spChg chg="mod">
          <ac:chgData name="CAI JUN" userId="08ce88e1165b00db" providerId="LiveId" clId="{BD8B18AC-E211-4FA3-AF8D-E6BC002C8A87}" dt="2020-06-04T00:37:31.748" v="674"/>
          <ac:spMkLst>
            <pc:docMk/>
            <pc:sldMk cId="0" sldId="433"/>
            <ac:spMk id="25614" creationId="{00000000-0000-0000-0000-000000000000}"/>
          </ac:spMkLst>
        </pc:spChg>
        <pc:spChg chg="mod">
          <ac:chgData name="CAI JUN" userId="08ce88e1165b00db" providerId="LiveId" clId="{BD8B18AC-E211-4FA3-AF8D-E6BC002C8A87}" dt="2020-06-04T00:37:31.748" v="674"/>
          <ac:spMkLst>
            <pc:docMk/>
            <pc:sldMk cId="0" sldId="433"/>
            <ac:spMk id="25615" creationId="{00000000-0000-0000-0000-000000000000}"/>
          </ac:spMkLst>
        </pc:spChg>
        <pc:spChg chg="mod">
          <ac:chgData name="CAI JUN" userId="08ce88e1165b00db" providerId="LiveId" clId="{BD8B18AC-E211-4FA3-AF8D-E6BC002C8A87}" dt="2020-06-04T00:37:31.748" v="674"/>
          <ac:spMkLst>
            <pc:docMk/>
            <pc:sldMk cId="0" sldId="433"/>
            <ac:spMk id="25616" creationId="{00000000-0000-0000-0000-000000000000}"/>
          </ac:spMkLst>
        </pc:spChg>
        <pc:spChg chg="mod">
          <ac:chgData name="CAI JUN" userId="08ce88e1165b00db" providerId="LiveId" clId="{BD8B18AC-E211-4FA3-AF8D-E6BC002C8A87}" dt="2020-06-04T00:37:31.748" v="674"/>
          <ac:spMkLst>
            <pc:docMk/>
            <pc:sldMk cId="0" sldId="433"/>
            <ac:spMk id="25617" creationId="{00000000-0000-0000-0000-000000000000}"/>
          </ac:spMkLst>
        </pc:spChg>
        <pc:spChg chg="mod">
          <ac:chgData name="CAI JUN" userId="08ce88e1165b00db" providerId="LiveId" clId="{BD8B18AC-E211-4FA3-AF8D-E6BC002C8A87}" dt="2020-06-04T00:37:31.748" v="674"/>
          <ac:spMkLst>
            <pc:docMk/>
            <pc:sldMk cId="0" sldId="433"/>
            <ac:spMk id="25618" creationId="{00000000-0000-0000-0000-000000000000}"/>
          </ac:spMkLst>
        </pc:spChg>
        <pc:grpChg chg="add del mod">
          <ac:chgData name="CAI JUN" userId="08ce88e1165b00db" providerId="LiveId" clId="{BD8B18AC-E211-4FA3-AF8D-E6BC002C8A87}" dt="2020-06-04T00:34:42.748" v="599" actId="478"/>
          <ac:grpSpMkLst>
            <pc:docMk/>
            <pc:sldMk cId="0" sldId="433"/>
            <ac:grpSpMk id="2" creationId="{5CB6DBAF-A67E-416C-9324-8964F3628995}"/>
          </ac:grpSpMkLst>
        </pc:grpChg>
        <pc:grpChg chg="add mod">
          <ac:chgData name="CAI JUN" userId="08ce88e1165b00db" providerId="LiveId" clId="{BD8B18AC-E211-4FA3-AF8D-E6BC002C8A87}" dt="2020-06-04T00:50:57.982" v="1257"/>
          <ac:grpSpMkLst>
            <pc:docMk/>
            <pc:sldMk cId="0" sldId="433"/>
            <ac:grpSpMk id="24" creationId="{A5E24226-4BCF-4598-86A2-42C616C03B0C}"/>
          </ac:grpSpMkLst>
        </pc:grpChg>
        <pc:grpChg chg="del mod">
          <ac:chgData name="CAI JUN" userId="08ce88e1165b00db" providerId="LiveId" clId="{BD8B18AC-E211-4FA3-AF8D-E6BC002C8A87}" dt="2020-06-04T00:37:58.467" v="678" actId="478"/>
          <ac:grpSpMkLst>
            <pc:docMk/>
            <pc:sldMk cId="0" sldId="433"/>
            <ac:grpSpMk id="114741" creationId="{00000000-0000-0000-0000-000000000000}"/>
          </ac:grpSpMkLst>
        </pc:grpChg>
        <pc:graphicFrameChg chg="mod">
          <ac:chgData name="CAI JUN" userId="08ce88e1165b00db" providerId="LiveId" clId="{BD8B18AC-E211-4FA3-AF8D-E6BC002C8A87}" dt="2020-06-04T00:54:31.342" v="1312" actId="1076"/>
          <ac:graphicFrameMkLst>
            <pc:docMk/>
            <pc:sldMk cId="0" sldId="433"/>
            <ac:graphicFrameMk id="24579" creationId="{00000000-0000-0000-0000-000000000000}"/>
          </ac:graphicFrameMkLst>
        </pc:graphicFrameChg>
        <pc:graphicFrameChg chg="mod">
          <ac:chgData name="CAI JUN" userId="08ce88e1165b00db" providerId="LiveId" clId="{BD8B18AC-E211-4FA3-AF8D-E6BC002C8A87}" dt="2020-06-04T00:55:32.873" v="1446" actId="1035"/>
          <ac:graphicFrameMkLst>
            <pc:docMk/>
            <pc:sldMk cId="0" sldId="433"/>
            <ac:graphicFrameMk id="24581" creationId="{00000000-0000-0000-0000-000000000000}"/>
          </ac:graphicFrameMkLst>
        </pc:graphicFrameChg>
        <pc:graphicFrameChg chg="del mod">
          <ac:chgData name="CAI JUN" userId="08ce88e1165b00db" providerId="LiveId" clId="{BD8B18AC-E211-4FA3-AF8D-E6BC002C8A87}" dt="2020-06-04T00:35:16.373" v="630" actId="478"/>
          <ac:graphicFrameMkLst>
            <pc:docMk/>
            <pc:sldMk cId="0" sldId="433"/>
            <ac:graphicFrameMk id="24582" creationId="{00000000-0000-0000-0000-000000000000}"/>
          </ac:graphicFrameMkLst>
        </pc:graphicFrameChg>
        <pc:graphicFrameChg chg="mod">
          <ac:chgData name="CAI JUN" userId="08ce88e1165b00db" providerId="LiveId" clId="{BD8B18AC-E211-4FA3-AF8D-E6BC002C8A87}" dt="2020-06-04T00:55:37.670" v="1454" actId="1035"/>
          <ac:graphicFrameMkLst>
            <pc:docMk/>
            <pc:sldMk cId="0" sldId="433"/>
            <ac:graphicFrameMk id="24583" creationId="{00000000-0000-0000-0000-000000000000}"/>
          </ac:graphicFrameMkLst>
        </pc:graphicFrameChg>
        <pc:graphicFrameChg chg="mod">
          <ac:chgData name="CAI JUN" userId="08ce88e1165b00db" providerId="LiveId" clId="{BD8B18AC-E211-4FA3-AF8D-E6BC002C8A87}" dt="2020-06-04T00:55:41.310" v="1460" actId="1035"/>
          <ac:graphicFrameMkLst>
            <pc:docMk/>
            <pc:sldMk cId="0" sldId="433"/>
            <ac:graphicFrameMk id="24584" creationId="{00000000-0000-0000-0000-000000000000}"/>
          </ac:graphicFrameMkLst>
        </pc:graphicFrameChg>
        <pc:graphicFrameChg chg="mod">
          <ac:chgData name="CAI JUN" userId="08ce88e1165b00db" providerId="LiveId" clId="{BD8B18AC-E211-4FA3-AF8D-E6BC002C8A87}" dt="2020-06-04T00:54:27.826" v="1311" actId="14100"/>
          <ac:graphicFrameMkLst>
            <pc:docMk/>
            <pc:sldMk cId="0" sldId="433"/>
            <ac:graphicFrameMk id="24586" creationId="{00000000-0000-0000-0000-000000000000}"/>
          </ac:graphicFrameMkLst>
        </pc:graphicFrameChg>
      </pc:sldChg>
      <pc:sldChg chg="addSp delSp modSp mod">
        <pc:chgData name="CAI JUN" userId="08ce88e1165b00db" providerId="LiveId" clId="{BD8B18AC-E211-4FA3-AF8D-E6BC002C8A87}" dt="2020-06-07T00:46:24.999" v="2359"/>
        <pc:sldMkLst>
          <pc:docMk/>
          <pc:sldMk cId="0" sldId="434"/>
        </pc:sldMkLst>
        <pc:spChg chg="mod">
          <ac:chgData name="CAI JUN" userId="08ce88e1165b00db" providerId="LiveId" clId="{BD8B18AC-E211-4FA3-AF8D-E6BC002C8A87}" dt="2020-06-04T00:51:03.388" v="1258"/>
          <ac:spMkLst>
            <pc:docMk/>
            <pc:sldMk cId="0" sldId="434"/>
            <ac:spMk id="21" creationId="{0B118002-1456-4A1A-82C1-031F840527E1}"/>
          </ac:spMkLst>
        </pc:spChg>
        <pc:spChg chg="mod">
          <ac:chgData name="CAI JUN" userId="08ce88e1165b00db" providerId="LiveId" clId="{BD8B18AC-E211-4FA3-AF8D-E6BC002C8A87}" dt="2020-06-04T00:51:03.388" v="1258"/>
          <ac:spMkLst>
            <pc:docMk/>
            <pc:sldMk cId="0" sldId="434"/>
            <ac:spMk id="22" creationId="{82C1AC48-F599-48E6-B3AE-A3C3208636E9}"/>
          </ac:spMkLst>
        </pc:spChg>
        <pc:spChg chg="mod">
          <ac:chgData name="CAI JUN" userId="08ce88e1165b00db" providerId="LiveId" clId="{BD8B18AC-E211-4FA3-AF8D-E6BC002C8A87}" dt="2020-06-04T00:51:03.388" v="1258"/>
          <ac:spMkLst>
            <pc:docMk/>
            <pc:sldMk cId="0" sldId="434"/>
            <ac:spMk id="23" creationId="{2B34B9D1-D261-42E5-8449-94E82B2AFDC2}"/>
          </ac:spMkLst>
        </pc:spChg>
        <pc:spChg chg="mod">
          <ac:chgData name="CAI JUN" userId="08ce88e1165b00db" providerId="LiveId" clId="{BD8B18AC-E211-4FA3-AF8D-E6BC002C8A87}" dt="2020-06-04T00:51:03.388" v="1258"/>
          <ac:spMkLst>
            <pc:docMk/>
            <pc:sldMk cId="0" sldId="434"/>
            <ac:spMk id="24" creationId="{58F3BD95-DB4C-4E6D-AB57-760B487697FD}"/>
          </ac:spMkLst>
        </pc:spChg>
        <pc:spChg chg="mod">
          <ac:chgData name="CAI JUN" userId="08ce88e1165b00db" providerId="LiveId" clId="{BD8B18AC-E211-4FA3-AF8D-E6BC002C8A87}" dt="2020-06-04T00:51:03.388" v="1258"/>
          <ac:spMkLst>
            <pc:docMk/>
            <pc:sldMk cId="0" sldId="434"/>
            <ac:spMk id="25" creationId="{365BB269-B0D0-4F73-9413-7A4D4107C150}"/>
          </ac:spMkLst>
        </pc:spChg>
        <pc:spChg chg="del">
          <ac:chgData name="CAI JUN" userId="08ce88e1165b00db" providerId="LiveId" clId="{BD8B18AC-E211-4FA3-AF8D-E6BC002C8A87}" dt="2020-06-04T00:52:37.123" v="1294" actId="478"/>
          <ac:spMkLst>
            <pc:docMk/>
            <pc:sldMk cId="0" sldId="434"/>
            <ac:spMk id="26626" creationId="{00000000-0000-0000-0000-000000000000}"/>
          </ac:spMkLst>
        </pc:spChg>
        <pc:spChg chg="mod">
          <ac:chgData name="CAI JUN" userId="08ce88e1165b00db" providerId="LiveId" clId="{BD8B18AC-E211-4FA3-AF8D-E6BC002C8A87}" dt="2020-06-04T00:52:33.810" v="1293" actId="20577"/>
          <ac:spMkLst>
            <pc:docMk/>
            <pc:sldMk cId="0" sldId="434"/>
            <ac:spMk id="26628" creationId="{00000000-0000-0000-0000-000000000000}"/>
          </ac:spMkLst>
        </pc:spChg>
        <pc:grpChg chg="add del mod">
          <ac:chgData name="CAI JUN" userId="08ce88e1165b00db" providerId="LiveId" clId="{BD8B18AC-E211-4FA3-AF8D-E6BC002C8A87}" dt="2020-06-04T00:52:40.748" v="1295" actId="478"/>
          <ac:grpSpMkLst>
            <pc:docMk/>
            <pc:sldMk cId="0" sldId="434"/>
            <ac:grpSpMk id="20" creationId="{F2312183-DE09-472A-AE0E-A67C855BA2CC}"/>
          </ac:grpSpMkLst>
        </pc:grpChg>
        <pc:grpChg chg="del">
          <ac:chgData name="CAI JUN" userId="08ce88e1165b00db" providerId="LiveId" clId="{BD8B18AC-E211-4FA3-AF8D-E6BC002C8A87}" dt="2020-06-04T00:37:50.560" v="677" actId="478"/>
          <ac:grpSpMkLst>
            <pc:docMk/>
            <pc:sldMk cId="0" sldId="434"/>
            <ac:grpSpMk id="26633" creationId="{00000000-0000-0000-0000-000000000000}"/>
          </ac:grpSpMkLst>
        </pc:grpChg>
        <pc:graphicFrameChg chg="mod">
          <ac:chgData name="CAI JUN" userId="08ce88e1165b00db" providerId="LiveId" clId="{BD8B18AC-E211-4FA3-AF8D-E6BC002C8A87}" dt="2020-06-04T00:58:16.138" v="1480"/>
          <ac:graphicFrameMkLst>
            <pc:docMk/>
            <pc:sldMk cId="0" sldId="434"/>
            <ac:graphicFrameMk id="26629" creationId="{00000000-0000-0000-0000-000000000000}"/>
          </ac:graphicFrameMkLst>
        </pc:graphicFrameChg>
        <pc:graphicFrameChg chg="mod">
          <ac:chgData name="CAI JUN" userId="08ce88e1165b00db" providerId="LiveId" clId="{BD8B18AC-E211-4FA3-AF8D-E6BC002C8A87}" dt="2020-06-04T00:58:24.170" v="1482"/>
          <ac:graphicFrameMkLst>
            <pc:docMk/>
            <pc:sldMk cId="0" sldId="434"/>
            <ac:graphicFrameMk id="26630" creationId="{00000000-0000-0000-0000-000000000000}"/>
          </ac:graphicFrameMkLst>
        </pc:graphicFrameChg>
        <pc:graphicFrameChg chg="mod">
          <ac:chgData name="CAI JUN" userId="08ce88e1165b00db" providerId="LiveId" clId="{BD8B18AC-E211-4FA3-AF8D-E6BC002C8A87}" dt="2020-06-07T00:46:24.999" v="2359"/>
          <ac:graphicFrameMkLst>
            <pc:docMk/>
            <pc:sldMk cId="0" sldId="434"/>
            <ac:graphicFrameMk id="26631" creationId="{00000000-0000-0000-0000-000000000000}"/>
          </ac:graphicFrameMkLst>
        </pc:graphicFrameChg>
        <pc:graphicFrameChg chg="mod">
          <ac:chgData name="CAI JUN" userId="08ce88e1165b00db" providerId="LiveId" clId="{BD8B18AC-E211-4FA3-AF8D-E6BC002C8A87}" dt="2020-06-04T00:59:03.482" v="1501" actId="1038"/>
          <ac:graphicFrameMkLst>
            <pc:docMk/>
            <pc:sldMk cId="0" sldId="434"/>
            <ac:graphicFrameMk id="26632" creationId="{00000000-0000-0000-0000-000000000000}"/>
          </ac:graphicFrameMkLst>
        </pc:graphicFrameChg>
      </pc:sldChg>
      <pc:sldChg chg="addSp delSp modSp mod modAnim">
        <pc:chgData name="CAI JUN" userId="08ce88e1165b00db" providerId="LiveId" clId="{BD8B18AC-E211-4FA3-AF8D-E6BC002C8A87}" dt="2020-06-07T00:46:39.630" v="2361"/>
        <pc:sldMkLst>
          <pc:docMk/>
          <pc:sldMk cId="0" sldId="435"/>
        </pc:sldMkLst>
        <pc:spChg chg="mod">
          <ac:chgData name="CAI JUN" userId="08ce88e1165b00db" providerId="LiveId" clId="{BD8B18AC-E211-4FA3-AF8D-E6BC002C8A87}" dt="2020-06-04T00:51:09.154" v="1259"/>
          <ac:spMkLst>
            <pc:docMk/>
            <pc:sldMk cId="0" sldId="435"/>
            <ac:spMk id="22" creationId="{66EF5927-31CC-4476-A76A-5E9C04A12E6C}"/>
          </ac:spMkLst>
        </pc:spChg>
        <pc:spChg chg="mod">
          <ac:chgData name="CAI JUN" userId="08ce88e1165b00db" providerId="LiveId" clId="{BD8B18AC-E211-4FA3-AF8D-E6BC002C8A87}" dt="2020-06-04T00:51:09.154" v="1259"/>
          <ac:spMkLst>
            <pc:docMk/>
            <pc:sldMk cId="0" sldId="435"/>
            <ac:spMk id="23" creationId="{FFA719DC-D856-4448-ABF7-7C283C0CE00F}"/>
          </ac:spMkLst>
        </pc:spChg>
        <pc:spChg chg="mod">
          <ac:chgData name="CAI JUN" userId="08ce88e1165b00db" providerId="LiveId" clId="{BD8B18AC-E211-4FA3-AF8D-E6BC002C8A87}" dt="2020-06-04T00:51:09.154" v="1259"/>
          <ac:spMkLst>
            <pc:docMk/>
            <pc:sldMk cId="0" sldId="435"/>
            <ac:spMk id="24" creationId="{86C95288-4025-406A-BB57-886C682AA1B5}"/>
          </ac:spMkLst>
        </pc:spChg>
        <pc:spChg chg="mod">
          <ac:chgData name="CAI JUN" userId="08ce88e1165b00db" providerId="LiveId" clId="{BD8B18AC-E211-4FA3-AF8D-E6BC002C8A87}" dt="2020-06-04T00:51:09.154" v="1259"/>
          <ac:spMkLst>
            <pc:docMk/>
            <pc:sldMk cId="0" sldId="435"/>
            <ac:spMk id="25" creationId="{6D4DDDAF-E1ED-4F7A-8B59-ED9A4B5A2866}"/>
          </ac:spMkLst>
        </pc:spChg>
        <pc:spChg chg="mod">
          <ac:chgData name="CAI JUN" userId="08ce88e1165b00db" providerId="LiveId" clId="{BD8B18AC-E211-4FA3-AF8D-E6BC002C8A87}" dt="2020-06-04T00:51:09.154" v="1259"/>
          <ac:spMkLst>
            <pc:docMk/>
            <pc:sldMk cId="0" sldId="435"/>
            <ac:spMk id="26" creationId="{C74BE823-3F33-4636-80F2-9507A31302E5}"/>
          </ac:spMkLst>
        </pc:spChg>
        <pc:spChg chg="add mod">
          <ac:chgData name="CAI JUN" userId="08ce88e1165b00db" providerId="LiveId" clId="{BD8B18AC-E211-4FA3-AF8D-E6BC002C8A87}" dt="2020-06-04T00:52:01.967" v="1288"/>
          <ac:spMkLst>
            <pc:docMk/>
            <pc:sldMk cId="0" sldId="435"/>
            <ac:spMk id="27" creationId="{5A6585E8-EC3A-44F1-A3B2-B81578A12BEA}"/>
          </ac:spMkLst>
        </pc:spChg>
        <pc:spChg chg="add mod">
          <ac:chgData name="CAI JUN" userId="08ce88e1165b00db" providerId="LiveId" clId="{BD8B18AC-E211-4FA3-AF8D-E6BC002C8A87}" dt="2020-06-04T01:03:38.685" v="1602" actId="6549"/>
          <ac:spMkLst>
            <pc:docMk/>
            <pc:sldMk cId="0" sldId="435"/>
            <ac:spMk id="28" creationId="{CA5B89ED-7F09-414C-8B89-D04E528440ED}"/>
          </ac:spMkLst>
        </pc:spChg>
        <pc:spChg chg="mod">
          <ac:chgData name="CAI JUN" userId="08ce88e1165b00db" providerId="LiveId" clId="{BD8B18AC-E211-4FA3-AF8D-E6BC002C8A87}" dt="2020-06-04T00:51:52.732" v="1286" actId="1076"/>
          <ac:spMkLst>
            <pc:docMk/>
            <pc:sldMk cId="0" sldId="435"/>
            <ac:spMk id="26626" creationId="{00000000-0000-0000-0000-000000000000}"/>
          </ac:spMkLst>
        </pc:spChg>
        <pc:spChg chg="mod">
          <ac:chgData name="CAI JUN" userId="08ce88e1165b00db" providerId="LiveId" clId="{BD8B18AC-E211-4FA3-AF8D-E6BC002C8A87}" dt="2020-06-04T01:03:47.404" v="1603" actId="1076"/>
          <ac:spMkLst>
            <pc:docMk/>
            <pc:sldMk cId="0" sldId="435"/>
            <ac:spMk id="26627" creationId="{00000000-0000-0000-0000-000000000000}"/>
          </ac:spMkLst>
        </pc:spChg>
        <pc:spChg chg="del mod">
          <ac:chgData name="CAI JUN" userId="08ce88e1165b00db" providerId="LiveId" clId="{BD8B18AC-E211-4FA3-AF8D-E6BC002C8A87}" dt="2020-06-04T01:02:36.357" v="1553" actId="478"/>
          <ac:spMkLst>
            <pc:docMk/>
            <pc:sldMk cId="0" sldId="435"/>
            <ac:spMk id="26628" creationId="{00000000-0000-0000-0000-000000000000}"/>
          </ac:spMkLst>
        </pc:spChg>
        <pc:spChg chg="del mod">
          <ac:chgData name="CAI JUN" userId="08ce88e1165b00db" providerId="LiveId" clId="{BD8B18AC-E211-4FA3-AF8D-E6BC002C8A87}" dt="2020-06-04T01:02:23.935" v="1549" actId="478"/>
          <ac:spMkLst>
            <pc:docMk/>
            <pc:sldMk cId="0" sldId="435"/>
            <ac:spMk id="26629" creationId="{00000000-0000-0000-0000-000000000000}"/>
          </ac:spMkLst>
        </pc:spChg>
        <pc:spChg chg="del">
          <ac:chgData name="CAI JUN" userId="08ce88e1165b00db" providerId="LiveId" clId="{BD8B18AC-E211-4FA3-AF8D-E6BC002C8A87}" dt="2020-06-04T00:51:55.092" v="1287" actId="478"/>
          <ac:spMkLst>
            <pc:docMk/>
            <pc:sldMk cId="0" sldId="435"/>
            <ac:spMk id="27657" creationId="{00000000-0000-0000-0000-000000000000}"/>
          </ac:spMkLst>
        </pc:spChg>
        <pc:spChg chg="mod">
          <ac:chgData name="CAI JUN" userId="08ce88e1165b00db" providerId="LiveId" clId="{BD8B18AC-E211-4FA3-AF8D-E6BC002C8A87}" dt="2020-06-04T00:37:41.013" v="675"/>
          <ac:spMkLst>
            <pc:docMk/>
            <pc:sldMk cId="0" sldId="435"/>
            <ac:spMk id="27659" creationId="{00000000-0000-0000-0000-000000000000}"/>
          </ac:spMkLst>
        </pc:spChg>
        <pc:spChg chg="mod">
          <ac:chgData name="CAI JUN" userId="08ce88e1165b00db" providerId="LiveId" clId="{BD8B18AC-E211-4FA3-AF8D-E6BC002C8A87}" dt="2020-06-04T00:37:41.013" v="675"/>
          <ac:spMkLst>
            <pc:docMk/>
            <pc:sldMk cId="0" sldId="435"/>
            <ac:spMk id="27660" creationId="{00000000-0000-0000-0000-000000000000}"/>
          </ac:spMkLst>
        </pc:spChg>
        <pc:spChg chg="mod">
          <ac:chgData name="CAI JUN" userId="08ce88e1165b00db" providerId="LiveId" clId="{BD8B18AC-E211-4FA3-AF8D-E6BC002C8A87}" dt="2020-06-04T00:37:41.013" v="675"/>
          <ac:spMkLst>
            <pc:docMk/>
            <pc:sldMk cId="0" sldId="435"/>
            <ac:spMk id="27661" creationId="{00000000-0000-0000-0000-000000000000}"/>
          </ac:spMkLst>
        </pc:spChg>
        <pc:spChg chg="mod">
          <ac:chgData name="CAI JUN" userId="08ce88e1165b00db" providerId="LiveId" clId="{BD8B18AC-E211-4FA3-AF8D-E6BC002C8A87}" dt="2020-06-04T00:37:41.013" v="675"/>
          <ac:spMkLst>
            <pc:docMk/>
            <pc:sldMk cId="0" sldId="435"/>
            <ac:spMk id="27662" creationId="{00000000-0000-0000-0000-000000000000}"/>
          </ac:spMkLst>
        </pc:spChg>
        <pc:spChg chg="mod">
          <ac:chgData name="CAI JUN" userId="08ce88e1165b00db" providerId="LiveId" clId="{BD8B18AC-E211-4FA3-AF8D-E6BC002C8A87}" dt="2020-06-04T00:37:41.013" v="675"/>
          <ac:spMkLst>
            <pc:docMk/>
            <pc:sldMk cId="0" sldId="435"/>
            <ac:spMk id="27663" creationId="{00000000-0000-0000-0000-000000000000}"/>
          </ac:spMkLst>
        </pc:spChg>
        <pc:grpChg chg="add mod">
          <ac:chgData name="CAI JUN" userId="08ce88e1165b00db" providerId="LiveId" clId="{BD8B18AC-E211-4FA3-AF8D-E6BC002C8A87}" dt="2020-06-04T00:51:09.154" v="1259"/>
          <ac:grpSpMkLst>
            <pc:docMk/>
            <pc:sldMk cId="0" sldId="435"/>
            <ac:grpSpMk id="21" creationId="{7979E20D-0037-4561-8460-EF48DC85EA55}"/>
          </ac:grpSpMkLst>
        </pc:grpChg>
        <pc:grpChg chg="del mod">
          <ac:chgData name="CAI JUN" userId="08ce88e1165b00db" providerId="LiveId" clId="{BD8B18AC-E211-4FA3-AF8D-E6BC002C8A87}" dt="2020-06-04T00:37:44.888" v="676" actId="478"/>
          <ac:grpSpMkLst>
            <pc:docMk/>
            <pc:sldMk cId="0" sldId="435"/>
            <ac:grpSpMk id="115758" creationId="{00000000-0000-0000-0000-000000000000}"/>
          </ac:grpSpMkLst>
        </pc:grpChg>
        <pc:graphicFrameChg chg="mod">
          <ac:chgData name="CAI JUN" userId="08ce88e1165b00db" providerId="LiveId" clId="{BD8B18AC-E211-4FA3-AF8D-E6BC002C8A87}" dt="2020-06-04T01:03:53.967" v="1606" actId="14100"/>
          <ac:graphicFrameMkLst>
            <pc:docMk/>
            <pc:sldMk cId="0" sldId="435"/>
            <ac:graphicFrameMk id="26630" creationId="{00000000-0000-0000-0000-000000000000}"/>
          </ac:graphicFrameMkLst>
        </pc:graphicFrameChg>
        <pc:graphicFrameChg chg="mod">
          <ac:chgData name="CAI JUN" userId="08ce88e1165b00db" providerId="LiveId" clId="{BD8B18AC-E211-4FA3-AF8D-E6BC002C8A87}" dt="2020-06-07T00:46:39.630" v="2361"/>
          <ac:graphicFrameMkLst>
            <pc:docMk/>
            <pc:sldMk cId="0" sldId="435"/>
            <ac:graphicFrameMk id="26631" creationId="{00000000-0000-0000-0000-000000000000}"/>
          </ac:graphicFrameMkLst>
        </pc:graphicFrameChg>
      </pc:sldChg>
      <pc:sldChg chg="addSp delSp modSp mod">
        <pc:chgData name="CAI JUN" userId="08ce88e1165b00db" providerId="LiveId" clId="{BD8B18AC-E211-4FA3-AF8D-E6BC002C8A87}" dt="2020-06-07T00:47:48.703" v="2368"/>
        <pc:sldMkLst>
          <pc:docMk/>
          <pc:sldMk cId="0" sldId="436"/>
        </pc:sldMkLst>
        <pc:spChg chg="mod">
          <ac:chgData name="CAI JUN" userId="08ce88e1165b00db" providerId="LiveId" clId="{BD8B18AC-E211-4FA3-AF8D-E6BC002C8A87}" dt="2020-06-04T00:51:16.420" v="1260"/>
          <ac:spMkLst>
            <pc:docMk/>
            <pc:sldMk cId="0" sldId="436"/>
            <ac:spMk id="21" creationId="{09D866D8-1753-44E6-91AC-8C612B4DB48F}"/>
          </ac:spMkLst>
        </pc:spChg>
        <pc:spChg chg="mod">
          <ac:chgData name="CAI JUN" userId="08ce88e1165b00db" providerId="LiveId" clId="{BD8B18AC-E211-4FA3-AF8D-E6BC002C8A87}" dt="2020-06-04T00:51:16.420" v="1260"/>
          <ac:spMkLst>
            <pc:docMk/>
            <pc:sldMk cId="0" sldId="436"/>
            <ac:spMk id="22" creationId="{0CB9DC58-5FA9-4E4A-8DD2-A741DB28D9CC}"/>
          </ac:spMkLst>
        </pc:spChg>
        <pc:spChg chg="mod">
          <ac:chgData name="CAI JUN" userId="08ce88e1165b00db" providerId="LiveId" clId="{BD8B18AC-E211-4FA3-AF8D-E6BC002C8A87}" dt="2020-06-04T00:51:16.420" v="1260"/>
          <ac:spMkLst>
            <pc:docMk/>
            <pc:sldMk cId="0" sldId="436"/>
            <ac:spMk id="23" creationId="{2745695B-9648-49AC-A974-21BF16F0AEEE}"/>
          </ac:spMkLst>
        </pc:spChg>
        <pc:spChg chg="mod">
          <ac:chgData name="CAI JUN" userId="08ce88e1165b00db" providerId="LiveId" clId="{BD8B18AC-E211-4FA3-AF8D-E6BC002C8A87}" dt="2020-06-04T00:51:16.420" v="1260"/>
          <ac:spMkLst>
            <pc:docMk/>
            <pc:sldMk cId="0" sldId="436"/>
            <ac:spMk id="24" creationId="{DA98D0D4-6968-4578-A0B6-92538202BFBE}"/>
          </ac:spMkLst>
        </pc:spChg>
        <pc:spChg chg="mod">
          <ac:chgData name="CAI JUN" userId="08ce88e1165b00db" providerId="LiveId" clId="{BD8B18AC-E211-4FA3-AF8D-E6BC002C8A87}" dt="2020-06-04T00:51:16.420" v="1260"/>
          <ac:spMkLst>
            <pc:docMk/>
            <pc:sldMk cId="0" sldId="436"/>
            <ac:spMk id="25" creationId="{55E74C9B-9A98-4037-9D16-628A97A94CA5}"/>
          </ac:spMkLst>
        </pc:spChg>
        <pc:spChg chg="add mod">
          <ac:chgData name="CAI JUN" userId="08ce88e1165b00db" providerId="LiveId" clId="{BD8B18AC-E211-4FA3-AF8D-E6BC002C8A87}" dt="2020-06-07T00:47:42.930" v="2366"/>
          <ac:spMkLst>
            <pc:docMk/>
            <pc:sldMk cId="0" sldId="436"/>
            <ac:spMk id="26" creationId="{79257254-ECAA-4CC2-9E42-DA7DD657136F}"/>
          </ac:spMkLst>
        </pc:spChg>
        <pc:spChg chg="add mod">
          <ac:chgData name="CAI JUN" userId="08ce88e1165b00db" providerId="LiveId" clId="{BD8B18AC-E211-4FA3-AF8D-E6BC002C8A87}" dt="2020-06-07T00:47:36.875" v="2363"/>
          <ac:spMkLst>
            <pc:docMk/>
            <pc:sldMk cId="0" sldId="436"/>
            <ac:spMk id="27" creationId="{8217A8E2-D02D-46E1-BB5A-1B51EE35C4DB}"/>
          </ac:spMkLst>
        </pc:spChg>
        <pc:spChg chg="mod">
          <ac:chgData name="CAI JUN" userId="08ce88e1165b00db" providerId="LiveId" clId="{BD8B18AC-E211-4FA3-AF8D-E6BC002C8A87}" dt="2020-06-07T00:47:48.703" v="2368"/>
          <ac:spMkLst>
            <pc:docMk/>
            <pc:sldMk cId="0" sldId="436"/>
            <ac:spMk id="28675" creationId="{00000000-0000-0000-0000-000000000000}"/>
          </ac:spMkLst>
        </pc:spChg>
        <pc:spChg chg="mod">
          <ac:chgData name="CAI JUN" userId="08ce88e1165b00db" providerId="LiveId" clId="{BD8B18AC-E211-4FA3-AF8D-E6BC002C8A87}" dt="2020-06-07T00:47:42.930" v="2366"/>
          <ac:spMkLst>
            <pc:docMk/>
            <pc:sldMk cId="0" sldId="436"/>
            <ac:spMk id="28678" creationId="{00000000-0000-0000-0000-000000000000}"/>
          </ac:spMkLst>
        </pc:spChg>
        <pc:spChg chg="mod">
          <ac:chgData name="CAI JUN" userId="08ce88e1165b00db" providerId="LiveId" clId="{BD8B18AC-E211-4FA3-AF8D-E6BC002C8A87}" dt="2020-06-07T00:47:36.875" v="2363"/>
          <ac:spMkLst>
            <pc:docMk/>
            <pc:sldMk cId="0" sldId="436"/>
            <ac:spMk id="28679" creationId="{00000000-0000-0000-0000-000000000000}"/>
          </ac:spMkLst>
        </pc:spChg>
        <pc:spChg chg="mod">
          <ac:chgData name="CAI JUN" userId="08ce88e1165b00db" providerId="LiveId" clId="{BD8B18AC-E211-4FA3-AF8D-E6BC002C8A87}" dt="2020-06-04T01:12:33.723" v="1907"/>
          <ac:spMkLst>
            <pc:docMk/>
            <pc:sldMk cId="0" sldId="436"/>
            <ac:spMk id="28682" creationId="{00000000-0000-0000-0000-000000000000}"/>
          </ac:spMkLst>
        </pc:spChg>
        <pc:spChg chg="mod">
          <ac:chgData name="CAI JUN" userId="08ce88e1165b00db" providerId="LiveId" clId="{BD8B18AC-E211-4FA3-AF8D-E6BC002C8A87}" dt="2020-06-07T00:47:48.703" v="2368"/>
          <ac:spMkLst>
            <pc:docMk/>
            <pc:sldMk cId="0" sldId="436"/>
            <ac:spMk id="28687" creationId="{00000000-0000-0000-0000-000000000000}"/>
          </ac:spMkLst>
        </pc:spChg>
        <pc:grpChg chg="add mod">
          <ac:chgData name="CAI JUN" userId="08ce88e1165b00db" providerId="LiveId" clId="{BD8B18AC-E211-4FA3-AF8D-E6BC002C8A87}" dt="2020-06-07T00:47:36.875" v="2363"/>
          <ac:grpSpMkLst>
            <pc:docMk/>
            <pc:sldMk cId="0" sldId="436"/>
            <ac:grpSpMk id="2" creationId="{C55D24D6-27A0-4351-BE70-655006731450}"/>
          </ac:grpSpMkLst>
        </pc:grpChg>
        <pc:grpChg chg="add mod">
          <ac:chgData name="CAI JUN" userId="08ce88e1165b00db" providerId="LiveId" clId="{BD8B18AC-E211-4FA3-AF8D-E6BC002C8A87}" dt="2020-06-07T00:47:42.930" v="2366"/>
          <ac:grpSpMkLst>
            <pc:docMk/>
            <pc:sldMk cId="0" sldId="436"/>
            <ac:grpSpMk id="3" creationId="{BF4BC264-CB2B-4FD6-AB0C-663543351EE7}"/>
          </ac:grpSpMkLst>
        </pc:grpChg>
        <pc:grpChg chg="add mod">
          <ac:chgData name="CAI JUN" userId="08ce88e1165b00db" providerId="LiveId" clId="{BD8B18AC-E211-4FA3-AF8D-E6BC002C8A87}" dt="2020-06-07T00:47:48.703" v="2368"/>
          <ac:grpSpMkLst>
            <pc:docMk/>
            <pc:sldMk cId="0" sldId="436"/>
            <ac:grpSpMk id="4" creationId="{7E0583A8-A21A-40D1-9945-A75034369956}"/>
          </ac:grpSpMkLst>
        </pc:grpChg>
        <pc:grpChg chg="add del mod">
          <ac:chgData name="CAI JUN" userId="08ce88e1165b00db" providerId="LiveId" clId="{BD8B18AC-E211-4FA3-AF8D-E6BC002C8A87}" dt="2020-06-04T00:51:20.076" v="1261"/>
          <ac:grpSpMkLst>
            <pc:docMk/>
            <pc:sldMk cId="0" sldId="436"/>
            <ac:grpSpMk id="20" creationId="{33B968B0-A88D-4097-8445-0A8DB674F0AF}"/>
          </ac:grpSpMkLst>
        </pc:grpChg>
        <pc:graphicFrameChg chg="mod">
          <ac:chgData name="CAI JUN" userId="08ce88e1165b00db" providerId="LiveId" clId="{BD8B18AC-E211-4FA3-AF8D-E6BC002C8A87}" dt="2020-06-07T00:47:48.703" v="2368"/>
          <ac:graphicFrameMkLst>
            <pc:docMk/>
            <pc:sldMk cId="0" sldId="436"/>
            <ac:graphicFrameMk id="28676" creationId="{00000000-0000-0000-0000-000000000000}"/>
          </ac:graphicFrameMkLst>
        </pc:graphicFrameChg>
        <pc:graphicFrameChg chg="mod">
          <ac:chgData name="CAI JUN" userId="08ce88e1165b00db" providerId="LiveId" clId="{BD8B18AC-E211-4FA3-AF8D-E6BC002C8A87}" dt="2020-06-07T00:47:42.930" v="2366"/>
          <ac:graphicFrameMkLst>
            <pc:docMk/>
            <pc:sldMk cId="0" sldId="436"/>
            <ac:graphicFrameMk id="28677" creationId="{00000000-0000-0000-0000-000000000000}"/>
          </ac:graphicFrameMkLst>
        </pc:graphicFrameChg>
        <pc:graphicFrameChg chg="mod">
          <ac:chgData name="CAI JUN" userId="08ce88e1165b00db" providerId="LiveId" clId="{BD8B18AC-E211-4FA3-AF8D-E6BC002C8A87}" dt="2020-06-07T00:47:37.235" v="2364"/>
          <ac:graphicFrameMkLst>
            <pc:docMk/>
            <pc:sldMk cId="0" sldId="436"/>
            <ac:graphicFrameMk id="28680" creationId="{00000000-0000-0000-0000-000000000000}"/>
          </ac:graphicFrameMkLst>
        </pc:graphicFrameChg>
        <pc:graphicFrameChg chg="del mod">
          <ac:chgData name="CAI JUN" userId="08ce88e1165b00db" providerId="LiveId" clId="{BD8B18AC-E211-4FA3-AF8D-E6BC002C8A87}" dt="2020-06-04T01:10:30.035" v="1790" actId="478"/>
          <ac:graphicFrameMkLst>
            <pc:docMk/>
            <pc:sldMk cId="0" sldId="436"/>
            <ac:graphicFrameMk id="28683" creationId="{00000000-0000-0000-0000-000000000000}"/>
          </ac:graphicFrameMkLst>
        </pc:graphicFrameChg>
        <pc:graphicFrameChg chg="del mod">
          <ac:chgData name="CAI JUN" userId="08ce88e1165b00db" providerId="LiveId" clId="{BD8B18AC-E211-4FA3-AF8D-E6BC002C8A87}" dt="2020-06-04T01:10:30.035" v="1790" actId="478"/>
          <ac:graphicFrameMkLst>
            <pc:docMk/>
            <pc:sldMk cId="0" sldId="436"/>
            <ac:graphicFrameMk id="28684" creationId="{00000000-0000-0000-0000-000000000000}"/>
          </ac:graphicFrameMkLst>
        </pc:graphicFrameChg>
        <pc:graphicFrameChg chg="del">
          <ac:chgData name="CAI JUN" userId="08ce88e1165b00db" providerId="LiveId" clId="{BD8B18AC-E211-4FA3-AF8D-E6BC002C8A87}" dt="2020-06-04T01:09:48.598" v="1762" actId="478"/>
          <ac:graphicFrameMkLst>
            <pc:docMk/>
            <pc:sldMk cId="0" sldId="436"/>
            <ac:graphicFrameMk id="28685" creationId="{00000000-0000-0000-0000-000000000000}"/>
          </ac:graphicFrameMkLst>
        </pc:graphicFrameChg>
        <pc:graphicFrameChg chg="del">
          <ac:chgData name="CAI JUN" userId="08ce88e1165b00db" providerId="LiveId" clId="{BD8B18AC-E211-4FA3-AF8D-E6BC002C8A87}" dt="2020-06-04T01:09:48.598" v="1762" actId="478"/>
          <ac:graphicFrameMkLst>
            <pc:docMk/>
            <pc:sldMk cId="0" sldId="436"/>
            <ac:graphicFrameMk id="28686" creationId="{00000000-0000-0000-0000-000000000000}"/>
          </ac:graphicFrameMkLst>
        </pc:graphicFrameChg>
      </pc:sldChg>
      <pc:sldChg chg="modSp">
        <pc:chgData name="CAI JUN" userId="08ce88e1165b00db" providerId="LiveId" clId="{BD8B18AC-E211-4FA3-AF8D-E6BC002C8A87}" dt="2020-06-04T01:20:37.066" v="2191"/>
        <pc:sldMkLst>
          <pc:docMk/>
          <pc:sldMk cId="0" sldId="437"/>
        </pc:sldMkLst>
        <pc:graphicFrameChg chg="mod">
          <ac:chgData name="CAI JUN" userId="08ce88e1165b00db" providerId="LiveId" clId="{BD8B18AC-E211-4FA3-AF8D-E6BC002C8A87}" dt="2020-06-04T01:20:37.066" v="2191"/>
          <ac:graphicFrameMkLst>
            <pc:docMk/>
            <pc:sldMk cId="0" sldId="437"/>
            <ac:graphicFrameMk id="160773" creationId="{00000000-0000-0000-0000-000000000000}"/>
          </ac:graphicFrameMkLst>
        </pc:graphicFrameChg>
      </pc:sldChg>
      <pc:sldChg chg="addSp delSp modSp mod modAnim">
        <pc:chgData name="CAI JUN" userId="08ce88e1165b00db" providerId="LiveId" clId="{BD8B18AC-E211-4FA3-AF8D-E6BC002C8A87}" dt="2020-06-07T02:24:24.656" v="4907" actId="14100"/>
        <pc:sldMkLst>
          <pc:docMk/>
          <pc:sldMk cId="0" sldId="438"/>
        </pc:sldMkLst>
        <pc:spChg chg="add mod">
          <ac:chgData name="CAI JUN" userId="08ce88e1165b00db" providerId="LiveId" clId="{BD8B18AC-E211-4FA3-AF8D-E6BC002C8A87}" dt="2020-06-07T02:24:24.656" v="4907" actId="14100"/>
          <ac:spMkLst>
            <pc:docMk/>
            <pc:sldMk cId="0" sldId="438"/>
            <ac:spMk id="2" creationId="{5F22659C-D7D5-4E65-B82B-6CE5F8C7DED1}"/>
          </ac:spMkLst>
        </pc:spChg>
        <pc:spChg chg="add del mod">
          <ac:chgData name="CAI JUN" userId="08ce88e1165b00db" providerId="LiveId" clId="{BD8B18AC-E211-4FA3-AF8D-E6BC002C8A87}" dt="2020-06-04T01:22:18.537" v="2208"/>
          <ac:spMkLst>
            <pc:docMk/>
            <pc:sldMk cId="0" sldId="438"/>
            <ac:spMk id="27" creationId="{15A27622-F296-4231-B389-EC720EEBC5AE}"/>
          </ac:spMkLst>
        </pc:spChg>
        <pc:spChg chg="add del mod">
          <ac:chgData name="CAI JUN" userId="08ce88e1165b00db" providerId="LiveId" clId="{BD8B18AC-E211-4FA3-AF8D-E6BC002C8A87}" dt="2020-06-04T01:23:19.979" v="2219" actId="478"/>
          <ac:spMkLst>
            <pc:docMk/>
            <pc:sldMk cId="0" sldId="438"/>
            <ac:spMk id="159121" creationId="{00000000-0000-0000-0000-000000000000}"/>
          </ac:spMkLst>
        </pc:spChg>
        <pc:spChg chg="mod">
          <ac:chgData name="CAI JUN" userId="08ce88e1165b00db" providerId="LiveId" clId="{BD8B18AC-E211-4FA3-AF8D-E6BC002C8A87}" dt="2020-06-04T01:21:31.379" v="2199" actId="113"/>
          <ac:spMkLst>
            <pc:docMk/>
            <pc:sldMk cId="0" sldId="438"/>
            <ac:spMk id="159122" creationId="{00000000-0000-0000-0000-000000000000}"/>
          </ac:spMkLst>
        </pc:spChg>
        <pc:spChg chg="mod">
          <ac:chgData name="CAI JUN" userId="08ce88e1165b00db" providerId="LiveId" clId="{BD8B18AC-E211-4FA3-AF8D-E6BC002C8A87}" dt="2020-06-04T01:21:31.379" v="2199" actId="113"/>
          <ac:spMkLst>
            <pc:docMk/>
            <pc:sldMk cId="0" sldId="438"/>
            <ac:spMk id="159123" creationId="{00000000-0000-0000-0000-000000000000}"/>
          </ac:spMkLst>
        </pc:spChg>
        <pc:spChg chg="mod">
          <ac:chgData name="CAI JUN" userId="08ce88e1165b00db" providerId="LiveId" clId="{BD8B18AC-E211-4FA3-AF8D-E6BC002C8A87}" dt="2020-06-04T01:21:31.379" v="2199" actId="113"/>
          <ac:spMkLst>
            <pc:docMk/>
            <pc:sldMk cId="0" sldId="438"/>
            <ac:spMk id="159124" creationId="{00000000-0000-0000-0000-000000000000}"/>
          </ac:spMkLst>
        </pc:spChg>
        <pc:spChg chg="mod">
          <ac:chgData name="CAI JUN" userId="08ce88e1165b00db" providerId="LiveId" clId="{BD8B18AC-E211-4FA3-AF8D-E6BC002C8A87}" dt="2020-06-04T01:21:31.379" v="2199" actId="113"/>
          <ac:spMkLst>
            <pc:docMk/>
            <pc:sldMk cId="0" sldId="438"/>
            <ac:spMk id="159125" creationId="{00000000-0000-0000-0000-000000000000}"/>
          </ac:spMkLst>
        </pc:spChg>
        <pc:spChg chg="mod">
          <ac:chgData name="CAI JUN" userId="08ce88e1165b00db" providerId="LiveId" clId="{BD8B18AC-E211-4FA3-AF8D-E6BC002C8A87}" dt="2020-06-04T01:21:31.379" v="2199" actId="113"/>
          <ac:spMkLst>
            <pc:docMk/>
            <pc:sldMk cId="0" sldId="438"/>
            <ac:spMk id="159126" creationId="{00000000-0000-0000-0000-000000000000}"/>
          </ac:spMkLst>
        </pc:spChg>
        <pc:spChg chg="mod">
          <ac:chgData name="CAI JUN" userId="08ce88e1165b00db" providerId="LiveId" clId="{BD8B18AC-E211-4FA3-AF8D-E6BC002C8A87}" dt="2020-06-04T01:21:31.379" v="2199" actId="113"/>
          <ac:spMkLst>
            <pc:docMk/>
            <pc:sldMk cId="0" sldId="438"/>
            <ac:spMk id="159127" creationId="{00000000-0000-0000-0000-000000000000}"/>
          </ac:spMkLst>
        </pc:spChg>
        <pc:spChg chg="mod">
          <ac:chgData name="CAI JUN" userId="08ce88e1165b00db" providerId="LiveId" clId="{BD8B18AC-E211-4FA3-AF8D-E6BC002C8A87}" dt="2020-06-04T01:21:31.379" v="2199" actId="113"/>
          <ac:spMkLst>
            <pc:docMk/>
            <pc:sldMk cId="0" sldId="438"/>
            <ac:spMk id="159128" creationId="{00000000-0000-0000-0000-000000000000}"/>
          </ac:spMkLst>
        </pc:spChg>
        <pc:spChg chg="mod">
          <ac:chgData name="CAI JUN" userId="08ce88e1165b00db" providerId="LiveId" clId="{BD8B18AC-E211-4FA3-AF8D-E6BC002C8A87}" dt="2020-06-04T01:21:31.379" v="2199" actId="113"/>
          <ac:spMkLst>
            <pc:docMk/>
            <pc:sldMk cId="0" sldId="438"/>
            <ac:spMk id="159129" creationId="{00000000-0000-0000-0000-000000000000}"/>
          </ac:spMkLst>
        </pc:spChg>
        <pc:graphicFrameChg chg="mod modGraphic">
          <ac:chgData name="CAI JUN" userId="08ce88e1165b00db" providerId="LiveId" clId="{BD8B18AC-E211-4FA3-AF8D-E6BC002C8A87}" dt="2020-06-04T01:23:19.385" v="2218" actId="20577"/>
          <ac:graphicFrameMkLst>
            <pc:docMk/>
            <pc:sldMk cId="0" sldId="438"/>
            <ac:graphicFrameMk id="159101" creationId="{00000000-0000-0000-0000-000000000000}"/>
          </ac:graphicFrameMkLst>
        </pc:graphicFrameChg>
        <pc:graphicFrameChg chg="mod">
          <ac:chgData name="CAI JUN" userId="08ce88e1165b00db" providerId="LiveId" clId="{BD8B18AC-E211-4FA3-AF8D-E6BC002C8A87}" dt="2020-06-04T01:21:47.535" v="2201"/>
          <ac:graphicFrameMkLst>
            <pc:docMk/>
            <pc:sldMk cId="0" sldId="438"/>
            <ac:graphicFrameMk id="159104" creationId="{00000000-0000-0000-0000-000000000000}"/>
          </ac:graphicFrameMkLst>
        </pc:graphicFrameChg>
        <pc:graphicFrameChg chg="mod">
          <ac:chgData name="CAI JUN" userId="08ce88e1165b00db" providerId="LiveId" clId="{BD8B18AC-E211-4FA3-AF8D-E6BC002C8A87}" dt="2020-06-04T01:21:55.254" v="2203"/>
          <ac:graphicFrameMkLst>
            <pc:docMk/>
            <pc:sldMk cId="0" sldId="438"/>
            <ac:graphicFrameMk id="159105" creationId="{00000000-0000-0000-0000-000000000000}"/>
          </ac:graphicFrameMkLst>
        </pc:graphicFrameChg>
        <pc:graphicFrameChg chg="mod">
          <ac:chgData name="CAI JUN" userId="08ce88e1165b00db" providerId="LiveId" clId="{BD8B18AC-E211-4FA3-AF8D-E6BC002C8A87}" dt="2020-06-04T01:22:02.770" v="2206"/>
          <ac:graphicFrameMkLst>
            <pc:docMk/>
            <pc:sldMk cId="0" sldId="438"/>
            <ac:graphicFrameMk id="159106" creationId="{00000000-0000-0000-0000-000000000000}"/>
          </ac:graphicFrameMkLst>
        </pc:graphicFrameChg>
      </pc:sldChg>
      <pc:sldChg chg="addSp delSp modSp mod">
        <pc:chgData name="CAI JUN" userId="08ce88e1165b00db" providerId="LiveId" clId="{BD8B18AC-E211-4FA3-AF8D-E6BC002C8A87}" dt="2020-06-04T01:29:34.010" v="2349" actId="14100"/>
        <pc:sldMkLst>
          <pc:docMk/>
          <pc:sldMk cId="0" sldId="439"/>
        </pc:sldMkLst>
        <pc:spChg chg="add del mod">
          <ac:chgData name="CAI JUN" userId="08ce88e1165b00db" providerId="LiveId" clId="{BD8B18AC-E211-4FA3-AF8D-E6BC002C8A87}" dt="2020-06-04T01:26:55.182" v="2271"/>
          <ac:spMkLst>
            <pc:docMk/>
            <pc:sldMk cId="0" sldId="439"/>
            <ac:spMk id="9" creationId="{8F31695F-2674-42B7-A211-CE373DF8072F}"/>
          </ac:spMkLst>
        </pc:spChg>
        <pc:spChg chg="mod">
          <ac:chgData name="CAI JUN" userId="08ce88e1165b00db" providerId="LiveId" clId="{BD8B18AC-E211-4FA3-AF8D-E6BC002C8A87}" dt="2020-06-04T01:24:15.729" v="2232" actId="113"/>
          <ac:spMkLst>
            <pc:docMk/>
            <pc:sldMk cId="0" sldId="439"/>
            <ac:spMk id="159813" creationId="{00000000-0000-0000-0000-000000000000}"/>
          </ac:spMkLst>
        </pc:spChg>
        <pc:spChg chg="mod">
          <ac:chgData name="CAI JUN" userId="08ce88e1165b00db" providerId="LiveId" clId="{BD8B18AC-E211-4FA3-AF8D-E6BC002C8A87}" dt="2020-06-04T01:24:15.729" v="2232" actId="113"/>
          <ac:spMkLst>
            <pc:docMk/>
            <pc:sldMk cId="0" sldId="439"/>
            <ac:spMk id="159814" creationId="{00000000-0000-0000-0000-000000000000}"/>
          </ac:spMkLst>
        </pc:spChg>
        <pc:spChg chg="mod">
          <ac:chgData name="CAI JUN" userId="08ce88e1165b00db" providerId="LiveId" clId="{BD8B18AC-E211-4FA3-AF8D-E6BC002C8A87}" dt="2020-06-04T01:24:15.729" v="2232" actId="113"/>
          <ac:spMkLst>
            <pc:docMk/>
            <pc:sldMk cId="0" sldId="439"/>
            <ac:spMk id="159815" creationId="{00000000-0000-0000-0000-000000000000}"/>
          </ac:spMkLst>
        </pc:spChg>
        <pc:spChg chg="mod">
          <ac:chgData name="CAI JUN" userId="08ce88e1165b00db" providerId="LiveId" clId="{BD8B18AC-E211-4FA3-AF8D-E6BC002C8A87}" dt="2020-06-04T01:24:15.729" v="2232" actId="113"/>
          <ac:spMkLst>
            <pc:docMk/>
            <pc:sldMk cId="0" sldId="439"/>
            <ac:spMk id="159816" creationId="{00000000-0000-0000-0000-000000000000}"/>
          </ac:spMkLst>
        </pc:spChg>
        <pc:spChg chg="mod">
          <ac:chgData name="CAI JUN" userId="08ce88e1165b00db" providerId="LiveId" clId="{BD8B18AC-E211-4FA3-AF8D-E6BC002C8A87}" dt="2020-06-04T01:24:15.729" v="2232" actId="113"/>
          <ac:spMkLst>
            <pc:docMk/>
            <pc:sldMk cId="0" sldId="439"/>
            <ac:spMk id="159817" creationId="{00000000-0000-0000-0000-000000000000}"/>
          </ac:spMkLst>
        </pc:spChg>
        <pc:graphicFrameChg chg="mod">
          <ac:chgData name="CAI JUN" userId="08ce88e1165b00db" providerId="LiveId" clId="{BD8B18AC-E211-4FA3-AF8D-E6BC002C8A87}" dt="2020-06-04T01:27:45.166" v="2282"/>
          <ac:graphicFrameMkLst>
            <pc:docMk/>
            <pc:sldMk cId="0" sldId="439"/>
            <ac:graphicFrameMk id="2" creationId="{00000000-0000-0000-0000-000000000000}"/>
          </ac:graphicFrameMkLst>
        </pc:graphicFrameChg>
        <pc:graphicFrameChg chg="mod">
          <ac:chgData name="CAI JUN" userId="08ce88e1165b00db" providerId="LiveId" clId="{BD8B18AC-E211-4FA3-AF8D-E6BC002C8A87}" dt="2020-06-04T01:28:22.557" v="2304" actId="14100"/>
          <ac:graphicFrameMkLst>
            <pc:docMk/>
            <pc:sldMk cId="0" sldId="439"/>
            <ac:graphicFrameMk id="3" creationId="{00000000-0000-0000-0000-000000000000}"/>
          </ac:graphicFrameMkLst>
        </pc:graphicFrameChg>
        <pc:graphicFrameChg chg="mod">
          <ac:chgData name="CAI JUN" userId="08ce88e1165b00db" providerId="LiveId" clId="{BD8B18AC-E211-4FA3-AF8D-E6BC002C8A87}" dt="2020-06-04T01:29:34.010" v="2349" actId="14100"/>
          <ac:graphicFrameMkLst>
            <pc:docMk/>
            <pc:sldMk cId="0" sldId="439"/>
            <ac:graphicFrameMk id="4" creationId="{00000000-0000-0000-0000-000000000000}"/>
          </ac:graphicFrameMkLst>
        </pc:graphicFrameChg>
        <pc:graphicFrameChg chg="mod">
          <ac:chgData name="CAI JUN" userId="08ce88e1165b00db" providerId="LiveId" clId="{BD8B18AC-E211-4FA3-AF8D-E6BC002C8A87}" dt="2020-06-04T01:28:47.166" v="2321" actId="1038"/>
          <ac:graphicFrameMkLst>
            <pc:docMk/>
            <pc:sldMk cId="0" sldId="439"/>
            <ac:graphicFrameMk id="5" creationId="{00000000-0000-0000-0000-000000000000}"/>
          </ac:graphicFrameMkLst>
        </pc:graphicFrameChg>
        <pc:graphicFrameChg chg="mod">
          <ac:chgData name="CAI JUN" userId="08ce88e1165b00db" providerId="LiveId" clId="{BD8B18AC-E211-4FA3-AF8D-E6BC002C8A87}" dt="2020-06-04T01:28:53.760" v="2327" actId="14100"/>
          <ac:graphicFrameMkLst>
            <pc:docMk/>
            <pc:sldMk cId="0" sldId="439"/>
            <ac:graphicFrameMk id="6" creationId="{00000000-0000-0000-0000-000000000000}"/>
          </ac:graphicFrameMkLst>
        </pc:graphicFrameChg>
        <pc:graphicFrameChg chg="mod">
          <ac:chgData name="CAI JUN" userId="08ce88e1165b00db" providerId="LiveId" clId="{BD8B18AC-E211-4FA3-AF8D-E6BC002C8A87}" dt="2020-06-04T01:28:58.463" v="2328" actId="14100"/>
          <ac:graphicFrameMkLst>
            <pc:docMk/>
            <pc:sldMk cId="0" sldId="439"/>
            <ac:graphicFrameMk id="7" creationId="{00000000-0000-0000-0000-000000000000}"/>
          </ac:graphicFrameMkLst>
        </pc:graphicFrameChg>
        <pc:graphicFrameChg chg="mod">
          <ac:chgData name="CAI JUN" userId="08ce88e1165b00db" providerId="LiveId" clId="{BD8B18AC-E211-4FA3-AF8D-E6BC002C8A87}" dt="2020-06-04T01:29:29.416" v="2345" actId="1037"/>
          <ac:graphicFrameMkLst>
            <pc:docMk/>
            <pc:sldMk cId="0" sldId="439"/>
            <ac:graphicFrameMk id="8" creationId="{00000000-0000-0000-0000-000000000000}"/>
          </ac:graphicFrameMkLst>
        </pc:graphicFrameChg>
        <pc:graphicFrameChg chg="del">
          <ac:chgData name="CAI JUN" userId="08ce88e1165b00db" providerId="LiveId" clId="{BD8B18AC-E211-4FA3-AF8D-E6BC002C8A87}" dt="2020-06-04T01:25:16.057" v="2240" actId="478"/>
          <ac:graphicFrameMkLst>
            <pc:docMk/>
            <pc:sldMk cId="0" sldId="439"/>
            <ac:graphicFrameMk id="31800" creationId="{00000000-0000-0000-0000-000000000000}"/>
          </ac:graphicFrameMkLst>
        </pc:graphicFrameChg>
        <pc:graphicFrameChg chg="del">
          <ac:chgData name="CAI JUN" userId="08ce88e1165b00db" providerId="LiveId" clId="{BD8B18AC-E211-4FA3-AF8D-E6BC002C8A87}" dt="2020-06-04T01:26:52.776" v="2269" actId="478"/>
          <ac:graphicFrameMkLst>
            <pc:docMk/>
            <pc:sldMk cId="0" sldId="439"/>
            <ac:graphicFrameMk id="31801" creationId="{00000000-0000-0000-0000-000000000000}"/>
          </ac:graphicFrameMkLst>
        </pc:graphicFrameChg>
        <pc:graphicFrameChg chg="del">
          <ac:chgData name="CAI JUN" userId="08ce88e1165b00db" providerId="LiveId" clId="{BD8B18AC-E211-4FA3-AF8D-E6BC002C8A87}" dt="2020-06-04T01:27:13.401" v="2275" actId="478"/>
          <ac:graphicFrameMkLst>
            <pc:docMk/>
            <pc:sldMk cId="0" sldId="439"/>
            <ac:graphicFrameMk id="31802" creationId="{00000000-0000-0000-0000-000000000000}"/>
          </ac:graphicFrameMkLst>
        </pc:graphicFrameChg>
        <pc:graphicFrameChg chg="mod modGraphic">
          <ac:chgData name="CAI JUN" userId="08ce88e1165b00db" providerId="LiveId" clId="{BD8B18AC-E211-4FA3-AF8D-E6BC002C8A87}" dt="2020-06-04T01:27:34.760" v="2280" actId="113"/>
          <ac:graphicFrameMkLst>
            <pc:docMk/>
            <pc:sldMk cId="0" sldId="439"/>
            <ac:graphicFrameMk id="159809" creationId="{00000000-0000-0000-0000-000000000000}"/>
          </ac:graphicFrameMkLst>
        </pc:graphicFrameChg>
      </pc:sldChg>
      <pc:sldChg chg="modSp">
        <pc:chgData name="CAI JUN" userId="08ce88e1165b00db" providerId="LiveId" clId="{BD8B18AC-E211-4FA3-AF8D-E6BC002C8A87}" dt="2020-06-07T00:49:21.964" v="2374"/>
        <pc:sldMkLst>
          <pc:docMk/>
          <pc:sldMk cId="0" sldId="440"/>
        </pc:sldMkLst>
        <pc:graphicFrameChg chg="mod">
          <ac:chgData name="CAI JUN" userId="08ce88e1165b00db" providerId="LiveId" clId="{BD8B18AC-E211-4FA3-AF8D-E6BC002C8A87}" dt="2020-06-07T00:49:21.964" v="2374"/>
          <ac:graphicFrameMkLst>
            <pc:docMk/>
            <pc:sldMk cId="0" sldId="440"/>
            <ac:graphicFrameMk id="12" creationId="{DA58E349-E5BA-473D-B35F-DB5623F72FE6}"/>
          </ac:graphicFrameMkLst>
        </pc:graphicFrameChg>
      </pc:sldChg>
      <pc:sldChg chg="delSp modSp mod delAnim">
        <pc:chgData name="CAI JUN" userId="08ce88e1165b00db" providerId="LiveId" clId="{BD8B18AC-E211-4FA3-AF8D-E6BC002C8A87}" dt="2020-06-07T00:50:43.591" v="2417" actId="1035"/>
        <pc:sldMkLst>
          <pc:docMk/>
          <pc:sldMk cId="0" sldId="441"/>
        </pc:sldMkLst>
        <pc:graphicFrameChg chg="mod">
          <ac:chgData name="CAI JUN" userId="08ce88e1165b00db" providerId="LiveId" clId="{BD8B18AC-E211-4FA3-AF8D-E6BC002C8A87}" dt="2020-06-07T00:50:43.591" v="2417" actId="1035"/>
          <ac:graphicFrameMkLst>
            <pc:docMk/>
            <pc:sldMk cId="0" sldId="441"/>
            <ac:graphicFrameMk id="13" creationId="{EF2E2083-D84A-4CAF-A4A5-A865DDADB7BB}"/>
          </ac:graphicFrameMkLst>
        </pc:graphicFrameChg>
        <pc:graphicFrameChg chg="mod">
          <ac:chgData name="CAI JUN" userId="08ce88e1165b00db" providerId="LiveId" clId="{BD8B18AC-E211-4FA3-AF8D-E6BC002C8A87}" dt="2020-06-07T00:50:43.591" v="2417" actId="1035"/>
          <ac:graphicFrameMkLst>
            <pc:docMk/>
            <pc:sldMk cId="0" sldId="441"/>
            <ac:graphicFrameMk id="14" creationId="{9CE4B4C0-78E0-46AE-9B4E-1F8ABF5EBF4F}"/>
          </ac:graphicFrameMkLst>
        </pc:graphicFrameChg>
        <pc:graphicFrameChg chg="mod">
          <ac:chgData name="CAI JUN" userId="08ce88e1165b00db" providerId="LiveId" clId="{BD8B18AC-E211-4FA3-AF8D-E6BC002C8A87}" dt="2020-06-07T00:50:38.568" v="2406" actId="1035"/>
          <ac:graphicFrameMkLst>
            <pc:docMk/>
            <pc:sldMk cId="0" sldId="441"/>
            <ac:graphicFrameMk id="16" creationId="{435956A9-582D-4DB3-ADDC-425CAECF4DE1}"/>
          </ac:graphicFrameMkLst>
        </pc:graphicFrameChg>
        <pc:graphicFrameChg chg="del">
          <ac:chgData name="CAI JUN" userId="08ce88e1165b00db" providerId="LiveId" clId="{BD8B18AC-E211-4FA3-AF8D-E6BC002C8A87}" dt="2020-06-07T00:50:29.906" v="2389" actId="478"/>
          <ac:graphicFrameMkLst>
            <pc:docMk/>
            <pc:sldMk cId="0" sldId="441"/>
            <ac:graphicFrameMk id="139287" creationId="{00000000-0000-0000-0000-000000000000}"/>
          </ac:graphicFrameMkLst>
        </pc:graphicFrameChg>
      </pc:sldChg>
      <pc:sldChg chg="modSp mod">
        <pc:chgData name="CAI JUN" userId="08ce88e1165b00db" providerId="LiveId" clId="{BD8B18AC-E211-4FA3-AF8D-E6BC002C8A87}" dt="2020-06-07T02:43:11.418" v="5024" actId="1076"/>
        <pc:sldMkLst>
          <pc:docMk/>
          <pc:sldMk cId="0" sldId="466"/>
        </pc:sldMkLst>
        <pc:graphicFrameChg chg="mod">
          <ac:chgData name="CAI JUN" userId="08ce88e1165b00db" providerId="LiveId" clId="{BD8B18AC-E211-4FA3-AF8D-E6BC002C8A87}" dt="2020-06-07T02:43:11.418" v="5024" actId="1076"/>
          <ac:graphicFrameMkLst>
            <pc:docMk/>
            <pc:sldMk cId="0" sldId="466"/>
            <ac:graphicFrameMk id="29" creationId="{58B0528E-0269-4C1F-85C4-6CEB42C425A0}"/>
          </ac:graphicFrameMkLst>
        </pc:graphicFrameChg>
        <pc:graphicFrameChg chg="mod">
          <ac:chgData name="CAI JUN" userId="08ce88e1165b00db" providerId="LiveId" clId="{BD8B18AC-E211-4FA3-AF8D-E6BC002C8A87}" dt="2020-06-07T02:42:59.027" v="5023" actId="14100"/>
          <ac:graphicFrameMkLst>
            <pc:docMk/>
            <pc:sldMk cId="0" sldId="466"/>
            <ac:graphicFrameMk id="53259" creationId="{00000000-0000-0000-0000-000000000000}"/>
          </ac:graphicFrameMkLst>
        </pc:graphicFrameChg>
        <pc:graphicFrameChg chg="mod">
          <ac:chgData name="CAI JUN" userId="08ce88e1165b00db" providerId="LiveId" clId="{BD8B18AC-E211-4FA3-AF8D-E6BC002C8A87}" dt="2020-06-04T00:28:49.991" v="318"/>
          <ac:graphicFrameMkLst>
            <pc:docMk/>
            <pc:sldMk cId="0" sldId="466"/>
            <ac:graphicFrameMk id="53261" creationId="{00000000-0000-0000-0000-000000000000}"/>
          </ac:graphicFrameMkLst>
        </pc:graphicFrameChg>
        <pc:graphicFrameChg chg="mod">
          <ac:chgData name="CAI JUN" userId="08ce88e1165b00db" providerId="LiveId" clId="{BD8B18AC-E211-4FA3-AF8D-E6BC002C8A87}" dt="2020-06-04T00:28:58.772" v="320"/>
          <ac:graphicFrameMkLst>
            <pc:docMk/>
            <pc:sldMk cId="0" sldId="466"/>
            <ac:graphicFrameMk id="53263" creationId="{00000000-0000-0000-0000-000000000000}"/>
          </ac:graphicFrameMkLst>
        </pc:graphicFrameChg>
      </pc:sldChg>
      <pc:sldChg chg="addSp delSp modSp mod">
        <pc:chgData name="CAI JUN" userId="08ce88e1165b00db" providerId="LiveId" clId="{BD8B18AC-E211-4FA3-AF8D-E6BC002C8A87}" dt="2020-06-07T02:34:43.777" v="4995" actId="14100"/>
        <pc:sldMkLst>
          <pc:docMk/>
          <pc:sldMk cId="0" sldId="470"/>
        </pc:sldMkLst>
        <pc:spChg chg="add mod">
          <ac:chgData name="CAI JUN" userId="08ce88e1165b00db" providerId="LiveId" clId="{BD8B18AC-E211-4FA3-AF8D-E6BC002C8A87}" dt="2020-06-07T02:12:40.789" v="4709" actId="1036"/>
          <ac:spMkLst>
            <pc:docMk/>
            <pc:sldMk cId="0" sldId="470"/>
            <ac:spMk id="18" creationId="{0E822AB9-45CE-449D-A566-FD924850DEFE}"/>
          </ac:spMkLst>
        </pc:spChg>
        <pc:spChg chg="add mod">
          <ac:chgData name="CAI JUN" userId="08ce88e1165b00db" providerId="LiveId" clId="{BD8B18AC-E211-4FA3-AF8D-E6BC002C8A87}" dt="2020-06-07T02:33:43.022" v="4972" actId="20577"/>
          <ac:spMkLst>
            <pc:docMk/>
            <pc:sldMk cId="0" sldId="470"/>
            <ac:spMk id="19" creationId="{1AE7F1FC-CA63-4616-A538-D7C36A837434}"/>
          </ac:spMkLst>
        </pc:spChg>
        <pc:spChg chg="mod">
          <ac:chgData name="CAI JUN" userId="08ce88e1165b00db" providerId="LiveId" clId="{BD8B18AC-E211-4FA3-AF8D-E6BC002C8A87}" dt="2020-06-07T02:12:33.258" v="4699" actId="1036"/>
          <ac:spMkLst>
            <pc:docMk/>
            <pc:sldMk cId="0" sldId="470"/>
            <ac:spMk id="68646" creationId="{00000000-0000-0000-0000-000000000000}"/>
          </ac:spMkLst>
        </pc:spChg>
        <pc:grpChg chg="add mod">
          <ac:chgData name="CAI JUN" userId="08ce88e1165b00db" providerId="LiveId" clId="{BD8B18AC-E211-4FA3-AF8D-E6BC002C8A87}" dt="2020-06-07T02:33:37.555" v="4967"/>
          <ac:grpSpMkLst>
            <pc:docMk/>
            <pc:sldMk cId="0" sldId="470"/>
            <ac:grpSpMk id="4" creationId="{0E4DAE4F-25D1-46CE-88CE-872459423713}"/>
          </ac:grpSpMkLst>
        </pc:grpChg>
        <pc:grpChg chg="add mod">
          <ac:chgData name="CAI JUN" userId="08ce88e1165b00db" providerId="LiveId" clId="{BD8B18AC-E211-4FA3-AF8D-E6BC002C8A87}" dt="2020-06-07T02:12:33.258" v="4699" actId="1036"/>
          <ac:grpSpMkLst>
            <pc:docMk/>
            <pc:sldMk cId="0" sldId="470"/>
            <ac:grpSpMk id="5" creationId="{2562E0BF-F6D7-4318-A7E6-7EA0DDA2AD8D}"/>
          </ac:grpSpMkLst>
        </pc:grpChg>
        <pc:graphicFrameChg chg="mod">
          <ac:chgData name="CAI JUN" userId="08ce88e1165b00db" providerId="LiveId" clId="{BD8B18AC-E211-4FA3-AF8D-E6BC002C8A87}" dt="2020-06-07T02:34:33.322" v="4989"/>
          <ac:graphicFrameMkLst>
            <pc:docMk/>
            <pc:sldMk cId="0" sldId="470"/>
            <ac:graphicFrameMk id="59394" creationId="{00000000-0000-0000-0000-000000000000}"/>
          </ac:graphicFrameMkLst>
        </pc:graphicFrameChg>
        <pc:graphicFrameChg chg="mod">
          <ac:chgData name="CAI JUN" userId="08ce88e1165b00db" providerId="LiveId" clId="{BD8B18AC-E211-4FA3-AF8D-E6BC002C8A87}" dt="2020-06-07T02:33:58.866" v="4987"/>
          <ac:graphicFrameMkLst>
            <pc:docMk/>
            <pc:sldMk cId="0" sldId="470"/>
            <ac:graphicFrameMk id="59395" creationId="{00000000-0000-0000-0000-000000000000}"/>
          </ac:graphicFrameMkLst>
        </pc:graphicFrameChg>
        <pc:graphicFrameChg chg="del">
          <ac:chgData name="CAI JUN" userId="08ce88e1165b00db" providerId="LiveId" clId="{BD8B18AC-E211-4FA3-AF8D-E6BC002C8A87}" dt="2020-06-07T02:03:40.637" v="4164" actId="478"/>
          <ac:graphicFrameMkLst>
            <pc:docMk/>
            <pc:sldMk cId="0" sldId="470"/>
            <ac:graphicFrameMk id="59396" creationId="{00000000-0000-0000-0000-000000000000}"/>
          </ac:graphicFrameMkLst>
        </pc:graphicFrameChg>
        <pc:graphicFrameChg chg="mod">
          <ac:chgData name="CAI JUN" userId="08ce88e1165b00db" providerId="LiveId" clId="{BD8B18AC-E211-4FA3-AF8D-E6BC002C8A87}" dt="2020-06-07T02:10:31.303" v="4664" actId="14100"/>
          <ac:graphicFrameMkLst>
            <pc:docMk/>
            <pc:sldMk cId="0" sldId="470"/>
            <ac:graphicFrameMk id="59398" creationId="{00000000-0000-0000-0000-000000000000}"/>
          </ac:graphicFrameMkLst>
        </pc:graphicFrameChg>
        <pc:graphicFrameChg chg="mod">
          <ac:chgData name="CAI JUN" userId="08ce88e1165b00db" providerId="LiveId" clId="{BD8B18AC-E211-4FA3-AF8D-E6BC002C8A87}" dt="2020-06-07T02:12:33.258" v="4699" actId="1036"/>
          <ac:graphicFrameMkLst>
            <pc:docMk/>
            <pc:sldMk cId="0" sldId="470"/>
            <ac:graphicFrameMk id="59400" creationId="{00000000-0000-0000-0000-000000000000}"/>
          </ac:graphicFrameMkLst>
        </pc:graphicFrameChg>
        <pc:graphicFrameChg chg="del mod">
          <ac:chgData name="CAI JUN" userId="08ce88e1165b00db" providerId="LiveId" clId="{BD8B18AC-E211-4FA3-AF8D-E6BC002C8A87}" dt="2020-06-07T02:11:48.146" v="4665" actId="478"/>
          <ac:graphicFrameMkLst>
            <pc:docMk/>
            <pc:sldMk cId="0" sldId="470"/>
            <ac:graphicFrameMk id="59401" creationId="{00000000-0000-0000-0000-000000000000}"/>
          </ac:graphicFrameMkLst>
        </pc:graphicFrameChg>
        <pc:cxnChg chg="add mod">
          <ac:chgData name="CAI JUN" userId="08ce88e1165b00db" providerId="LiveId" clId="{BD8B18AC-E211-4FA3-AF8D-E6BC002C8A87}" dt="2020-06-07T02:34:43.777" v="4995" actId="14100"/>
          <ac:cxnSpMkLst>
            <pc:docMk/>
            <pc:sldMk cId="0" sldId="470"/>
            <ac:cxnSpMk id="3" creationId="{56B68812-0D28-40ED-A334-A2EF99C47DAD}"/>
          </ac:cxnSpMkLst>
        </pc:cxnChg>
      </pc:sldChg>
      <pc:sldChg chg="addSp delSp modSp mod">
        <pc:chgData name="CAI JUN" userId="08ce88e1165b00db" providerId="LiveId" clId="{BD8B18AC-E211-4FA3-AF8D-E6BC002C8A87}" dt="2020-06-07T02:12:54.560" v="4719" actId="1036"/>
        <pc:sldMkLst>
          <pc:docMk/>
          <pc:sldMk cId="0" sldId="471"/>
        </pc:sldMkLst>
        <pc:spChg chg="add mod">
          <ac:chgData name="CAI JUN" userId="08ce88e1165b00db" providerId="LiveId" clId="{BD8B18AC-E211-4FA3-AF8D-E6BC002C8A87}" dt="2020-06-07T02:12:49.107" v="4717" actId="1036"/>
          <ac:spMkLst>
            <pc:docMk/>
            <pc:sldMk cId="0" sldId="471"/>
            <ac:spMk id="23" creationId="{56B82B1C-F6E1-43D0-A7BE-91429C2758DB}"/>
          </ac:spMkLst>
        </pc:spChg>
        <pc:spChg chg="add mod">
          <ac:chgData name="CAI JUN" userId="08ce88e1165b00db" providerId="LiveId" clId="{BD8B18AC-E211-4FA3-AF8D-E6BC002C8A87}" dt="2020-06-07T02:12:49.107" v="4717" actId="1036"/>
          <ac:spMkLst>
            <pc:docMk/>
            <pc:sldMk cId="0" sldId="471"/>
            <ac:spMk id="24" creationId="{E2651026-4B16-4496-B78B-CF6EFD97A570}"/>
          </ac:spMkLst>
        </pc:spChg>
        <pc:spChg chg="mod">
          <ac:chgData name="CAI JUN" userId="08ce88e1165b00db" providerId="LiveId" clId="{BD8B18AC-E211-4FA3-AF8D-E6BC002C8A87}" dt="2020-06-07T02:10:20.053" v="4655" actId="1036"/>
          <ac:spMkLst>
            <pc:docMk/>
            <pc:sldMk cId="0" sldId="471"/>
            <ac:spMk id="69643" creationId="{00000000-0000-0000-0000-000000000000}"/>
          </ac:spMkLst>
        </pc:spChg>
        <pc:spChg chg="mod">
          <ac:chgData name="CAI JUN" userId="08ce88e1165b00db" providerId="LiveId" clId="{BD8B18AC-E211-4FA3-AF8D-E6BC002C8A87}" dt="2020-06-07T02:12:54.560" v="4719" actId="1036"/>
          <ac:spMkLst>
            <pc:docMk/>
            <pc:sldMk cId="0" sldId="471"/>
            <ac:spMk id="69645" creationId="{00000000-0000-0000-0000-000000000000}"/>
          </ac:spMkLst>
        </pc:spChg>
        <pc:grpChg chg="add mod">
          <ac:chgData name="CAI JUN" userId="08ce88e1165b00db" providerId="LiveId" clId="{BD8B18AC-E211-4FA3-AF8D-E6BC002C8A87}" dt="2020-06-07T02:12:49.107" v="4717" actId="1036"/>
          <ac:grpSpMkLst>
            <pc:docMk/>
            <pc:sldMk cId="0" sldId="471"/>
            <ac:grpSpMk id="2" creationId="{066C3027-575F-4224-9044-28CDD024914D}"/>
          </ac:grpSpMkLst>
        </pc:grpChg>
        <pc:grpChg chg="add mod">
          <ac:chgData name="CAI JUN" userId="08ce88e1165b00db" providerId="LiveId" clId="{BD8B18AC-E211-4FA3-AF8D-E6BC002C8A87}" dt="2020-06-07T02:12:54.560" v="4719" actId="1036"/>
          <ac:grpSpMkLst>
            <pc:docMk/>
            <pc:sldMk cId="0" sldId="471"/>
            <ac:grpSpMk id="3" creationId="{08DC0B16-2BD8-4C42-A031-2D6F21F01996}"/>
          </ac:grpSpMkLst>
        </pc:grpChg>
        <pc:graphicFrameChg chg="mod">
          <ac:chgData name="CAI JUN" userId="08ce88e1165b00db" providerId="LiveId" clId="{BD8B18AC-E211-4FA3-AF8D-E6BC002C8A87}" dt="2020-06-07T02:12:49.107" v="4717" actId="1036"/>
          <ac:graphicFrameMkLst>
            <pc:docMk/>
            <pc:sldMk cId="0" sldId="471"/>
            <ac:graphicFrameMk id="60418" creationId="{00000000-0000-0000-0000-000000000000}"/>
          </ac:graphicFrameMkLst>
        </pc:graphicFrameChg>
        <pc:graphicFrameChg chg="mod">
          <ac:chgData name="CAI JUN" userId="08ce88e1165b00db" providerId="LiveId" clId="{BD8B18AC-E211-4FA3-AF8D-E6BC002C8A87}" dt="2020-06-07T02:12:49.107" v="4717" actId="1036"/>
          <ac:graphicFrameMkLst>
            <pc:docMk/>
            <pc:sldMk cId="0" sldId="471"/>
            <ac:graphicFrameMk id="60419" creationId="{00000000-0000-0000-0000-000000000000}"/>
          </ac:graphicFrameMkLst>
        </pc:graphicFrameChg>
        <pc:graphicFrameChg chg="del">
          <ac:chgData name="CAI JUN" userId="08ce88e1165b00db" providerId="LiveId" clId="{BD8B18AC-E211-4FA3-AF8D-E6BC002C8A87}" dt="2020-06-07T02:05:50.293" v="4260" actId="478"/>
          <ac:graphicFrameMkLst>
            <pc:docMk/>
            <pc:sldMk cId="0" sldId="471"/>
            <ac:graphicFrameMk id="60420" creationId="{00000000-0000-0000-0000-000000000000}"/>
          </ac:graphicFrameMkLst>
        </pc:graphicFrameChg>
        <pc:graphicFrameChg chg="mod">
          <ac:chgData name="CAI JUN" userId="08ce88e1165b00db" providerId="LiveId" clId="{BD8B18AC-E211-4FA3-AF8D-E6BC002C8A87}" dt="2020-06-07T02:10:20.053" v="4655" actId="1036"/>
          <ac:graphicFrameMkLst>
            <pc:docMk/>
            <pc:sldMk cId="0" sldId="471"/>
            <ac:graphicFrameMk id="60422" creationId="{00000000-0000-0000-0000-000000000000}"/>
          </ac:graphicFrameMkLst>
        </pc:graphicFrameChg>
        <pc:graphicFrameChg chg="mod">
          <ac:chgData name="CAI JUN" userId="08ce88e1165b00db" providerId="LiveId" clId="{BD8B18AC-E211-4FA3-AF8D-E6BC002C8A87}" dt="2020-06-07T02:12:54.560" v="4719" actId="1036"/>
          <ac:graphicFrameMkLst>
            <pc:docMk/>
            <pc:sldMk cId="0" sldId="471"/>
            <ac:graphicFrameMk id="60424" creationId="{00000000-0000-0000-0000-000000000000}"/>
          </ac:graphicFrameMkLst>
        </pc:graphicFrameChg>
        <pc:graphicFrameChg chg="del">
          <ac:chgData name="CAI JUN" userId="08ce88e1165b00db" providerId="LiveId" clId="{BD8B18AC-E211-4FA3-AF8D-E6BC002C8A87}" dt="2020-06-07T02:12:01.052" v="4668" actId="478"/>
          <ac:graphicFrameMkLst>
            <pc:docMk/>
            <pc:sldMk cId="0" sldId="471"/>
            <ac:graphicFrameMk id="60425" creationId="{00000000-0000-0000-0000-000000000000}"/>
          </ac:graphicFrameMkLst>
        </pc:graphicFrameChg>
        <pc:cxnChg chg="add mod">
          <ac:chgData name="CAI JUN" userId="08ce88e1165b00db" providerId="LiveId" clId="{BD8B18AC-E211-4FA3-AF8D-E6BC002C8A87}" dt="2020-06-07T02:12:49.107" v="4717" actId="1036"/>
          <ac:cxnSpMkLst>
            <pc:docMk/>
            <pc:sldMk cId="0" sldId="471"/>
            <ac:cxnSpMk id="22" creationId="{B0708283-1FDC-435A-8AA5-1F619DC18561}"/>
          </ac:cxnSpMkLst>
        </pc:cxnChg>
      </pc:sldChg>
      <pc:sldChg chg="modSp mod">
        <pc:chgData name="CAI JUN" userId="08ce88e1165b00db" providerId="LiveId" clId="{BD8B18AC-E211-4FA3-AF8D-E6BC002C8A87}" dt="2020-06-07T02:13:35.079" v="4738" actId="14100"/>
        <pc:sldMkLst>
          <pc:docMk/>
          <pc:sldMk cId="0" sldId="472"/>
        </pc:sldMkLst>
        <pc:graphicFrameChg chg="mod">
          <ac:chgData name="CAI JUN" userId="08ce88e1165b00db" providerId="LiveId" clId="{BD8B18AC-E211-4FA3-AF8D-E6BC002C8A87}" dt="2020-06-07T02:13:35.079" v="4738" actId="14100"/>
          <ac:graphicFrameMkLst>
            <pc:docMk/>
            <pc:sldMk cId="0" sldId="472"/>
            <ac:graphicFrameMk id="61448" creationId="{00000000-0000-0000-0000-000000000000}"/>
          </ac:graphicFrameMkLst>
        </pc:graphicFrameChg>
      </pc:sldChg>
      <pc:sldChg chg="modSp mod">
        <pc:chgData name="CAI JUN" userId="08ce88e1165b00db" providerId="LiveId" clId="{BD8B18AC-E211-4FA3-AF8D-E6BC002C8A87}" dt="2020-06-07T01:58:44.672" v="4163" actId="20577"/>
        <pc:sldMkLst>
          <pc:docMk/>
          <pc:sldMk cId="0" sldId="476"/>
        </pc:sldMkLst>
        <pc:spChg chg="mod">
          <ac:chgData name="CAI JUN" userId="08ce88e1165b00db" providerId="LiveId" clId="{BD8B18AC-E211-4FA3-AF8D-E6BC002C8A87}" dt="2020-06-07T01:58:44.672" v="4163" actId="20577"/>
          <ac:spMkLst>
            <pc:docMk/>
            <pc:sldMk cId="0" sldId="476"/>
            <ac:spMk id="73752" creationId="{00000000-0000-0000-0000-000000000000}"/>
          </ac:spMkLst>
        </pc:spChg>
        <pc:spChg chg="mod">
          <ac:chgData name="CAI JUN" userId="08ce88e1165b00db" providerId="LiveId" clId="{BD8B18AC-E211-4FA3-AF8D-E6BC002C8A87}" dt="2020-06-07T01:57:45.790" v="3953" actId="1076"/>
          <ac:spMkLst>
            <pc:docMk/>
            <pc:sldMk cId="0" sldId="476"/>
            <ac:spMk id="73754" creationId="{00000000-0000-0000-0000-000000000000}"/>
          </ac:spMkLst>
        </pc:spChg>
        <pc:graphicFrameChg chg="mod">
          <ac:chgData name="CAI JUN" userId="08ce88e1165b00db" providerId="LiveId" clId="{BD8B18AC-E211-4FA3-AF8D-E6BC002C8A87}" dt="2020-06-07T01:57:41.571" v="3952" actId="1076"/>
          <ac:graphicFrameMkLst>
            <pc:docMk/>
            <pc:sldMk cId="0" sldId="476"/>
            <ac:graphicFrameMk id="58372" creationId="{00000000-0000-0000-0000-000000000000}"/>
          </ac:graphicFrameMkLst>
        </pc:graphicFrameChg>
      </pc:sldChg>
      <pc:sldChg chg="modSp">
        <pc:chgData name="CAI JUN" userId="08ce88e1165b00db" providerId="LiveId" clId="{BD8B18AC-E211-4FA3-AF8D-E6BC002C8A87}" dt="2020-06-07T02:43:30.842" v="5026"/>
        <pc:sldMkLst>
          <pc:docMk/>
          <pc:sldMk cId="0" sldId="488"/>
        </pc:sldMkLst>
        <pc:graphicFrameChg chg="mod">
          <ac:chgData name="CAI JUN" userId="08ce88e1165b00db" providerId="LiveId" clId="{BD8B18AC-E211-4FA3-AF8D-E6BC002C8A87}" dt="2020-06-07T02:43:30.842" v="5026"/>
          <ac:graphicFrameMkLst>
            <pc:docMk/>
            <pc:sldMk cId="0" sldId="488"/>
            <ac:graphicFrameMk id="165900" creationId="{00000000-0000-0000-0000-000000000000}"/>
          </ac:graphicFrameMkLst>
        </pc:graphicFrameChg>
      </pc:sldChg>
      <pc:sldChg chg="modSp modAnim">
        <pc:chgData name="CAI JUN" userId="08ce88e1165b00db" providerId="LiveId" clId="{BD8B18AC-E211-4FA3-AF8D-E6BC002C8A87}" dt="2020-06-07T02:48:45.770" v="5040"/>
        <pc:sldMkLst>
          <pc:docMk/>
          <pc:sldMk cId="0" sldId="489"/>
        </pc:sldMkLst>
        <pc:graphicFrameChg chg="mod">
          <ac:chgData name="CAI JUN" userId="08ce88e1165b00db" providerId="LiveId" clId="{BD8B18AC-E211-4FA3-AF8D-E6BC002C8A87}" dt="2020-06-07T02:44:05.363" v="5028"/>
          <ac:graphicFrameMkLst>
            <pc:docMk/>
            <pc:sldMk cId="0" sldId="489"/>
            <ac:graphicFrameMk id="166924" creationId="{00000000-0000-0000-0000-000000000000}"/>
          </ac:graphicFrameMkLst>
        </pc:graphicFrameChg>
      </pc:sldChg>
      <pc:sldChg chg="addSp delSp modSp mod">
        <pc:chgData name="CAI JUN" userId="08ce88e1165b00db" providerId="LiveId" clId="{BD8B18AC-E211-4FA3-AF8D-E6BC002C8A87}" dt="2020-06-07T01:16:19.095" v="3261" actId="1076"/>
        <pc:sldMkLst>
          <pc:docMk/>
          <pc:sldMk cId="2896668512" sldId="500"/>
        </pc:sldMkLst>
        <pc:spChg chg="add mod">
          <ac:chgData name="CAI JUN" userId="08ce88e1165b00db" providerId="LiveId" clId="{BD8B18AC-E211-4FA3-AF8D-E6BC002C8A87}" dt="2020-06-07T01:04:10" v="2740" actId="120"/>
          <ac:spMkLst>
            <pc:docMk/>
            <pc:sldMk cId="2896668512" sldId="500"/>
            <ac:spMk id="2" creationId="{4F62F755-DB4A-4D3B-B393-5406C20AAA8E}"/>
          </ac:spMkLst>
        </pc:spChg>
        <pc:spChg chg="add del mod">
          <ac:chgData name="CAI JUN" userId="08ce88e1165b00db" providerId="LiveId" clId="{BD8B18AC-E211-4FA3-AF8D-E6BC002C8A87}" dt="2020-06-07T01:15:28.291" v="3253" actId="478"/>
          <ac:spMkLst>
            <pc:docMk/>
            <pc:sldMk cId="2896668512" sldId="500"/>
            <ac:spMk id="3" creationId="{177214A0-7DC3-4703-819A-3CE8059D96A8}"/>
          </ac:spMkLst>
        </pc:spChg>
        <pc:spChg chg="add mod">
          <ac:chgData name="CAI JUN" userId="08ce88e1165b00db" providerId="LiveId" clId="{BD8B18AC-E211-4FA3-AF8D-E6BC002C8A87}" dt="2020-06-07T01:15:56.841" v="3259" actId="1076"/>
          <ac:spMkLst>
            <pc:docMk/>
            <pc:sldMk cId="2896668512" sldId="500"/>
            <ac:spMk id="34" creationId="{87B3B1E6-BBC9-4D48-BE6E-3787026F6DD3}"/>
          </ac:spMkLst>
        </pc:spChg>
        <pc:spChg chg="mod">
          <ac:chgData name="CAI JUN" userId="08ce88e1165b00db" providerId="LiveId" clId="{BD8B18AC-E211-4FA3-AF8D-E6BC002C8A87}" dt="2020-06-07T01:15:41.685" v="3256" actId="1076"/>
          <ac:spMkLst>
            <pc:docMk/>
            <pc:sldMk cId="2896668512" sldId="500"/>
            <ac:spMk id="45" creationId="{B35B1CD9-6C3D-422E-B464-9120285483D3}"/>
          </ac:spMkLst>
        </pc:spChg>
        <pc:spChg chg="mod">
          <ac:chgData name="CAI JUN" userId="08ce88e1165b00db" providerId="LiveId" clId="{BD8B18AC-E211-4FA3-AF8D-E6BC002C8A87}" dt="2020-06-07T01:15:41.685" v="3256" actId="1076"/>
          <ac:spMkLst>
            <pc:docMk/>
            <pc:sldMk cId="2896668512" sldId="500"/>
            <ac:spMk id="46" creationId="{ED192370-D984-4320-BF1A-B448446DE3EC}"/>
          </ac:spMkLst>
        </pc:spChg>
        <pc:spChg chg="mod">
          <ac:chgData name="CAI JUN" userId="08ce88e1165b00db" providerId="LiveId" clId="{BD8B18AC-E211-4FA3-AF8D-E6BC002C8A87}" dt="2020-06-07T01:15:41.685" v="3256" actId="1076"/>
          <ac:spMkLst>
            <pc:docMk/>
            <pc:sldMk cId="2896668512" sldId="500"/>
            <ac:spMk id="48" creationId="{6803619B-485C-40B8-9277-83524BCE390B}"/>
          </ac:spMkLst>
        </pc:spChg>
        <pc:spChg chg="mod">
          <ac:chgData name="CAI JUN" userId="08ce88e1165b00db" providerId="LiveId" clId="{BD8B18AC-E211-4FA3-AF8D-E6BC002C8A87}" dt="2020-06-07T01:15:41.685" v="3256" actId="1076"/>
          <ac:spMkLst>
            <pc:docMk/>
            <pc:sldMk cId="2896668512" sldId="500"/>
            <ac:spMk id="50" creationId="{A72675DA-A4DA-4FC5-AA76-EC0FBE92C736}"/>
          </ac:spMkLst>
        </pc:spChg>
        <pc:spChg chg="mod">
          <ac:chgData name="CAI JUN" userId="08ce88e1165b00db" providerId="LiveId" clId="{BD8B18AC-E211-4FA3-AF8D-E6BC002C8A87}" dt="2020-06-07T01:15:41.685" v="3256" actId="1076"/>
          <ac:spMkLst>
            <pc:docMk/>
            <pc:sldMk cId="2896668512" sldId="500"/>
            <ac:spMk id="60" creationId="{C7B356AF-0A69-4BD8-A5F6-209A31CCB9E8}"/>
          </ac:spMkLst>
        </pc:spChg>
        <pc:spChg chg="mod">
          <ac:chgData name="CAI JUN" userId="08ce88e1165b00db" providerId="LiveId" clId="{BD8B18AC-E211-4FA3-AF8D-E6BC002C8A87}" dt="2020-06-07T01:15:41.685" v="3256" actId="1076"/>
          <ac:spMkLst>
            <pc:docMk/>
            <pc:sldMk cId="2896668512" sldId="500"/>
            <ac:spMk id="62" creationId="{48F2FD67-0348-4E6B-832D-284AED1C4CE7}"/>
          </ac:spMkLst>
        </pc:spChg>
        <pc:spChg chg="add mod">
          <ac:chgData name="CAI JUN" userId="08ce88e1165b00db" providerId="LiveId" clId="{BD8B18AC-E211-4FA3-AF8D-E6BC002C8A87}" dt="2020-06-07T01:16:19.095" v="3261" actId="1076"/>
          <ac:spMkLst>
            <pc:docMk/>
            <pc:sldMk cId="2896668512" sldId="500"/>
            <ac:spMk id="63" creationId="{8F9EACCC-0A5A-44B2-9C1B-6A4D690DC524}"/>
          </ac:spMkLst>
        </pc:spChg>
        <pc:spChg chg="add mod">
          <ac:chgData name="CAI JUN" userId="08ce88e1165b00db" providerId="LiveId" clId="{BD8B18AC-E211-4FA3-AF8D-E6BC002C8A87}" dt="2020-06-07T01:16:19.095" v="3261" actId="1076"/>
          <ac:spMkLst>
            <pc:docMk/>
            <pc:sldMk cId="2896668512" sldId="500"/>
            <ac:spMk id="64" creationId="{C64E8FED-A737-4D2F-B661-9F4DF924FEFA}"/>
          </ac:spMkLst>
        </pc:spChg>
        <pc:spChg chg="mod">
          <ac:chgData name="CAI JUN" userId="08ce88e1165b00db" providerId="LiveId" clId="{BD8B18AC-E211-4FA3-AF8D-E6BC002C8A87}" dt="2020-06-07T01:06:58.079" v="2844" actId="21"/>
          <ac:spMkLst>
            <pc:docMk/>
            <pc:sldMk cId="2896668512" sldId="500"/>
            <ac:spMk id="36866" creationId="{00000000-0000-0000-0000-000000000000}"/>
          </ac:spMkLst>
        </pc:spChg>
        <pc:spChg chg="del mod">
          <ac:chgData name="CAI JUN" userId="08ce88e1165b00db" providerId="LiveId" clId="{BD8B18AC-E211-4FA3-AF8D-E6BC002C8A87}" dt="2020-06-07T01:06:22.637" v="2816" actId="478"/>
          <ac:spMkLst>
            <pc:docMk/>
            <pc:sldMk cId="2896668512" sldId="500"/>
            <ac:spMk id="36867" creationId="{00000000-0000-0000-0000-000000000000}"/>
          </ac:spMkLst>
        </pc:spChg>
        <pc:spChg chg="del">
          <ac:chgData name="CAI JUN" userId="08ce88e1165b00db" providerId="LiveId" clId="{BD8B18AC-E211-4FA3-AF8D-E6BC002C8A87}" dt="2020-06-07T01:03:33.964" v="2735" actId="478"/>
          <ac:spMkLst>
            <pc:docMk/>
            <pc:sldMk cId="2896668512" sldId="500"/>
            <ac:spMk id="36869" creationId="{00000000-0000-0000-0000-000000000000}"/>
          </ac:spMkLst>
        </pc:spChg>
        <pc:spChg chg="del">
          <ac:chgData name="CAI JUN" userId="08ce88e1165b00db" providerId="LiveId" clId="{BD8B18AC-E211-4FA3-AF8D-E6BC002C8A87}" dt="2020-06-07T01:03:06.477" v="2734" actId="478"/>
          <ac:spMkLst>
            <pc:docMk/>
            <pc:sldMk cId="2896668512" sldId="500"/>
            <ac:spMk id="36870" creationId="{00000000-0000-0000-0000-000000000000}"/>
          </ac:spMkLst>
        </pc:spChg>
        <pc:spChg chg="del mod">
          <ac:chgData name="CAI JUN" userId="08ce88e1165b00db" providerId="LiveId" clId="{BD8B18AC-E211-4FA3-AF8D-E6BC002C8A87}" dt="2020-06-07T01:05:26.113" v="2749" actId="478"/>
          <ac:spMkLst>
            <pc:docMk/>
            <pc:sldMk cId="2896668512" sldId="500"/>
            <ac:spMk id="36879" creationId="{00000000-0000-0000-0000-000000000000}"/>
          </ac:spMkLst>
        </pc:spChg>
        <pc:spChg chg="del mod">
          <ac:chgData name="CAI JUN" userId="08ce88e1165b00db" providerId="LiveId" clId="{BD8B18AC-E211-4FA3-AF8D-E6BC002C8A87}" dt="2020-06-07T01:05:46.771" v="2765" actId="478"/>
          <ac:spMkLst>
            <pc:docMk/>
            <pc:sldMk cId="2896668512" sldId="500"/>
            <ac:spMk id="36880" creationId="{00000000-0000-0000-0000-000000000000}"/>
          </ac:spMkLst>
        </pc:spChg>
        <pc:spChg chg="del mod">
          <ac:chgData name="CAI JUN" userId="08ce88e1165b00db" providerId="LiveId" clId="{BD8B18AC-E211-4FA3-AF8D-E6BC002C8A87}" dt="2020-06-07T01:05:44.131" v="2764" actId="478"/>
          <ac:spMkLst>
            <pc:docMk/>
            <pc:sldMk cId="2896668512" sldId="500"/>
            <ac:spMk id="36882" creationId="{00000000-0000-0000-0000-000000000000}"/>
          </ac:spMkLst>
        </pc:spChg>
        <pc:spChg chg="del mod">
          <ac:chgData name="CAI JUN" userId="08ce88e1165b00db" providerId="LiveId" clId="{BD8B18AC-E211-4FA3-AF8D-E6BC002C8A87}" dt="2020-06-07T01:05:33.271" v="2756" actId="478"/>
          <ac:spMkLst>
            <pc:docMk/>
            <pc:sldMk cId="2896668512" sldId="500"/>
            <ac:spMk id="36884" creationId="{00000000-0000-0000-0000-000000000000}"/>
          </ac:spMkLst>
        </pc:spChg>
        <pc:spChg chg="del mod">
          <ac:chgData name="CAI JUN" userId="08ce88e1165b00db" providerId="LiveId" clId="{BD8B18AC-E211-4FA3-AF8D-E6BC002C8A87}" dt="2020-06-07T01:05:37.084" v="2760" actId="478"/>
          <ac:spMkLst>
            <pc:docMk/>
            <pc:sldMk cId="2896668512" sldId="500"/>
            <ac:spMk id="36894" creationId="{00000000-0000-0000-0000-000000000000}"/>
          </ac:spMkLst>
        </pc:spChg>
        <pc:spChg chg="del mod">
          <ac:chgData name="CAI JUN" userId="08ce88e1165b00db" providerId="LiveId" clId="{BD8B18AC-E211-4FA3-AF8D-E6BC002C8A87}" dt="2020-06-07T01:05:29.441" v="2752" actId="478"/>
          <ac:spMkLst>
            <pc:docMk/>
            <pc:sldMk cId="2896668512" sldId="500"/>
            <ac:spMk id="36896" creationId="{00000000-0000-0000-0000-000000000000}"/>
          </ac:spMkLst>
        </pc:spChg>
        <pc:grpChg chg="add mod">
          <ac:chgData name="CAI JUN" userId="08ce88e1165b00db" providerId="LiveId" clId="{BD8B18AC-E211-4FA3-AF8D-E6BC002C8A87}" dt="2020-06-07T01:15:41.685" v="3256" actId="1076"/>
          <ac:grpSpMkLst>
            <pc:docMk/>
            <pc:sldMk cId="2896668512" sldId="500"/>
            <ac:grpSpMk id="36" creationId="{6A0EC899-573F-4E7B-BDF4-D3E038D9C714}"/>
          </ac:grpSpMkLst>
        </pc:grpChg>
        <pc:grpChg chg="mod">
          <ac:chgData name="CAI JUN" userId="08ce88e1165b00db" providerId="LiveId" clId="{BD8B18AC-E211-4FA3-AF8D-E6BC002C8A87}" dt="2020-06-07T01:15:41.685" v="3256" actId="1076"/>
          <ac:grpSpMkLst>
            <pc:docMk/>
            <pc:sldMk cId="2896668512" sldId="500"/>
            <ac:grpSpMk id="40" creationId="{CC7320B9-7235-42B3-B223-1BE34E0C1B49}"/>
          </ac:grpSpMkLst>
        </pc:grpChg>
        <pc:grpChg chg="mod">
          <ac:chgData name="CAI JUN" userId="08ce88e1165b00db" providerId="LiveId" clId="{BD8B18AC-E211-4FA3-AF8D-E6BC002C8A87}" dt="2020-06-07T01:15:41.685" v="3256" actId="1076"/>
          <ac:grpSpMkLst>
            <pc:docMk/>
            <pc:sldMk cId="2896668512" sldId="500"/>
            <ac:grpSpMk id="41" creationId="{98F4DDBD-79B2-4A63-929B-0C6889BC1A88}"/>
          </ac:grpSpMkLst>
        </pc:grpChg>
        <pc:grpChg chg="mod">
          <ac:chgData name="CAI JUN" userId="08ce88e1165b00db" providerId="LiveId" clId="{BD8B18AC-E211-4FA3-AF8D-E6BC002C8A87}" dt="2020-06-07T01:15:41.685" v="3256" actId="1076"/>
          <ac:grpSpMkLst>
            <pc:docMk/>
            <pc:sldMk cId="2896668512" sldId="500"/>
            <ac:grpSpMk id="42" creationId="{9496EFFB-5D0D-4B1C-9F2F-A1E3E300904F}"/>
          </ac:grpSpMkLst>
        </pc:grpChg>
        <pc:grpChg chg="mod">
          <ac:chgData name="CAI JUN" userId="08ce88e1165b00db" providerId="LiveId" clId="{BD8B18AC-E211-4FA3-AF8D-E6BC002C8A87}" dt="2020-06-07T01:15:41.685" v="3256" actId="1076"/>
          <ac:grpSpMkLst>
            <pc:docMk/>
            <pc:sldMk cId="2896668512" sldId="500"/>
            <ac:grpSpMk id="43" creationId="{AC100E1A-A46D-47BD-9BCE-F49336A53F58}"/>
          </ac:grpSpMkLst>
        </pc:grpChg>
        <pc:grpChg chg="mod">
          <ac:chgData name="CAI JUN" userId="08ce88e1165b00db" providerId="LiveId" clId="{BD8B18AC-E211-4FA3-AF8D-E6BC002C8A87}" dt="2020-06-07T01:15:41.685" v="3256" actId="1076"/>
          <ac:grpSpMkLst>
            <pc:docMk/>
            <pc:sldMk cId="2896668512" sldId="500"/>
            <ac:grpSpMk id="44" creationId="{FE568E04-9086-4E74-B399-CADB262BE322}"/>
          </ac:grpSpMkLst>
        </pc:grpChg>
        <pc:grpChg chg="mod">
          <ac:chgData name="CAI JUN" userId="08ce88e1165b00db" providerId="LiveId" clId="{BD8B18AC-E211-4FA3-AF8D-E6BC002C8A87}" dt="2020-06-07T01:15:41.685" v="3256" actId="1076"/>
          <ac:grpSpMkLst>
            <pc:docMk/>
            <pc:sldMk cId="2896668512" sldId="500"/>
            <ac:grpSpMk id="47" creationId="{4C128DE6-8590-4072-9790-132C497E967D}"/>
          </ac:grpSpMkLst>
        </pc:grpChg>
        <pc:grpChg chg="mod">
          <ac:chgData name="CAI JUN" userId="08ce88e1165b00db" providerId="LiveId" clId="{BD8B18AC-E211-4FA3-AF8D-E6BC002C8A87}" dt="2020-06-07T01:15:41.685" v="3256" actId="1076"/>
          <ac:grpSpMkLst>
            <pc:docMk/>
            <pc:sldMk cId="2896668512" sldId="500"/>
            <ac:grpSpMk id="49" creationId="{9CADF58E-7523-4BEF-90BA-6CFBBB60A9C3}"/>
          </ac:grpSpMkLst>
        </pc:grpChg>
        <pc:grpChg chg="del mod">
          <ac:chgData name="CAI JUN" userId="08ce88e1165b00db" providerId="LiveId" clId="{BD8B18AC-E211-4FA3-AF8D-E6BC002C8A87}" dt="2020-06-07T01:15:36.966" v="3254" actId="478"/>
          <ac:grpSpMkLst>
            <pc:docMk/>
            <pc:sldMk cId="2896668512" sldId="500"/>
            <ac:grpSpMk id="36868" creationId="{00000000-0000-0000-0000-000000000000}"/>
          </ac:grpSpMkLst>
        </pc:grpChg>
        <pc:grpChg chg="del mod">
          <ac:chgData name="CAI JUN" userId="08ce88e1165b00db" providerId="LiveId" clId="{BD8B18AC-E211-4FA3-AF8D-E6BC002C8A87}" dt="2020-06-07T01:05:44.131" v="2764" actId="478"/>
          <ac:grpSpMkLst>
            <pc:docMk/>
            <pc:sldMk cId="2896668512" sldId="500"/>
            <ac:grpSpMk id="36874" creationId="{00000000-0000-0000-0000-000000000000}"/>
          </ac:grpSpMkLst>
        </pc:grpChg>
        <pc:grpChg chg="del mod">
          <ac:chgData name="CAI JUN" userId="08ce88e1165b00db" providerId="LiveId" clId="{BD8B18AC-E211-4FA3-AF8D-E6BC002C8A87}" dt="2020-06-07T01:05:24.910" v="2748" actId="478"/>
          <ac:grpSpMkLst>
            <pc:docMk/>
            <pc:sldMk cId="2896668512" sldId="500"/>
            <ac:grpSpMk id="36875" creationId="{00000000-0000-0000-0000-000000000000}"/>
          </ac:grpSpMkLst>
        </pc:grpChg>
        <pc:grpChg chg="del mod">
          <ac:chgData name="CAI JUN" userId="08ce88e1165b00db" providerId="LiveId" clId="{BD8B18AC-E211-4FA3-AF8D-E6BC002C8A87}" dt="2020-06-07T01:05:35.787" v="2759" actId="478"/>
          <ac:grpSpMkLst>
            <pc:docMk/>
            <pc:sldMk cId="2896668512" sldId="500"/>
            <ac:grpSpMk id="36876" creationId="{00000000-0000-0000-0000-000000000000}"/>
          </ac:grpSpMkLst>
        </pc:grpChg>
        <pc:grpChg chg="del mod">
          <ac:chgData name="CAI JUN" userId="08ce88e1165b00db" providerId="LiveId" clId="{BD8B18AC-E211-4FA3-AF8D-E6BC002C8A87}" dt="2020-06-07T01:05:27.066" v="2750" actId="478"/>
          <ac:grpSpMkLst>
            <pc:docMk/>
            <pc:sldMk cId="2896668512" sldId="500"/>
            <ac:grpSpMk id="36877" creationId="{00000000-0000-0000-0000-000000000000}"/>
          </ac:grpSpMkLst>
        </pc:grpChg>
        <pc:grpChg chg="del mod">
          <ac:chgData name="CAI JUN" userId="08ce88e1165b00db" providerId="LiveId" clId="{BD8B18AC-E211-4FA3-AF8D-E6BC002C8A87}" dt="2020-06-07T01:05:30.238" v="2753" actId="478"/>
          <ac:grpSpMkLst>
            <pc:docMk/>
            <pc:sldMk cId="2896668512" sldId="500"/>
            <ac:grpSpMk id="36878" creationId="{00000000-0000-0000-0000-000000000000}"/>
          </ac:grpSpMkLst>
        </pc:grpChg>
        <pc:grpChg chg="del mod">
          <ac:chgData name="CAI JUN" userId="08ce88e1165b00db" providerId="LiveId" clId="{BD8B18AC-E211-4FA3-AF8D-E6BC002C8A87}" dt="2020-06-07T01:05:38.553" v="2761" actId="478"/>
          <ac:grpSpMkLst>
            <pc:docMk/>
            <pc:sldMk cId="2896668512" sldId="500"/>
            <ac:grpSpMk id="36881" creationId="{00000000-0000-0000-0000-000000000000}"/>
          </ac:grpSpMkLst>
        </pc:grpChg>
        <pc:grpChg chg="del mod">
          <ac:chgData name="CAI JUN" userId="08ce88e1165b00db" providerId="LiveId" clId="{BD8B18AC-E211-4FA3-AF8D-E6BC002C8A87}" dt="2020-06-07T01:05:34.318" v="2757" actId="478"/>
          <ac:grpSpMkLst>
            <pc:docMk/>
            <pc:sldMk cId="2896668512" sldId="500"/>
            <ac:grpSpMk id="36883" creationId="{00000000-0000-0000-0000-000000000000}"/>
          </ac:grpSpMkLst>
        </pc:grpChg>
        <pc:graphicFrameChg chg="mod">
          <ac:chgData name="CAI JUN" userId="08ce88e1165b00db" providerId="LiveId" clId="{BD8B18AC-E211-4FA3-AF8D-E6BC002C8A87}" dt="2020-06-07T01:07:36.025" v="2859" actId="1036"/>
          <ac:graphicFrameMkLst>
            <pc:docMk/>
            <pc:sldMk cId="2896668512" sldId="500"/>
            <ac:graphicFrameMk id="36872" creationId="{00000000-0000-0000-0000-000000000000}"/>
          </ac:graphicFrameMkLst>
        </pc:graphicFrameChg>
        <pc:graphicFrameChg chg="mod">
          <ac:chgData name="CAI JUN" userId="08ce88e1165b00db" providerId="LiveId" clId="{BD8B18AC-E211-4FA3-AF8D-E6BC002C8A87}" dt="2020-06-07T01:07:36.025" v="2859" actId="1036"/>
          <ac:graphicFrameMkLst>
            <pc:docMk/>
            <pc:sldMk cId="2896668512" sldId="500"/>
            <ac:graphicFrameMk id="36873" creationId="{00000000-0000-0000-0000-000000000000}"/>
          </ac:graphicFrameMkLst>
        </pc:graphicFrameChg>
        <pc:picChg chg="mod">
          <ac:chgData name="CAI JUN" userId="08ce88e1165b00db" providerId="LiveId" clId="{BD8B18AC-E211-4FA3-AF8D-E6BC002C8A87}" dt="2020-06-07T01:15:41.685" v="3256" actId="1076"/>
          <ac:picMkLst>
            <pc:docMk/>
            <pc:sldMk cId="2896668512" sldId="500"/>
            <ac:picMk id="37" creationId="{F652D9C2-AC1E-4C76-8575-762FEF741E7E}"/>
          </ac:picMkLst>
        </pc:picChg>
        <pc:picChg chg="mod">
          <ac:chgData name="CAI JUN" userId="08ce88e1165b00db" providerId="LiveId" clId="{BD8B18AC-E211-4FA3-AF8D-E6BC002C8A87}" dt="2020-06-07T01:15:41.685" v="3256" actId="1076"/>
          <ac:picMkLst>
            <pc:docMk/>
            <pc:sldMk cId="2896668512" sldId="500"/>
            <ac:picMk id="38" creationId="{CF928BBC-D8B9-4898-BD49-29900991321F}"/>
          </ac:picMkLst>
        </pc:picChg>
        <pc:picChg chg="mod">
          <ac:chgData name="CAI JUN" userId="08ce88e1165b00db" providerId="LiveId" clId="{BD8B18AC-E211-4FA3-AF8D-E6BC002C8A87}" dt="2020-06-07T01:15:41.685" v="3256" actId="1076"/>
          <ac:picMkLst>
            <pc:docMk/>
            <pc:sldMk cId="2896668512" sldId="500"/>
            <ac:picMk id="39" creationId="{F8A361EE-5401-4C1B-9573-349797EED696}"/>
          </ac:picMkLst>
        </pc:picChg>
        <pc:picChg chg="mod">
          <ac:chgData name="CAI JUN" userId="08ce88e1165b00db" providerId="LiveId" clId="{BD8B18AC-E211-4FA3-AF8D-E6BC002C8A87}" dt="2020-06-07T01:15:41.685" v="3256" actId="1076"/>
          <ac:picMkLst>
            <pc:docMk/>
            <pc:sldMk cId="2896668512" sldId="500"/>
            <ac:picMk id="59" creationId="{76A90D2F-72A3-48FA-B0EB-6F47C94A05AE}"/>
          </ac:picMkLst>
        </pc:picChg>
        <pc:picChg chg="mod">
          <ac:chgData name="CAI JUN" userId="08ce88e1165b00db" providerId="LiveId" clId="{BD8B18AC-E211-4FA3-AF8D-E6BC002C8A87}" dt="2020-06-07T01:15:41.685" v="3256" actId="1076"/>
          <ac:picMkLst>
            <pc:docMk/>
            <pc:sldMk cId="2896668512" sldId="500"/>
            <ac:picMk id="61" creationId="{CA76D00D-23F3-4750-B0ED-EB3D492E45AF}"/>
          </ac:picMkLst>
        </pc:picChg>
        <pc:picChg chg="mod">
          <ac:chgData name="CAI JUN" userId="08ce88e1165b00db" providerId="LiveId" clId="{BD8B18AC-E211-4FA3-AF8D-E6BC002C8A87}" dt="2020-06-07T01:07:36.025" v="2859" actId="1036"/>
          <ac:picMkLst>
            <pc:docMk/>
            <pc:sldMk cId="2896668512" sldId="500"/>
            <ac:picMk id="36871" creationId="{00000000-0000-0000-0000-000000000000}"/>
          </ac:picMkLst>
        </pc:picChg>
        <pc:picChg chg="del mod">
          <ac:chgData name="CAI JUN" userId="08ce88e1165b00db" providerId="LiveId" clId="{BD8B18AC-E211-4FA3-AF8D-E6BC002C8A87}" dt="2020-06-07T01:05:35.787" v="2759" actId="478"/>
          <ac:picMkLst>
            <pc:docMk/>
            <pc:sldMk cId="2896668512" sldId="500"/>
            <ac:picMk id="36893" creationId="{00000000-0000-0000-0000-000000000000}"/>
          </ac:picMkLst>
        </pc:picChg>
        <pc:picChg chg="del">
          <ac:chgData name="CAI JUN" userId="08ce88e1165b00db" providerId="LiveId" clId="{BD8B18AC-E211-4FA3-AF8D-E6BC002C8A87}" dt="2020-06-07T01:05:24.910" v="2748" actId="478"/>
          <ac:picMkLst>
            <pc:docMk/>
            <pc:sldMk cId="2896668512" sldId="500"/>
            <ac:picMk id="36895" creationId="{00000000-0000-0000-0000-000000000000}"/>
          </ac:picMkLst>
        </pc:picChg>
        <pc:cxnChg chg="mod">
          <ac:chgData name="CAI JUN" userId="08ce88e1165b00db" providerId="LiveId" clId="{BD8B18AC-E211-4FA3-AF8D-E6BC002C8A87}" dt="2020-06-07T01:15:41.685" v="3256" actId="1076"/>
          <ac:cxnSpMkLst>
            <pc:docMk/>
            <pc:sldMk cId="2896668512" sldId="500"/>
            <ac:cxnSpMk id="51" creationId="{6E9C6F05-F2EA-4FC0-8B8D-50D62265B4D4}"/>
          </ac:cxnSpMkLst>
        </pc:cxnChg>
        <pc:cxnChg chg="mod">
          <ac:chgData name="CAI JUN" userId="08ce88e1165b00db" providerId="LiveId" clId="{BD8B18AC-E211-4FA3-AF8D-E6BC002C8A87}" dt="2020-06-07T01:15:41.685" v="3256" actId="1076"/>
          <ac:cxnSpMkLst>
            <pc:docMk/>
            <pc:sldMk cId="2896668512" sldId="500"/>
            <ac:cxnSpMk id="52" creationId="{E5BAAFED-9E2D-434F-B999-CB058015B633}"/>
          </ac:cxnSpMkLst>
        </pc:cxnChg>
        <pc:cxnChg chg="mod">
          <ac:chgData name="CAI JUN" userId="08ce88e1165b00db" providerId="LiveId" clId="{BD8B18AC-E211-4FA3-AF8D-E6BC002C8A87}" dt="2020-06-07T01:15:41.685" v="3256" actId="1076"/>
          <ac:cxnSpMkLst>
            <pc:docMk/>
            <pc:sldMk cId="2896668512" sldId="500"/>
            <ac:cxnSpMk id="53" creationId="{40FB2978-796E-4DD1-A09A-EFC2B053A0C3}"/>
          </ac:cxnSpMkLst>
        </pc:cxnChg>
        <pc:cxnChg chg="mod">
          <ac:chgData name="CAI JUN" userId="08ce88e1165b00db" providerId="LiveId" clId="{BD8B18AC-E211-4FA3-AF8D-E6BC002C8A87}" dt="2020-06-07T01:15:41.685" v="3256" actId="1076"/>
          <ac:cxnSpMkLst>
            <pc:docMk/>
            <pc:sldMk cId="2896668512" sldId="500"/>
            <ac:cxnSpMk id="54" creationId="{90690744-3972-4437-92DF-ECF88ACC0298}"/>
          </ac:cxnSpMkLst>
        </pc:cxnChg>
        <pc:cxnChg chg="mod">
          <ac:chgData name="CAI JUN" userId="08ce88e1165b00db" providerId="LiveId" clId="{BD8B18AC-E211-4FA3-AF8D-E6BC002C8A87}" dt="2020-06-07T01:15:41.685" v="3256" actId="1076"/>
          <ac:cxnSpMkLst>
            <pc:docMk/>
            <pc:sldMk cId="2896668512" sldId="500"/>
            <ac:cxnSpMk id="55" creationId="{9D1C498B-704F-4CB9-B6A0-01450CF4F166}"/>
          </ac:cxnSpMkLst>
        </pc:cxnChg>
        <pc:cxnChg chg="mod">
          <ac:chgData name="CAI JUN" userId="08ce88e1165b00db" providerId="LiveId" clId="{BD8B18AC-E211-4FA3-AF8D-E6BC002C8A87}" dt="2020-06-07T01:15:41.685" v="3256" actId="1076"/>
          <ac:cxnSpMkLst>
            <pc:docMk/>
            <pc:sldMk cId="2896668512" sldId="500"/>
            <ac:cxnSpMk id="56" creationId="{0408CDA0-E6D0-4F6E-93CD-A0760A1D3279}"/>
          </ac:cxnSpMkLst>
        </pc:cxnChg>
        <pc:cxnChg chg="mod">
          <ac:chgData name="CAI JUN" userId="08ce88e1165b00db" providerId="LiveId" clId="{BD8B18AC-E211-4FA3-AF8D-E6BC002C8A87}" dt="2020-06-07T01:15:41.685" v="3256" actId="1076"/>
          <ac:cxnSpMkLst>
            <pc:docMk/>
            <pc:sldMk cId="2896668512" sldId="500"/>
            <ac:cxnSpMk id="57" creationId="{C53FE13D-EED6-4A47-B5EF-CCDECA046F77}"/>
          </ac:cxnSpMkLst>
        </pc:cxnChg>
        <pc:cxnChg chg="mod">
          <ac:chgData name="CAI JUN" userId="08ce88e1165b00db" providerId="LiveId" clId="{BD8B18AC-E211-4FA3-AF8D-E6BC002C8A87}" dt="2020-06-07T01:15:41.685" v="3256" actId="1076"/>
          <ac:cxnSpMkLst>
            <pc:docMk/>
            <pc:sldMk cId="2896668512" sldId="500"/>
            <ac:cxnSpMk id="58" creationId="{3DCF3E48-83C0-4BC7-9174-EEDEA2BC7F0F}"/>
          </ac:cxnSpMkLst>
        </pc:cxnChg>
        <pc:cxnChg chg="del mod">
          <ac:chgData name="CAI JUN" userId="08ce88e1165b00db" providerId="LiveId" clId="{BD8B18AC-E211-4FA3-AF8D-E6BC002C8A87}" dt="2020-06-07T01:05:34.318" v="2757" actId="478"/>
          <ac:cxnSpMkLst>
            <pc:docMk/>
            <pc:sldMk cId="2896668512" sldId="500"/>
            <ac:cxnSpMk id="36885" creationId="{00000000-0000-0000-0000-000000000000}"/>
          </ac:cxnSpMkLst>
        </pc:cxnChg>
        <pc:cxnChg chg="del mod">
          <ac:chgData name="CAI JUN" userId="08ce88e1165b00db" providerId="LiveId" clId="{BD8B18AC-E211-4FA3-AF8D-E6BC002C8A87}" dt="2020-06-07T01:05:35.037" v="2758" actId="478"/>
          <ac:cxnSpMkLst>
            <pc:docMk/>
            <pc:sldMk cId="2896668512" sldId="500"/>
            <ac:cxnSpMk id="36886" creationId="{00000000-0000-0000-0000-000000000000}"/>
          </ac:cxnSpMkLst>
        </pc:cxnChg>
        <pc:cxnChg chg="del mod">
          <ac:chgData name="CAI JUN" userId="08ce88e1165b00db" providerId="LiveId" clId="{BD8B18AC-E211-4FA3-AF8D-E6BC002C8A87}" dt="2020-06-07T01:05:38.553" v="2761" actId="478"/>
          <ac:cxnSpMkLst>
            <pc:docMk/>
            <pc:sldMk cId="2896668512" sldId="500"/>
            <ac:cxnSpMk id="36887" creationId="{00000000-0000-0000-0000-000000000000}"/>
          </ac:cxnSpMkLst>
        </pc:cxnChg>
        <pc:cxnChg chg="del mod">
          <ac:chgData name="CAI JUN" userId="08ce88e1165b00db" providerId="LiveId" clId="{BD8B18AC-E211-4FA3-AF8D-E6BC002C8A87}" dt="2020-06-07T01:05:39.599" v="2762" actId="478"/>
          <ac:cxnSpMkLst>
            <pc:docMk/>
            <pc:sldMk cId="2896668512" sldId="500"/>
            <ac:cxnSpMk id="36888" creationId="{00000000-0000-0000-0000-000000000000}"/>
          </ac:cxnSpMkLst>
        </pc:cxnChg>
        <pc:cxnChg chg="del mod">
          <ac:chgData name="CAI JUN" userId="08ce88e1165b00db" providerId="LiveId" clId="{BD8B18AC-E211-4FA3-AF8D-E6BC002C8A87}" dt="2020-06-07T01:05:30.238" v="2753" actId="478"/>
          <ac:cxnSpMkLst>
            <pc:docMk/>
            <pc:sldMk cId="2896668512" sldId="500"/>
            <ac:cxnSpMk id="36889" creationId="{00000000-0000-0000-0000-000000000000}"/>
          </ac:cxnSpMkLst>
        </pc:cxnChg>
        <pc:cxnChg chg="del mod">
          <ac:chgData name="CAI JUN" userId="08ce88e1165b00db" providerId="LiveId" clId="{BD8B18AC-E211-4FA3-AF8D-E6BC002C8A87}" dt="2020-06-07T01:05:32.378" v="2755" actId="478"/>
          <ac:cxnSpMkLst>
            <pc:docMk/>
            <pc:sldMk cId="2896668512" sldId="500"/>
            <ac:cxnSpMk id="36890" creationId="{00000000-0000-0000-0000-000000000000}"/>
          </ac:cxnSpMkLst>
        </pc:cxnChg>
        <pc:cxnChg chg="del mod">
          <ac:chgData name="CAI JUN" userId="08ce88e1165b00db" providerId="LiveId" clId="{BD8B18AC-E211-4FA3-AF8D-E6BC002C8A87}" dt="2020-06-07T01:05:27.066" v="2750" actId="478"/>
          <ac:cxnSpMkLst>
            <pc:docMk/>
            <pc:sldMk cId="2896668512" sldId="500"/>
            <ac:cxnSpMk id="36891" creationId="{00000000-0000-0000-0000-000000000000}"/>
          </ac:cxnSpMkLst>
        </pc:cxnChg>
        <pc:cxnChg chg="del mod">
          <ac:chgData name="CAI JUN" userId="08ce88e1165b00db" providerId="LiveId" clId="{BD8B18AC-E211-4FA3-AF8D-E6BC002C8A87}" dt="2020-06-07T01:05:28.628" v="2751" actId="478"/>
          <ac:cxnSpMkLst>
            <pc:docMk/>
            <pc:sldMk cId="2896668512" sldId="500"/>
            <ac:cxnSpMk id="36892" creationId="{00000000-0000-0000-0000-000000000000}"/>
          </ac:cxnSpMkLst>
        </pc:cxnChg>
      </pc:sldChg>
      <pc:sldChg chg="delSp del">
        <pc:chgData name="CAI JUN" userId="08ce88e1165b00db" providerId="LiveId" clId="{BD8B18AC-E211-4FA3-AF8D-E6BC002C8A87}" dt="2020-06-07T01:17:13.166" v="3267" actId="47"/>
        <pc:sldMkLst>
          <pc:docMk/>
          <pc:sldMk cId="3099825156" sldId="501"/>
        </pc:sldMkLst>
        <pc:spChg chg="del">
          <ac:chgData name="CAI JUN" userId="08ce88e1165b00db" providerId="LiveId" clId="{BD8B18AC-E211-4FA3-AF8D-E6BC002C8A87}" dt="2020-06-07T01:17:06.728" v="3265" actId="21"/>
          <ac:spMkLst>
            <pc:docMk/>
            <pc:sldMk cId="3099825156" sldId="501"/>
            <ac:spMk id="37" creationId="{00000000-0000-0000-0000-000000000000}"/>
          </ac:spMkLst>
        </pc:spChg>
      </pc:sldChg>
      <pc:sldChg chg="addSp delSp modSp mod">
        <pc:chgData name="CAI JUN" userId="08ce88e1165b00db" providerId="LiveId" clId="{BD8B18AC-E211-4FA3-AF8D-E6BC002C8A87}" dt="2020-06-07T01:31:07.775" v="3571" actId="20577"/>
        <pc:sldMkLst>
          <pc:docMk/>
          <pc:sldMk cId="2688043400" sldId="502"/>
        </pc:sldMkLst>
        <pc:spChg chg="add mod">
          <ac:chgData name="CAI JUN" userId="08ce88e1165b00db" providerId="LiveId" clId="{BD8B18AC-E211-4FA3-AF8D-E6BC002C8A87}" dt="2020-06-07T01:31:07.775" v="3571" actId="20577"/>
          <ac:spMkLst>
            <pc:docMk/>
            <pc:sldMk cId="2688043400" sldId="502"/>
            <ac:spMk id="36" creationId="{C8CF72D3-22D6-4FB4-803A-36595C6DE109}"/>
          </ac:spMkLst>
        </pc:spChg>
        <pc:spChg chg="del">
          <ac:chgData name="CAI JUN" userId="08ce88e1165b00db" providerId="LiveId" clId="{BD8B18AC-E211-4FA3-AF8D-E6BC002C8A87}" dt="2020-06-07T01:16:59.835" v="3264" actId="478"/>
          <ac:spMkLst>
            <pc:docMk/>
            <pc:sldMk cId="2688043400" sldId="502"/>
            <ac:spMk id="38915" creationId="{00000000-0000-0000-0000-000000000000}"/>
          </ac:spMkLst>
        </pc:spChg>
        <pc:spChg chg="mod">
          <ac:chgData name="CAI JUN" userId="08ce88e1165b00db" providerId="LiveId" clId="{BD8B18AC-E211-4FA3-AF8D-E6BC002C8A87}" dt="2020-06-07T01:19:14.366" v="3353" actId="1036"/>
          <ac:spMkLst>
            <pc:docMk/>
            <pc:sldMk cId="2688043400" sldId="502"/>
            <ac:spMk id="38916" creationId="{00000000-0000-0000-0000-000000000000}"/>
          </ac:spMkLst>
        </pc:spChg>
        <pc:spChg chg="mod">
          <ac:chgData name="CAI JUN" userId="08ce88e1165b00db" providerId="LiveId" clId="{BD8B18AC-E211-4FA3-AF8D-E6BC002C8A87}" dt="2020-06-07T01:29:48.375" v="3513" actId="1037"/>
          <ac:spMkLst>
            <pc:docMk/>
            <pc:sldMk cId="2688043400" sldId="502"/>
            <ac:spMk id="38917" creationId="{00000000-0000-0000-0000-000000000000}"/>
          </ac:spMkLst>
        </pc:spChg>
        <pc:spChg chg="mod">
          <ac:chgData name="CAI JUN" userId="08ce88e1165b00db" providerId="LiveId" clId="{BD8B18AC-E211-4FA3-AF8D-E6BC002C8A87}" dt="2020-06-07T01:19:00.804" v="3343" actId="1036"/>
          <ac:spMkLst>
            <pc:docMk/>
            <pc:sldMk cId="2688043400" sldId="502"/>
            <ac:spMk id="38929" creationId="{00000000-0000-0000-0000-000000000000}"/>
          </ac:spMkLst>
        </pc:spChg>
        <pc:spChg chg="mod">
          <ac:chgData name="CAI JUN" userId="08ce88e1165b00db" providerId="LiveId" clId="{BD8B18AC-E211-4FA3-AF8D-E6BC002C8A87}" dt="2020-06-07T01:19:00.804" v="3343" actId="1036"/>
          <ac:spMkLst>
            <pc:docMk/>
            <pc:sldMk cId="2688043400" sldId="502"/>
            <ac:spMk id="38930" creationId="{00000000-0000-0000-0000-000000000000}"/>
          </ac:spMkLst>
        </pc:spChg>
        <pc:spChg chg="mod">
          <ac:chgData name="CAI JUN" userId="08ce88e1165b00db" providerId="LiveId" clId="{BD8B18AC-E211-4FA3-AF8D-E6BC002C8A87}" dt="2020-06-07T01:19:00.804" v="3343" actId="1036"/>
          <ac:spMkLst>
            <pc:docMk/>
            <pc:sldMk cId="2688043400" sldId="502"/>
            <ac:spMk id="38932" creationId="{00000000-0000-0000-0000-000000000000}"/>
          </ac:spMkLst>
        </pc:spChg>
        <pc:spChg chg="mod">
          <ac:chgData name="CAI JUN" userId="08ce88e1165b00db" providerId="LiveId" clId="{BD8B18AC-E211-4FA3-AF8D-E6BC002C8A87}" dt="2020-06-07T01:19:00.804" v="3343" actId="1036"/>
          <ac:spMkLst>
            <pc:docMk/>
            <pc:sldMk cId="2688043400" sldId="502"/>
            <ac:spMk id="38934" creationId="{00000000-0000-0000-0000-000000000000}"/>
          </ac:spMkLst>
        </pc:spChg>
        <pc:spChg chg="mod">
          <ac:chgData name="CAI JUN" userId="08ce88e1165b00db" providerId="LiveId" clId="{BD8B18AC-E211-4FA3-AF8D-E6BC002C8A87}" dt="2020-06-07T01:19:00.804" v="3343" actId="1036"/>
          <ac:spMkLst>
            <pc:docMk/>
            <pc:sldMk cId="2688043400" sldId="502"/>
            <ac:spMk id="38944" creationId="{00000000-0000-0000-0000-000000000000}"/>
          </ac:spMkLst>
        </pc:spChg>
        <pc:spChg chg="mod">
          <ac:chgData name="CAI JUN" userId="08ce88e1165b00db" providerId="LiveId" clId="{BD8B18AC-E211-4FA3-AF8D-E6BC002C8A87}" dt="2020-06-07T01:19:00.804" v="3343" actId="1036"/>
          <ac:spMkLst>
            <pc:docMk/>
            <pc:sldMk cId="2688043400" sldId="502"/>
            <ac:spMk id="38946" creationId="{00000000-0000-0000-0000-000000000000}"/>
          </ac:spMkLst>
        </pc:spChg>
        <pc:grpChg chg="del mod">
          <ac:chgData name="CAI JUN" userId="08ce88e1165b00db" providerId="LiveId" clId="{BD8B18AC-E211-4FA3-AF8D-E6BC002C8A87}" dt="2020-06-07T01:16:56.163" v="3263" actId="478"/>
          <ac:grpSpMkLst>
            <pc:docMk/>
            <pc:sldMk cId="2688043400" sldId="502"/>
            <ac:grpSpMk id="38914" creationId="{00000000-0000-0000-0000-000000000000}"/>
          </ac:grpSpMkLst>
        </pc:grpChg>
        <pc:grpChg chg="mod">
          <ac:chgData name="CAI JUN" userId="08ce88e1165b00db" providerId="LiveId" clId="{BD8B18AC-E211-4FA3-AF8D-E6BC002C8A87}" dt="2020-06-07T01:19:00.804" v="3343" actId="1036"/>
          <ac:grpSpMkLst>
            <pc:docMk/>
            <pc:sldMk cId="2688043400" sldId="502"/>
            <ac:grpSpMk id="38924" creationId="{00000000-0000-0000-0000-000000000000}"/>
          </ac:grpSpMkLst>
        </pc:grpChg>
        <pc:grpChg chg="mod">
          <ac:chgData name="CAI JUN" userId="08ce88e1165b00db" providerId="LiveId" clId="{BD8B18AC-E211-4FA3-AF8D-E6BC002C8A87}" dt="2020-06-07T01:19:00.804" v="3343" actId="1036"/>
          <ac:grpSpMkLst>
            <pc:docMk/>
            <pc:sldMk cId="2688043400" sldId="502"/>
            <ac:grpSpMk id="38925" creationId="{00000000-0000-0000-0000-000000000000}"/>
          </ac:grpSpMkLst>
        </pc:grpChg>
        <pc:grpChg chg="mod">
          <ac:chgData name="CAI JUN" userId="08ce88e1165b00db" providerId="LiveId" clId="{BD8B18AC-E211-4FA3-AF8D-E6BC002C8A87}" dt="2020-06-07T01:19:00.804" v="3343" actId="1036"/>
          <ac:grpSpMkLst>
            <pc:docMk/>
            <pc:sldMk cId="2688043400" sldId="502"/>
            <ac:grpSpMk id="38926" creationId="{00000000-0000-0000-0000-000000000000}"/>
          </ac:grpSpMkLst>
        </pc:grpChg>
        <pc:grpChg chg="mod">
          <ac:chgData name="CAI JUN" userId="08ce88e1165b00db" providerId="LiveId" clId="{BD8B18AC-E211-4FA3-AF8D-E6BC002C8A87}" dt="2020-06-07T01:19:00.804" v="3343" actId="1036"/>
          <ac:grpSpMkLst>
            <pc:docMk/>
            <pc:sldMk cId="2688043400" sldId="502"/>
            <ac:grpSpMk id="38927" creationId="{00000000-0000-0000-0000-000000000000}"/>
          </ac:grpSpMkLst>
        </pc:grpChg>
        <pc:grpChg chg="mod">
          <ac:chgData name="CAI JUN" userId="08ce88e1165b00db" providerId="LiveId" clId="{BD8B18AC-E211-4FA3-AF8D-E6BC002C8A87}" dt="2020-06-07T01:19:00.804" v="3343" actId="1036"/>
          <ac:grpSpMkLst>
            <pc:docMk/>
            <pc:sldMk cId="2688043400" sldId="502"/>
            <ac:grpSpMk id="38928" creationId="{00000000-0000-0000-0000-000000000000}"/>
          </ac:grpSpMkLst>
        </pc:grpChg>
        <pc:grpChg chg="mod">
          <ac:chgData name="CAI JUN" userId="08ce88e1165b00db" providerId="LiveId" clId="{BD8B18AC-E211-4FA3-AF8D-E6BC002C8A87}" dt="2020-06-07T01:19:00.804" v="3343" actId="1036"/>
          <ac:grpSpMkLst>
            <pc:docMk/>
            <pc:sldMk cId="2688043400" sldId="502"/>
            <ac:grpSpMk id="38931" creationId="{00000000-0000-0000-0000-000000000000}"/>
          </ac:grpSpMkLst>
        </pc:grpChg>
        <pc:grpChg chg="mod">
          <ac:chgData name="CAI JUN" userId="08ce88e1165b00db" providerId="LiveId" clId="{BD8B18AC-E211-4FA3-AF8D-E6BC002C8A87}" dt="2020-06-07T01:19:00.804" v="3343" actId="1036"/>
          <ac:grpSpMkLst>
            <pc:docMk/>
            <pc:sldMk cId="2688043400" sldId="502"/>
            <ac:grpSpMk id="38933" creationId="{00000000-0000-0000-0000-000000000000}"/>
          </ac:grpSpMkLst>
        </pc:grpChg>
        <pc:graphicFrameChg chg="add del mod">
          <ac:chgData name="CAI JUN" userId="08ce88e1165b00db" providerId="LiveId" clId="{BD8B18AC-E211-4FA3-AF8D-E6BC002C8A87}" dt="2020-06-07T01:23:12.691" v="3392" actId="478"/>
          <ac:graphicFrameMkLst>
            <pc:docMk/>
            <pc:sldMk cId="2688043400" sldId="502"/>
            <ac:graphicFrameMk id="37" creationId="{D8767AE5-9348-4AE9-BE6F-5725139E60F9}"/>
          </ac:graphicFrameMkLst>
        </pc:graphicFrameChg>
        <pc:graphicFrameChg chg="add del mod">
          <ac:chgData name="CAI JUN" userId="08ce88e1165b00db" providerId="LiveId" clId="{BD8B18AC-E211-4FA3-AF8D-E6BC002C8A87}" dt="2020-06-07T01:25:45.581" v="3424" actId="478"/>
          <ac:graphicFrameMkLst>
            <pc:docMk/>
            <pc:sldMk cId="2688043400" sldId="502"/>
            <ac:graphicFrameMk id="38" creationId="{454FEDE7-BD3D-45BA-B04B-262956635C83}"/>
          </ac:graphicFrameMkLst>
        </pc:graphicFrameChg>
        <pc:graphicFrameChg chg="add mod">
          <ac:chgData name="CAI JUN" userId="08ce88e1165b00db" providerId="LiveId" clId="{BD8B18AC-E211-4FA3-AF8D-E6BC002C8A87}" dt="2020-06-07T01:30:09.144" v="3533" actId="1076"/>
          <ac:graphicFrameMkLst>
            <pc:docMk/>
            <pc:sldMk cId="2688043400" sldId="502"/>
            <ac:graphicFrameMk id="39" creationId="{89AFB791-9057-4F19-AC60-9A37D058CBE7}"/>
          </ac:graphicFrameMkLst>
        </pc:graphicFrameChg>
        <pc:graphicFrameChg chg="mod">
          <ac:chgData name="CAI JUN" userId="08ce88e1165b00db" providerId="LiveId" clId="{BD8B18AC-E211-4FA3-AF8D-E6BC002C8A87}" dt="2020-06-07T01:29:34.542" v="3491" actId="14100"/>
          <ac:graphicFrameMkLst>
            <pc:docMk/>
            <pc:sldMk cId="2688043400" sldId="502"/>
            <ac:graphicFrameMk id="38918" creationId="{00000000-0000-0000-0000-000000000000}"/>
          </ac:graphicFrameMkLst>
        </pc:graphicFrameChg>
        <pc:graphicFrameChg chg="mod">
          <ac:chgData name="CAI JUN" userId="08ce88e1165b00db" providerId="LiveId" clId="{BD8B18AC-E211-4FA3-AF8D-E6BC002C8A87}" dt="2020-06-07T01:30:00.907" v="3532" actId="1036"/>
          <ac:graphicFrameMkLst>
            <pc:docMk/>
            <pc:sldMk cId="2688043400" sldId="502"/>
            <ac:graphicFrameMk id="38919" creationId="{00000000-0000-0000-0000-000000000000}"/>
          </ac:graphicFrameMkLst>
        </pc:graphicFrameChg>
        <pc:graphicFrameChg chg="mod">
          <ac:chgData name="CAI JUN" userId="08ce88e1165b00db" providerId="LiveId" clId="{BD8B18AC-E211-4FA3-AF8D-E6BC002C8A87}" dt="2020-06-07T01:18:53.210" v="3330"/>
          <ac:graphicFrameMkLst>
            <pc:docMk/>
            <pc:sldMk cId="2688043400" sldId="502"/>
            <ac:graphicFrameMk id="38920" creationId="{00000000-0000-0000-0000-000000000000}"/>
          </ac:graphicFrameMkLst>
        </pc:graphicFrameChg>
        <pc:picChg chg="del">
          <ac:chgData name="CAI JUN" userId="08ce88e1165b00db" providerId="LiveId" clId="{BD8B18AC-E211-4FA3-AF8D-E6BC002C8A87}" dt="2020-06-07T01:16:51.632" v="3262" actId="478"/>
          <ac:picMkLst>
            <pc:docMk/>
            <pc:sldMk cId="2688043400" sldId="502"/>
            <ac:picMk id="38921" creationId="{00000000-0000-0000-0000-000000000000}"/>
          </ac:picMkLst>
        </pc:picChg>
        <pc:picChg chg="del mod">
          <ac:chgData name="CAI JUN" userId="08ce88e1165b00db" providerId="LiveId" clId="{BD8B18AC-E211-4FA3-AF8D-E6BC002C8A87}" dt="2020-06-07T01:16:56.163" v="3263" actId="478"/>
          <ac:picMkLst>
            <pc:docMk/>
            <pc:sldMk cId="2688043400" sldId="502"/>
            <ac:picMk id="38922" creationId="{00000000-0000-0000-0000-000000000000}"/>
          </ac:picMkLst>
        </pc:picChg>
        <pc:picChg chg="del mod">
          <ac:chgData name="CAI JUN" userId="08ce88e1165b00db" providerId="LiveId" clId="{BD8B18AC-E211-4FA3-AF8D-E6BC002C8A87}" dt="2020-06-07T01:16:56.163" v="3263" actId="478"/>
          <ac:picMkLst>
            <pc:docMk/>
            <pc:sldMk cId="2688043400" sldId="502"/>
            <ac:picMk id="38923" creationId="{00000000-0000-0000-0000-000000000000}"/>
          </ac:picMkLst>
        </pc:picChg>
        <pc:picChg chg="mod">
          <ac:chgData name="CAI JUN" userId="08ce88e1165b00db" providerId="LiveId" clId="{BD8B18AC-E211-4FA3-AF8D-E6BC002C8A87}" dt="2020-06-07T01:19:00.804" v="3343" actId="1036"/>
          <ac:picMkLst>
            <pc:docMk/>
            <pc:sldMk cId="2688043400" sldId="502"/>
            <ac:picMk id="38943" creationId="{00000000-0000-0000-0000-000000000000}"/>
          </ac:picMkLst>
        </pc:picChg>
        <pc:picChg chg="mod">
          <ac:chgData name="CAI JUN" userId="08ce88e1165b00db" providerId="LiveId" clId="{BD8B18AC-E211-4FA3-AF8D-E6BC002C8A87}" dt="2020-06-07T01:19:00.804" v="3343" actId="1036"/>
          <ac:picMkLst>
            <pc:docMk/>
            <pc:sldMk cId="2688043400" sldId="502"/>
            <ac:picMk id="38945" creationId="{00000000-0000-0000-0000-000000000000}"/>
          </ac:picMkLst>
        </pc:picChg>
        <pc:cxnChg chg="mod">
          <ac:chgData name="CAI JUN" userId="08ce88e1165b00db" providerId="LiveId" clId="{BD8B18AC-E211-4FA3-AF8D-E6BC002C8A87}" dt="2020-06-07T01:19:00.804" v="3343" actId="1036"/>
          <ac:cxnSpMkLst>
            <pc:docMk/>
            <pc:sldMk cId="2688043400" sldId="502"/>
            <ac:cxnSpMk id="38935" creationId="{00000000-0000-0000-0000-000000000000}"/>
          </ac:cxnSpMkLst>
        </pc:cxnChg>
        <pc:cxnChg chg="mod">
          <ac:chgData name="CAI JUN" userId="08ce88e1165b00db" providerId="LiveId" clId="{BD8B18AC-E211-4FA3-AF8D-E6BC002C8A87}" dt="2020-06-07T01:19:00.804" v="3343" actId="1036"/>
          <ac:cxnSpMkLst>
            <pc:docMk/>
            <pc:sldMk cId="2688043400" sldId="502"/>
            <ac:cxnSpMk id="38936" creationId="{00000000-0000-0000-0000-000000000000}"/>
          </ac:cxnSpMkLst>
        </pc:cxnChg>
        <pc:cxnChg chg="mod">
          <ac:chgData name="CAI JUN" userId="08ce88e1165b00db" providerId="LiveId" clId="{BD8B18AC-E211-4FA3-AF8D-E6BC002C8A87}" dt="2020-06-07T01:19:00.804" v="3343" actId="1036"/>
          <ac:cxnSpMkLst>
            <pc:docMk/>
            <pc:sldMk cId="2688043400" sldId="502"/>
            <ac:cxnSpMk id="38937" creationId="{00000000-0000-0000-0000-000000000000}"/>
          </ac:cxnSpMkLst>
        </pc:cxnChg>
        <pc:cxnChg chg="mod">
          <ac:chgData name="CAI JUN" userId="08ce88e1165b00db" providerId="LiveId" clId="{BD8B18AC-E211-4FA3-AF8D-E6BC002C8A87}" dt="2020-06-07T01:19:00.804" v="3343" actId="1036"/>
          <ac:cxnSpMkLst>
            <pc:docMk/>
            <pc:sldMk cId="2688043400" sldId="502"/>
            <ac:cxnSpMk id="38938" creationId="{00000000-0000-0000-0000-000000000000}"/>
          </ac:cxnSpMkLst>
        </pc:cxnChg>
        <pc:cxnChg chg="mod">
          <ac:chgData name="CAI JUN" userId="08ce88e1165b00db" providerId="LiveId" clId="{BD8B18AC-E211-4FA3-AF8D-E6BC002C8A87}" dt="2020-06-07T01:19:00.804" v="3343" actId="1036"/>
          <ac:cxnSpMkLst>
            <pc:docMk/>
            <pc:sldMk cId="2688043400" sldId="502"/>
            <ac:cxnSpMk id="38939" creationId="{00000000-0000-0000-0000-000000000000}"/>
          </ac:cxnSpMkLst>
        </pc:cxnChg>
        <pc:cxnChg chg="mod">
          <ac:chgData name="CAI JUN" userId="08ce88e1165b00db" providerId="LiveId" clId="{BD8B18AC-E211-4FA3-AF8D-E6BC002C8A87}" dt="2020-06-07T01:19:00.804" v="3343" actId="1036"/>
          <ac:cxnSpMkLst>
            <pc:docMk/>
            <pc:sldMk cId="2688043400" sldId="502"/>
            <ac:cxnSpMk id="38940" creationId="{00000000-0000-0000-0000-000000000000}"/>
          </ac:cxnSpMkLst>
        </pc:cxnChg>
        <pc:cxnChg chg="mod">
          <ac:chgData name="CAI JUN" userId="08ce88e1165b00db" providerId="LiveId" clId="{BD8B18AC-E211-4FA3-AF8D-E6BC002C8A87}" dt="2020-06-07T01:19:00.804" v="3343" actId="1036"/>
          <ac:cxnSpMkLst>
            <pc:docMk/>
            <pc:sldMk cId="2688043400" sldId="502"/>
            <ac:cxnSpMk id="38941" creationId="{00000000-0000-0000-0000-000000000000}"/>
          </ac:cxnSpMkLst>
        </pc:cxnChg>
        <pc:cxnChg chg="mod">
          <ac:chgData name="CAI JUN" userId="08ce88e1165b00db" providerId="LiveId" clId="{BD8B18AC-E211-4FA3-AF8D-E6BC002C8A87}" dt="2020-06-07T01:19:00.804" v="3343" actId="1036"/>
          <ac:cxnSpMkLst>
            <pc:docMk/>
            <pc:sldMk cId="2688043400" sldId="502"/>
            <ac:cxnSpMk id="38942" creationId="{00000000-0000-0000-0000-000000000000}"/>
          </ac:cxnSpMkLst>
        </pc:cxnChg>
      </pc:sldChg>
      <pc:sldChg chg="modSp mod">
        <pc:chgData name="CAI JUN" userId="08ce88e1165b00db" providerId="LiveId" clId="{BD8B18AC-E211-4FA3-AF8D-E6BC002C8A87}" dt="2020-06-07T01:33:41.372" v="3584"/>
        <pc:sldMkLst>
          <pc:docMk/>
          <pc:sldMk cId="2168021899" sldId="503"/>
        </pc:sldMkLst>
        <pc:spChg chg="mod">
          <ac:chgData name="CAI JUN" userId="08ce88e1165b00db" providerId="LiveId" clId="{BD8B18AC-E211-4FA3-AF8D-E6BC002C8A87}" dt="2020-06-07T01:33:11.369" v="3578"/>
          <ac:spMkLst>
            <pc:docMk/>
            <pc:sldMk cId="2168021899" sldId="503"/>
            <ac:spMk id="3" creationId="{00000000-0000-0000-0000-000000000000}"/>
          </ac:spMkLst>
        </pc:spChg>
        <pc:spChg chg="mod">
          <ac:chgData name="CAI JUN" userId="08ce88e1165b00db" providerId="LiveId" clId="{BD8B18AC-E211-4FA3-AF8D-E6BC002C8A87}" dt="2020-06-07T01:33:11.369" v="3578"/>
          <ac:spMkLst>
            <pc:docMk/>
            <pc:sldMk cId="2168021899" sldId="503"/>
            <ac:spMk id="4" creationId="{00000000-0000-0000-0000-000000000000}"/>
          </ac:spMkLst>
        </pc:spChg>
        <pc:spChg chg="mod">
          <ac:chgData name="CAI JUN" userId="08ce88e1165b00db" providerId="LiveId" clId="{BD8B18AC-E211-4FA3-AF8D-E6BC002C8A87}" dt="2020-06-07T01:33:11.369" v="3578"/>
          <ac:spMkLst>
            <pc:docMk/>
            <pc:sldMk cId="2168021899" sldId="503"/>
            <ac:spMk id="5" creationId="{00000000-0000-0000-0000-000000000000}"/>
          </ac:spMkLst>
        </pc:spChg>
        <pc:spChg chg="mod">
          <ac:chgData name="CAI JUN" userId="08ce88e1165b00db" providerId="LiveId" clId="{BD8B18AC-E211-4FA3-AF8D-E6BC002C8A87}" dt="2020-06-07T01:33:11.369" v="3578"/>
          <ac:spMkLst>
            <pc:docMk/>
            <pc:sldMk cId="2168021899" sldId="503"/>
            <ac:spMk id="6" creationId="{00000000-0000-0000-0000-000000000000}"/>
          </ac:spMkLst>
        </pc:spChg>
        <pc:grpChg chg="mod">
          <ac:chgData name="CAI JUN" userId="08ce88e1165b00db" providerId="LiveId" clId="{BD8B18AC-E211-4FA3-AF8D-E6BC002C8A87}" dt="2020-06-07T01:33:11.369" v="3578"/>
          <ac:grpSpMkLst>
            <pc:docMk/>
            <pc:sldMk cId="2168021899" sldId="503"/>
            <ac:grpSpMk id="7" creationId="{00000000-0000-0000-0000-000000000000}"/>
          </ac:grpSpMkLst>
        </pc:grpChg>
        <pc:grpChg chg="mod">
          <ac:chgData name="CAI JUN" userId="08ce88e1165b00db" providerId="LiveId" clId="{BD8B18AC-E211-4FA3-AF8D-E6BC002C8A87}" dt="2020-06-07T01:33:11.369" v="3578"/>
          <ac:grpSpMkLst>
            <pc:docMk/>
            <pc:sldMk cId="2168021899" sldId="503"/>
            <ac:grpSpMk id="20" creationId="{00000000-0000-0000-0000-000000000000}"/>
          </ac:grpSpMkLst>
        </pc:grpChg>
        <pc:graphicFrameChg chg="mod">
          <ac:chgData name="CAI JUN" userId="08ce88e1165b00db" providerId="LiveId" clId="{BD8B18AC-E211-4FA3-AF8D-E6BC002C8A87}" dt="2020-06-07T01:33:11.369" v="3578"/>
          <ac:graphicFrameMkLst>
            <pc:docMk/>
            <pc:sldMk cId="2168021899" sldId="503"/>
            <ac:graphicFrameMk id="16" creationId="{00000000-0000-0000-0000-000000000000}"/>
          </ac:graphicFrameMkLst>
        </pc:graphicFrameChg>
        <pc:graphicFrameChg chg="mod">
          <ac:chgData name="CAI JUN" userId="08ce88e1165b00db" providerId="LiveId" clId="{BD8B18AC-E211-4FA3-AF8D-E6BC002C8A87}" dt="2020-06-07T01:33:11.369" v="3578"/>
          <ac:graphicFrameMkLst>
            <pc:docMk/>
            <pc:sldMk cId="2168021899" sldId="503"/>
            <ac:graphicFrameMk id="17" creationId="{00000000-0000-0000-0000-000000000000}"/>
          </ac:graphicFrameMkLst>
        </pc:graphicFrameChg>
        <pc:graphicFrameChg chg="mod">
          <ac:chgData name="CAI JUN" userId="08ce88e1165b00db" providerId="LiveId" clId="{BD8B18AC-E211-4FA3-AF8D-E6BC002C8A87}" dt="2020-06-07T01:33:11.369" v="3578"/>
          <ac:graphicFrameMkLst>
            <pc:docMk/>
            <pc:sldMk cId="2168021899" sldId="503"/>
            <ac:graphicFrameMk id="18" creationId="{00000000-0000-0000-0000-000000000000}"/>
          </ac:graphicFrameMkLst>
        </pc:graphicFrameChg>
        <pc:graphicFrameChg chg="mod">
          <ac:chgData name="CAI JUN" userId="08ce88e1165b00db" providerId="LiveId" clId="{BD8B18AC-E211-4FA3-AF8D-E6BC002C8A87}" dt="2020-06-07T01:33:21.994" v="3580"/>
          <ac:graphicFrameMkLst>
            <pc:docMk/>
            <pc:sldMk cId="2168021899" sldId="503"/>
            <ac:graphicFrameMk id="19" creationId="{00000000-0000-0000-0000-000000000000}"/>
          </ac:graphicFrameMkLst>
        </pc:graphicFrameChg>
        <pc:graphicFrameChg chg="mod">
          <ac:chgData name="CAI JUN" userId="08ce88e1165b00db" providerId="LiveId" clId="{BD8B18AC-E211-4FA3-AF8D-E6BC002C8A87}" dt="2020-06-07T01:33:33.103" v="3582"/>
          <ac:graphicFrameMkLst>
            <pc:docMk/>
            <pc:sldMk cId="2168021899" sldId="503"/>
            <ac:graphicFrameMk id="21" creationId="{00000000-0000-0000-0000-000000000000}"/>
          </ac:graphicFrameMkLst>
        </pc:graphicFrameChg>
        <pc:graphicFrameChg chg="mod">
          <ac:chgData name="CAI JUN" userId="08ce88e1165b00db" providerId="LiveId" clId="{BD8B18AC-E211-4FA3-AF8D-E6BC002C8A87}" dt="2020-06-07T01:33:41.372" v="3584"/>
          <ac:graphicFrameMkLst>
            <pc:docMk/>
            <pc:sldMk cId="2168021899" sldId="503"/>
            <ac:graphicFrameMk id="22" creationId="{00000000-0000-0000-0000-000000000000}"/>
          </ac:graphicFrameMkLst>
        </pc:graphicFrameChg>
        <pc:cxnChg chg="mod">
          <ac:chgData name="CAI JUN" userId="08ce88e1165b00db" providerId="LiveId" clId="{BD8B18AC-E211-4FA3-AF8D-E6BC002C8A87}" dt="2020-06-07T01:33:11.369" v="3578"/>
          <ac:cxnSpMkLst>
            <pc:docMk/>
            <pc:sldMk cId="2168021899" sldId="503"/>
            <ac:cxnSpMk id="9" creationId="{00000000-0000-0000-0000-000000000000}"/>
          </ac:cxnSpMkLst>
        </pc:cxnChg>
        <pc:cxnChg chg="mod">
          <ac:chgData name="CAI JUN" userId="08ce88e1165b00db" providerId="LiveId" clId="{BD8B18AC-E211-4FA3-AF8D-E6BC002C8A87}" dt="2020-06-07T01:33:11.369" v="3578"/>
          <ac:cxnSpMkLst>
            <pc:docMk/>
            <pc:sldMk cId="2168021899" sldId="503"/>
            <ac:cxnSpMk id="11" creationId="{00000000-0000-0000-0000-000000000000}"/>
          </ac:cxnSpMkLst>
        </pc:cxnChg>
        <pc:cxnChg chg="mod">
          <ac:chgData name="CAI JUN" userId="08ce88e1165b00db" providerId="LiveId" clId="{BD8B18AC-E211-4FA3-AF8D-E6BC002C8A87}" dt="2020-06-07T01:33:11.369" v="3578"/>
          <ac:cxnSpMkLst>
            <pc:docMk/>
            <pc:sldMk cId="2168021899" sldId="503"/>
            <ac:cxnSpMk id="15" creationId="{00000000-0000-0000-0000-000000000000}"/>
          </ac:cxnSpMkLst>
        </pc:cxnChg>
      </pc:sldChg>
      <pc:sldChg chg="modSp">
        <pc:chgData name="CAI JUN" userId="08ce88e1165b00db" providerId="LiveId" clId="{BD8B18AC-E211-4FA3-AF8D-E6BC002C8A87}" dt="2020-06-07T01:34:39.999" v="3592"/>
        <pc:sldMkLst>
          <pc:docMk/>
          <pc:sldMk cId="24170448" sldId="504"/>
        </pc:sldMkLst>
        <pc:graphicFrameChg chg="mod">
          <ac:chgData name="CAI JUN" userId="08ce88e1165b00db" providerId="LiveId" clId="{BD8B18AC-E211-4FA3-AF8D-E6BC002C8A87}" dt="2020-06-07T01:34:12.918" v="3586"/>
          <ac:graphicFrameMkLst>
            <pc:docMk/>
            <pc:sldMk cId="24170448" sldId="504"/>
            <ac:graphicFrameMk id="39939" creationId="{00000000-0000-0000-0000-000000000000}"/>
          </ac:graphicFrameMkLst>
        </pc:graphicFrameChg>
        <pc:graphicFrameChg chg="mod">
          <ac:chgData name="CAI JUN" userId="08ce88e1165b00db" providerId="LiveId" clId="{BD8B18AC-E211-4FA3-AF8D-E6BC002C8A87}" dt="2020-06-07T01:34:30.934" v="3590"/>
          <ac:graphicFrameMkLst>
            <pc:docMk/>
            <pc:sldMk cId="24170448" sldId="504"/>
            <ac:graphicFrameMk id="39942" creationId="{00000000-0000-0000-0000-000000000000}"/>
          </ac:graphicFrameMkLst>
        </pc:graphicFrameChg>
        <pc:graphicFrameChg chg="mod">
          <ac:chgData name="CAI JUN" userId="08ce88e1165b00db" providerId="LiveId" clId="{BD8B18AC-E211-4FA3-AF8D-E6BC002C8A87}" dt="2020-06-07T01:34:39.999" v="3592"/>
          <ac:graphicFrameMkLst>
            <pc:docMk/>
            <pc:sldMk cId="24170448" sldId="504"/>
            <ac:graphicFrameMk id="39943" creationId="{00000000-0000-0000-0000-000000000000}"/>
          </ac:graphicFrameMkLst>
        </pc:graphicFrameChg>
      </pc:sldChg>
      <pc:sldChg chg="modSp mod">
        <pc:chgData name="CAI JUN" userId="08ce88e1165b00db" providerId="LiveId" clId="{BD8B18AC-E211-4FA3-AF8D-E6BC002C8A87}" dt="2020-06-07T01:36:22.933" v="3655" actId="6549"/>
        <pc:sldMkLst>
          <pc:docMk/>
          <pc:sldMk cId="2468500554" sldId="505"/>
        </pc:sldMkLst>
        <pc:spChg chg="mod">
          <ac:chgData name="CAI JUN" userId="08ce88e1165b00db" providerId="LiveId" clId="{BD8B18AC-E211-4FA3-AF8D-E6BC002C8A87}" dt="2020-06-07T01:36:22.933" v="3655" actId="6549"/>
          <ac:spMkLst>
            <pc:docMk/>
            <pc:sldMk cId="2468500554" sldId="505"/>
            <ac:spMk id="40966" creationId="{00000000-0000-0000-0000-000000000000}"/>
          </ac:spMkLst>
        </pc:spChg>
        <pc:spChg chg="mod">
          <ac:chgData name="CAI JUN" userId="08ce88e1165b00db" providerId="LiveId" clId="{BD8B18AC-E211-4FA3-AF8D-E6BC002C8A87}" dt="2020-06-07T01:35:08.926" v="3595"/>
          <ac:spMkLst>
            <pc:docMk/>
            <pc:sldMk cId="2468500554" sldId="505"/>
            <ac:spMk id="40967" creationId="{00000000-0000-0000-0000-000000000000}"/>
          </ac:spMkLst>
        </pc:spChg>
        <pc:grpChg chg="mod">
          <ac:chgData name="CAI JUN" userId="08ce88e1165b00db" providerId="LiveId" clId="{BD8B18AC-E211-4FA3-AF8D-E6BC002C8A87}" dt="2020-06-07T01:35:40.664" v="3602"/>
          <ac:grpSpMkLst>
            <pc:docMk/>
            <pc:sldMk cId="2468500554" sldId="505"/>
            <ac:grpSpMk id="40963" creationId="{00000000-0000-0000-0000-000000000000}"/>
          </ac:grpSpMkLst>
        </pc:grpChg>
        <pc:grpChg chg="mod">
          <ac:chgData name="CAI JUN" userId="08ce88e1165b00db" providerId="LiveId" clId="{BD8B18AC-E211-4FA3-AF8D-E6BC002C8A87}" dt="2020-06-07T01:35:08.926" v="3595"/>
          <ac:grpSpMkLst>
            <pc:docMk/>
            <pc:sldMk cId="2468500554" sldId="505"/>
            <ac:grpSpMk id="40964" creationId="{00000000-0000-0000-0000-000000000000}"/>
          </ac:grpSpMkLst>
        </pc:grpChg>
        <pc:grpChg chg="mod">
          <ac:chgData name="CAI JUN" userId="08ce88e1165b00db" providerId="LiveId" clId="{BD8B18AC-E211-4FA3-AF8D-E6BC002C8A87}" dt="2020-06-07T01:35:40.664" v="3602"/>
          <ac:grpSpMkLst>
            <pc:docMk/>
            <pc:sldMk cId="2468500554" sldId="505"/>
            <ac:grpSpMk id="40969" creationId="{00000000-0000-0000-0000-000000000000}"/>
          </ac:grpSpMkLst>
        </pc:grpChg>
        <pc:grpChg chg="mod">
          <ac:chgData name="CAI JUN" userId="08ce88e1165b00db" providerId="LiveId" clId="{BD8B18AC-E211-4FA3-AF8D-E6BC002C8A87}" dt="2020-06-07T01:35:40.664" v="3602"/>
          <ac:grpSpMkLst>
            <pc:docMk/>
            <pc:sldMk cId="2468500554" sldId="505"/>
            <ac:grpSpMk id="40970" creationId="{00000000-0000-0000-0000-000000000000}"/>
          </ac:grpSpMkLst>
        </pc:grpChg>
        <pc:graphicFrameChg chg="mod">
          <ac:chgData name="CAI JUN" userId="08ce88e1165b00db" providerId="LiveId" clId="{BD8B18AC-E211-4FA3-AF8D-E6BC002C8A87}" dt="2020-06-07T01:35:50.101" v="3604"/>
          <ac:graphicFrameMkLst>
            <pc:docMk/>
            <pc:sldMk cId="2468500554" sldId="505"/>
            <ac:graphicFrameMk id="40965" creationId="{00000000-0000-0000-0000-000000000000}"/>
          </ac:graphicFrameMkLst>
        </pc:graphicFrameChg>
        <pc:graphicFrameChg chg="mod">
          <ac:chgData name="CAI JUN" userId="08ce88e1165b00db" providerId="LiveId" clId="{BD8B18AC-E211-4FA3-AF8D-E6BC002C8A87}" dt="2020-06-07T01:35:08.926" v="3595"/>
          <ac:graphicFrameMkLst>
            <pc:docMk/>
            <pc:sldMk cId="2468500554" sldId="505"/>
            <ac:graphicFrameMk id="40968" creationId="{00000000-0000-0000-0000-000000000000}"/>
          </ac:graphicFrameMkLst>
        </pc:graphicFrameChg>
        <pc:graphicFrameChg chg="mod">
          <ac:chgData name="CAI JUN" userId="08ce88e1165b00db" providerId="LiveId" clId="{BD8B18AC-E211-4FA3-AF8D-E6BC002C8A87}" dt="2020-06-07T01:35:40.664" v="3602"/>
          <ac:graphicFrameMkLst>
            <pc:docMk/>
            <pc:sldMk cId="2468500554" sldId="505"/>
            <ac:graphicFrameMk id="40973" creationId="{00000000-0000-0000-0000-000000000000}"/>
          </ac:graphicFrameMkLst>
        </pc:graphicFrameChg>
        <pc:graphicFrameChg chg="mod">
          <ac:chgData name="CAI JUN" userId="08ce88e1165b00db" providerId="LiveId" clId="{BD8B18AC-E211-4FA3-AF8D-E6BC002C8A87}" dt="2020-06-07T01:35:40.664" v="3602"/>
          <ac:graphicFrameMkLst>
            <pc:docMk/>
            <pc:sldMk cId="2468500554" sldId="505"/>
            <ac:graphicFrameMk id="40975" creationId="{00000000-0000-0000-0000-000000000000}"/>
          </ac:graphicFrameMkLst>
        </pc:graphicFrameChg>
        <pc:graphicFrameChg chg="mod">
          <ac:chgData name="CAI JUN" userId="08ce88e1165b00db" providerId="LiveId" clId="{BD8B18AC-E211-4FA3-AF8D-E6BC002C8A87}" dt="2020-06-07T01:35:40.664" v="3602"/>
          <ac:graphicFrameMkLst>
            <pc:docMk/>
            <pc:sldMk cId="2468500554" sldId="505"/>
            <ac:graphicFrameMk id="40976" creationId="{00000000-0000-0000-0000-000000000000}"/>
          </ac:graphicFrameMkLst>
        </pc:graphicFrameChg>
        <pc:picChg chg="mod">
          <ac:chgData name="CAI JUN" userId="08ce88e1165b00db" providerId="LiveId" clId="{BD8B18AC-E211-4FA3-AF8D-E6BC002C8A87}" dt="2020-06-07T01:35:40.664" v="3602"/>
          <ac:picMkLst>
            <pc:docMk/>
            <pc:sldMk cId="2468500554" sldId="505"/>
            <ac:picMk id="40972" creationId="{00000000-0000-0000-0000-000000000000}"/>
          </ac:picMkLst>
        </pc:picChg>
        <pc:picChg chg="mod">
          <ac:chgData name="CAI JUN" userId="08ce88e1165b00db" providerId="LiveId" clId="{BD8B18AC-E211-4FA3-AF8D-E6BC002C8A87}" dt="2020-06-07T01:35:40.664" v="3602"/>
          <ac:picMkLst>
            <pc:docMk/>
            <pc:sldMk cId="2468500554" sldId="505"/>
            <ac:picMk id="40974" creationId="{00000000-0000-0000-0000-000000000000}"/>
          </ac:picMkLst>
        </pc:picChg>
        <pc:cxnChg chg="mod">
          <ac:chgData name="CAI JUN" userId="08ce88e1165b00db" providerId="LiveId" clId="{BD8B18AC-E211-4FA3-AF8D-E6BC002C8A87}" dt="2020-06-07T01:35:40.664" v="3602"/>
          <ac:cxnSpMkLst>
            <pc:docMk/>
            <pc:sldMk cId="2468500554" sldId="505"/>
            <ac:cxnSpMk id="40971" creationId="{00000000-0000-0000-0000-000000000000}"/>
          </ac:cxnSpMkLst>
        </pc:cxnChg>
      </pc:sldChg>
      <pc:sldChg chg="modSp">
        <pc:chgData name="CAI JUN" userId="08ce88e1165b00db" providerId="LiveId" clId="{BD8B18AC-E211-4FA3-AF8D-E6BC002C8A87}" dt="2020-06-07T01:37:19.936" v="3666"/>
        <pc:sldMkLst>
          <pc:docMk/>
          <pc:sldMk cId="3410098267" sldId="506"/>
        </pc:sldMkLst>
        <pc:spChg chg="mod">
          <ac:chgData name="CAI JUN" userId="08ce88e1165b00db" providerId="LiveId" clId="{BD8B18AC-E211-4FA3-AF8D-E6BC002C8A87}" dt="2020-06-07T01:36:42.356" v="3657"/>
          <ac:spMkLst>
            <pc:docMk/>
            <pc:sldMk cId="3410098267" sldId="506"/>
            <ac:spMk id="40967" creationId="{00000000-0000-0000-0000-000000000000}"/>
          </ac:spMkLst>
        </pc:spChg>
        <pc:grpChg chg="mod">
          <ac:chgData name="CAI JUN" userId="08ce88e1165b00db" providerId="LiveId" clId="{BD8B18AC-E211-4FA3-AF8D-E6BC002C8A87}" dt="2020-06-07T01:37:11.233" v="3663"/>
          <ac:grpSpMkLst>
            <pc:docMk/>
            <pc:sldMk cId="3410098267" sldId="506"/>
            <ac:grpSpMk id="40963" creationId="{00000000-0000-0000-0000-000000000000}"/>
          </ac:grpSpMkLst>
        </pc:grpChg>
        <pc:grpChg chg="mod">
          <ac:chgData name="CAI JUN" userId="08ce88e1165b00db" providerId="LiveId" clId="{BD8B18AC-E211-4FA3-AF8D-E6BC002C8A87}" dt="2020-06-07T01:36:42.356" v="3657"/>
          <ac:grpSpMkLst>
            <pc:docMk/>
            <pc:sldMk cId="3410098267" sldId="506"/>
            <ac:grpSpMk id="40964" creationId="{00000000-0000-0000-0000-000000000000}"/>
          </ac:grpSpMkLst>
        </pc:grpChg>
        <pc:grpChg chg="mod">
          <ac:chgData name="CAI JUN" userId="08ce88e1165b00db" providerId="LiveId" clId="{BD8B18AC-E211-4FA3-AF8D-E6BC002C8A87}" dt="2020-06-07T01:37:11.233" v="3663"/>
          <ac:grpSpMkLst>
            <pc:docMk/>
            <pc:sldMk cId="3410098267" sldId="506"/>
            <ac:grpSpMk id="40969" creationId="{00000000-0000-0000-0000-000000000000}"/>
          </ac:grpSpMkLst>
        </pc:grpChg>
        <pc:grpChg chg="mod">
          <ac:chgData name="CAI JUN" userId="08ce88e1165b00db" providerId="LiveId" clId="{BD8B18AC-E211-4FA3-AF8D-E6BC002C8A87}" dt="2020-06-07T01:37:11.233" v="3663"/>
          <ac:grpSpMkLst>
            <pc:docMk/>
            <pc:sldMk cId="3410098267" sldId="506"/>
            <ac:grpSpMk id="40970" creationId="{00000000-0000-0000-0000-000000000000}"/>
          </ac:grpSpMkLst>
        </pc:grpChg>
        <pc:graphicFrameChg chg="mod">
          <ac:chgData name="CAI JUN" userId="08ce88e1165b00db" providerId="LiveId" clId="{BD8B18AC-E211-4FA3-AF8D-E6BC002C8A87}" dt="2020-06-07T01:37:19.936" v="3666"/>
          <ac:graphicFrameMkLst>
            <pc:docMk/>
            <pc:sldMk cId="3410098267" sldId="506"/>
            <ac:graphicFrameMk id="40965" creationId="{00000000-0000-0000-0000-000000000000}"/>
          </ac:graphicFrameMkLst>
        </pc:graphicFrameChg>
        <pc:graphicFrameChg chg="mod">
          <ac:chgData name="CAI JUN" userId="08ce88e1165b00db" providerId="LiveId" clId="{BD8B18AC-E211-4FA3-AF8D-E6BC002C8A87}" dt="2020-06-07T01:36:42.356" v="3657"/>
          <ac:graphicFrameMkLst>
            <pc:docMk/>
            <pc:sldMk cId="3410098267" sldId="506"/>
            <ac:graphicFrameMk id="40968" creationId="{00000000-0000-0000-0000-000000000000}"/>
          </ac:graphicFrameMkLst>
        </pc:graphicFrameChg>
        <pc:graphicFrameChg chg="mod">
          <ac:chgData name="CAI JUN" userId="08ce88e1165b00db" providerId="LiveId" clId="{BD8B18AC-E211-4FA3-AF8D-E6BC002C8A87}" dt="2020-06-07T01:37:11.233" v="3663"/>
          <ac:graphicFrameMkLst>
            <pc:docMk/>
            <pc:sldMk cId="3410098267" sldId="506"/>
            <ac:graphicFrameMk id="40973" creationId="{00000000-0000-0000-0000-000000000000}"/>
          </ac:graphicFrameMkLst>
        </pc:graphicFrameChg>
        <pc:graphicFrameChg chg="mod">
          <ac:chgData name="CAI JUN" userId="08ce88e1165b00db" providerId="LiveId" clId="{BD8B18AC-E211-4FA3-AF8D-E6BC002C8A87}" dt="2020-06-07T01:37:11.233" v="3663"/>
          <ac:graphicFrameMkLst>
            <pc:docMk/>
            <pc:sldMk cId="3410098267" sldId="506"/>
            <ac:graphicFrameMk id="40975" creationId="{00000000-0000-0000-0000-000000000000}"/>
          </ac:graphicFrameMkLst>
        </pc:graphicFrameChg>
        <pc:graphicFrameChg chg="mod">
          <ac:chgData name="CAI JUN" userId="08ce88e1165b00db" providerId="LiveId" clId="{BD8B18AC-E211-4FA3-AF8D-E6BC002C8A87}" dt="2020-06-07T01:37:11.233" v="3663"/>
          <ac:graphicFrameMkLst>
            <pc:docMk/>
            <pc:sldMk cId="3410098267" sldId="506"/>
            <ac:graphicFrameMk id="40976" creationId="{00000000-0000-0000-0000-000000000000}"/>
          </ac:graphicFrameMkLst>
        </pc:graphicFrameChg>
        <pc:picChg chg="mod">
          <ac:chgData name="CAI JUN" userId="08ce88e1165b00db" providerId="LiveId" clId="{BD8B18AC-E211-4FA3-AF8D-E6BC002C8A87}" dt="2020-06-07T01:37:11.233" v="3663"/>
          <ac:picMkLst>
            <pc:docMk/>
            <pc:sldMk cId="3410098267" sldId="506"/>
            <ac:picMk id="40972" creationId="{00000000-0000-0000-0000-000000000000}"/>
          </ac:picMkLst>
        </pc:picChg>
        <pc:picChg chg="mod">
          <ac:chgData name="CAI JUN" userId="08ce88e1165b00db" providerId="LiveId" clId="{BD8B18AC-E211-4FA3-AF8D-E6BC002C8A87}" dt="2020-06-07T01:37:11.233" v="3663"/>
          <ac:picMkLst>
            <pc:docMk/>
            <pc:sldMk cId="3410098267" sldId="506"/>
            <ac:picMk id="40974" creationId="{00000000-0000-0000-0000-000000000000}"/>
          </ac:picMkLst>
        </pc:picChg>
        <pc:cxnChg chg="mod">
          <ac:chgData name="CAI JUN" userId="08ce88e1165b00db" providerId="LiveId" clId="{BD8B18AC-E211-4FA3-AF8D-E6BC002C8A87}" dt="2020-06-07T01:37:11.233" v="3663"/>
          <ac:cxnSpMkLst>
            <pc:docMk/>
            <pc:sldMk cId="3410098267" sldId="506"/>
            <ac:cxnSpMk id="40971" creationId="{00000000-0000-0000-0000-000000000000}"/>
          </ac:cxnSpMkLst>
        </pc:cxnChg>
      </pc:sldChg>
      <pc:sldChg chg="modSp mod">
        <pc:chgData name="CAI JUN" userId="08ce88e1165b00db" providerId="LiveId" clId="{BD8B18AC-E211-4FA3-AF8D-E6BC002C8A87}" dt="2020-06-07T01:39:15.173" v="3687"/>
        <pc:sldMkLst>
          <pc:docMk/>
          <pc:sldMk cId="870649292" sldId="507"/>
        </pc:sldMkLst>
        <pc:spChg chg="mod">
          <ac:chgData name="CAI JUN" userId="08ce88e1165b00db" providerId="LiveId" clId="{BD8B18AC-E211-4FA3-AF8D-E6BC002C8A87}" dt="2020-06-07T01:38:42.949" v="3680" actId="113"/>
          <ac:spMkLst>
            <pc:docMk/>
            <pc:sldMk cId="870649292" sldId="507"/>
            <ac:spMk id="41997" creationId="{00000000-0000-0000-0000-000000000000}"/>
          </ac:spMkLst>
        </pc:spChg>
        <pc:graphicFrameChg chg="mod">
          <ac:chgData name="CAI JUN" userId="08ce88e1165b00db" providerId="LiveId" clId="{BD8B18AC-E211-4FA3-AF8D-E6BC002C8A87}" dt="2020-06-07T01:38:57.809" v="3682"/>
          <ac:graphicFrameMkLst>
            <pc:docMk/>
            <pc:sldMk cId="870649292" sldId="507"/>
            <ac:graphicFrameMk id="41990" creationId="{00000000-0000-0000-0000-000000000000}"/>
          </ac:graphicFrameMkLst>
        </pc:graphicFrameChg>
        <pc:graphicFrameChg chg="mod">
          <ac:chgData name="CAI JUN" userId="08ce88e1165b00db" providerId="LiveId" clId="{BD8B18AC-E211-4FA3-AF8D-E6BC002C8A87}" dt="2020-06-07T01:39:05.753" v="3685"/>
          <ac:graphicFrameMkLst>
            <pc:docMk/>
            <pc:sldMk cId="870649292" sldId="507"/>
            <ac:graphicFrameMk id="41993" creationId="{00000000-0000-0000-0000-000000000000}"/>
          </ac:graphicFrameMkLst>
        </pc:graphicFrameChg>
        <pc:graphicFrameChg chg="mod">
          <ac:chgData name="CAI JUN" userId="08ce88e1165b00db" providerId="LiveId" clId="{BD8B18AC-E211-4FA3-AF8D-E6BC002C8A87}" dt="2020-06-07T01:39:15.173" v="3687"/>
          <ac:graphicFrameMkLst>
            <pc:docMk/>
            <pc:sldMk cId="870649292" sldId="507"/>
            <ac:graphicFrameMk id="41995" creationId="{00000000-0000-0000-0000-000000000000}"/>
          </ac:graphicFrameMkLst>
        </pc:graphicFrameChg>
      </pc:sldChg>
      <pc:sldChg chg="modSp">
        <pc:chgData name="CAI JUN" userId="08ce88e1165b00db" providerId="LiveId" clId="{BD8B18AC-E211-4FA3-AF8D-E6BC002C8A87}" dt="2020-06-07T01:40:24.315" v="3715"/>
        <pc:sldMkLst>
          <pc:docMk/>
          <pc:sldMk cId="900017550" sldId="508"/>
        </pc:sldMkLst>
        <pc:graphicFrameChg chg="mod">
          <ac:chgData name="CAI JUN" userId="08ce88e1165b00db" providerId="LiveId" clId="{BD8B18AC-E211-4FA3-AF8D-E6BC002C8A87}" dt="2020-06-07T01:39:32.886" v="3690"/>
          <ac:graphicFrameMkLst>
            <pc:docMk/>
            <pc:sldMk cId="900017550" sldId="508"/>
            <ac:graphicFrameMk id="43011" creationId="{00000000-0000-0000-0000-000000000000}"/>
          </ac:graphicFrameMkLst>
        </pc:graphicFrameChg>
        <pc:graphicFrameChg chg="mod">
          <ac:chgData name="CAI JUN" userId="08ce88e1165b00db" providerId="LiveId" clId="{BD8B18AC-E211-4FA3-AF8D-E6BC002C8A87}" dt="2020-06-07T01:39:41.360" v="3692"/>
          <ac:graphicFrameMkLst>
            <pc:docMk/>
            <pc:sldMk cId="900017550" sldId="508"/>
            <ac:graphicFrameMk id="43014" creationId="{00000000-0000-0000-0000-000000000000}"/>
          </ac:graphicFrameMkLst>
        </pc:graphicFrameChg>
        <pc:graphicFrameChg chg="mod">
          <ac:chgData name="CAI JUN" userId="08ce88e1165b00db" providerId="LiveId" clId="{BD8B18AC-E211-4FA3-AF8D-E6BC002C8A87}" dt="2020-06-07T01:39:48.422" v="3694"/>
          <ac:graphicFrameMkLst>
            <pc:docMk/>
            <pc:sldMk cId="900017550" sldId="508"/>
            <ac:graphicFrameMk id="43015" creationId="{00000000-0000-0000-0000-000000000000}"/>
          </ac:graphicFrameMkLst>
        </pc:graphicFrameChg>
        <pc:graphicFrameChg chg="mod">
          <ac:chgData name="CAI JUN" userId="08ce88e1165b00db" providerId="LiveId" clId="{BD8B18AC-E211-4FA3-AF8D-E6BC002C8A87}" dt="2020-06-07T01:39:54.266" v="3696"/>
          <ac:graphicFrameMkLst>
            <pc:docMk/>
            <pc:sldMk cId="900017550" sldId="508"/>
            <ac:graphicFrameMk id="43016" creationId="{00000000-0000-0000-0000-000000000000}"/>
          </ac:graphicFrameMkLst>
        </pc:graphicFrameChg>
        <pc:graphicFrameChg chg="mod">
          <ac:chgData name="CAI JUN" userId="08ce88e1165b00db" providerId="LiveId" clId="{BD8B18AC-E211-4FA3-AF8D-E6BC002C8A87}" dt="2020-06-07T01:39:58.931" v="3698"/>
          <ac:graphicFrameMkLst>
            <pc:docMk/>
            <pc:sldMk cId="900017550" sldId="508"/>
            <ac:graphicFrameMk id="43017" creationId="{00000000-0000-0000-0000-000000000000}"/>
          </ac:graphicFrameMkLst>
        </pc:graphicFrameChg>
        <pc:graphicFrameChg chg="mod">
          <ac:chgData name="CAI JUN" userId="08ce88e1165b00db" providerId="LiveId" clId="{BD8B18AC-E211-4FA3-AF8D-E6BC002C8A87}" dt="2020-06-07T01:40:03.587" v="3701"/>
          <ac:graphicFrameMkLst>
            <pc:docMk/>
            <pc:sldMk cId="900017550" sldId="508"/>
            <ac:graphicFrameMk id="43018" creationId="{00000000-0000-0000-0000-000000000000}"/>
          </ac:graphicFrameMkLst>
        </pc:graphicFrameChg>
        <pc:graphicFrameChg chg="mod">
          <ac:chgData name="CAI JUN" userId="08ce88e1165b00db" providerId="LiveId" clId="{BD8B18AC-E211-4FA3-AF8D-E6BC002C8A87}" dt="2020-06-07T01:40:24.315" v="3715"/>
          <ac:graphicFrameMkLst>
            <pc:docMk/>
            <pc:sldMk cId="900017550" sldId="508"/>
            <ac:graphicFrameMk id="122901" creationId="{00000000-0000-0000-0000-000000000000}"/>
          </ac:graphicFrameMkLst>
        </pc:graphicFrameChg>
        <pc:graphicFrameChg chg="mod">
          <ac:chgData name="CAI JUN" userId="08ce88e1165b00db" providerId="LiveId" clId="{BD8B18AC-E211-4FA3-AF8D-E6BC002C8A87}" dt="2020-06-07T01:40:21.300" v="3712"/>
          <ac:graphicFrameMkLst>
            <pc:docMk/>
            <pc:sldMk cId="900017550" sldId="508"/>
            <ac:graphicFrameMk id="122902" creationId="{00000000-0000-0000-0000-000000000000}"/>
          </ac:graphicFrameMkLst>
        </pc:graphicFrameChg>
        <pc:graphicFrameChg chg="mod">
          <ac:chgData name="CAI JUN" userId="08ce88e1165b00db" providerId="LiveId" clId="{BD8B18AC-E211-4FA3-AF8D-E6BC002C8A87}" dt="2020-06-07T01:40:18.112" v="3709"/>
          <ac:graphicFrameMkLst>
            <pc:docMk/>
            <pc:sldMk cId="900017550" sldId="508"/>
            <ac:graphicFrameMk id="122903" creationId="{00000000-0000-0000-0000-000000000000}"/>
          </ac:graphicFrameMkLst>
        </pc:graphicFrameChg>
        <pc:graphicFrameChg chg="mod">
          <ac:chgData name="CAI JUN" userId="08ce88e1165b00db" providerId="LiveId" clId="{BD8B18AC-E211-4FA3-AF8D-E6BC002C8A87}" dt="2020-06-07T01:40:10.706" v="3707"/>
          <ac:graphicFrameMkLst>
            <pc:docMk/>
            <pc:sldMk cId="900017550" sldId="508"/>
            <ac:graphicFrameMk id="122904" creationId="{00000000-0000-0000-0000-000000000000}"/>
          </ac:graphicFrameMkLst>
        </pc:graphicFrameChg>
        <pc:graphicFrameChg chg="mod">
          <ac:chgData name="CAI JUN" userId="08ce88e1165b00db" providerId="LiveId" clId="{BD8B18AC-E211-4FA3-AF8D-E6BC002C8A87}" dt="2020-06-07T01:40:08.197" v="3704"/>
          <ac:graphicFrameMkLst>
            <pc:docMk/>
            <pc:sldMk cId="900017550" sldId="508"/>
            <ac:graphicFrameMk id="122905" creationId="{00000000-0000-0000-0000-000000000000}"/>
          </ac:graphicFrameMkLst>
        </pc:graphicFrameChg>
      </pc:sldChg>
      <pc:sldChg chg="modSp mod">
        <pc:chgData name="CAI JUN" userId="08ce88e1165b00db" providerId="LiveId" clId="{BD8B18AC-E211-4FA3-AF8D-E6BC002C8A87}" dt="2020-06-07T01:41:56.173" v="3733" actId="207"/>
        <pc:sldMkLst>
          <pc:docMk/>
          <pc:sldMk cId="3871168292" sldId="509"/>
        </pc:sldMkLst>
        <pc:spChg chg="mod">
          <ac:chgData name="CAI JUN" userId="08ce88e1165b00db" providerId="LiveId" clId="{BD8B18AC-E211-4FA3-AF8D-E6BC002C8A87}" dt="2020-06-07T01:41:56.173" v="3733" actId="207"/>
          <ac:spMkLst>
            <pc:docMk/>
            <pc:sldMk cId="3871168292" sldId="509"/>
            <ac:spMk id="44038" creationId="{00000000-0000-0000-0000-000000000000}"/>
          </ac:spMkLst>
        </pc:spChg>
        <pc:spChg chg="mod">
          <ac:chgData name="CAI JUN" userId="08ce88e1165b00db" providerId="LiveId" clId="{BD8B18AC-E211-4FA3-AF8D-E6BC002C8A87}" dt="2020-06-07T01:41:28.591" v="3728"/>
          <ac:spMkLst>
            <pc:docMk/>
            <pc:sldMk cId="3871168292" sldId="509"/>
            <ac:spMk id="44043" creationId="{00000000-0000-0000-0000-000000000000}"/>
          </ac:spMkLst>
        </pc:spChg>
        <pc:grpChg chg="mod">
          <ac:chgData name="CAI JUN" userId="08ce88e1165b00db" providerId="LiveId" clId="{BD8B18AC-E211-4FA3-AF8D-E6BC002C8A87}" dt="2020-06-07T01:41:28.591" v="3728"/>
          <ac:grpSpMkLst>
            <pc:docMk/>
            <pc:sldMk cId="3871168292" sldId="509"/>
            <ac:grpSpMk id="44037" creationId="{00000000-0000-0000-0000-000000000000}"/>
          </ac:grpSpMkLst>
        </pc:grpChg>
        <pc:graphicFrameChg chg="mod">
          <ac:chgData name="CAI JUN" userId="08ce88e1165b00db" providerId="LiveId" clId="{BD8B18AC-E211-4FA3-AF8D-E6BC002C8A87}" dt="2020-06-07T01:41:44.766" v="3731"/>
          <ac:graphicFrameMkLst>
            <pc:docMk/>
            <pc:sldMk cId="3871168292" sldId="509"/>
            <ac:graphicFrameMk id="44035" creationId="{00000000-0000-0000-0000-000000000000}"/>
          </ac:graphicFrameMkLst>
        </pc:graphicFrameChg>
        <pc:graphicFrameChg chg="mod">
          <ac:chgData name="CAI JUN" userId="08ce88e1165b00db" providerId="LiveId" clId="{BD8B18AC-E211-4FA3-AF8D-E6BC002C8A87}" dt="2020-06-07T01:41:28.591" v="3728"/>
          <ac:graphicFrameMkLst>
            <pc:docMk/>
            <pc:sldMk cId="3871168292" sldId="509"/>
            <ac:graphicFrameMk id="44039" creationId="{00000000-0000-0000-0000-000000000000}"/>
          </ac:graphicFrameMkLst>
        </pc:graphicFrameChg>
        <pc:graphicFrameChg chg="mod">
          <ac:chgData name="CAI JUN" userId="08ce88e1165b00db" providerId="LiveId" clId="{BD8B18AC-E211-4FA3-AF8D-E6BC002C8A87}" dt="2020-06-07T01:41:28.591" v="3728"/>
          <ac:graphicFrameMkLst>
            <pc:docMk/>
            <pc:sldMk cId="3871168292" sldId="509"/>
            <ac:graphicFrameMk id="44040" creationId="{00000000-0000-0000-0000-000000000000}"/>
          </ac:graphicFrameMkLst>
        </pc:graphicFrameChg>
        <pc:graphicFrameChg chg="mod">
          <ac:chgData name="CAI JUN" userId="08ce88e1165b00db" providerId="LiveId" clId="{BD8B18AC-E211-4FA3-AF8D-E6BC002C8A87}" dt="2020-06-07T01:41:28.591" v="3728"/>
          <ac:graphicFrameMkLst>
            <pc:docMk/>
            <pc:sldMk cId="3871168292" sldId="509"/>
            <ac:graphicFrameMk id="44041" creationId="{00000000-0000-0000-0000-000000000000}"/>
          </ac:graphicFrameMkLst>
        </pc:graphicFrameChg>
        <pc:graphicFrameChg chg="mod">
          <ac:chgData name="CAI JUN" userId="08ce88e1165b00db" providerId="LiveId" clId="{BD8B18AC-E211-4FA3-AF8D-E6BC002C8A87}" dt="2020-06-07T01:41:28.591" v="3728"/>
          <ac:graphicFrameMkLst>
            <pc:docMk/>
            <pc:sldMk cId="3871168292" sldId="509"/>
            <ac:graphicFrameMk id="44042" creationId="{00000000-0000-0000-0000-000000000000}"/>
          </ac:graphicFrameMkLst>
        </pc:graphicFrameChg>
      </pc:sldChg>
      <pc:sldChg chg="addSp delSp modSp mod">
        <pc:chgData name="CAI JUN" userId="08ce88e1165b00db" providerId="LiveId" clId="{BD8B18AC-E211-4FA3-AF8D-E6BC002C8A87}" dt="2020-06-07T01:48:48.026" v="3768"/>
        <pc:sldMkLst>
          <pc:docMk/>
          <pc:sldMk cId="1635822497" sldId="510"/>
        </pc:sldMkLst>
        <pc:spChg chg="mod">
          <ac:chgData name="CAI JUN" userId="08ce88e1165b00db" providerId="LiveId" clId="{BD8B18AC-E211-4FA3-AF8D-E6BC002C8A87}" dt="2020-06-07T01:48:48.026" v="3768"/>
          <ac:spMkLst>
            <pc:docMk/>
            <pc:sldMk cId="1635822497" sldId="510"/>
            <ac:spMk id="16" creationId="{64D2A8C2-2213-4D0A-95D2-80A1840B6DEB}"/>
          </ac:spMkLst>
        </pc:spChg>
        <pc:spChg chg="mod">
          <ac:chgData name="CAI JUN" userId="08ce88e1165b00db" providerId="LiveId" clId="{BD8B18AC-E211-4FA3-AF8D-E6BC002C8A87}" dt="2020-06-07T01:48:48.026" v="3768"/>
          <ac:spMkLst>
            <pc:docMk/>
            <pc:sldMk cId="1635822497" sldId="510"/>
            <ac:spMk id="21" creationId="{B9D1447C-709E-448E-8B5C-B053D020869F}"/>
          </ac:spMkLst>
        </pc:spChg>
        <pc:spChg chg="mod">
          <ac:chgData name="CAI JUN" userId="08ce88e1165b00db" providerId="LiveId" clId="{BD8B18AC-E211-4FA3-AF8D-E6BC002C8A87}" dt="2020-06-07T01:42:06.016" v="3735" actId="6549"/>
          <ac:spMkLst>
            <pc:docMk/>
            <pc:sldMk cId="1635822497" sldId="510"/>
            <ac:spMk id="45065" creationId="{00000000-0000-0000-0000-000000000000}"/>
          </ac:spMkLst>
        </pc:spChg>
        <pc:grpChg chg="add mod">
          <ac:chgData name="CAI JUN" userId="08ce88e1165b00db" providerId="LiveId" clId="{BD8B18AC-E211-4FA3-AF8D-E6BC002C8A87}" dt="2020-06-07T01:48:48.026" v="3768"/>
          <ac:grpSpMkLst>
            <pc:docMk/>
            <pc:sldMk cId="1635822497" sldId="510"/>
            <ac:grpSpMk id="15" creationId="{F4ABDDF5-206E-4C11-B2ED-7289E4A645B2}"/>
          </ac:grpSpMkLst>
        </pc:grpChg>
        <pc:grpChg chg="del">
          <ac:chgData name="CAI JUN" userId="08ce88e1165b00db" providerId="LiveId" clId="{BD8B18AC-E211-4FA3-AF8D-E6BC002C8A87}" dt="2020-06-07T01:48:47.355" v="3767" actId="478"/>
          <ac:grpSpMkLst>
            <pc:docMk/>
            <pc:sldMk cId="1635822497" sldId="510"/>
            <ac:grpSpMk id="45064" creationId="{00000000-0000-0000-0000-000000000000}"/>
          </ac:grpSpMkLst>
        </pc:grpChg>
        <pc:graphicFrameChg chg="mod">
          <ac:chgData name="CAI JUN" userId="08ce88e1165b00db" providerId="LiveId" clId="{BD8B18AC-E211-4FA3-AF8D-E6BC002C8A87}" dt="2020-06-07T01:48:48.026" v="3768"/>
          <ac:graphicFrameMkLst>
            <pc:docMk/>
            <pc:sldMk cId="1635822497" sldId="510"/>
            <ac:graphicFrameMk id="17" creationId="{E76D76A1-2FB9-4469-AE4E-675F4CDF9A6D}"/>
          </ac:graphicFrameMkLst>
        </pc:graphicFrameChg>
        <pc:graphicFrameChg chg="mod">
          <ac:chgData name="CAI JUN" userId="08ce88e1165b00db" providerId="LiveId" clId="{BD8B18AC-E211-4FA3-AF8D-E6BC002C8A87}" dt="2020-06-07T01:48:48.026" v="3768"/>
          <ac:graphicFrameMkLst>
            <pc:docMk/>
            <pc:sldMk cId="1635822497" sldId="510"/>
            <ac:graphicFrameMk id="18" creationId="{B43D2DD3-CA9B-4FE0-98A3-22DC7D9D25C8}"/>
          </ac:graphicFrameMkLst>
        </pc:graphicFrameChg>
        <pc:graphicFrameChg chg="mod">
          <ac:chgData name="CAI JUN" userId="08ce88e1165b00db" providerId="LiveId" clId="{BD8B18AC-E211-4FA3-AF8D-E6BC002C8A87}" dt="2020-06-07T01:48:48.026" v="3768"/>
          <ac:graphicFrameMkLst>
            <pc:docMk/>
            <pc:sldMk cId="1635822497" sldId="510"/>
            <ac:graphicFrameMk id="19" creationId="{F36BC041-1F9B-41C9-AAE4-D82004B1425A}"/>
          </ac:graphicFrameMkLst>
        </pc:graphicFrameChg>
        <pc:graphicFrameChg chg="mod">
          <ac:chgData name="CAI JUN" userId="08ce88e1165b00db" providerId="LiveId" clId="{BD8B18AC-E211-4FA3-AF8D-E6BC002C8A87}" dt="2020-06-07T01:48:48.026" v="3768"/>
          <ac:graphicFrameMkLst>
            <pc:docMk/>
            <pc:sldMk cId="1635822497" sldId="510"/>
            <ac:graphicFrameMk id="20" creationId="{239CBC48-CCF3-4D47-8E15-9152E66C7F6F}"/>
          </ac:graphicFrameMkLst>
        </pc:graphicFrameChg>
        <pc:graphicFrameChg chg="mod">
          <ac:chgData name="CAI JUN" userId="08ce88e1165b00db" providerId="LiveId" clId="{BD8B18AC-E211-4FA3-AF8D-E6BC002C8A87}" dt="2020-06-07T01:42:36.363" v="3739"/>
          <ac:graphicFrameMkLst>
            <pc:docMk/>
            <pc:sldMk cId="1635822497" sldId="510"/>
            <ac:graphicFrameMk id="45059" creationId="{00000000-0000-0000-0000-000000000000}"/>
          </ac:graphicFrameMkLst>
        </pc:graphicFrameChg>
        <pc:graphicFrameChg chg="mod">
          <ac:chgData name="CAI JUN" userId="08ce88e1165b00db" providerId="LiveId" clId="{BD8B18AC-E211-4FA3-AF8D-E6BC002C8A87}" dt="2020-06-07T01:42:45.002" v="3741"/>
          <ac:graphicFrameMkLst>
            <pc:docMk/>
            <pc:sldMk cId="1635822497" sldId="510"/>
            <ac:graphicFrameMk id="45061" creationId="{00000000-0000-0000-0000-000000000000}"/>
          </ac:graphicFrameMkLst>
        </pc:graphicFrameChg>
      </pc:sldChg>
      <pc:sldChg chg="addSp delSp modSp mod">
        <pc:chgData name="CAI JUN" userId="08ce88e1165b00db" providerId="LiveId" clId="{BD8B18AC-E211-4FA3-AF8D-E6BC002C8A87}" dt="2020-06-07T01:48:52.995" v="3770"/>
        <pc:sldMkLst>
          <pc:docMk/>
          <pc:sldMk cId="3569097299" sldId="511"/>
        </pc:sldMkLst>
        <pc:spChg chg="mod">
          <ac:chgData name="CAI JUN" userId="08ce88e1165b00db" providerId="LiveId" clId="{BD8B18AC-E211-4FA3-AF8D-E6BC002C8A87}" dt="2020-06-07T01:48:52.995" v="3770"/>
          <ac:spMkLst>
            <pc:docMk/>
            <pc:sldMk cId="3569097299" sldId="511"/>
            <ac:spMk id="18" creationId="{1F415DB0-11F5-4D80-B61F-61AAB27BA2CE}"/>
          </ac:spMkLst>
        </pc:spChg>
        <pc:spChg chg="mod">
          <ac:chgData name="CAI JUN" userId="08ce88e1165b00db" providerId="LiveId" clId="{BD8B18AC-E211-4FA3-AF8D-E6BC002C8A87}" dt="2020-06-07T01:48:52.995" v="3770"/>
          <ac:spMkLst>
            <pc:docMk/>
            <pc:sldMk cId="3569097299" sldId="511"/>
            <ac:spMk id="23" creationId="{00BDE258-B403-4758-912F-5964A9BEAE2A}"/>
          </ac:spMkLst>
        </pc:spChg>
        <pc:spChg chg="mod">
          <ac:chgData name="CAI JUN" userId="08ce88e1165b00db" providerId="LiveId" clId="{BD8B18AC-E211-4FA3-AF8D-E6BC002C8A87}" dt="2020-06-07T01:42:14.691" v="3737" actId="20577"/>
          <ac:spMkLst>
            <pc:docMk/>
            <pc:sldMk cId="3569097299" sldId="511"/>
            <ac:spMk id="46086" creationId="{00000000-0000-0000-0000-000000000000}"/>
          </ac:spMkLst>
        </pc:spChg>
        <pc:grpChg chg="mod">
          <ac:chgData name="CAI JUN" userId="08ce88e1165b00db" providerId="LiveId" clId="{BD8B18AC-E211-4FA3-AF8D-E6BC002C8A87}" dt="2020-06-07T01:47:02.234" v="3763"/>
          <ac:grpSpMkLst>
            <pc:docMk/>
            <pc:sldMk cId="3569097299" sldId="511"/>
            <ac:grpSpMk id="2" creationId="{BD4C55C7-9F47-41A1-B3D0-9D2A2E68E58C}"/>
          </ac:grpSpMkLst>
        </pc:grpChg>
        <pc:grpChg chg="mod">
          <ac:chgData name="CAI JUN" userId="08ce88e1165b00db" providerId="LiveId" clId="{BD8B18AC-E211-4FA3-AF8D-E6BC002C8A87}" dt="2020-06-07T01:47:02.234" v="3763"/>
          <ac:grpSpMkLst>
            <pc:docMk/>
            <pc:sldMk cId="3569097299" sldId="511"/>
            <ac:grpSpMk id="12" creationId="{E90C3AAE-1495-4C61-8B8F-05DE69414692}"/>
          </ac:grpSpMkLst>
        </pc:grpChg>
        <pc:grpChg chg="add mod">
          <ac:chgData name="CAI JUN" userId="08ce88e1165b00db" providerId="LiveId" clId="{BD8B18AC-E211-4FA3-AF8D-E6BC002C8A87}" dt="2020-06-07T01:48:52.995" v="3770"/>
          <ac:grpSpMkLst>
            <pc:docMk/>
            <pc:sldMk cId="3569097299" sldId="511"/>
            <ac:grpSpMk id="17" creationId="{1EC736D8-BE4A-4C59-84A6-6D801A902729}"/>
          </ac:grpSpMkLst>
        </pc:grpChg>
        <pc:grpChg chg="del">
          <ac:chgData name="CAI JUN" userId="08ce88e1165b00db" providerId="LiveId" clId="{BD8B18AC-E211-4FA3-AF8D-E6BC002C8A87}" dt="2020-06-07T01:48:52.151" v="3769" actId="478"/>
          <ac:grpSpMkLst>
            <pc:docMk/>
            <pc:sldMk cId="3569097299" sldId="511"/>
            <ac:grpSpMk id="46085" creationId="{00000000-0000-0000-0000-000000000000}"/>
          </ac:grpSpMkLst>
        </pc:grpChg>
        <pc:graphicFrameChg chg="mod">
          <ac:chgData name="CAI JUN" userId="08ce88e1165b00db" providerId="LiveId" clId="{BD8B18AC-E211-4FA3-AF8D-E6BC002C8A87}" dt="2020-06-07T01:47:02.234" v="3763"/>
          <ac:graphicFrameMkLst>
            <pc:docMk/>
            <pc:sldMk cId="3569097299" sldId="511"/>
            <ac:graphicFrameMk id="14" creationId="{AD23A60F-0F92-4B8E-8EC9-01D19C9ADF18}"/>
          </ac:graphicFrameMkLst>
        </pc:graphicFrameChg>
        <pc:graphicFrameChg chg="mod">
          <ac:chgData name="CAI JUN" userId="08ce88e1165b00db" providerId="LiveId" clId="{BD8B18AC-E211-4FA3-AF8D-E6BC002C8A87}" dt="2020-06-07T01:47:02.234" v="3763"/>
          <ac:graphicFrameMkLst>
            <pc:docMk/>
            <pc:sldMk cId="3569097299" sldId="511"/>
            <ac:graphicFrameMk id="15" creationId="{52369B20-2315-4536-A092-85FF3FC04F47}"/>
          </ac:graphicFrameMkLst>
        </pc:graphicFrameChg>
        <pc:graphicFrameChg chg="mod">
          <ac:chgData name="CAI JUN" userId="08ce88e1165b00db" providerId="LiveId" clId="{BD8B18AC-E211-4FA3-AF8D-E6BC002C8A87}" dt="2020-06-07T01:47:03.969" v="3764"/>
          <ac:graphicFrameMkLst>
            <pc:docMk/>
            <pc:sldMk cId="3569097299" sldId="511"/>
            <ac:graphicFrameMk id="16" creationId="{DF478444-42B2-4328-AFB3-CBD405E53450}"/>
          </ac:graphicFrameMkLst>
        </pc:graphicFrameChg>
        <pc:graphicFrameChg chg="mod">
          <ac:chgData name="CAI JUN" userId="08ce88e1165b00db" providerId="LiveId" clId="{BD8B18AC-E211-4FA3-AF8D-E6BC002C8A87}" dt="2020-06-07T01:48:52.995" v="3770"/>
          <ac:graphicFrameMkLst>
            <pc:docMk/>
            <pc:sldMk cId="3569097299" sldId="511"/>
            <ac:graphicFrameMk id="19" creationId="{B833322E-E5AA-4CE4-BFD3-6DBE1B931E5A}"/>
          </ac:graphicFrameMkLst>
        </pc:graphicFrameChg>
        <pc:graphicFrameChg chg="mod">
          <ac:chgData name="CAI JUN" userId="08ce88e1165b00db" providerId="LiveId" clId="{BD8B18AC-E211-4FA3-AF8D-E6BC002C8A87}" dt="2020-06-07T01:48:52.995" v="3770"/>
          <ac:graphicFrameMkLst>
            <pc:docMk/>
            <pc:sldMk cId="3569097299" sldId="511"/>
            <ac:graphicFrameMk id="20" creationId="{A69DBACD-7748-4BE6-B9E4-1D2105913B5C}"/>
          </ac:graphicFrameMkLst>
        </pc:graphicFrameChg>
        <pc:graphicFrameChg chg="mod">
          <ac:chgData name="CAI JUN" userId="08ce88e1165b00db" providerId="LiveId" clId="{BD8B18AC-E211-4FA3-AF8D-E6BC002C8A87}" dt="2020-06-07T01:48:52.995" v="3770"/>
          <ac:graphicFrameMkLst>
            <pc:docMk/>
            <pc:sldMk cId="3569097299" sldId="511"/>
            <ac:graphicFrameMk id="21" creationId="{6744DFA4-5571-455B-B5A0-9832C3ECF54A}"/>
          </ac:graphicFrameMkLst>
        </pc:graphicFrameChg>
        <pc:graphicFrameChg chg="mod">
          <ac:chgData name="CAI JUN" userId="08ce88e1165b00db" providerId="LiveId" clId="{BD8B18AC-E211-4FA3-AF8D-E6BC002C8A87}" dt="2020-06-07T01:48:52.995" v="3770"/>
          <ac:graphicFrameMkLst>
            <pc:docMk/>
            <pc:sldMk cId="3569097299" sldId="511"/>
            <ac:graphicFrameMk id="22" creationId="{020FD038-92FB-418C-A72D-F4DAD5814B23}"/>
          </ac:graphicFrameMkLst>
        </pc:graphicFrameChg>
        <pc:graphicFrameChg chg="mod">
          <ac:chgData name="CAI JUN" userId="08ce88e1165b00db" providerId="LiveId" clId="{BD8B18AC-E211-4FA3-AF8D-E6BC002C8A87}" dt="2020-06-07T01:47:25.504" v="3766"/>
          <ac:graphicFrameMkLst>
            <pc:docMk/>
            <pc:sldMk cId="3569097299" sldId="511"/>
            <ac:graphicFrameMk id="46083" creationId="{00000000-0000-0000-0000-000000000000}"/>
          </ac:graphicFrameMkLst>
        </pc:graphicFrameChg>
        <pc:picChg chg="mod">
          <ac:chgData name="CAI JUN" userId="08ce88e1165b00db" providerId="LiveId" clId="{BD8B18AC-E211-4FA3-AF8D-E6BC002C8A87}" dt="2020-06-07T01:47:02.234" v="3763"/>
          <ac:picMkLst>
            <pc:docMk/>
            <pc:sldMk cId="3569097299" sldId="511"/>
            <ac:picMk id="13" creationId="{6E767011-268A-4B55-BE78-8317C1F3070D}"/>
          </ac:picMkLst>
        </pc:picChg>
      </pc:sldChg>
      <pc:sldChg chg="delSp modSp mod">
        <pc:chgData name="CAI JUN" userId="08ce88e1165b00db" providerId="LiveId" clId="{BD8B18AC-E211-4FA3-AF8D-E6BC002C8A87}" dt="2020-06-07T01:52:35.941" v="3836"/>
        <pc:sldMkLst>
          <pc:docMk/>
          <pc:sldMk cId="1142815881" sldId="512"/>
        </pc:sldMkLst>
        <pc:spChg chg="mod topLvl">
          <ac:chgData name="CAI JUN" userId="08ce88e1165b00db" providerId="LiveId" clId="{BD8B18AC-E211-4FA3-AF8D-E6BC002C8A87}" dt="2020-06-07T01:51:53.626" v="3823" actId="478"/>
          <ac:spMkLst>
            <pc:docMk/>
            <pc:sldMk cId="1142815881" sldId="512"/>
            <ac:spMk id="47114" creationId="{00000000-0000-0000-0000-000000000000}"/>
          </ac:spMkLst>
        </pc:spChg>
        <pc:grpChg chg="del mod">
          <ac:chgData name="CAI JUN" userId="08ce88e1165b00db" providerId="LiveId" clId="{BD8B18AC-E211-4FA3-AF8D-E6BC002C8A87}" dt="2020-06-07T01:51:53.626" v="3823" actId="478"/>
          <ac:grpSpMkLst>
            <pc:docMk/>
            <pc:sldMk cId="1142815881" sldId="512"/>
            <ac:grpSpMk id="47106" creationId="{00000000-0000-0000-0000-000000000000}"/>
          </ac:grpSpMkLst>
        </pc:grpChg>
        <pc:graphicFrameChg chg="del mod topLvl">
          <ac:chgData name="CAI JUN" userId="08ce88e1165b00db" providerId="LiveId" clId="{BD8B18AC-E211-4FA3-AF8D-E6BC002C8A87}" dt="2020-06-07T01:51:53.626" v="3823" actId="478"/>
          <ac:graphicFrameMkLst>
            <pc:docMk/>
            <pc:sldMk cId="1142815881" sldId="512"/>
            <ac:graphicFrameMk id="47115" creationId="{00000000-0000-0000-0000-000000000000}"/>
          </ac:graphicFrameMkLst>
        </pc:graphicFrameChg>
        <pc:graphicFrameChg chg="mod">
          <ac:chgData name="CAI JUN" userId="08ce88e1165b00db" providerId="LiveId" clId="{BD8B18AC-E211-4FA3-AF8D-E6BC002C8A87}" dt="2020-06-07T01:52:17.347" v="3829"/>
          <ac:graphicFrameMkLst>
            <pc:docMk/>
            <pc:sldMk cId="1142815881" sldId="512"/>
            <ac:graphicFrameMk id="126984" creationId="{00000000-0000-0000-0000-000000000000}"/>
          </ac:graphicFrameMkLst>
        </pc:graphicFrameChg>
        <pc:graphicFrameChg chg="mod">
          <ac:chgData name="CAI JUN" userId="08ce88e1165b00db" providerId="LiveId" clId="{BD8B18AC-E211-4FA3-AF8D-E6BC002C8A87}" dt="2020-06-07T01:52:21.425" v="3832"/>
          <ac:graphicFrameMkLst>
            <pc:docMk/>
            <pc:sldMk cId="1142815881" sldId="512"/>
            <ac:graphicFrameMk id="126986" creationId="{00000000-0000-0000-0000-000000000000}"/>
          </ac:graphicFrameMkLst>
        </pc:graphicFrameChg>
        <pc:graphicFrameChg chg="mod">
          <ac:chgData name="CAI JUN" userId="08ce88e1165b00db" providerId="LiveId" clId="{BD8B18AC-E211-4FA3-AF8D-E6BC002C8A87}" dt="2020-06-07T01:52:31.659" v="3834"/>
          <ac:graphicFrameMkLst>
            <pc:docMk/>
            <pc:sldMk cId="1142815881" sldId="512"/>
            <ac:graphicFrameMk id="126988" creationId="{00000000-0000-0000-0000-000000000000}"/>
          </ac:graphicFrameMkLst>
        </pc:graphicFrameChg>
        <pc:graphicFrameChg chg="mod">
          <ac:chgData name="CAI JUN" userId="08ce88e1165b00db" providerId="LiveId" clId="{BD8B18AC-E211-4FA3-AF8D-E6BC002C8A87}" dt="2020-06-07T01:52:35.941" v="3836"/>
          <ac:graphicFrameMkLst>
            <pc:docMk/>
            <pc:sldMk cId="1142815881" sldId="512"/>
            <ac:graphicFrameMk id="126990" creationId="{00000000-0000-0000-0000-000000000000}"/>
          </ac:graphicFrameMkLst>
        </pc:graphicFrameChg>
      </pc:sldChg>
      <pc:sldChg chg="addSp delSp modSp mod">
        <pc:chgData name="CAI JUN" userId="08ce88e1165b00db" providerId="LiveId" clId="{BD8B18AC-E211-4FA3-AF8D-E6BC002C8A87}" dt="2020-06-07T02:32:06.626" v="4964"/>
        <pc:sldMkLst>
          <pc:docMk/>
          <pc:sldMk cId="3784987391" sldId="513"/>
        </pc:sldMkLst>
        <pc:spChg chg="add mod">
          <ac:chgData name="CAI JUN" userId="08ce88e1165b00db" providerId="LiveId" clId="{BD8B18AC-E211-4FA3-AF8D-E6BC002C8A87}" dt="2020-06-07T01:52:01.344" v="3825"/>
          <ac:spMkLst>
            <pc:docMk/>
            <pc:sldMk cId="3784987391" sldId="513"/>
            <ac:spMk id="10" creationId="{6121E206-5DD2-494C-8A15-D2D5A29AE9D5}"/>
          </ac:spMkLst>
        </pc:spChg>
        <pc:grpChg chg="del">
          <ac:chgData name="CAI JUN" userId="08ce88e1165b00db" providerId="LiveId" clId="{BD8B18AC-E211-4FA3-AF8D-E6BC002C8A87}" dt="2020-06-07T01:52:00.922" v="3824" actId="478"/>
          <ac:grpSpMkLst>
            <pc:docMk/>
            <pc:sldMk cId="3784987391" sldId="513"/>
            <ac:grpSpMk id="7" creationId="{00000000-0000-0000-0000-000000000000}"/>
          </ac:grpSpMkLst>
        </pc:grpChg>
        <pc:graphicFrameChg chg="mod">
          <ac:chgData name="CAI JUN" userId="08ce88e1165b00db" providerId="LiveId" clId="{BD8B18AC-E211-4FA3-AF8D-E6BC002C8A87}" dt="2020-06-07T02:32:06.626" v="4964"/>
          <ac:graphicFrameMkLst>
            <pc:docMk/>
            <pc:sldMk cId="3784987391" sldId="513"/>
            <ac:graphicFrameMk id="48132" creationId="{00000000-0000-0000-0000-000000000000}"/>
          </ac:graphicFrameMkLst>
        </pc:graphicFrameChg>
      </pc:sldChg>
      <pc:sldChg chg="addSp delSp modSp">
        <pc:chgData name="CAI JUN" userId="08ce88e1165b00db" providerId="LiveId" clId="{BD8B18AC-E211-4FA3-AF8D-E6BC002C8A87}" dt="2020-06-07T01:54:05.762" v="3870"/>
        <pc:sldMkLst>
          <pc:docMk/>
          <pc:sldMk cId="1371753753" sldId="514"/>
        </pc:sldMkLst>
        <pc:spChg chg="add mod">
          <ac:chgData name="CAI JUN" userId="08ce88e1165b00db" providerId="LiveId" clId="{BD8B18AC-E211-4FA3-AF8D-E6BC002C8A87}" dt="2020-06-07T01:52:05.985" v="3827"/>
          <ac:spMkLst>
            <pc:docMk/>
            <pc:sldMk cId="1371753753" sldId="514"/>
            <ac:spMk id="11" creationId="{92F42547-E982-458C-9D52-9D78C2411AE7}"/>
          </ac:spMkLst>
        </pc:spChg>
        <pc:grpChg chg="del">
          <ac:chgData name="CAI JUN" userId="08ce88e1165b00db" providerId="LiveId" clId="{BD8B18AC-E211-4FA3-AF8D-E6BC002C8A87}" dt="2020-06-07T01:52:05.547" v="3826" actId="478"/>
          <ac:grpSpMkLst>
            <pc:docMk/>
            <pc:sldMk cId="1371753753" sldId="514"/>
            <ac:grpSpMk id="8" creationId="{00000000-0000-0000-0000-000000000000}"/>
          </ac:grpSpMkLst>
        </pc:grpChg>
        <pc:graphicFrameChg chg="mod">
          <ac:chgData name="CAI JUN" userId="08ce88e1165b00db" providerId="LiveId" clId="{BD8B18AC-E211-4FA3-AF8D-E6BC002C8A87}" dt="2020-06-07T01:53:57.621" v="3868"/>
          <ac:graphicFrameMkLst>
            <pc:docMk/>
            <pc:sldMk cId="1371753753" sldId="514"/>
            <ac:graphicFrameMk id="129030" creationId="{00000000-0000-0000-0000-000000000000}"/>
          </ac:graphicFrameMkLst>
        </pc:graphicFrameChg>
        <pc:graphicFrameChg chg="mod">
          <ac:chgData name="CAI JUN" userId="08ce88e1165b00db" providerId="LiveId" clId="{BD8B18AC-E211-4FA3-AF8D-E6BC002C8A87}" dt="2020-06-07T01:54:05.762" v="3870"/>
          <ac:graphicFrameMkLst>
            <pc:docMk/>
            <pc:sldMk cId="1371753753" sldId="514"/>
            <ac:graphicFrameMk id="129032" creationId="{00000000-0000-0000-0000-000000000000}"/>
          </ac:graphicFrameMkLst>
        </pc:graphicFrameChg>
      </pc:sldChg>
      <pc:sldChg chg="addSp delSp modSp mod">
        <pc:chgData name="CAI JUN" userId="08ce88e1165b00db" providerId="LiveId" clId="{BD8B18AC-E211-4FA3-AF8D-E6BC002C8A87}" dt="2020-06-07T02:42:43.194" v="5021"/>
        <pc:sldMkLst>
          <pc:docMk/>
          <pc:sldMk cId="191256202" sldId="521"/>
        </pc:sldMkLst>
        <pc:spChg chg="mod">
          <ac:chgData name="CAI JUN" userId="08ce88e1165b00db" providerId="LiveId" clId="{BD8B18AC-E211-4FA3-AF8D-E6BC002C8A87}" dt="2020-06-04T00:22:24.210" v="212" actId="1035"/>
          <ac:spMkLst>
            <pc:docMk/>
            <pc:sldMk cId="191256202" sldId="521"/>
            <ac:spMk id="8" creationId="{C300B098-CFC7-4B06-8400-4F41524F5108}"/>
          </ac:spMkLst>
        </pc:spChg>
        <pc:spChg chg="add mod">
          <ac:chgData name="CAI JUN" userId="08ce88e1165b00db" providerId="LiveId" clId="{BD8B18AC-E211-4FA3-AF8D-E6BC002C8A87}" dt="2020-06-07T02:27:36.463" v="4926" actId="1035"/>
          <ac:spMkLst>
            <pc:docMk/>
            <pc:sldMk cId="191256202" sldId="521"/>
            <ac:spMk id="11" creationId="{D4021524-A897-4227-9A65-05ED1A3EA349}"/>
          </ac:spMkLst>
        </pc:spChg>
        <pc:graphicFrameChg chg="del">
          <ac:chgData name="CAI JUN" userId="08ce88e1165b00db" providerId="LiveId" clId="{BD8B18AC-E211-4FA3-AF8D-E6BC002C8A87}" dt="2020-06-04T00:22:16.553" v="191" actId="478"/>
          <ac:graphicFrameMkLst>
            <pc:docMk/>
            <pc:sldMk cId="191256202" sldId="521"/>
            <ac:graphicFrameMk id="3" creationId="{00000000-0000-0000-0000-000000000000}"/>
          </ac:graphicFrameMkLst>
        </pc:graphicFrameChg>
        <pc:graphicFrameChg chg="mod">
          <ac:chgData name="CAI JUN" userId="08ce88e1165b00db" providerId="LiveId" clId="{BD8B18AC-E211-4FA3-AF8D-E6BC002C8A87}" dt="2020-06-07T02:27:06.201" v="4910" actId="1076"/>
          <ac:graphicFrameMkLst>
            <pc:docMk/>
            <pc:sldMk cId="191256202" sldId="521"/>
            <ac:graphicFrameMk id="7" creationId="{00000000-0000-0000-0000-000000000000}"/>
          </ac:graphicFrameMkLst>
        </pc:graphicFrameChg>
        <pc:graphicFrameChg chg="mod">
          <ac:chgData name="CAI JUN" userId="08ce88e1165b00db" providerId="LiveId" clId="{BD8B18AC-E211-4FA3-AF8D-E6BC002C8A87}" dt="2020-06-07T02:42:43.194" v="5021"/>
          <ac:graphicFrameMkLst>
            <pc:docMk/>
            <pc:sldMk cId="191256202" sldId="521"/>
            <ac:graphicFrameMk id="9" creationId="{00000000-0000-0000-0000-000000000000}"/>
          </ac:graphicFrameMkLst>
        </pc:graphicFrameChg>
        <pc:graphicFrameChg chg="add mod">
          <ac:chgData name="CAI JUN" userId="08ce88e1165b00db" providerId="LiveId" clId="{BD8B18AC-E211-4FA3-AF8D-E6BC002C8A87}" dt="2020-06-04T00:22:14.725" v="190"/>
          <ac:graphicFrameMkLst>
            <pc:docMk/>
            <pc:sldMk cId="191256202" sldId="521"/>
            <ac:graphicFrameMk id="10" creationId="{C419AB0D-5105-4665-BCC1-125A8F0B9BB6}"/>
          </ac:graphicFrameMkLst>
        </pc:graphicFrameChg>
        <pc:graphicFrameChg chg="mod">
          <ac:chgData name="CAI JUN" userId="08ce88e1165b00db" providerId="LiveId" clId="{BD8B18AC-E211-4FA3-AF8D-E6BC002C8A87}" dt="2020-06-07T02:41:23.862" v="5012"/>
          <ac:graphicFrameMkLst>
            <pc:docMk/>
            <pc:sldMk cId="191256202" sldId="521"/>
            <ac:graphicFrameMk id="14" creationId="{190E1221-135D-4191-A3B9-325659A82F3C}"/>
          </ac:graphicFrameMkLst>
        </pc:graphicFrameChg>
      </pc:sldChg>
      <pc:sldChg chg="addSp delSp modSp mod ord">
        <pc:chgData name="CAI JUN" userId="08ce88e1165b00db" providerId="LiveId" clId="{BD8B18AC-E211-4FA3-AF8D-E6BC002C8A87}" dt="2020-06-07T02:39:06.178" v="5000" actId="1076"/>
        <pc:sldMkLst>
          <pc:docMk/>
          <pc:sldMk cId="1842393152" sldId="522"/>
        </pc:sldMkLst>
        <pc:spChg chg="add mod">
          <ac:chgData name="CAI JUN" userId="08ce88e1165b00db" providerId="LiveId" clId="{BD8B18AC-E211-4FA3-AF8D-E6BC002C8A87}" dt="2020-06-07T02:28:37.758" v="4941" actId="1076"/>
          <ac:spMkLst>
            <pc:docMk/>
            <pc:sldMk cId="1842393152" sldId="522"/>
            <ac:spMk id="4" creationId="{812C428B-411F-45F4-8C04-E1B766A66801}"/>
          </ac:spMkLst>
        </pc:spChg>
        <pc:spChg chg="mod">
          <ac:chgData name="CAI JUN" userId="08ce88e1165b00db" providerId="LiveId" clId="{BD8B18AC-E211-4FA3-AF8D-E6BC002C8A87}" dt="2020-06-04T00:21:05.366" v="178" actId="1076"/>
          <ac:spMkLst>
            <pc:docMk/>
            <pc:sldMk cId="1842393152" sldId="522"/>
            <ac:spMk id="8" creationId="{CC382D24-0D32-429D-8DA9-4B6605DF9414}"/>
          </ac:spMkLst>
        </pc:spChg>
        <pc:graphicFrameChg chg="del">
          <ac:chgData name="CAI JUN" userId="08ce88e1165b00db" providerId="LiveId" clId="{BD8B18AC-E211-4FA3-AF8D-E6BC002C8A87}" dt="2020-06-04T00:20:58.366" v="176" actId="478"/>
          <ac:graphicFrameMkLst>
            <pc:docMk/>
            <pc:sldMk cId="1842393152" sldId="522"/>
            <ac:graphicFrameMk id="3" creationId="{00000000-0000-0000-0000-000000000000}"/>
          </ac:graphicFrameMkLst>
        </pc:graphicFrameChg>
        <pc:graphicFrameChg chg="mod">
          <ac:chgData name="CAI JUN" userId="08ce88e1165b00db" providerId="LiveId" clId="{BD8B18AC-E211-4FA3-AF8D-E6BC002C8A87}" dt="2020-06-07T02:28:39.399" v="4942"/>
          <ac:graphicFrameMkLst>
            <pc:docMk/>
            <pc:sldMk cId="1842393152" sldId="522"/>
            <ac:graphicFrameMk id="7" creationId="{00000000-0000-0000-0000-000000000000}"/>
          </ac:graphicFrameMkLst>
        </pc:graphicFrameChg>
        <pc:graphicFrameChg chg="mod">
          <ac:chgData name="CAI JUN" userId="08ce88e1165b00db" providerId="LiveId" clId="{BD8B18AC-E211-4FA3-AF8D-E6BC002C8A87}" dt="2020-06-07T02:39:06.178" v="5000" actId="1076"/>
          <ac:graphicFrameMkLst>
            <pc:docMk/>
            <pc:sldMk cId="1842393152" sldId="522"/>
            <ac:graphicFrameMk id="9" creationId="{00000000-0000-0000-0000-000000000000}"/>
          </ac:graphicFrameMkLst>
        </pc:graphicFrameChg>
        <pc:graphicFrameChg chg="add mod">
          <ac:chgData name="CAI JUN" userId="08ce88e1165b00db" providerId="LiveId" clId="{BD8B18AC-E211-4FA3-AF8D-E6BC002C8A87}" dt="2020-06-04T00:20:58.772" v="177"/>
          <ac:graphicFrameMkLst>
            <pc:docMk/>
            <pc:sldMk cId="1842393152" sldId="522"/>
            <ac:graphicFrameMk id="10" creationId="{78BF7256-FE33-4BED-B4AA-07B60717595C}"/>
          </ac:graphicFrameMkLst>
        </pc:graphicFrameChg>
        <pc:graphicFrameChg chg="mod">
          <ac:chgData name="CAI JUN" userId="08ce88e1165b00db" providerId="LiveId" clId="{BD8B18AC-E211-4FA3-AF8D-E6BC002C8A87}" dt="2020-06-07T02:38:52.834" v="4997"/>
          <ac:graphicFrameMkLst>
            <pc:docMk/>
            <pc:sldMk cId="1842393152" sldId="522"/>
            <ac:graphicFrameMk id="14" creationId="{A8C769BD-94A5-4ED0-94E7-9B6FFFF5EF07}"/>
          </ac:graphicFrameMkLst>
        </pc:graphicFrameChg>
      </pc:sldChg>
      <pc:sldChg chg="del">
        <pc:chgData name="CAI JUN" userId="08ce88e1165b00db" providerId="LiveId" clId="{BD8B18AC-E211-4FA3-AF8D-E6BC002C8A87}" dt="2020-06-04T00:20:35.740" v="173" actId="47"/>
        <pc:sldMkLst>
          <pc:docMk/>
          <pc:sldMk cId="3107303744" sldId="523"/>
        </pc:sldMkLst>
      </pc:sldChg>
      <pc:sldChg chg="modSp mod ord">
        <pc:chgData name="CAI JUN" userId="08ce88e1165b00db" providerId="LiveId" clId="{BD8B18AC-E211-4FA3-AF8D-E6BC002C8A87}" dt="2020-06-07T01:25:36.196" v="3422"/>
        <pc:sldMkLst>
          <pc:docMk/>
          <pc:sldMk cId="3059862395" sldId="581"/>
        </pc:sldMkLst>
        <pc:graphicFrameChg chg="mod">
          <ac:chgData name="CAI JUN" userId="08ce88e1165b00db" providerId="LiveId" clId="{BD8B18AC-E211-4FA3-AF8D-E6BC002C8A87}" dt="2020-06-07T01:25:36.196" v="3422"/>
          <ac:graphicFrameMkLst>
            <pc:docMk/>
            <pc:sldMk cId="3059862395" sldId="581"/>
            <ac:graphicFrameMk id="8" creationId="{00000000-0000-0000-0000-000000000000}"/>
          </ac:graphicFrameMkLst>
        </pc:graphicFrameChg>
      </pc:sldChg>
      <pc:sldChg chg="modSp add mod">
        <pc:chgData name="CAI JUN" userId="08ce88e1165b00db" providerId="LiveId" clId="{BD8B18AC-E211-4FA3-AF8D-E6BC002C8A87}" dt="2020-06-07T02:41:15.975" v="5011"/>
        <pc:sldMkLst>
          <pc:docMk/>
          <pc:sldMk cId="3171983321" sldId="582"/>
        </pc:sldMkLst>
        <pc:spChg chg="mod">
          <ac:chgData name="CAI JUN" userId="08ce88e1165b00db" providerId="LiveId" clId="{BD8B18AC-E211-4FA3-AF8D-E6BC002C8A87}" dt="2020-06-04T00:16:43.771" v="157"/>
          <ac:spMkLst>
            <pc:docMk/>
            <pc:sldMk cId="3171983321" sldId="582"/>
            <ac:spMk id="8" creationId="{BD720408-7EC4-44B5-ACFC-C1F31DE9CFCE}"/>
          </ac:spMkLst>
        </pc:spChg>
        <pc:graphicFrameChg chg="mod">
          <ac:chgData name="CAI JUN" userId="08ce88e1165b00db" providerId="LiveId" clId="{BD8B18AC-E211-4FA3-AF8D-E6BC002C8A87}" dt="2020-06-04T00:17:05.752" v="160"/>
          <ac:graphicFrameMkLst>
            <pc:docMk/>
            <pc:sldMk cId="3171983321" sldId="582"/>
            <ac:graphicFrameMk id="3" creationId="{00000000-0000-0000-0000-000000000000}"/>
          </ac:graphicFrameMkLst>
        </pc:graphicFrameChg>
        <pc:graphicFrameChg chg="mod">
          <ac:chgData name="CAI JUN" userId="08ce88e1165b00db" providerId="LiveId" clId="{BD8B18AC-E211-4FA3-AF8D-E6BC002C8A87}" dt="2020-06-07T02:41:07.319" v="5009"/>
          <ac:graphicFrameMkLst>
            <pc:docMk/>
            <pc:sldMk cId="3171983321" sldId="582"/>
            <ac:graphicFrameMk id="10" creationId="{EEF60CEA-BCA0-4A62-8B15-3E94C616AFBA}"/>
          </ac:graphicFrameMkLst>
        </pc:graphicFrameChg>
        <pc:graphicFrameChg chg="mod">
          <ac:chgData name="CAI JUN" userId="08ce88e1165b00db" providerId="LiveId" clId="{BD8B18AC-E211-4FA3-AF8D-E6BC002C8A87}" dt="2020-06-07T02:41:15.975" v="5011"/>
          <ac:graphicFrameMkLst>
            <pc:docMk/>
            <pc:sldMk cId="3171983321" sldId="582"/>
            <ac:graphicFrameMk id="11" creationId="{5A6CE87D-E342-46E2-B409-23FA2446550E}"/>
          </ac:graphicFrameMkLst>
        </pc:graphicFrameChg>
      </pc:sldChg>
      <pc:sldChg chg="delSp modSp add del mod delAnim modAnim">
        <pc:chgData name="CAI JUN" userId="08ce88e1165b00db" providerId="LiveId" clId="{BD8B18AC-E211-4FA3-AF8D-E6BC002C8A87}" dt="2020-06-04T00:50:46.607" v="1256" actId="47"/>
        <pc:sldMkLst>
          <pc:docMk/>
          <pc:sldMk cId="2748842641" sldId="583"/>
        </pc:sldMkLst>
        <pc:spChg chg="del mod">
          <ac:chgData name="CAI JUN" userId="08ce88e1165b00db" providerId="LiveId" clId="{BD8B18AC-E211-4FA3-AF8D-E6BC002C8A87}" dt="2020-06-04T00:44:00.998" v="1106" actId="478"/>
          <ac:spMkLst>
            <pc:docMk/>
            <pc:sldMk cId="2748842641" sldId="583"/>
            <ac:spMk id="23556" creationId="{00000000-0000-0000-0000-000000000000}"/>
          </ac:spMkLst>
        </pc:spChg>
        <pc:spChg chg="mod">
          <ac:chgData name="CAI JUN" userId="08ce88e1165b00db" providerId="LiveId" clId="{BD8B18AC-E211-4FA3-AF8D-E6BC002C8A87}" dt="2020-06-04T00:43:57.029" v="1105" actId="20577"/>
          <ac:spMkLst>
            <pc:docMk/>
            <pc:sldMk cId="2748842641" sldId="583"/>
            <ac:spMk id="24579" creationId="{00000000-0000-0000-0000-000000000000}"/>
          </ac:spMkLst>
        </pc:spChg>
        <pc:grpChg chg="del">
          <ac:chgData name="CAI JUN" userId="08ce88e1165b00db" providerId="LiveId" clId="{BD8B18AC-E211-4FA3-AF8D-E6BC002C8A87}" dt="2020-06-04T00:43:23.607" v="1098" actId="478"/>
          <ac:grpSpMkLst>
            <pc:docMk/>
            <pc:sldMk cId="2748842641" sldId="583"/>
            <ac:grpSpMk id="104499" creationId="{00000000-0000-0000-0000-000000000000}"/>
          </ac:grpSpMkLst>
        </pc:grpChg>
        <pc:graphicFrameChg chg="del">
          <ac:chgData name="CAI JUN" userId="08ce88e1165b00db" providerId="LiveId" clId="{BD8B18AC-E211-4FA3-AF8D-E6BC002C8A87}" dt="2020-06-04T00:44:08.435" v="1107" actId="478"/>
          <ac:graphicFrameMkLst>
            <pc:docMk/>
            <pc:sldMk cId="2748842641" sldId="583"/>
            <ac:graphicFrameMk id="23557" creationId="{00000000-0000-0000-0000-000000000000}"/>
          </ac:graphicFrameMkLst>
        </pc:graphicFrameChg>
        <pc:graphicFrameChg chg="del">
          <ac:chgData name="CAI JUN" userId="08ce88e1165b00db" providerId="LiveId" clId="{BD8B18AC-E211-4FA3-AF8D-E6BC002C8A87}" dt="2020-06-04T00:44:08.435" v="1107" actId="478"/>
          <ac:graphicFrameMkLst>
            <pc:docMk/>
            <pc:sldMk cId="2748842641" sldId="583"/>
            <ac:graphicFrameMk id="23558" creationId="{00000000-0000-0000-0000-000000000000}"/>
          </ac:graphicFrameMkLst>
        </pc:graphicFrameChg>
        <pc:graphicFrameChg chg="del">
          <ac:chgData name="CAI JUN" userId="08ce88e1165b00db" providerId="LiveId" clId="{BD8B18AC-E211-4FA3-AF8D-E6BC002C8A87}" dt="2020-06-04T00:44:08.435" v="1107" actId="478"/>
          <ac:graphicFrameMkLst>
            <pc:docMk/>
            <pc:sldMk cId="2748842641" sldId="583"/>
            <ac:graphicFrameMk id="23559" creationId="{00000000-0000-0000-0000-000000000000}"/>
          </ac:graphicFrameMkLst>
        </pc:graphicFrameChg>
        <pc:graphicFrameChg chg="mod">
          <ac:chgData name="CAI JUN" userId="08ce88e1165b00db" providerId="LiveId" clId="{BD8B18AC-E211-4FA3-AF8D-E6BC002C8A87}" dt="2020-06-04T00:44:13.935" v="1113" actId="14100"/>
          <ac:graphicFrameMkLst>
            <pc:docMk/>
            <pc:sldMk cId="2748842641" sldId="583"/>
            <ac:graphicFrameMk id="23560" creationId="{00000000-0000-0000-0000-000000000000}"/>
          </ac:graphicFrameMkLst>
        </pc:graphicFrameChg>
        <pc:graphicFrameChg chg="del mod">
          <ac:chgData name="CAI JUN" userId="08ce88e1165b00db" providerId="LiveId" clId="{BD8B18AC-E211-4FA3-AF8D-E6BC002C8A87}" dt="2020-06-04T00:45:15.060" v="1139" actId="21"/>
          <ac:graphicFrameMkLst>
            <pc:docMk/>
            <pc:sldMk cId="2748842641" sldId="583"/>
            <ac:graphicFrameMk id="23561" creationId="{00000000-0000-0000-0000-000000000000}"/>
          </ac:graphicFrameMkLst>
        </pc:graphicFrameChg>
        <pc:graphicFrameChg chg="del mod">
          <ac:chgData name="CAI JUN" userId="08ce88e1165b00db" providerId="LiveId" clId="{BD8B18AC-E211-4FA3-AF8D-E6BC002C8A87}" dt="2020-06-04T00:45:15.060" v="1139" actId="21"/>
          <ac:graphicFrameMkLst>
            <pc:docMk/>
            <pc:sldMk cId="2748842641" sldId="583"/>
            <ac:graphicFrameMk id="23562" creationId="{00000000-0000-0000-0000-000000000000}"/>
          </ac:graphicFrameMkLst>
        </pc:graphicFrameChg>
        <pc:graphicFrameChg chg="mod">
          <ac:chgData name="CAI JUN" userId="08ce88e1165b00db" providerId="LiveId" clId="{BD8B18AC-E211-4FA3-AF8D-E6BC002C8A87}" dt="2020-06-04T00:44:18.888" v="1116" actId="14100"/>
          <ac:graphicFrameMkLst>
            <pc:docMk/>
            <pc:sldMk cId="2748842641" sldId="583"/>
            <ac:graphicFrameMk id="23563" creationId="{00000000-0000-0000-0000-000000000000}"/>
          </ac:graphicFrameMkLst>
        </pc:graphicFrameChg>
        <pc:graphicFrameChg chg="del mod">
          <ac:chgData name="CAI JUN" userId="08ce88e1165b00db" providerId="LiveId" clId="{BD8B18AC-E211-4FA3-AF8D-E6BC002C8A87}" dt="2020-06-04T00:44:57.857" v="1135" actId="478"/>
          <ac:graphicFrameMkLst>
            <pc:docMk/>
            <pc:sldMk cId="2748842641" sldId="583"/>
            <ac:graphicFrameMk id="23564" creationId="{00000000-0000-0000-0000-000000000000}"/>
          </ac:graphicFrameMkLst>
        </pc:graphicFrameChg>
      </pc:sldChg>
      <pc:sldChg chg="delSp modSp add del mod">
        <pc:chgData name="CAI JUN" userId="08ce88e1165b00db" providerId="LiveId" clId="{BD8B18AC-E211-4FA3-AF8D-E6BC002C8A87}" dt="2020-06-04T01:23:54.651" v="2230" actId="47"/>
        <pc:sldMkLst>
          <pc:docMk/>
          <pc:sldMk cId="2837897123" sldId="583"/>
        </pc:sldMkLst>
        <pc:spChg chg="del">
          <ac:chgData name="CAI JUN" userId="08ce88e1165b00db" providerId="LiveId" clId="{BD8B18AC-E211-4FA3-AF8D-E6BC002C8A87}" dt="2020-06-04T01:23:43.588" v="2221" actId="478"/>
          <ac:spMkLst>
            <pc:docMk/>
            <pc:sldMk cId="2837897123" sldId="583"/>
            <ac:spMk id="30779" creationId="{00000000-0000-0000-0000-000000000000}"/>
          </ac:spMkLst>
        </pc:spChg>
        <pc:spChg chg="del">
          <ac:chgData name="CAI JUN" userId="08ce88e1165b00db" providerId="LiveId" clId="{BD8B18AC-E211-4FA3-AF8D-E6BC002C8A87}" dt="2020-06-04T01:23:44.713" v="2222" actId="478"/>
          <ac:spMkLst>
            <pc:docMk/>
            <pc:sldMk cId="2837897123" sldId="583"/>
            <ac:spMk id="30780" creationId="{00000000-0000-0000-0000-000000000000}"/>
          </ac:spMkLst>
        </pc:spChg>
        <pc:spChg chg="del">
          <ac:chgData name="CAI JUN" userId="08ce88e1165b00db" providerId="LiveId" clId="{BD8B18AC-E211-4FA3-AF8D-E6BC002C8A87}" dt="2020-06-04T01:23:45.541" v="2223" actId="478"/>
          <ac:spMkLst>
            <pc:docMk/>
            <pc:sldMk cId="2837897123" sldId="583"/>
            <ac:spMk id="30781" creationId="{00000000-0000-0000-0000-000000000000}"/>
          </ac:spMkLst>
        </pc:spChg>
        <pc:spChg chg="del">
          <ac:chgData name="CAI JUN" userId="08ce88e1165b00db" providerId="LiveId" clId="{BD8B18AC-E211-4FA3-AF8D-E6BC002C8A87}" dt="2020-06-04T01:23:46.666" v="2224" actId="478"/>
          <ac:spMkLst>
            <pc:docMk/>
            <pc:sldMk cId="2837897123" sldId="583"/>
            <ac:spMk id="30782" creationId="{00000000-0000-0000-0000-000000000000}"/>
          </ac:spMkLst>
        </pc:spChg>
        <pc:spChg chg="del">
          <ac:chgData name="CAI JUN" userId="08ce88e1165b00db" providerId="LiveId" clId="{BD8B18AC-E211-4FA3-AF8D-E6BC002C8A87}" dt="2020-06-04T01:23:47.479" v="2225" actId="478"/>
          <ac:spMkLst>
            <pc:docMk/>
            <pc:sldMk cId="2837897123" sldId="583"/>
            <ac:spMk id="30783" creationId="{00000000-0000-0000-0000-000000000000}"/>
          </ac:spMkLst>
        </pc:spChg>
        <pc:spChg chg="del">
          <ac:chgData name="CAI JUN" userId="08ce88e1165b00db" providerId="LiveId" clId="{BD8B18AC-E211-4FA3-AF8D-E6BC002C8A87}" dt="2020-06-04T01:23:48.760" v="2226" actId="478"/>
          <ac:spMkLst>
            <pc:docMk/>
            <pc:sldMk cId="2837897123" sldId="583"/>
            <ac:spMk id="30784" creationId="{00000000-0000-0000-0000-000000000000}"/>
          </ac:spMkLst>
        </pc:spChg>
        <pc:spChg chg="del">
          <ac:chgData name="CAI JUN" userId="08ce88e1165b00db" providerId="LiveId" clId="{BD8B18AC-E211-4FA3-AF8D-E6BC002C8A87}" dt="2020-06-04T01:23:49.963" v="2227" actId="478"/>
          <ac:spMkLst>
            <pc:docMk/>
            <pc:sldMk cId="2837897123" sldId="583"/>
            <ac:spMk id="30785" creationId="{00000000-0000-0000-0000-000000000000}"/>
          </ac:spMkLst>
        </pc:spChg>
        <pc:spChg chg="del">
          <ac:chgData name="CAI JUN" userId="08ce88e1165b00db" providerId="LiveId" clId="{BD8B18AC-E211-4FA3-AF8D-E6BC002C8A87}" dt="2020-06-04T01:23:50.776" v="2228" actId="478"/>
          <ac:spMkLst>
            <pc:docMk/>
            <pc:sldMk cId="2837897123" sldId="583"/>
            <ac:spMk id="30786" creationId="{00000000-0000-0000-0000-000000000000}"/>
          </ac:spMkLst>
        </pc:spChg>
        <pc:spChg chg="del">
          <ac:chgData name="CAI JUN" userId="08ce88e1165b00db" providerId="LiveId" clId="{BD8B18AC-E211-4FA3-AF8D-E6BC002C8A87}" dt="2020-06-04T01:23:52.088" v="2229" actId="478"/>
          <ac:spMkLst>
            <pc:docMk/>
            <pc:sldMk cId="2837897123" sldId="583"/>
            <ac:spMk id="30787" creationId="{00000000-0000-0000-0000-000000000000}"/>
          </ac:spMkLst>
        </pc:spChg>
        <pc:graphicFrameChg chg="mod modGraphic">
          <ac:chgData name="CAI JUN" userId="08ce88e1165b00db" providerId="LiveId" clId="{BD8B18AC-E211-4FA3-AF8D-E6BC002C8A87}" dt="2020-06-04T01:23:31.635" v="2220" actId="113"/>
          <ac:graphicFrameMkLst>
            <pc:docMk/>
            <pc:sldMk cId="2837897123" sldId="583"/>
            <ac:graphicFrameMk id="159101" creationId="{00000000-0000-0000-0000-000000000000}"/>
          </ac:graphicFrameMkLst>
        </pc:graphicFrameChg>
      </pc:sldChg>
      <pc:sldChg chg="addSp delSp modSp add mod">
        <pc:chgData name="CAI JUN" userId="08ce88e1165b00db" providerId="LiveId" clId="{BD8B18AC-E211-4FA3-AF8D-E6BC002C8A87}" dt="2020-06-07T01:02:06.217" v="2719" actId="6549"/>
        <pc:sldMkLst>
          <pc:docMk/>
          <pc:sldMk cId="4258704316" sldId="611"/>
        </pc:sldMkLst>
        <pc:spChg chg="del">
          <ac:chgData name="CAI JUN" userId="08ce88e1165b00db" providerId="LiveId" clId="{BD8B18AC-E211-4FA3-AF8D-E6BC002C8A87}" dt="2020-06-07T00:54:34.718" v="2419" actId="478"/>
          <ac:spMkLst>
            <pc:docMk/>
            <pc:sldMk cId="4258704316" sldId="611"/>
            <ac:spMk id="2" creationId="{2E9B07D1-0634-4CC3-8347-5E6543258E8D}"/>
          </ac:spMkLst>
        </pc:spChg>
        <pc:spChg chg="del">
          <ac:chgData name="CAI JUN" userId="08ce88e1165b00db" providerId="LiveId" clId="{BD8B18AC-E211-4FA3-AF8D-E6BC002C8A87}" dt="2020-06-07T00:57:12.311" v="2434" actId="478"/>
          <ac:spMkLst>
            <pc:docMk/>
            <pc:sldMk cId="4258704316" sldId="611"/>
            <ac:spMk id="5" creationId="{00000000-0000-0000-0000-000000000000}"/>
          </ac:spMkLst>
        </pc:spChg>
        <pc:spChg chg="mod">
          <ac:chgData name="CAI JUN" userId="08ce88e1165b00db" providerId="LiveId" clId="{BD8B18AC-E211-4FA3-AF8D-E6BC002C8A87}" dt="2020-06-07T01:02:06.217" v="2719" actId="6549"/>
          <ac:spMkLst>
            <pc:docMk/>
            <pc:sldMk cId="4258704316" sldId="611"/>
            <ac:spMk id="6" creationId="{00000000-0000-0000-0000-000000000000}"/>
          </ac:spMkLst>
        </pc:spChg>
        <pc:spChg chg="add mod">
          <ac:chgData name="CAI JUN" userId="08ce88e1165b00db" providerId="LiveId" clId="{BD8B18AC-E211-4FA3-AF8D-E6BC002C8A87}" dt="2020-06-07T00:54:35.343" v="2420"/>
          <ac:spMkLst>
            <pc:docMk/>
            <pc:sldMk cId="4258704316" sldId="611"/>
            <ac:spMk id="15" creationId="{D5295115-6D6F-46E9-B55D-C5B08C3D69CE}"/>
          </ac:spMkLst>
        </pc:spChg>
        <pc:spChg chg="mod">
          <ac:chgData name="CAI JUN" userId="08ce88e1165b00db" providerId="LiveId" clId="{BD8B18AC-E211-4FA3-AF8D-E6BC002C8A87}" dt="2020-06-07T00:58:36.412" v="2554" actId="1035"/>
          <ac:spMkLst>
            <pc:docMk/>
            <pc:sldMk cId="4258704316" sldId="611"/>
            <ac:spMk id="25" creationId="{00000000-0000-0000-0000-000000000000}"/>
          </ac:spMkLst>
        </pc:spChg>
        <pc:spChg chg="mod">
          <ac:chgData name="CAI JUN" userId="08ce88e1165b00db" providerId="LiveId" clId="{BD8B18AC-E211-4FA3-AF8D-E6BC002C8A87}" dt="2020-06-07T00:58:36.412" v="2554" actId="1035"/>
          <ac:spMkLst>
            <pc:docMk/>
            <pc:sldMk cId="4258704316" sldId="611"/>
            <ac:spMk id="31" creationId="{00000000-0000-0000-0000-000000000000}"/>
          </ac:spMkLst>
        </pc:spChg>
        <pc:grpChg chg="mod">
          <ac:chgData name="CAI JUN" userId="08ce88e1165b00db" providerId="LiveId" clId="{BD8B18AC-E211-4FA3-AF8D-E6BC002C8A87}" dt="2020-06-07T00:58:36.412" v="2554" actId="1035"/>
          <ac:grpSpMkLst>
            <pc:docMk/>
            <pc:sldMk cId="4258704316" sldId="611"/>
            <ac:grpSpMk id="21" creationId="{00000000-0000-0000-0000-000000000000}"/>
          </ac:grpSpMkLst>
        </pc:grpChg>
        <pc:grpChg chg="mod">
          <ac:chgData name="CAI JUN" userId="08ce88e1165b00db" providerId="LiveId" clId="{BD8B18AC-E211-4FA3-AF8D-E6BC002C8A87}" dt="2020-06-07T00:58:36.412" v="2554" actId="1035"/>
          <ac:grpSpMkLst>
            <pc:docMk/>
            <pc:sldMk cId="4258704316" sldId="611"/>
            <ac:grpSpMk id="27" creationId="{00000000-0000-0000-0000-000000000000}"/>
          </ac:grpSpMkLst>
        </pc:grpChg>
        <pc:grpChg chg="mod">
          <ac:chgData name="CAI JUN" userId="08ce88e1165b00db" providerId="LiveId" clId="{BD8B18AC-E211-4FA3-AF8D-E6BC002C8A87}" dt="2020-06-07T00:58:36.412" v="2554" actId="1035"/>
          <ac:grpSpMkLst>
            <pc:docMk/>
            <pc:sldMk cId="4258704316" sldId="611"/>
            <ac:grpSpMk id="33" creationId="{00000000-0000-0000-0000-000000000000}"/>
          </ac:grpSpMkLst>
        </pc:grpChg>
        <pc:graphicFrameChg chg="del">
          <ac:chgData name="CAI JUN" userId="08ce88e1165b00db" providerId="LiveId" clId="{BD8B18AC-E211-4FA3-AF8D-E6BC002C8A87}" dt="2020-06-07T00:57:12.311" v="2434" actId="478"/>
          <ac:graphicFrameMkLst>
            <pc:docMk/>
            <pc:sldMk cId="4258704316" sldId="611"/>
            <ac:graphicFrameMk id="3" creationId="{00000000-0000-0000-0000-000000000000}"/>
          </ac:graphicFrameMkLst>
        </pc:graphicFrameChg>
        <pc:graphicFrameChg chg="del">
          <ac:chgData name="CAI JUN" userId="08ce88e1165b00db" providerId="LiveId" clId="{BD8B18AC-E211-4FA3-AF8D-E6BC002C8A87}" dt="2020-06-07T00:57:12.311" v="2434" actId="478"/>
          <ac:graphicFrameMkLst>
            <pc:docMk/>
            <pc:sldMk cId="4258704316" sldId="611"/>
            <ac:graphicFrameMk id="4" creationId="{00000000-0000-0000-0000-000000000000}"/>
          </ac:graphicFrameMkLst>
        </pc:graphicFrameChg>
        <pc:graphicFrameChg chg="mod">
          <ac:chgData name="CAI JUN" userId="08ce88e1165b00db" providerId="LiveId" clId="{BD8B18AC-E211-4FA3-AF8D-E6BC002C8A87}" dt="2020-06-07T00:58:36.412" v="2554" actId="1035"/>
          <ac:graphicFrameMkLst>
            <pc:docMk/>
            <pc:sldMk cId="4258704316" sldId="611"/>
            <ac:graphicFrameMk id="24" creationId="{00000000-0000-0000-0000-000000000000}"/>
          </ac:graphicFrameMkLst>
        </pc:graphicFrameChg>
        <pc:graphicFrameChg chg="mod">
          <ac:chgData name="CAI JUN" userId="08ce88e1165b00db" providerId="LiveId" clId="{BD8B18AC-E211-4FA3-AF8D-E6BC002C8A87}" dt="2020-06-07T00:58:36.412" v="2554" actId="1035"/>
          <ac:graphicFrameMkLst>
            <pc:docMk/>
            <pc:sldMk cId="4258704316" sldId="611"/>
            <ac:graphicFrameMk id="30" creationId="{00000000-0000-0000-0000-000000000000}"/>
          </ac:graphicFrameMkLst>
        </pc:graphicFrameChg>
        <pc:cxnChg chg="mod">
          <ac:chgData name="CAI JUN" userId="08ce88e1165b00db" providerId="LiveId" clId="{BD8B18AC-E211-4FA3-AF8D-E6BC002C8A87}" dt="2020-06-07T00:58:36.412" v="2554" actId="1035"/>
          <ac:cxnSpMkLst>
            <pc:docMk/>
            <pc:sldMk cId="4258704316" sldId="611"/>
            <ac:cxnSpMk id="32" creationId="{00000000-0000-0000-0000-000000000000}"/>
          </ac:cxnSpMkLst>
        </pc:cxnChg>
      </pc:sldChg>
    </pc:docChg>
  </pc:docChgLst>
  <pc:docChgLst>
    <pc:chgData name="Jun Cai" userId="57e790d697ad4281" providerId="LiveId" clId="{D7E6C09A-ACAA-4D68-A3CE-0EABD0922983}"/>
    <pc:docChg chg="undo custSel addSld delSld modSld">
      <pc:chgData name="Jun Cai" userId="57e790d697ad4281" providerId="LiveId" clId="{D7E6C09A-ACAA-4D68-A3CE-0EABD0922983}" dt="2019-08-23T13:21:58.328" v="2848" actId="14100"/>
      <pc:docMkLst>
        <pc:docMk/>
      </pc:docMkLst>
      <pc:sldChg chg="addSp delSp modSp add">
        <pc:chgData name="Jun Cai" userId="57e790d697ad4281" providerId="LiveId" clId="{D7E6C09A-ACAA-4D68-A3CE-0EABD0922983}" dt="2019-08-19T06:16:59.773" v="1308" actId="2711"/>
        <pc:sldMkLst>
          <pc:docMk/>
          <pc:sldMk cId="401295589" sldId="401"/>
        </pc:sldMkLst>
        <pc:spChg chg="del mod">
          <ac:chgData name="Jun Cai" userId="57e790d697ad4281" providerId="LiveId" clId="{D7E6C09A-ACAA-4D68-A3CE-0EABD0922983}" dt="2019-08-19T06:01:43.576" v="897" actId="478"/>
          <ac:spMkLst>
            <pc:docMk/>
            <pc:sldMk cId="401295589" sldId="401"/>
            <ac:spMk id="2" creationId="{00000000-0000-0000-0000-000000000000}"/>
          </ac:spMkLst>
        </pc:spChg>
        <pc:spChg chg="mod">
          <ac:chgData name="Jun Cai" userId="57e790d697ad4281" providerId="LiveId" clId="{D7E6C09A-ACAA-4D68-A3CE-0EABD0922983}" dt="2019-08-19T04:21:32.114" v="602"/>
          <ac:spMkLst>
            <pc:docMk/>
            <pc:sldMk cId="401295589" sldId="401"/>
            <ac:spMk id="4" creationId="{00000000-0000-0000-0000-000000000000}"/>
          </ac:spMkLst>
        </pc:spChg>
        <pc:spChg chg="add mod">
          <ac:chgData name="Jun Cai" userId="57e790d697ad4281" providerId="LiveId" clId="{D7E6C09A-ACAA-4D68-A3CE-0EABD0922983}" dt="2019-08-19T06:16:59.773" v="1308" actId="2711"/>
          <ac:spMkLst>
            <pc:docMk/>
            <pc:sldMk cId="401295589" sldId="401"/>
            <ac:spMk id="8" creationId="{BD720408-7EC4-44B5-ACFC-C1F31DE9CFCE}"/>
          </ac:spMkLst>
        </pc:spChg>
        <pc:spChg chg="add mod">
          <ac:chgData name="Jun Cai" userId="57e790d697ad4281" providerId="LiveId" clId="{D7E6C09A-ACAA-4D68-A3CE-0EABD0922983}" dt="2019-08-19T06:06:19.991" v="1003"/>
          <ac:spMkLst>
            <pc:docMk/>
            <pc:sldMk cId="401295589" sldId="401"/>
            <ac:spMk id="12" creationId="{3FC8F1FC-4D33-46E6-A901-D77C912BF01B}"/>
          </ac:spMkLst>
        </pc:spChg>
        <pc:grpChg chg="del mod">
          <ac:chgData name="Jun Cai" userId="57e790d697ad4281" providerId="LiveId" clId="{D7E6C09A-ACAA-4D68-A3CE-0EABD0922983}" dt="2019-08-19T06:01:53.873" v="899" actId="478"/>
          <ac:grpSpMkLst>
            <pc:docMk/>
            <pc:sldMk cId="401295589" sldId="401"/>
            <ac:grpSpMk id="6" creationId="{00000000-0000-0000-0000-000000000000}"/>
          </ac:grpSpMkLst>
        </pc:grpChg>
        <pc:grpChg chg="add mod">
          <ac:chgData name="Jun Cai" userId="57e790d697ad4281" providerId="LiveId" clId="{D7E6C09A-ACAA-4D68-A3CE-0EABD0922983}" dt="2019-08-19T06:06:07.882" v="999" actId="1036"/>
          <ac:grpSpMkLst>
            <pc:docMk/>
            <pc:sldMk cId="401295589" sldId="401"/>
            <ac:grpSpMk id="15" creationId="{A753E366-65E5-4A75-903B-4094ACECE9E4}"/>
          </ac:grpSpMkLst>
        </pc:grpChg>
        <pc:graphicFrameChg chg="mod">
          <ac:chgData name="Jun Cai" userId="57e790d697ad4281" providerId="LiveId" clId="{D7E6C09A-ACAA-4D68-A3CE-0EABD0922983}" dt="2019-08-19T06:06:16.320" v="1002" actId="1076"/>
          <ac:graphicFrameMkLst>
            <pc:docMk/>
            <pc:sldMk cId="401295589" sldId="401"/>
            <ac:graphicFrameMk id="3" creationId="{00000000-0000-0000-0000-000000000000}"/>
          </ac:graphicFrameMkLst>
        </pc:graphicFrameChg>
        <pc:graphicFrameChg chg="mod">
          <ac:chgData name="Jun Cai" userId="57e790d697ad4281" providerId="LiveId" clId="{D7E6C09A-ACAA-4D68-A3CE-0EABD0922983}" dt="2019-08-19T04:21:26.114" v="591" actId="1037"/>
          <ac:graphicFrameMkLst>
            <pc:docMk/>
            <pc:sldMk cId="401295589" sldId="401"/>
            <ac:graphicFrameMk id="5" creationId="{00000000-0000-0000-0000-000000000000}"/>
          </ac:graphicFrameMkLst>
        </pc:graphicFrameChg>
        <pc:graphicFrameChg chg="del mod">
          <ac:chgData name="Jun Cai" userId="57e790d697ad4281" providerId="LiveId" clId="{D7E6C09A-ACAA-4D68-A3CE-0EABD0922983}" dt="2019-08-19T06:01:59.310" v="901" actId="478"/>
          <ac:graphicFrameMkLst>
            <pc:docMk/>
            <pc:sldMk cId="401295589" sldId="401"/>
            <ac:graphicFrameMk id="7" creationId="{00000000-0000-0000-0000-000000000000}"/>
          </ac:graphicFrameMkLst>
        </pc:graphicFrameChg>
        <pc:graphicFrameChg chg="del mod">
          <ac:chgData name="Jun Cai" userId="57e790d697ad4281" providerId="LiveId" clId="{D7E6C09A-ACAA-4D68-A3CE-0EABD0922983}" dt="2019-08-19T06:02:22.795" v="905" actId="478"/>
          <ac:graphicFrameMkLst>
            <pc:docMk/>
            <pc:sldMk cId="401295589" sldId="401"/>
            <ac:graphicFrameMk id="9" creationId="{00000000-0000-0000-0000-000000000000}"/>
          </ac:graphicFrameMkLst>
        </pc:graphicFrameChg>
        <pc:graphicFrameChg chg="del mod">
          <ac:chgData name="Jun Cai" userId="57e790d697ad4281" providerId="LiveId" clId="{D7E6C09A-ACAA-4D68-A3CE-0EABD0922983}" dt="2019-08-19T06:02:27.826" v="906" actId="478"/>
          <ac:graphicFrameMkLst>
            <pc:docMk/>
            <pc:sldMk cId="401295589" sldId="401"/>
            <ac:graphicFrameMk id="11" creationId="{00000000-0000-0000-0000-000000000000}"/>
          </ac:graphicFrameMkLst>
        </pc:graphicFrameChg>
        <pc:graphicFrameChg chg="add mod">
          <ac:chgData name="Jun Cai" userId="57e790d697ad4281" providerId="LiveId" clId="{D7E6C09A-ACAA-4D68-A3CE-0EABD0922983}" dt="2019-08-19T06:06:14.491" v="1001" actId="1076"/>
          <ac:graphicFrameMkLst>
            <pc:docMk/>
            <pc:sldMk cId="401295589" sldId="401"/>
            <ac:graphicFrameMk id="14" creationId="{F315CC3B-97EE-49FD-8D15-CAEEE433C1EE}"/>
          </ac:graphicFrameMkLst>
        </pc:graphicFrameChg>
        <pc:graphicFrameChg chg="add mod">
          <ac:chgData name="Jun Cai" userId="57e790d697ad4281" providerId="LiveId" clId="{D7E6C09A-ACAA-4D68-A3CE-0EABD0922983}" dt="2019-08-19T06:06:11.507" v="1000" actId="1076"/>
          <ac:graphicFrameMkLst>
            <pc:docMk/>
            <pc:sldMk cId="401295589" sldId="401"/>
            <ac:graphicFrameMk id="18" creationId="{EB2C3AF0-F3BD-4FBB-85D3-3F3554CAD40A}"/>
          </ac:graphicFrameMkLst>
        </pc:graphicFrameChg>
        <pc:cxnChg chg="del mod">
          <ac:chgData name="Jun Cai" userId="57e790d697ad4281" providerId="LiveId" clId="{D7E6C09A-ACAA-4D68-A3CE-0EABD0922983}" dt="2019-08-19T06:02:30.795" v="907" actId="478"/>
          <ac:cxnSpMkLst>
            <pc:docMk/>
            <pc:sldMk cId="401295589" sldId="401"/>
            <ac:cxnSpMk id="13" creationId="{00000000-0000-0000-0000-000000000000}"/>
          </ac:cxnSpMkLst>
        </pc:cxnChg>
      </pc:sldChg>
      <pc:sldChg chg="modSp add">
        <pc:chgData name="Jun Cai" userId="57e790d697ad4281" providerId="LiveId" clId="{D7E6C09A-ACAA-4D68-A3CE-0EABD0922983}" dt="2019-08-23T13:21:15.969" v="2839"/>
        <pc:sldMkLst>
          <pc:docMk/>
          <pc:sldMk cId="1964381356" sldId="402"/>
        </pc:sldMkLst>
        <pc:spChg chg="mod">
          <ac:chgData name="Jun Cai" userId="57e790d697ad4281" providerId="LiveId" clId="{D7E6C09A-ACAA-4D68-A3CE-0EABD0922983}" dt="2019-08-23T13:15:43.015" v="2718" actId="20577"/>
          <ac:spMkLst>
            <pc:docMk/>
            <pc:sldMk cId="1964381356" sldId="402"/>
            <ac:spMk id="2" creationId="{00000000-0000-0000-0000-000000000000}"/>
          </ac:spMkLst>
        </pc:spChg>
        <pc:spChg chg="mod">
          <ac:chgData name="Jun Cai" userId="57e790d697ad4281" providerId="LiveId" clId="{D7E6C09A-ACAA-4D68-A3CE-0EABD0922983}" dt="2019-08-23T13:16:35.046" v="2752"/>
          <ac:spMkLst>
            <pc:docMk/>
            <pc:sldMk cId="1964381356" sldId="402"/>
            <ac:spMk id="3" creationId="{00000000-0000-0000-0000-000000000000}"/>
          </ac:spMkLst>
        </pc:spChg>
        <pc:spChg chg="mod">
          <ac:chgData name="Jun Cai" userId="57e790d697ad4281" providerId="LiveId" clId="{D7E6C09A-ACAA-4D68-A3CE-0EABD0922983}" dt="2019-08-23T13:16:59.109" v="2783" actId="20577"/>
          <ac:spMkLst>
            <pc:docMk/>
            <pc:sldMk cId="1964381356" sldId="402"/>
            <ac:spMk id="7" creationId="{00000000-0000-0000-0000-000000000000}"/>
          </ac:spMkLst>
        </pc:spChg>
        <pc:spChg chg="mod">
          <ac:chgData name="Jun Cai" userId="57e790d697ad4281" providerId="LiveId" clId="{D7E6C09A-ACAA-4D68-A3CE-0EABD0922983}" dt="2019-08-23T13:17:15.890" v="2787" actId="1076"/>
          <ac:spMkLst>
            <pc:docMk/>
            <pc:sldMk cId="1964381356" sldId="402"/>
            <ac:spMk id="11" creationId="{00000000-0000-0000-0000-000000000000}"/>
          </ac:spMkLst>
        </pc:spChg>
        <pc:grpChg chg="mod">
          <ac:chgData name="Jun Cai" userId="57e790d697ad4281" providerId="LiveId" clId="{D7E6C09A-ACAA-4D68-A3CE-0EABD0922983}" dt="2019-08-23T13:16:51.176" v="2768"/>
          <ac:grpSpMkLst>
            <pc:docMk/>
            <pc:sldMk cId="1964381356" sldId="402"/>
            <ac:grpSpMk id="5" creationId="{8BE204B4-A5BB-4312-858B-EEF7DBF159A8}"/>
          </ac:grpSpMkLst>
        </pc:grpChg>
        <pc:grpChg chg="mod">
          <ac:chgData name="Jun Cai" userId="57e790d697ad4281" providerId="LiveId" clId="{D7E6C09A-ACAA-4D68-A3CE-0EABD0922983}" dt="2019-08-23T13:21:04.868" v="2837"/>
          <ac:grpSpMkLst>
            <pc:docMk/>
            <pc:sldMk cId="1964381356" sldId="402"/>
            <ac:grpSpMk id="12" creationId="{BB7992D4-9D91-404E-89AA-5B0F29401344}"/>
          </ac:grpSpMkLst>
        </pc:grpChg>
        <pc:graphicFrameChg chg="mod">
          <ac:chgData name="Jun Cai" userId="57e790d697ad4281" providerId="LiveId" clId="{D7E6C09A-ACAA-4D68-A3CE-0EABD0922983}" dt="2019-08-23T13:21:04.868" v="2837"/>
          <ac:graphicFrameMkLst>
            <pc:docMk/>
            <pc:sldMk cId="1964381356" sldId="402"/>
            <ac:graphicFrameMk id="4" creationId="{00000000-0000-0000-0000-000000000000}"/>
          </ac:graphicFrameMkLst>
        </pc:graphicFrameChg>
        <pc:graphicFrameChg chg="mod">
          <ac:chgData name="Jun Cai" userId="57e790d697ad4281" providerId="LiveId" clId="{D7E6C09A-ACAA-4D68-A3CE-0EABD0922983}" dt="2019-08-23T13:16:56.396" v="2781" actId="1038"/>
          <ac:graphicFrameMkLst>
            <pc:docMk/>
            <pc:sldMk cId="1964381356" sldId="402"/>
            <ac:graphicFrameMk id="6" creationId="{00000000-0000-0000-0000-000000000000}"/>
          </ac:graphicFrameMkLst>
        </pc:graphicFrameChg>
        <pc:graphicFrameChg chg="mod">
          <ac:chgData name="Jun Cai" userId="57e790d697ad4281" providerId="LiveId" clId="{D7E6C09A-ACAA-4D68-A3CE-0EABD0922983}" dt="2019-08-23T13:21:15.969" v="2839"/>
          <ac:graphicFrameMkLst>
            <pc:docMk/>
            <pc:sldMk cId="1964381356" sldId="402"/>
            <ac:graphicFrameMk id="8" creationId="{00000000-0000-0000-0000-000000000000}"/>
          </ac:graphicFrameMkLst>
        </pc:graphicFrameChg>
      </pc:sldChg>
      <pc:sldChg chg="addSp delSp modSp add del">
        <pc:chgData name="Jun Cai" userId="57e790d697ad4281" providerId="LiveId" clId="{D7E6C09A-ACAA-4D68-A3CE-0EABD0922983}" dt="2019-08-23T12:26:52.798" v="1848" actId="2696"/>
        <pc:sldMkLst>
          <pc:docMk/>
          <pc:sldMk cId="2858476072" sldId="402"/>
        </pc:sldMkLst>
        <pc:spChg chg="mod">
          <ac:chgData name="Jun Cai" userId="57e790d697ad4281" providerId="LiveId" clId="{D7E6C09A-ACAA-4D68-A3CE-0EABD0922983}" dt="2019-08-23T12:23:16.891" v="1736"/>
          <ac:spMkLst>
            <pc:docMk/>
            <pc:sldMk cId="2858476072" sldId="402"/>
            <ac:spMk id="2" creationId="{00000000-0000-0000-0000-000000000000}"/>
          </ac:spMkLst>
        </pc:spChg>
        <pc:spChg chg="mod">
          <ac:chgData name="Jun Cai" userId="57e790d697ad4281" providerId="LiveId" clId="{D7E6C09A-ACAA-4D68-A3CE-0EABD0922983}" dt="2019-08-23T12:23:47.485" v="1783" actId="6549"/>
          <ac:spMkLst>
            <pc:docMk/>
            <pc:sldMk cId="2858476072" sldId="402"/>
            <ac:spMk id="3" creationId="{00000000-0000-0000-0000-000000000000}"/>
          </ac:spMkLst>
        </pc:spChg>
        <pc:spChg chg="mod">
          <ac:chgData name="Jun Cai" userId="57e790d697ad4281" providerId="LiveId" clId="{D7E6C09A-ACAA-4D68-A3CE-0EABD0922983}" dt="2019-08-19T04:58:53.333" v="842" actId="164"/>
          <ac:spMkLst>
            <pc:docMk/>
            <pc:sldMk cId="2858476072" sldId="402"/>
            <ac:spMk id="7" creationId="{00000000-0000-0000-0000-000000000000}"/>
          </ac:spMkLst>
        </pc:spChg>
        <pc:spChg chg="add del">
          <ac:chgData name="Jun Cai" userId="57e790d697ad4281" providerId="LiveId" clId="{D7E6C09A-ACAA-4D68-A3CE-0EABD0922983}" dt="2019-08-19T04:35:51.993" v="797" actId="478"/>
          <ac:spMkLst>
            <pc:docMk/>
            <pc:sldMk cId="2858476072" sldId="402"/>
            <ac:spMk id="9" creationId="{E0BC593A-AA29-482B-89B4-1A43DDE34E4B}"/>
          </ac:spMkLst>
        </pc:spChg>
        <pc:spChg chg="add mod">
          <ac:chgData name="Jun Cai" userId="57e790d697ad4281" providerId="LiveId" clId="{D7E6C09A-ACAA-4D68-A3CE-0EABD0922983}" dt="2019-08-19T06:09:08.730" v="1056" actId="6549"/>
          <ac:spMkLst>
            <pc:docMk/>
            <pc:sldMk cId="2858476072" sldId="402"/>
            <ac:spMk id="10" creationId="{8BCFE483-5B4D-4D2D-8C11-37277E8C634F}"/>
          </ac:spMkLst>
        </pc:spChg>
        <pc:spChg chg="mod">
          <ac:chgData name="Jun Cai" userId="57e790d697ad4281" providerId="LiveId" clId="{D7E6C09A-ACAA-4D68-A3CE-0EABD0922983}" dt="2019-08-23T12:23:59.059" v="1801"/>
          <ac:spMkLst>
            <pc:docMk/>
            <pc:sldMk cId="2858476072" sldId="402"/>
            <ac:spMk id="11" creationId="{00000000-0000-0000-0000-000000000000}"/>
          </ac:spMkLst>
        </pc:spChg>
        <pc:grpChg chg="add mod">
          <ac:chgData name="Jun Cai" userId="57e790d697ad4281" providerId="LiveId" clId="{D7E6C09A-ACAA-4D68-A3CE-0EABD0922983}" dt="2019-08-23T12:23:32.909" v="1750" actId="1036"/>
          <ac:grpSpMkLst>
            <pc:docMk/>
            <pc:sldMk cId="2858476072" sldId="402"/>
            <ac:grpSpMk id="5" creationId="{8BE204B4-A5BB-4312-858B-EEF7DBF159A8}"/>
          </ac:grpSpMkLst>
        </pc:grpChg>
        <pc:grpChg chg="add mod">
          <ac:chgData name="Jun Cai" userId="57e790d697ad4281" providerId="LiveId" clId="{D7E6C09A-ACAA-4D68-A3CE-0EABD0922983}" dt="2019-08-23T12:23:32.909" v="1750" actId="1036"/>
          <ac:grpSpMkLst>
            <pc:docMk/>
            <pc:sldMk cId="2858476072" sldId="402"/>
            <ac:grpSpMk id="12" creationId="{BB7992D4-9D91-404E-89AA-5B0F29401344}"/>
          </ac:grpSpMkLst>
        </pc:grpChg>
        <pc:graphicFrameChg chg="mod">
          <ac:chgData name="Jun Cai" userId="57e790d697ad4281" providerId="LiveId" clId="{D7E6C09A-ACAA-4D68-A3CE-0EABD0922983}" dt="2019-08-23T12:23:53.404" v="1788" actId="1038"/>
          <ac:graphicFrameMkLst>
            <pc:docMk/>
            <pc:sldMk cId="2858476072" sldId="402"/>
            <ac:graphicFrameMk id="4" creationId="{00000000-0000-0000-0000-000000000000}"/>
          </ac:graphicFrameMkLst>
        </pc:graphicFrameChg>
        <pc:graphicFrameChg chg="mod">
          <ac:chgData name="Jun Cai" userId="57e790d697ad4281" providerId="LiveId" clId="{D7E6C09A-ACAA-4D68-A3CE-0EABD0922983}" dt="2019-08-19T04:58:53.333" v="842" actId="164"/>
          <ac:graphicFrameMkLst>
            <pc:docMk/>
            <pc:sldMk cId="2858476072" sldId="402"/>
            <ac:graphicFrameMk id="6" creationId="{00000000-0000-0000-0000-000000000000}"/>
          </ac:graphicFrameMkLst>
        </pc:graphicFrameChg>
        <pc:graphicFrameChg chg="mod">
          <ac:chgData name="Jun Cai" userId="57e790d697ad4281" providerId="LiveId" clId="{D7E6C09A-ACAA-4D68-A3CE-0EABD0922983}" dt="2019-08-23T12:23:32.909" v="1750" actId="1036"/>
          <ac:graphicFrameMkLst>
            <pc:docMk/>
            <pc:sldMk cId="2858476072" sldId="402"/>
            <ac:graphicFrameMk id="8" creationId="{00000000-0000-0000-0000-000000000000}"/>
          </ac:graphicFrameMkLst>
        </pc:graphicFrameChg>
      </pc:sldChg>
      <pc:sldChg chg="addSp modSp add">
        <pc:chgData name="Jun Cai" userId="57e790d697ad4281" providerId="LiveId" clId="{D7E6C09A-ACAA-4D68-A3CE-0EABD0922983}" dt="2019-08-23T13:21:58.328" v="2848" actId="14100"/>
        <pc:sldMkLst>
          <pc:docMk/>
          <pc:sldMk cId="297338621" sldId="414"/>
        </pc:sldMkLst>
        <pc:spChg chg="mod">
          <ac:chgData name="Jun Cai" userId="57e790d697ad4281" providerId="LiveId" clId="{D7E6C09A-ACAA-4D68-A3CE-0EABD0922983}" dt="2019-08-23T12:54:12.309" v="2300" actId="164"/>
          <ac:spMkLst>
            <pc:docMk/>
            <pc:sldMk cId="297338621" sldId="414"/>
            <ac:spMk id="2" creationId="{00000000-0000-0000-0000-000000000000}"/>
          </ac:spMkLst>
        </pc:spChg>
        <pc:spChg chg="mod">
          <ac:chgData name="Jun Cai" userId="57e790d697ad4281" providerId="LiveId" clId="{D7E6C09A-ACAA-4D68-A3CE-0EABD0922983}" dt="2019-08-23T13:20:37.875" v="2820" actId="20577"/>
          <ac:spMkLst>
            <pc:docMk/>
            <pc:sldMk cId="297338621" sldId="414"/>
            <ac:spMk id="11" creationId="{00000000-0000-0000-0000-000000000000}"/>
          </ac:spMkLst>
        </pc:spChg>
        <pc:spChg chg="mod">
          <ac:chgData name="Jun Cai" userId="57e790d697ad4281" providerId="LiveId" clId="{D7E6C09A-ACAA-4D68-A3CE-0EABD0922983}" dt="2019-08-23T13:17:55.717" v="2793"/>
          <ac:spMkLst>
            <pc:docMk/>
            <pc:sldMk cId="297338621" sldId="414"/>
            <ac:spMk id="14" creationId="{D8F1EAEC-5C13-40CC-9915-624950FCF95D}"/>
          </ac:spMkLst>
        </pc:spChg>
        <pc:grpChg chg="add mod">
          <ac:chgData name="Jun Cai" userId="57e790d697ad4281" providerId="LiveId" clId="{D7E6C09A-ACAA-4D68-A3CE-0EABD0922983}" dt="2019-08-23T13:20:30.988" v="2819"/>
          <ac:grpSpMkLst>
            <pc:docMk/>
            <pc:sldMk cId="297338621" sldId="414"/>
            <ac:grpSpMk id="3" creationId="{E0E6FB16-1273-4D69-A6F7-F0436FC9A657}"/>
          </ac:grpSpMkLst>
        </pc:grpChg>
        <pc:grpChg chg="mod">
          <ac:chgData name="Jun Cai" userId="57e790d697ad4281" providerId="LiveId" clId="{D7E6C09A-ACAA-4D68-A3CE-0EABD0922983}" dt="2019-08-23T13:18:40.161" v="2796"/>
          <ac:grpSpMkLst>
            <pc:docMk/>
            <pc:sldMk cId="297338621" sldId="414"/>
            <ac:grpSpMk id="5" creationId="{25C19848-88F8-412B-A5D5-9F3797AF64A7}"/>
          </ac:grpSpMkLst>
        </pc:grpChg>
        <pc:grpChg chg="add mod">
          <ac:chgData name="Jun Cai" userId="57e790d697ad4281" providerId="LiveId" clId="{D7E6C09A-ACAA-4D68-A3CE-0EABD0922983}" dt="2019-08-23T13:21:53.980" v="2842"/>
          <ac:grpSpMkLst>
            <pc:docMk/>
            <pc:sldMk cId="297338621" sldId="414"/>
            <ac:grpSpMk id="6" creationId="{BAF1F966-426D-4B79-B2C3-51959322B0DD}"/>
          </ac:grpSpMkLst>
        </pc:grpChg>
        <pc:graphicFrameChg chg="mod">
          <ac:chgData name="Jun Cai" userId="57e790d697ad4281" providerId="LiveId" clId="{D7E6C09A-ACAA-4D68-A3CE-0EABD0922983}" dt="2019-08-23T13:21:58.328" v="2848" actId="14100"/>
          <ac:graphicFrameMkLst>
            <pc:docMk/>
            <pc:sldMk cId="297338621" sldId="414"/>
            <ac:graphicFrameMk id="4" creationId="{00000000-0000-0000-0000-000000000000}"/>
          </ac:graphicFrameMkLst>
        </pc:graphicFrameChg>
        <pc:graphicFrameChg chg="mod">
          <ac:chgData name="Jun Cai" userId="57e790d697ad4281" providerId="LiveId" clId="{D7E6C09A-ACAA-4D68-A3CE-0EABD0922983}" dt="2019-08-23T13:20:14.177" v="2815"/>
          <ac:graphicFrameMkLst>
            <pc:docMk/>
            <pc:sldMk cId="297338621" sldId="414"/>
            <ac:graphicFrameMk id="8" creationId="{00000000-0000-0000-0000-000000000000}"/>
          </ac:graphicFrameMkLst>
        </pc:graphicFrameChg>
        <pc:graphicFrameChg chg="mod">
          <ac:chgData name="Jun Cai" userId="57e790d697ad4281" providerId="LiveId" clId="{D7E6C09A-ACAA-4D68-A3CE-0EABD0922983}" dt="2019-08-23T13:18:46.833" v="2809" actId="1038"/>
          <ac:graphicFrameMkLst>
            <pc:docMk/>
            <pc:sldMk cId="297338621" sldId="414"/>
            <ac:graphicFrameMk id="9" creationId="{92A89491-2E3E-443E-B279-0072D55372C7}"/>
          </ac:graphicFrameMkLst>
        </pc:graphicFrameChg>
        <pc:graphicFrameChg chg="mod">
          <ac:chgData name="Jun Cai" userId="57e790d697ad4281" providerId="LiveId" clId="{D7E6C09A-ACAA-4D68-A3CE-0EABD0922983}" dt="2019-08-23T13:19:16.096" v="2812"/>
          <ac:graphicFrameMkLst>
            <pc:docMk/>
            <pc:sldMk cId="297338621" sldId="414"/>
            <ac:graphicFrameMk id="13" creationId="{BFC7CBC4-7DEC-40CD-98A1-920A9FBDDF65}"/>
          </ac:graphicFrameMkLst>
        </pc:graphicFrameChg>
        <pc:graphicFrameChg chg="add mod">
          <ac:chgData name="Jun Cai" userId="57e790d697ad4281" providerId="LiveId" clId="{D7E6C09A-ACAA-4D68-A3CE-0EABD0922983}" dt="2019-08-23T13:20:40.750" v="2826" actId="1038"/>
          <ac:graphicFrameMkLst>
            <pc:docMk/>
            <pc:sldMk cId="297338621" sldId="414"/>
            <ac:graphicFrameMk id="16" creationId="{D48C7913-E50F-40ED-A6BC-739CDC48344B}"/>
          </ac:graphicFrameMkLst>
        </pc:graphicFrameChg>
        <pc:graphicFrameChg chg="add mod">
          <ac:chgData name="Jun Cai" userId="57e790d697ad4281" providerId="LiveId" clId="{D7E6C09A-ACAA-4D68-A3CE-0EABD0922983}" dt="2019-08-23T13:20:44.932" v="2835" actId="1038"/>
          <ac:graphicFrameMkLst>
            <pc:docMk/>
            <pc:sldMk cId="297338621" sldId="414"/>
            <ac:graphicFrameMk id="17" creationId="{80428E63-6272-45FF-B4E3-F7B16F7752C9}"/>
          </ac:graphicFrameMkLst>
        </pc:graphicFrameChg>
      </pc:sldChg>
      <pc:sldChg chg="addSp modSp add del">
        <pc:chgData name="Jun Cai" userId="57e790d697ad4281" providerId="LiveId" clId="{D7E6C09A-ACAA-4D68-A3CE-0EABD0922983}" dt="2019-08-23T12:26:52.821" v="1849" actId="2696"/>
        <pc:sldMkLst>
          <pc:docMk/>
          <pc:sldMk cId="1637811204" sldId="414"/>
        </pc:sldMkLst>
        <pc:spChg chg="mod">
          <ac:chgData name="Jun Cai" userId="57e790d697ad4281" providerId="LiveId" clId="{D7E6C09A-ACAA-4D68-A3CE-0EABD0922983}" dt="2019-08-23T12:24:54.150" v="1806" actId="113"/>
          <ac:spMkLst>
            <pc:docMk/>
            <pc:sldMk cId="1637811204" sldId="414"/>
            <ac:spMk id="2" creationId="{00000000-0000-0000-0000-000000000000}"/>
          </ac:spMkLst>
        </pc:spChg>
        <pc:spChg chg="mod">
          <ac:chgData name="Jun Cai" userId="57e790d697ad4281" providerId="LiveId" clId="{D7E6C09A-ACAA-4D68-A3CE-0EABD0922983}" dt="2019-08-23T12:26:31.618" v="1846" actId="207"/>
          <ac:spMkLst>
            <pc:docMk/>
            <pc:sldMk cId="1637811204" sldId="414"/>
            <ac:spMk id="11" creationId="{00000000-0000-0000-0000-000000000000}"/>
          </ac:spMkLst>
        </pc:spChg>
        <pc:spChg chg="mod">
          <ac:chgData name="Jun Cai" userId="57e790d697ad4281" providerId="LiveId" clId="{D7E6C09A-ACAA-4D68-A3CE-0EABD0922983}" dt="2019-08-23T12:25:35.421" v="1836" actId="1038"/>
          <ac:spMkLst>
            <pc:docMk/>
            <pc:sldMk cId="1637811204" sldId="414"/>
            <ac:spMk id="12" creationId="{3C97A8D2-F008-4C2B-AF74-B17439D1FA9A}"/>
          </ac:spMkLst>
        </pc:spChg>
        <pc:spChg chg="mod">
          <ac:chgData name="Jun Cai" userId="57e790d697ad4281" providerId="LiveId" clId="{D7E6C09A-ACAA-4D68-A3CE-0EABD0922983}" dt="2019-08-23T12:26:28.310" v="1845" actId="120"/>
          <ac:spMkLst>
            <pc:docMk/>
            <pc:sldMk cId="1637811204" sldId="414"/>
            <ac:spMk id="14" creationId="{D8F1EAEC-5C13-40CC-9915-624950FCF95D}"/>
          </ac:spMkLst>
        </pc:spChg>
        <pc:spChg chg="add">
          <ac:chgData name="Jun Cai" userId="57e790d697ad4281" providerId="LiveId" clId="{D7E6C09A-ACAA-4D68-A3CE-0EABD0922983}" dt="2019-08-23T12:26:49.145" v="1847"/>
          <ac:spMkLst>
            <pc:docMk/>
            <pc:sldMk cId="1637811204" sldId="414"/>
            <ac:spMk id="15" creationId="{E319E797-F850-448B-8505-8F198262261B}"/>
          </ac:spMkLst>
        </pc:spChg>
        <pc:grpChg chg="mod">
          <ac:chgData name="Jun Cai" userId="57e790d697ad4281" providerId="LiveId" clId="{D7E6C09A-ACAA-4D68-A3CE-0EABD0922983}" dt="2019-08-23T12:25:26.858" v="1830" actId="14100"/>
          <ac:grpSpMkLst>
            <pc:docMk/>
            <pc:sldMk cId="1637811204" sldId="414"/>
            <ac:grpSpMk id="5" creationId="{25C19848-88F8-412B-A5D5-9F3797AF64A7}"/>
          </ac:grpSpMkLst>
        </pc:grpChg>
        <pc:graphicFrameChg chg="mod">
          <ac:chgData name="Jun Cai" userId="57e790d697ad4281" providerId="LiveId" clId="{D7E6C09A-ACAA-4D68-A3CE-0EABD0922983}" dt="2019-08-23T12:26:02.891" v="1840"/>
          <ac:graphicFrameMkLst>
            <pc:docMk/>
            <pc:sldMk cId="1637811204" sldId="414"/>
            <ac:graphicFrameMk id="4" creationId="{00000000-0000-0000-0000-000000000000}"/>
          </ac:graphicFrameMkLst>
        </pc:graphicFrameChg>
        <pc:graphicFrameChg chg="mod">
          <ac:chgData name="Jun Cai" userId="57e790d697ad4281" providerId="LiveId" clId="{D7E6C09A-ACAA-4D68-A3CE-0EABD0922983}" dt="2019-08-23T12:26:15.273" v="1842"/>
          <ac:graphicFrameMkLst>
            <pc:docMk/>
            <pc:sldMk cId="1637811204" sldId="414"/>
            <ac:graphicFrameMk id="8" creationId="{00000000-0000-0000-0000-000000000000}"/>
          </ac:graphicFrameMkLst>
        </pc:graphicFrameChg>
        <pc:graphicFrameChg chg="mod">
          <ac:chgData name="Jun Cai" userId="57e790d697ad4281" providerId="LiveId" clId="{D7E6C09A-ACAA-4D68-A3CE-0EABD0922983}" dt="2019-08-23T12:25:11.749" v="1809"/>
          <ac:graphicFrameMkLst>
            <pc:docMk/>
            <pc:sldMk cId="1637811204" sldId="414"/>
            <ac:graphicFrameMk id="9" creationId="{92A89491-2E3E-443E-B279-0072D55372C7}"/>
          </ac:graphicFrameMkLst>
        </pc:graphicFrameChg>
        <pc:graphicFrameChg chg="mod">
          <ac:chgData name="Jun Cai" userId="57e790d697ad4281" providerId="LiveId" clId="{D7E6C09A-ACAA-4D68-A3CE-0EABD0922983}" dt="2019-08-23T12:25:48.228" v="1838"/>
          <ac:graphicFrameMkLst>
            <pc:docMk/>
            <pc:sldMk cId="1637811204" sldId="414"/>
            <ac:graphicFrameMk id="13" creationId="{BFC7CBC4-7DEC-40CD-98A1-920A9FBDDF65}"/>
          </ac:graphicFrameMkLst>
        </pc:graphicFrameChg>
        <pc:cxnChg chg="mod">
          <ac:chgData name="Jun Cai" userId="57e790d697ad4281" providerId="LiveId" clId="{D7E6C09A-ACAA-4D68-A3CE-0EABD0922983}" dt="2019-08-23T12:25:26.858" v="1830" actId="14100"/>
          <ac:cxnSpMkLst>
            <pc:docMk/>
            <pc:sldMk cId="1637811204" sldId="414"/>
            <ac:cxnSpMk id="10" creationId="{108A2993-550B-40B7-810D-DEC850F27FA6}"/>
          </ac:cxnSpMkLst>
        </pc:cxnChg>
      </pc:sldChg>
      <pc:sldChg chg="modSp">
        <pc:chgData name="Jun Cai" userId="57e790d697ad4281" providerId="LiveId" clId="{D7E6C09A-ACAA-4D68-A3CE-0EABD0922983}" dt="2019-08-19T04:07:23.773" v="259" actId="6549"/>
        <pc:sldMkLst>
          <pc:docMk/>
          <pc:sldMk cId="0" sldId="423"/>
        </pc:sldMkLst>
        <pc:spChg chg="mod">
          <ac:chgData name="Jun Cai" userId="57e790d697ad4281" providerId="LiveId" clId="{D7E6C09A-ACAA-4D68-A3CE-0EABD0922983}" dt="2019-08-19T04:07:23.773" v="259" actId="6549"/>
          <ac:spMkLst>
            <pc:docMk/>
            <pc:sldMk cId="0" sldId="423"/>
            <ac:spMk id="14338" creationId="{00000000-0000-0000-0000-000000000000}"/>
          </ac:spMkLst>
        </pc:spChg>
      </pc:sldChg>
      <pc:sldChg chg="modSp">
        <pc:chgData name="Jun Cai" userId="57e790d697ad4281" providerId="LiveId" clId="{D7E6C09A-ACAA-4D68-A3CE-0EABD0922983}" dt="2019-08-19T04:06:30.554" v="258" actId="6549"/>
        <pc:sldMkLst>
          <pc:docMk/>
          <pc:sldMk cId="0" sldId="465"/>
        </pc:sldMkLst>
        <pc:spChg chg="mod">
          <ac:chgData name="Jun Cai" userId="57e790d697ad4281" providerId="LiveId" clId="{D7E6C09A-ACAA-4D68-A3CE-0EABD0922983}" dt="2019-08-19T04:06:30.554" v="258" actId="6549"/>
          <ac:spMkLst>
            <pc:docMk/>
            <pc:sldMk cId="0" sldId="465"/>
            <ac:spMk id="9219" creationId="{00000000-0000-0000-0000-000000000000}"/>
          </ac:spMkLst>
        </pc:spChg>
      </pc:sldChg>
      <pc:sldChg chg="addSp delSp modSp add del">
        <pc:chgData name="Jun Cai" userId="57e790d697ad4281" providerId="LiveId" clId="{D7E6C09A-ACAA-4D68-A3CE-0EABD0922983}" dt="2019-08-23T12:57:00.677" v="2334" actId="478"/>
        <pc:sldMkLst>
          <pc:docMk/>
          <pc:sldMk cId="0" sldId="466"/>
        </pc:sldMkLst>
        <pc:spChg chg="add del mod">
          <ac:chgData name="Jun Cai" userId="57e790d697ad4281" providerId="LiveId" clId="{D7E6C09A-ACAA-4D68-A3CE-0EABD0922983}" dt="2019-08-19T06:11:11.018" v="1082" actId="478"/>
          <ac:spMkLst>
            <pc:docMk/>
            <pc:sldMk cId="0" sldId="466"/>
            <ac:spMk id="20" creationId="{4117EFC8-D108-4654-BFFF-43478FAF0929}"/>
          </ac:spMkLst>
        </pc:spChg>
        <pc:spChg chg="add del mod">
          <ac:chgData name="Jun Cai" userId="57e790d697ad4281" providerId="LiveId" clId="{D7E6C09A-ACAA-4D68-A3CE-0EABD0922983}" dt="2019-08-19T06:11:11.018" v="1082" actId="478"/>
          <ac:spMkLst>
            <pc:docMk/>
            <pc:sldMk cId="0" sldId="466"/>
            <ac:spMk id="21" creationId="{81D40CC5-B726-4629-977E-8683DBCB4ED2}"/>
          </ac:spMkLst>
        </pc:spChg>
        <pc:spChg chg="add del mod">
          <ac:chgData name="Jun Cai" userId="57e790d697ad4281" providerId="LiveId" clId="{D7E6C09A-ACAA-4D68-A3CE-0EABD0922983}" dt="2019-08-19T06:11:11.018" v="1082" actId="478"/>
          <ac:spMkLst>
            <pc:docMk/>
            <pc:sldMk cId="0" sldId="466"/>
            <ac:spMk id="22" creationId="{B10A35BD-D3FD-4389-97B7-6DA5A2B4089E}"/>
          </ac:spMkLst>
        </pc:spChg>
        <pc:spChg chg="add mod">
          <ac:chgData name="Jun Cai" userId="57e790d697ad4281" providerId="LiveId" clId="{D7E6C09A-ACAA-4D68-A3CE-0EABD0922983}" dt="2019-08-19T06:17:27.585" v="1317" actId="207"/>
          <ac:spMkLst>
            <pc:docMk/>
            <pc:sldMk cId="0" sldId="466"/>
            <ac:spMk id="30" creationId="{947E160D-1B36-4E77-AFC8-24332507827D}"/>
          </ac:spMkLst>
        </pc:spChg>
        <pc:spChg chg="add del mod">
          <ac:chgData name="Jun Cai" userId="57e790d697ad4281" providerId="LiveId" clId="{D7E6C09A-ACAA-4D68-A3CE-0EABD0922983}" dt="2019-08-23T12:57:00.677" v="2334" actId="478"/>
          <ac:spMkLst>
            <pc:docMk/>
            <pc:sldMk cId="0" sldId="466"/>
            <ac:spMk id="53250" creationId="{00000000-0000-0000-0000-000000000000}"/>
          </ac:spMkLst>
        </pc:spChg>
        <pc:spChg chg="del">
          <ac:chgData name="Jun Cai" userId="57e790d697ad4281" providerId="LiveId" clId="{D7E6C09A-ACAA-4D68-A3CE-0EABD0922983}" dt="2019-08-19T06:11:11.018" v="1082" actId="478"/>
          <ac:spMkLst>
            <pc:docMk/>
            <pc:sldMk cId="0" sldId="466"/>
            <ac:spMk id="53251" creationId="{00000000-0000-0000-0000-000000000000}"/>
          </ac:spMkLst>
        </pc:spChg>
        <pc:spChg chg="del">
          <ac:chgData name="Jun Cai" userId="57e790d697ad4281" providerId="LiveId" clId="{D7E6C09A-ACAA-4D68-A3CE-0EABD0922983}" dt="2019-08-19T06:11:20.784" v="1083" actId="478"/>
          <ac:spMkLst>
            <pc:docMk/>
            <pc:sldMk cId="0" sldId="466"/>
            <ac:spMk id="53252" creationId="{00000000-0000-0000-0000-000000000000}"/>
          </ac:spMkLst>
        </pc:spChg>
        <pc:spChg chg="del">
          <ac:chgData name="Jun Cai" userId="57e790d697ad4281" providerId="LiveId" clId="{D7E6C09A-ACAA-4D68-A3CE-0EABD0922983}" dt="2019-08-19T06:11:20.784" v="1083" actId="478"/>
          <ac:spMkLst>
            <pc:docMk/>
            <pc:sldMk cId="0" sldId="466"/>
            <ac:spMk id="53253" creationId="{00000000-0000-0000-0000-000000000000}"/>
          </ac:spMkLst>
        </pc:spChg>
        <pc:spChg chg="del">
          <ac:chgData name="Jun Cai" userId="57e790d697ad4281" providerId="LiveId" clId="{D7E6C09A-ACAA-4D68-A3CE-0EABD0922983}" dt="2019-08-19T06:11:20.784" v="1083" actId="478"/>
          <ac:spMkLst>
            <pc:docMk/>
            <pc:sldMk cId="0" sldId="466"/>
            <ac:spMk id="53254" creationId="{00000000-0000-0000-0000-000000000000}"/>
          </ac:spMkLst>
        </pc:spChg>
        <pc:spChg chg="del">
          <ac:chgData name="Jun Cai" userId="57e790d697ad4281" providerId="LiveId" clId="{D7E6C09A-ACAA-4D68-A3CE-0EABD0922983}" dt="2019-08-19T06:11:20.784" v="1083" actId="478"/>
          <ac:spMkLst>
            <pc:docMk/>
            <pc:sldMk cId="0" sldId="466"/>
            <ac:spMk id="53258" creationId="{00000000-0000-0000-0000-000000000000}"/>
          </ac:spMkLst>
        </pc:spChg>
        <pc:spChg chg="add del">
          <ac:chgData name="Jun Cai" userId="57e790d697ad4281" providerId="LiveId" clId="{D7E6C09A-ACAA-4D68-A3CE-0EABD0922983}" dt="2019-08-19T06:14:06.645" v="1181" actId="478"/>
          <ac:spMkLst>
            <pc:docMk/>
            <pc:sldMk cId="0" sldId="466"/>
            <ac:spMk id="53260" creationId="{00000000-0000-0000-0000-000000000000}"/>
          </ac:spMkLst>
        </pc:spChg>
        <pc:spChg chg="add del mod">
          <ac:chgData name="Jun Cai" userId="57e790d697ad4281" providerId="LiveId" clId="{D7E6C09A-ACAA-4D68-A3CE-0EABD0922983}" dt="2019-08-23T12:29:16.921" v="1875" actId="207"/>
          <ac:spMkLst>
            <pc:docMk/>
            <pc:sldMk cId="0" sldId="466"/>
            <ac:spMk id="53264" creationId="{00000000-0000-0000-0000-000000000000}"/>
          </ac:spMkLst>
        </pc:spChg>
        <pc:grpChg chg="add del mod">
          <ac:chgData name="Jun Cai" userId="57e790d697ad4281" providerId="LiveId" clId="{D7E6C09A-ACAA-4D68-A3CE-0EABD0922983}" dt="2019-08-19T06:11:11.018" v="1082" actId="478"/>
          <ac:grpSpMkLst>
            <pc:docMk/>
            <pc:sldMk cId="0" sldId="466"/>
            <ac:grpSpMk id="23" creationId="{9F71A51A-93B5-4C6A-98D2-A1F269EE66B6}"/>
          </ac:grpSpMkLst>
        </pc:grpChg>
        <pc:grpChg chg="del">
          <ac:chgData name="Jun Cai" userId="57e790d697ad4281" providerId="LiveId" clId="{D7E6C09A-ACAA-4D68-A3CE-0EABD0922983}" dt="2019-08-19T06:11:20.784" v="1083" actId="478"/>
          <ac:grpSpMkLst>
            <pc:docMk/>
            <pc:sldMk cId="0" sldId="466"/>
            <ac:grpSpMk id="53255" creationId="{00000000-0000-0000-0000-000000000000}"/>
          </ac:grpSpMkLst>
        </pc:grpChg>
        <pc:graphicFrameChg chg="add del mod">
          <ac:chgData name="Jun Cai" userId="57e790d697ad4281" providerId="LiveId" clId="{D7E6C09A-ACAA-4D68-A3CE-0EABD0922983}" dt="2019-08-19T06:11:11.018" v="1082" actId="478"/>
          <ac:graphicFrameMkLst>
            <pc:docMk/>
            <pc:sldMk cId="0" sldId="466"/>
            <ac:graphicFrameMk id="26" creationId="{B496FFBB-DC01-4BEE-9A74-BE76AB70F7F2}"/>
          </ac:graphicFrameMkLst>
        </pc:graphicFrameChg>
        <pc:graphicFrameChg chg="add del">
          <ac:chgData name="Jun Cai" userId="57e790d697ad4281" providerId="LiveId" clId="{D7E6C09A-ACAA-4D68-A3CE-0EABD0922983}" dt="2019-08-19T06:11:51.174" v="1087"/>
          <ac:graphicFrameMkLst>
            <pc:docMk/>
            <pc:sldMk cId="0" sldId="466"/>
            <ac:graphicFrameMk id="27" creationId="{91D72FDE-F393-42F0-80DE-A3A27D9C3490}"/>
          </ac:graphicFrameMkLst>
        </pc:graphicFrameChg>
        <pc:graphicFrameChg chg="add del">
          <ac:chgData name="Jun Cai" userId="57e790d697ad4281" providerId="LiveId" clId="{D7E6C09A-ACAA-4D68-A3CE-0EABD0922983}" dt="2019-08-19T06:11:51.174" v="1087"/>
          <ac:graphicFrameMkLst>
            <pc:docMk/>
            <pc:sldMk cId="0" sldId="466"/>
            <ac:graphicFrameMk id="28" creationId="{C039F076-3C18-4099-A61A-A5873BCA0A09}"/>
          </ac:graphicFrameMkLst>
        </pc:graphicFrameChg>
        <pc:graphicFrameChg chg="add mod">
          <ac:chgData name="Jun Cai" userId="57e790d697ad4281" providerId="LiveId" clId="{D7E6C09A-ACAA-4D68-A3CE-0EABD0922983}" dt="2019-08-19T06:16:26.804" v="1288" actId="1076"/>
          <ac:graphicFrameMkLst>
            <pc:docMk/>
            <pc:sldMk cId="0" sldId="466"/>
            <ac:graphicFrameMk id="29" creationId="{58B0528E-0269-4C1F-85C4-6CEB42C425A0}"/>
          </ac:graphicFrameMkLst>
        </pc:graphicFrameChg>
        <pc:graphicFrameChg chg="del">
          <ac:chgData name="Jun Cai" userId="57e790d697ad4281" providerId="LiveId" clId="{D7E6C09A-ACAA-4D68-A3CE-0EABD0922983}" dt="2019-08-19T06:11:20.784" v="1083" actId="478"/>
          <ac:graphicFrameMkLst>
            <pc:docMk/>
            <pc:sldMk cId="0" sldId="466"/>
            <ac:graphicFrameMk id="53256" creationId="{00000000-0000-0000-0000-000000000000}"/>
          </ac:graphicFrameMkLst>
        </pc:graphicFrameChg>
        <pc:graphicFrameChg chg="add del">
          <ac:chgData name="Jun Cai" userId="57e790d697ad4281" providerId="LiveId" clId="{D7E6C09A-ACAA-4D68-A3CE-0EABD0922983}" dt="2019-08-19T06:11:57.862" v="1090" actId="478"/>
          <ac:graphicFrameMkLst>
            <pc:docMk/>
            <pc:sldMk cId="0" sldId="466"/>
            <ac:graphicFrameMk id="53257" creationId="{00000000-0000-0000-0000-000000000000}"/>
          </ac:graphicFrameMkLst>
        </pc:graphicFrameChg>
        <pc:graphicFrameChg chg="add del mod">
          <ac:chgData name="Jun Cai" userId="57e790d697ad4281" providerId="LiveId" clId="{D7E6C09A-ACAA-4D68-A3CE-0EABD0922983}" dt="2019-08-19T06:16:28.242" v="1289" actId="1076"/>
          <ac:graphicFrameMkLst>
            <pc:docMk/>
            <pc:sldMk cId="0" sldId="466"/>
            <ac:graphicFrameMk id="53259" creationId="{00000000-0000-0000-0000-000000000000}"/>
          </ac:graphicFrameMkLst>
        </pc:graphicFrameChg>
        <pc:graphicFrameChg chg="add del mod">
          <ac:chgData name="Jun Cai" userId="57e790d697ad4281" providerId="LiveId" clId="{D7E6C09A-ACAA-4D68-A3CE-0EABD0922983}" dt="2019-08-19T06:16:30.476" v="1290" actId="1076"/>
          <ac:graphicFrameMkLst>
            <pc:docMk/>
            <pc:sldMk cId="0" sldId="466"/>
            <ac:graphicFrameMk id="53261" creationId="{00000000-0000-0000-0000-000000000000}"/>
          </ac:graphicFrameMkLst>
        </pc:graphicFrameChg>
        <pc:graphicFrameChg chg="del">
          <ac:chgData name="Jun Cai" userId="57e790d697ad4281" providerId="LiveId" clId="{D7E6C09A-ACAA-4D68-A3CE-0EABD0922983}" dt="2019-08-19T06:11:20.784" v="1083" actId="478"/>
          <ac:graphicFrameMkLst>
            <pc:docMk/>
            <pc:sldMk cId="0" sldId="466"/>
            <ac:graphicFrameMk id="53262" creationId="{00000000-0000-0000-0000-000000000000}"/>
          </ac:graphicFrameMkLst>
        </pc:graphicFrameChg>
        <pc:graphicFrameChg chg="add del mod">
          <ac:chgData name="Jun Cai" userId="57e790d697ad4281" providerId="LiveId" clId="{D7E6C09A-ACAA-4D68-A3CE-0EABD0922983}" dt="2019-08-19T06:16:37.210" v="1305" actId="1035"/>
          <ac:graphicFrameMkLst>
            <pc:docMk/>
            <pc:sldMk cId="0" sldId="466"/>
            <ac:graphicFrameMk id="53263" creationId="{00000000-0000-0000-0000-000000000000}"/>
          </ac:graphicFrameMkLst>
        </pc:graphicFrameChg>
        <pc:graphicFrameChg chg="del">
          <ac:chgData name="Jun Cai" userId="57e790d697ad4281" providerId="LiveId" clId="{D7E6C09A-ACAA-4D68-A3CE-0EABD0922983}" dt="2019-08-19T06:11:20.784" v="1083" actId="478"/>
          <ac:graphicFrameMkLst>
            <pc:docMk/>
            <pc:sldMk cId="0" sldId="466"/>
            <ac:graphicFrameMk id="53265" creationId="{00000000-0000-0000-0000-000000000000}"/>
          </ac:graphicFrameMkLst>
        </pc:graphicFrameChg>
      </pc:sldChg>
      <pc:sldChg chg="addSp modSp">
        <pc:chgData name="Jun Cai" userId="57e790d697ad4281" providerId="LiveId" clId="{D7E6C09A-ACAA-4D68-A3CE-0EABD0922983}" dt="2019-08-23T12:58:52.669" v="2347" actId="164"/>
        <pc:sldMkLst>
          <pc:docMk/>
          <pc:sldMk cId="0" sldId="488"/>
        </pc:sldMkLst>
        <pc:spChg chg="mod">
          <ac:chgData name="Jun Cai" userId="57e790d697ad4281" providerId="LiveId" clId="{D7E6C09A-ACAA-4D68-A3CE-0EABD0922983}" dt="2019-08-23T12:58:52.669" v="2347" actId="164"/>
          <ac:spMkLst>
            <pc:docMk/>
            <pc:sldMk cId="0" sldId="488"/>
            <ac:spMk id="54274" creationId="{00000000-0000-0000-0000-000000000000}"/>
          </ac:spMkLst>
        </pc:spChg>
        <pc:grpChg chg="add mod">
          <ac:chgData name="Jun Cai" userId="57e790d697ad4281" providerId="LiveId" clId="{D7E6C09A-ACAA-4D68-A3CE-0EABD0922983}" dt="2019-08-23T12:58:52.669" v="2347" actId="164"/>
          <ac:grpSpMkLst>
            <pc:docMk/>
            <pc:sldMk cId="0" sldId="488"/>
            <ac:grpSpMk id="2" creationId="{423C6FDC-A094-4086-8B27-A64B4FCEBE61}"/>
          </ac:grpSpMkLst>
        </pc:grpChg>
        <pc:graphicFrameChg chg="mod">
          <ac:chgData name="Jun Cai" userId="57e790d697ad4281" providerId="LiveId" clId="{D7E6C09A-ACAA-4D68-A3CE-0EABD0922983}" dt="2019-08-23T12:58:52.669" v="2347" actId="164"/>
          <ac:graphicFrameMkLst>
            <pc:docMk/>
            <pc:sldMk cId="0" sldId="488"/>
            <ac:graphicFrameMk id="54275" creationId="{00000000-0000-0000-0000-000000000000}"/>
          </ac:graphicFrameMkLst>
        </pc:graphicFrameChg>
      </pc:sldChg>
      <pc:sldChg chg="addSp delSp">
        <pc:chgData name="Jun Cai" userId="57e790d697ad4281" providerId="LiveId" clId="{D7E6C09A-ACAA-4D68-A3CE-0EABD0922983}" dt="2019-08-23T12:59:00.306" v="2350"/>
        <pc:sldMkLst>
          <pc:docMk/>
          <pc:sldMk cId="0" sldId="489"/>
        </pc:sldMkLst>
        <pc:spChg chg="del">
          <ac:chgData name="Jun Cai" userId="57e790d697ad4281" providerId="LiveId" clId="{D7E6C09A-ACAA-4D68-A3CE-0EABD0922983}" dt="2019-08-23T12:58:57.638" v="2348" actId="478"/>
          <ac:spMkLst>
            <pc:docMk/>
            <pc:sldMk cId="0" sldId="489"/>
            <ac:spMk id="55305" creationId="{00000000-0000-0000-0000-000000000000}"/>
          </ac:spMkLst>
        </pc:spChg>
        <pc:grpChg chg="add">
          <ac:chgData name="Jun Cai" userId="57e790d697ad4281" providerId="LiveId" clId="{D7E6C09A-ACAA-4D68-A3CE-0EABD0922983}" dt="2019-08-23T12:59:00.306" v="2350"/>
          <ac:grpSpMkLst>
            <pc:docMk/>
            <pc:sldMk cId="0" sldId="489"/>
            <ac:grpSpMk id="11" creationId="{4E6883F3-1BE4-440C-B9AC-D6C44D386C90}"/>
          </ac:grpSpMkLst>
        </pc:grpChg>
        <pc:graphicFrameChg chg="del">
          <ac:chgData name="Jun Cai" userId="57e790d697ad4281" providerId="LiveId" clId="{D7E6C09A-ACAA-4D68-A3CE-0EABD0922983}" dt="2019-08-23T12:58:59.775" v="2349" actId="478"/>
          <ac:graphicFrameMkLst>
            <pc:docMk/>
            <pc:sldMk cId="0" sldId="489"/>
            <ac:graphicFrameMk id="55306" creationId="{00000000-0000-0000-0000-000000000000}"/>
          </ac:graphicFrameMkLst>
        </pc:graphicFrameChg>
      </pc:sldChg>
      <pc:sldChg chg="addSp modSp">
        <pc:chgData name="Jun Cai" userId="57e790d697ad4281" providerId="LiveId" clId="{D7E6C09A-ACAA-4D68-A3CE-0EABD0922983}" dt="2019-08-23T13:07:29.795" v="2663" actId="1076"/>
        <pc:sldMkLst>
          <pc:docMk/>
          <pc:sldMk cId="0" sldId="490"/>
        </pc:sldMkLst>
        <pc:spChg chg="add mod">
          <ac:chgData name="Jun Cai" userId="57e790d697ad4281" providerId="LiveId" clId="{D7E6C09A-ACAA-4D68-A3CE-0EABD0922983}" dt="2019-08-23T13:06:47.368" v="2659" actId="207"/>
          <ac:spMkLst>
            <pc:docMk/>
            <pc:sldMk cId="0" sldId="490"/>
            <ac:spMk id="3" creationId="{6E184161-4261-4454-A29D-28F1F6307793}"/>
          </ac:spMkLst>
        </pc:spChg>
        <pc:spChg chg="mod">
          <ac:chgData name="Jun Cai" userId="57e790d697ad4281" providerId="LiveId" clId="{D7E6C09A-ACAA-4D68-A3CE-0EABD0922983}" dt="2019-08-23T13:05:23.981" v="2499" actId="164"/>
          <ac:spMkLst>
            <pc:docMk/>
            <pc:sldMk cId="0" sldId="490"/>
            <ac:spMk id="56322" creationId="{00000000-0000-0000-0000-000000000000}"/>
          </ac:spMkLst>
        </pc:spChg>
        <pc:spChg chg="mod">
          <ac:chgData name="Jun Cai" userId="57e790d697ad4281" providerId="LiveId" clId="{D7E6C09A-ACAA-4D68-A3CE-0EABD0922983}" dt="2019-08-23T13:05:41.054" v="2521" actId="1036"/>
          <ac:spMkLst>
            <pc:docMk/>
            <pc:sldMk cId="0" sldId="490"/>
            <ac:spMk id="167942" creationId="{00000000-0000-0000-0000-000000000000}"/>
          </ac:spMkLst>
        </pc:spChg>
        <pc:grpChg chg="add mod">
          <ac:chgData name="Jun Cai" userId="57e790d697ad4281" providerId="LiveId" clId="{D7E6C09A-ACAA-4D68-A3CE-0EABD0922983}" dt="2019-08-23T13:05:23.981" v="2499" actId="164"/>
          <ac:grpSpMkLst>
            <pc:docMk/>
            <pc:sldMk cId="0" sldId="490"/>
            <ac:grpSpMk id="2" creationId="{E0813752-05C1-4C48-8281-682CD43D6F27}"/>
          </ac:grpSpMkLst>
        </pc:grpChg>
        <pc:graphicFrameChg chg="mod">
          <ac:chgData name="Jun Cai" userId="57e790d697ad4281" providerId="LiveId" clId="{D7E6C09A-ACAA-4D68-A3CE-0EABD0922983}" dt="2019-08-23T13:05:23.981" v="2499" actId="164"/>
          <ac:graphicFrameMkLst>
            <pc:docMk/>
            <pc:sldMk cId="0" sldId="490"/>
            <ac:graphicFrameMk id="56323" creationId="{00000000-0000-0000-0000-000000000000}"/>
          </ac:graphicFrameMkLst>
        </pc:graphicFrameChg>
        <pc:graphicFrameChg chg="mod">
          <ac:chgData name="Jun Cai" userId="57e790d697ad4281" providerId="LiveId" clId="{D7E6C09A-ACAA-4D68-A3CE-0EABD0922983}" dt="2019-08-23T13:05:41.054" v="2521" actId="1036"/>
          <ac:graphicFrameMkLst>
            <pc:docMk/>
            <pc:sldMk cId="0" sldId="490"/>
            <ac:graphicFrameMk id="167943" creationId="{00000000-0000-0000-0000-000000000000}"/>
          </ac:graphicFrameMkLst>
        </pc:graphicFrameChg>
        <pc:graphicFrameChg chg="mod">
          <ac:chgData name="Jun Cai" userId="57e790d697ad4281" providerId="LiveId" clId="{D7E6C09A-ACAA-4D68-A3CE-0EABD0922983}" dt="2019-08-23T13:07:29.795" v="2663" actId="1076"/>
          <ac:graphicFrameMkLst>
            <pc:docMk/>
            <pc:sldMk cId="0" sldId="490"/>
            <ac:graphicFrameMk id="167944" creationId="{00000000-0000-0000-0000-000000000000}"/>
          </ac:graphicFrameMkLst>
        </pc:graphicFrameChg>
      </pc:sldChg>
      <pc:sldChg chg="addSp delSp modSp">
        <pc:chgData name="Jun Cai" userId="57e790d697ad4281" providerId="LiveId" clId="{D7E6C09A-ACAA-4D68-A3CE-0EABD0922983}" dt="2019-08-23T13:14:00.780" v="2706" actId="1036"/>
        <pc:sldMkLst>
          <pc:docMk/>
          <pc:sldMk cId="0" sldId="491"/>
        </pc:sldMkLst>
        <pc:spChg chg="del">
          <ac:chgData name="Jun Cai" userId="57e790d697ad4281" providerId="LiveId" clId="{D7E6C09A-ACAA-4D68-A3CE-0EABD0922983}" dt="2019-08-23T13:07:42.276" v="2664" actId="478"/>
          <ac:spMkLst>
            <pc:docMk/>
            <pc:sldMk cId="0" sldId="491"/>
            <ac:spMk id="57346" creationId="{00000000-0000-0000-0000-000000000000}"/>
          </ac:spMkLst>
        </pc:spChg>
        <pc:spChg chg="mod">
          <ac:chgData name="Jun Cai" userId="57e790d697ad4281" providerId="LiveId" clId="{D7E6C09A-ACAA-4D68-A3CE-0EABD0922983}" dt="2019-08-23T13:07:53.897" v="2667" actId="1076"/>
          <ac:spMkLst>
            <pc:docMk/>
            <pc:sldMk cId="0" sldId="491"/>
            <ac:spMk id="57348" creationId="{00000000-0000-0000-0000-000000000000}"/>
          </ac:spMkLst>
        </pc:spChg>
        <pc:grpChg chg="add">
          <ac:chgData name="Jun Cai" userId="57e790d697ad4281" providerId="LiveId" clId="{D7E6C09A-ACAA-4D68-A3CE-0EABD0922983}" dt="2019-08-23T13:07:44.907" v="2666"/>
          <ac:grpSpMkLst>
            <pc:docMk/>
            <pc:sldMk cId="0" sldId="491"/>
            <ac:grpSpMk id="8" creationId="{6B0A855F-B88B-40CD-B188-399816D40607}"/>
          </ac:grpSpMkLst>
        </pc:grpChg>
        <pc:graphicFrameChg chg="del">
          <ac:chgData name="Jun Cai" userId="57e790d697ad4281" providerId="LiveId" clId="{D7E6C09A-ACAA-4D68-A3CE-0EABD0922983}" dt="2019-08-23T13:07:44.404" v="2665" actId="478"/>
          <ac:graphicFrameMkLst>
            <pc:docMk/>
            <pc:sldMk cId="0" sldId="491"/>
            <ac:graphicFrameMk id="57347" creationId="{00000000-0000-0000-0000-000000000000}"/>
          </ac:graphicFrameMkLst>
        </pc:graphicFrameChg>
        <pc:graphicFrameChg chg="del mod">
          <ac:chgData name="Jun Cai" userId="57e790d697ad4281" providerId="LiveId" clId="{D7E6C09A-ACAA-4D68-A3CE-0EABD0922983}" dt="2019-08-23T13:08:00.956" v="2670" actId="478"/>
          <ac:graphicFrameMkLst>
            <pc:docMk/>
            <pc:sldMk cId="0" sldId="491"/>
            <ac:graphicFrameMk id="57349" creationId="{00000000-0000-0000-0000-000000000000}"/>
          </ac:graphicFrameMkLst>
        </pc:graphicFrameChg>
        <pc:graphicFrameChg chg="mod">
          <ac:chgData name="Jun Cai" userId="57e790d697ad4281" providerId="LiveId" clId="{D7E6C09A-ACAA-4D68-A3CE-0EABD0922983}" dt="2019-08-23T13:09:37.946" v="2692"/>
          <ac:graphicFrameMkLst>
            <pc:docMk/>
            <pc:sldMk cId="0" sldId="491"/>
            <ac:graphicFrameMk id="168967" creationId="{00000000-0000-0000-0000-000000000000}"/>
          </ac:graphicFrameMkLst>
        </pc:graphicFrameChg>
        <pc:graphicFrameChg chg="mod">
          <ac:chgData name="Jun Cai" userId="57e790d697ad4281" providerId="LiveId" clId="{D7E6C09A-ACAA-4D68-A3CE-0EABD0922983}" dt="2019-08-23T13:14:00.780" v="2706" actId="1036"/>
          <ac:graphicFrameMkLst>
            <pc:docMk/>
            <pc:sldMk cId="0" sldId="491"/>
            <ac:graphicFrameMk id="168968" creationId="{00000000-0000-0000-0000-000000000000}"/>
          </ac:graphicFrameMkLst>
        </pc:graphicFrameChg>
      </pc:sldChg>
      <pc:sldChg chg="delSp modSp add del">
        <pc:chgData name="Jun Cai" userId="57e790d697ad4281" providerId="LiveId" clId="{D7E6C09A-ACAA-4D68-A3CE-0EABD0922983}" dt="2019-08-23T09:48:17.401" v="1596" actId="2696"/>
        <pc:sldMkLst>
          <pc:docMk/>
          <pc:sldMk cId="1029781925" sldId="517"/>
        </pc:sldMkLst>
        <pc:spChg chg="del">
          <ac:chgData name="Jun Cai" userId="57e790d697ad4281" providerId="LiveId" clId="{D7E6C09A-ACAA-4D68-A3CE-0EABD0922983}" dt="2019-08-19T03:59:12.606" v="43"/>
          <ac:spMkLst>
            <pc:docMk/>
            <pc:sldMk cId="1029781925" sldId="517"/>
            <ac:spMk id="2" creationId="{00000000-0000-0000-0000-000000000000}"/>
          </ac:spMkLst>
        </pc:spChg>
        <pc:spChg chg="mod">
          <ac:chgData name="Jun Cai" userId="57e790d697ad4281" providerId="LiveId" clId="{D7E6C09A-ACAA-4D68-A3CE-0EABD0922983}" dt="2019-08-23T08:27:01.064" v="1526"/>
          <ac:spMkLst>
            <pc:docMk/>
            <pc:sldMk cId="1029781925" sldId="517"/>
            <ac:spMk id="4" creationId="{00000000-0000-0000-0000-000000000000}"/>
          </ac:spMkLst>
        </pc:spChg>
        <pc:spChg chg="mod">
          <ac:chgData name="Jun Cai" userId="57e790d697ad4281" providerId="LiveId" clId="{D7E6C09A-ACAA-4D68-A3CE-0EABD0922983}" dt="2019-08-23T08:28:05.298" v="1584" actId="1035"/>
          <ac:spMkLst>
            <pc:docMk/>
            <pc:sldMk cId="1029781925" sldId="517"/>
            <ac:spMk id="11" creationId="{00000000-0000-0000-0000-000000000000}"/>
          </ac:spMkLst>
        </pc:spChg>
        <pc:spChg chg="mod">
          <ac:chgData name="Jun Cai" userId="57e790d697ad4281" providerId="LiveId" clId="{D7E6C09A-ACAA-4D68-A3CE-0EABD0922983}" dt="2019-08-23T08:28:19.595" v="1592" actId="1038"/>
          <ac:spMkLst>
            <pc:docMk/>
            <pc:sldMk cId="1029781925" sldId="517"/>
            <ac:spMk id="38" creationId="{00000000-0000-0000-0000-000000000000}"/>
          </ac:spMkLst>
        </pc:spChg>
        <pc:grpChg chg="mod">
          <ac:chgData name="Jun Cai" userId="57e790d697ad4281" providerId="LiveId" clId="{D7E6C09A-ACAA-4D68-A3CE-0EABD0922983}" dt="2019-08-23T08:28:13.657" v="1590" actId="1037"/>
          <ac:grpSpMkLst>
            <pc:docMk/>
            <pc:sldMk cId="1029781925" sldId="517"/>
            <ac:grpSpMk id="5" creationId="{00000000-0000-0000-0000-000000000000}"/>
          </ac:grpSpMkLst>
        </pc:grpChg>
      </pc:sldChg>
      <pc:sldChg chg="addSp delSp modSp add">
        <pc:chgData name="Jun Cai" userId="57e790d697ad4281" providerId="LiveId" clId="{D7E6C09A-ACAA-4D68-A3CE-0EABD0922983}" dt="2019-08-23T09:47:08.399" v="1595"/>
        <pc:sldMkLst>
          <pc:docMk/>
          <pc:sldMk cId="883895303" sldId="519"/>
        </pc:sldMkLst>
        <pc:spChg chg="add">
          <ac:chgData name="Jun Cai" userId="57e790d697ad4281" providerId="LiveId" clId="{D7E6C09A-ACAA-4D68-A3CE-0EABD0922983}" dt="2019-08-19T03:59:14.607" v="44"/>
          <ac:spMkLst>
            <pc:docMk/>
            <pc:sldMk cId="883895303" sldId="519"/>
            <ac:spMk id="21" creationId="{691C8FB2-B739-4447-BE4F-B6B72BB3030C}"/>
          </ac:spMkLst>
        </pc:spChg>
        <pc:spChg chg="del">
          <ac:chgData name="Jun Cai" userId="57e790d697ad4281" providerId="LiveId" clId="{D7E6C09A-ACAA-4D68-A3CE-0EABD0922983}" dt="2019-08-19T03:59:07.356" v="42" actId="478"/>
          <ac:spMkLst>
            <pc:docMk/>
            <pc:sldMk cId="883895303" sldId="519"/>
            <ac:spMk id="21509" creationId="{00000000-0000-0000-0000-000000000000}"/>
          </ac:spMkLst>
        </pc:spChg>
        <pc:cxnChg chg="mod">
          <ac:chgData name="Jun Cai" userId="57e790d697ad4281" providerId="LiveId" clId="{D7E6C09A-ACAA-4D68-A3CE-0EABD0922983}" dt="2019-08-23T09:47:08.399" v="1595"/>
          <ac:cxnSpMkLst>
            <pc:docMk/>
            <pc:sldMk cId="883895303" sldId="519"/>
            <ac:cxnSpMk id="21515" creationId="{00000000-0000-0000-0000-000000000000}"/>
          </ac:cxnSpMkLst>
        </pc:cxnChg>
      </pc:sldChg>
      <pc:sldChg chg="addSp delSp modSp add">
        <pc:chgData name="Jun Cai" userId="57e790d697ad4281" providerId="LiveId" clId="{D7E6C09A-ACAA-4D68-A3CE-0EABD0922983}" dt="2019-08-19T04:00:31.961" v="194" actId="1076"/>
        <pc:sldMkLst>
          <pc:docMk/>
          <pc:sldMk cId="2595320532" sldId="520"/>
        </pc:sldMkLst>
        <pc:spChg chg="add mod">
          <ac:chgData name="Jun Cai" userId="57e790d697ad4281" providerId="LiveId" clId="{D7E6C09A-ACAA-4D68-A3CE-0EABD0922983}" dt="2019-08-19T04:00:31.961" v="194" actId="1076"/>
          <ac:spMkLst>
            <pc:docMk/>
            <pc:sldMk cId="2595320532" sldId="520"/>
            <ac:spMk id="29" creationId="{C8CC3F3C-A4A6-4F9F-AB35-E3F65B6CFAA2}"/>
          </ac:spMkLst>
        </pc:spChg>
        <pc:spChg chg="del">
          <ac:chgData name="Jun Cai" userId="57e790d697ad4281" providerId="LiveId" clId="{D7E6C09A-ACAA-4D68-A3CE-0EABD0922983}" dt="2019-08-19T03:59:32.664" v="45" actId="478"/>
          <ac:spMkLst>
            <pc:docMk/>
            <pc:sldMk cId="2595320532" sldId="520"/>
            <ac:spMk id="22535" creationId="{00000000-0000-0000-0000-000000000000}"/>
          </ac:spMkLst>
        </pc:spChg>
        <pc:spChg chg="mod">
          <ac:chgData name="Jun Cai" userId="57e790d697ad4281" providerId="LiveId" clId="{D7E6C09A-ACAA-4D68-A3CE-0EABD0922983}" dt="2019-08-19T03:59:41.820" v="60" actId="1035"/>
          <ac:spMkLst>
            <pc:docMk/>
            <pc:sldMk cId="2595320532" sldId="520"/>
            <ac:spMk id="22536" creationId="{00000000-0000-0000-0000-000000000000}"/>
          </ac:spMkLst>
        </pc:spChg>
        <pc:grpChg chg="mod">
          <ac:chgData name="Jun Cai" userId="57e790d697ad4281" providerId="LiveId" clId="{D7E6C09A-ACAA-4D68-A3CE-0EABD0922983}" dt="2019-08-19T03:59:41.820" v="60" actId="1035"/>
          <ac:grpSpMkLst>
            <pc:docMk/>
            <pc:sldMk cId="2595320532" sldId="520"/>
            <ac:grpSpMk id="22533" creationId="{00000000-0000-0000-0000-000000000000}"/>
          </ac:grpSpMkLst>
        </pc:grpChg>
        <pc:grpChg chg="mod">
          <ac:chgData name="Jun Cai" userId="57e790d697ad4281" providerId="LiveId" clId="{D7E6C09A-ACAA-4D68-A3CE-0EABD0922983}" dt="2019-08-19T03:59:41.820" v="60" actId="1035"/>
          <ac:grpSpMkLst>
            <pc:docMk/>
            <pc:sldMk cId="2595320532" sldId="520"/>
            <ac:grpSpMk id="22534" creationId="{00000000-0000-0000-0000-000000000000}"/>
          </ac:grpSpMkLst>
        </pc:grpChg>
      </pc:sldChg>
      <pc:sldChg chg="addSp delSp modSp add">
        <pc:chgData name="Jun Cai" userId="57e790d697ad4281" providerId="LiveId" clId="{D7E6C09A-ACAA-4D68-A3CE-0EABD0922983}" dt="2019-08-23T12:32:38.845" v="1956"/>
        <pc:sldMkLst>
          <pc:docMk/>
          <pc:sldMk cId="191256202" sldId="521"/>
        </pc:sldMkLst>
        <pc:spChg chg="mod">
          <ac:chgData name="Jun Cai" userId="57e790d697ad4281" providerId="LiveId" clId="{D7E6C09A-ACAA-4D68-A3CE-0EABD0922983}" dt="2019-08-19T06:17:22.492" v="1315" actId="207"/>
          <ac:spMkLst>
            <pc:docMk/>
            <pc:sldMk cId="191256202" sldId="521"/>
            <ac:spMk id="2" creationId="{00000000-0000-0000-0000-000000000000}"/>
          </ac:spMkLst>
        </pc:spChg>
        <pc:spChg chg="del mod topLvl">
          <ac:chgData name="Jun Cai" userId="57e790d697ad4281" providerId="LiveId" clId="{D7E6C09A-ACAA-4D68-A3CE-0EABD0922983}" dt="2019-08-19T04:26:03.464" v="716" actId="478"/>
          <ac:spMkLst>
            <pc:docMk/>
            <pc:sldMk cId="191256202" sldId="521"/>
            <ac:spMk id="4" creationId="{00000000-0000-0000-0000-000000000000}"/>
          </ac:spMkLst>
        </pc:spChg>
        <pc:spChg chg="add del">
          <ac:chgData name="Jun Cai" userId="57e790d697ad4281" providerId="LiveId" clId="{D7E6C09A-ACAA-4D68-A3CE-0EABD0922983}" dt="2019-08-19T04:30:16.005" v="739"/>
          <ac:spMkLst>
            <pc:docMk/>
            <pc:sldMk cId="191256202" sldId="521"/>
            <ac:spMk id="8" creationId="{4C0FEB64-B74D-41B1-9E4C-3C19125731B1}"/>
          </ac:spMkLst>
        </pc:spChg>
        <pc:spChg chg="add mod">
          <ac:chgData name="Jun Cai" userId="57e790d697ad4281" providerId="LiveId" clId="{D7E6C09A-ACAA-4D68-A3CE-0EABD0922983}" dt="2019-08-23T12:32:38.845" v="1956"/>
          <ac:spMkLst>
            <pc:docMk/>
            <pc:sldMk cId="191256202" sldId="521"/>
            <ac:spMk id="8" creationId="{C300B098-CFC7-4B06-8400-4F41524F5108}"/>
          </ac:spMkLst>
        </pc:spChg>
        <pc:spChg chg="add del">
          <ac:chgData name="Jun Cai" userId="57e790d697ad4281" providerId="LiveId" clId="{D7E6C09A-ACAA-4D68-A3CE-0EABD0922983}" dt="2019-08-19T04:36:00.813" v="801" actId="478"/>
          <ac:spMkLst>
            <pc:docMk/>
            <pc:sldMk cId="191256202" sldId="521"/>
            <ac:spMk id="15" creationId="{18EC6128-4A51-4470-951F-C5A05A0FF844}"/>
          </ac:spMkLst>
        </pc:spChg>
        <pc:spChg chg="add del">
          <ac:chgData name="Jun Cai" userId="57e790d697ad4281" providerId="LiveId" clId="{D7E6C09A-ACAA-4D68-A3CE-0EABD0922983}" dt="2019-08-19T04:35:59.367" v="800"/>
          <ac:spMkLst>
            <pc:docMk/>
            <pc:sldMk cId="191256202" sldId="521"/>
            <ac:spMk id="16" creationId="{21647E87-CA12-4BEF-ABBE-0FF636CD96EC}"/>
          </ac:spMkLst>
        </pc:spChg>
        <pc:spChg chg="add mod">
          <ac:chgData name="Jun Cai" userId="57e790d697ad4281" providerId="LiveId" clId="{D7E6C09A-ACAA-4D68-A3CE-0EABD0922983}" dt="2019-08-19T06:09:16.831" v="1057" actId="6549"/>
          <ac:spMkLst>
            <pc:docMk/>
            <pc:sldMk cId="191256202" sldId="521"/>
            <ac:spMk id="17" creationId="{B98D8EEC-A26A-4C20-A59A-267F2BD66FB9}"/>
          </ac:spMkLst>
        </pc:spChg>
        <pc:grpChg chg="del">
          <ac:chgData name="Jun Cai" userId="57e790d697ad4281" providerId="LiveId" clId="{D7E6C09A-ACAA-4D68-A3CE-0EABD0922983}" dt="2019-08-19T04:25:41.226" v="672" actId="478"/>
          <ac:grpSpMkLst>
            <pc:docMk/>
            <pc:sldMk cId="191256202" sldId="521"/>
            <ac:grpSpMk id="6" creationId="{00000000-0000-0000-0000-000000000000}"/>
          </ac:grpSpMkLst>
        </pc:grpChg>
        <pc:graphicFrameChg chg="mod">
          <ac:chgData name="Jun Cai" userId="57e790d697ad4281" providerId="LiveId" clId="{D7E6C09A-ACAA-4D68-A3CE-0EABD0922983}" dt="2019-08-23T12:30:12.950" v="1895" actId="1076"/>
          <ac:graphicFrameMkLst>
            <pc:docMk/>
            <pc:sldMk cId="191256202" sldId="521"/>
            <ac:graphicFrameMk id="3" creationId="{00000000-0000-0000-0000-000000000000}"/>
          </ac:graphicFrameMkLst>
        </pc:graphicFrameChg>
        <pc:graphicFrameChg chg="del topLvl">
          <ac:chgData name="Jun Cai" userId="57e790d697ad4281" providerId="LiveId" clId="{D7E6C09A-ACAA-4D68-A3CE-0EABD0922983}" dt="2019-08-19T04:25:41.226" v="672" actId="478"/>
          <ac:graphicFrameMkLst>
            <pc:docMk/>
            <pc:sldMk cId="191256202" sldId="521"/>
            <ac:graphicFrameMk id="5" creationId="{00000000-0000-0000-0000-000000000000}"/>
          </ac:graphicFrameMkLst>
        </pc:graphicFrameChg>
        <pc:graphicFrameChg chg="mod">
          <ac:chgData name="Jun Cai" userId="57e790d697ad4281" providerId="LiveId" clId="{D7E6C09A-ACAA-4D68-A3CE-0EABD0922983}" dt="2019-08-23T12:30:21.120" v="1898" actId="1076"/>
          <ac:graphicFrameMkLst>
            <pc:docMk/>
            <pc:sldMk cId="191256202" sldId="521"/>
            <ac:graphicFrameMk id="7" creationId="{00000000-0000-0000-0000-000000000000}"/>
          </ac:graphicFrameMkLst>
        </pc:graphicFrameChg>
        <pc:graphicFrameChg chg="mod">
          <ac:chgData name="Jun Cai" userId="57e790d697ad4281" providerId="LiveId" clId="{D7E6C09A-ACAA-4D68-A3CE-0EABD0922983}" dt="2019-08-23T12:30:19.820" v="1897" actId="1076"/>
          <ac:graphicFrameMkLst>
            <pc:docMk/>
            <pc:sldMk cId="191256202" sldId="521"/>
            <ac:graphicFrameMk id="9" creationId="{00000000-0000-0000-0000-000000000000}"/>
          </ac:graphicFrameMkLst>
        </pc:graphicFrameChg>
        <pc:graphicFrameChg chg="del">
          <ac:chgData name="Jun Cai" userId="57e790d697ad4281" providerId="LiveId" clId="{D7E6C09A-ACAA-4D68-A3CE-0EABD0922983}" dt="2019-08-19T04:27:53.840" v="726" actId="478"/>
          <ac:graphicFrameMkLst>
            <pc:docMk/>
            <pc:sldMk cId="191256202" sldId="521"/>
            <ac:graphicFrameMk id="11" creationId="{00000000-0000-0000-0000-000000000000}"/>
          </ac:graphicFrameMkLst>
        </pc:graphicFrameChg>
        <pc:graphicFrameChg chg="add del mod">
          <ac:chgData name="Jun Cai" userId="57e790d697ad4281" providerId="LiveId" clId="{D7E6C09A-ACAA-4D68-A3CE-0EABD0922983}" dt="2019-08-19T06:09:20.189" v="1058" actId="478"/>
          <ac:graphicFrameMkLst>
            <pc:docMk/>
            <pc:sldMk cId="191256202" sldId="521"/>
            <ac:graphicFrameMk id="12" creationId="{552F43E1-3EA8-4929-A5CC-D28A08FC4023}"/>
          </ac:graphicFrameMkLst>
        </pc:graphicFrameChg>
        <pc:graphicFrameChg chg="add mod">
          <ac:chgData name="Jun Cai" userId="57e790d697ad4281" providerId="LiveId" clId="{D7E6C09A-ACAA-4D68-A3CE-0EABD0922983}" dt="2019-08-23T12:30:04.544" v="1892" actId="1036"/>
          <ac:graphicFrameMkLst>
            <pc:docMk/>
            <pc:sldMk cId="191256202" sldId="521"/>
            <ac:graphicFrameMk id="14" creationId="{190E1221-135D-4191-A3B9-325659A82F3C}"/>
          </ac:graphicFrameMkLst>
        </pc:graphicFrameChg>
        <pc:cxnChg chg="del">
          <ac:chgData name="Jun Cai" userId="57e790d697ad4281" providerId="LiveId" clId="{D7E6C09A-ACAA-4D68-A3CE-0EABD0922983}" dt="2019-08-19T04:27:57.200" v="727" actId="478"/>
          <ac:cxnSpMkLst>
            <pc:docMk/>
            <pc:sldMk cId="191256202" sldId="521"/>
            <ac:cxnSpMk id="13" creationId="{00000000-0000-0000-0000-000000000000}"/>
          </ac:cxnSpMkLst>
        </pc:cxnChg>
      </pc:sldChg>
      <pc:sldChg chg="addSp delSp modSp add">
        <pc:chgData name="Jun Cai" userId="57e790d697ad4281" providerId="LiveId" clId="{D7E6C09A-ACAA-4D68-A3CE-0EABD0922983}" dt="2019-08-23T12:32:26.471" v="1946"/>
        <pc:sldMkLst>
          <pc:docMk/>
          <pc:sldMk cId="1842393152" sldId="522"/>
        </pc:sldMkLst>
        <pc:spChg chg="mod">
          <ac:chgData name="Jun Cai" userId="57e790d697ad4281" providerId="LiveId" clId="{D7E6C09A-ACAA-4D68-A3CE-0EABD0922983}" dt="2019-08-19T06:17:15.257" v="1313" actId="207"/>
          <ac:spMkLst>
            <pc:docMk/>
            <pc:sldMk cId="1842393152" sldId="522"/>
            <ac:spMk id="2" creationId="{00000000-0000-0000-0000-000000000000}"/>
          </ac:spMkLst>
        </pc:spChg>
        <pc:spChg chg="add mod">
          <ac:chgData name="Jun Cai" userId="57e790d697ad4281" providerId="LiveId" clId="{D7E6C09A-ACAA-4D68-A3CE-0EABD0922983}" dt="2019-08-23T12:32:26.471" v="1946"/>
          <ac:spMkLst>
            <pc:docMk/>
            <pc:sldMk cId="1842393152" sldId="522"/>
            <ac:spMk id="8" creationId="{CC382D24-0D32-429D-8DA9-4B6605DF9414}"/>
          </ac:spMkLst>
        </pc:spChg>
        <pc:spChg chg="mod">
          <ac:chgData name="Jun Cai" userId="57e790d697ad4281" providerId="LiveId" clId="{D7E6C09A-ACAA-4D68-A3CE-0EABD0922983}" dt="2019-08-19T06:08:52.131" v="1054" actId="6549"/>
          <ac:spMkLst>
            <pc:docMk/>
            <pc:sldMk cId="1842393152" sldId="522"/>
            <ac:spMk id="12" creationId="{3FC8F1FC-4D33-46E6-A901-D77C912BF01B}"/>
          </ac:spMkLst>
        </pc:spChg>
        <pc:grpChg chg="del">
          <ac:chgData name="Jun Cai" userId="57e790d697ad4281" providerId="LiveId" clId="{D7E6C09A-ACAA-4D68-A3CE-0EABD0922983}" dt="2019-08-19T06:07:31.601" v="1037" actId="478"/>
          <ac:grpSpMkLst>
            <pc:docMk/>
            <pc:sldMk cId="1842393152" sldId="522"/>
            <ac:grpSpMk id="6" creationId="{00000000-0000-0000-0000-000000000000}"/>
          </ac:grpSpMkLst>
        </pc:grpChg>
        <pc:graphicFrameChg chg="mod">
          <ac:chgData name="Jun Cai" userId="57e790d697ad4281" providerId="LiveId" clId="{D7E6C09A-ACAA-4D68-A3CE-0EABD0922983}" dt="2019-08-19T06:10:36.085" v="1079" actId="1076"/>
          <ac:graphicFrameMkLst>
            <pc:docMk/>
            <pc:sldMk cId="1842393152" sldId="522"/>
            <ac:graphicFrameMk id="3" creationId="{00000000-0000-0000-0000-000000000000}"/>
          </ac:graphicFrameMkLst>
        </pc:graphicFrameChg>
        <pc:graphicFrameChg chg="mod">
          <ac:chgData name="Jun Cai" userId="57e790d697ad4281" providerId="LiveId" clId="{D7E6C09A-ACAA-4D68-A3CE-0EABD0922983}" dt="2019-08-23T12:31:12.691" v="1929" actId="1076"/>
          <ac:graphicFrameMkLst>
            <pc:docMk/>
            <pc:sldMk cId="1842393152" sldId="522"/>
            <ac:graphicFrameMk id="7" creationId="{00000000-0000-0000-0000-000000000000}"/>
          </ac:graphicFrameMkLst>
        </pc:graphicFrameChg>
        <pc:graphicFrameChg chg="mod">
          <ac:chgData name="Jun Cai" userId="57e790d697ad4281" providerId="LiveId" clId="{D7E6C09A-ACAA-4D68-A3CE-0EABD0922983}" dt="2019-08-23T12:31:05.561" v="1928" actId="1076"/>
          <ac:graphicFrameMkLst>
            <pc:docMk/>
            <pc:sldMk cId="1842393152" sldId="522"/>
            <ac:graphicFrameMk id="9" creationId="{00000000-0000-0000-0000-000000000000}"/>
          </ac:graphicFrameMkLst>
        </pc:graphicFrameChg>
        <pc:graphicFrameChg chg="del">
          <ac:chgData name="Jun Cai" userId="57e790d697ad4281" providerId="LiveId" clId="{D7E6C09A-ACAA-4D68-A3CE-0EABD0922983}" dt="2019-08-19T06:07:47.662" v="1040" actId="478"/>
          <ac:graphicFrameMkLst>
            <pc:docMk/>
            <pc:sldMk cId="1842393152" sldId="522"/>
            <ac:graphicFrameMk id="11" creationId="{00000000-0000-0000-0000-000000000000}"/>
          </ac:graphicFrameMkLst>
        </pc:graphicFrameChg>
        <pc:graphicFrameChg chg="add mod">
          <ac:chgData name="Jun Cai" userId="57e790d697ad4281" providerId="LiveId" clId="{D7E6C09A-ACAA-4D68-A3CE-0EABD0922983}" dt="2019-08-23T12:30:43.405" v="1923" actId="1036"/>
          <ac:graphicFrameMkLst>
            <pc:docMk/>
            <pc:sldMk cId="1842393152" sldId="522"/>
            <ac:graphicFrameMk id="14" creationId="{A8C769BD-94A5-4ED0-94E7-9B6FFFF5EF07}"/>
          </ac:graphicFrameMkLst>
        </pc:graphicFrameChg>
        <pc:cxnChg chg="del">
          <ac:chgData name="Jun Cai" userId="57e790d697ad4281" providerId="LiveId" clId="{D7E6C09A-ACAA-4D68-A3CE-0EABD0922983}" dt="2019-08-19T06:07:50.725" v="1041" actId="478"/>
          <ac:cxnSpMkLst>
            <pc:docMk/>
            <pc:sldMk cId="1842393152" sldId="522"/>
            <ac:cxnSpMk id="13" creationId="{00000000-0000-0000-0000-000000000000}"/>
          </ac:cxnSpMkLst>
        </pc:cxnChg>
      </pc:sldChg>
      <pc:sldChg chg="addSp delSp modSp add">
        <pc:chgData name="Jun Cai" userId="57e790d697ad4281" providerId="LiveId" clId="{D7E6C09A-ACAA-4D68-A3CE-0EABD0922983}" dt="2019-08-19T06:17:08.835" v="1311" actId="2711"/>
        <pc:sldMkLst>
          <pc:docMk/>
          <pc:sldMk cId="3107303744" sldId="523"/>
        </pc:sldMkLst>
        <pc:spChg chg="add mod">
          <ac:chgData name="Jun Cai" userId="57e790d697ad4281" providerId="LiveId" clId="{D7E6C09A-ACAA-4D68-A3CE-0EABD0922983}" dt="2019-08-19T06:17:08.835" v="1311" actId="2711"/>
          <ac:spMkLst>
            <pc:docMk/>
            <pc:sldMk cId="3107303744" sldId="523"/>
            <ac:spMk id="9" creationId="{C6020BB5-24AE-46CD-A820-ED6F7BD068A2}"/>
          </ac:spMkLst>
        </pc:spChg>
        <pc:spChg chg="add">
          <ac:chgData name="Jun Cai" userId="57e790d697ad4281" providerId="LiveId" clId="{D7E6C09A-ACAA-4D68-A3CE-0EABD0922983}" dt="2019-08-19T06:07:13.632" v="1032"/>
          <ac:spMkLst>
            <pc:docMk/>
            <pc:sldMk cId="3107303744" sldId="523"/>
            <ac:spMk id="10" creationId="{8323F891-424F-45D0-8924-8E00CEAD1065}"/>
          </ac:spMkLst>
        </pc:spChg>
        <pc:spChg chg="del mod">
          <ac:chgData name="Jun Cai" userId="57e790d697ad4281" providerId="LiveId" clId="{D7E6C09A-ACAA-4D68-A3CE-0EABD0922983}" dt="2019-08-19T06:07:00.757" v="1031" actId="478"/>
          <ac:spMkLst>
            <pc:docMk/>
            <pc:sldMk cId="3107303744" sldId="523"/>
            <ac:spMk id="12" creationId="{3FC8F1FC-4D33-46E6-A901-D77C912BF01B}"/>
          </ac:spMkLst>
        </pc:spChg>
        <pc:grpChg chg="mod">
          <ac:chgData name="Jun Cai" userId="57e790d697ad4281" providerId="LiveId" clId="{D7E6C09A-ACAA-4D68-A3CE-0EABD0922983}" dt="2019-08-19T06:07:21.195" v="1035" actId="1076"/>
          <ac:grpSpMkLst>
            <pc:docMk/>
            <pc:sldMk cId="3107303744" sldId="523"/>
            <ac:grpSpMk id="15" creationId="{A753E366-65E5-4A75-903B-4094ACECE9E4}"/>
          </ac:grpSpMkLst>
        </pc:grpChg>
        <pc:graphicFrameChg chg="mod">
          <ac:chgData name="Jun Cai" userId="57e790d697ad4281" providerId="LiveId" clId="{D7E6C09A-ACAA-4D68-A3CE-0EABD0922983}" dt="2019-08-19T06:07:16.257" v="1033" actId="1076"/>
          <ac:graphicFrameMkLst>
            <pc:docMk/>
            <pc:sldMk cId="3107303744" sldId="523"/>
            <ac:graphicFrameMk id="3" creationId="{00000000-0000-0000-0000-000000000000}"/>
          </ac:graphicFrameMkLst>
        </pc:graphicFrameChg>
        <pc:graphicFrameChg chg="mod">
          <ac:chgData name="Jun Cai" userId="57e790d697ad4281" providerId="LiveId" clId="{D7E6C09A-ACAA-4D68-A3CE-0EABD0922983}" dt="2019-08-19T06:07:18.273" v="1034" actId="1076"/>
          <ac:graphicFrameMkLst>
            <pc:docMk/>
            <pc:sldMk cId="3107303744" sldId="523"/>
            <ac:graphicFrameMk id="14" creationId="{F315CC3B-97EE-49FD-8D15-CAEEE433C1EE}"/>
          </ac:graphicFrameMkLst>
        </pc:graphicFrameChg>
        <pc:graphicFrameChg chg="mod">
          <ac:chgData name="Jun Cai" userId="57e790d697ad4281" providerId="LiveId" clId="{D7E6C09A-ACAA-4D68-A3CE-0EABD0922983}" dt="2019-08-19T06:05:10.133" v="961"/>
          <ac:graphicFrameMkLst>
            <pc:docMk/>
            <pc:sldMk cId="3107303744" sldId="523"/>
            <ac:graphicFrameMk id="16" creationId="{6496A80E-CA45-48B8-B526-71BEA152AED5}"/>
          </ac:graphicFrameMkLst>
        </pc:graphicFrameChg>
        <pc:graphicFrameChg chg="mod">
          <ac:chgData name="Jun Cai" userId="57e790d697ad4281" providerId="LiveId" clId="{D7E6C09A-ACAA-4D68-A3CE-0EABD0922983}" dt="2019-08-19T06:07:22.179" v="1036" actId="1076"/>
          <ac:graphicFrameMkLst>
            <pc:docMk/>
            <pc:sldMk cId="3107303744" sldId="523"/>
            <ac:graphicFrameMk id="18" creationId="{EB2C3AF0-F3BD-4FBB-85D3-3F3554CAD40A}"/>
          </ac:graphicFrameMkLst>
        </pc:graphicFrameChg>
      </pc:sldChg>
      <pc:sldChg chg="modSp add">
        <pc:chgData name="Jun Cai" userId="57e790d697ad4281" providerId="LiveId" clId="{D7E6C09A-ACAA-4D68-A3CE-0EABD0922983}" dt="2019-08-23T10:07:41.099" v="1664" actId="14100"/>
        <pc:sldMkLst>
          <pc:docMk/>
          <pc:sldMk cId="3059862395" sldId="581"/>
        </pc:sldMkLst>
        <pc:spChg chg="mod">
          <ac:chgData name="Jun Cai" userId="57e790d697ad4281" providerId="LiveId" clId="{D7E6C09A-ACAA-4D68-A3CE-0EABD0922983}" dt="2019-08-23T10:04:04.173" v="1599" actId="207"/>
          <ac:spMkLst>
            <pc:docMk/>
            <pc:sldMk cId="3059862395" sldId="581"/>
            <ac:spMk id="2" creationId="{00000000-0000-0000-0000-000000000000}"/>
          </ac:spMkLst>
        </pc:spChg>
        <pc:spChg chg="mod">
          <ac:chgData name="Jun Cai" userId="57e790d697ad4281" providerId="LiveId" clId="{D7E6C09A-ACAA-4D68-A3CE-0EABD0922983}" dt="2019-08-23T10:04:04.173" v="1599" actId="207"/>
          <ac:spMkLst>
            <pc:docMk/>
            <pc:sldMk cId="3059862395" sldId="581"/>
            <ac:spMk id="4" creationId="{00000000-0000-0000-0000-000000000000}"/>
          </ac:spMkLst>
        </pc:spChg>
        <pc:spChg chg="mod">
          <ac:chgData name="Jun Cai" userId="57e790d697ad4281" providerId="LiveId" clId="{D7E6C09A-ACAA-4D68-A3CE-0EABD0922983}" dt="2019-08-23T10:07:13.908" v="1652" actId="1035"/>
          <ac:spMkLst>
            <pc:docMk/>
            <pc:sldMk cId="3059862395" sldId="581"/>
            <ac:spMk id="11" creationId="{00000000-0000-0000-0000-000000000000}"/>
          </ac:spMkLst>
        </pc:spChg>
        <pc:grpChg chg="mod">
          <ac:chgData name="Jun Cai" userId="57e790d697ad4281" providerId="LiveId" clId="{D7E6C09A-ACAA-4D68-A3CE-0EABD0922983}" dt="2019-08-23T10:05:27.641" v="1609"/>
          <ac:grpSpMkLst>
            <pc:docMk/>
            <pc:sldMk cId="3059862395" sldId="581"/>
            <ac:grpSpMk id="10" creationId="{00000000-0000-0000-0000-000000000000}"/>
          </ac:grpSpMkLst>
        </pc:grpChg>
        <pc:graphicFrameChg chg="mod">
          <ac:chgData name="Jun Cai" userId="57e790d697ad4281" providerId="LiveId" clId="{D7E6C09A-ACAA-4D68-A3CE-0EABD0922983}" dt="2019-08-23T10:04:40.327" v="1603"/>
          <ac:graphicFrameMkLst>
            <pc:docMk/>
            <pc:sldMk cId="3059862395" sldId="581"/>
            <ac:graphicFrameMk id="3" creationId="{00000000-0000-0000-0000-000000000000}"/>
          </ac:graphicFrameMkLst>
        </pc:graphicFrameChg>
        <pc:graphicFrameChg chg="mod">
          <ac:chgData name="Jun Cai" userId="57e790d697ad4281" providerId="LiveId" clId="{D7E6C09A-ACAA-4D68-A3CE-0EABD0922983}" dt="2019-08-23T10:05:08.245" v="1606"/>
          <ac:graphicFrameMkLst>
            <pc:docMk/>
            <pc:sldMk cId="3059862395" sldId="581"/>
            <ac:graphicFrameMk id="5" creationId="{00000000-0000-0000-0000-000000000000}"/>
          </ac:graphicFrameMkLst>
        </pc:graphicFrameChg>
        <pc:graphicFrameChg chg="mod">
          <ac:chgData name="Jun Cai" userId="57e790d697ad4281" providerId="LiveId" clId="{D7E6C09A-ACAA-4D68-A3CE-0EABD0922983}" dt="2019-08-23T10:05:54.588" v="1612"/>
          <ac:graphicFrameMkLst>
            <pc:docMk/>
            <pc:sldMk cId="3059862395" sldId="581"/>
            <ac:graphicFrameMk id="7" creationId="{00000000-0000-0000-0000-000000000000}"/>
          </ac:graphicFrameMkLst>
        </pc:graphicFrameChg>
        <pc:graphicFrameChg chg="mod">
          <ac:chgData name="Jun Cai" userId="57e790d697ad4281" providerId="LiveId" clId="{D7E6C09A-ACAA-4D68-A3CE-0EABD0922983}" dt="2019-08-23T10:07:17.732" v="1661" actId="1035"/>
          <ac:graphicFrameMkLst>
            <pc:docMk/>
            <pc:sldMk cId="3059862395" sldId="581"/>
            <ac:graphicFrameMk id="8" creationId="{00000000-0000-0000-0000-000000000000}"/>
          </ac:graphicFrameMkLst>
        </pc:graphicFrameChg>
        <pc:graphicFrameChg chg="mod">
          <ac:chgData name="Jun Cai" userId="57e790d697ad4281" providerId="LiveId" clId="{D7E6C09A-ACAA-4D68-A3CE-0EABD0922983}" dt="2019-08-23T10:07:41.099" v="1664" actId="14100"/>
          <ac:graphicFrameMkLst>
            <pc:docMk/>
            <pc:sldMk cId="3059862395" sldId="581"/>
            <ac:graphicFrameMk id="9" creationId="{E0F58122-E617-456B-BC9C-537122B36D00}"/>
          </ac:graphicFrameMkLst>
        </pc:graphicFrameChg>
      </pc:sldChg>
    </pc:docChg>
  </pc:docChgLst>
  <pc:docChgLst>
    <pc:chgData name="Jun Cai" userId="57e790d697ad4281" providerId="LiveId" clId="{B890EF22-49B6-41BB-B5B2-0D1A31B221BB}"/>
    <pc:docChg chg="undo custSel addSld delSld modSld">
      <pc:chgData name="Jun Cai" userId="57e790d697ad4281" providerId="LiveId" clId="{B890EF22-49B6-41BB-B5B2-0D1A31B221BB}" dt="2020-02-03T07:35:06.320" v="202"/>
      <pc:docMkLst>
        <pc:docMk/>
      </pc:docMkLst>
      <pc:sldChg chg="addSp delSp modSp">
        <pc:chgData name="Jun Cai" userId="57e790d697ad4281" providerId="LiveId" clId="{B890EF22-49B6-41BB-B5B2-0D1A31B221BB}" dt="2020-02-03T07:34:50.209" v="198" actId="20577"/>
        <pc:sldMkLst>
          <pc:docMk/>
          <pc:sldMk cId="0" sldId="429"/>
        </pc:sldMkLst>
        <pc:spChg chg="mod">
          <ac:chgData name="Jun Cai" userId="57e790d697ad4281" providerId="LiveId" clId="{B890EF22-49B6-41BB-B5B2-0D1A31B221BB}" dt="2020-02-03T07:34:50.209" v="198" actId="20577"/>
          <ac:spMkLst>
            <pc:docMk/>
            <pc:sldMk cId="0" sldId="429"/>
            <ac:spMk id="20482" creationId="{00000000-0000-0000-0000-000000000000}"/>
          </ac:spMkLst>
        </pc:spChg>
        <pc:spChg chg="mod">
          <ac:chgData name="Jun Cai" userId="57e790d697ad4281" providerId="LiveId" clId="{B890EF22-49B6-41BB-B5B2-0D1A31B221BB}" dt="2020-02-03T04:30:54.765" v="147" actId="164"/>
          <ac:spMkLst>
            <pc:docMk/>
            <pc:sldMk cId="0" sldId="429"/>
            <ac:spMk id="20488" creationId="{00000000-0000-0000-0000-000000000000}"/>
          </ac:spMkLst>
        </pc:spChg>
        <pc:spChg chg="mod">
          <ac:chgData name="Jun Cai" userId="57e790d697ad4281" providerId="LiveId" clId="{B890EF22-49B6-41BB-B5B2-0D1A31B221BB}" dt="2020-02-03T04:31:10.632" v="166" actId="1076"/>
          <ac:spMkLst>
            <pc:docMk/>
            <pc:sldMk cId="0" sldId="429"/>
            <ac:spMk id="20489" creationId="{00000000-0000-0000-0000-000000000000}"/>
          </ac:spMkLst>
        </pc:spChg>
        <pc:spChg chg="mod">
          <ac:chgData name="Jun Cai" userId="57e790d697ad4281" providerId="LiveId" clId="{B890EF22-49B6-41BB-B5B2-0D1A31B221BB}" dt="2020-02-03T04:32:36.571" v="180" actId="14100"/>
          <ac:spMkLst>
            <pc:docMk/>
            <pc:sldMk cId="0" sldId="429"/>
            <ac:spMk id="20497" creationId="{00000000-0000-0000-0000-000000000000}"/>
          </ac:spMkLst>
        </pc:spChg>
        <pc:spChg chg="del mod">
          <ac:chgData name="Jun Cai" userId="57e790d697ad4281" providerId="LiveId" clId="{B890EF22-49B6-41BB-B5B2-0D1A31B221BB}" dt="2020-02-03T04:20:06.102" v="36" actId="478"/>
          <ac:spMkLst>
            <pc:docMk/>
            <pc:sldMk cId="0" sldId="429"/>
            <ac:spMk id="20502" creationId="{00000000-0000-0000-0000-000000000000}"/>
          </ac:spMkLst>
        </pc:spChg>
        <pc:spChg chg="mod">
          <ac:chgData name="Jun Cai" userId="57e790d697ad4281" providerId="LiveId" clId="{B890EF22-49B6-41BB-B5B2-0D1A31B221BB}" dt="2020-02-03T04:30:54.765" v="147" actId="164"/>
          <ac:spMkLst>
            <pc:docMk/>
            <pc:sldMk cId="0" sldId="429"/>
            <ac:spMk id="113675" creationId="{00000000-0000-0000-0000-000000000000}"/>
          </ac:spMkLst>
        </pc:spChg>
        <pc:spChg chg="mod">
          <ac:chgData name="Jun Cai" userId="57e790d697ad4281" providerId="LiveId" clId="{B890EF22-49B6-41BB-B5B2-0D1A31B221BB}" dt="2020-02-03T04:30:54.765" v="147" actId="164"/>
          <ac:spMkLst>
            <pc:docMk/>
            <pc:sldMk cId="0" sldId="429"/>
            <ac:spMk id="113676" creationId="{00000000-0000-0000-0000-000000000000}"/>
          </ac:spMkLst>
        </pc:spChg>
        <pc:spChg chg="mod">
          <ac:chgData name="Jun Cai" userId="57e790d697ad4281" providerId="LiveId" clId="{B890EF22-49B6-41BB-B5B2-0D1A31B221BB}" dt="2020-02-03T04:30:54.765" v="147" actId="164"/>
          <ac:spMkLst>
            <pc:docMk/>
            <pc:sldMk cId="0" sldId="429"/>
            <ac:spMk id="113677" creationId="{00000000-0000-0000-0000-000000000000}"/>
          </ac:spMkLst>
        </pc:spChg>
        <pc:spChg chg="mod">
          <ac:chgData name="Jun Cai" userId="57e790d697ad4281" providerId="LiveId" clId="{B890EF22-49B6-41BB-B5B2-0D1A31B221BB}" dt="2020-02-03T04:30:54.765" v="147" actId="164"/>
          <ac:spMkLst>
            <pc:docMk/>
            <pc:sldMk cId="0" sldId="429"/>
            <ac:spMk id="113678" creationId="{00000000-0000-0000-0000-000000000000}"/>
          </ac:spMkLst>
        </pc:spChg>
        <pc:spChg chg="mod">
          <ac:chgData name="Jun Cai" userId="57e790d697ad4281" providerId="LiveId" clId="{B890EF22-49B6-41BB-B5B2-0D1A31B221BB}" dt="2020-02-03T04:30:54.765" v="147" actId="164"/>
          <ac:spMkLst>
            <pc:docMk/>
            <pc:sldMk cId="0" sldId="429"/>
            <ac:spMk id="113679" creationId="{00000000-0000-0000-0000-000000000000}"/>
          </ac:spMkLst>
        </pc:spChg>
        <pc:spChg chg="mod">
          <ac:chgData name="Jun Cai" userId="57e790d697ad4281" providerId="LiveId" clId="{B890EF22-49B6-41BB-B5B2-0D1A31B221BB}" dt="2020-02-03T04:19:47.552" v="30" actId="164"/>
          <ac:spMkLst>
            <pc:docMk/>
            <pc:sldMk cId="0" sldId="429"/>
            <ac:spMk id="113704" creationId="{00000000-0000-0000-0000-000000000000}"/>
          </ac:spMkLst>
        </pc:spChg>
        <pc:grpChg chg="add mod">
          <ac:chgData name="Jun Cai" userId="57e790d697ad4281" providerId="LiveId" clId="{B890EF22-49B6-41BB-B5B2-0D1A31B221BB}" dt="2020-02-03T04:32:36.571" v="180" actId="14100"/>
          <ac:grpSpMkLst>
            <pc:docMk/>
            <pc:sldMk cId="0" sldId="429"/>
            <ac:grpSpMk id="2" creationId="{675E3D74-423E-4669-ABC2-EAD827A902B8}"/>
          </ac:grpSpMkLst>
        </pc:grpChg>
        <pc:grpChg chg="add mod">
          <ac:chgData name="Jun Cai" userId="57e790d697ad4281" providerId="LiveId" clId="{B890EF22-49B6-41BB-B5B2-0D1A31B221BB}" dt="2020-02-03T04:31:00.026" v="165" actId="1038"/>
          <ac:grpSpMkLst>
            <pc:docMk/>
            <pc:sldMk cId="0" sldId="429"/>
            <ac:grpSpMk id="3" creationId="{DAC2787F-8BE2-400F-B4F1-0AEB37CCF0C8}"/>
          </ac:grpSpMkLst>
        </pc:grpChg>
        <pc:graphicFrameChg chg="del mod">
          <ac:chgData name="Jun Cai" userId="57e790d697ad4281" providerId="LiveId" clId="{B890EF22-49B6-41BB-B5B2-0D1A31B221BB}" dt="2020-02-03T04:21:35.803" v="50" actId="478"/>
          <ac:graphicFrameMkLst>
            <pc:docMk/>
            <pc:sldMk cId="0" sldId="429"/>
            <ac:graphicFrameMk id="20490" creationId="{00000000-0000-0000-0000-000000000000}"/>
          </ac:graphicFrameMkLst>
        </pc:graphicFrameChg>
        <pc:graphicFrameChg chg="del">
          <ac:chgData name="Jun Cai" userId="57e790d697ad4281" providerId="LiveId" clId="{B890EF22-49B6-41BB-B5B2-0D1A31B221BB}" dt="2020-02-03T04:17:55.559" v="12" actId="478"/>
          <ac:graphicFrameMkLst>
            <pc:docMk/>
            <pc:sldMk cId="0" sldId="429"/>
            <ac:graphicFrameMk id="20491" creationId="{00000000-0000-0000-0000-000000000000}"/>
          </ac:graphicFrameMkLst>
        </pc:graphicFrameChg>
        <pc:graphicFrameChg chg="mod">
          <ac:chgData name="Jun Cai" userId="57e790d697ad4281" providerId="LiveId" clId="{B890EF22-49B6-41BB-B5B2-0D1A31B221BB}" dt="2020-02-03T04:31:15.634" v="167" actId="1076"/>
          <ac:graphicFrameMkLst>
            <pc:docMk/>
            <pc:sldMk cId="0" sldId="429"/>
            <ac:graphicFrameMk id="20492" creationId="{00000000-0000-0000-0000-000000000000}"/>
          </ac:graphicFrameMkLst>
        </pc:graphicFrameChg>
        <pc:graphicFrameChg chg="del">
          <ac:chgData name="Jun Cai" userId="57e790d697ad4281" providerId="LiveId" clId="{B890EF22-49B6-41BB-B5B2-0D1A31B221BB}" dt="2020-02-03T04:19:19.642" v="26" actId="478"/>
          <ac:graphicFrameMkLst>
            <pc:docMk/>
            <pc:sldMk cId="0" sldId="429"/>
            <ac:graphicFrameMk id="20493" creationId="{00000000-0000-0000-0000-000000000000}"/>
          </ac:graphicFrameMkLst>
        </pc:graphicFrameChg>
        <pc:graphicFrameChg chg="del mod">
          <ac:chgData name="Jun Cai" userId="57e790d697ad4281" providerId="LiveId" clId="{B890EF22-49B6-41BB-B5B2-0D1A31B221BB}" dt="2020-02-03T04:21:20.195" v="45" actId="478"/>
          <ac:graphicFrameMkLst>
            <pc:docMk/>
            <pc:sldMk cId="0" sldId="429"/>
            <ac:graphicFrameMk id="20494" creationId="{00000000-0000-0000-0000-000000000000}"/>
          </ac:graphicFrameMkLst>
        </pc:graphicFrameChg>
        <pc:graphicFrameChg chg="del mod">
          <ac:chgData name="Jun Cai" userId="57e790d697ad4281" providerId="LiveId" clId="{B890EF22-49B6-41BB-B5B2-0D1A31B221BB}" dt="2020-02-03T04:24:36.890" v="70" actId="478"/>
          <ac:graphicFrameMkLst>
            <pc:docMk/>
            <pc:sldMk cId="0" sldId="429"/>
            <ac:graphicFrameMk id="20495" creationId="{00000000-0000-0000-0000-000000000000}"/>
          </ac:graphicFrameMkLst>
        </pc:graphicFrameChg>
        <pc:graphicFrameChg chg="del">
          <ac:chgData name="Jun Cai" userId="57e790d697ad4281" providerId="LiveId" clId="{B890EF22-49B6-41BB-B5B2-0D1A31B221BB}" dt="2020-02-03T04:26:09.726" v="79" actId="478"/>
          <ac:graphicFrameMkLst>
            <pc:docMk/>
            <pc:sldMk cId="0" sldId="429"/>
            <ac:graphicFrameMk id="20496" creationId="{00000000-0000-0000-0000-000000000000}"/>
          </ac:graphicFrameMkLst>
        </pc:graphicFrameChg>
        <pc:graphicFrameChg chg="del mod">
          <ac:chgData name="Jun Cai" userId="57e790d697ad4281" providerId="LiveId" clId="{B890EF22-49B6-41BB-B5B2-0D1A31B221BB}" dt="2020-02-03T04:26:06.658" v="78" actId="478"/>
          <ac:graphicFrameMkLst>
            <pc:docMk/>
            <pc:sldMk cId="0" sldId="429"/>
            <ac:graphicFrameMk id="20498" creationId="{00000000-0000-0000-0000-000000000000}"/>
          </ac:graphicFrameMkLst>
        </pc:graphicFrameChg>
        <pc:graphicFrameChg chg="del mod">
          <ac:chgData name="Jun Cai" userId="57e790d697ad4281" providerId="LiveId" clId="{B890EF22-49B6-41BB-B5B2-0D1A31B221BB}" dt="2020-02-03T04:29:57.125" v="104" actId="478"/>
          <ac:graphicFrameMkLst>
            <pc:docMk/>
            <pc:sldMk cId="0" sldId="429"/>
            <ac:graphicFrameMk id="20499" creationId="{00000000-0000-0000-0000-000000000000}"/>
          </ac:graphicFrameMkLst>
        </pc:graphicFrameChg>
        <pc:graphicFrameChg chg="del mod">
          <ac:chgData name="Jun Cai" userId="57e790d697ad4281" providerId="LiveId" clId="{B890EF22-49B6-41BB-B5B2-0D1A31B221BB}" dt="2020-02-03T04:29:54.371" v="103" actId="478"/>
          <ac:graphicFrameMkLst>
            <pc:docMk/>
            <pc:sldMk cId="0" sldId="429"/>
            <ac:graphicFrameMk id="20500" creationId="{00000000-0000-0000-0000-000000000000}"/>
          </ac:graphicFrameMkLst>
        </pc:graphicFrameChg>
        <pc:graphicFrameChg chg="del">
          <ac:chgData name="Jun Cai" userId="57e790d697ad4281" providerId="LiveId" clId="{B890EF22-49B6-41BB-B5B2-0D1A31B221BB}" dt="2020-02-03T04:26:13.370" v="80" actId="478"/>
          <ac:graphicFrameMkLst>
            <pc:docMk/>
            <pc:sldMk cId="0" sldId="429"/>
            <ac:graphicFrameMk id="20503" creationId="{00000000-0000-0000-0000-000000000000}"/>
          </ac:graphicFrameMkLst>
        </pc:graphicFrameChg>
      </pc:sldChg>
      <pc:sldChg chg="addSp delSp modSp">
        <pc:chgData name="Jun Cai" userId="57e790d697ad4281" providerId="LiveId" clId="{B890EF22-49B6-41BB-B5B2-0D1A31B221BB}" dt="2020-02-03T07:35:06.320" v="202"/>
        <pc:sldMkLst>
          <pc:docMk/>
          <pc:sldMk cId="0" sldId="431"/>
        </pc:sldMkLst>
        <pc:spChg chg="add">
          <ac:chgData name="Jun Cai" userId="57e790d697ad4281" providerId="LiveId" clId="{B890EF22-49B6-41BB-B5B2-0D1A31B221BB}" dt="2020-02-03T07:35:06.320" v="202"/>
          <ac:spMkLst>
            <pc:docMk/>
            <pc:sldMk cId="0" sldId="431"/>
            <ac:spMk id="12" creationId="{ACF4D574-258A-4241-BD5C-C75405784DA7}"/>
          </ac:spMkLst>
        </pc:spChg>
        <pc:spChg chg="mod">
          <ac:chgData name="Jun Cai" userId="57e790d697ad4281" providerId="LiveId" clId="{B890EF22-49B6-41BB-B5B2-0D1A31B221BB}" dt="2020-02-03T07:31:10.931" v="190" actId="115"/>
          <ac:spMkLst>
            <pc:docMk/>
            <pc:sldMk cId="0" sldId="431"/>
            <ac:spMk id="23560" creationId="{00000000-0000-0000-0000-000000000000}"/>
          </ac:spMkLst>
        </pc:spChg>
        <pc:spChg chg="mod">
          <ac:chgData name="Jun Cai" userId="57e790d697ad4281" providerId="LiveId" clId="{B890EF22-49B6-41BB-B5B2-0D1A31B221BB}" dt="2020-02-03T07:31:29.266" v="192" actId="1076"/>
          <ac:spMkLst>
            <pc:docMk/>
            <pc:sldMk cId="0" sldId="431"/>
            <ac:spMk id="23561" creationId="{00000000-0000-0000-0000-000000000000}"/>
          </ac:spMkLst>
        </pc:spChg>
        <pc:spChg chg="del">
          <ac:chgData name="Jun Cai" userId="57e790d697ad4281" providerId="LiveId" clId="{B890EF22-49B6-41BB-B5B2-0D1A31B221BB}" dt="2020-02-03T07:35:05.709" v="201" actId="478"/>
          <ac:spMkLst>
            <pc:docMk/>
            <pc:sldMk cId="0" sldId="431"/>
            <ac:spMk id="23563" creationId="{00000000-0000-0000-0000-000000000000}"/>
          </ac:spMkLst>
        </pc:spChg>
        <pc:spChg chg="del">
          <ac:chgData name="Jun Cai" userId="57e790d697ad4281" providerId="LiveId" clId="{B890EF22-49B6-41BB-B5B2-0D1A31B221BB}" dt="2020-02-03T07:30:24.912" v="185" actId="478"/>
          <ac:spMkLst>
            <pc:docMk/>
            <pc:sldMk cId="0" sldId="431"/>
            <ac:spMk id="23564" creationId="{00000000-0000-0000-0000-000000000000}"/>
          </ac:spMkLst>
        </pc:spChg>
        <pc:graphicFrameChg chg="mod">
          <ac:chgData name="Jun Cai" userId="57e790d697ad4281" providerId="LiveId" clId="{B890EF22-49B6-41BB-B5B2-0D1A31B221BB}" dt="2020-02-03T07:31:26.480" v="191" actId="1076"/>
          <ac:graphicFrameMkLst>
            <pc:docMk/>
            <pc:sldMk cId="0" sldId="431"/>
            <ac:graphicFrameMk id="23562" creationId="{00000000-0000-0000-0000-000000000000}"/>
          </ac:graphicFrameMkLst>
        </pc:graphicFrameChg>
      </pc:sldChg>
      <pc:sldChg chg="modSp">
        <pc:chgData name="Jun Cai" userId="57e790d697ad4281" providerId="LiveId" clId="{B890EF22-49B6-41BB-B5B2-0D1A31B221BB}" dt="2020-02-03T04:16:00.474" v="7"/>
        <pc:sldMkLst>
          <pc:docMk/>
          <pc:sldMk cId="0" sldId="446"/>
        </pc:sldMkLst>
        <pc:graphicFrameChg chg="mod">
          <ac:chgData name="Jun Cai" userId="57e790d697ad4281" providerId="LiveId" clId="{B890EF22-49B6-41BB-B5B2-0D1A31B221BB}" dt="2020-02-03T04:16:00.474" v="7"/>
          <ac:graphicFrameMkLst>
            <pc:docMk/>
            <pc:sldMk cId="0" sldId="446"/>
            <ac:graphicFrameMk id="50181" creationId="{00000000-0000-0000-0000-000000000000}"/>
          </ac:graphicFrameMkLst>
        </pc:graphicFrameChg>
      </pc:sldChg>
      <pc:sldChg chg="addSp delSp">
        <pc:chgData name="Jun Cai" userId="57e790d697ad4281" providerId="LiveId" clId="{B890EF22-49B6-41BB-B5B2-0D1A31B221BB}" dt="2020-02-03T07:35:01.744" v="200"/>
        <pc:sldMkLst>
          <pc:docMk/>
          <pc:sldMk cId="0" sldId="484"/>
        </pc:sldMkLst>
        <pc:spChg chg="add">
          <ac:chgData name="Jun Cai" userId="57e790d697ad4281" providerId="LiveId" clId="{B890EF22-49B6-41BB-B5B2-0D1A31B221BB}" dt="2020-02-03T07:35:01.744" v="200"/>
          <ac:spMkLst>
            <pc:docMk/>
            <pc:sldMk cId="0" sldId="484"/>
            <ac:spMk id="29" creationId="{324DF5CF-EFC8-4778-9E41-085D5C34E55C}"/>
          </ac:spMkLst>
        </pc:spChg>
        <pc:spChg chg="del">
          <ac:chgData name="Jun Cai" userId="57e790d697ad4281" providerId="LiveId" clId="{B890EF22-49B6-41BB-B5B2-0D1A31B221BB}" dt="2020-02-03T07:35:01.094" v="199" actId="478"/>
          <ac:spMkLst>
            <pc:docMk/>
            <pc:sldMk cId="0" sldId="484"/>
            <ac:spMk id="22535" creationId="{00000000-0000-0000-0000-000000000000}"/>
          </ac:spMkLst>
        </pc:spChg>
      </pc:sldChg>
      <pc:sldChg chg="addSp delSp add del">
        <pc:chgData name="Jun Cai" userId="57e790d697ad4281" providerId="LiveId" clId="{B890EF22-49B6-41BB-B5B2-0D1A31B221BB}" dt="2020-02-03T04:32:12.936" v="171" actId="47"/>
        <pc:sldMkLst>
          <pc:docMk/>
          <pc:sldMk cId="3191253046" sldId="582"/>
        </pc:sldMkLst>
        <pc:spChg chg="del">
          <ac:chgData name="Jun Cai" userId="57e790d697ad4281" providerId="LiveId" clId="{B890EF22-49B6-41BB-B5B2-0D1A31B221BB}" dt="2020-02-03T04:32:02.369" v="169" actId="478"/>
          <ac:spMkLst>
            <pc:docMk/>
            <pc:sldMk cId="3191253046" sldId="582"/>
            <ac:spMk id="20488" creationId="{00000000-0000-0000-0000-000000000000}"/>
          </ac:spMkLst>
        </pc:spChg>
        <pc:spChg chg="del">
          <ac:chgData name="Jun Cai" userId="57e790d697ad4281" providerId="LiveId" clId="{B890EF22-49B6-41BB-B5B2-0D1A31B221BB}" dt="2020-02-03T04:32:02.369" v="169" actId="478"/>
          <ac:spMkLst>
            <pc:docMk/>
            <pc:sldMk cId="3191253046" sldId="582"/>
            <ac:spMk id="113675" creationId="{00000000-0000-0000-0000-000000000000}"/>
          </ac:spMkLst>
        </pc:spChg>
        <pc:spChg chg="del">
          <ac:chgData name="Jun Cai" userId="57e790d697ad4281" providerId="LiveId" clId="{B890EF22-49B6-41BB-B5B2-0D1A31B221BB}" dt="2020-02-03T04:32:02.369" v="169" actId="478"/>
          <ac:spMkLst>
            <pc:docMk/>
            <pc:sldMk cId="3191253046" sldId="582"/>
            <ac:spMk id="113676" creationId="{00000000-0000-0000-0000-000000000000}"/>
          </ac:spMkLst>
        </pc:spChg>
        <pc:spChg chg="del">
          <ac:chgData name="Jun Cai" userId="57e790d697ad4281" providerId="LiveId" clId="{B890EF22-49B6-41BB-B5B2-0D1A31B221BB}" dt="2020-02-03T04:32:02.369" v="169" actId="478"/>
          <ac:spMkLst>
            <pc:docMk/>
            <pc:sldMk cId="3191253046" sldId="582"/>
            <ac:spMk id="113677" creationId="{00000000-0000-0000-0000-000000000000}"/>
          </ac:spMkLst>
        </pc:spChg>
        <pc:spChg chg="del">
          <ac:chgData name="Jun Cai" userId="57e790d697ad4281" providerId="LiveId" clId="{B890EF22-49B6-41BB-B5B2-0D1A31B221BB}" dt="2020-02-03T04:32:02.369" v="169" actId="478"/>
          <ac:spMkLst>
            <pc:docMk/>
            <pc:sldMk cId="3191253046" sldId="582"/>
            <ac:spMk id="113678" creationId="{00000000-0000-0000-0000-000000000000}"/>
          </ac:spMkLst>
        </pc:spChg>
        <pc:spChg chg="del">
          <ac:chgData name="Jun Cai" userId="57e790d697ad4281" providerId="LiveId" clId="{B890EF22-49B6-41BB-B5B2-0D1A31B221BB}" dt="2020-02-03T04:32:02.369" v="169" actId="478"/>
          <ac:spMkLst>
            <pc:docMk/>
            <pc:sldMk cId="3191253046" sldId="582"/>
            <ac:spMk id="113679" creationId="{00000000-0000-0000-0000-000000000000}"/>
          </ac:spMkLst>
        </pc:spChg>
        <pc:grpChg chg="add">
          <ac:chgData name="Jun Cai" userId="57e790d697ad4281" providerId="LiveId" clId="{B890EF22-49B6-41BB-B5B2-0D1A31B221BB}" dt="2020-02-03T04:32:03.082" v="170"/>
          <ac:grpSpMkLst>
            <pc:docMk/>
            <pc:sldMk cId="3191253046" sldId="582"/>
            <ac:grpSpMk id="24" creationId="{9BDEDC88-236F-4E36-B95D-3A4C72B2B682}"/>
          </ac:grpSpMkLst>
        </pc:grpChg>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46.wmf"/><Relationship Id="rId1" Type="http://schemas.openxmlformats.org/officeDocument/2006/relationships/image" Target="../media/image45.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image" Target="../media/image49.wmf"/><Relationship Id="rId7" Type="http://schemas.openxmlformats.org/officeDocument/2006/relationships/image" Target="../media/image53.w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4" Type="http://schemas.openxmlformats.org/officeDocument/2006/relationships/image" Target="../media/image5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6.wmf"/><Relationship Id="rId7" Type="http://schemas.openxmlformats.org/officeDocument/2006/relationships/image" Target="../media/image80.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5" Type="http://schemas.openxmlformats.org/officeDocument/2006/relationships/image" Target="../media/image85.wmf"/><Relationship Id="rId4" Type="http://schemas.openxmlformats.org/officeDocument/2006/relationships/image" Target="../media/image84.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4" Type="http://schemas.openxmlformats.org/officeDocument/2006/relationships/image" Target="../media/image89.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90.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02.wmf"/><Relationship Id="rId7" Type="http://schemas.openxmlformats.org/officeDocument/2006/relationships/image" Target="../media/image106.wmf"/><Relationship Id="rId2" Type="http://schemas.openxmlformats.org/officeDocument/2006/relationships/image" Target="../media/image101.wmf"/><Relationship Id="rId1" Type="http://schemas.openxmlformats.org/officeDocument/2006/relationships/image" Target="../media/image100.wmf"/><Relationship Id="rId6" Type="http://schemas.openxmlformats.org/officeDocument/2006/relationships/image" Target="../media/image105.wmf"/><Relationship Id="rId5" Type="http://schemas.openxmlformats.org/officeDocument/2006/relationships/image" Target="../media/image104.wmf"/><Relationship Id="rId4" Type="http://schemas.openxmlformats.org/officeDocument/2006/relationships/image" Target="../media/image103.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 Id="rId4" Type="http://schemas.openxmlformats.org/officeDocument/2006/relationships/image" Target="../media/image110.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7.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 Id="rId4" Type="http://schemas.openxmlformats.org/officeDocument/2006/relationships/image" Target="../media/image125.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 Id="rId4" Type="http://schemas.openxmlformats.org/officeDocument/2006/relationships/image" Target="../media/image12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32.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 Id="rId4" Type="http://schemas.openxmlformats.org/officeDocument/2006/relationships/image" Target="../media/image132.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 Id="rId4" Type="http://schemas.openxmlformats.org/officeDocument/2006/relationships/image" Target="../media/image141.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44.wmf"/><Relationship Id="rId2" Type="http://schemas.openxmlformats.org/officeDocument/2006/relationships/image" Target="../media/image143.wmf"/><Relationship Id="rId1" Type="http://schemas.openxmlformats.org/officeDocument/2006/relationships/image" Target="../media/image142.wmf"/><Relationship Id="rId6" Type="http://schemas.openxmlformats.org/officeDocument/2006/relationships/image" Target="../media/image147.wmf"/><Relationship Id="rId5" Type="http://schemas.openxmlformats.org/officeDocument/2006/relationships/image" Target="../media/image146.wmf"/><Relationship Id="rId4" Type="http://schemas.openxmlformats.org/officeDocument/2006/relationships/image" Target="../media/image145.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image" Target="../media/image148.wmf"/><Relationship Id="rId4" Type="http://schemas.openxmlformats.org/officeDocument/2006/relationships/image" Target="../media/image151.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54.wmf"/><Relationship Id="rId2" Type="http://schemas.openxmlformats.org/officeDocument/2006/relationships/image" Target="../media/image153.wmf"/><Relationship Id="rId1" Type="http://schemas.openxmlformats.org/officeDocument/2006/relationships/image" Target="../media/image152.wmf"/><Relationship Id="rId4" Type="http://schemas.openxmlformats.org/officeDocument/2006/relationships/image" Target="../media/image155.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6.wmf"/><Relationship Id="rId4" Type="http://schemas.openxmlformats.org/officeDocument/2006/relationships/image" Target="../media/image152.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61.wmf"/><Relationship Id="rId2" Type="http://schemas.openxmlformats.org/officeDocument/2006/relationships/image" Target="../media/image160.wmf"/><Relationship Id="rId1" Type="http://schemas.openxmlformats.org/officeDocument/2006/relationships/image" Target="../media/image159.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61.wmf"/><Relationship Id="rId2" Type="http://schemas.openxmlformats.org/officeDocument/2006/relationships/image" Target="../media/image163.wmf"/><Relationship Id="rId1" Type="http://schemas.openxmlformats.org/officeDocument/2006/relationships/image" Target="../media/image162.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66.wmf"/><Relationship Id="rId2" Type="http://schemas.openxmlformats.org/officeDocument/2006/relationships/image" Target="../media/image165.wmf"/><Relationship Id="rId1" Type="http://schemas.openxmlformats.org/officeDocument/2006/relationships/image" Target="../media/image164.wmf"/><Relationship Id="rId4" Type="http://schemas.openxmlformats.org/officeDocument/2006/relationships/image" Target="../media/image16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169.png"/><Relationship Id="rId1" Type="http://schemas.openxmlformats.org/officeDocument/2006/relationships/image" Target="../media/image168.png"/></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72.wmf"/><Relationship Id="rId2" Type="http://schemas.openxmlformats.org/officeDocument/2006/relationships/image" Target="../media/image171.wmf"/><Relationship Id="rId1" Type="http://schemas.openxmlformats.org/officeDocument/2006/relationships/image" Target="../media/image170.wmf"/><Relationship Id="rId5" Type="http://schemas.openxmlformats.org/officeDocument/2006/relationships/image" Target="../media/image174.wmf"/><Relationship Id="rId4" Type="http://schemas.openxmlformats.org/officeDocument/2006/relationships/image" Target="../media/image173.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82.wmf"/><Relationship Id="rId2" Type="http://schemas.openxmlformats.org/officeDocument/2006/relationships/image" Target="../media/image181.wmf"/><Relationship Id="rId1" Type="http://schemas.openxmlformats.org/officeDocument/2006/relationships/image" Target="../media/image180.wmf"/><Relationship Id="rId4" Type="http://schemas.openxmlformats.org/officeDocument/2006/relationships/image" Target="../media/image173.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85.wmf"/><Relationship Id="rId2" Type="http://schemas.openxmlformats.org/officeDocument/2006/relationships/image" Target="../media/image184.wmf"/><Relationship Id="rId1" Type="http://schemas.openxmlformats.org/officeDocument/2006/relationships/image" Target="../media/image183.wmf"/><Relationship Id="rId6" Type="http://schemas.openxmlformats.org/officeDocument/2006/relationships/image" Target="../media/image188.wmf"/><Relationship Id="rId5" Type="http://schemas.openxmlformats.org/officeDocument/2006/relationships/image" Target="../media/image187.wmf"/><Relationship Id="rId4" Type="http://schemas.openxmlformats.org/officeDocument/2006/relationships/image" Target="../media/image186.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91.wmf"/><Relationship Id="rId2" Type="http://schemas.openxmlformats.org/officeDocument/2006/relationships/image" Target="../media/image190.wmf"/><Relationship Id="rId1" Type="http://schemas.openxmlformats.org/officeDocument/2006/relationships/image" Target="../media/image189.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194.wmf"/><Relationship Id="rId2" Type="http://schemas.openxmlformats.org/officeDocument/2006/relationships/image" Target="../media/image193.wmf"/><Relationship Id="rId1" Type="http://schemas.openxmlformats.org/officeDocument/2006/relationships/image" Target="../media/image192.wmf"/><Relationship Id="rId5" Type="http://schemas.openxmlformats.org/officeDocument/2006/relationships/image" Target="../media/image196.wmf"/><Relationship Id="rId4" Type="http://schemas.openxmlformats.org/officeDocument/2006/relationships/image" Target="../media/image195.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01.wmf"/><Relationship Id="rId2" Type="http://schemas.openxmlformats.org/officeDocument/2006/relationships/image" Target="../media/image200.wmf"/><Relationship Id="rId1" Type="http://schemas.openxmlformats.org/officeDocument/2006/relationships/image" Target="../media/image199.wmf"/><Relationship Id="rId5" Type="http://schemas.openxmlformats.org/officeDocument/2006/relationships/image" Target="../media/image203.wmf"/><Relationship Id="rId4" Type="http://schemas.openxmlformats.org/officeDocument/2006/relationships/image" Target="../media/image202.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206.wmf"/><Relationship Id="rId2" Type="http://schemas.openxmlformats.org/officeDocument/2006/relationships/image" Target="../media/image205.wmf"/><Relationship Id="rId1" Type="http://schemas.openxmlformats.org/officeDocument/2006/relationships/image" Target="../media/image204.wmf"/></Relationships>
</file>

<file path=ppt/drawings/_rels/vmlDrawing58.vml.rels><?xml version="1.0" encoding="UTF-8" standalone="yes"?>
<Relationships xmlns="http://schemas.openxmlformats.org/package/2006/relationships"><Relationship Id="rId8" Type="http://schemas.openxmlformats.org/officeDocument/2006/relationships/image" Target="../media/image215.wmf"/><Relationship Id="rId13" Type="http://schemas.openxmlformats.org/officeDocument/2006/relationships/image" Target="../media/image220.wmf"/><Relationship Id="rId3" Type="http://schemas.openxmlformats.org/officeDocument/2006/relationships/image" Target="../media/image210.wmf"/><Relationship Id="rId7" Type="http://schemas.openxmlformats.org/officeDocument/2006/relationships/image" Target="../media/image214.wmf"/><Relationship Id="rId12" Type="http://schemas.openxmlformats.org/officeDocument/2006/relationships/image" Target="../media/image219.wmf"/><Relationship Id="rId2" Type="http://schemas.openxmlformats.org/officeDocument/2006/relationships/image" Target="../media/image209.wmf"/><Relationship Id="rId1" Type="http://schemas.openxmlformats.org/officeDocument/2006/relationships/image" Target="../media/image208.wmf"/><Relationship Id="rId6" Type="http://schemas.openxmlformats.org/officeDocument/2006/relationships/image" Target="../media/image213.wmf"/><Relationship Id="rId11" Type="http://schemas.openxmlformats.org/officeDocument/2006/relationships/image" Target="../media/image218.wmf"/><Relationship Id="rId5" Type="http://schemas.openxmlformats.org/officeDocument/2006/relationships/image" Target="../media/image212.wmf"/><Relationship Id="rId10" Type="http://schemas.openxmlformats.org/officeDocument/2006/relationships/image" Target="../media/image217.wmf"/><Relationship Id="rId4" Type="http://schemas.openxmlformats.org/officeDocument/2006/relationships/image" Target="../media/image211.wmf"/><Relationship Id="rId9" Type="http://schemas.openxmlformats.org/officeDocument/2006/relationships/image" Target="../media/image216.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223.wmf"/><Relationship Id="rId2" Type="http://schemas.openxmlformats.org/officeDocument/2006/relationships/image" Target="../media/image222.png"/><Relationship Id="rId1" Type="http://schemas.openxmlformats.org/officeDocument/2006/relationships/image" Target="../media/image221.wmf"/><Relationship Id="rId6" Type="http://schemas.openxmlformats.org/officeDocument/2006/relationships/image" Target="../media/image226.wmf"/><Relationship Id="rId5" Type="http://schemas.openxmlformats.org/officeDocument/2006/relationships/image" Target="../media/image225.wmf"/><Relationship Id="rId4" Type="http://schemas.openxmlformats.org/officeDocument/2006/relationships/image" Target="../media/image22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60.vml.rels><?xml version="1.0" encoding="UTF-8" standalone="yes"?>
<Relationships xmlns="http://schemas.openxmlformats.org/package/2006/relationships"><Relationship Id="rId8" Type="http://schemas.openxmlformats.org/officeDocument/2006/relationships/image" Target="../media/image226.wmf"/><Relationship Id="rId3" Type="http://schemas.openxmlformats.org/officeDocument/2006/relationships/image" Target="../media/image229.png"/><Relationship Id="rId7" Type="http://schemas.openxmlformats.org/officeDocument/2006/relationships/image" Target="../media/image225.wmf"/><Relationship Id="rId2" Type="http://schemas.openxmlformats.org/officeDocument/2006/relationships/image" Target="../media/image228.wmf"/><Relationship Id="rId1" Type="http://schemas.openxmlformats.org/officeDocument/2006/relationships/image" Target="../media/image227.wmf"/><Relationship Id="rId6" Type="http://schemas.openxmlformats.org/officeDocument/2006/relationships/image" Target="../media/image224.wmf"/><Relationship Id="rId5" Type="http://schemas.openxmlformats.org/officeDocument/2006/relationships/image" Target="../media/image223.wmf"/><Relationship Id="rId4" Type="http://schemas.openxmlformats.org/officeDocument/2006/relationships/image" Target="../media/image230.png"/></Relationships>
</file>

<file path=ppt/drawings/_rels/vmlDrawing61.vml.rels><?xml version="1.0" encoding="UTF-8" standalone="yes"?>
<Relationships xmlns="http://schemas.openxmlformats.org/package/2006/relationships"><Relationship Id="rId8" Type="http://schemas.openxmlformats.org/officeDocument/2006/relationships/image" Target="../media/image226.wmf"/><Relationship Id="rId3" Type="http://schemas.openxmlformats.org/officeDocument/2006/relationships/image" Target="../media/image233.wmf"/><Relationship Id="rId7" Type="http://schemas.openxmlformats.org/officeDocument/2006/relationships/image" Target="../media/image225.wmf"/><Relationship Id="rId2" Type="http://schemas.openxmlformats.org/officeDocument/2006/relationships/image" Target="../media/image232.wmf"/><Relationship Id="rId1" Type="http://schemas.openxmlformats.org/officeDocument/2006/relationships/image" Target="../media/image231.wmf"/><Relationship Id="rId6" Type="http://schemas.openxmlformats.org/officeDocument/2006/relationships/image" Target="../media/image224.wmf"/><Relationship Id="rId5" Type="http://schemas.openxmlformats.org/officeDocument/2006/relationships/image" Target="../media/image223.wmf"/><Relationship Id="rId4" Type="http://schemas.openxmlformats.org/officeDocument/2006/relationships/image" Target="../media/image234.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238.wmf"/><Relationship Id="rId2" Type="http://schemas.openxmlformats.org/officeDocument/2006/relationships/image" Target="../media/image237.wmf"/><Relationship Id="rId1" Type="http://schemas.openxmlformats.org/officeDocument/2006/relationships/image" Target="../media/image236.wmf"/><Relationship Id="rId5" Type="http://schemas.openxmlformats.org/officeDocument/2006/relationships/image" Target="../media/image240.wmf"/><Relationship Id="rId4" Type="http://schemas.openxmlformats.org/officeDocument/2006/relationships/image" Target="../media/image239.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41.wmf"/></Relationships>
</file>

<file path=ppt/drawings/_rels/vmlDrawing64.vml.rels><?xml version="1.0" encoding="UTF-8" standalone="yes"?>
<Relationships xmlns="http://schemas.openxmlformats.org/package/2006/relationships"><Relationship Id="rId2" Type="http://schemas.openxmlformats.org/officeDocument/2006/relationships/image" Target="../media/image243.wmf"/><Relationship Id="rId1" Type="http://schemas.openxmlformats.org/officeDocument/2006/relationships/image" Target="../media/image242.w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244.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247.wmf"/><Relationship Id="rId7" Type="http://schemas.openxmlformats.org/officeDocument/2006/relationships/image" Target="../media/image251.wmf"/><Relationship Id="rId2" Type="http://schemas.openxmlformats.org/officeDocument/2006/relationships/image" Target="../media/image246.wmf"/><Relationship Id="rId1" Type="http://schemas.openxmlformats.org/officeDocument/2006/relationships/image" Target="../media/image245.wmf"/><Relationship Id="rId6" Type="http://schemas.openxmlformats.org/officeDocument/2006/relationships/image" Target="../media/image250.wmf"/><Relationship Id="rId5" Type="http://schemas.openxmlformats.org/officeDocument/2006/relationships/image" Target="../media/image249.wmf"/><Relationship Id="rId4" Type="http://schemas.openxmlformats.org/officeDocument/2006/relationships/image" Target="../media/image248.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254.wmf"/><Relationship Id="rId7" Type="http://schemas.openxmlformats.org/officeDocument/2006/relationships/image" Target="../media/image255.wmf"/><Relationship Id="rId2" Type="http://schemas.openxmlformats.org/officeDocument/2006/relationships/image" Target="../media/image253.wmf"/><Relationship Id="rId1" Type="http://schemas.openxmlformats.org/officeDocument/2006/relationships/image" Target="../media/image252.wmf"/><Relationship Id="rId6" Type="http://schemas.openxmlformats.org/officeDocument/2006/relationships/image" Target="../media/image250.wmf"/><Relationship Id="rId5" Type="http://schemas.openxmlformats.org/officeDocument/2006/relationships/image" Target="../media/image249.wmf"/><Relationship Id="rId4" Type="http://schemas.openxmlformats.org/officeDocument/2006/relationships/image" Target="../media/image248.wmf"/></Relationships>
</file>

<file path=ppt/drawings/_rels/vmlDrawing68.vml.rels><?xml version="1.0" encoding="UTF-8" standalone="yes"?>
<Relationships xmlns="http://schemas.openxmlformats.org/package/2006/relationships"><Relationship Id="rId8" Type="http://schemas.openxmlformats.org/officeDocument/2006/relationships/image" Target="../media/image249.wmf"/><Relationship Id="rId3" Type="http://schemas.openxmlformats.org/officeDocument/2006/relationships/image" Target="../media/image258.wmf"/><Relationship Id="rId7" Type="http://schemas.openxmlformats.org/officeDocument/2006/relationships/image" Target="../media/image248.wmf"/><Relationship Id="rId2" Type="http://schemas.openxmlformats.org/officeDocument/2006/relationships/image" Target="../media/image257.wmf"/><Relationship Id="rId1" Type="http://schemas.openxmlformats.org/officeDocument/2006/relationships/image" Target="../media/image256.wmf"/><Relationship Id="rId6" Type="http://schemas.openxmlformats.org/officeDocument/2006/relationships/image" Target="../media/image261.wmf"/><Relationship Id="rId5" Type="http://schemas.openxmlformats.org/officeDocument/2006/relationships/image" Target="../media/image260.wmf"/><Relationship Id="rId10" Type="http://schemas.openxmlformats.org/officeDocument/2006/relationships/image" Target="../media/image262.wmf"/><Relationship Id="rId4" Type="http://schemas.openxmlformats.org/officeDocument/2006/relationships/image" Target="../media/image259.wmf"/><Relationship Id="rId9" Type="http://schemas.openxmlformats.org/officeDocument/2006/relationships/image" Target="../media/image25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kumimoji="1" sz="1200" b="0">
                <a:ea typeface="宋体" pitchFamily="2" charset="-122"/>
              </a:defRPr>
            </a:lvl1pPr>
          </a:lstStyle>
          <a:p>
            <a:pPr>
              <a:defRPr/>
            </a:pPr>
            <a:endParaRPr lang="en-US" altLang="zh-CN"/>
          </a:p>
        </p:txBody>
      </p:sp>
      <p:sp>
        <p:nvSpPr>
          <p:cNvPr id="757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ea typeface="宋体" pitchFamily="2" charset="-122"/>
              </a:defRPr>
            </a:lvl1pPr>
          </a:lstStyle>
          <a:p>
            <a:pPr>
              <a:defRPr/>
            </a:pPr>
            <a:endParaRPr lang="en-US" altLang="zh-CN"/>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57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1" sz="1200" b="0">
                <a:ea typeface="宋体" pitchFamily="2" charset="-122"/>
              </a:defRPr>
            </a:lvl1pPr>
          </a:lstStyle>
          <a:p>
            <a:pPr>
              <a:defRPr/>
            </a:pPr>
            <a:endParaRPr lang="en-US" altLang="zh-CN"/>
          </a:p>
        </p:txBody>
      </p:sp>
      <p:sp>
        <p:nvSpPr>
          <p:cNvPr id="757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ea typeface="宋体" pitchFamily="2" charset="-122"/>
              </a:defRPr>
            </a:lvl1pPr>
          </a:lstStyle>
          <a:p>
            <a:pPr>
              <a:defRPr/>
            </a:pPr>
            <a:fld id="{A7FC1449-DC32-4DFA-9DFF-8FBE233AA019}" type="slidenum">
              <a:rPr lang="en-US" altLang="zh-CN"/>
              <a:pPr>
                <a:defRPr/>
              </a:pPr>
              <a:t>‹#›</a:t>
            </a:fld>
            <a:endParaRPr lang="en-US" altLang="zh-CN"/>
          </a:p>
        </p:txBody>
      </p:sp>
    </p:spTree>
    <p:extLst>
      <p:ext uri="{BB962C8B-B14F-4D97-AF65-F5344CB8AC3E}">
        <p14:creationId xmlns:p14="http://schemas.microsoft.com/office/powerpoint/2010/main" val="42605507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7FC1449-DC32-4DFA-9DFF-8FBE233AA019}" type="slidenum">
              <a:rPr lang="en-US" altLang="zh-CN" smtClean="0"/>
              <a:pPr>
                <a:defRPr/>
              </a:pPr>
              <a:t>17</a:t>
            </a:fld>
            <a:endParaRPr lang="en-US" altLang="zh-CN"/>
          </a:p>
        </p:txBody>
      </p:sp>
    </p:spTree>
    <p:extLst>
      <p:ext uri="{BB962C8B-B14F-4D97-AF65-F5344CB8AC3E}">
        <p14:creationId xmlns:p14="http://schemas.microsoft.com/office/powerpoint/2010/main" val="966830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Times New Roman" pitchFamily="18" charset="0"/>
                <a:ea typeface="宋体" pitchFamily="2" charset="-122"/>
              </a:defRPr>
            </a:lvl1pPr>
            <a:lvl2pPr marL="742950" indent="-285750" algn="l" eaLnBrk="0" hangingPunct="0">
              <a:spcBef>
                <a:spcPct val="30000"/>
              </a:spcBef>
              <a:defRPr sz="1200">
                <a:solidFill>
                  <a:schemeClr val="tx1"/>
                </a:solidFill>
                <a:latin typeface="Times New Roman" pitchFamily="18" charset="0"/>
                <a:ea typeface="宋体" pitchFamily="2" charset="-122"/>
              </a:defRPr>
            </a:lvl2pPr>
            <a:lvl3pPr marL="1143000" indent="-228600" algn="l" eaLnBrk="0" hangingPunct="0">
              <a:spcBef>
                <a:spcPct val="30000"/>
              </a:spcBef>
              <a:defRPr sz="1200">
                <a:solidFill>
                  <a:schemeClr val="tx1"/>
                </a:solidFill>
                <a:latin typeface="Times New Roman" pitchFamily="18" charset="0"/>
                <a:ea typeface="宋体" pitchFamily="2" charset="-122"/>
              </a:defRPr>
            </a:lvl3pPr>
            <a:lvl4pPr marL="1600200" indent="-228600" algn="l" eaLnBrk="0" hangingPunct="0">
              <a:spcBef>
                <a:spcPct val="30000"/>
              </a:spcBef>
              <a:defRPr sz="1200">
                <a:solidFill>
                  <a:schemeClr val="tx1"/>
                </a:solidFill>
                <a:latin typeface="Times New Roman" pitchFamily="18" charset="0"/>
                <a:ea typeface="宋体" pitchFamily="2" charset="-122"/>
              </a:defRPr>
            </a:lvl4pPr>
            <a:lvl5pPr marL="2057400" indent="-228600" algn="l"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algn="r" eaLnBrk="1" hangingPunct="1">
              <a:spcBef>
                <a:spcPct val="0"/>
              </a:spcBef>
            </a:pPr>
            <a:fld id="{76DEC63F-CEC3-4E1B-9964-55DC44D39E59}" type="slidenum">
              <a:rPr lang="en-US" altLang="zh-CN" smtClean="0"/>
              <a:pPr algn="r" eaLnBrk="1" hangingPunct="1">
                <a:spcBef>
                  <a:spcPct val="0"/>
                </a:spcBef>
              </a:pPr>
              <a:t>36</a:t>
            </a:fld>
            <a:endParaRPr lang="en-US" altLang="zh-CN"/>
          </a:p>
        </p:txBody>
      </p:sp>
      <p:sp>
        <p:nvSpPr>
          <p:cNvPr id="63491" name="Rectangle 2"/>
          <p:cNvSpPr>
            <a:spLocks noGrp="1" noRot="1" noChangeAspect="1" noChangeArrowheads="1" noTextEdit="1"/>
          </p:cNvSpPr>
          <p:nvPr>
            <p:ph type="sldImg"/>
          </p:nvPr>
        </p:nvSpPr>
        <p:spPr>
          <a:solidFill>
            <a:srgbClr val="FFFFFF"/>
          </a:solidFill>
          <a:ln/>
        </p:spPr>
      </p:sp>
      <p:sp>
        <p:nvSpPr>
          <p:cNvPr id="63492" name="Rectangle 3"/>
          <p:cNvSpPr>
            <a:spLocks noGrp="1"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endParaRPr lang="zh-CN" altLang="zh-CN"/>
          </a:p>
        </p:txBody>
      </p:sp>
    </p:spTree>
    <p:extLst>
      <p:ext uri="{BB962C8B-B14F-4D97-AF65-F5344CB8AC3E}">
        <p14:creationId xmlns:p14="http://schemas.microsoft.com/office/powerpoint/2010/main" val="1248677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Times New Roman" pitchFamily="18" charset="0"/>
                <a:ea typeface="宋体" pitchFamily="2" charset="-122"/>
              </a:defRPr>
            </a:lvl1pPr>
            <a:lvl2pPr marL="742950" indent="-285750" algn="l" eaLnBrk="0" hangingPunct="0">
              <a:spcBef>
                <a:spcPct val="30000"/>
              </a:spcBef>
              <a:defRPr sz="1200">
                <a:solidFill>
                  <a:schemeClr val="tx1"/>
                </a:solidFill>
                <a:latin typeface="Times New Roman" pitchFamily="18" charset="0"/>
                <a:ea typeface="宋体" pitchFamily="2" charset="-122"/>
              </a:defRPr>
            </a:lvl2pPr>
            <a:lvl3pPr marL="1143000" indent="-228600" algn="l" eaLnBrk="0" hangingPunct="0">
              <a:spcBef>
                <a:spcPct val="30000"/>
              </a:spcBef>
              <a:defRPr sz="1200">
                <a:solidFill>
                  <a:schemeClr val="tx1"/>
                </a:solidFill>
                <a:latin typeface="Times New Roman" pitchFamily="18" charset="0"/>
                <a:ea typeface="宋体" pitchFamily="2" charset="-122"/>
              </a:defRPr>
            </a:lvl3pPr>
            <a:lvl4pPr marL="1600200" indent="-228600" algn="l" eaLnBrk="0" hangingPunct="0">
              <a:spcBef>
                <a:spcPct val="30000"/>
              </a:spcBef>
              <a:defRPr sz="1200">
                <a:solidFill>
                  <a:schemeClr val="tx1"/>
                </a:solidFill>
                <a:latin typeface="Times New Roman" pitchFamily="18" charset="0"/>
                <a:ea typeface="宋体" pitchFamily="2" charset="-122"/>
              </a:defRPr>
            </a:lvl4pPr>
            <a:lvl5pPr marL="2057400" indent="-228600" algn="l"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algn="r" eaLnBrk="1" hangingPunct="1">
              <a:spcBef>
                <a:spcPct val="0"/>
              </a:spcBef>
            </a:pPr>
            <a:fld id="{76DEC63F-CEC3-4E1B-9964-55DC44D39E59}" type="slidenum">
              <a:rPr lang="en-US" altLang="zh-CN" smtClean="0"/>
              <a:pPr algn="r" eaLnBrk="1" hangingPunct="1">
                <a:spcBef>
                  <a:spcPct val="0"/>
                </a:spcBef>
              </a:pPr>
              <a:t>37</a:t>
            </a:fld>
            <a:endParaRPr lang="en-US" altLang="zh-CN"/>
          </a:p>
        </p:txBody>
      </p:sp>
      <p:sp>
        <p:nvSpPr>
          <p:cNvPr id="63491" name="Rectangle 2"/>
          <p:cNvSpPr>
            <a:spLocks noGrp="1" noRot="1" noChangeAspect="1" noChangeArrowheads="1" noTextEdit="1"/>
          </p:cNvSpPr>
          <p:nvPr>
            <p:ph type="sldImg"/>
          </p:nvPr>
        </p:nvSpPr>
        <p:spPr>
          <a:solidFill>
            <a:srgbClr val="FFFFFF"/>
          </a:solidFill>
          <a:ln/>
        </p:spPr>
      </p:sp>
      <p:sp>
        <p:nvSpPr>
          <p:cNvPr id="63492" name="Rectangle 3"/>
          <p:cNvSpPr>
            <a:spLocks noGrp="1"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endParaRPr lang="zh-CN" altLang="zh-CN"/>
          </a:p>
        </p:txBody>
      </p:sp>
    </p:spTree>
    <p:extLst>
      <p:ext uri="{BB962C8B-B14F-4D97-AF65-F5344CB8AC3E}">
        <p14:creationId xmlns:p14="http://schemas.microsoft.com/office/powerpoint/2010/main" val="2317459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Times New Roman" pitchFamily="18" charset="0"/>
                <a:ea typeface="宋体" pitchFamily="2" charset="-122"/>
              </a:defRPr>
            </a:lvl1pPr>
            <a:lvl2pPr marL="742950" indent="-285750" algn="l" eaLnBrk="0" hangingPunct="0">
              <a:spcBef>
                <a:spcPct val="30000"/>
              </a:spcBef>
              <a:defRPr sz="1200">
                <a:solidFill>
                  <a:schemeClr val="tx1"/>
                </a:solidFill>
                <a:latin typeface="Times New Roman" pitchFamily="18" charset="0"/>
                <a:ea typeface="宋体" pitchFamily="2" charset="-122"/>
              </a:defRPr>
            </a:lvl2pPr>
            <a:lvl3pPr marL="1143000" indent="-228600" algn="l" eaLnBrk="0" hangingPunct="0">
              <a:spcBef>
                <a:spcPct val="30000"/>
              </a:spcBef>
              <a:defRPr sz="1200">
                <a:solidFill>
                  <a:schemeClr val="tx1"/>
                </a:solidFill>
                <a:latin typeface="Times New Roman" pitchFamily="18" charset="0"/>
                <a:ea typeface="宋体" pitchFamily="2" charset="-122"/>
              </a:defRPr>
            </a:lvl3pPr>
            <a:lvl4pPr marL="1600200" indent="-228600" algn="l" eaLnBrk="0" hangingPunct="0">
              <a:spcBef>
                <a:spcPct val="30000"/>
              </a:spcBef>
              <a:defRPr sz="1200">
                <a:solidFill>
                  <a:schemeClr val="tx1"/>
                </a:solidFill>
                <a:latin typeface="Times New Roman" pitchFamily="18" charset="0"/>
                <a:ea typeface="宋体" pitchFamily="2" charset="-122"/>
              </a:defRPr>
            </a:lvl4pPr>
            <a:lvl5pPr marL="2057400" indent="-228600" algn="l"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algn="r" eaLnBrk="1" hangingPunct="1">
              <a:spcBef>
                <a:spcPct val="0"/>
              </a:spcBef>
            </a:pPr>
            <a:fld id="{76DEC63F-CEC3-4E1B-9964-55DC44D39E59}" type="slidenum">
              <a:rPr lang="en-US" altLang="zh-CN" smtClean="0"/>
              <a:pPr algn="r" eaLnBrk="1" hangingPunct="1">
                <a:spcBef>
                  <a:spcPct val="0"/>
                </a:spcBef>
              </a:pPr>
              <a:t>38</a:t>
            </a:fld>
            <a:endParaRPr lang="en-US" altLang="zh-CN"/>
          </a:p>
        </p:txBody>
      </p:sp>
      <p:sp>
        <p:nvSpPr>
          <p:cNvPr id="63491" name="Rectangle 2"/>
          <p:cNvSpPr>
            <a:spLocks noGrp="1" noRot="1" noChangeAspect="1" noChangeArrowheads="1" noTextEdit="1"/>
          </p:cNvSpPr>
          <p:nvPr>
            <p:ph type="sldImg"/>
          </p:nvPr>
        </p:nvSpPr>
        <p:spPr>
          <a:solidFill>
            <a:srgbClr val="FFFFFF"/>
          </a:solidFill>
          <a:ln/>
        </p:spPr>
      </p:sp>
      <p:sp>
        <p:nvSpPr>
          <p:cNvPr id="63492" name="Rectangle 3"/>
          <p:cNvSpPr>
            <a:spLocks noGrp="1"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22210" name="Rectangle 2"/>
          <p:cNvSpPr>
            <a:spLocks noGrp="1" noRot="1" noChangeArrowheads="1"/>
          </p:cNvSpPr>
          <p:nvPr>
            <p:ph type="ctrTitle"/>
          </p:nvPr>
        </p:nvSpPr>
        <p:spPr>
          <a:xfrm>
            <a:off x="3962400" y="1066800"/>
            <a:ext cx="4648200" cy="1981200"/>
          </a:xfrm>
        </p:spPr>
        <p:txBody>
          <a:bodyPr/>
          <a:lstStyle>
            <a:lvl1pPr>
              <a:defRPr/>
            </a:lvl1pPr>
          </a:lstStyle>
          <a:p>
            <a:pPr lvl="0"/>
            <a:r>
              <a:rPr lang="zh-CN" altLang="en-US" noProof="0"/>
              <a:t>单击此处编辑母版标题样式</a:t>
            </a:r>
          </a:p>
        </p:txBody>
      </p:sp>
      <p:sp>
        <p:nvSpPr>
          <p:cNvPr id="222211" name="Rectangle 3"/>
          <p:cNvSpPr>
            <a:spLocks noGrp="1" noRot="1" noChangeArrowheads="1"/>
          </p:cNvSpPr>
          <p:nvPr>
            <p:ph type="subTitle" idx="1"/>
          </p:nvPr>
        </p:nvSpPr>
        <p:spPr>
          <a:xfrm>
            <a:off x="3962400" y="3657600"/>
            <a:ext cx="4572000" cy="16764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4" name="Rectangle 4"/>
          <p:cNvSpPr>
            <a:spLocks noGrp="1" noChangeArrowheads="1"/>
          </p:cNvSpPr>
          <p:nvPr>
            <p:ph type="dt" sz="half" idx="10"/>
          </p:nvPr>
        </p:nvSpPr>
        <p:spPr>
          <a:xfrm>
            <a:off x="301625" y="6076950"/>
            <a:ext cx="2289175" cy="476250"/>
          </a:xfr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076950"/>
            <a:ext cx="2895600" cy="476250"/>
          </a:xfr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076950"/>
            <a:ext cx="2289175" cy="476250"/>
          </a:xfrm>
        </p:spPr>
        <p:txBody>
          <a:bodyPr/>
          <a:lstStyle>
            <a:lvl1pPr>
              <a:defRPr/>
            </a:lvl1pPr>
          </a:lstStyle>
          <a:p>
            <a:pPr>
              <a:defRPr/>
            </a:pPr>
            <a:fld id="{C923E203-4714-49D5-B808-404FB086E949}" type="slidenum">
              <a:rPr lang="en-US" altLang="zh-CN"/>
              <a:pPr>
                <a:defRPr/>
              </a:pPr>
              <a:t>‹#›</a:t>
            </a:fld>
            <a:endParaRPr lang="en-US" altLang="zh-CN"/>
          </a:p>
        </p:txBody>
      </p:sp>
    </p:spTree>
    <p:extLst>
      <p:ext uri="{BB962C8B-B14F-4D97-AF65-F5344CB8AC3E}">
        <p14:creationId xmlns:p14="http://schemas.microsoft.com/office/powerpoint/2010/main" val="3086450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3269BD0-A923-4F53-A4FE-74B8813BDADF}" type="slidenum">
              <a:rPr lang="en-US" altLang="zh-CN"/>
              <a:pPr>
                <a:defRPr/>
              </a:pPr>
              <a:t>‹#›</a:t>
            </a:fld>
            <a:endParaRPr lang="en-US" altLang="zh-CN"/>
          </a:p>
        </p:txBody>
      </p:sp>
    </p:spTree>
    <p:extLst>
      <p:ext uri="{BB962C8B-B14F-4D97-AF65-F5344CB8AC3E}">
        <p14:creationId xmlns:p14="http://schemas.microsoft.com/office/powerpoint/2010/main" val="1391492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C58D244-87C1-4BED-94AF-20331961AE17}" type="slidenum">
              <a:rPr lang="en-US" altLang="zh-CN"/>
              <a:pPr>
                <a:defRPr/>
              </a:pPr>
              <a:t>‹#›</a:t>
            </a:fld>
            <a:endParaRPr lang="en-US" altLang="zh-CN"/>
          </a:p>
        </p:txBody>
      </p:sp>
    </p:spTree>
    <p:extLst>
      <p:ext uri="{BB962C8B-B14F-4D97-AF65-F5344CB8AC3E}">
        <p14:creationId xmlns:p14="http://schemas.microsoft.com/office/powerpoint/2010/main" val="2140482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4800" y="1981200"/>
            <a:ext cx="4194175"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05F7A58-D17D-4798-A267-55FFC4839BB0}" type="slidenum">
              <a:rPr lang="en-US" altLang="zh-CN"/>
              <a:pPr>
                <a:defRPr/>
              </a:pPr>
              <a:t>‹#›</a:t>
            </a:fld>
            <a:endParaRPr lang="en-US" altLang="zh-CN"/>
          </a:p>
        </p:txBody>
      </p:sp>
    </p:spTree>
    <p:extLst>
      <p:ext uri="{BB962C8B-B14F-4D97-AF65-F5344CB8AC3E}">
        <p14:creationId xmlns:p14="http://schemas.microsoft.com/office/powerpoint/2010/main" val="1588826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B5080EA-CA00-472E-A14F-DEDA40AFE6A6}" type="slidenum">
              <a:rPr lang="en-US" altLang="zh-CN"/>
              <a:pPr>
                <a:defRPr/>
              </a:pPr>
              <a:t>‹#›</a:t>
            </a:fld>
            <a:endParaRPr lang="en-US" altLang="zh-CN"/>
          </a:p>
        </p:txBody>
      </p:sp>
    </p:spTree>
    <p:extLst>
      <p:ext uri="{BB962C8B-B14F-4D97-AF65-F5344CB8AC3E}">
        <p14:creationId xmlns:p14="http://schemas.microsoft.com/office/powerpoint/2010/main" val="420163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B0DF5BA-1795-4C48-AF4E-BBE82245DA5A}" type="slidenum">
              <a:rPr lang="en-US" altLang="zh-CN"/>
              <a:pPr>
                <a:defRPr/>
              </a:pPr>
              <a:t>‹#›</a:t>
            </a:fld>
            <a:endParaRPr lang="en-US" altLang="zh-CN"/>
          </a:p>
        </p:txBody>
      </p:sp>
    </p:spTree>
    <p:extLst>
      <p:ext uri="{BB962C8B-B14F-4D97-AF65-F5344CB8AC3E}">
        <p14:creationId xmlns:p14="http://schemas.microsoft.com/office/powerpoint/2010/main" val="2490127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7AE14A1-5607-4C5F-A1F4-6C9B5747D79E}" type="slidenum">
              <a:rPr lang="en-US" altLang="zh-CN"/>
              <a:pPr>
                <a:defRPr/>
              </a:pPr>
              <a:t>‹#›</a:t>
            </a:fld>
            <a:endParaRPr lang="en-US" altLang="zh-CN"/>
          </a:p>
        </p:txBody>
      </p:sp>
    </p:spTree>
    <p:extLst>
      <p:ext uri="{BB962C8B-B14F-4D97-AF65-F5344CB8AC3E}">
        <p14:creationId xmlns:p14="http://schemas.microsoft.com/office/powerpoint/2010/main" val="1303465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1CEF1B0F-2B14-4572-B917-8C1B2E47EB71}" type="slidenum">
              <a:rPr lang="en-US" altLang="zh-CN"/>
              <a:pPr>
                <a:defRPr/>
              </a:pPr>
              <a:t>‹#›</a:t>
            </a:fld>
            <a:endParaRPr lang="en-US" altLang="zh-CN"/>
          </a:p>
        </p:txBody>
      </p:sp>
    </p:spTree>
    <p:extLst>
      <p:ext uri="{BB962C8B-B14F-4D97-AF65-F5344CB8AC3E}">
        <p14:creationId xmlns:p14="http://schemas.microsoft.com/office/powerpoint/2010/main" val="3260011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3C94424-5EA1-4BEA-8A6E-2D874825795B}" type="slidenum">
              <a:rPr lang="en-US" altLang="zh-CN"/>
              <a:pPr>
                <a:defRPr/>
              </a:pPr>
              <a:t>‹#›</a:t>
            </a:fld>
            <a:endParaRPr lang="en-US" altLang="zh-CN"/>
          </a:p>
        </p:txBody>
      </p:sp>
    </p:spTree>
    <p:extLst>
      <p:ext uri="{BB962C8B-B14F-4D97-AF65-F5344CB8AC3E}">
        <p14:creationId xmlns:p14="http://schemas.microsoft.com/office/powerpoint/2010/main" val="719368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4BE2033D-0BA0-43D4-B447-B8CD1B0E7356}" type="slidenum">
              <a:rPr lang="en-US" altLang="zh-CN"/>
              <a:pPr>
                <a:defRPr/>
              </a:pPr>
              <a:t>‹#›</a:t>
            </a:fld>
            <a:endParaRPr lang="en-US" altLang="zh-CN"/>
          </a:p>
        </p:txBody>
      </p:sp>
    </p:spTree>
    <p:extLst>
      <p:ext uri="{BB962C8B-B14F-4D97-AF65-F5344CB8AC3E}">
        <p14:creationId xmlns:p14="http://schemas.microsoft.com/office/powerpoint/2010/main" val="2667799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B9FAD04-F2F6-4F60-A01A-CAB73B979BD8}" type="slidenum">
              <a:rPr lang="en-US" altLang="zh-CN"/>
              <a:pPr>
                <a:defRPr/>
              </a:pPr>
              <a:t>‹#›</a:t>
            </a:fld>
            <a:endParaRPr lang="en-US" altLang="zh-CN"/>
          </a:p>
        </p:txBody>
      </p:sp>
    </p:spTree>
    <p:extLst>
      <p:ext uri="{BB962C8B-B14F-4D97-AF65-F5344CB8AC3E}">
        <p14:creationId xmlns:p14="http://schemas.microsoft.com/office/powerpoint/2010/main" val="1759581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493EE47-C09B-4CF7-B01E-E71E8C791CE0}" type="slidenum">
              <a:rPr lang="en-US" altLang="zh-CN"/>
              <a:pPr>
                <a:defRPr/>
              </a:pPr>
              <a:t>‹#›</a:t>
            </a:fld>
            <a:endParaRPr lang="en-US" altLang="zh-CN"/>
          </a:p>
        </p:txBody>
      </p:sp>
    </p:spTree>
    <p:extLst>
      <p:ext uri="{BB962C8B-B14F-4D97-AF65-F5344CB8AC3E}">
        <p14:creationId xmlns:p14="http://schemas.microsoft.com/office/powerpoint/2010/main" val="3561799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858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Rot="1" noChangeArrowheads="1"/>
          </p:cNvSpPr>
          <p:nvPr>
            <p:ph type="body" idx="1"/>
          </p:nvPr>
        </p:nvSpPr>
        <p:spPr bwMode="auto">
          <a:xfrm>
            <a:off x="304800" y="1981200"/>
            <a:ext cx="85407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21188" name="Rectangle 4"/>
          <p:cNvSpPr>
            <a:spLocks noGrp="1" noChangeArrowheads="1"/>
          </p:cNvSpPr>
          <p:nvPr>
            <p:ph type="dt" sz="half" idx="2"/>
          </p:nvPr>
        </p:nvSpPr>
        <p:spPr bwMode="auto">
          <a:xfrm>
            <a:off x="301625"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b="0">
                <a:latin typeface="+mn-lt"/>
                <a:ea typeface="宋体" pitchFamily="2" charset="-122"/>
              </a:defRPr>
            </a:lvl1pPr>
          </a:lstStyle>
          <a:p>
            <a:pPr>
              <a:defRPr/>
            </a:pPr>
            <a:endParaRPr lang="en-US" altLang="zh-CN"/>
          </a:p>
        </p:txBody>
      </p:sp>
      <p:sp>
        <p:nvSpPr>
          <p:cNvPr id="221189" name="Rectangle 5"/>
          <p:cNvSpPr>
            <a:spLocks noGrp="1" noChangeArrowheads="1"/>
          </p:cNvSpPr>
          <p:nvPr>
            <p:ph type="ftr" sz="quarter" idx="3"/>
          </p:nvPr>
        </p:nvSpPr>
        <p:spPr bwMode="auto">
          <a:xfrm>
            <a:off x="3124200" y="60198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atin typeface="+mn-lt"/>
                <a:ea typeface="宋体" pitchFamily="2" charset="-122"/>
              </a:defRPr>
            </a:lvl1pPr>
          </a:lstStyle>
          <a:p>
            <a:pPr>
              <a:defRPr/>
            </a:pPr>
            <a:endParaRPr lang="en-US" altLang="zh-CN"/>
          </a:p>
        </p:txBody>
      </p:sp>
      <p:sp>
        <p:nvSpPr>
          <p:cNvPr id="221190" name="Rectangle 6"/>
          <p:cNvSpPr>
            <a:spLocks noGrp="1" noChangeArrowheads="1"/>
          </p:cNvSpPr>
          <p:nvPr>
            <p:ph type="sldNum" sz="quarter" idx="4"/>
          </p:nvPr>
        </p:nvSpPr>
        <p:spPr bwMode="auto">
          <a:xfrm>
            <a:off x="6553200"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mn-lt"/>
                <a:ea typeface="宋体" pitchFamily="2" charset="-122"/>
              </a:defRPr>
            </a:lvl1pPr>
          </a:lstStyle>
          <a:p>
            <a:pPr>
              <a:defRPr/>
            </a:pPr>
            <a:fld id="{3ECC1CB1-23C9-4A80-9C05-DE74DE6545C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202" r:id="rId1"/>
    <p:sldLayoutId id="2147484191" r:id="rId2"/>
    <p:sldLayoutId id="2147484192" r:id="rId3"/>
    <p:sldLayoutId id="2147484193" r:id="rId4"/>
    <p:sldLayoutId id="2147484194" r:id="rId5"/>
    <p:sldLayoutId id="2147484195" r:id="rId6"/>
    <p:sldLayoutId id="2147484196" r:id="rId7"/>
    <p:sldLayoutId id="2147484197" r:id="rId8"/>
    <p:sldLayoutId id="2147484198" r:id="rId9"/>
    <p:sldLayoutId id="2147484199" r:id="rId10"/>
    <p:sldLayoutId id="2147484200" r:id="rId11"/>
    <p:sldLayoutId id="2147484201"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4.wmf"/><Relationship Id="rId5" Type="http://schemas.openxmlformats.org/officeDocument/2006/relationships/oleObject" Target="../embeddings/oleObject18.bin"/><Relationship Id="rId4" Type="http://schemas.openxmlformats.org/officeDocument/2006/relationships/image" Target="../media/image23.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7.wmf"/><Relationship Id="rId5" Type="http://schemas.openxmlformats.org/officeDocument/2006/relationships/oleObject" Target="../embeddings/oleObject21.bin"/><Relationship Id="rId4" Type="http://schemas.openxmlformats.org/officeDocument/2006/relationships/image" Target="../media/image26.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9.wmf"/><Relationship Id="rId5" Type="http://schemas.openxmlformats.org/officeDocument/2006/relationships/oleObject" Target="../embeddings/oleObject23.bin"/><Relationship Id="rId4" Type="http://schemas.openxmlformats.org/officeDocument/2006/relationships/image" Target="../media/image28.wmf"/></Relationships>
</file>

<file path=ppt/slides/_rels/slide13.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29.bin"/><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34.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1.wmf"/><Relationship Id="rId11" Type="http://schemas.openxmlformats.org/officeDocument/2006/relationships/oleObject" Target="../embeddings/oleObject28.bin"/><Relationship Id="rId5" Type="http://schemas.openxmlformats.org/officeDocument/2006/relationships/oleObject" Target="../embeddings/oleObject25.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27.bin"/><Relationship Id="rId14" Type="http://schemas.openxmlformats.org/officeDocument/2006/relationships/image" Target="../media/image35.wmf"/></Relationships>
</file>

<file path=ppt/slides/_rels/slide14.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37.wmf"/><Relationship Id="rId5" Type="http://schemas.openxmlformats.org/officeDocument/2006/relationships/oleObject" Target="../embeddings/oleObject31.bin"/><Relationship Id="rId4" Type="http://schemas.openxmlformats.org/officeDocument/2006/relationships/image" Target="../media/image36.wmf"/></Relationships>
</file>

<file path=ppt/slides/_rels/slide15.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40.wmf"/><Relationship Id="rId5" Type="http://schemas.openxmlformats.org/officeDocument/2006/relationships/oleObject" Target="../embeddings/oleObject34.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36.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4.wmf"/><Relationship Id="rId5" Type="http://schemas.openxmlformats.org/officeDocument/2006/relationships/oleObject" Target="../embeddings/oleObject38.bin"/><Relationship Id="rId4" Type="http://schemas.openxmlformats.org/officeDocument/2006/relationships/image" Target="../media/image43.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notesSlide" Target="../notesSlides/notesSlide1.xml"/><Relationship Id="rId7" Type="http://schemas.openxmlformats.org/officeDocument/2006/relationships/image" Target="../media/image46.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40.bin"/><Relationship Id="rId5" Type="http://schemas.openxmlformats.org/officeDocument/2006/relationships/image" Target="../media/image45.wmf"/><Relationship Id="rId4" Type="http://schemas.openxmlformats.org/officeDocument/2006/relationships/oleObject" Target="../embeddings/oleObject39.bin"/><Relationship Id="rId9" Type="http://schemas.openxmlformats.org/officeDocument/2006/relationships/image" Target="../media/image39.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51.wmf"/><Relationship Id="rId18" Type="http://schemas.openxmlformats.org/officeDocument/2006/relationships/oleObject" Target="../embeddings/oleObject49.bin"/><Relationship Id="rId3" Type="http://schemas.openxmlformats.org/officeDocument/2006/relationships/image" Target="../media/image55.jpeg"/><Relationship Id="rId7" Type="http://schemas.openxmlformats.org/officeDocument/2006/relationships/image" Target="../media/image48.wmf"/><Relationship Id="rId12" Type="http://schemas.openxmlformats.org/officeDocument/2006/relationships/oleObject" Target="../embeddings/oleObject46.bin"/><Relationship Id="rId17" Type="http://schemas.openxmlformats.org/officeDocument/2006/relationships/image" Target="../media/image53.wmf"/><Relationship Id="rId2" Type="http://schemas.openxmlformats.org/officeDocument/2006/relationships/slideLayout" Target="../slideLayouts/slideLayout7.xml"/><Relationship Id="rId16" Type="http://schemas.openxmlformats.org/officeDocument/2006/relationships/oleObject" Target="../embeddings/oleObject48.bin"/><Relationship Id="rId1" Type="http://schemas.openxmlformats.org/officeDocument/2006/relationships/vmlDrawing" Target="../drawings/vmlDrawing16.vml"/><Relationship Id="rId6" Type="http://schemas.openxmlformats.org/officeDocument/2006/relationships/oleObject" Target="../embeddings/oleObject43.bin"/><Relationship Id="rId11" Type="http://schemas.openxmlformats.org/officeDocument/2006/relationships/image" Target="../media/image50.wmf"/><Relationship Id="rId5" Type="http://schemas.openxmlformats.org/officeDocument/2006/relationships/image" Target="../media/image47.wmf"/><Relationship Id="rId15" Type="http://schemas.openxmlformats.org/officeDocument/2006/relationships/image" Target="../media/image52.wmf"/><Relationship Id="rId10" Type="http://schemas.openxmlformats.org/officeDocument/2006/relationships/oleObject" Target="../embeddings/oleObject45.bin"/><Relationship Id="rId19" Type="http://schemas.openxmlformats.org/officeDocument/2006/relationships/image" Target="../media/image54.wmf"/><Relationship Id="rId4" Type="http://schemas.openxmlformats.org/officeDocument/2006/relationships/oleObject" Target="../embeddings/oleObject42.bin"/><Relationship Id="rId9" Type="http://schemas.openxmlformats.org/officeDocument/2006/relationships/image" Target="../media/image49.wmf"/><Relationship Id="rId14" Type="http://schemas.openxmlformats.org/officeDocument/2006/relationships/oleObject" Target="../embeddings/oleObject47.bin"/></Relationships>
</file>

<file path=ppt/slides/_rels/slide19.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57.wmf"/><Relationship Id="rId5" Type="http://schemas.openxmlformats.org/officeDocument/2006/relationships/oleObject" Target="../embeddings/oleObject51.bin"/><Relationship Id="rId10" Type="http://schemas.openxmlformats.org/officeDocument/2006/relationships/image" Target="../media/image59.wmf"/><Relationship Id="rId4" Type="http://schemas.openxmlformats.org/officeDocument/2006/relationships/image" Target="../media/image56.wmf"/><Relationship Id="rId9" Type="http://schemas.openxmlformats.org/officeDocument/2006/relationships/oleObject" Target="../embeddings/oleObject53.bin"/></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61.wmf"/><Relationship Id="rId5" Type="http://schemas.openxmlformats.org/officeDocument/2006/relationships/oleObject" Target="../embeddings/oleObject55.bin"/><Relationship Id="rId4" Type="http://schemas.openxmlformats.org/officeDocument/2006/relationships/image" Target="../media/image60.wmf"/></Relationships>
</file>

<file path=ppt/slides/_rels/slide21.xml.rels><?xml version="1.0" encoding="UTF-8" standalone="yes"?>
<Relationships xmlns="http://schemas.openxmlformats.org/package/2006/relationships"><Relationship Id="rId8" Type="http://schemas.openxmlformats.org/officeDocument/2006/relationships/image" Target="../media/image65.wmf"/><Relationship Id="rId13" Type="http://schemas.openxmlformats.org/officeDocument/2006/relationships/oleObject" Target="../embeddings/oleObject62.bin"/><Relationship Id="rId3" Type="http://schemas.openxmlformats.org/officeDocument/2006/relationships/oleObject" Target="../embeddings/oleObject57.bin"/><Relationship Id="rId7" Type="http://schemas.openxmlformats.org/officeDocument/2006/relationships/oleObject" Target="../embeddings/oleObject59.bin"/><Relationship Id="rId12" Type="http://schemas.openxmlformats.org/officeDocument/2006/relationships/image" Target="../media/image67.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64.wmf"/><Relationship Id="rId11" Type="http://schemas.openxmlformats.org/officeDocument/2006/relationships/oleObject" Target="../embeddings/oleObject61.bin"/><Relationship Id="rId5" Type="http://schemas.openxmlformats.org/officeDocument/2006/relationships/oleObject" Target="../embeddings/oleObject58.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60.bin"/><Relationship Id="rId14" Type="http://schemas.openxmlformats.org/officeDocument/2006/relationships/image" Target="../media/image68.wmf"/></Relationships>
</file>

<file path=ppt/slides/_rels/slide22.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70.wmf"/><Relationship Id="rId5" Type="http://schemas.openxmlformats.org/officeDocument/2006/relationships/oleObject" Target="../embeddings/oleObject64.bin"/><Relationship Id="rId4" Type="http://schemas.openxmlformats.org/officeDocument/2006/relationships/image" Target="../media/image69.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72.wmf"/></Relationships>
</file>

<file path=ppt/slides/_rels/slide24.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2.bin"/><Relationship Id="rId5" Type="http://schemas.openxmlformats.org/officeDocument/2006/relationships/image" Target="../media/image5.png"/><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73.wmf"/></Relationships>
</file>

<file path=ppt/slides/_rels/slide26.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oleObject" Target="../embeddings/oleObject73.bin"/><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image" Target="../media/image78.wmf"/><Relationship Id="rId2" Type="http://schemas.openxmlformats.org/officeDocument/2006/relationships/slideLayout" Target="../slideLayouts/slideLayout7.xml"/><Relationship Id="rId16" Type="http://schemas.openxmlformats.org/officeDocument/2006/relationships/image" Target="../media/image80.wmf"/><Relationship Id="rId1" Type="http://schemas.openxmlformats.org/officeDocument/2006/relationships/vmlDrawing" Target="../drawings/vmlDrawing24.vml"/><Relationship Id="rId6" Type="http://schemas.openxmlformats.org/officeDocument/2006/relationships/image" Target="../media/image75.wmf"/><Relationship Id="rId11" Type="http://schemas.openxmlformats.org/officeDocument/2006/relationships/oleObject" Target="../embeddings/oleObject72.bin"/><Relationship Id="rId5" Type="http://schemas.openxmlformats.org/officeDocument/2006/relationships/oleObject" Target="../embeddings/oleObject69.bin"/><Relationship Id="rId15" Type="http://schemas.openxmlformats.org/officeDocument/2006/relationships/oleObject" Target="../embeddings/oleObject74.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71.bin"/><Relationship Id="rId14" Type="http://schemas.openxmlformats.org/officeDocument/2006/relationships/image" Target="../media/image79.wmf"/></Relationships>
</file>

<file path=ppt/slides/_rels/slide27.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75.bin"/><Relationship Id="rId7" Type="http://schemas.openxmlformats.org/officeDocument/2006/relationships/oleObject" Target="../embeddings/oleObject77.bin"/><Relationship Id="rId12" Type="http://schemas.openxmlformats.org/officeDocument/2006/relationships/image" Target="../media/image85.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82.wmf"/><Relationship Id="rId11" Type="http://schemas.openxmlformats.org/officeDocument/2006/relationships/oleObject" Target="../embeddings/oleObject79.bin"/><Relationship Id="rId5" Type="http://schemas.openxmlformats.org/officeDocument/2006/relationships/oleObject" Target="../embeddings/oleObject76.bin"/><Relationship Id="rId10" Type="http://schemas.openxmlformats.org/officeDocument/2006/relationships/image" Target="../media/image84.wmf"/><Relationship Id="rId4" Type="http://schemas.openxmlformats.org/officeDocument/2006/relationships/image" Target="../media/image81.wmf"/><Relationship Id="rId9" Type="http://schemas.openxmlformats.org/officeDocument/2006/relationships/oleObject" Target="../embeddings/oleObject78.bin"/></Relationships>
</file>

<file path=ppt/slides/_rels/slide28.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80.bin"/><Relationship Id="rId7" Type="http://schemas.openxmlformats.org/officeDocument/2006/relationships/oleObject" Target="../embeddings/oleObject82.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87.wmf"/><Relationship Id="rId5" Type="http://schemas.openxmlformats.org/officeDocument/2006/relationships/oleObject" Target="../embeddings/oleObject81.bin"/><Relationship Id="rId10" Type="http://schemas.openxmlformats.org/officeDocument/2006/relationships/image" Target="../media/image89.wmf"/><Relationship Id="rId4" Type="http://schemas.openxmlformats.org/officeDocument/2006/relationships/image" Target="../media/image86.wmf"/><Relationship Id="rId9" Type="http://schemas.openxmlformats.org/officeDocument/2006/relationships/oleObject" Target="../embeddings/oleObject83.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91.wmf"/><Relationship Id="rId5" Type="http://schemas.openxmlformats.org/officeDocument/2006/relationships/oleObject" Target="../embeddings/oleObject85.bin"/><Relationship Id="rId4" Type="http://schemas.openxmlformats.org/officeDocument/2006/relationships/image" Target="../media/image90.wmf"/></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png"/><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86.bin"/><Relationship Id="rId7" Type="http://schemas.openxmlformats.org/officeDocument/2006/relationships/oleObject" Target="../embeddings/oleObject88.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93.wmf"/><Relationship Id="rId5" Type="http://schemas.openxmlformats.org/officeDocument/2006/relationships/oleObject" Target="../embeddings/oleObject87.bin"/><Relationship Id="rId4" Type="http://schemas.openxmlformats.org/officeDocument/2006/relationships/image" Target="../media/image92.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96.wmf"/><Relationship Id="rId5" Type="http://schemas.openxmlformats.org/officeDocument/2006/relationships/oleObject" Target="../embeddings/oleObject90.bin"/><Relationship Id="rId4" Type="http://schemas.openxmlformats.org/officeDocument/2006/relationships/image" Target="../media/image95.wmf"/></Relationships>
</file>

<file path=ppt/slides/_rels/slide32.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91.bin"/><Relationship Id="rId7" Type="http://schemas.openxmlformats.org/officeDocument/2006/relationships/oleObject" Target="../embeddings/oleObject93.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98.wmf"/><Relationship Id="rId5" Type="http://schemas.openxmlformats.org/officeDocument/2006/relationships/oleObject" Target="../embeddings/oleObject92.bin"/><Relationship Id="rId4" Type="http://schemas.openxmlformats.org/officeDocument/2006/relationships/image" Target="../media/image97.wmf"/></Relationships>
</file>

<file path=ppt/slides/_rels/slide33.x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oleObject" Target="../embeddings/oleObject99.bin"/><Relationship Id="rId3" Type="http://schemas.openxmlformats.org/officeDocument/2006/relationships/oleObject" Target="../embeddings/oleObject94.bin"/><Relationship Id="rId7" Type="http://schemas.openxmlformats.org/officeDocument/2006/relationships/oleObject" Target="../embeddings/oleObject96.bin"/><Relationship Id="rId12" Type="http://schemas.openxmlformats.org/officeDocument/2006/relationships/image" Target="../media/image104.wmf"/><Relationship Id="rId2" Type="http://schemas.openxmlformats.org/officeDocument/2006/relationships/slideLayout" Target="../slideLayouts/slideLayout7.xml"/><Relationship Id="rId16" Type="http://schemas.openxmlformats.org/officeDocument/2006/relationships/image" Target="../media/image106.wmf"/><Relationship Id="rId1" Type="http://schemas.openxmlformats.org/officeDocument/2006/relationships/vmlDrawing" Target="../drawings/vmlDrawing31.vml"/><Relationship Id="rId6" Type="http://schemas.openxmlformats.org/officeDocument/2006/relationships/image" Target="../media/image101.wmf"/><Relationship Id="rId11" Type="http://schemas.openxmlformats.org/officeDocument/2006/relationships/oleObject" Target="../embeddings/oleObject98.bin"/><Relationship Id="rId5" Type="http://schemas.openxmlformats.org/officeDocument/2006/relationships/oleObject" Target="../embeddings/oleObject95.bin"/><Relationship Id="rId15" Type="http://schemas.openxmlformats.org/officeDocument/2006/relationships/oleObject" Target="../embeddings/oleObject100.bin"/><Relationship Id="rId10" Type="http://schemas.openxmlformats.org/officeDocument/2006/relationships/image" Target="../media/image103.wmf"/><Relationship Id="rId4" Type="http://schemas.openxmlformats.org/officeDocument/2006/relationships/image" Target="../media/image100.wmf"/><Relationship Id="rId9" Type="http://schemas.openxmlformats.org/officeDocument/2006/relationships/oleObject" Target="../embeddings/oleObject97.bin"/><Relationship Id="rId14" Type="http://schemas.openxmlformats.org/officeDocument/2006/relationships/image" Target="../media/image105.wmf"/></Relationships>
</file>

<file path=ppt/slides/_rels/slide34.x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oleObject" Target="../embeddings/oleObject101.bin"/><Relationship Id="rId7" Type="http://schemas.openxmlformats.org/officeDocument/2006/relationships/oleObject" Target="../embeddings/oleObject103.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08.wmf"/><Relationship Id="rId5" Type="http://schemas.openxmlformats.org/officeDocument/2006/relationships/oleObject" Target="../embeddings/oleObject102.bin"/><Relationship Id="rId10" Type="http://schemas.openxmlformats.org/officeDocument/2006/relationships/image" Target="../media/image110.wmf"/><Relationship Id="rId4" Type="http://schemas.openxmlformats.org/officeDocument/2006/relationships/image" Target="../media/image107.wmf"/><Relationship Id="rId9" Type="http://schemas.openxmlformats.org/officeDocument/2006/relationships/oleObject" Target="../embeddings/oleObject104.bin"/></Relationships>
</file>

<file path=ppt/slides/_rels/slide35.xml.rels><?xml version="1.0" encoding="UTF-8" standalone="yes"?>
<Relationships xmlns="http://schemas.openxmlformats.org/package/2006/relationships"><Relationship Id="rId8" Type="http://schemas.openxmlformats.org/officeDocument/2006/relationships/image" Target="../media/image113.wmf"/><Relationship Id="rId3" Type="http://schemas.openxmlformats.org/officeDocument/2006/relationships/oleObject" Target="../embeddings/oleObject105.bin"/><Relationship Id="rId7" Type="http://schemas.openxmlformats.org/officeDocument/2006/relationships/oleObject" Target="../embeddings/oleObject107.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12.wmf"/><Relationship Id="rId5" Type="http://schemas.openxmlformats.org/officeDocument/2006/relationships/oleObject" Target="../embeddings/oleObject106.bin"/><Relationship Id="rId4" Type="http://schemas.openxmlformats.org/officeDocument/2006/relationships/image" Target="../media/image111.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10.bin"/><Relationship Id="rId3" Type="http://schemas.openxmlformats.org/officeDocument/2006/relationships/notesSlide" Target="../notesSlides/notesSlide2.xml"/><Relationship Id="rId7" Type="http://schemas.openxmlformats.org/officeDocument/2006/relationships/image" Target="../media/image115.wmf"/><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oleObject" Target="../embeddings/oleObject109.bin"/><Relationship Id="rId5" Type="http://schemas.openxmlformats.org/officeDocument/2006/relationships/image" Target="../media/image114.wmf"/><Relationship Id="rId4" Type="http://schemas.openxmlformats.org/officeDocument/2006/relationships/oleObject" Target="../embeddings/oleObject108.bin"/><Relationship Id="rId9" Type="http://schemas.openxmlformats.org/officeDocument/2006/relationships/image" Target="../media/image116.wmf"/></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18.wmf"/><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oleObject" Target="../embeddings/oleObject112.bin"/><Relationship Id="rId5" Type="http://schemas.openxmlformats.org/officeDocument/2006/relationships/image" Target="../media/image117.wmf"/><Relationship Id="rId4" Type="http://schemas.openxmlformats.org/officeDocument/2006/relationships/oleObject" Target="../embeddings/oleObject111.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15.bin"/><Relationship Id="rId3" Type="http://schemas.openxmlformats.org/officeDocument/2006/relationships/notesSlide" Target="../notesSlides/notesSlide4.xml"/><Relationship Id="rId7" Type="http://schemas.openxmlformats.org/officeDocument/2006/relationships/image" Target="../media/image120.wmf"/><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oleObject" Target="../embeddings/oleObject114.bin"/><Relationship Id="rId5" Type="http://schemas.openxmlformats.org/officeDocument/2006/relationships/image" Target="../media/image119.wmf"/><Relationship Id="rId4" Type="http://schemas.openxmlformats.org/officeDocument/2006/relationships/oleObject" Target="../embeddings/oleObject113.bin"/><Relationship Id="rId9" Type="http://schemas.openxmlformats.org/officeDocument/2006/relationships/image" Target="../media/image121.wmf"/></Relationships>
</file>

<file path=ppt/slides/_rels/slide39.xml.rels><?xml version="1.0" encoding="UTF-8" standalone="yes"?>
<Relationships xmlns="http://schemas.openxmlformats.org/package/2006/relationships"><Relationship Id="rId8" Type="http://schemas.openxmlformats.org/officeDocument/2006/relationships/image" Target="../media/image124.wmf"/><Relationship Id="rId3" Type="http://schemas.openxmlformats.org/officeDocument/2006/relationships/oleObject" Target="../embeddings/oleObject116.bin"/><Relationship Id="rId7" Type="http://schemas.openxmlformats.org/officeDocument/2006/relationships/oleObject" Target="../embeddings/oleObject118.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123.wmf"/><Relationship Id="rId5" Type="http://schemas.openxmlformats.org/officeDocument/2006/relationships/oleObject" Target="../embeddings/oleObject117.bin"/><Relationship Id="rId10" Type="http://schemas.openxmlformats.org/officeDocument/2006/relationships/image" Target="../media/image125.wmf"/><Relationship Id="rId4" Type="http://schemas.openxmlformats.org/officeDocument/2006/relationships/image" Target="../media/image122.wmf"/><Relationship Id="rId9" Type="http://schemas.openxmlformats.org/officeDocument/2006/relationships/oleObject" Target="../embeddings/oleObject119.bin"/></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7.wmf"/><Relationship Id="rId4" Type="http://schemas.openxmlformats.org/officeDocument/2006/relationships/oleObject" Target="../embeddings/oleObject3.bin"/></Relationships>
</file>

<file path=ppt/slides/_rels/slide40.xml.rels><?xml version="1.0" encoding="UTF-8" standalone="yes"?>
<Relationships xmlns="http://schemas.openxmlformats.org/package/2006/relationships"><Relationship Id="rId8" Type="http://schemas.openxmlformats.org/officeDocument/2006/relationships/image" Target="../media/image128.wmf"/><Relationship Id="rId3" Type="http://schemas.openxmlformats.org/officeDocument/2006/relationships/oleObject" Target="../embeddings/oleObject120.bin"/><Relationship Id="rId7" Type="http://schemas.openxmlformats.org/officeDocument/2006/relationships/oleObject" Target="../embeddings/oleObject122.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127.wmf"/><Relationship Id="rId5" Type="http://schemas.openxmlformats.org/officeDocument/2006/relationships/oleObject" Target="../embeddings/oleObject121.bin"/><Relationship Id="rId4" Type="http://schemas.openxmlformats.org/officeDocument/2006/relationships/image" Target="../media/image126.wmf"/></Relationships>
</file>

<file path=ppt/slides/_rels/slide41.xml.rels><?xml version="1.0" encoding="UTF-8" standalone="yes"?>
<Relationships xmlns="http://schemas.openxmlformats.org/package/2006/relationships"><Relationship Id="rId8" Type="http://schemas.openxmlformats.org/officeDocument/2006/relationships/image" Target="../media/image131.wmf"/><Relationship Id="rId3" Type="http://schemas.openxmlformats.org/officeDocument/2006/relationships/oleObject" Target="../embeddings/oleObject123.bin"/><Relationship Id="rId7" Type="http://schemas.openxmlformats.org/officeDocument/2006/relationships/oleObject" Target="../embeddings/oleObject125.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130.wmf"/><Relationship Id="rId5" Type="http://schemas.openxmlformats.org/officeDocument/2006/relationships/oleObject" Target="../embeddings/oleObject124.bin"/><Relationship Id="rId10" Type="http://schemas.openxmlformats.org/officeDocument/2006/relationships/image" Target="../media/image126.wmf"/><Relationship Id="rId4" Type="http://schemas.openxmlformats.org/officeDocument/2006/relationships/image" Target="../media/image129.wmf"/><Relationship Id="rId9" Type="http://schemas.openxmlformats.org/officeDocument/2006/relationships/oleObject" Target="../embeddings/oleObject126.bin"/></Relationships>
</file>

<file path=ppt/slides/_rels/slide42.xml.rels><?xml version="1.0" encoding="UTF-8" standalone="yes"?>
<Relationships xmlns="http://schemas.openxmlformats.org/package/2006/relationships"><Relationship Id="rId8" Type="http://schemas.openxmlformats.org/officeDocument/2006/relationships/image" Target="../media/image134.wmf"/><Relationship Id="rId3" Type="http://schemas.openxmlformats.org/officeDocument/2006/relationships/oleObject" Target="../embeddings/oleObject127.bin"/><Relationship Id="rId7" Type="http://schemas.openxmlformats.org/officeDocument/2006/relationships/oleObject" Target="../embeddings/oleObject129.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133.wmf"/><Relationship Id="rId5" Type="http://schemas.openxmlformats.org/officeDocument/2006/relationships/oleObject" Target="../embeddings/oleObject128.bin"/><Relationship Id="rId4" Type="http://schemas.openxmlformats.org/officeDocument/2006/relationships/image" Target="../media/image132.wmf"/></Relationships>
</file>

<file path=ppt/slides/_rels/slide43.xml.rels><?xml version="1.0" encoding="UTF-8" standalone="yes"?>
<Relationships xmlns="http://schemas.openxmlformats.org/package/2006/relationships"><Relationship Id="rId8" Type="http://schemas.openxmlformats.org/officeDocument/2006/relationships/image" Target="../media/image137.wmf"/><Relationship Id="rId3" Type="http://schemas.openxmlformats.org/officeDocument/2006/relationships/oleObject" Target="../embeddings/oleObject130.bin"/><Relationship Id="rId7" Type="http://schemas.openxmlformats.org/officeDocument/2006/relationships/oleObject" Target="../embeddings/oleObject132.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136.wmf"/><Relationship Id="rId5" Type="http://schemas.openxmlformats.org/officeDocument/2006/relationships/oleObject" Target="../embeddings/oleObject131.bin"/><Relationship Id="rId10" Type="http://schemas.openxmlformats.org/officeDocument/2006/relationships/image" Target="../media/image132.wmf"/><Relationship Id="rId4" Type="http://schemas.openxmlformats.org/officeDocument/2006/relationships/image" Target="../media/image135.wmf"/><Relationship Id="rId9" Type="http://schemas.openxmlformats.org/officeDocument/2006/relationships/oleObject" Target="../embeddings/oleObject133.bin"/></Relationships>
</file>

<file path=ppt/slides/_rels/slide44.xml.rels><?xml version="1.0" encoding="UTF-8" standalone="yes"?>
<Relationships xmlns="http://schemas.openxmlformats.org/package/2006/relationships"><Relationship Id="rId8" Type="http://schemas.openxmlformats.org/officeDocument/2006/relationships/image" Target="../media/image140.wmf"/><Relationship Id="rId3" Type="http://schemas.openxmlformats.org/officeDocument/2006/relationships/oleObject" Target="../embeddings/oleObject134.bin"/><Relationship Id="rId7" Type="http://schemas.openxmlformats.org/officeDocument/2006/relationships/oleObject" Target="../embeddings/oleObject136.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139.wmf"/><Relationship Id="rId5" Type="http://schemas.openxmlformats.org/officeDocument/2006/relationships/oleObject" Target="../embeddings/oleObject135.bin"/><Relationship Id="rId10" Type="http://schemas.openxmlformats.org/officeDocument/2006/relationships/image" Target="../media/image141.wmf"/><Relationship Id="rId4" Type="http://schemas.openxmlformats.org/officeDocument/2006/relationships/image" Target="../media/image138.wmf"/><Relationship Id="rId9" Type="http://schemas.openxmlformats.org/officeDocument/2006/relationships/oleObject" Target="../embeddings/oleObject137.bin"/></Relationships>
</file>

<file path=ppt/slides/_rels/slide45.xml.rels><?xml version="1.0" encoding="UTF-8" standalone="yes"?>
<Relationships xmlns="http://schemas.openxmlformats.org/package/2006/relationships"><Relationship Id="rId8" Type="http://schemas.openxmlformats.org/officeDocument/2006/relationships/image" Target="../media/image144.wmf"/><Relationship Id="rId13" Type="http://schemas.openxmlformats.org/officeDocument/2006/relationships/oleObject" Target="../embeddings/oleObject143.bin"/><Relationship Id="rId3" Type="http://schemas.openxmlformats.org/officeDocument/2006/relationships/oleObject" Target="../embeddings/oleObject138.bin"/><Relationship Id="rId7" Type="http://schemas.openxmlformats.org/officeDocument/2006/relationships/oleObject" Target="../embeddings/oleObject140.bin"/><Relationship Id="rId12" Type="http://schemas.openxmlformats.org/officeDocument/2006/relationships/image" Target="../media/image146.wmf"/><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143.wmf"/><Relationship Id="rId11" Type="http://schemas.openxmlformats.org/officeDocument/2006/relationships/oleObject" Target="../embeddings/oleObject142.bin"/><Relationship Id="rId5" Type="http://schemas.openxmlformats.org/officeDocument/2006/relationships/oleObject" Target="../embeddings/oleObject139.bin"/><Relationship Id="rId10" Type="http://schemas.openxmlformats.org/officeDocument/2006/relationships/image" Target="../media/image145.wmf"/><Relationship Id="rId4" Type="http://schemas.openxmlformats.org/officeDocument/2006/relationships/image" Target="../media/image142.wmf"/><Relationship Id="rId9" Type="http://schemas.openxmlformats.org/officeDocument/2006/relationships/oleObject" Target="../embeddings/oleObject141.bin"/><Relationship Id="rId14" Type="http://schemas.openxmlformats.org/officeDocument/2006/relationships/image" Target="../media/image147.wmf"/></Relationships>
</file>

<file path=ppt/slides/_rels/slide46.xml.rels><?xml version="1.0" encoding="UTF-8" standalone="yes"?>
<Relationships xmlns="http://schemas.openxmlformats.org/package/2006/relationships"><Relationship Id="rId8" Type="http://schemas.openxmlformats.org/officeDocument/2006/relationships/image" Target="../media/image150.wmf"/><Relationship Id="rId3" Type="http://schemas.openxmlformats.org/officeDocument/2006/relationships/oleObject" Target="../embeddings/oleObject144.bin"/><Relationship Id="rId7" Type="http://schemas.openxmlformats.org/officeDocument/2006/relationships/oleObject" Target="../embeddings/oleObject146.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149.wmf"/><Relationship Id="rId5" Type="http://schemas.openxmlformats.org/officeDocument/2006/relationships/oleObject" Target="../embeddings/oleObject145.bin"/><Relationship Id="rId10" Type="http://schemas.openxmlformats.org/officeDocument/2006/relationships/image" Target="../media/image151.wmf"/><Relationship Id="rId4" Type="http://schemas.openxmlformats.org/officeDocument/2006/relationships/image" Target="../media/image148.wmf"/><Relationship Id="rId9" Type="http://schemas.openxmlformats.org/officeDocument/2006/relationships/oleObject" Target="../embeddings/oleObject147.bin"/></Relationships>
</file>

<file path=ppt/slides/_rels/slide47.xml.rels><?xml version="1.0" encoding="UTF-8" standalone="yes"?>
<Relationships xmlns="http://schemas.openxmlformats.org/package/2006/relationships"><Relationship Id="rId8" Type="http://schemas.openxmlformats.org/officeDocument/2006/relationships/image" Target="../media/image154.wmf"/><Relationship Id="rId3" Type="http://schemas.openxmlformats.org/officeDocument/2006/relationships/oleObject" Target="../embeddings/oleObject148.bin"/><Relationship Id="rId7" Type="http://schemas.openxmlformats.org/officeDocument/2006/relationships/oleObject" Target="../embeddings/oleObject150.bin"/><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153.wmf"/><Relationship Id="rId5" Type="http://schemas.openxmlformats.org/officeDocument/2006/relationships/oleObject" Target="../embeddings/oleObject149.bin"/><Relationship Id="rId10" Type="http://schemas.openxmlformats.org/officeDocument/2006/relationships/image" Target="../media/image155.wmf"/><Relationship Id="rId4" Type="http://schemas.openxmlformats.org/officeDocument/2006/relationships/image" Target="../media/image152.wmf"/><Relationship Id="rId9" Type="http://schemas.openxmlformats.org/officeDocument/2006/relationships/oleObject" Target="../embeddings/oleObject151.bin"/></Relationships>
</file>

<file path=ppt/slides/_rels/slide48.xml.rels><?xml version="1.0" encoding="UTF-8" standalone="yes"?>
<Relationships xmlns="http://schemas.openxmlformats.org/package/2006/relationships"><Relationship Id="rId8" Type="http://schemas.openxmlformats.org/officeDocument/2006/relationships/image" Target="../media/image158.wmf"/><Relationship Id="rId3" Type="http://schemas.openxmlformats.org/officeDocument/2006/relationships/oleObject" Target="../embeddings/oleObject152.bin"/><Relationship Id="rId7" Type="http://schemas.openxmlformats.org/officeDocument/2006/relationships/oleObject" Target="../embeddings/oleObject154.bin"/><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157.wmf"/><Relationship Id="rId5" Type="http://schemas.openxmlformats.org/officeDocument/2006/relationships/oleObject" Target="../embeddings/oleObject153.bin"/><Relationship Id="rId10" Type="http://schemas.openxmlformats.org/officeDocument/2006/relationships/image" Target="../media/image152.wmf"/><Relationship Id="rId4" Type="http://schemas.openxmlformats.org/officeDocument/2006/relationships/image" Target="../media/image156.wmf"/><Relationship Id="rId9" Type="http://schemas.openxmlformats.org/officeDocument/2006/relationships/oleObject" Target="../embeddings/oleObject155.bin"/></Relationships>
</file>

<file path=ppt/slides/_rels/slide49.xml.rels><?xml version="1.0" encoding="UTF-8" standalone="yes"?>
<Relationships xmlns="http://schemas.openxmlformats.org/package/2006/relationships"><Relationship Id="rId8" Type="http://schemas.openxmlformats.org/officeDocument/2006/relationships/image" Target="../media/image161.wmf"/><Relationship Id="rId3" Type="http://schemas.openxmlformats.org/officeDocument/2006/relationships/oleObject" Target="../embeddings/oleObject156.bin"/><Relationship Id="rId7" Type="http://schemas.openxmlformats.org/officeDocument/2006/relationships/oleObject" Target="../embeddings/oleObject158.bin"/><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image" Target="../media/image160.wmf"/><Relationship Id="rId5" Type="http://schemas.openxmlformats.org/officeDocument/2006/relationships/oleObject" Target="../embeddings/oleObject157.bin"/><Relationship Id="rId4" Type="http://schemas.openxmlformats.org/officeDocument/2006/relationships/image" Target="../media/image159.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6.bin"/><Relationship Id="rId4" Type="http://schemas.openxmlformats.org/officeDocument/2006/relationships/image" Target="../media/image10.wmf"/></Relationships>
</file>

<file path=ppt/slides/_rels/slide50.xml.rels><?xml version="1.0" encoding="UTF-8" standalone="yes"?>
<Relationships xmlns="http://schemas.openxmlformats.org/package/2006/relationships"><Relationship Id="rId8" Type="http://schemas.openxmlformats.org/officeDocument/2006/relationships/image" Target="../media/image161.wmf"/><Relationship Id="rId3" Type="http://schemas.openxmlformats.org/officeDocument/2006/relationships/oleObject" Target="../embeddings/oleObject159.bin"/><Relationship Id="rId7" Type="http://schemas.openxmlformats.org/officeDocument/2006/relationships/oleObject" Target="../embeddings/oleObject161.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163.wmf"/><Relationship Id="rId5" Type="http://schemas.openxmlformats.org/officeDocument/2006/relationships/oleObject" Target="../embeddings/oleObject160.bin"/><Relationship Id="rId4" Type="http://schemas.openxmlformats.org/officeDocument/2006/relationships/image" Target="../media/image162.wmf"/></Relationships>
</file>

<file path=ppt/slides/_rels/slide51.xml.rels><?xml version="1.0" encoding="UTF-8" standalone="yes"?>
<Relationships xmlns="http://schemas.openxmlformats.org/package/2006/relationships"><Relationship Id="rId8" Type="http://schemas.openxmlformats.org/officeDocument/2006/relationships/image" Target="../media/image166.wmf"/><Relationship Id="rId3" Type="http://schemas.openxmlformats.org/officeDocument/2006/relationships/oleObject" Target="../embeddings/oleObject162.bin"/><Relationship Id="rId7" Type="http://schemas.openxmlformats.org/officeDocument/2006/relationships/oleObject" Target="../embeddings/oleObject164.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165.wmf"/><Relationship Id="rId5" Type="http://schemas.openxmlformats.org/officeDocument/2006/relationships/oleObject" Target="../embeddings/oleObject163.bin"/><Relationship Id="rId10" Type="http://schemas.openxmlformats.org/officeDocument/2006/relationships/image" Target="../media/image167.wmf"/><Relationship Id="rId4" Type="http://schemas.openxmlformats.org/officeDocument/2006/relationships/image" Target="../media/image164.wmf"/><Relationship Id="rId9" Type="http://schemas.openxmlformats.org/officeDocument/2006/relationships/oleObject" Target="../embeddings/oleObject165.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66.bin"/><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image" Target="../media/image169.png"/><Relationship Id="rId5" Type="http://schemas.openxmlformats.org/officeDocument/2006/relationships/oleObject" Target="../embeddings/oleObject167.bin"/><Relationship Id="rId4" Type="http://schemas.openxmlformats.org/officeDocument/2006/relationships/image" Target="../media/image168.png"/></Relationships>
</file>

<file path=ppt/slides/_rels/slide53.xml.rels><?xml version="1.0" encoding="UTF-8" standalone="yes"?>
<Relationships xmlns="http://schemas.openxmlformats.org/package/2006/relationships"><Relationship Id="rId8" Type="http://schemas.openxmlformats.org/officeDocument/2006/relationships/image" Target="../media/image172.wmf"/><Relationship Id="rId3" Type="http://schemas.openxmlformats.org/officeDocument/2006/relationships/oleObject" Target="../embeddings/oleObject168.bin"/><Relationship Id="rId7" Type="http://schemas.openxmlformats.org/officeDocument/2006/relationships/oleObject" Target="../embeddings/oleObject170.bin"/><Relationship Id="rId12" Type="http://schemas.openxmlformats.org/officeDocument/2006/relationships/image" Target="../media/image174.wmf"/><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171.wmf"/><Relationship Id="rId11" Type="http://schemas.openxmlformats.org/officeDocument/2006/relationships/oleObject" Target="../embeddings/oleObject172.bin"/><Relationship Id="rId5" Type="http://schemas.openxmlformats.org/officeDocument/2006/relationships/oleObject" Target="../embeddings/oleObject169.bin"/><Relationship Id="rId10" Type="http://schemas.openxmlformats.org/officeDocument/2006/relationships/image" Target="../media/image173.wmf"/><Relationship Id="rId4" Type="http://schemas.openxmlformats.org/officeDocument/2006/relationships/image" Target="../media/image170.wmf"/><Relationship Id="rId9" Type="http://schemas.openxmlformats.org/officeDocument/2006/relationships/oleObject" Target="../embeddings/oleObject171.bin"/></Relationships>
</file>

<file path=ppt/slides/_rels/slide54.xml.rels><?xml version="1.0" encoding="UTF-8" standalone="yes"?>
<Relationships xmlns="http://schemas.openxmlformats.org/package/2006/relationships"><Relationship Id="rId3" Type="http://schemas.openxmlformats.org/officeDocument/2006/relationships/image" Target="../media/image176.wmf"/><Relationship Id="rId2" Type="http://schemas.openxmlformats.org/officeDocument/2006/relationships/image" Target="../media/image175.png"/><Relationship Id="rId1" Type="http://schemas.openxmlformats.org/officeDocument/2006/relationships/slideLayout" Target="../slideLayouts/slideLayout7.xml"/><Relationship Id="rId6" Type="http://schemas.openxmlformats.org/officeDocument/2006/relationships/image" Target="../media/image179.png"/><Relationship Id="rId5" Type="http://schemas.openxmlformats.org/officeDocument/2006/relationships/image" Target="../media/image178.png"/><Relationship Id="rId4" Type="http://schemas.openxmlformats.org/officeDocument/2006/relationships/image" Target="../media/image177.wmf"/></Relationships>
</file>

<file path=ppt/slides/_rels/slide55.xml.rels><?xml version="1.0" encoding="UTF-8" standalone="yes"?>
<Relationships xmlns="http://schemas.openxmlformats.org/package/2006/relationships"><Relationship Id="rId8" Type="http://schemas.openxmlformats.org/officeDocument/2006/relationships/image" Target="../media/image181.wmf"/><Relationship Id="rId3" Type="http://schemas.openxmlformats.org/officeDocument/2006/relationships/image" Target="../media/image178.png"/><Relationship Id="rId7" Type="http://schemas.openxmlformats.org/officeDocument/2006/relationships/oleObject" Target="../embeddings/oleObject174.bin"/><Relationship Id="rId12" Type="http://schemas.openxmlformats.org/officeDocument/2006/relationships/image" Target="../media/image173.wmf"/><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image" Target="../media/image180.wmf"/><Relationship Id="rId11" Type="http://schemas.openxmlformats.org/officeDocument/2006/relationships/oleObject" Target="../embeddings/oleObject176.bin"/><Relationship Id="rId5" Type="http://schemas.openxmlformats.org/officeDocument/2006/relationships/oleObject" Target="../embeddings/oleObject173.bin"/><Relationship Id="rId10" Type="http://schemas.openxmlformats.org/officeDocument/2006/relationships/image" Target="../media/image182.wmf"/><Relationship Id="rId4" Type="http://schemas.openxmlformats.org/officeDocument/2006/relationships/image" Target="../media/image179.png"/><Relationship Id="rId9" Type="http://schemas.openxmlformats.org/officeDocument/2006/relationships/oleObject" Target="../embeddings/oleObject175.bin"/></Relationships>
</file>

<file path=ppt/slides/_rels/slide56.xml.rels><?xml version="1.0" encoding="UTF-8" standalone="yes"?>
<Relationships xmlns="http://schemas.openxmlformats.org/package/2006/relationships"><Relationship Id="rId8" Type="http://schemas.openxmlformats.org/officeDocument/2006/relationships/image" Target="../media/image185.wmf"/><Relationship Id="rId13" Type="http://schemas.openxmlformats.org/officeDocument/2006/relationships/oleObject" Target="../embeddings/oleObject182.bin"/><Relationship Id="rId3" Type="http://schemas.openxmlformats.org/officeDocument/2006/relationships/oleObject" Target="../embeddings/oleObject177.bin"/><Relationship Id="rId7" Type="http://schemas.openxmlformats.org/officeDocument/2006/relationships/oleObject" Target="../embeddings/oleObject179.bin"/><Relationship Id="rId12" Type="http://schemas.openxmlformats.org/officeDocument/2006/relationships/image" Target="../media/image187.wmf"/><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image" Target="../media/image184.wmf"/><Relationship Id="rId11" Type="http://schemas.openxmlformats.org/officeDocument/2006/relationships/oleObject" Target="../embeddings/oleObject181.bin"/><Relationship Id="rId5" Type="http://schemas.openxmlformats.org/officeDocument/2006/relationships/oleObject" Target="../embeddings/oleObject178.bin"/><Relationship Id="rId10" Type="http://schemas.openxmlformats.org/officeDocument/2006/relationships/image" Target="../media/image186.wmf"/><Relationship Id="rId4" Type="http://schemas.openxmlformats.org/officeDocument/2006/relationships/image" Target="../media/image183.wmf"/><Relationship Id="rId9" Type="http://schemas.openxmlformats.org/officeDocument/2006/relationships/oleObject" Target="../embeddings/oleObject180.bin"/><Relationship Id="rId14" Type="http://schemas.openxmlformats.org/officeDocument/2006/relationships/image" Target="../media/image188.wmf"/></Relationships>
</file>

<file path=ppt/slides/_rels/slide57.xml.rels><?xml version="1.0" encoding="UTF-8" standalone="yes"?>
<Relationships xmlns="http://schemas.openxmlformats.org/package/2006/relationships"><Relationship Id="rId8" Type="http://schemas.openxmlformats.org/officeDocument/2006/relationships/image" Target="../media/image191.wmf"/><Relationship Id="rId3" Type="http://schemas.openxmlformats.org/officeDocument/2006/relationships/oleObject" Target="../embeddings/oleObject183.bin"/><Relationship Id="rId7" Type="http://schemas.openxmlformats.org/officeDocument/2006/relationships/oleObject" Target="../embeddings/oleObject185.bin"/><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image" Target="../media/image190.wmf"/><Relationship Id="rId5" Type="http://schemas.openxmlformats.org/officeDocument/2006/relationships/oleObject" Target="../embeddings/oleObject184.bin"/><Relationship Id="rId4" Type="http://schemas.openxmlformats.org/officeDocument/2006/relationships/image" Target="../media/image189.wmf"/></Relationships>
</file>

<file path=ppt/slides/_rels/slide58.xml.rels><?xml version="1.0" encoding="UTF-8" standalone="yes"?>
<Relationships xmlns="http://schemas.openxmlformats.org/package/2006/relationships"><Relationship Id="rId8" Type="http://schemas.openxmlformats.org/officeDocument/2006/relationships/image" Target="../media/image198.png"/><Relationship Id="rId13" Type="http://schemas.openxmlformats.org/officeDocument/2006/relationships/oleObject" Target="../embeddings/oleObject190.bin"/><Relationship Id="rId3" Type="http://schemas.openxmlformats.org/officeDocument/2006/relationships/image" Target="../media/image197.png"/><Relationship Id="rId7" Type="http://schemas.openxmlformats.org/officeDocument/2006/relationships/image" Target="../media/image193.wmf"/><Relationship Id="rId12" Type="http://schemas.openxmlformats.org/officeDocument/2006/relationships/image" Target="../media/image195.wmf"/><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oleObject" Target="../embeddings/oleObject187.bin"/><Relationship Id="rId11" Type="http://schemas.openxmlformats.org/officeDocument/2006/relationships/oleObject" Target="../embeddings/oleObject189.bin"/><Relationship Id="rId5" Type="http://schemas.openxmlformats.org/officeDocument/2006/relationships/image" Target="../media/image192.wmf"/><Relationship Id="rId10" Type="http://schemas.openxmlformats.org/officeDocument/2006/relationships/image" Target="../media/image194.wmf"/><Relationship Id="rId4" Type="http://schemas.openxmlformats.org/officeDocument/2006/relationships/oleObject" Target="../embeddings/oleObject186.bin"/><Relationship Id="rId9" Type="http://schemas.openxmlformats.org/officeDocument/2006/relationships/oleObject" Target="../embeddings/oleObject188.bin"/><Relationship Id="rId14" Type="http://schemas.openxmlformats.org/officeDocument/2006/relationships/image" Target="../media/image196.wmf"/></Relationships>
</file>

<file path=ppt/slides/_rels/slide59.xml.rels><?xml version="1.0" encoding="UTF-8" standalone="yes"?>
<Relationships xmlns="http://schemas.openxmlformats.org/package/2006/relationships"><Relationship Id="rId8" Type="http://schemas.openxmlformats.org/officeDocument/2006/relationships/image" Target="../media/image198.png"/><Relationship Id="rId13" Type="http://schemas.openxmlformats.org/officeDocument/2006/relationships/oleObject" Target="../embeddings/oleObject195.bin"/><Relationship Id="rId3" Type="http://schemas.openxmlformats.org/officeDocument/2006/relationships/image" Target="../media/image197.png"/><Relationship Id="rId7" Type="http://schemas.openxmlformats.org/officeDocument/2006/relationships/image" Target="../media/image200.wmf"/><Relationship Id="rId12" Type="http://schemas.openxmlformats.org/officeDocument/2006/relationships/image" Target="../media/image202.wmf"/><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oleObject" Target="../embeddings/oleObject192.bin"/><Relationship Id="rId11" Type="http://schemas.openxmlformats.org/officeDocument/2006/relationships/oleObject" Target="../embeddings/oleObject194.bin"/><Relationship Id="rId5" Type="http://schemas.openxmlformats.org/officeDocument/2006/relationships/image" Target="../media/image199.wmf"/><Relationship Id="rId10" Type="http://schemas.openxmlformats.org/officeDocument/2006/relationships/image" Target="../media/image201.wmf"/><Relationship Id="rId4" Type="http://schemas.openxmlformats.org/officeDocument/2006/relationships/oleObject" Target="../embeddings/oleObject191.bin"/><Relationship Id="rId9" Type="http://schemas.openxmlformats.org/officeDocument/2006/relationships/oleObject" Target="../embeddings/oleObject193.bin"/><Relationship Id="rId14" Type="http://schemas.openxmlformats.org/officeDocument/2006/relationships/image" Target="../media/image203.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8.bin"/><Relationship Id="rId4" Type="http://schemas.openxmlformats.org/officeDocument/2006/relationships/image" Target="../media/image13.wmf"/></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198.bin"/><Relationship Id="rId3" Type="http://schemas.openxmlformats.org/officeDocument/2006/relationships/image" Target="../media/image207.jpeg"/><Relationship Id="rId7" Type="http://schemas.openxmlformats.org/officeDocument/2006/relationships/image" Target="../media/image205.wmf"/><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oleObject" Target="../embeddings/oleObject197.bin"/><Relationship Id="rId5" Type="http://schemas.openxmlformats.org/officeDocument/2006/relationships/image" Target="../media/image204.wmf"/><Relationship Id="rId4" Type="http://schemas.openxmlformats.org/officeDocument/2006/relationships/oleObject" Target="../embeddings/oleObject196.bin"/><Relationship Id="rId9" Type="http://schemas.openxmlformats.org/officeDocument/2006/relationships/image" Target="../media/image206.wmf"/></Relationships>
</file>

<file path=ppt/slides/_rels/slide61.xml.rels><?xml version="1.0" encoding="UTF-8" standalone="yes"?>
<Relationships xmlns="http://schemas.openxmlformats.org/package/2006/relationships"><Relationship Id="rId8" Type="http://schemas.openxmlformats.org/officeDocument/2006/relationships/image" Target="../media/image210.wmf"/><Relationship Id="rId13" Type="http://schemas.openxmlformats.org/officeDocument/2006/relationships/oleObject" Target="../embeddings/oleObject204.bin"/><Relationship Id="rId18" Type="http://schemas.openxmlformats.org/officeDocument/2006/relationships/image" Target="../media/image215.wmf"/><Relationship Id="rId26" Type="http://schemas.openxmlformats.org/officeDocument/2006/relationships/image" Target="../media/image219.wmf"/><Relationship Id="rId3" Type="http://schemas.openxmlformats.org/officeDocument/2006/relationships/oleObject" Target="../embeddings/oleObject199.bin"/><Relationship Id="rId21" Type="http://schemas.openxmlformats.org/officeDocument/2006/relationships/oleObject" Target="../embeddings/oleObject208.bin"/><Relationship Id="rId7" Type="http://schemas.openxmlformats.org/officeDocument/2006/relationships/oleObject" Target="../embeddings/oleObject201.bin"/><Relationship Id="rId12" Type="http://schemas.openxmlformats.org/officeDocument/2006/relationships/image" Target="../media/image212.wmf"/><Relationship Id="rId17" Type="http://schemas.openxmlformats.org/officeDocument/2006/relationships/oleObject" Target="../embeddings/oleObject206.bin"/><Relationship Id="rId25" Type="http://schemas.openxmlformats.org/officeDocument/2006/relationships/oleObject" Target="../embeddings/oleObject210.bin"/><Relationship Id="rId2" Type="http://schemas.openxmlformats.org/officeDocument/2006/relationships/slideLayout" Target="../slideLayouts/slideLayout7.xml"/><Relationship Id="rId16" Type="http://schemas.openxmlformats.org/officeDocument/2006/relationships/image" Target="../media/image214.wmf"/><Relationship Id="rId20" Type="http://schemas.openxmlformats.org/officeDocument/2006/relationships/image" Target="../media/image216.wmf"/><Relationship Id="rId1" Type="http://schemas.openxmlformats.org/officeDocument/2006/relationships/vmlDrawing" Target="../drawings/vmlDrawing58.vml"/><Relationship Id="rId6" Type="http://schemas.openxmlformats.org/officeDocument/2006/relationships/image" Target="../media/image209.wmf"/><Relationship Id="rId11" Type="http://schemas.openxmlformats.org/officeDocument/2006/relationships/oleObject" Target="../embeddings/oleObject203.bin"/><Relationship Id="rId24" Type="http://schemas.openxmlformats.org/officeDocument/2006/relationships/image" Target="../media/image218.wmf"/><Relationship Id="rId5" Type="http://schemas.openxmlformats.org/officeDocument/2006/relationships/oleObject" Target="../embeddings/oleObject200.bin"/><Relationship Id="rId15" Type="http://schemas.openxmlformats.org/officeDocument/2006/relationships/oleObject" Target="../embeddings/oleObject205.bin"/><Relationship Id="rId23" Type="http://schemas.openxmlformats.org/officeDocument/2006/relationships/oleObject" Target="../embeddings/oleObject209.bin"/><Relationship Id="rId28" Type="http://schemas.openxmlformats.org/officeDocument/2006/relationships/image" Target="../media/image220.wmf"/><Relationship Id="rId10" Type="http://schemas.openxmlformats.org/officeDocument/2006/relationships/image" Target="../media/image211.wmf"/><Relationship Id="rId19" Type="http://schemas.openxmlformats.org/officeDocument/2006/relationships/oleObject" Target="../embeddings/oleObject207.bin"/><Relationship Id="rId4" Type="http://schemas.openxmlformats.org/officeDocument/2006/relationships/image" Target="../media/image208.wmf"/><Relationship Id="rId9" Type="http://schemas.openxmlformats.org/officeDocument/2006/relationships/oleObject" Target="../embeddings/oleObject202.bin"/><Relationship Id="rId14" Type="http://schemas.openxmlformats.org/officeDocument/2006/relationships/image" Target="../media/image213.wmf"/><Relationship Id="rId22" Type="http://schemas.openxmlformats.org/officeDocument/2006/relationships/image" Target="../media/image217.wmf"/><Relationship Id="rId27" Type="http://schemas.openxmlformats.org/officeDocument/2006/relationships/oleObject" Target="../embeddings/oleObject211.bin"/></Relationships>
</file>

<file path=ppt/slides/_rels/slide62.xml.rels><?xml version="1.0" encoding="UTF-8" standalone="yes"?>
<Relationships xmlns="http://schemas.openxmlformats.org/package/2006/relationships"><Relationship Id="rId8" Type="http://schemas.openxmlformats.org/officeDocument/2006/relationships/image" Target="../media/image223.wmf"/><Relationship Id="rId13" Type="http://schemas.openxmlformats.org/officeDocument/2006/relationships/oleObject" Target="../embeddings/oleObject217.bin"/><Relationship Id="rId3" Type="http://schemas.openxmlformats.org/officeDocument/2006/relationships/oleObject" Target="../embeddings/oleObject212.bin"/><Relationship Id="rId7" Type="http://schemas.openxmlformats.org/officeDocument/2006/relationships/oleObject" Target="../embeddings/oleObject214.bin"/><Relationship Id="rId12" Type="http://schemas.openxmlformats.org/officeDocument/2006/relationships/image" Target="../media/image225.wmf"/><Relationship Id="rId2" Type="http://schemas.openxmlformats.org/officeDocument/2006/relationships/slideLayout" Target="../slideLayouts/slideLayout7.xml"/><Relationship Id="rId1" Type="http://schemas.openxmlformats.org/officeDocument/2006/relationships/vmlDrawing" Target="../drawings/vmlDrawing59.vml"/><Relationship Id="rId6" Type="http://schemas.openxmlformats.org/officeDocument/2006/relationships/image" Target="../media/image222.png"/><Relationship Id="rId11" Type="http://schemas.openxmlformats.org/officeDocument/2006/relationships/oleObject" Target="../embeddings/oleObject216.bin"/><Relationship Id="rId5" Type="http://schemas.openxmlformats.org/officeDocument/2006/relationships/oleObject" Target="../embeddings/oleObject213.bin"/><Relationship Id="rId10" Type="http://schemas.openxmlformats.org/officeDocument/2006/relationships/image" Target="../media/image224.wmf"/><Relationship Id="rId4" Type="http://schemas.openxmlformats.org/officeDocument/2006/relationships/image" Target="../media/image221.wmf"/><Relationship Id="rId9" Type="http://schemas.openxmlformats.org/officeDocument/2006/relationships/oleObject" Target="../embeddings/oleObject215.bin"/><Relationship Id="rId14" Type="http://schemas.openxmlformats.org/officeDocument/2006/relationships/image" Target="../media/image226.wmf"/></Relationships>
</file>

<file path=ppt/slides/_rels/slide63.xml.rels><?xml version="1.0" encoding="UTF-8" standalone="yes"?>
<Relationships xmlns="http://schemas.openxmlformats.org/package/2006/relationships"><Relationship Id="rId8" Type="http://schemas.openxmlformats.org/officeDocument/2006/relationships/image" Target="../media/image229.png"/><Relationship Id="rId13" Type="http://schemas.openxmlformats.org/officeDocument/2006/relationships/oleObject" Target="../embeddings/oleObject223.bin"/><Relationship Id="rId18" Type="http://schemas.openxmlformats.org/officeDocument/2006/relationships/image" Target="../media/image226.wmf"/><Relationship Id="rId3" Type="http://schemas.openxmlformats.org/officeDocument/2006/relationships/oleObject" Target="../embeddings/oleObject218.bin"/><Relationship Id="rId7" Type="http://schemas.openxmlformats.org/officeDocument/2006/relationships/oleObject" Target="../embeddings/oleObject220.bin"/><Relationship Id="rId12" Type="http://schemas.openxmlformats.org/officeDocument/2006/relationships/image" Target="../media/image223.wmf"/><Relationship Id="rId17" Type="http://schemas.openxmlformats.org/officeDocument/2006/relationships/oleObject" Target="../embeddings/oleObject225.bin"/><Relationship Id="rId2" Type="http://schemas.openxmlformats.org/officeDocument/2006/relationships/slideLayout" Target="../slideLayouts/slideLayout7.xml"/><Relationship Id="rId16" Type="http://schemas.openxmlformats.org/officeDocument/2006/relationships/image" Target="../media/image225.wmf"/><Relationship Id="rId1" Type="http://schemas.openxmlformats.org/officeDocument/2006/relationships/vmlDrawing" Target="../drawings/vmlDrawing60.vml"/><Relationship Id="rId6" Type="http://schemas.openxmlformats.org/officeDocument/2006/relationships/image" Target="../media/image228.wmf"/><Relationship Id="rId11" Type="http://schemas.openxmlformats.org/officeDocument/2006/relationships/oleObject" Target="../embeddings/oleObject222.bin"/><Relationship Id="rId5" Type="http://schemas.openxmlformats.org/officeDocument/2006/relationships/oleObject" Target="../embeddings/oleObject219.bin"/><Relationship Id="rId15" Type="http://schemas.openxmlformats.org/officeDocument/2006/relationships/oleObject" Target="../embeddings/oleObject224.bin"/><Relationship Id="rId10" Type="http://schemas.openxmlformats.org/officeDocument/2006/relationships/image" Target="../media/image230.png"/><Relationship Id="rId4" Type="http://schemas.openxmlformats.org/officeDocument/2006/relationships/image" Target="../media/image227.wmf"/><Relationship Id="rId9" Type="http://schemas.openxmlformats.org/officeDocument/2006/relationships/oleObject" Target="../embeddings/oleObject221.bin"/><Relationship Id="rId14" Type="http://schemas.openxmlformats.org/officeDocument/2006/relationships/image" Target="../media/image224.wmf"/></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228.bin"/><Relationship Id="rId13" Type="http://schemas.openxmlformats.org/officeDocument/2006/relationships/image" Target="../media/image223.wmf"/><Relationship Id="rId18" Type="http://schemas.openxmlformats.org/officeDocument/2006/relationships/oleObject" Target="../embeddings/oleObject233.bin"/><Relationship Id="rId3" Type="http://schemas.openxmlformats.org/officeDocument/2006/relationships/oleObject" Target="../embeddings/oleObject226.bin"/><Relationship Id="rId7" Type="http://schemas.openxmlformats.org/officeDocument/2006/relationships/image" Target="../media/image232.wmf"/><Relationship Id="rId12" Type="http://schemas.openxmlformats.org/officeDocument/2006/relationships/oleObject" Target="../embeddings/oleObject230.bin"/><Relationship Id="rId17" Type="http://schemas.openxmlformats.org/officeDocument/2006/relationships/image" Target="../media/image225.wmf"/><Relationship Id="rId2" Type="http://schemas.openxmlformats.org/officeDocument/2006/relationships/slideLayout" Target="../slideLayouts/slideLayout7.xml"/><Relationship Id="rId16" Type="http://schemas.openxmlformats.org/officeDocument/2006/relationships/oleObject" Target="../embeddings/oleObject232.bin"/><Relationship Id="rId1" Type="http://schemas.openxmlformats.org/officeDocument/2006/relationships/vmlDrawing" Target="../drawings/vmlDrawing61.vml"/><Relationship Id="rId6" Type="http://schemas.openxmlformats.org/officeDocument/2006/relationships/oleObject" Target="../embeddings/oleObject227.bin"/><Relationship Id="rId11" Type="http://schemas.openxmlformats.org/officeDocument/2006/relationships/image" Target="../media/image234.wmf"/><Relationship Id="rId5" Type="http://schemas.openxmlformats.org/officeDocument/2006/relationships/image" Target="../media/image235.png"/><Relationship Id="rId15" Type="http://schemas.openxmlformats.org/officeDocument/2006/relationships/image" Target="../media/image224.wmf"/><Relationship Id="rId10" Type="http://schemas.openxmlformats.org/officeDocument/2006/relationships/oleObject" Target="../embeddings/oleObject229.bin"/><Relationship Id="rId19" Type="http://schemas.openxmlformats.org/officeDocument/2006/relationships/image" Target="../media/image226.wmf"/><Relationship Id="rId4" Type="http://schemas.openxmlformats.org/officeDocument/2006/relationships/image" Target="../media/image231.wmf"/><Relationship Id="rId9" Type="http://schemas.openxmlformats.org/officeDocument/2006/relationships/image" Target="../media/image233.wmf"/><Relationship Id="rId14" Type="http://schemas.openxmlformats.org/officeDocument/2006/relationships/oleObject" Target="../embeddings/oleObject231.bin"/></Relationships>
</file>

<file path=ppt/slides/_rels/slide65.xml.rels><?xml version="1.0" encoding="UTF-8" standalone="yes"?>
<Relationships xmlns="http://schemas.openxmlformats.org/package/2006/relationships"><Relationship Id="rId8" Type="http://schemas.openxmlformats.org/officeDocument/2006/relationships/image" Target="../media/image238.wmf"/><Relationship Id="rId3" Type="http://schemas.openxmlformats.org/officeDocument/2006/relationships/oleObject" Target="../embeddings/oleObject234.bin"/><Relationship Id="rId7" Type="http://schemas.openxmlformats.org/officeDocument/2006/relationships/oleObject" Target="../embeddings/oleObject236.bin"/><Relationship Id="rId12" Type="http://schemas.openxmlformats.org/officeDocument/2006/relationships/image" Target="../media/image240.wmf"/><Relationship Id="rId2" Type="http://schemas.openxmlformats.org/officeDocument/2006/relationships/slideLayout" Target="../slideLayouts/slideLayout7.xml"/><Relationship Id="rId1" Type="http://schemas.openxmlformats.org/officeDocument/2006/relationships/vmlDrawing" Target="../drawings/vmlDrawing62.vml"/><Relationship Id="rId6" Type="http://schemas.openxmlformats.org/officeDocument/2006/relationships/image" Target="../media/image237.wmf"/><Relationship Id="rId11" Type="http://schemas.openxmlformats.org/officeDocument/2006/relationships/oleObject" Target="../embeddings/oleObject238.bin"/><Relationship Id="rId5" Type="http://schemas.openxmlformats.org/officeDocument/2006/relationships/oleObject" Target="../embeddings/oleObject235.bin"/><Relationship Id="rId10" Type="http://schemas.openxmlformats.org/officeDocument/2006/relationships/image" Target="../media/image239.wmf"/><Relationship Id="rId4" Type="http://schemas.openxmlformats.org/officeDocument/2006/relationships/image" Target="../media/image236.wmf"/><Relationship Id="rId9" Type="http://schemas.openxmlformats.org/officeDocument/2006/relationships/oleObject" Target="../embeddings/oleObject237.bin"/></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239.bin"/><Relationship Id="rId2" Type="http://schemas.openxmlformats.org/officeDocument/2006/relationships/slideLayout" Target="../slideLayouts/slideLayout7.xml"/><Relationship Id="rId1" Type="http://schemas.openxmlformats.org/officeDocument/2006/relationships/vmlDrawing" Target="../drawings/vmlDrawing63.vml"/><Relationship Id="rId4" Type="http://schemas.openxmlformats.org/officeDocument/2006/relationships/image" Target="../media/image241.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40.bin"/><Relationship Id="rId2" Type="http://schemas.openxmlformats.org/officeDocument/2006/relationships/slideLayout" Target="../slideLayouts/slideLayout7.xml"/><Relationship Id="rId1" Type="http://schemas.openxmlformats.org/officeDocument/2006/relationships/vmlDrawing" Target="../drawings/vmlDrawing64.vml"/><Relationship Id="rId6" Type="http://schemas.openxmlformats.org/officeDocument/2006/relationships/image" Target="../media/image243.wmf"/><Relationship Id="rId5" Type="http://schemas.openxmlformats.org/officeDocument/2006/relationships/oleObject" Target="../embeddings/oleObject241.bin"/><Relationship Id="rId4" Type="http://schemas.openxmlformats.org/officeDocument/2006/relationships/image" Target="../media/image242.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42.bin"/><Relationship Id="rId2" Type="http://schemas.openxmlformats.org/officeDocument/2006/relationships/slideLayout" Target="../slideLayouts/slideLayout7.xml"/><Relationship Id="rId1" Type="http://schemas.openxmlformats.org/officeDocument/2006/relationships/vmlDrawing" Target="../drawings/vmlDrawing65.vml"/><Relationship Id="rId4" Type="http://schemas.openxmlformats.org/officeDocument/2006/relationships/image" Target="../media/image244.wmf"/></Relationships>
</file>

<file path=ppt/slides/_rels/slide69.xml.rels><?xml version="1.0" encoding="UTF-8" standalone="yes"?>
<Relationships xmlns="http://schemas.openxmlformats.org/package/2006/relationships"><Relationship Id="rId8" Type="http://schemas.openxmlformats.org/officeDocument/2006/relationships/image" Target="../media/image247.wmf"/><Relationship Id="rId13" Type="http://schemas.openxmlformats.org/officeDocument/2006/relationships/oleObject" Target="../embeddings/oleObject248.bin"/><Relationship Id="rId3" Type="http://schemas.openxmlformats.org/officeDocument/2006/relationships/oleObject" Target="../embeddings/oleObject243.bin"/><Relationship Id="rId7" Type="http://schemas.openxmlformats.org/officeDocument/2006/relationships/oleObject" Target="../embeddings/oleObject245.bin"/><Relationship Id="rId12" Type="http://schemas.openxmlformats.org/officeDocument/2006/relationships/image" Target="../media/image249.wmf"/><Relationship Id="rId2" Type="http://schemas.openxmlformats.org/officeDocument/2006/relationships/slideLayout" Target="../slideLayouts/slideLayout7.xml"/><Relationship Id="rId16" Type="http://schemas.openxmlformats.org/officeDocument/2006/relationships/image" Target="../media/image251.wmf"/><Relationship Id="rId1" Type="http://schemas.openxmlformats.org/officeDocument/2006/relationships/vmlDrawing" Target="../drawings/vmlDrawing66.vml"/><Relationship Id="rId6" Type="http://schemas.openxmlformats.org/officeDocument/2006/relationships/image" Target="../media/image246.wmf"/><Relationship Id="rId11" Type="http://schemas.openxmlformats.org/officeDocument/2006/relationships/oleObject" Target="../embeddings/oleObject247.bin"/><Relationship Id="rId5" Type="http://schemas.openxmlformats.org/officeDocument/2006/relationships/oleObject" Target="../embeddings/oleObject244.bin"/><Relationship Id="rId15" Type="http://schemas.openxmlformats.org/officeDocument/2006/relationships/oleObject" Target="../embeddings/oleObject249.bin"/><Relationship Id="rId10" Type="http://schemas.openxmlformats.org/officeDocument/2006/relationships/image" Target="../media/image248.wmf"/><Relationship Id="rId4" Type="http://schemas.openxmlformats.org/officeDocument/2006/relationships/image" Target="../media/image245.wmf"/><Relationship Id="rId9" Type="http://schemas.openxmlformats.org/officeDocument/2006/relationships/oleObject" Target="../embeddings/oleObject246.bin"/><Relationship Id="rId14" Type="http://schemas.openxmlformats.org/officeDocument/2006/relationships/image" Target="../media/image250.wmf"/></Relationships>
</file>

<file path=ppt/slides/_rels/slide7.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10.bin"/><Relationship Id="rId4" Type="http://schemas.openxmlformats.org/officeDocument/2006/relationships/image" Target="../media/image15.wmf"/></Relationships>
</file>

<file path=ppt/slides/_rels/slide70.xml.rels><?xml version="1.0" encoding="UTF-8" standalone="yes"?>
<Relationships xmlns="http://schemas.openxmlformats.org/package/2006/relationships"><Relationship Id="rId8" Type="http://schemas.openxmlformats.org/officeDocument/2006/relationships/image" Target="../media/image254.wmf"/><Relationship Id="rId13" Type="http://schemas.openxmlformats.org/officeDocument/2006/relationships/oleObject" Target="../embeddings/oleObject255.bin"/><Relationship Id="rId3" Type="http://schemas.openxmlformats.org/officeDocument/2006/relationships/oleObject" Target="../embeddings/oleObject250.bin"/><Relationship Id="rId7" Type="http://schemas.openxmlformats.org/officeDocument/2006/relationships/oleObject" Target="../embeddings/oleObject252.bin"/><Relationship Id="rId12" Type="http://schemas.openxmlformats.org/officeDocument/2006/relationships/image" Target="../media/image249.wmf"/><Relationship Id="rId2" Type="http://schemas.openxmlformats.org/officeDocument/2006/relationships/slideLayout" Target="../slideLayouts/slideLayout7.xml"/><Relationship Id="rId16" Type="http://schemas.openxmlformats.org/officeDocument/2006/relationships/image" Target="../media/image255.wmf"/><Relationship Id="rId1" Type="http://schemas.openxmlformats.org/officeDocument/2006/relationships/vmlDrawing" Target="../drawings/vmlDrawing67.vml"/><Relationship Id="rId6" Type="http://schemas.openxmlformats.org/officeDocument/2006/relationships/image" Target="../media/image253.wmf"/><Relationship Id="rId11" Type="http://schemas.openxmlformats.org/officeDocument/2006/relationships/oleObject" Target="../embeddings/oleObject254.bin"/><Relationship Id="rId5" Type="http://schemas.openxmlformats.org/officeDocument/2006/relationships/oleObject" Target="../embeddings/oleObject251.bin"/><Relationship Id="rId15" Type="http://schemas.openxmlformats.org/officeDocument/2006/relationships/oleObject" Target="../embeddings/oleObject256.bin"/><Relationship Id="rId10" Type="http://schemas.openxmlformats.org/officeDocument/2006/relationships/image" Target="../media/image248.wmf"/><Relationship Id="rId4" Type="http://schemas.openxmlformats.org/officeDocument/2006/relationships/image" Target="../media/image252.wmf"/><Relationship Id="rId9" Type="http://schemas.openxmlformats.org/officeDocument/2006/relationships/oleObject" Target="../embeddings/oleObject253.bin"/><Relationship Id="rId14" Type="http://schemas.openxmlformats.org/officeDocument/2006/relationships/image" Target="../media/image250.wmf"/></Relationships>
</file>

<file path=ppt/slides/_rels/slide71.xml.rels><?xml version="1.0" encoding="UTF-8" standalone="yes"?>
<Relationships xmlns="http://schemas.openxmlformats.org/package/2006/relationships"><Relationship Id="rId8" Type="http://schemas.openxmlformats.org/officeDocument/2006/relationships/image" Target="../media/image258.wmf"/><Relationship Id="rId13" Type="http://schemas.openxmlformats.org/officeDocument/2006/relationships/oleObject" Target="../embeddings/oleObject262.bin"/><Relationship Id="rId18" Type="http://schemas.openxmlformats.org/officeDocument/2006/relationships/image" Target="../media/image249.wmf"/><Relationship Id="rId3" Type="http://schemas.openxmlformats.org/officeDocument/2006/relationships/oleObject" Target="../embeddings/oleObject257.bin"/><Relationship Id="rId21" Type="http://schemas.openxmlformats.org/officeDocument/2006/relationships/oleObject" Target="../embeddings/oleObject266.bin"/><Relationship Id="rId7" Type="http://schemas.openxmlformats.org/officeDocument/2006/relationships/oleObject" Target="../embeddings/oleObject259.bin"/><Relationship Id="rId12" Type="http://schemas.openxmlformats.org/officeDocument/2006/relationships/image" Target="../media/image260.wmf"/><Relationship Id="rId17" Type="http://schemas.openxmlformats.org/officeDocument/2006/relationships/oleObject" Target="../embeddings/oleObject264.bin"/><Relationship Id="rId2" Type="http://schemas.openxmlformats.org/officeDocument/2006/relationships/slideLayout" Target="../slideLayouts/slideLayout7.xml"/><Relationship Id="rId16" Type="http://schemas.openxmlformats.org/officeDocument/2006/relationships/image" Target="../media/image248.wmf"/><Relationship Id="rId20" Type="http://schemas.openxmlformats.org/officeDocument/2006/relationships/image" Target="../media/image250.wmf"/><Relationship Id="rId1" Type="http://schemas.openxmlformats.org/officeDocument/2006/relationships/vmlDrawing" Target="../drawings/vmlDrawing68.vml"/><Relationship Id="rId6" Type="http://schemas.openxmlformats.org/officeDocument/2006/relationships/image" Target="../media/image257.wmf"/><Relationship Id="rId11" Type="http://schemas.openxmlformats.org/officeDocument/2006/relationships/oleObject" Target="../embeddings/oleObject261.bin"/><Relationship Id="rId5" Type="http://schemas.openxmlformats.org/officeDocument/2006/relationships/oleObject" Target="../embeddings/oleObject258.bin"/><Relationship Id="rId15" Type="http://schemas.openxmlformats.org/officeDocument/2006/relationships/oleObject" Target="../embeddings/oleObject263.bin"/><Relationship Id="rId10" Type="http://schemas.openxmlformats.org/officeDocument/2006/relationships/image" Target="../media/image259.wmf"/><Relationship Id="rId19" Type="http://schemas.openxmlformats.org/officeDocument/2006/relationships/oleObject" Target="../embeddings/oleObject265.bin"/><Relationship Id="rId4" Type="http://schemas.openxmlformats.org/officeDocument/2006/relationships/image" Target="../media/image256.wmf"/><Relationship Id="rId9" Type="http://schemas.openxmlformats.org/officeDocument/2006/relationships/oleObject" Target="../embeddings/oleObject260.bin"/><Relationship Id="rId14" Type="http://schemas.openxmlformats.org/officeDocument/2006/relationships/image" Target="../media/image261.wmf"/><Relationship Id="rId22" Type="http://schemas.openxmlformats.org/officeDocument/2006/relationships/image" Target="../media/image262.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13.bin"/><Relationship Id="rId4" Type="http://schemas.openxmlformats.org/officeDocument/2006/relationships/image" Target="../media/image18.wmf"/></Relationships>
</file>

<file path=ppt/slides/_rels/slide9.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1.wmf"/><Relationship Id="rId5" Type="http://schemas.openxmlformats.org/officeDocument/2006/relationships/oleObject" Target="../embeddings/oleObject15.bin"/><Relationship Id="rId4" Type="http://schemas.openxmlformats.org/officeDocument/2006/relationships/image" Target="../media/image2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952500" y="1543050"/>
            <a:ext cx="7239000"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1333500" indent="-1333500">
              <a:defRPr/>
            </a:pPr>
            <a:r>
              <a:rPr kumimoji="1" lang="en-US" altLang="zh-CN"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2-8  </a:t>
            </a:r>
            <a:r>
              <a:rPr kumimoji="1" lang="en-US" altLang="zh-CN" sz="6000" i="1" dirty="0" err="1">
                <a:solidFill>
                  <a:srgbClr val="FF0000"/>
                </a:solidFill>
                <a:effectLst>
                  <a:outerShdw blurRad="38100" dist="38100" dir="2700000" algn="tl">
                    <a:srgbClr val="C0C0C0"/>
                  </a:outerShdw>
                </a:effectLst>
                <a:ea typeface="楷体" panose="02010609060101010101" pitchFamily="49" charset="-122"/>
                <a:cs typeface="Times New Roman" panose="02020603050405020304" pitchFamily="18" charset="0"/>
              </a:rPr>
              <a:t>pVT</a:t>
            </a:r>
            <a:r>
              <a:rPr kumimoji="1" lang="en-US" altLang="zh-CN" sz="6000" i="1"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 </a:t>
            </a:r>
            <a:r>
              <a:rPr kumimoji="1" lang="zh-CN" altLang="en-US"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变化中热力学函数的变化</a:t>
            </a:r>
            <a:endParaRPr kumimoji="1" lang="zh-CN" altLang="en-US" sz="2400" dirty="0">
              <a:latin typeface="楷体" panose="02010609060101010101" pitchFamily="49" charset="-122"/>
              <a:ea typeface="楷体" panose="02010609060101010101" pitchFamily="49" charset="-122"/>
            </a:endParaRPr>
          </a:p>
        </p:txBody>
      </p:sp>
      <p:sp>
        <p:nvSpPr>
          <p:cNvPr id="3075" name="TextBox 1"/>
          <p:cNvSpPr txBox="1">
            <a:spLocks noChangeArrowheads="1"/>
          </p:cNvSpPr>
          <p:nvPr/>
        </p:nvSpPr>
        <p:spPr bwMode="auto">
          <a:xfrm>
            <a:off x="1685925" y="3843338"/>
            <a:ext cx="6048375"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en-US" altLang="zh-CN">
                <a:solidFill>
                  <a:srgbClr val="FF0000"/>
                </a:solidFill>
                <a:latin typeface="Times New Roman" pitchFamily="18" charset="0"/>
              </a:rPr>
              <a:t>Variations of Thermodynamic Functions in </a:t>
            </a:r>
            <a:r>
              <a:rPr lang="en-US" altLang="zh-CN" i="1">
                <a:solidFill>
                  <a:srgbClr val="FF0000"/>
                </a:solidFill>
                <a:latin typeface="Times New Roman" pitchFamily="18" charset="0"/>
              </a:rPr>
              <a:t>pVT</a:t>
            </a:r>
            <a:r>
              <a:rPr lang="en-US" altLang="zh-CN">
                <a:solidFill>
                  <a:srgbClr val="FF0000"/>
                </a:solidFill>
                <a:latin typeface="Times New Roman" pitchFamily="18" charset="0"/>
              </a:rPr>
              <a:t> changes</a:t>
            </a:r>
            <a:endParaRPr lang="zh-CN" altLang="en-US">
              <a:solidFill>
                <a:srgbClr val="FF0000"/>
              </a:solidFill>
              <a:latin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026"/>
          <p:cNvSpPr txBox="1">
            <a:spLocks noChangeArrowheads="1"/>
          </p:cNvSpPr>
          <p:nvPr/>
        </p:nvSpPr>
        <p:spPr bwMode="auto">
          <a:xfrm>
            <a:off x="613568" y="638304"/>
            <a:ext cx="7843837"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dirty="0">
                <a:solidFill>
                  <a:srgbClr val="FF0000"/>
                </a:solidFill>
                <a:latin typeface="Times New Roman" pitchFamily="18" charset="0"/>
                <a:ea typeface="黑体" pitchFamily="2" charset="-122"/>
              </a:rPr>
              <a:t>◆</a:t>
            </a:r>
            <a:r>
              <a:rPr kumimoji="1" lang="zh-CN" altLang="en-US" sz="2800" dirty="0">
                <a:solidFill>
                  <a:srgbClr val="0000FF"/>
                </a:solidFill>
                <a:latin typeface="Times New Roman" pitchFamily="18" charset="0"/>
                <a:ea typeface="黑体" pitchFamily="2" charset="-122"/>
              </a:rPr>
              <a:t>经典理想气体的</a:t>
            </a:r>
            <a:r>
              <a:rPr kumimoji="1" lang="en-US" altLang="zh-CN" sz="2800" b="0" i="1" dirty="0">
                <a:solidFill>
                  <a:srgbClr val="0000FF"/>
                </a:solidFill>
                <a:latin typeface="Times New Roman" pitchFamily="18" charset="0"/>
                <a:ea typeface="黑体" pitchFamily="2" charset="-122"/>
              </a:rPr>
              <a:t>U</a:t>
            </a:r>
            <a:r>
              <a:rPr kumimoji="1" lang="zh-CN" altLang="en-US" sz="2800" dirty="0">
                <a:solidFill>
                  <a:srgbClr val="0000FF"/>
                </a:solidFill>
                <a:latin typeface="Times New Roman" pitchFamily="18" charset="0"/>
                <a:ea typeface="黑体" pitchFamily="2" charset="-122"/>
              </a:rPr>
              <a:t>只是温度的函数，还有一些气体的</a:t>
            </a:r>
            <a:r>
              <a:rPr kumimoji="1" lang="en-US" altLang="zh-CN" sz="2800" b="0" i="1" dirty="0">
                <a:solidFill>
                  <a:srgbClr val="0000FF"/>
                </a:solidFill>
                <a:latin typeface="Times New Roman" pitchFamily="18" charset="0"/>
                <a:ea typeface="黑体" pitchFamily="2" charset="-122"/>
              </a:rPr>
              <a:t>U</a:t>
            </a:r>
            <a:r>
              <a:rPr kumimoji="1" lang="zh-CN" altLang="en-US" sz="2800" dirty="0">
                <a:solidFill>
                  <a:srgbClr val="0000FF"/>
                </a:solidFill>
                <a:latin typeface="Times New Roman" pitchFamily="18" charset="0"/>
                <a:ea typeface="黑体" pitchFamily="2" charset="-122"/>
              </a:rPr>
              <a:t>也只是温度的函数，只要满足条件：</a:t>
            </a:r>
            <a:endParaRPr kumimoji="1" lang="zh-CN" altLang="en-US" sz="2400" dirty="0">
              <a:latin typeface="宋体" pitchFamily="2" charset="-122"/>
            </a:endParaRPr>
          </a:p>
        </p:txBody>
      </p:sp>
      <p:graphicFrame>
        <p:nvGraphicFramePr>
          <p:cNvPr id="7171" name="对象 2"/>
          <p:cNvGraphicFramePr>
            <a:graphicFrameLocks noChangeAspect="1"/>
          </p:cNvGraphicFramePr>
          <p:nvPr>
            <p:extLst>
              <p:ext uri="{D42A27DB-BD31-4B8C-83A1-F6EECF244321}">
                <p14:modId xmlns:p14="http://schemas.microsoft.com/office/powerpoint/2010/main" val="3538036434"/>
              </p:ext>
            </p:extLst>
          </p:nvPr>
        </p:nvGraphicFramePr>
        <p:xfrm>
          <a:off x="1481138" y="1544638"/>
          <a:ext cx="6267450" cy="1016000"/>
        </p:xfrm>
        <a:graphic>
          <a:graphicData uri="http://schemas.openxmlformats.org/presentationml/2006/ole">
            <mc:AlternateContent xmlns:mc="http://schemas.openxmlformats.org/markup-compatibility/2006">
              <mc:Choice xmlns:v="urn:schemas-microsoft-com:vml" Requires="v">
                <p:oleObj spid="_x0000_s8194" name="Equation" r:id="rId3" imgW="2831760" imgH="444240" progId="Equation.DSMT4">
                  <p:embed/>
                </p:oleObj>
              </mc:Choice>
              <mc:Fallback>
                <p:oleObj name="Equation" r:id="rId3" imgW="2831760" imgH="444240" progId="Equation.DSMT4">
                  <p:embed/>
                  <p:pic>
                    <p:nvPicPr>
                      <p:cNvPr id="7171" name="对象 2"/>
                      <p:cNvPicPr>
                        <a:picLocks noChangeAspect="1" noChangeArrowheads="1"/>
                      </p:cNvPicPr>
                      <p:nvPr/>
                    </p:nvPicPr>
                    <p:blipFill>
                      <a:blip r:embed="rId4"/>
                      <a:srcRect/>
                      <a:stretch>
                        <a:fillRect/>
                      </a:stretch>
                    </p:blipFill>
                    <p:spPr bwMode="auto">
                      <a:xfrm>
                        <a:off x="1481138" y="1544638"/>
                        <a:ext cx="62674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2" name="Text Box 1026"/>
          <p:cNvSpPr txBox="1">
            <a:spLocks noChangeArrowheads="1"/>
          </p:cNvSpPr>
          <p:nvPr/>
        </p:nvSpPr>
        <p:spPr bwMode="auto">
          <a:xfrm>
            <a:off x="613569" y="2898884"/>
            <a:ext cx="7939416" cy="18158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itchFamily="18" charset="0"/>
                <a:ea typeface="黑体" pitchFamily="2" charset="-122"/>
              </a:rPr>
              <a:t>只要状态方程可以表示为上述形式的流体，它的</a:t>
            </a:r>
            <a:r>
              <a:rPr kumimoji="1" lang="en-US" altLang="zh-CN" sz="2800" b="0" i="1" dirty="0">
                <a:solidFill>
                  <a:srgbClr val="0000FF"/>
                </a:solidFill>
                <a:latin typeface="Times New Roman" pitchFamily="18" charset="0"/>
                <a:ea typeface="黑体" pitchFamily="2" charset="-122"/>
              </a:rPr>
              <a:t>U</a:t>
            </a:r>
            <a:r>
              <a:rPr kumimoji="1" lang="zh-CN" altLang="en-US" sz="2800" dirty="0">
                <a:solidFill>
                  <a:srgbClr val="0000FF"/>
                </a:solidFill>
                <a:latin typeface="Times New Roman" pitchFamily="18" charset="0"/>
                <a:ea typeface="黑体" pitchFamily="2" charset="-122"/>
              </a:rPr>
              <a:t>就只依赖温度，而与</a:t>
            </a:r>
            <a:r>
              <a:rPr kumimoji="1" lang="en-US" altLang="zh-CN" sz="2800" b="0" i="1" dirty="0">
                <a:solidFill>
                  <a:srgbClr val="0000FF"/>
                </a:solidFill>
                <a:latin typeface="Times New Roman" pitchFamily="18" charset="0"/>
                <a:ea typeface="黑体" pitchFamily="2" charset="-122"/>
              </a:rPr>
              <a:t>p</a:t>
            </a:r>
            <a:r>
              <a:rPr kumimoji="1" lang="zh-CN" altLang="en-US" sz="2800" dirty="0">
                <a:solidFill>
                  <a:srgbClr val="0000FF"/>
                </a:solidFill>
                <a:latin typeface="Times New Roman" pitchFamily="18" charset="0"/>
                <a:ea typeface="黑体" pitchFamily="2" charset="-122"/>
              </a:rPr>
              <a:t>、</a:t>
            </a:r>
            <a:r>
              <a:rPr kumimoji="1" lang="en-US" altLang="zh-CN" sz="2800" b="0" i="1" dirty="0">
                <a:solidFill>
                  <a:srgbClr val="0000FF"/>
                </a:solidFill>
                <a:latin typeface="Times New Roman" pitchFamily="18" charset="0"/>
                <a:ea typeface="黑体" pitchFamily="2" charset="-122"/>
              </a:rPr>
              <a:t>V</a:t>
            </a:r>
            <a:r>
              <a:rPr kumimoji="1" lang="zh-CN" altLang="en-US" sz="2800" dirty="0">
                <a:solidFill>
                  <a:srgbClr val="0000FF"/>
                </a:solidFill>
                <a:latin typeface="Times New Roman" pitchFamily="18" charset="0"/>
                <a:ea typeface="黑体" pitchFamily="2" charset="-122"/>
              </a:rPr>
              <a:t>无关，比如硬球流体的状态方程以及忽略分子间吸引力的范德华方程就可以表示为上述形式： </a:t>
            </a:r>
            <a:endParaRPr kumimoji="1" lang="zh-CN" altLang="en-US" sz="2400" dirty="0">
              <a:latin typeface="宋体" pitchFamily="2" charset="-122"/>
            </a:endParaRPr>
          </a:p>
        </p:txBody>
      </p:sp>
      <p:graphicFrame>
        <p:nvGraphicFramePr>
          <p:cNvPr id="7173" name="对象 5"/>
          <p:cNvGraphicFramePr>
            <a:graphicFrameLocks noChangeAspect="1"/>
          </p:cNvGraphicFramePr>
          <p:nvPr>
            <p:extLst>
              <p:ext uri="{D42A27DB-BD31-4B8C-83A1-F6EECF244321}">
                <p14:modId xmlns:p14="http://schemas.microsoft.com/office/powerpoint/2010/main" val="700027056"/>
              </p:ext>
            </p:extLst>
          </p:nvPr>
        </p:nvGraphicFramePr>
        <p:xfrm>
          <a:off x="1387475" y="4714875"/>
          <a:ext cx="6294438" cy="1030288"/>
        </p:xfrm>
        <a:graphic>
          <a:graphicData uri="http://schemas.openxmlformats.org/presentationml/2006/ole">
            <mc:AlternateContent xmlns:mc="http://schemas.openxmlformats.org/markup-compatibility/2006">
              <mc:Choice xmlns:v="urn:schemas-microsoft-com:vml" Requires="v">
                <p:oleObj spid="_x0000_s8195" name="Equation" r:id="rId5" imgW="2717640" imgH="444240" progId="Equation.DSMT4">
                  <p:embed/>
                </p:oleObj>
              </mc:Choice>
              <mc:Fallback>
                <p:oleObj name="Equation" r:id="rId5" imgW="2717640" imgH="444240" progId="Equation.DSMT4">
                  <p:embed/>
                  <p:pic>
                    <p:nvPicPr>
                      <p:cNvPr id="7173" name="对象 5"/>
                      <p:cNvPicPr>
                        <a:picLocks noChangeAspect="1" noChangeArrowheads="1"/>
                      </p:cNvPicPr>
                      <p:nvPr/>
                    </p:nvPicPr>
                    <p:blipFill>
                      <a:blip r:embed="rId6"/>
                      <a:srcRect/>
                      <a:stretch>
                        <a:fillRect/>
                      </a:stretch>
                    </p:blipFill>
                    <p:spPr bwMode="auto">
                      <a:xfrm>
                        <a:off x="1387475" y="4714875"/>
                        <a:ext cx="6294438"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4" name="对象 5"/>
          <p:cNvGraphicFramePr>
            <a:graphicFrameLocks noChangeAspect="1"/>
          </p:cNvGraphicFramePr>
          <p:nvPr>
            <p:extLst>
              <p:ext uri="{D42A27DB-BD31-4B8C-83A1-F6EECF244321}">
                <p14:modId xmlns:p14="http://schemas.microsoft.com/office/powerpoint/2010/main" val="4064436858"/>
              </p:ext>
            </p:extLst>
          </p:nvPr>
        </p:nvGraphicFramePr>
        <p:xfrm>
          <a:off x="3057525" y="5688013"/>
          <a:ext cx="3117850" cy="912812"/>
        </p:xfrm>
        <a:graphic>
          <a:graphicData uri="http://schemas.openxmlformats.org/presentationml/2006/ole">
            <mc:AlternateContent xmlns:mc="http://schemas.openxmlformats.org/markup-compatibility/2006">
              <mc:Choice xmlns:v="urn:schemas-microsoft-com:vml" Requires="v">
                <p:oleObj spid="_x0000_s8196" name="Equation" r:id="rId7" imgW="1346040" imgH="393480" progId="Equation.DSMT4">
                  <p:embed/>
                </p:oleObj>
              </mc:Choice>
              <mc:Fallback>
                <p:oleObj name="Equation" r:id="rId7" imgW="1346040" imgH="393480" progId="Equation.DSMT4">
                  <p:embed/>
                  <p:pic>
                    <p:nvPicPr>
                      <p:cNvPr id="7174" name="对象 5"/>
                      <p:cNvPicPr>
                        <a:picLocks noChangeAspect="1" noChangeArrowheads="1"/>
                      </p:cNvPicPr>
                      <p:nvPr/>
                    </p:nvPicPr>
                    <p:blipFill>
                      <a:blip r:embed="rId8"/>
                      <a:srcRect/>
                      <a:stretch>
                        <a:fillRect/>
                      </a:stretch>
                    </p:blipFill>
                    <p:spPr bwMode="auto">
                      <a:xfrm>
                        <a:off x="3057525" y="5688013"/>
                        <a:ext cx="3117850"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5" name="Rectangle 8"/>
          <p:cNvSpPr>
            <a:spLocks noChangeArrowheads="1"/>
          </p:cNvSpPr>
          <p:nvPr/>
        </p:nvSpPr>
        <p:spPr bwMode="auto">
          <a:xfrm>
            <a:off x="31750" y="65088"/>
            <a:ext cx="87153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latin typeface="楷体" panose="02010609060101010101" pitchFamily="49" charset="-122"/>
                <a:ea typeface="楷体" panose="02010609060101010101" pitchFamily="49" charset="-122"/>
              </a:rPr>
              <a:t>了解一下：</a:t>
            </a:r>
            <a:r>
              <a:rPr lang="zh-CN" altLang="en-US" sz="2400" dirty="0">
                <a:solidFill>
                  <a:srgbClr val="0000FF"/>
                </a:solidFill>
                <a:latin typeface="楷体" panose="02010609060101010101" pitchFamily="49" charset="-122"/>
                <a:ea typeface="楷体" panose="02010609060101010101" pitchFamily="49" charset="-122"/>
              </a:rPr>
              <a:t>内能只是温度的函数的其他气体</a:t>
            </a:r>
            <a:endParaRPr lang="zh-CN" altLang="en-US" sz="2400" dirty="0">
              <a:solidFill>
                <a:srgbClr val="FF0000"/>
              </a:solidFill>
              <a:latin typeface="楷体" panose="02010609060101010101" pitchFamily="49" charset="-122"/>
              <a:ea typeface="楷体" panose="02010609060101010101" pitchFamily="49" charset="-122"/>
            </a:endParaRPr>
          </a:p>
        </p:txBody>
      </p:sp>
      <p:sp>
        <p:nvSpPr>
          <p:cNvPr id="2" name="文本框 1"/>
          <p:cNvSpPr txBox="1"/>
          <p:nvPr/>
        </p:nvSpPr>
        <p:spPr>
          <a:xfrm>
            <a:off x="968188" y="2498665"/>
            <a:ext cx="7778937" cy="400110"/>
          </a:xfrm>
          <a:prstGeom prst="rect">
            <a:avLst/>
          </a:prstGeom>
          <a:noFill/>
        </p:spPr>
        <p:txBody>
          <a:bodyPr wrap="square" rtlCol="0">
            <a:spAutoFit/>
          </a:bodyPr>
          <a:lstStyle/>
          <a:p>
            <a:pPr algn="l"/>
            <a:r>
              <a:rPr lang="zh-CN" altLang="en-US" sz="2000" dirty="0">
                <a:solidFill>
                  <a:srgbClr val="FF0000"/>
                </a:solidFill>
                <a:latin typeface="黑体" panose="02010609060101010101" pitchFamily="49" charset="-122"/>
                <a:ea typeface="黑体" panose="02010609060101010101" pitchFamily="49" charset="-122"/>
              </a:rPr>
              <a:t>积分是在体积不变的条件下进行的，因此积分常数 </a:t>
            </a:r>
            <a:r>
              <a:rPr lang="en-US" altLang="zh-CN" sz="2000" i="1" dirty="0">
                <a:solidFill>
                  <a:srgbClr val="FF0000"/>
                </a:solidFill>
                <a:ea typeface="黑体" panose="02010609060101010101" pitchFamily="49" charset="-122"/>
                <a:cs typeface="Times New Roman" panose="02020603050405020304" pitchFamily="18" charset="0"/>
              </a:rPr>
              <a:t>f </a:t>
            </a:r>
            <a:r>
              <a:rPr lang="zh-CN" altLang="en-US" sz="2000" dirty="0">
                <a:solidFill>
                  <a:srgbClr val="FF0000"/>
                </a:solidFill>
                <a:latin typeface="黑体" panose="02010609060101010101" pitchFamily="49" charset="-122"/>
                <a:ea typeface="黑体" panose="02010609060101010101" pitchFamily="49" charset="-122"/>
              </a:rPr>
              <a:t>是体积的函数。</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026"/>
          <p:cNvSpPr txBox="1">
            <a:spLocks noChangeArrowheads="1"/>
          </p:cNvSpPr>
          <p:nvPr/>
        </p:nvSpPr>
        <p:spPr bwMode="auto">
          <a:xfrm>
            <a:off x="614363" y="649230"/>
            <a:ext cx="7843837" cy="13849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dirty="0">
                <a:solidFill>
                  <a:srgbClr val="FF0000"/>
                </a:solidFill>
                <a:latin typeface="Times New Roman" pitchFamily="18" charset="0"/>
                <a:ea typeface="黑体" pitchFamily="2" charset="-122"/>
              </a:rPr>
              <a:t>◆</a:t>
            </a:r>
            <a:r>
              <a:rPr kumimoji="1" lang="zh-CN" altLang="en-US" sz="2800" dirty="0">
                <a:solidFill>
                  <a:srgbClr val="0000FF"/>
                </a:solidFill>
                <a:latin typeface="Times New Roman" pitchFamily="18" charset="0"/>
                <a:ea typeface="黑体" pitchFamily="2" charset="-122"/>
              </a:rPr>
              <a:t>同理，经典理想气体的</a:t>
            </a:r>
            <a:r>
              <a:rPr kumimoji="1" lang="en-US" altLang="zh-CN" sz="2800" b="0" i="1" dirty="0">
                <a:solidFill>
                  <a:srgbClr val="0000FF"/>
                </a:solidFill>
                <a:latin typeface="Times New Roman" pitchFamily="18" charset="0"/>
                <a:ea typeface="黑体" pitchFamily="2" charset="-122"/>
              </a:rPr>
              <a:t>H</a:t>
            </a:r>
            <a:r>
              <a:rPr kumimoji="1" lang="zh-CN" altLang="en-US" sz="2800" dirty="0">
                <a:solidFill>
                  <a:srgbClr val="0000FF"/>
                </a:solidFill>
                <a:latin typeface="Times New Roman" pitchFamily="18" charset="0"/>
                <a:ea typeface="黑体" pitchFamily="2" charset="-122"/>
              </a:rPr>
              <a:t>只是温度的函数，还有一些气体的</a:t>
            </a:r>
            <a:r>
              <a:rPr kumimoji="1" lang="en-US" altLang="zh-CN" sz="2800" b="0" i="1" dirty="0">
                <a:solidFill>
                  <a:srgbClr val="0000FF"/>
                </a:solidFill>
                <a:latin typeface="Times New Roman" pitchFamily="18" charset="0"/>
                <a:ea typeface="黑体" pitchFamily="2" charset="-122"/>
              </a:rPr>
              <a:t>H</a:t>
            </a:r>
            <a:r>
              <a:rPr kumimoji="1" lang="zh-CN" altLang="en-US" sz="2800" dirty="0">
                <a:solidFill>
                  <a:srgbClr val="0000FF"/>
                </a:solidFill>
                <a:latin typeface="Times New Roman" pitchFamily="18" charset="0"/>
                <a:ea typeface="黑体" pitchFamily="2" charset="-122"/>
              </a:rPr>
              <a:t>也只是温度的函数，只要满足条件： </a:t>
            </a:r>
            <a:endParaRPr kumimoji="1" lang="zh-CN" altLang="en-US" sz="2400" dirty="0">
              <a:latin typeface="宋体" pitchFamily="2" charset="-122"/>
            </a:endParaRPr>
          </a:p>
        </p:txBody>
      </p:sp>
      <p:graphicFrame>
        <p:nvGraphicFramePr>
          <p:cNvPr id="8195" name="对象 2"/>
          <p:cNvGraphicFramePr>
            <a:graphicFrameLocks noChangeAspect="1"/>
          </p:cNvGraphicFramePr>
          <p:nvPr>
            <p:extLst>
              <p:ext uri="{D42A27DB-BD31-4B8C-83A1-F6EECF244321}">
                <p14:modId xmlns:p14="http://schemas.microsoft.com/office/powerpoint/2010/main" val="310339668"/>
              </p:ext>
            </p:extLst>
          </p:nvPr>
        </p:nvGraphicFramePr>
        <p:xfrm>
          <a:off x="1473200" y="2111375"/>
          <a:ext cx="6146800" cy="1055688"/>
        </p:xfrm>
        <a:graphic>
          <a:graphicData uri="http://schemas.openxmlformats.org/presentationml/2006/ole">
            <mc:AlternateContent xmlns:mc="http://schemas.openxmlformats.org/markup-compatibility/2006">
              <mc:Choice xmlns:v="urn:schemas-microsoft-com:vml" Requires="v">
                <p:oleObj spid="_x0000_s9218" name="Equation" r:id="rId3" imgW="2831760" imgH="469800" progId="Equation.DSMT4">
                  <p:embed/>
                </p:oleObj>
              </mc:Choice>
              <mc:Fallback>
                <p:oleObj name="Equation" r:id="rId3" imgW="2831760" imgH="469800" progId="Equation.DSMT4">
                  <p:embed/>
                  <p:pic>
                    <p:nvPicPr>
                      <p:cNvPr id="8195" name="对象 2"/>
                      <p:cNvPicPr>
                        <a:picLocks noChangeAspect="1" noChangeArrowheads="1"/>
                      </p:cNvPicPr>
                      <p:nvPr/>
                    </p:nvPicPr>
                    <p:blipFill>
                      <a:blip r:embed="rId4"/>
                      <a:srcRect/>
                      <a:stretch>
                        <a:fillRect/>
                      </a:stretch>
                    </p:blipFill>
                    <p:spPr bwMode="auto">
                      <a:xfrm>
                        <a:off x="1473200" y="2111375"/>
                        <a:ext cx="6146800"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6" name="Text Box 1026"/>
          <p:cNvSpPr txBox="1">
            <a:spLocks noChangeArrowheads="1"/>
          </p:cNvSpPr>
          <p:nvPr/>
        </p:nvSpPr>
        <p:spPr bwMode="auto">
          <a:xfrm>
            <a:off x="722158" y="3324473"/>
            <a:ext cx="7843837" cy="18158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b="0" i="1" dirty="0">
                <a:solidFill>
                  <a:srgbClr val="0000FF"/>
                </a:solidFill>
                <a:latin typeface="Times New Roman" pitchFamily="18" charset="0"/>
                <a:ea typeface="黑体" pitchFamily="2" charset="-122"/>
              </a:rPr>
              <a:t>g</a:t>
            </a:r>
            <a:r>
              <a:rPr kumimoji="1" lang="en-US" altLang="zh-CN" sz="2800" b="0" dirty="0">
                <a:solidFill>
                  <a:srgbClr val="0000FF"/>
                </a:solidFill>
                <a:latin typeface="Times New Roman" pitchFamily="18" charset="0"/>
                <a:ea typeface="黑体" pitchFamily="2" charset="-122"/>
              </a:rPr>
              <a:t>(</a:t>
            </a:r>
            <a:r>
              <a:rPr kumimoji="1" lang="en-US" altLang="zh-CN" sz="2800" b="0" i="1" dirty="0">
                <a:solidFill>
                  <a:srgbClr val="0000FF"/>
                </a:solidFill>
                <a:latin typeface="Times New Roman" pitchFamily="18" charset="0"/>
                <a:ea typeface="黑体" pitchFamily="2" charset="-122"/>
              </a:rPr>
              <a:t>p</a:t>
            </a:r>
            <a:r>
              <a:rPr kumimoji="1" lang="en-US" altLang="zh-CN" sz="2800" b="0" dirty="0">
                <a:solidFill>
                  <a:srgbClr val="0000FF"/>
                </a:solidFill>
                <a:latin typeface="Times New Roman" pitchFamily="18" charset="0"/>
                <a:ea typeface="黑体" pitchFamily="2" charset="-122"/>
              </a:rPr>
              <a:t>)</a:t>
            </a:r>
            <a:r>
              <a:rPr kumimoji="1" lang="zh-CN" altLang="en-US" sz="2800" dirty="0">
                <a:solidFill>
                  <a:srgbClr val="0000FF"/>
                </a:solidFill>
                <a:latin typeface="Times New Roman" pitchFamily="18" charset="0"/>
                <a:ea typeface="黑体" pitchFamily="2" charset="-122"/>
              </a:rPr>
              <a:t>是压强的函数，只要状态方程可以表示为上述形式的流体，它的</a:t>
            </a:r>
            <a:r>
              <a:rPr kumimoji="1" lang="en-US" altLang="zh-CN" sz="2800" b="0" i="1" dirty="0">
                <a:solidFill>
                  <a:srgbClr val="0000FF"/>
                </a:solidFill>
                <a:latin typeface="Times New Roman" pitchFamily="18" charset="0"/>
                <a:ea typeface="黑体" pitchFamily="2" charset="-122"/>
              </a:rPr>
              <a:t>H</a:t>
            </a:r>
            <a:r>
              <a:rPr kumimoji="1" lang="zh-CN" altLang="en-US" sz="2800" dirty="0">
                <a:solidFill>
                  <a:srgbClr val="0000FF"/>
                </a:solidFill>
                <a:latin typeface="Times New Roman" pitchFamily="18" charset="0"/>
                <a:ea typeface="黑体" pitchFamily="2" charset="-122"/>
              </a:rPr>
              <a:t>就只依赖温度，而与</a:t>
            </a:r>
            <a:r>
              <a:rPr kumimoji="1" lang="en-US" altLang="zh-CN" sz="2800" b="0" i="1" dirty="0">
                <a:solidFill>
                  <a:srgbClr val="0000FF"/>
                </a:solidFill>
                <a:latin typeface="Times New Roman" pitchFamily="18" charset="0"/>
                <a:ea typeface="黑体" pitchFamily="2" charset="-122"/>
              </a:rPr>
              <a:t>p</a:t>
            </a:r>
            <a:r>
              <a:rPr kumimoji="1" lang="zh-CN" altLang="en-US" sz="2800" dirty="0">
                <a:solidFill>
                  <a:srgbClr val="0000FF"/>
                </a:solidFill>
                <a:latin typeface="Times New Roman" pitchFamily="18" charset="0"/>
                <a:ea typeface="黑体" pitchFamily="2" charset="-122"/>
              </a:rPr>
              <a:t>、</a:t>
            </a:r>
            <a:r>
              <a:rPr kumimoji="1" lang="en-US" altLang="zh-CN" sz="2800" b="0" i="1" dirty="0">
                <a:solidFill>
                  <a:srgbClr val="0000FF"/>
                </a:solidFill>
                <a:latin typeface="Times New Roman" pitchFamily="18" charset="0"/>
                <a:ea typeface="黑体" pitchFamily="2" charset="-122"/>
              </a:rPr>
              <a:t>V</a:t>
            </a:r>
            <a:r>
              <a:rPr kumimoji="1" lang="zh-CN" altLang="en-US" sz="2800" dirty="0">
                <a:solidFill>
                  <a:srgbClr val="0000FF"/>
                </a:solidFill>
                <a:latin typeface="Times New Roman" pitchFamily="18" charset="0"/>
                <a:ea typeface="黑体" pitchFamily="2" charset="-122"/>
              </a:rPr>
              <a:t>无关。例如：没有吸引力的范德华方程的一种变形：</a:t>
            </a:r>
            <a:endParaRPr kumimoji="1" lang="zh-CN" altLang="en-US" sz="2400" dirty="0">
              <a:latin typeface="宋体" pitchFamily="2" charset="-122"/>
            </a:endParaRPr>
          </a:p>
        </p:txBody>
      </p:sp>
      <p:sp>
        <p:nvSpPr>
          <p:cNvPr id="8201" name="Rectangle 8"/>
          <p:cNvSpPr>
            <a:spLocks noChangeArrowheads="1"/>
          </p:cNvSpPr>
          <p:nvPr/>
        </p:nvSpPr>
        <p:spPr bwMode="auto">
          <a:xfrm>
            <a:off x="31750" y="65088"/>
            <a:ext cx="87153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latin typeface="楷体" panose="02010609060101010101" pitchFamily="49" charset="-122"/>
                <a:ea typeface="楷体" panose="02010609060101010101" pitchFamily="49" charset="-122"/>
              </a:rPr>
              <a:t>了解一下：</a:t>
            </a:r>
            <a:r>
              <a:rPr lang="zh-CN" altLang="en-US" sz="2400" dirty="0">
                <a:solidFill>
                  <a:srgbClr val="0000FF"/>
                </a:solidFill>
                <a:latin typeface="楷体" panose="02010609060101010101" pitchFamily="49" charset="-122"/>
                <a:ea typeface="楷体" panose="02010609060101010101" pitchFamily="49" charset="-122"/>
              </a:rPr>
              <a:t>焓只是温度的函数的其他气体</a:t>
            </a:r>
            <a:endParaRPr lang="zh-CN" altLang="en-US" sz="2400" dirty="0">
              <a:solidFill>
                <a:srgbClr val="FF0000"/>
              </a:solidFill>
              <a:latin typeface="楷体" panose="02010609060101010101" pitchFamily="49" charset="-122"/>
              <a:ea typeface="楷体" panose="02010609060101010101" pitchFamily="49" charset="-122"/>
            </a:endParaRPr>
          </a:p>
        </p:txBody>
      </p:sp>
      <p:graphicFrame>
        <p:nvGraphicFramePr>
          <p:cNvPr id="11" name="对象 5"/>
          <p:cNvGraphicFramePr>
            <a:graphicFrameLocks noChangeAspect="1"/>
          </p:cNvGraphicFramePr>
          <p:nvPr>
            <p:extLst>
              <p:ext uri="{D42A27DB-BD31-4B8C-83A1-F6EECF244321}">
                <p14:modId xmlns:p14="http://schemas.microsoft.com/office/powerpoint/2010/main" val="2073251211"/>
              </p:ext>
            </p:extLst>
          </p:nvPr>
        </p:nvGraphicFramePr>
        <p:xfrm>
          <a:off x="1450975" y="5140355"/>
          <a:ext cx="6242050" cy="1060450"/>
        </p:xfrm>
        <a:graphic>
          <a:graphicData uri="http://schemas.openxmlformats.org/presentationml/2006/ole">
            <mc:AlternateContent xmlns:mc="http://schemas.openxmlformats.org/markup-compatibility/2006">
              <mc:Choice xmlns:v="urn:schemas-microsoft-com:vml" Requires="v">
                <p:oleObj spid="_x0000_s9219" name="Equation" r:id="rId5" imgW="2692080" imgH="457200" progId="Equation.DSMT4">
                  <p:embed/>
                </p:oleObj>
              </mc:Choice>
              <mc:Fallback>
                <p:oleObj name="Equation" r:id="rId5" imgW="2692080" imgH="457200" progId="Equation.DSMT4">
                  <p:embed/>
                  <p:pic>
                    <p:nvPicPr>
                      <p:cNvPr id="11" name="对象 5"/>
                      <p:cNvPicPr>
                        <a:picLocks noChangeAspect="1" noChangeArrowheads="1"/>
                      </p:cNvPicPr>
                      <p:nvPr/>
                    </p:nvPicPr>
                    <p:blipFill>
                      <a:blip r:embed="rId6"/>
                      <a:srcRect/>
                      <a:stretch>
                        <a:fillRect/>
                      </a:stretch>
                    </p:blipFill>
                    <p:spPr bwMode="auto">
                      <a:xfrm>
                        <a:off x="1450975" y="5140355"/>
                        <a:ext cx="6242050"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26"/>
          <p:cNvSpPr txBox="1">
            <a:spLocks noChangeArrowheads="1"/>
          </p:cNvSpPr>
          <p:nvPr/>
        </p:nvSpPr>
        <p:spPr bwMode="auto">
          <a:xfrm>
            <a:off x="767643" y="771177"/>
            <a:ext cx="7867657"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dirty="0">
                <a:solidFill>
                  <a:srgbClr val="FF0000"/>
                </a:solidFill>
                <a:latin typeface="Times New Roman" pitchFamily="18" charset="0"/>
                <a:ea typeface="黑体" pitchFamily="2" charset="-122"/>
              </a:rPr>
              <a:t>◆</a:t>
            </a:r>
            <a:r>
              <a:rPr kumimoji="1" lang="zh-CN" altLang="en-US" sz="2800" dirty="0">
                <a:solidFill>
                  <a:srgbClr val="0000FF"/>
                </a:solidFill>
                <a:latin typeface="Times New Roman" pitchFamily="18" charset="0"/>
                <a:ea typeface="黑体" pitchFamily="2" charset="-122"/>
              </a:rPr>
              <a:t>如果要求</a:t>
            </a:r>
            <a:r>
              <a:rPr kumimoji="1" lang="en-US" altLang="zh-CN" sz="2800" b="0" i="1" dirty="0">
                <a:solidFill>
                  <a:srgbClr val="0000FF"/>
                </a:solidFill>
                <a:latin typeface="Times New Roman" pitchFamily="18" charset="0"/>
                <a:ea typeface="黑体" pitchFamily="2" charset="-122"/>
              </a:rPr>
              <a:t>U</a:t>
            </a:r>
            <a:r>
              <a:rPr kumimoji="1" lang="zh-CN" altLang="en-US" sz="2800" dirty="0">
                <a:solidFill>
                  <a:srgbClr val="0000FF"/>
                </a:solidFill>
                <a:latin typeface="Times New Roman" pitchFamily="18" charset="0"/>
                <a:ea typeface="黑体" pitchFamily="2" charset="-122"/>
              </a:rPr>
              <a:t>和</a:t>
            </a:r>
            <a:r>
              <a:rPr kumimoji="1" lang="en-US" altLang="zh-CN" sz="2800" b="0" i="1" dirty="0">
                <a:solidFill>
                  <a:srgbClr val="0000FF"/>
                </a:solidFill>
                <a:latin typeface="Times New Roman" pitchFamily="18" charset="0"/>
                <a:ea typeface="黑体" pitchFamily="2" charset="-122"/>
              </a:rPr>
              <a:t>H</a:t>
            </a:r>
            <a:r>
              <a:rPr kumimoji="1" lang="zh-CN" altLang="en-US" sz="2800" dirty="0">
                <a:solidFill>
                  <a:srgbClr val="0000FF"/>
                </a:solidFill>
                <a:latin typeface="Times New Roman" pitchFamily="18" charset="0"/>
                <a:ea typeface="黑体" pitchFamily="2" charset="-122"/>
              </a:rPr>
              <a:t>都只是温度的函数，那么它的状态方程必须同时满足前面两个条件： </a:t>
            </a:r>
            <a:endParaRPr kumimoji="1" lang="zh-CN" altLang="en-US" sz="2400" dirty="0">
              <a:latin typeface="宋体" pitchFamily="2" charset="-122"/>
            </a:endParaRPr>
          </a:p>
        </p:txBody>
      </p:sp>
      <p:graphicFrame>
        <p:nvGraphicFramePr>
          <p:cNvPr id="3" name="对象 3"/>
          <p:cNvGraphicFramePr>
            <a:graphicFrameLocks noChangeAspect="1"/>
          </p:cNvGraphicFramePr>
          <p:nvPr>
            <p:extLst>
              <p:ext uri="{D42A27DB-BD31-4B8C-83A1-F6EECF244321}">
                <p14:modId xmlns:p14="http://schemas.microsoft.com/office/powerpoint/2010/main" val="2173835966"/>
              </p:ext>
            </p:extLst>
          </p:nvPr>
        </p:nvGraphicFramePr>
        <p:xfrm>
          <a:off x="862138" y="1917393"/>
          <a:ext cx="7773162" cy="1029367"/>
        </p:xfrm>
        <a:graphic>
          <a:graphicData uri="http://schemas.openxmlformats.org/presentationml/2006/ole">
            <mc:AlternateContent xmlns:mc="http://schemas.openxmlformats.org/markup-compatibility/2006">
              <mc:Choice xmlns:v="urn:schemas-microsoft-com:vml" Requires="v">
                <p:oleObj spid="_x0000_s10242" name="Equation" r:id="rId3" imgW="3581280" imgH="457200" progId="Equation.DSMT4">
                  <p:embed/>
                </p:oleObj>
              </mc:Choice>
              <mc:Fallback>
                <p:oleObj name="Equation" r:id="rId3" imgW="3581280" imgH="457200" progId="Equation.DSMT4">
                  <p:embed/>
                  <p:pic>
                    <p:nvPicPr>
                      <p:cNvPr id="3" name="对象 3"/>
                      <p:cNvPicPr>
                        <a:picLocks noChangeAspect="1" noChangeArrowheads="1"/>
                      </p:cNvPicPr>
                      <p:nvPr/>
                    </p:nvPicPr>
                    <p:blipFill>
                      <a:blip r:embed="rId4"/>
                      <a:srcRect/>
                      <a:stretch>
                        <a:fillRect/>
                      </a:stretch>
                    </p:blipFill>
                    <p:spPr bwMode="auto">
                      <a:xfrm>
                        <a:off x="862138" y="1917393"/>
                        <a:ext cx="7773162" cy="1029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7"/>
          <p:cNvGraphicFramePr>
            <a:graphicFrameLocks noChangeAspect="1"/>
          </p:cNvGraphicFramePr>
          <p:nvPr>
            <p:extLst>
              <p:ext uri="{D42A27DB-BD31-4B8C-83A1-F6EECF244321}">
                <p14:modId xmlns:p14="http://schemas.microsoft.com/office/powerpoint/2010/main" val="481638852"/>
              </p:ext>
            </p:extLst>
          </p:nvPr>
        </p:nvGraphicFramePr>
        <p:xfrm>
          <a:off x="1086356" y="3777509"/>
          <a:ext cx="7324725" cy="1119187"/>
        </p:xfrm>
        <a:graphic>
          <a:graphicData uri="http://schemas.openxmlformats.org/presentationml/2006/ole">
            <mc:AlternateContent xmlns:mc="http://schemas.openxmlformats.org/markup-compatibility/2006">
              <mc:Choice xmlns:v="urn:schemas-microsoft-com:vml" Requires="v">
                <p:oleObj spid="_x0000_s10243" name="Equation" r:id="rId5" imgW="3276360" imgH="482400" progId="Equation.DSMT4">
                  <p:embed/>
                </p:oleObj>
              </mc:Choice>
              <mc:Fallback>
                <p:oleObj name="Equation" r:id="rId5" imgW="3276360" imgH="482400" progId="Equation.DSMT4">
                  <p:embed/>
                  <p:pic>
                    <p:nvPicPr>
                      <p:cNvPr id="4" name="对象 7"/>
                      <p:cNvPicPr>
                        <a:picLocks noChangeAspect="1" noChangeArrowheads="1"/>
                      </p:cNvPicPr>
                      <p:nvPr/>
                    </p:nvPicPr>
                    <p:blipFill>
                      <a:blip r:embed="rId6"/>
                      <a:srcRect/>
                      <a:stretch>
                        <a:fillRect/>
                      </a:stretch>
                    </p:blipFill>
                    <p:spPr bwMode="auto">
                      <a:xfrm>
                        <a:off x="1086356" y="3777509"/>
                        <a:ext cx="7324725" cy="111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8"/>
          <p:cNvSpPr>
            <a:spLocks noChangeArrowheads="1"/>
          </p:cNvSpPr>
          <p:nvPr/>
        </p:nvSpPr>
        <p:spPr bwMode="auto">
          <a:xfrm>
            <a:off x="31750" y="65088"/>
            <a:ext cx="87153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latin typeface="楷体" panose="02010609060101010101" pitchFamily="49" charset="-122"/>
                <a:ea typeface="楷体" panose="02010609060101010101" pitchFamily="49" charset="-122"/>
              </a:rPr>
              <a:t>了解一下：</a:t>
            </a:r>
            <a:r>
              <a:rPr lang="zh-CN" altLang="en-US" sz="2400" dirty="0">
                <a:solidFill>
                  <a:srgbClr val="0000FF"/>
                </a:solidFill>
                <a:latin typeface="楷体" panose="02010609060101010101" pitchFamily="49" charset="-122"/>
                <a:ea typeface="楷体" panose="02010609060101010101" pitchFamily="49" charset="-122"/>
              </a:rPr>
              <a:t>内能和焓都只是温度的函数</a:t>
            </a:r>
            <a:endParaRPr lang="zh-CN" altLang="en-US" sz="2400" dirty="0">
              <a:solidFill>
                <a:srgbClr val="FF0000"/>
              </a:solidFill>
              <a:latin typeface="楷体" panose="02010609060101010101" pitchFamily="49" charset="-122"/>
              <a:ea typeface="楷体" panose="02010609060101010101" pitchFamily="49" charset="-122"/>
            </a:endParaRPr>
          </a:p>
        </p:txBody>
      </p:sp>
      <p:sp>
        <p:nvSpPr>
          <p:cNvPr id="7" name="文本框 6">
            <a:extLst>
              <a:ext uri="{FF2B5EF4-FFF2-40B4-BE49-F238E27FC236}">
                <a16:creationId xmlns:a16="http://schemas.microsoft.com/office/drawing/2014/main" id="{2BD95A48-8FA0-4849-BB2A-696874C8BCEF}"/>
              </a:ext>
            </a:extLst>
          </p:cNvPr>
          <p:cNvSpPr txBox="1"/>
          <p:nvPr/>
        </p:nvSpPr>
        <p:spPr>
          <a:xfrm>
            <a:off x="767643" y="3092145"/>
            <a:ext cx="7979482" cy="523220"/>
          </a:xfrm>
          <a:prstGeom prst="rect">
            <a:avLst/>
          </a:prstGeom>
          <a:noFill/>
        </p:spPr>
        <p:txBody>
          <a:bodyPr wrap="square" rtlCol="0">
            <a:spAutoFit/>
          </a:bodyPr>
          <a:lstStyle/>
          <a:p>
            <a:pPr algn="l"/>
            <a:r>
              <a:rPr lang="zh-CN" altLang="en-US" dirty="0"/>
              <a:t>方程左边只与</a:t>
            </a:r>
            <a:r>
              <a:rPr lang="en-US" altLang="zh-CN" b="0" i="1" dirty="0">
                <a:solidFill>
                  <a:srgbClr val="000000"/>
                </a:solidFill>
              </a:rPr>
              <a:t>p</a:t>
            </a:r>
            <a:r>
              <a:rPr lang="zh-CN" altLang="en-US" dirty="0"/>
              <a:t>有关，方程右边只与</a:t>
            </a:r>
            <a:r>
              <a:rPr lang="en-US" altLang="zh-CN" b="0" i="1" dirty="0">
                <a:solidFill>
                  <a:srgbClr val="000000"/>
                </a:solidFill>
              </a:rPr>
              <a:t>V</a:t>
            </a:r>
            <a:r>
              <a:rPr lang="zh-CN" altLang="en-US" dirty="0"/>
              <a:t>有关，则</a:t>
            </a:r>
          </a:p>
        </p:txBody>
      </p:sp>
      <p:sp>
        <p:nvSpPr>
          <p:cNvPr id="9" name="文本框 8">
            <a:extLst>
              <a:ext uri="{FF2B5EF4-FFF2-40B4-BE49-F238E27FC236}">
                <a16:creationId xmlns:a16="http://schemas.microsoft.com/office/drawing/2014/main" id="{53362D3C-51E7-4983-BB3A-ED94EDC7C4D7}"/>
              </a:ext>
            </a:extLst>
          </p:cNvPr>
          <p:cNvSpPr txBox="1"/>
          <p:nvPr/>
        </p:nvSpPr>
        <p:spPr>
          <a:xfrm>
            <a:off x="767643" y="4980658"/>
            <a:ext cx="7986157" cy="523220"/>
          </a:xfrm>
          <a:prstGeom prst="rect">
            <a:avLst/>
          </a:prstGeom>
          <a:noFill/>
        </p:spPr>
        <p:txBody>
          <a:bodyPr wrap="square" rtlCol="0">
            <a:spAutoFit/>
          </a:bodyPr>
          <a:lstStyle/>
          <a:p>
            <a:pPr algn="l"/>
            <a:r>
              <a:rPr lang="zh-CN" altLang="en-US" dirty="0"/>
              <a:t>经典理想气体是一例。</a:t>
            </a:r>
          </a:p>
        </p:txBody>
      </p:sp>
    </p:spTree>
    <p:extLst>
      <p:ext uri="{BB962C8B-B14F-4D97-AF65-F5344CB8AC3E}">
        <p14:creationId xmlns:p14="http://schemas.microsoft.com/office/powerpoint/2010/main" val="1867689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对象 1"/>
          <p:cNvGraphicFramePr>
            <a:graphicFrameLocks noChangeAspect="1"/>
          </p:cNvGraphicFramePr>
          <p:nvPr>
            <p:extLst>
              <p:ext uri="{D42A27DB-BD31-4B8C-83A1-F6EECF244321}">
                <p14:modId xmlns:p14="http://schemas.microsoft.com/office/powerpoint/2010/main" val="2172197397"/>
              </p:ext>
            </p:extLst>
          </p:nvPr>
        </p:nvGraphicFramePr>
        <p:xfrm>
          <a:off x="873256" y="2529025"/>
          <a:ext cx="7313175" cy="1188760"/>
        </p:xfrm>
        <a:graphic>
          <a:graphicData uri="http://schemas.openxmlformats.org/presentationml/2006/ole">
            <mc:AlternateContent xmlns:mc="http://schemas.openxmlformats.org/markup-compatibility/2006">
              <mc:Choice xmlns:v="urn:schemas-microsoft-com:vml" Requires="v">
                <p:oleObj spid="_x0000_s11266" name="Equation" r:id="rId3" imgW="3200400" imgH="520560" progId="Equation.DSMT4">
                  <p:embed/>
                </p:oleObj>
              </mc:Choice>
              <mc:Fallback>
                <p:oleObj name="Equation" r:id="rId3" imgW="3200400" imgH="520560" progId="Equation.DSMT4">
                  <p:embed/>
                  <p:pic>
                    <p:nvPicPr>
                      <p:cNvPr id="9218" name="对象 1"/>
                      <p:cNvPicPr>
                        <a:picLocks noChangeAspect="1" noChangeArrowheads="1"/>
                      </p:cNvPicPr>
                      <p:nvPr/>
                    </p:nvPicPr>
                    <p:blipFill>
                      <a:blip r:embed="rId4"/>
                      <a:srcRect/>
                      <a:stretch>
                        <a:fillRect/>
                      </a:stretch>
                    </p:blipFill>
                    <p:spPr bwMode="auto">
                      <a:xfrm>
                        <a:off x="873256" y="2529025"/>
                        <a:ext cx="7313175" cy="1188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19" name="Text Box 1026"/>
          <p:cNvSpPr txBox="1">
            <a:spLocks noChangeArrowheads="1"/>
          </p:cNvSpPr>
          <p:nvPr/>
        </p:nvSpPr>
        <p:spPr bwMode="auto">
          <a:xfrm>
            <a:off x="585788" y="461615"/>
            <a:ext cx="7843837" cy="13849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itchFamily="18" charset="0"/>
                <a:ea typeface="黑体" pitchFamily="2" charset="-122"/>
              </a:rPr>
              <a:t>由经典理想气体的</a:t>
            </a:r>
            <a:r>
              <a:rPr kumimoji="1" lang="en-US" altLang="zh-CN" sz="2800" b="0" i="1" dirty="0">
                <a:solidFill>
                  <a:srgbClr val="0000FF"/>
                </a:solidFill>
                <a:latin typeface="Times New Roman" pitchFamily="18" charset="0"/>
                <a:ea typeface="黑体" pitchFamily="2" charset="-122"/>
              </a:rPr>
              <a:t>U</a:t>
            </a:r>
            <a:r>
              <a:rPr kumimoji="1" lang="zh-CN" altLang="en-US" sz="2800" dirty="0">
                <a:solidFill>
                  <a:srgbClr val="0000FF"/>
                </a:solidFill>
                <a:latin typeface="Times New Roman" pitchFamily="18" charset="0"/>
                <a:ea typeface="黑体" pitchFamily="2" charset="-122"/>
              </a:rPr>
              <a:t>和</a:t>
            </a:r>
            <a:r>
              <a:rPr kumimoji="1" lang="en-US" altLang="zh-CN" sz="2800" b="0" i="1" dirty="0">
                <a:solidFill>
                  <a:srgbClr val="0000FF"/>
                </a:solidFill>
                <a:latin typeface="Times New Roman" pitchFamily="18" charset="0"/>
                <a:ea typeface="黑体" pitchFamily="2" charset="-122"/>
              </a:rPr>
              <a:t>H</a:t>
            </a:r>
            <a:r>
              <a:rPr kumimoji="1" lang="zh-CN" altLang="en-US" sz="2800" dirty="0">
                <a:solidFill>
                  <a:srgbClr val="0000FF"/>
                </a:solidFill>
                <a:latin typeface="Times New Roman" pitchFamily="18" charset="0"/>
                <a:ea typeface="黑体" pitchFamily="2" charset="-122"/>
              </a:rPr>
              <a:t>只是温度的函数，易证经典理想气体的定容（定压）热容也只是温度的函数，从而就是气体标准状态下热容。</a:t>
            </a:r>
            <a:endParaRPr kumimoji="1" lang="zh-CN" altLang="en-US" sz="2400" dirty="0">
              <a:latin typeface="宋体" pitchFamily="2" charset="-122"/>
            </a:endParaRPr>
          </a:p>
        </p:txBody>
      </p:sp>
      <p:graphicFrame>
        <p:nvGraphicFramePr>
          <p:cNvPr id="9220" name="对象 2"/>
          <p:cNvGraphicFramePr>
            <a:graphicFrameLocks noChangeAspect="1"/>
          </p:cNvGraphicFramePr>
          <p:nvPr>
            <p:extLst>
              <p:ext uri="{D42A27DB-BD31-4B8C-83A1-F6EECF244321}">
                <p14:modId xmlns:p14="http://schemas.microsoft.com/office/powerpoint/2010/main" val="2517383010"/>
              </p:ext>
            </p:extLst>
          </p:nvPr>
        </p:nvGraphicFramePr>
        <p:xfrm>
          <a:off x="5722938" y="1878013"/>
          <a:ext cx="2657475" cy="568325"/>
        </p:xfrm>
        <a:graphic>
          <a:graphicData uri="http://schemas.openxmlformats.org/presentationml/2006/ole">
            <mc:AlternateContent xmlns:mc="http://schemas.openxmlformats.org/markup-compatibility/2006">
              <mc:Choice xmlns:v="urn:schemas-microsoft-com:vml" Requires="v">
                <p:oleObj spid="_x0000_s11267" name="Equation" r:id="rId5" imgW="1180800" imgH="253800" progId="Equation.DSMT4">
                  <p:embed/>
                </p:oleObj>
              </mc:Choice>
              <mc:Fallback>
                <p:oleObj name="Equation" r:id="rId5" imgW="1180800" imgH="253800" progId="Equation.DSMT4">
                  <p:embed/>
                  <p:pic>
                    <p:nvPicPr>
                      <p:cNvPr id="9220" name="对象 2"/>
                      <p:cNvPicPr>
                        <a:picLocks noChangeAspect="1" noChangeArrowheads="1"/>
                      </p:cNvPicPr>
                      <p:nvPr/>
                    </p:nvPicPr>
                    <p:blipFill>
                      <a:blip r:embed="rId6"/>
                      <a:srcRect/>
                      <a:stretch>
                        <a:fillRect/>
                      </a:stretch>
                    </p:blipFill>
                    <p:spPr bwMode="auto">
                      <a:xfrm>
                        <a:off x="5722938" y="1878013"/>
                        <a:ext cx="265747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1" name="对象 4"/>
          <p:cNvGraphicFramePr>
            <a:graphicFrameLocks noChangeAspect="1"/>
          </p:cNvGraphicFramePr>
          <p:nvPr>
            <p:extLst>
              <p:ext uri="{D42A27DB-BD31-4B8C-83A1-F6EECF244321}">
                <p14:modId xmlns:p14="http://schemas.microsoft.com/office/powerpoint/2010/main" val="2574162763"/>
              </p:ext>
            </p:extLst>
          </p:nvPr>
        </p:nvGraphicFramePr>
        <p:xfrm>
          <a:off x="3360469" y="1926338"/>
          <a:ext cx="2129375" cy="551754"/>
        </p:xfrm>
        <a:graphic>
          <a:graphicData uri="http://schemas.openxmlformats.org/presentationml/2006/ole">
            <mc:AlternateContent xmlns:mc="http://schemas.openxmlformats.org/markup-compatibility/2006">
              <mc:Choice xmlns:v="urn:schemas-microsoft-com:vml" Requires="v">
                <p:oleObj spid="_x0000_s11268" name="Equation" r:id="rId7" imgW="927000" imgH="241200" progId="Equation.DSMT4">
                  <p:embed/>
                </p:oleObj>
              </mc:Choice>
              <mc:Fallback>
                <p:oleObj name="Equation" r:id="rId7" imgW="927000" imgH="241200" progId="Equation.DSMT4">
                  <p:embed/>
                  <p:pic>
                    <p:nvPicPr>
                      <p:cNvPr id="9221" name="对象 4"/>
                      <p:cNvPicPr>
                        <a:picLocks noChangeAspect="1" noChangeArrowheads="1"/>
                      </p:cNvPicPr>
                      <p:nvPr/>
                    </p:nvPicPr>
                    <p:blipFill>
                      <a:blip r:embed="rId8"/>
                      <a:srcRect/>
                      <a:stretch>
                        <a:fillRect/>
                      </a:stretch>
                    </p:blipFill>
                    <p:spPr bwMode="auto">
                      <a:xfrm>
                        <a:off x="3360469" y="1926338"/>
                        <a:ext cx="2129375" cy="5517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2" name="TextBox 5"/>
          <p:cNvSpPr txBox="1">
            <a:spLocks noChangeArrowheads="1"/>
          </p:cNvSpPr>
          <p:nvPr/>
        </p:nvSpPr>
        <p:spPr bwMode="auto">
          <a:xfrm>
            <a:off x="825500" y="1892300"/>
            <a:ext cx="24257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0000FF"/>
                </a:solidFill>
                <a:latin typeface="Times New Roman" pitchFamily="18" charset="0"/>
              </a:rPr>
              <a:t>经典理想气体</a:t>
            </a:r>
          </a:p>
        </p:txBody>
      </p:sp>
      <p:sp>
        <p:nvSpPr>
          <p:cNvPr id="9223" name="TextBox 12"/>
          <p:cNvSpPr txBox="1">
            <a:spLocks noChangeArrowheads="1"/>
          </p:cNvSpPr>
          <p:nvPr/>
        </p:nvSpPr>
        <p:spPr bwMode="auto">
          <a:xfrm>
            <a:off x="1838325" y="5156200"/>
            <a:ext cx="10207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solidFill>
                  <a:srgbClr val="0000FF"/>
                </a:solidFill>
                <a:latin typeface="Times New Roman" pitchFamily="18" charset="0"/>
              </a:rPr>
              <a:t>同理</a:t>
            </a:r>
          </a:p>
        </p:txBody>
      </p:sp>
      <p:graphicFrame>
        <p:nvGraphicFramePr>
          <p:cNvPr id="9224" name="对象 13"/>
          <p:cNvGraphicFramePr>
            <a:graphicFrameLocks noChangeAspect="1"/>
          </p:cNvGraphicFramePr>
          <p:nvPr>
            <p:extLst>
              <p:ext uri="{D42A27DB-BD31-4B8C-83A1-F6EECF244321}">
                <p14:modId xmlns:p14="http://schemas.microsoft.com/office/powerpoint/2010/main" val="3038100830"/>
              </p:ext>
            </p:extLst>
          </p:nvPr>
        </p:nvGraphicFramePr>
        <p:xfrm>
          <a:off x="2945614" y="4841364"/>
          <a:ext cx="3785997" cy="1117034"/>
        </p:xfrm>
        <a:graphic>
          <a:graphicData uri="http://schemas.openxmlformats.org/presentationml/2006/ole">
            <mc:AlternateContent xmlns:mc="http://schemas.openxmlformats.org/markup-compatibility/2006">
              <mc:Choice xmlns:v="urn:schemas-microsoft-com:vml" Requires="v">
                <p:oleObj spid="_x0000_s11269" name="Equation" r:id="rId9" imgW="1625400" imgH="482400" progId="Equation.DSMT4">
                  <p:embed/>
                </p:oleObj>
              </mc:Choice>
              <mc:Fallback>
                <p:oleObj name="Equation" r:id="rId9" imgW="1625400" imgH="482400" progId="Equation.DSMT4">
                  <p:embed/>
                  <p:pic>
                    <p:nvPicPr>
                      <p:cNvPr id="9224" name="对象 13"/>
                      <p:cNvPicPr>
                        <a:picLocks noChangeAspect="1" noChangeArrowheads="1"/>
                      </p:cNvPicPr>
                      <p:nvPr/>
                    </p:nvPicPr>
                    <p:blipFill>
                      <a:blip r:embed="rId10"/>
                      <a:srcRect/>
                      <a:stretch>
                        <a:fillRect/>
                      </a:stretch>
                    </p:blipFill>
                    <p:spPr bwMode="auto">
                      <a:xfrm>
                        <a:off x="2945614" y="4841364"/>
                        <a:ext cx="3785997" cy="1117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5" name="对象 15"/>
          <p:cNvGraphicFramePr>
            <a:graphicFrameLocks noChangeAspect="1"/>
          </p:cNvGraphicFramePr>
          <p:nvPr>
            <p:extLst>
              <p:ext uri="{D42A27DB-BD31-4B8C-83A1-F6EECF244321}">
                <p14:modId xmlns:p14="http://schemas.microsoft.com/office/powerpoint/2010/main" val="1533181696"/>
              </p:ext>
            </p:extLst>
          </p:nvPr>
        </p:nvGraphicFramePr>
        <p:xfrm>
          <a:off x="1316038" y="5967413"/>
          <a:ext cx="5962650" cy="614362"/>
        </p:xfrm>
        <a:graphic>
          <a:graphicData uri="http://schemas.openxmlformats.org/presentationml/2006/ole">
            <mc:AlternateContent xmlns:mc="http://schemas.openxmlformats.org/markup-compatibility/2006">
              <mc:Choice xmlns:v="urn:schemas-microsoft-com:vml" Requires="v">
                <p:oleObj spid="_x0000_s11270" name="Equation" r:id="rId11" imgW="2463480" imgH="253800" progId="Equation.DSMT4">
                  <p:embed/>
                </p:oleObj>
              </mc:Choice>
              <mc:Fallback>
                <p:oleObj name="Equation" r:id="rId11" imgW="2463480" imgH="253800" progId="Equation.DSMT4">
                  <p:embed/>
                  <p:pic>
                    <p:nvPicPr>
                      <p:cNvPr id="9225" name="对象 15"/>
                      <p:cNvPicPr>
                        <a:picLocks noChangeAspect="1" noChangeArrowheads="1"/>
                      </p:cNvPicPr>
                      <p:nvPr/>
                    </p:nvPicPr>
                    <p:blipFill>
                      <a:blip r:embed="rId12"/>
                      <a:srcRect/>
                      <a:stretch>
                        <a:fillRect/>
                      </a:stretch>
                    </p:blipFill>
                    <p:spPr bwMode="auto">
                      <a:xfrm>
                        <a:off x="1316038" y="5967413"/>
                        <a:ext cx="596265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7" name="对象 3"/>
          <p:cNvGraphicFramePr>
            <a:graphicFrameLocks noChangeAspect="1"/>
          </p:cNvGraphicFramePr>
          <p:nvPr>
            <p:extLst>
              <p:ext uri="{D42A27DB-BD31-4B8C-83A1-F6EECF244321}">
                <p14:modId xmlns:p14="http://schemas.microsoft.com/office/powerpoint/2010/main" val="648375678"/>
              </p:ext>
            </p:extLst>
          </p:nvPr>
        </p:nvGraphicFramePr>
        <p:xfrm>
          <a:off x="2269070" y="3700305"/>
          <a:ext cx="4918728" cy="1105977"/>
        </p:xfrm>
        <a:graphic>
          <a:graphicData uri="http://schemas.openxmlformats.org/presentationml/2006/ole">
            <mc:AlternateContent xmlns:mc="http://schemas.openxmlformats.org/markup-compatibility/2006">
              <mc:Choice xmlns:v="urn:schemas-microsoft-com:vml" Requires="v">
                <p:oleObj spid="_x0000_s11271" name="Equation" r:id="rId13" imgW="2133360" imgH="482400" progId="Equation.DSMT4">
                  <p:embed/>
                </p:oleObj>
              </mc:Choice>
              <mc:Fallback>
                <p:oleObj name="Equation" r:id="rId13" imgW="2133360" imgH="482400" progId="Equation.DSMT4">
                  <p:embed/>
                  <p:pic>
                    <p:nvPicPr>
                      <p:cNvPr id="9227" name="对象 3"/>
                      <p:cNvPicPr>
                        <a:picLocks noChangeAspect="1" noChangeArrowheads="1"/>
                      </p:cNvPicPr>
                      <p:nvPr/>
                    </p:nvPicPr>
                    <p:blipFill>
                      <a:blip r:embed="rId14"/>
                      <a:srcRect/>
                      <a:stretch>
                        <a:fillRect/>
                      </a:stretch>
                    </p:blipFill>
                    <p:spPr bwMode="auto">
                      <a:xfrm>
                        <a:off x="2269070" y="3700305"/>
                        <a:ext cx="4918728" cy="1105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组合 4">
            <a:extLst>
              <a:ext uri="{FF2B5EF4-FFF2-40B4-BE49-F238E27FC236}">
                <a16:creationId xmlns:a16="http://schemas.microsoft.com/office/drawing/2014/main" id="{AE47B5AB-5FDC-41B0-B6C5-26AB4BF2A684}"/>
              </a:ext>
            </a:extLst>
          </p:cNvPr>
          <p:cNvGrpSpPr/>
          <p:nvPr/>
        </p:nvGrpSpPr>
        <p:grpSpPr>
          <a:xfrm>
            <a:off x="6091718" y="3477306"/>
            <a:ext cx="1856072" cy="724734"/>
            <a:chOff x="6091718" y="3477306"/>
            <a:chExt cx="1856072" cy="724734"/>
          </a:xfrm>
        </p:grpSpPr>
        <p:grpSp>
          <p:nvGrpSpPr>
            <p:cNvPr id="9226" name="组合 4"/>
            <p:cNvGrpSpPr>
              <a:grpSpLocks/>
            </p:cNvGrpSpPr>
            <p:nvPr/>
          </p:nvGrpSpPr>
          <p:grpSpPr bwMode="auto">
            <a:xfrm>
              <a:off x="6091718" y="3661823"/>
              <a:ext cx="1856072" cy="540217"/>
              <a:chOff x="5963864" y="4099250"/>
              <a:chExt cx="2009947" cy="540039"/>
            </a:xfrm>
          </p:grpSpPr>
          <p:sp>
            <p:nvSpPr>
              <p:cNvPr id="9229" name="TextBox 11"/>
              <p:cNvSpPr txBox="1">
                <a:spLocks noChangeArrowheads="1"/>
              </p:cNvSpPr>
              <p:nvPr/>
            </p:nvSpPr>
            <p:spPr bwMode="auto">
              <a:xfrm>
                <a:off x="7445144" y="4116111"/>
                <a:ext cx="528667" cy="52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dirty="0">
                    <a:latin typeface="Times New Roman" pitchFamily="18" charset="0"/>
                  </a:rPr>
                  <a:t>0</a:t>
                </a:r>
                <a:endParaRPr lang="zh-CN" altLang="en-US" sz="2800" dirty="0">
                  <a:latin typeface="Times New Roman" pitchFamily="18" charset="0"/>
                </a:endParaRPr>
              </a:p>
            </p:txBody>
          </p:sp>
          <p:sp>
            <p:nvSpPr>
              <p:cNvPr id="9230" name="圆角矩形 1"/>
              <p:cNvSpPr>
                <a:spLocks noChangeArrowheads="1"/>
              </p:cNvSpPr>
              <p:nvPr/>
            </p:nvSpPr>
            <p:spPr bwMode="auto">
              <a:xfrm>
                <a:off x="5963864" y="4099250"/>
                <a:ext cx="1167150" cy="45704"/>
              </a:xfrm>
              <a:prstGeom prst="roundRect">
                <a:avLst>
                  <a:gd name="adj" fmla="val 16667"/>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sp>
          <p:nvSpPr>
            <p:cNvPr id="4" name="文本框 3">
              <a:extLst>
                <a:ext uri="{FF2B5EF4-FFF2-40B4-BE49-F238E27FC236}">
                  <a16:creationId xmlns:a16="http://schemas.microsoft.com/office/drawing/2014/main" id="{7AFDF444-BC0D-4401-8D73-53A9506F593E}"/>
                </a:ext>
              </a:extLst>
            </p:cNvPr>
            <p:cNvSpPr txBox="1"/>
            <p:nvPr/>
          </p:nvSpPr>
          <p:spPr>
            <a:xfrm rot="1485611">
              <a:off x="7108043" y="3477306"/>
              <a:ext cx="488194" cy="646331"/>
            </a:xfrm>
            <a:prstGeom prst="rect">
              <a:avLst/>
            </a:prstGeom>
            <a:noFill/>
          </p:spPr>
          <p:txBody>
            <a:bodyPr wrap="square" rtlCol="0">
              <a:spAutoFit/>
            </a:bodyPr>
            <a:lstStyle/>
            <a:p>
              <a:r>
                <a:rPr lang="en-US" altLang="zh-CN" sz="3600" dirty="0"/>
                <a:t>=</a:t>
              </a:r>
              <a:endParaRPr lang="zh-CN" altLang="en-US" sz="36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109"/>
          <p:cNvGraphicFramePr>
            <a:graphicFrameLocks noChangeAspect="1"/>
          </p:cNvGraphicFramePr>
          <p:nvPr>
            <p:extLst>
              <p:ext uri="{D42A27DB-BD31-4B8C-83A1-F6EECF244321}">
                <p14:modId xmlns:p14="http://schemas.microsoft.com/office/powerpoint/2010/main" val="3043218735"/>
              </p:ext>
            </p:extLst>
          </p:nvPr>
        </p:nvGraphicFramePr>
        <p:xfrm>
          <a:off x="1092994" y="3060776"/>
          <a:ext cx="7142162" cy="2046287"/>
        </p:xfrm>
        <a:graphic>
          <a:graphicData uri="http://schemas.openxmlformats.org/presentationml/2006/ole">
            <mc:AlternateContent xmlns:mc="http://schemas.openxmlformats.org/markup-compatibility/2006">
              <mc:Choice xmlns:v="urn:schemas-microsoft-com:vml" Requires="v">
                <p:oleObj spid="_x0000_s12290" name="Equation" r:id="rId3" imgW="3276360" imgH="939600" progId="Equation.DSMT4">
                  <p:embed/>
                </p:oleObj>
              </mc:Choice>
              <mc:Fallback>
                <p:oleObj name="Equation" r:id="rId3" imgW="3276360" imgH="939600" progId="Equation.DSMT4">
                  <p:embed/>
                  <p:pic>
                    <p:nvPicPr>
                      <p:cNvPr id="10242" name="Object 109"/>
                      <p:cNvPicPr>
                        <a:picLocks noChangeAspect="1" noChangeArrowheads="1"/>
                      </p:cNvPicPr>
                      <p:nvPr/>
                    </p:nvPicPr>
                    <p:blipFill>
                      <a:blip r:embed="rId4"/>
                      <a:srcRect/>
                      <a:stretch>
                        <a:fillRect/>
                      </a:stretch>
                    </p:blipFill>
                    <p:spPr bwMode="auto">
                      <a:xfrm>
                        <a:off x="1092994" y="3060776"/>
                        <a:ext cx="7142162" cy="2046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3" name="Text Box 98"/>
          <p:cNvSpPr txBox="1">
            <a:spLocks noChangeArrowheads="1"/>
          </p:cNvSpPr>
          <p:nvPr/>
        </p:nvSpPr>
        <p:spPr bwMode="auto">
          <a:xfrm>
            <a:off x="717550" y="5119839"/>
            <a:ext cx="7912742"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itchFamily="18" charset="0"/>
                <a:ea typeface="黑体" pitchFamily="2" charset="-122"/>
              </a:rPr>
              <a:t>将上式用于经典理想气体，得</a:t>
            </a:r>
            <a:endParaRPr kumimoji="1" lang="zh-CN" altLang="en-US" sz="2400" dirty="0">
              <a:solidFill>
                <a:srgbClr val="0000FF"/>
              </a:solidFill>
              <a:latin typeface="黑体" pitchFamily="2" charset="-122"/>
              <a:ea typeface="黑体" pitchFamily="2" charset="-122"/>
            </a:endParaRPr>
          </a:p>
        </p:txBody>
      </p:sp>
      <p:graphicFrame>
        <p:nvGraphicFramePr>
          <p:cNvPr id="10244" name="Object 104"/>
          <p:cNvGraphicFramePr>
            <a:graphicFrameLocks noChangeAspect="1"/>
          </p:cNvGraphicFramePr>
          <p:nvPr>
            <p:extLst>
              <p:ext uri="{D42A27DB-BD31-4B8C-83A1-F6EECF244321}">
                <p14:modId xmlns:p14="http://schemas.microsoft.com/office/powerpoint/2010/main" val="3626189145"/>
              </p:ext>
            </p:extLst>
          </p:nvPr>
        </p:nvGraphicFramePr>
        <p:xfrm>
          <a:off x="1481380" y="5570807"/>
          <a:ext cx="6447419" cy="1027105"/>
        </p:xfrm>
        <a:graphic>
          <a:graphicData uri="http://schemas.openxmlformats.org/presentationml/2006/ole">
            <mc:AlternateContent xmlns:mc="http://schemas.openxmlformats.org/markup-compatibility/2006">
              <mc:Choice xmlns:v="urn:schemas-microsoft-com:vml" Requires="v">
                <p:oleObj spid="_x0000_s12291" name="Equation" r:id="rId5" imgW="2869920" imgH="457200" progId="Equation.DSMT4">
                  <p:embed/>
                </p:oleObj>
              </mc:Choice>
              <mc:Fallback>
                <p:oleObj name="Equation" r:id="rId5" imgW="2869920" imgH="457200" progId="Equation.DSMT4">
                  <p:embed/>
                  <p:pic>
                    <p:nvPicPr>
                      <p:cNvPr id="10244" name="Object 104"/>
                      <p:cNvPicPr>
                        <a:picLocks noChangeAspect="1" noChangeArrowheads="1"/>
                      </p:cNvPicPr>
                      <p:nvPr/>
                    </p:nvPicPr>
                    <p:blipFill>
                      <a:blip r:embed="rId6"/>
                      <a:srcRect/>
                      <a:stretch>
                        <a:fillRect/>
                      </a:stretch>
                    </p:blipFill>
                    <p:spPr bwMode="auto">
                      <a:xfrm>
                        <a:off x="1481380" y="5570807"/>
                        <a:ext cx="6447419" cy="1027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5" name="Rectangle 110"/>
          <p:cNvSpPr>
            <a:spLocks noChangeArrowheads="1"/>
          </p:cNvSpPr>
          <p:nvPr/>
        </p:nvSpPr>
        <p:spPr bwMode="auto">
          <a:xfrm>
            <a:off x="4479925" y="3048000"/>
            <a:ext cx="184150" cy="7620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a:spcBef>
                <a:spcPct val="0"/>
              </a:spcBef>
              <a:buClrTx/>
              <a:buSzTx/>
              <a:buFontTx/>
              <a:buNone/>
            </a:pPr>
            <a:endParaRPr kumimoji="1" lang="zh-CN" altLang="zh-CN" sz="4400">
              <a:solidFill>
                <a:schemeClr val="tx2"/>
              </a:solidFill>
              <a:latin typeface="Times New Roman" pitchFamily="18" charset="0"/>
            </a:endParaRPr>
          </a:p>
        </p:txBody>
      </p:sp>
      <p:graphicFrame>
        <p:nvGraphicFramePr>
          <p:cNvPr id="10246" name="对象 1"/>
          <p:cNvGraphicFramePr>
            <a:graphicFrameLocks noChangeAspect="1"/>
          </p:cNvGraphicFramePr>
          <p:nvPr>
            <p:extLst>
              <p:ext uri="{D42A27DB-BD31-4B8C-83A1-F6EECF244321}">
                <p14:modId xmlns:p14="http://schemas.microsoft.com/office/powerpoint/2010/main" val="1567807573"/>
              </p:ext>
            </p:extLst>
          </p:nvPr>
        </p:nvGraphicFramePr>
        <p:xfrm>
          <a:off x="2883634" y="994615"/>
          <a:ext cx="5188803" cy="2053385"/>
        </p:xfrm>
        <a:graphic>
          <a:graphicData uri="http://schemas.openxmlformats.org/presentationml/2006/ole">
            <mc:AlternateContent xmlns:mc="http://schemas.openxmlformats.org/markup-compatibility/2006">
              <mc:Choice xmlns:v="urn:schemas-microsoft-com:vml" Requires="v">
                <p:oleObj spid="_x0000_s12292" name="Equation" r:id="rId7" imgW="2311200" imgH="914400" progId="Equation.DSMT4">
                  <p:embed/>
                </p:oleObj>
              </mc:Choice>
              <mc:Fallback>
                <p:oleObj name="Equation" r:id="rId7" imgW="2311200" imgH="914400" progId="Equation.DSMT4">
                  <p:embed/>
                  <p:pic>
                    <p:nvPicPr>
                      <p:cNvPr id="10246" name="对象 1"/>
                      <p:cNvPicPr>
                        <a:picLocks noChangeAspect="1" noChangeArrowheads="1"/>
                      </p:cNvPicPr>
                      <p:nvPr/>
                    </p:nvPicPr>
                    <p:blipFill>
                      <a:blip r:embed="rId8"/>
                      <a:srcRect/>
                      <a:stretch>
                        <a:fillRect/>
                      </a:stretch>
                    </p:blipFill>
                    <p:spPr bwMode="auto">
                      <a:xfrm>
                        <a:off x="2883634" y="994615"/>
                        <a:ext cx="5188803" cy="2053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8" name="Text Box 98"/>
          <p:cNvSpPr txBox="1">
            <a:spLocks noChangeArrowheads="1"/>
          </p:cNvSpPr>
          <p:nvPr/>
        </p:nvSpPr>
        <p:spPr bwMode="auto">
          <a:xfrm>
            <a:off x="717550" y="558800"/>
            <a:ext cx="5635625"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b="0" i="1" dirty="0" err="1">
                <a:solidFill>
                  <a:srgbClr val="FF0000"/>
                </a:solidFill>
                <a:latin typeface="Times New Roman" pitchFamily="18" charset="0"/>
                <a:ea typeface="黑体" pitchFamily="2" charset="-122"/>
              </a:rPr>
              <a:t>pVT</a:t>
            </a:r>
            <a:r>
              <a:rPr kumimoji="1" lang="en-US" altLang="zh-CN" sz="2800" b="0" i="1" dirty="0">
                <a:solidFill>
                  <a:srgbClr val="FF0000"/>
                </a:solidFill>
                <a:latin typeface="Times New Roman" pitchFamily="18" charset="0"/>
                <a:ea typeface="黑体" pitchFamily="2" charset="-122"/>
              </a:rPr>
              <a:t> </a:t>
            </a:r>
            <a:r>
              <a:rPr kumimoji="1" lang="zh-CN" altLang="en-US" sz="2800" dirty="0">
                <a:solidFill>
                  <a:srgbClr val="FF0000"/>
                </a:solidFill>
                <a:latin typeface="Times New Roman" pitchFamily="18" charset="0"/>
                <a:ea typeface="黑体" pitchFamily="2" charset="-122"/>
              </a:rPr>
              <a:t>变化中熵的变化</a:t>
            </a:r>
            <a:endParaRPr kumimoji="1" lang="zh-CN" altLang="en-US" sz="2400" dirty="0">
              <a:latin typeface="黑体" pitchFamily="2" charset="-122"/>
              <a:ea typeface="黑体" pitchFamily="2" charset="-122"/>
            </a:endParaRPr>
          </a:p>
        </p:txBody>
      </p:sp>
      <p:sp>
        <p:nvSpPr>
          <p:cNvPr id="2" name="文本框 1"/>
          <p:cNvSpPr txBox="1"/>
          <p:nvPr/>
        </p:nvSpPr>
        <p:spPr>
          <a:xfrm>
            <a:off x="620462" y="1202204"/>
            <a:ext cx="2408584" cy="523220"/>
          </a:xfrm>
          <a:prstGeom prst="rect">
            <a:avLst/>
          </a:prstGeom>
          <a:noFill/>
        </p:spPr>
        <p:txBody>
          <a:bodyPr wrap="square" rtlCol="0">
            <a:spAutoFit/>
          </a:bodyPr>
          <a:lstStyle/>
          <a:p>
            <a:r>
              <a:rPr lang="zh-CN" altLang="en-US" dirty="0"/>
              <a:t>前已证得：</a:t>
            </a:r>
          </a:p>
        </p:txBody>
      </p:sp>
    </p:spTree>
  </p:cSld>
  <p:clrMapOvr>
    <a:masterClrMapping/>
  </p:clrMapOvr>
  <p:transition spd="slow">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98"/>
          <p:cNvSpPr txBox="1">
            <a:spLocks noChangeArrowheads="1"/>
          </p:cNvSpPr>
          <p:nvPr/>
        </p:nvSpPr>
        <p:spPr bwMode="auto">
          <a:xfrm>
            <a:off x="708760" y="2294471"/>
            <a:ext cx="793115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itchFamily="18" charset="0"/>
                <a:ea typeface="黑体" pitchFamily="2" charset="-122"/>
              </a:rPr>
              <a:t>将上式用于</a:t>
            </a:r>
            <a:r>
              <a:rPr kumimoji="1" lang="zh-CN" altLang="en-US" sz="2800" dirty="0">
                <a:solidFill>
                  <a:srgbClr val="FF0000"/>
                </a:solidFill>
                <a:latin typeface="Times New Roman" pitchFamily="18" charset="0"/>
                <a:ea typeface="黑体" pitchFamily="2" charset="-122"/>
              </a:rPr>
              <a:t>理想气体</a:t>
            </a:r>
            <a:r>
              <a:rPr kumimoji="1" lang="zh-CN" altLang="en-US" sz="2800" dirty="0">
                <a:solidFill>
                  <a:srgbClr val="0000FF"/>
                </a:solidFill>
                <a:latin typeface="Times New Roman" pitchFamily="18" charset="0"/>
                <a:ea typeface="黑体" pitchFamily="2" charset="-122"/>
              </a:rPr>
              <a:t>恒温过程，得</a:t>
            </a:r>
            <a:endParaRPr kumimoji="1" lang="zh-CN" altLang="en-US" sz="2400" dirty="0">
              <a:solidFill>
                <a:srgbClr val="0000FF"/>
              </a:solidFill>
              <a:latin typeface="黑体" pitchFamily="2" charset="-122"/>
              <a:ea typeface="黑体" pitchFamily="2" charset="-122"/>
            </a:endParaRPr>
          </a:p>
        </p:txBody>
      </p:sp>
      <p:graphicFrame>
        <p:nvGraphicFramePr>
          <p:cNvPr id="11275" name="Object 111"/>
          <p:cNvGraphicFramePr>
            <a:graphicFrameLocks noChangeAspect="1"/>
          </p:cNvGraphicFramePr>
          <p:nvPr>
            <p:extLst>
              <p:ext uri="{D42A27DB-BD31-4B8C-83A1-F6EECF244321}">
                <p14:modId xmlns:p14="http://schemas.microsoft.com/office/powerpoint/2010/main" val="445606139"/>
              </p:ext>
            </p:extLst>
          </p:nvPr>
        </p:nvGraphicFramePr>
        <p:xfrm>
          <a:off x="1371166" y="2903043"/>
          <a:ext cx="6835524" cy="957070"/>
        </p:xfrm>
        <a:graphic>
          <a:graphicData uri="http://schemas.openxmlformats.org/presentationml/2006/ole">
            <mc:AlternateContent xmlns:mc="http://schemas.openxmlformats.org/markup-compatibility/2006">
              <mc:Choice xmlns:v="urn:schemas-microsoft-com:vml" Requires="v">
                <p:oleObj spid="_x0000_s13314" name="Equation" r:id="rId3" imgW="2984400" imgH="419040" progId="Equation.DSMT4">
                  <p:embed/>
                </p:oleObj>
              </mc:Choice>
              <mc:Fallback>
                <p:oleObj name="Equation" r:id="rId3" imgW="2984400" imgH="419040" progId="Equation.DSMT4">
                  <p:embed/>
                  <p:pic>
                    <p:nvPicPr>
                      <p:cNvPr id="11275" name="Object 111"/>
                      <p:cNvPicPr>
                        <a:picLocks noChangeAspect="1" noChangeArrowheads="1"/>
                      </p:cNvPicPr>
                      <p:nvPr/>
                    </p:nvPicPr>
                    <p:blipFill>
                      <a:blip r:embed="rId4"/>
                      <a:srcRect/>
                      <a:stretch>
                        <a:fillRect/>
                      </a:stretch>
                    </p:blipFill>
                    <p:spPr bwMode="auto">
                      <a:xfrm>
                        <a:off x="1371166" y="2903043"/>
                        <a:ext cx="6835524" cy="9570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8" name="Object 105"/>
          <p:cNvGraphicFramePr>
            <a:graphicFrameLocks noChangeAspect="1"/>
          </p:cNvGraphicFramePr>
          <p:nvPr>
            <p:extLst>
              <p:ext uri="{D42A27DB-BD31-4B8C-83A1-F6EECF244321}">
                <p14:modId xmlns:p14="http://schemas.microsoft.com/office/powerpoint/2010/main" val="288913129"/>
              </p:ext>
            </p:extLst>
          </p:nvPr>
        </p:nvGraphicFramePr>
        <p:xfrm>
          <a:off x="1856778" y="1739510"/>
          <a:ext cx="1833171" cy="523069"/>
        </p:xfrm>
        <a:graphic>
          <a:graphicData uri="http://schemas.openxmlformats.org/presentationml/2006/ole">
            <mc:AlternateContent xmlns:mc="http://schemas.openxmlformats.org/markup-compatibility/2006">
              <mc:Choice xmlns:v="urn:schemas-microsoft-com:vml" Requires="v">
                <p:oleObj spid="_x0000_s13315" name="Equation" r:id="rId5" imgW="799920" imgH="228600" progId="Equation.DSMT4">
                  <p:embed/>
                </p:oleObj>
              </mc:Choice>
              <mc:Fallback>
                <p:oleObj name="Equation" r:id="rId5" imgW="799920" imgH="228600" progId="Equation.DSMT4">
                  <p:embed/>
                  <p:pic>
                    <p:nvPicPr>
                      <p:cNvPr id="11268" name="Object 105"/>
                      <p:cNvPicPr>
                        <a:picLocks noChangeAspect="1" noChangeArrowheads="1"/>
                      </p:cNvPicPr>
                      <p:nvPr/>
                    </p:nvPicPr>
                    <p:blipFill>
                      <a:blip r:embed="rId6"/>
                      <a:srcRect/>
                      <a:stretch>
                        <a:fillRect/>
                      </a:stretch>
                    </p:blipFill>
                    <p:spPr bwMode="auto">
                      <a:xfrm>
                        <a:off x="1856778" y="1739510"/>
                        <a:ext cx="1833171" cy="5230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9" name="Object 111"/>
          <p:cNvGraphicFramePr>
            <a:graphicFrameLocks noChangeAspect="1"/>
          </p:cNvGraphicFramePr>
          <p:nvPr>
            <p:extLst>
              <p:ext uri="{D42A27DB-BD31-4B8C-83A1-F6EECF244321}">
                <p14:modId xmlns:p14="http://schemas.microsoft.com/office/powerpoint/2010/main" val="3656973298"/>
              </p:ext>
            </p:extLst>
          </p:nvPr>
        </p:nvGraphicFramePr>
        <p:xfrm>
          <a:off x="4708819" y="1744271"/>
          <a:ext cx="1572446" cy="523070"/>
        </p:xfrm>
        <a:graphic>
          <a:graphicData uri="http://schemas.openxmlformats.org/presentationml/2006/ole">
            <mc:AlternateContent xmlns:mc="http://schemas.openxmlformats.org/markup-compatibility/2006">
              <mc:Choice xmlns:v="urn:schemas-microsoft-com:vml" Requires="v">
                <p:oleObj spid="_x0000_s13316" name="Equation" r:id="rId7" imgW="685800" imgH="228600" progId="Equation.DSMT4">
                  <p:embed/>
                </p:oleObj>
              </mc:Choice>
              <mc:Fallback>
                <p:oleObj name="Equation" r:id="rId7" imgW="685800" imgH="228600" progId="Equation.DSMT4">
                  <p:embed/>
                  <p:pic>
                    <p:nvPicPr>
                      <p:cNvPr id="11269" name="Object 111"/>
                      <p:cNvPicPr>
                        <a:picLocks noChangeAspect="1" noChangeArrowheads="1"/>
                      </p:cNvPicPr>
                      <p:nvPr/>
                    </p:nvPicPr>
                    <p:blipFill>
                      <a:blip r:embed="rId8"/>
                      <a:srcRect/>
                      <a:stretch>
                        <a:fillRect/>
                      </a:stretch>
                    </p:blipFill>
                    <p:spPr bwMode="auto">
                      <a:xfrm>
                        <a:off x="4708819" y="1744271"/>
                        <a:ext cx="1572446" cy="5230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0" name="TextBox 2"/>
          <p:cNvSpPr txBox="1">
            <a:spLocks noChangeArrowheads="1"/>
          </p:cNvSpPr>
          <p:nvPr/>
        </p:nvSpPr>
        <p:spPr bwMode="auto">
          <a:xfrm>
            <a:off x="708760" y="1125633"/>
            <a:ext cx="83796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FF0000"/>
                </a:solidFill>
                <a:latin typeface="黑体" pitchFamily="2" charset="-122"/>
                <a:ea typeface="黑体" pitchFamily="2" charset="-122"/>
              </a:rPr>
              <a:t>恒温过程，亥氏函数和吉氏函数的变化 </a:t>
            </a:r>
          </a:p>
        </p:txBody>
      </p:sp>
      <p:sp>
        <p:nvSpPr>
          <p:cNvPr id="11271" name="TextBox 2"/>
          <p:cNvSpPr txBox="1">
            <a:spLocks noChangeArrowheads="1"/>
          </p:cNvSpPr>
          <p:nvPr/>
        </p:nvSpPr>
        <p:spPr bwMode="auto">
          <a:xfrm>
            <a:off x="442913" y="3849226"/>
            <a:ext cx="8350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latin typeface="宋体" pitchFamily="2" charset="-122"/>
              </a:rPr>
              <a:t>了解一下：</a:t>
            </a:r>
            <a:r>
              <a:rPr lang="zh-CN" altLang="en-US" sz="2400" dirty="0">
                <a:latin typeface="宋体" pitchFamily="2" charset="-122"/>
              </a:rPr>
              <a:t>恒容过程亥氏函数变化和恒压过程吉氏函数变化 </a:t>
            </a:r>
          </a:p>
        </p:txBody>
      </p:sp>
      <p:graphicFrame>
        <p:nvGraphicFramePr>
          <p:cNvPr id="11273" name="Object 111"/>
          <p:cNvGraphicFramePr>
            <a:graphicFrameLocks noChangeAspect="1"/>
          </p:cNvGraphicFramePr>
          <p:nvPr>
            <p:extLst>
              <p:ext uri="{D42A27DB-BD31-4B8C-83A1-F6EECF244321}">
                <p14:modId xmlns:p14="http://schemas.microsoft.com/office/powerpoint/2010/main" val="3478404271"/>
              </p:ext>
            </p:extLst>
          </p:nvPr>
        </p:nvGraphicFramePr>
        <p:xfrm>
          <a:off x="1423248" y="4402891"/>
          <a:ext cx="6061036" cy="2025301"/>
        </p:xfrm>
        <a:graphic>
          <a:graphicData uri="http://schemas.openxmlformats.org/presentationml/2006/ole">
            <mc:AlternateContent xmlns:mc="http://schemas.openxmlformats.org/markup-compatibility/2006">
              <mc:Choice xmlns:v="urn:schemas-microsoft-com:vml" Requires="v">
                <p:oleObj spid="_x0000_s13317" name="Equation" r:id="rId9" imgW="2730240" imgH="914400" progId="Equation.DSMT4">
                  <p:embed/>
                </p:oleObj>
              </mc:Choice>
              <mc:Fallback>
                <p:oleObj name="Equation" r:id="rId9" imgW="2730240" imgH="914400" progId="Equation.DSMT4">
                  <p:embed/>
                  <p:pic>
                    <p:nvPicPr>
                      <p:cNvPr id="11273" name="Object 111"/>
                      <p:cNvPicPr>
                        <a:picLocks noChangeAspect="1" noChangeArrowheads="1"/>
                      </p:cNvPicPr>
                      <p:nvPr/>
                    </p:nvPicPr>
                    <p:blipFill>
                      <a:blip r:embed="rId10"/>
                      <a:srcRect/>
                      <a:stretch>
                        <a:fillRect/>
                      </a:stretch>
                    </p:blipFill>
                    <p:spPr bwMode="auto">
                      <a:xfrm>
                        <a:off x="1423248" y="4402891"/>
                        <a:ext cx="6061036" cy="2025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 Box 98">
            <a:extLst>
              <a:ext uri="{FF2B5EF4-FFF2-40B4-BE49-F238E27FC236}">
                <a16:creationId xmlns:a16="http://schemas.microsoft.com/office/drawing/2014/main" id="{92A6F2CA-4968-4AF6-93A4-2AFD20089754}"/>
              </a:ext>
            </a:extLst>
          </p:cNvPr>
          <p:cNvSpPr txBox="1">
            <a:spLocks noChangeArrowheads="1"/>
          </p:cNvSpPr>
          <p:nvPr/>
        </p:nvSpPr>
        <p:spPr bwMode="auto">
          <a:xfrm>
            <a:off x="717550" y="558800"/>
            <a:ext cx="7994935"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b="0" i="1" dirty="0" err="1">
                <a:solidFill>
                  <a:srgbClr val="FF0000"/>
                </a:solidFill>
                <a:latin typeface="Times New Roman" pitchFamily="18" charset="0"/>
                <a:ea typeface="黑体" pitchFamily="2" charset="-122"/>
              </a:rPr>
              <a:t>pVT</a:t>
            </a:r>
            <a:r>
              <a:rPr kumimoji="1" lang="en-US" altLang="zh-CN" sz="2800" b="0" i="1" dirty="0">
                <a:solidFill>
                  <a:srgbClr val="FF0000"/>
                </a:solidFill>
                <a:latin typeface="Times New Roman" pitchFamily="18" charset="0"/>
                <a:ea typeface="黑体" pitchFamily="2" charset="-122"/>
              </a:rPr>
              <a:t> </a:t>
            </a:r>
            <a:r>
              <a:rPr kumimoji="1" lang="zh-CN" altLang="en-US" sz="2800" dirty="0">
                <a:solidFill>
                  <a:srgbClr val="FF0000"/>
                </a:solidFill>
                <a:latin typeface="Times New Roman" pitchFamily="18" charset="0"/>
                <a:ea typeface="黑体" pitchFamily="2" charset="-122"/>
              </a:rPr>
              <a:t>变化中亥氏函数和吉氏函数的变化</a:t>
            </a:r>
            <a:endParaRPr kumimoji="1" lang="zh-CN" altLang="en-US" sz="2400" dirty="0">
              <a:latin typeface="黑体" pitchFamily="2" charset="-122"/>
              <a:ea typeface="黑体" pitchFamily="2" charset="-122"/>
            </a:endParaRPr>
          </a:p>
        </p:txBody>
      </p:sp>
    </p:spTree>
  </p:cSld>
  <p:clrMapOvr>
    <a:masterClrMapping/>
  </p:clrMapOvr>
  <p:transition spd="slow">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1" name="Object 3"/>
          <p:cNvGraphicFramePr>
            <a:graphicFrameLocks noChangeAspect="1"/>
          </p:cNvGraphicFramePr>
          <p:nvPr>
            <p:extLst>
              <p:ext uri="{D42A27DB-BD31-4B8C-83A1-F6EECF244321}">
                <p14:modId xmlns:p14="http://schemas.microsoft.com/office/powerpoint/2010/main" val="2161035430"/>
              </p:ext>
            </p:extLst>
          </p:nvPr>
        </p:nvGraphicFramePr>
        <p:xfrm>
          <a:off x="1667478" y="2855083"/>
          <a:ext cx="5431130" cy="1053548"/>
        </p:xfrm>
        <a:graphic>
          <a:graphicData uri="http://schemas.openxmlformats.org/presentationml/2006/ole">
            <mc:AlternateContent xmlns:mc="http://schemas.openxmlformats.org/markup-compatibility/2006">
              <mc:Choice xmlns:v="urn:schemas-microsoft-com:vml" Requires="v">
                <p:oleObj spid="_x0000_s14338" name="Equation" r:id="rId3" imgW="2412720" imgH="469800" progId="Equation.DSMT4">
                  <p:embed/>
                </p:oleObj>
              </mc:Choice>
              <mc:Fallback>
                <p:oleObj name="Equation" r:id="rId3" imgW="2412720" imgH="469800" progId="Equation.DSMT4">
                  <p:embed/>
                  <p:pic>
                    <p:nvPicPr>
                      <p:cNvPr id="12291" name="Object 3"/>
                      <p:cNvPicPr>
                        <a:picLocks noChangeAspect="1" noChangeArrowheads="1"/>
                      </p:cNvPicPr>
                      <p:nvPr/>
                    </p:nvPicPr>
                    <p:blipFill>
                      <a:blip r:embed="rId4"/>
                      <a:srcRect/>
                      <a:stretch>
                        <a:fillRect/>
                      </a:stretch>
                    </p:blipFill>
                    <p:spPr bwMode="auto">
                      <a:xfrm>
                        <a:off x="1667478" y="2855083"/>
                        <a:ext cx="5431130" cy="10535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2" name="Object 4"/>
          <p:cNvGraphicFramePr>
            <a:graphicFrameLocks noChangeAspect="1"/>
          </p:cNvGraphicFramePr>
          <p:nvPr>
            <p:extLst>
              <p:ext uri="{D42A27DB-BD31-4B8C-83A1-F6EECF244321}">
                <p14:modId xmlns:p14="http://schemas.microsoft.com/office/powerpoint/2010/main" val="3253253609"/>
              </p:ext>
            </p:extLst>
          </p:nvPr>
        </p:nvGraphicFramePr>
        <p:xfrm>
          <a:off x="1730824" y="4053259"/>
          <a:ext cx="5304439" cy="1622224"/>
        </p:xfrm>
        <a:graphic>
          <a:graphicData uri="http://schemas.openxmlformats.org/presentationml/2006/ole">
            <mc:AlternateContent xmlns:mc="http://schemas.openxmlformats.org/markup-compatibility/2006">
              <mc:Choice xmlns:v="urn:schemas-microsoft-com:vml" Requires="v">
                <p:oleObj spid="_x0000_s14339" name="Equation" r:id="rId5" imgW="2311200" imgH="711000" progId="Equation.DSMT4">
                  <p:embed/>
                </p:oleObj>
              </mc:Choice>
              <mc:Fallback>
                <p:oleObj name="Equation" r:id="rId5" imgW="2311200" imgH="711000" progId="Equation.DSMT4">
                  <p:embed/>
                  <p:pic>
                    <p:nvPicPr>
                      <p:cNvPr id="12292" name="Object 4"/>
                      <p:cNvPicPr>
                        <a:picLocks noChangeAspect="1" noChangeArrowheads="1"/>
                      </p:cNvPicPr>
                      <p:nvPr/>
                    </p:nvPicPr>
                    <p:blipFill>
                      <a:blip r:embed="rId6"/>
                      <a:srcRect/>
                      <a:stretch>
                        <a:fillRect/>
                      </a:stretch>
                    </p:blipFill>
                    <p:spPr bwMode="auto">
                      <a:xfrm>
                        <a:off x="1730824" y="4053259"/>
                        <a:ext cx="5304439" cy="1622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6" name="Text Box 8"/>
          <p:cNvSpPr txBox="1">
            <a:spLocks noChangeArrowheads="1"/>
          </p:cNvSpPr>
          <p:nvPr/>
        </p:nvSpPr>
        <p:spPr bwMode="auto">
          <a:xfrm>
            <a:off x="1667478" y="5820111"/>
            <a:ext cx="4984215"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None/>
            </a:pPr>
            <a:r>
              <a:rPr kumimoji="1" lang="zh-CN" altLang="en-US" sz="2800" dirty="0">
                <a:solidFill>
                  <a:srgbClr val="0000FF"/>
                </a:solidFill>
                <a:latin typeface="Times New Roman" pitchFamily="18" charset="0"/>
                <a:ea typeface="黑体" pitchFamily="2" charset="-122"/>
              </a:rPr>
              <a:t>恒温过程：</a:t>
            </a:r>
            <a:r>
              <a:rPr kumimoji="1" lang="en-US" altLang="zh-CN" sz="2800" b="0" dirty="0">
                <a:solidFill>
                  <a:srgbClr val="000000"/>
                </a:solidFill>
                <a:latin typeface="Times New Roman" pitchFamily="18" charset="0"/>
                <a:ea typeface="黑体" pitchFamily="2" charset="-122"/>
              </a:rPr>
              <a:t>△</a:t>
            </a:r>
            <a:r>
              <a:rPr kumimoji="1" lang="en-US" altLang="zh-CN" sz="2800" b="0" i="1" dirty="0">
                <a:solidFill>
                  <a:srgbClr val="000000"/>
                </a:solidFill>
                <a:latin typeface="Times New Roman" pitchFamily="18" charset="0"/>
                <a:ea typeface="黑体" pitchFamily="2" charset="-122"/>
              </a:rPr>
              <a:t>U</a:t>
            </a:r>
            <a:r>
              <a:rPr kumimoji="1" lang="en-US" altLang="zh-CN" sz="2800" b="0" dirty="0">
                <a:solidFill>
                  <a:srgbClr val="000000"/>
                </a:solidFill>
                <a:latin typeface="Times New Roman" pitchFamily="18" charset="0"/>
                <a:ea typeface="黑体" pitchFamily="2" charset="-122"/>
              </a:rPr>
              <a:t>=0     △</a:t>
            </a:r>
            <a:r>
              <a:rPr kumimoji="1" lang="en-US" altLang="zh-CN" sz="2800" b="0" i="1" dirty="0">
                <a:solidFill>
                  <a:srgbClr val="000000"/>
                </a:solidFill>
                <a:latin typeface="Times New Roman" pitchFamily="18" charset="0"/>
                <a:ea typeface="黑体" pitchFamily="2" charset="-122"/>
              </a:rPr>
              <a:t>H</a:t>
            </a:r>
            <a:r>
              <a:rPr kumimoji="1" lang="en-US" altLang="zh-CN" sz="2800" b="0" dirty="0">
                <a:solidFill>
                  <a:srgbClr val="000000"/>
                </a:solidFill>
                <a:latin typeface="Times New Roman" pitchFamily="18" charset="0"/>
                <a:ea typeface="黑体" pitchFamily="2" charset="-122"/>
              </a:rPr>
              <a:t>=0</a:t>
            </a:r>
            <a:endParaRPr kumimoji="1" lang="zh-CN" altLang="en-US" sz="2800" b="0" dirty="0">
              <a:solidFill>
                <a:srgbClr val="0000FF"/>
              </a:solidFill>
              <a:latin typeface="Times New Roman" pitchFamily="18" charset="0"/>
              <a:ea typeface="黑体" pitchFamily="2" charset="-122"/>
            </a:endParaRPr>
          </a:p>
        </p:txBody>
      </p:sp>
      <p:sp>
        <p:nvSpPr>
          <p:cNvPr id="12298" name="Text Box 2"/>
          <p:cNvSpPr txBox="1">
            <a:spLocks noChangeArrowheads="1"/>
          </p:cNvSpPr>
          <p:nvPr/>
        </p:nvSpPr>
        <p:spPr bwMode="auto">
          <a:xfrm>
            <a:off x="625475" y="1758080"/>
            <a:ext cx="8202612"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marL="514350" indent="-514350" eaLnBrk="1" hangingPunct="1">
              <a:spcBef>
                <a:spcPct val="0"/>
              </a:spcBef>
              <a:buClrTx/>
              <a:buSzTx/>
              <a:buFontTx/>
              <a:buAutoNum type="arabicPeriod"/>
            </a:pPr>
            <a:r>
              <a:rPr kumimoji="1" lang="zh-CN" altLang="en-US" sz="2800" dirty="0">
                <a:solidFill>
                  <a:srgbClr val="0000FF"/>
                </a:solidFill>
                <a:latin typeface="Times New Roman" pitchFamily="18" charset="0"/>
                <a:ea typeface="黑体" pitchFamily="2" charset="-122"/>
              </a:rPr>
              <a:t>理想气体的</a:t>
            </a:r>
            <a:r>
              <a:rPr kumimoji="1" lang="en-US" altLang="zh-CN" sz="2800" b="0" i="1" dirty="0">
                <a:solidFill>
                  <a:srgbClr val="0000FF"/>
                </a:solidFill>
                <a:latin typeface="Times New Roman" pitchFamily="18" charset="0"/>
                <a:ea typeface="黑体" pitchFamily="2" charset="-122"/>
              </a:rPr>
              <a:t>U</a:t>
            </a:r>
            <a:r>
              <a:rPr kumimoji="1" lang="zh-CN" altLang="en-US" sz="2800" dirty="0">
                <a:solidFill>
                  <a:srgbClr val="0000FF"/>
                </a:solidFill>
                <a:latin typeface="Times New Roman" pitchFamily="18" charset="0"/>
                <a:ea typeface="黑体" pitchFamily="2" charset="-122"/>
              </a:rPr>
              <a:t>、</a:t>
            </a:r>
            <a:r>
              <a:rPr kumimoji="1" lang="en-US" altLang="zh-CN" sz="2800" b="0" i="1" dirty="0">
                <a:solidFill>
                  <a:srgbClr val="0000FF"/>
                </a:solidFill>
                <a:latin typeface="Times New Roman" pitchFamily="18" charset="0"/>
                <a:ea typeface="黑体" pitchFamily="2" charset="-122"/>
              </a:rPr>
              <a:t>H</a:t>
            </a:r>
            <a:r>
              <a:rPr kumimoji="1" lang="en-US" altLang="zh-CN" sz="2800" i="1" dirty="0">
                <a:solidFill>
                  <a:srgbClr val="0000FF"/>
                </a:solidFill>
                <a:latin typeface="Times New Roman" pitchFamily="18" charset="0"/>
                <a:ea typeface="黑体" pitchFamily="2" charset="-122"/>
              </a:rPr>
              <a:t> </a:t>
            </a:r>
            <a:r>
              <a:rPr kumimoji="1" lang="zh-CN" altLang="en-US" sz="2800" dirty="0">
                <a:solidFill>
                  <a:srgbClr val="0000FF"/>
                </a:solidFill>
                <a:latin typeface="Times New Roman" pitchFamily="18" charset="0"/>
                <a:ea typeface="黑体" pitchFamily="2" charset="-122"/>
              </a:rPr>
              <a:t>只是温度和组成的函数，与压强和体积无关。</a:t>
            </a:r>
            <a:endParaRPr kumimoji="1" lang="zh-CN" altLang="en-US" sz="2400" dirty="0">
              <a:solidFill>
                <a:schemeClr val="tx2"/>
              </a:solidFill>
              <a:latin typeface="宋体" pitchFamily="2" charset="-122"/>
            </a:endParaRPr>
          </a:p>
        </p:txBody>
      </p:sp>
      <p:sp>
        <p:nvSpPr>
          <p:cNvPr id="2" name="Text Box 22">
            <a:extLst>
              <a:ext uri="{FF2B5EF4-FFF2-40B4-BE49-F238E27FC236}">
                <a16:creationId xmlns:a16="http://schemas.microsoft.com/office/drawing/2014/main" id="{E7994E53-0E5B-4092-AA8B-F27D4E4DA5C5}"/>
              </a:ext>
            </a:extLst>
          </p:cNvPr>
          <p:cNvSpPr txBox="1">
            <a:spLocks noChangeArrowheads="1"/>
          </p:cNvSpPr>
          <p:nvPr/>
        </p:nvSpPr>
        <p:spPr bwMode="auto">
          <a:xfrm>
            <a:off x="1900719" y="658505"/>
            <a:ext cx="5517223" cy="95410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defRPr/>
            </a:pPr>
            <a:r>
              <a:rPr lang="zh-CN" altLang="en-US" dirty="0">
                <a:solidFill>
                  <a:srgbClr val="FF0000"/>
                </a:solidFill>
                <a:ea typeface="黑体" pitchFamily="2" charset="-122"/>
              </a:rPr>
              <a:t>简单封闭系统中经典理想气体的热力学函数随</a:t>
            </a:r>
            <a:r>
              <a:rPr lang="en-US" altLang="zh-CN" b="0" i="1" dirty="0" err="1">
                <a:solidFill>
                  <a:srgbClr val="FF0000"/>
                </a:solidFill>
                <a:ea typeface="黑体" pitchFamily="2" charset="-122"/>
              </a:rPr>
              <a:t>pVT</a:t>
            </a:r>
            <a:r>
              <a:rPr lang="zh-CN" altLang="en-US" dirty="0">
                <a:solidFill>
                  <a:srgbClr val="FF0000"/>
                </a:solidFill>
                <a:ea typeface="黑体" pitchFamily="2" charset="-122"/>
              </a:rPr>
              <a:t>变化小结</a:t>
            </a:r>
          </a:p>
        </p:txBody>
      </p:sp>
    </p:spTree>
  </p:cSld>
  <p:clrMapOvr>
    <a:masterClrMapping/>
  </p:clrMapOvr>
  <p:transition spd="slow">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9"/>
          <p:cNvSpPr txBox="1">
            <a:spLocks noChangeArrowheads="1"/>
          </p:cNvSpPr>
          <p:nvPr/>
        </p:nvSpPr>
        <p:spPr bwMode="auto">
          <a:xfrm>
            <a:off x="476359" y="2547283"/>
            <a:ext cx="8369300"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marL="514350" indent="-514350" eaLnBrk="1" hangingPunct="1">
              <a:spcBef>
                <a:spcPct val="0"/>
              </a:spcBef>
              <a:buClrTx/>
              <a:buSzTx/>
              <a:buFont typeface="+mj-lt"/>
              <a:buAutoNum type="arabicPeriod" startAt="3"/>
            </a:pPr>
            <a:r>
              <a:rPr kumimoji="1" lang="zh-CN" altLang="en-US" sz="2800" dirty="0">
                <a:solidFill>
                  <a:srgbClr val="0000FF"/>
                </a:solidFill>
                <a:latin typeface="Times New Roman" pitchFamily="18" charset="0"/>
                <a:ea typeface="黑体" pitchFamily="2" charset="-122"/>
              </a:rPr>
              <a:t>熵变可用统一公式计算</a:t>
            </a:r>
          </a:p>
          <a:p>
            <a:pPr eaLnBrk="1" hangingPunct="1">
              <a:spcBef>
                <a:spcPct val="0"/>
              </a:spcBef>
              <a:buClrTx/>
              <a:buSzTx/>
              <a:buFontTx/>
              <a:buNone/>
            </a:pPr>
            <a:r>
              <a:rPr kumimoji="1" lang="en-US" altLang="zh-CN" sz="2800" dirty="0">
                <a:solidFill>
                  <a:srgbClr val="0000FF"/>
                </a:solidFill>
                <a:latin typeface="Times New Roman" pitchFamily="18" charset="0"/>
                <a:ea typeface="黑体" pitchFamily="2" charset="-122"/>
              </a:rPr>
              <a:t>              ——</a:t>
            </a:r>
            <a:r>
              <a:rPr kumimoji="1" lang="zh-CN" altLang="en-US" sz="2800" dirty="0">
                <a:solidFill>
                  <a:srgbClr val="0000FF"/>
                </a:solidFill>
                <a:latin typeface="Times New Roman" pitchFamily="18" charset="0"/>
                <a:ea typeface="黑体" pitchFamily="2" charset="-122"/>
              </a:rPr>
              <a:t>一个恒温过程加上一个恒容或恒压过程</a:t>
            </a:r>
          </a:p>
        </p:txBody>
      </p:sp>
      <p:graphicFrame>
        <p:nvGraphicFramePr>
          <p:cNvPr id="13315" name="Object 11"/>
          <p:cNvGraphicFramePr>
            <a:graphicFrameLocks noChangeAspect="1"/>
          </p:cNvGraphicFramePr>
          <p:nvPr>
            <p:extLst>
              <p:ext uri="{D42A27DB-BD31-4B8C-83A1-F6EECF244321}">
                <p14:modId xmlns:p14="http://schemas.microsoft.com/office/powerpoint/2010/main" val="4000412762"/>
              </p:ext>
            </p:extLst>
          </p:nvPr>
        </p:nvGraphicFramePr>
        <p:xfrm>
          <a:off x="1547813" y="3560763"/>
          <a:ext cx="6434137" cy="1047750"/>
        </p:xfrm>
        <a:graphic>
          <a:graphicData uri="http://schemas.openxmlformats.org/presentationml/2006/ole">
            <mc:AlternateContent xmlns:mc="http://schemas.openxmlformats.org/markup-compatibility/2006">
              <mc:Choice xmlns:v="urn:schemas-microsoft-com:vml" Requires="v">
                <p:oleObj spid="_x0000_s15362" name="Equation" r:id="rId4" imgW="2806560" imgH="457200" progId="Equation.DSMT4">
                  <p:embed/>
                </p:oleObj>
              </mc:Choice>
              <mc:Fallback>
                <p:oleObj name="Equation" r:id="rId4" imgW="2806560" imgH="457200" progId="Equation.DSMT4">
                  <p:embed/>
                  <p:pic>
                    <p:nvPicPr>
                      <p:cNvPr id="13315" name="Object 11"/>
                      <p:cNvPicPr>
                        <a:picLocks noChangeAspect="1" noChangeArrowheads="1"/>
                      </p:cNvPicPr>
                      <p:nvPr/>
                    </p:nvPicPr>
                    <p:blipFill>
                      <a:blip r:embed="rId5"/>
                      <a:srcRect/>
                      <a:stretch>
                        <a:fillRect/>
                      </a:stretch>
                    </p:blipFill>
                    <p:spPr bwMode="auto">
                      <a:xfrm>
                        <a:off x="1547813" y="3560763"/>
                        <a:ext cx="6434137"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6" name="Text Box 98"/>
          <p:cNvSpPr txBox="1">
            <a:spLocks noChangeArrowheads="1"/>
          </p:cNvSpPr>
          <p:nvPr/>
        </p:nvSpPr>
        <p:spPr bwMode="auto">
          <a:xfrm>
            <a:off x="476359" y="4770739"/>
            <a:ext cx="836930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marL="514350" indent="-514350" eaLnBrk="1" hangingPunct="1">
              <a:spcBef>
                <a:spcPct val="0"/>
              </a:spcBef>
              <a:buClrTx/>
              <a:buSzTx/>
              <a:buFont typeface="+mj-lt"/>
              <a:buAutoNum type="arabicPeriod" startAt="4"/>
            </a:pPr>
            <a:r>
              <a:rPr kumimoji="1" lang="zh-CN" altLang="en-US" sz="2800" dirty="0">
                <a:solidFill>
                  <a:srgbClr val="0000FF"/>
                </a:solidFill>
                <a:latin typeface="Times New Roman" pitchFamily="18" charset="0"/>
                <a:ea typeface="黑体" pitchFamily="2" charset="-122"/>
              </a:rPr>
              <a:t>在恒温过程中，亥氏函数和吉氏函数的变化相等。</a:t>
            </a:r>
          </a:p>
        </p:txBody>
      </p:sp>
      <p:sp>
        <p:nvSpPr>
          <p:cNvPr id="13318" name="Text Box 2"/>
          <p:cNvSpPr txBox="1">
            <a:spLocks noChangeArrowheads="1"/>
          </p:cNvSpPr>
          <p:nvPr/>
        </p:nvSpPr>
        <p:spPr bwMode="auto">
          <a:xfrm>
            <a:off x="468313" y="655806"/>
            <a:ext cx="8369300"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marL="514350" indent="-514350" eaLnBrk="1" hangingPunct="1">
              <a:spcBef>
                <a:spcPct val="0"/>
              </a:spcBef>
              <a:buClrTx/>
              <a:buSzTx/>
              <a:buFont typeface="+mj-lt"/>
              <a:buAutoNum type="arabicPeriod" startAt="2"/>
            </a:pPr>
            <a:r>
              <a:rPr kumimoji="1" lang="zh-CN" altLang="en-US" sz="2800" dirty="0">
                <a:solidFill>
                  <a:srgbClr val="0000FF"/>
                </a:solidFill>
                <a:latin typeface="Times New Roman" pitchFamily="18" charset="0"/>
                <a:ea typeface="黑体" pitchFamily="2" charset="-122"/>
              </a:rPr>
              <a:t> </a:t>
            </a:r>
            <a:r>
              <a:rPr kumimoji="1" lang="en-US" altLang="zh-CN" sz="2800" b="0" i="1" dirty="0">
                <a:solidFill>
                  <a:srgbClr val="0000FF"/>
                </a:solidFill>
                <a:latin typeface="Times New Roman" pitchFamily="18" charset="0"/>
                <a:ea typeface="黑体" pitchFamily="2" charset="-122"/>
              </a:rPr>
              <a:t>C</a:t>
            </a:r>
            <a:r>
              <a:rPr kumimoji="1" lang="en-US" altLang="zh-CN" sz="2800" b="0" i="1" baseline="-25000" dirty="0">
                <a:solidFill>
                  <a:srgbClr val="0000FF"/>
                </a:solidFill>
                <a:latin typeface="Times New Roman" pitchFamily="18" charset="0"/>
                <a:ea typeface="黑体" pitchFamily="2" charset="-122"/>
              </a:rPr>
              <a:t>V</a:t>
            </a:r>
            <a:r>
              <a:rPr kumimoji="1" lang="zh-CN" altLang="en-US" sz="2800" dirty="0">
                <a:solidFill>
                  <a:srgbClr val="0000FF"/>
                </a:solidFill>
                <a:latin typeface="Times New Roman" pitchFamily="18" charset="0"/>
                <a:ea typeface="黑体" pitchFamily="2" charset="-122"/>
              </a:rPr>
              <a:t>、</a:t>
            </a:r>
            <a:r>
              <a:rPr kumimoji="1" lang="en-US" altLang="zh-CN" sz="2800" b="0" i="1" dirty="0" err="1">
                <a:solidFill>
                  <a:srgbClr val="0000FF"/>
                </a:solidFill>
                <a:latin typeface="Times New Roman" pitchFamily="18" charset="0"/>
                <a:ea typeface="黑体" pitchFamily="2" charset="-122"/>
              </a:rPr>
              <a:t>C</a:t>
            </a:r>
            <a:r>
              <a:rPr kumimoji="1" lang="en-US" altLang="zh-CN" sz="2800" b="0" i="1" baseline="-25000" dirty="0" err="1">
                <a:solidFill>
                  <a:srgbClr val="0000FF"/>
                </a:solidFill>
                <a:latin typeface="Times New Roman" pitchFamily="18" charset="0"/>
                <a:ea typeface="黑体" pitchFamily="2" charset="-122"/>
              </a:rPr>
              <a:t>p</a:t>
            </a:r>
            <a:r>
              <a:rPr kumimoji="1" lang="en-US" altLang="zh-CN" sz="2800" i="1" dirty="0">
                <a:solidFill>
                  <a:srgbClr val="0000FF"/>
                </a:solidFill>
                <a:latin typeface="Times New Roman" pitchFamily="18" charset="0"/>
                <a:ea typeface="黑体" pitchFamily="2" charset="-122"/>
              </a:rPr>
              <a:t> </a:t>
            </a:r>
            <a:r>
              <a:rPr kumimoji="1" lang="zh-CN" altLang="en-US" sz="2800" dirty="0">
                <a:solidFill>
                  <a:srgbClr val="0000FF"/>
                </a:solidFill>
                <a:latin typeface="Times New Roman" pitchFamily="18" charset="0"/>
                <a:ea typeface="黑体" pitchFamily="2" charset="-122"/>
              </a:rPr>
              <a:t>是温度和组成的函数，与压强和体积无关，</a:t>
            </a:r>
            <a:r>
              <a:rPr kumimoji="1" lang="en-US" altLang="zh-CN" sz="2800" b="0" i="1" dirty="0">
                <a:solidFill>
                  <a:srgbClr val="0000FF"/>
                </a:solidFill>
                <a:latin typeface="Times New Roman" pitchFamily="18" charset="0"/>
                <a:ea typeface="黑体" pitchFamily="2" charset="-122"/>
              </a:rPr>
              <a:t>C</a:t>
            </a:r>
            <a:r>
              <a:rPr kumimoji="1" lang="en-US" altLang="zh-CN" sz="2800" b="0" i="1" baseline="-25000" dirty="0">
                <a:solidFill>
                  <a:srgbClr val="0000FF"/>
                </a:solidFill>
                <a:latin typeface="Times New Roman" pitchFamily="18" charset="0"/>
                <a:ea typeface="黑体" pitchFamily="2" charset="-122"/>
              </a:rPr>
              <a:t>V</a:t>
            </a:r>
            <a:r>
              <a:rPr kumimoji="1" lang="zh-CN" altLang="en-US" sz="2800" dirty="0">
                <a:solidFill>
                  <a:srgbClr val="0000FF"/>
                </a:solidFill>
                <a:latin typeface="Times New Roman" pitchFamily="18" charset="0"/>
                <a:ea typeface="黑体" pitchFamily="2" charset="-122"/>
              </a:rPr>
              <a:t>、</a:t>
            </a:r>
            <a:r>
              <a:rPr kumimoji="1" lang="en-US" altLang="zh-CN" sz="2800" b="0" i="1" dirty="0">
                <a:solidFill>
                  <a:srgbClr val="0000FF"/>
                </a:solidFill>
                <a:latin typeface="Times New Roman" pitchFamily="18" charset="0"/>
                <a:ea typeface="黑体" pitchFamily="2" charset="-122"/>
              </a:rPr>
              <a:t>C</a:t>
            </a:r>
            <a:r>
              <a:rPr kumimoji="1" lang="en-US" altLang="zh-CN" sz="2800" b="0" i="1" baseline="-25000" dirty="0">
                <a:solidFill>
                  <a:srgbClr val="0000FF"/>
                </a:solidFill>
                <a:latin typeface="Times New Roman" pitchFamily="18" charset="0"/>
                <a:ea typeface="黑体" pitchFamily="2" charset="-122"/>
              </a:rPr>
              <a:t>p</a:t>
            </a:r>
            <a:r>
              <a:rPr kumimoji="1" lang="en-US" altLang="zh-CN" sz="2800" i="1" dirty="0">
                <a:solidFill>
                  <a:srgbClr val="0000FF"/>
                </a:solidFill>
                <a:latin typeface="Times New Roman" pitchFamily="18" charset="0"/>
                <a:ea typeface="黑体" pitchFamily="2" charset="-122"/>
              </a:rPr>
              <a:t> </a:t>
            </a:r>
            <a:r>
              <a:rPr kumimoji="1" lang="zh-CN" altLang="en-US" sz="2800" dirty="0">
                <a:solidFill>
                  <a:srgbClr val="0000FF"/>
                </a:solidFill>
                <a:latin typeface="Times New Roman" pitchFamily="18" charset="0"/>
                <a:ea typeface="黑体" pitchFamily="2" charset="-122"/>
              </a:rPr>
              <a:t>满足关系式：</a:t>
            </a:r>
            <a:endParaRPr kumimoji="1" lang="zh-CN" altLang="en-US" sz="2400" dirty="0">
              <a:latin typeface="宋体" pitchFamily="2" charset="-122"/>
            </a:endParaRPr>
          </a:p>
        </p:txBody>
      </p:sp>
      <p:grpSp>
        <p:nvGrpSpPr>
          <p:cNvPr id="3" name="组合 2">
            <a:extLst>
              <a:ext uri="{FF2B5EF4-FFF2-40B4-BE49-F238E27FC236}">
                <a16:creationId xmlns:a16="http://schemas.microsoft.com/office/drawing/2014/main" id="{EB3AD0CA-FFBB-4C08-A594-257E61077688}"/>
              </a:ext>
            </a:extLst>
          </p:cNvPr>
          <p:cNvGrpSpPr/>
          <p:nvPr/>
        </p:nvGrpSpPr>
        <p:grpSpPr>
          <a:xfrm>
            <a:off x="968288" y="826380"/>
            <a:ext cx="6958100" cy="1541466"/>
            <a:chOff x="468313" y="2409158"/>
            <a:chExt cx="6958100" cy="1541466"/>
          </a:xfrm>
        </p:grpSpPr>
        <p:graphicFrame>
          <p:nvGraphicFramePr>
            <p:cNvPr id="13319" name="对象 17"/>
            <p:cNvGraphicFramePr>
              <a:graphicFrameLocks noChangeAspect="1"/>
            </p:cNvGraphicFramePr>
            <p:nvPr>
              <p:extLst>
                <p:ext uri="{D42A27DB-BD31-4B8C-83A1-F6EECF244321}">
                  <p14:modId xmlns:p14="http://schemas.microsoft.com/office/powerpoint/2010/main" val="777723927"/>
                </p:ext>
              </p:extLst>
            </p:nvPr>
          </p:nvGraphicFramePr>
          <p:xfrm>
            <a:off x="1090700" y="3363249"/>
            <a:ext cx="6335713" cy="587375"/>
          </p:xfrm>
          <a:graphic>
            <a:graphicData uri="http://schemas.openxmlformats.org/presentationml/2006/ole">
              <mc:AlternateContent xmlns:mc="http://schemas.openxmlformats.org/markup-compatibility/2006">
                <mc:Choice xmlns:v="urn:schemas-microsoft-com:vml" Requires="v">
                  <p:oleObj spid="_x0000_s15363" name="Equation" r:id="rId6" imgW="2730240" imgH="253800" progId="Equation.DSMT4">
                    <p:embed/>
                  </p:oleObj>
                </mc:Choice>
                <mc:Fallback>
                  <p:oleObj name="Equation" r:id="rId6" imgW="2730240" imgH="253800" progId="Equation.DSMT4">
                    <p:embed/>
                    <p:pic>
                      <p:nvPicPr>
                        <p:cNvPr id="13319" name="对象 17"/>
                        <p:cNvPicPr>
                          <a:picLocks noChangeAspect="1" noChangeArrowheads="1"/>
                        </p:cNvPicPr>
                        <p:nvPr/>
                      </p:nvPicPr>
                      <p:blipFill>
                        <a:blip r:embed="rId7"/>
                        <a:srcRect/>
                        <a:stretch>
                          <a:fillRect/>
                        </a:stretch>
                      </p:blipFill>
                      <p:spPr bwMode="auto">
                        <a:xfrm>
                          <a:off x="1090700" y="3363249"/>
                          <a:ext cx="6335713"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1" name="Text Box 2"/>
            <p:cNvSpPr txBox="1">
              <a:spLocks noChangeArrowheads="1"/>
            </p:cNvSpPr>
            <p:nvPr/>
          </p:nvSpPr>
          <p:spPr bwMode="auto">
            <a:xfrm>
              <a:off x="468313" y="2409158"/>
              <a:ext cx="369272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kumimoji="1" lang="zh-CN" altLang="en-US" sz="2400" dirty="0">
                <a:latin typeface="宋体" pitchFamily="2" charset="-122"/>
              </a:endParaRPr>
            </a:p>
          </p:txBody>
        </p:sp>
      </p:grpSp>
      <p:graphicFrame>
        <p:nvGraphicFramePr>
          <p:cNvPr id="2" name="Object 111">
            <a:extLst>
              <a:ext uri="{FF2B5EF4-FFF2-40B4-BE49-F238E27FC236}">
                <a16:creationId xmlns:a16="http://schemas.microsoft.com/office/drawing/2014/main" id="{B3155D15-47B2-4027-AF2E-6A75CACF6EA4}"/>
              </a:ext>
            </a:extLst>
          </p:cNvPr>
          <p:cNvGraphicFramePr>
            <a:graphicFrameLocks noChangeAspect="1"/>
          </p:cNvGraphicFramePr>
          <p:nvPr>
            <p:extLst>
              <p:ext uri="{D42A27DB-BD31-4B8C-83A1-F6EECF244321}">
                <p14:modId xmlns:p14="http://schemas.microsoft.com/office/powerpoint/2010/main" val="686691739"/>
              </p:ext>
            </p:extLst>
          </p:nvPr>
        </p:nvGraphicFramePr>
        <p:xfrm>
          <a:off x="1219341" y="5455569"/>
          <a:ext cx="6835524" cy="957070"/>
        </p:xfrm>
        <a:graphic>
          <a:graphicData uri="http://schemas.openxmlformats.org/presentationml/2006/ole">
            <mc:AlternateContent xmlns:mc="http://schemas.openxmlformats.org/markup-compatibility/2006">
              <mc:Choice xmlns:v="urn:schemas-microsoft-com:vml" Requires="v">
                <p:oleObj spid="_x0000_s15364" name="Equation" r:id="rId8" imgW="2984400" imgH="419040" progId="Equation.DSMT4">
                  <p:embed/>
                </p:oleObj>
              </mc:Choice>
              <mc:Fallback>
                <p:oleObj name="Equation" r:id="rId8" imgW="2984400" imgH="419040" progId="Equation.DSMT4">
                  <p:embed/>
                  <p:pic>
                    <p:nvPicPr>
                      <p:cNvPr id="2" name="Object 111">
                        <a:extLst>
                          <a:ext uri="{FF2B5EF4-FFF2-40B4-BE49-F238E27FC236}">
                            <a16:creationId xmlns:a16="http://schemas.microsoft.com/office/drawing/2014/main" id="{B3155D15-47B2-4027-AF2E-6A75CACF6EA4}"/>
                          </a:ext>
                        </a:extLst>
                      </p:cNvPr>
                      <p:cNvPicPr>
                        <a:picLocks noChangeAspect="1" noChangeArrowheads="1"/>
                      </p:cNvPicPr>
                      <p:nvPr/>
                    </p:nvPicPr>
                    <p:blipFill>
                      <a:blip r:embed="rId9"/>
                      <a:srcRect/>
                      <a:stretch>
                        <a:fillRect/>
                      </a:stretch>
                    </p:blipFill>
                    <p:spPr bwMode="auto">
                      <a:xfrm>
                        <a:off x="1219341" y="5455569"/>
                        <a:ext cx="6835524" cy="9570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1"/>
          <p:cNvSpPr txBox="1">
            <a:spLocks noChangeArrowheads="1"/>
          </p:cNvSpPr>
          <p:nvPr/>
        </p:nvSpPr>
        <p:spPr bwMode="auto">
          <a:xfrm>
            <a:off x="669925" y="768350"/>
            <a:ext cx="36306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itchFamily="18" charset="0"/>
                <a:ea typeface="黑体" pitchFamily="2" charset="-122"/>
              </a:rPr>
              <a:t>焦耳实验</a:t>
            </a:r>
            <a:endParaRPr kumimoji="1" lang="zh-CN" altLang="en-US" sz="2400" dirty="0">
              <a:latin typeface="Times New Roman" pitchFamily="18" charset="0"/>
            </a:endParaRPr>
          </a:p>
        </p:txBody>
      </p:sp>
      <p:pic>
        <p:nvPicPr>
          <p:cNvPr id="14339" name="Picture 222" descr="02-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8188" y="628650"/>
            <a:ext cx="3981450" cy="3709988"/>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722" name="Group 322"/>
          <p:cNvGrpSpPr>
            <a:grpSpLocks/>
          </p:cNvGrpSpPr>
          <p:nvPr/>
        </p:nvGrpSpPr>
        <p:grpSpPr bwMode="auto">
          <a:xfrm>
            <a:off x="5343525" y="1752600"/>
            <a:ext cx="1066800" cy="2074863"/>
            <a:chOff x="2238" y="1104"/>
            <a:chExt cx="672" cy="1307"/>
          </a:xfrm>
        </p:grpSpPr>
        <p:sp>
          <p:nvSpPr>
            <p:cNvPr id="14426" name="Oval 224"/>
            <p:cNvSpPr>
              <a:spLocks noChangeArrowheads="1"/>
            </p:cNvSpPr>
            <p:nvPr/>
          </p:nvSpPr>
          <p:spPr bwMode="auto">
            <a:xfrm>
              <a:off x="2375" y="1617"/>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27" name="Oval 226"/>
            <p:cNvSpPr>
              <a:spLocks noChangeArrowheads="1"/>
            </p:cNvSpPr>
            <p:nvPr/>
          </p:nvSpPr>
          <p:spPr bwMode="auto">
            <a:xfrm>
              <a:off x="2446" y="1542"/>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28" name="Oval 227"/>
            <p:cNvSpPr>
              <a:spLocks noChangeArrowheads="1"/>
            </p:cNvSpPr>
            <p:nvPr/>
          </p:nvSpPr>
          <p:spPr bwMode="auto">
            <a:xfrm>
              <a:off x="2482" y="1705"/>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29" name="Oval 228"/>
            <p:cNvSpPr>
              <a:spLocks noChangeArrowheads="1"/>
            </p:cNvSpPr>
            <p:nvPr/>
          </p:nvSpPr>
          <p:spPr bwMode="auto">
            <a:xfrm>
              <a:off x="2548" y="1685"/>
              <a:ext cx="18"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30" name="Oval 229"/>
            <p:cNvSpPr>
              <a:spLocks noChangeArrowheads="1"/>
            </p:cNvSpPr>
            <p:nvPr/>
          </p:nvSpPr>
          <p:spPr bwMode="auto">
            <a:xfrm>
              <a:off x="2455" y="1644"/>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31" name="Oval 230"/>
            <p:cNvSpPr>
              <a:spLocks noChangeArrowheads="1"/>
            </p:cNvSpPr>
            <p:nvPr/>
          </p:nvSpPr>
          <p:spPr bwMode="auto">
            <a:xfrm>
              <a:off x="2633" y="1481"/>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32" name="Oval 231"/>
            <p:cNvSpPr>
              <a:spLocks noChangeArrowheads="1"/>
            </p:cNvSpPr>
            <p:nvPr/>
          </p:nvSpPr>
          <p:spPr bwMode="auto">
            <a:xfrm>
              <a:off x="2731" y="1965"/>
              <a:ext cx="17"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33" name="Oval 232"/>
            <p:cNvSpPr>
              <a:spLocks noChangeArrowheads="1"/>
            </p:cNvSpPr>
            <p:nvPr/>
          </p:nvSpPr>
          <p:spPr bwMode="auto">
            <a:xfrm>
              <a:off x="2597" y="1766"/>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34" name="Oval 233"/>
            <p:cNvSpPr>
              <a:spLocks noChangeArrowheads="1"/>
            </p:cNvSpPr>
            <p:nvPr/>
          </p:nvSpPr>
          <p:spPr bwMode="auto">
            <a:xfrm>
              <a:off x="2260" y="1515"/>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35" name="Oval 234"/>
            <p:cNvSpPr>
              <a:spLocks noChangeArrowheads="1"/>
            </p:cNvSpPr>
            <p:nvPr/>
          </p:nvSpPr>
          <p:spPr bwMode="auto">
            <a:xfrm>
              <a:off x="2313" y="1848"/>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36" name="Oval 235"/>
            <p:cNvSpPr>
              <a:spLocks noChangeArrowheads="1"/>
            </p:cNvSpPr>
            <p:nvPr/>
          </p:nvSpPr>
          <p:spPr bwMode="auto">
            <a:xfrm>
              <a:off x="2824" y="1952"/>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37" name="Oval 236"/>
            <p:cNvSpPr>
              <a:spLocks noChangeArrowheads="1"/>
            </p:cNvSpPr>
            <p:nvPr/>
          </p:nvSpPr>
          <p:spPr bwMode="auto">
            <a:xfrm>
              <a:off x="2291" y="2235"/>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38" name="Oval 237"/>
            <p:cNvSpPr>
              <a:spLocks noChangeArrowheads="1"/>
            </p:cNvSpPr>
            <p:nvPr/>
          </p:nvSpPr>
          <p:spPr bwMode="auto">
            <a:xfrm>
              <a:off x="2242" y="1902"/>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39" name="Oval 238"/>
            <p:cNvSpPr>
              <a:spLocks noChangeArrowheads="1"/>
            </p:cNvSpPr>
            <p:nvPr/>
          </p:nvSpPr>
          <p:spPr bwMode="auto">
            <a:xfrm>
              <a:off x="2628" y="1936"/>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40" name="Oval 239"/>
            <p:cNvSpPr>
              <a:spLocks noChangeArrowheads="1"/>
            </p:cNvSpPr>
            <p:nvPr/>
          </p:nvSpPr>
          <p:spPr bwMode="auto">
            <a:xfrm>
              <a:off x="2313" y="2011"/>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41" name="Oval 240"/>
            <p:cNvSpPr>
              <a:spLocks noChangeArrowheads="1"/>
            </p:cNvSpPr>
            <p:nvPr/>
          </p:nvSpPr>
          <p:spPr bwMode="auto">
            <a:xfrm>
              <a:off x="2566" y="2330"/>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42" name="Oval 241"/>
            <p:cNvSpPr>
              <a:spLocks noChangeArrowheads="1"/>
            </p:cNvSpPr>
            <p:nvPr/>
          </p:nvSpPr>
          <p:spPr bwMode="auto">
            <a:xfrm>
              <a:off x="2420" y="1997"/>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43" name="Oval 242"/>
            <p:cNvSpPr>
              <a:spLocks noChangeArrowheads="1"/>
            </p:cNvSpPr>
            <p:nvPr/>
          </p:nvSpPr>
          <p:spPr bwMode="auto">
            <a:xfrm>
              <a:off x="2504" y="1902"/>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44" name="Oval 243"/>
            <p:cNvSpPr>
              <a:spLocks noChangeArrowheads="1"/>
            </p:cNvSpPr>
            <p:nvPr/>
          </p:nvSpPr>
          <p:spPr bwMode="auto">
            <a:xfrm>
              <a:off x="2893" y="1953"/>
              <a:ext cx="17"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45" name="Oval 244"/>
            <p:cNvSpPr>
              <a:spLocks noChangeArrowheads="1"/>
            </p:cNvSpPr>
            <p:nvPr/>
          </p:nvSpPr>
          <p:spPr bwMode="auto">
            <a:xfrm>
              <a:off x="2575" y="2011"/>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46" name="Oval 245"/>
            <p:cNvSpPr>
              <a:spLocks noChangeArrowheads="1"/>
            </p:cNvSpPr>
            <p:nvPr/>
          </p:nvSpPr>
          <p:spPr bwMode="auto">
            <a:xfrm>
              <a:off x="2633" y="2317"/>
              <a:ext cx="17"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47" name="Oval 264"/>
            <p:cNvSpPr>
              <a:spLocks noChangeArrowheads="1"/>
            </p:cNvSpPr>
            <p:nvPr/>
          </p:nvSpPr>
          <p:spPr bwMode="auto">
            <a:xfrm>
              <a:off x="2371" y="1855"/>
              <a:ext cx="17"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48" name="Oval 265"/>
            <p:cNvSpPr>
              <a:spLocks noChangeArrowheads="1"/>
            </p:cNvSpPr>
            <p:nvPr/>
          </p:nvSpPr>
          <p:spPr bwMode="auto">
            <a:xfrm>
              <a:off x="2442" y="1780"/>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49" name="Oval 266"/>
            <p:cNvSpPr>
              <a:spLocks noChangeArrowheads="1"/>
            </p:cNvSpPr>
            <p:nvPr/>
          </p:nvSpPr>
          <p:spPr bwMode="auto">
            <a:xfrm>
              <a:off x="2477" y="1943"/>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50" name="Oval 267"/>
            <p:cNvSpPr>
              <a:spLocks noChangeArrowheads="1"/>
            </p:cNvSpPr>
            <p:nvPr/>
          </p:nvSpPr>
          <p:spPr bwMode="auto">
            <a:xfrm>
              <a:off x="2544" y="1923"/>
              <a:ext cx="17"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51" name="Oval 268"/>
            <p:cNvSpPr>
              <a:spLocks noChangeArrowheads="1"/>
            </p:cNvSpPr>
            <p:nvPr/>
          </p:nvSpPr>
          <p:spPr bwMode="auto">
            <a:xfrm>
              <a:off x="2451" y="1882"/>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52" name="Oval 269"/>
            <p:cNvSpPr>
              <a:spLocks noChangeArrowheads="1"/>
            </p:cNvSpPr>
            <p:nvPr/>
          </p:nvSpPr>
          <p:spPr bwMode="auto">
            <a:xfrm>
              <a:off x="2402" y="2133"/>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53" name="Oval 270"/>
            <p:cNvSpPr>
              <a:spLocks noChangeArrowheads="1"/>
            </p:cNvSpPr>
            <p:nvPr/>
          </p:nvSpPr>
          <p:spPr bwMode="auto">
            <a:xfrm>
              <a:off x="2367" y="1957"/>
              <a:ext cx="17"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54" name="Oval 271"/>
            <p:cNvSpPr>
              <a:spLocks noChangeArrowheads="1"/>
            </p:cNvSpPr>
            <p:nvPr/>
          </p:nvSpPr>
          <p:spPr bwMode="auto">
            <a:xfrm>
              <a:off x="2477" y="2031"/>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55" name="Oval 272"/>
            <p:cNvSpPr>
              <a:spLocks noChangeArrowheads="1"/>
            </p:cNvSpPr>
            <p:nvPr/>
          </p:nvSpPr>
          <p:spPr bwMode="auto">
            <a:xfrm>
              <a:off x="2256" y="1753"/>
              <a:ext cx="17"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56" name="Oval 273"/>
            <p:cNvSpPr>
              <a:spLocks noChangeArrowheads="1"/>
            </p:cNvSpPr>
            <p:nvPr/>
          </p:nvSpPr>
          <p:spPr bwMode="auto">
            <a:xfrm>
              <a:off x="2309" y="2086"/>
              <a:ext cx="17"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57" name="Oval 274"/>
            <p:cNvSpPr>
              <a:spLocks noChangeArrowheads="1"/>
            </p:cNvSpPr>
            <p:nvPr/>
          </p:nvSpPr>
          <p:spPr bwMode="auto">
            <a:xfrm>
              <a:off x="2273" y="1950"/>
              <a:ext cx="18"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58" name="Oval 275"/>
            <p:cNvSpPr>
              <a:spLocks noChangeArrowheads="1"/>
            </p:cNvSpPr>
            <p:nvPr/>
          </p:nvSpPr>
          <p:spPr bwMode="auto">
            <a:xfrm>
              <a:off x="2238" y="2140"/>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59" name="Oval 276"/>
            <p:cNvSpPr>
              <a:spLocks noChangeArrowheads="1"/>
            </p:cNvSpPr>
            <p:nvPr/>
          </p:nvSpPr>
          <p:spPr bwMode="auto">
            <a:xfrm>
              <a:off x="2602" y="2099"/>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60" name="Oval 277"/>
            <p:cNvSpPr>
              <a:spLocks noChangeArrowheads="1"/>
            </p:cNvSpPr>
            <p:nvPr/>
          </p:nvSpPr>
          <p:spPr bwMode="auto">
            <a:xfrm>
              <a:off x="2340" y="2317"/>
              <a:ext cx="17"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61" name="Oval 278"/>
            <p:cNvSpPr>
              <a:spLocks noChangeArrowheads="1"/>
            </p:cNvSpPr>
            <p:nvPr/>
          </p:nvSpPr>
          <p:spPr bwMode="auto">
            <a:xfrm>
              <a:off x="2415" y="2235"/>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62" name="Oval 279"/>
            <p:cNvSpPr>
              <a:spLocks noChangeArrowheads="1"/>
            </p:cNvSpPr>
            <p:nvPr/>
          </p:nvSpPr>
          <p:spPr bwMode="auto">
            <a:xfrm>
              <a:off x="2500" y="2140"/>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63" name="Oval 280"/>
            <p:cNvSpPr>
              <a:spLocks noChangeArrowheads="1"/>
            </p:cNvSpPr>
            <p:nvPr/>
          </p:nvSpPr>
          <p:spPr bwMode="auto">
            <a:xfrm>
              <a:off x="2469" y="2364"/>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64" name="Oval 281"/>
            <p:cNvSpPr>
              <a:spLocks noChangeArrowheads="1"/>
            </p:cNvSpPr>
            <p:nvPr/>
          </p:nvSpPr>
          <p:spPr bwMode="auto">
            <a:xfrm>
              <a:off x="2571" y="2249"/>
              <a:ext cx="17"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65" name="Oval 283"/>
            <p:cNvSpPr>
              <a:spLocks noChangeArrowheads="1"/>
            </p:cNvSpPr>
            <p:nvPr/>
          </p:nvSpPr>
          <p:spPr bwMode="auto">
            <a:xfrm>
              <a:off x="2655" y="1827"/>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66" name="Oval 284"/>
            <p:cNvSpPr>
              <a:spLocks noChangeArrowheads="1"/>
            </p:cNvSpPr>
            <p:nvPr/>
          </p:nvSpPr>
          <p:spPr bwMode="auto">
            <a:xfrm>
              <a:off x="2469" y="1454"/>
              <a:ext cx="17"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67" name="Oval 285"/>
            <p:cNvSpPr>
              <a:spLocks noChangeArrowheads="1"/>
            </p:cNvSpPr>
            <p:nvPr/>
          </p:nvSpPr>
          <p:spPr bwMode="auto">
            <a:xfrm>
              <a:off x="2584" y="1440"/>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68" name="Oval 286"/>
            <p:cNvSpPr>
              <a:spLocks noChangeArrowheads="1"/>
            </p:cNvSpPr>
            <p:nvPr/>
          </p:nvSpPr>
          <p:spPr bwMode="auto">
            <a:xfrm>
              <a:off x="2242" y="2276"/>
              <a:ext cx="18"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69" name="Oval 287"/>
            <p:cNvSpPr>
              <a:spLocks noChangeArrowheads="1"/>
            </p:cNvSpPr>
            <p:nvPr/>
          </p:nvSpPr>
          <p:spPr bwMode="auto">
            <a:xfrm>
              <a:off x="2398" y="1460"/>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70" name="Oval 288"/>
            <p:cNvSpPr>
              <a:spLocks noChangeArrowheads="1"/>
            </p:cNvSpPr>
            <p:nvPr/>
          </p:nvSpPr>
          <p:spPr bwMode="auto">
            <a:xfrm>
              <a:off x="2664" y="2065"/>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71" name="Oval 289"/>
            <p:cNvSpPr>
              <a:spLocks noChangeArrowheads="1"/>
            </p:cNvSpPr>
            <p:nvPr/>
          </p:nvSpPr>
          <p:spPr bwMode="auto">
            <a:xfrm>
              <a:off x="2389" y="1522"/>
              <a:ext cx="17"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72" name="Oval 290"/>
            <p:cNvSpPr>
              <a:spLocks noChangeArrowheads="1"/>
            </p:cNvSpPr>
            <p:nvPr/>
          </p:nvSpPr>
          <p:spPr bwMode="auto">
            <a:xfrm>
              <a:off x="2336" y="1766"/>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73" name="Oval 291"/>
            <p:cNvSpPr>
              <a:spLocks noChangeArrowheads="1"/>
            </p:cNvSpPr>
            <p:nvPr/>
          </p:nvSpPr>
          <p:spPr bwMode="auto">
            <a:xfrm>
              <a:off x="2278" y="1576"/>
              <a:ext cx="17"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74" name="Oval 292"/>
            <p:cNvSpPr>
              <a:spLocks noChangeArrowheads="1"/>
            </p:cNvSpPr>
            <p:nvPr/>
          </p:nvSpPr>
          <p:spPr bwMode="auto">
            <a:xfrm>
              <a:off x="2340" y="2181"/>
              <a:ext cx="17"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75" name="Oval 293"/>
            <p:cNvSpPr>
              <a:spLocks noChangeArrowheads="1"/>
            </p:cNvSpPr>
            <p:nvPr/>
          </p:nvSpPr>
          <p:spPr bwMode="auto">
            <a:xfrm>
              <a:off x="2593" y="2371"/>
              <a:ext cx="17"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76" name="Oval 294"/>
            <p:cNvSpPr>
              <a:spLocks noChangeArrowheads="1"/>
            </p:cNvSpPr>
            <p:nvPr/>
          </p:nvSpPr>
          <p:spPr bwMode="auto">
            <a:xfrm>
              <a:off x="2477" y="2249"/>
              <a:ext cx="18"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77" name="Oval 295"/>
            <p:cNvSpPr>
              <a:spLocks noChangeArrowheads="1"/>
            </p:cNvSpPr>
            <p:nvPr/>
          </p:nvSpPr>
          <p:spPr bwMode="auto">
            <a:xfrm>
              <a:off x="2402" y="2378"/>
              <a:ext cx="17"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78" name="Oval 296"/>
            <p:cNvSpPr>
              <a:spLocks noChangeArrowheads="1"/>
            </p:cNvSpPr>
            <p:nvPr/>
          </p:nvSpPr>
          <p:spPr bwMode="auto">
            <a:xfrm>
              <a:off x="2531" y="1569"/>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79" name="Oval 297"/>
            <p:cNvSpPr>
              <a:spLocks noChangeArrowheads="1"/>
            </p:cNvSpPr>
            <p:nvPr/>
          </p:nvSpPr>
          <p:spPr bwMode="auto">
            <a:xfrm>
              <a:off x="2305" y="2357"/>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80" name="Oval 298"/>
            <p:cNvSpPr>
              <a:spLocks noChangeArrowheads="1"/>
            </p:cNvSpPr>
            <p:nvPr/>
          </p:nvSpPr>
          <p:spPr bwMode="auto">
            <a:xfrm>
              <a:off x="2664" y="1732"/>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81" name="Oval 299"/>
            <p:cNvSpPr>
              <a:spLocks noChangeArrowheads="1"/>
            </p:cNvSpPr>
            <p:nvPr/>
          </p:nvSpPr>
          <p:spPr bwMode="auto">
            <a:xfrm>
              <a:off x="2265" y="1440"/>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82" name="Oval 300"/>
            <p:cNvSpPr>
              <a:spLocks noChangeArrowheads="1"/>
            </p:cNvSpPr>
            <p:nvPr/>
          </p:nvSpPr>
          <p:spPr bwMode="auto">
            <a:xfrm>
              <a:off x="2539" y="1474"/>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83" name="Oval 301"/>
            <p:cNvSpPr>
              <a:spLocks noChangeArrowheads="1"/>
            </p:cNvSpPr>
            <p:nvPr/>
          </p:nvSpPr>
          <p:spPr bwMode="auto">
            <a:xfrm>
              <a:off x="2535" y="1807"/>
              <a:ext cx="17"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84" name="Oval 302"/>
            <p:cNvSpPr>
              <a:spLocks noChangeArrowheads="1"/>
            </p:cNvSpPr>
            <p:nvPr/>
          </p:nvSpPr>
          <p:spPr bwMode="auto">
            <a:xfrm>
              <a:off x="2650" y="2208"/>
              <a:ext cx="18"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85" name="Oval 303"/>
            <p:cNvSpPr>
              <a:spLocks noChangeArrowheads="1"/>
            </p:cNvSpPr>
            <p:nvPr/>
          </p:nvSpPr>
          <p:spPr bwMode="auto">
            <a:xfrm>
              <a:off x="2327" y="1576"/>
              <a:ext cx="17"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86" name="Oval 304"/>
            <p:cNvSpPr>
              <a:spLocks noChangeArrowheads="1"/>
            </p:cNvSpPr>
            <p:nvPr/>
          </p:nvSpPr>
          <p:spPr bwMode="auto">
            <a:xfrm>
              <a:off x="2615" y="1637"/>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87" name="Oval 305"/>
            <p:cNvSpPr>
              <a:spLocks noChangeArrowheads="1"/>
            </p:cNvSpPr>
            <p:nvPr/>
          </p:nvSpPr>
          <p:spPr bwMode="auto">
            <a:xfrm>
              <a:off x="2251" y="2031"/>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88" name="Oval 306"/>
            <p:cNvSpPr>
              <a:spLocks noChangeArrowheads="1"/>
            </p:cNvSpPr>
            <p:nvPr/>
          </p:nvSpPr>
          <p:spPr bwMode="auto">
            <a:xfrm>
              <a:off x="2544" y="2160"/>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89" name="Oval 307"/>
            <p:cNvSpPr>
              <a:spLocks noChangeArrowheads="1"/>
            </p:cNvSpPr>
            <p:nvPr/>
          </p:nvSpPr>
          <p:spPr bwMode="auto">
            <a:xfrm>
              <a:off x="2526" y="2384"/>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90" name="Oval 308"/>
            <p:cNvSpPr>
              <a:spLocks noChangeArrowheads="1"/>
            </p:cNvSpPr>
            <p:nvPr/>
          </p:nvSpPr>
          <p:spPr bwMode="auto">
            <a:xfrm>
              <a:off x="2579" y="1549"/>
              <a:ext cx="18"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91" name="Oval 309"/>
            <p:cNvSpPr>
              <a:spLocks noChangeArrowheads="1"/>
            </p:cNvSpPr>
            <p:nvPr/>
          </p:nvSpPr>
          <p:spPr bwMode="auto">
            <a:xfrm>
              <a:off x="2327" y="1467"/>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92" name="Oval 310"/>
            <p:cNvSpPr>
              <a:spLocks noChangeArrowheads="1"/>
            </p:cNvSpPr>
            <p:nvPr/>
          </p:nvSpPr>
          <p:spPr bwMode="auto">
            <a:xfrm>
              <a:off x="2256" y="2364"/>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93" name="Oval 312"/>
            <p:cNvSpPr>
              <a:spLocks noChangeArrowheads="1"/>
            </p:cNvSpPr>
            <p:nvPr/>
          </p:nvSpPr>
          <p:spPr bwMode="auto">
            <a:xfrm>
              <a:off x="2467" y="1110"/>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94" name="Oval 313"/>
            <p:cNvSpPr>
              <a:spLocks noChangeArrowheads="1"/>
            </p:cNvSpPr>
            <p:nvPr/>
          </p:nvSpPr>
          <p:spPr bwMode="auto">
            <a:xfrm>
              <a:off x="2479" y="1278"/>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95" name="Oval 314"/>
            <p:cNvSpPr>
              <a:spLocks noChangeArrowheads="1"/>
            </p:cNvSpPr>
            <p:nvPr/>
          </p:nvSpPr>
          <p:spPr bwMode="auto">
            <a:xfrm>
              <a:off x="2431" y="1254"/>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96" name="Oval 315"/>
            <p:cNvSpPr>
              <a:spLocks noChangeArrowheads="1"/>
            </p:cNvSpPr>
            <p:nvPr/>
          </p:nvSpPr>
          <p:spPr bwMode="auto">
            <a:xfrm>
              <a:off x="2455" y="1176"/>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97" name="Oval 316"/>
            <p:cNvSpPr>
              <a:spLocks noChangeArrowheads="1"/>
            </p:cNvSpPr>
            <p:nvPr/>
          </p:nvSpPr>
          <p:spPr bwMode="auto">
            <a:xfrm>
              <a:off x="2431" y="1104"/>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98" name="Oval 317"/>
            <p:cNvSpPr>
              <a:spLocks noChangeArrowheads="1"/>
            </p:cNvSpPr>
            <p:nvPr/>
          </p:nvSpPr>
          <p:spPr bwMode="auto">
            <a:xfrm>
              <a:off x="2299" y="1650"/>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99" name="Oval 318"/>
            <p:cNvSpPr>
              <a:spLocks noChangeArrowheads="1"/>
            </p:cNvSpPr>
            <p:nvPr/>
          </p:nvSpPr>
          <p:spPr bwMode="auto">
            <a:xfrm>
              <a:off x="2653" y="1590"/>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500" name="Oval 319"/>
            <p:cNvSpPr>
              <a:spLocks noChangeArrowheads="1"/>
            </p:cNvSpPr>
            <p:nvPr/>
          </p:nvSpPr>
          <p:spPr bwMode="auto">
            <a:xfrm>
              <a:off x="2461" y="1356"/>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grpSp>
      <p:grpSp>
        <p:nvGrpSpPr>
          <p:cNvPr id="102801" name="Group 401"/>
          <p:cNvGrpSpPr>
            <a:grpSpLocks/>
          </p:cNvGrpSpPr>
          <p:nvPr/>
        </p:nvGrpSpPr>
        <p:grpSpPr bwMode="auto">
          <a:xfrm>
            <a:off x="5334000" y="1733550"/>
            <a:ext cx="2454275" cy="2074863"/>
            <a:chOff x="996" y="2160"/>
            <a:chExt cx="1546" cy="1307"/>
          </a:xfrm>
        </p:grpSpPr>
        <p:sp>
          <p:nvSpPr>
            <p:cNvPr id="14351" name="Oval 326"/>
            <p:cNvSpPr>
              <a:spLocks noChangeArrowheads="1"/>
            </p:cNvSpPr>
            <p:nvPr/>
          </p:nvSpPr>
          <p:spPr bwMode="auto">
            <a:xfrm>
              <a:off x="1133" y="2673"/>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52" name="Oval 327"/>
            <p:cNvSpPr>
              <a:spLocks noChangeArrowheads="1"/>
            </p:cNvSpPr>
            <p:nvPr/>
          </p:nvSpPr>
          <p:spPr bwMode="auto">
            <a:xfrm>
              <a:off x="1204" y="2598"/>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53" name="Oval 328"/>
            <p:cNvSpPr>
              <a:spLocks noChangeArrowheads="1"/>
            </p:cNvSpPr>
            <p:nvPr/>
          </p:nvSpPr>
          <p:spPr bwMode="auto">
            <a:xfrm>
              <a:off x="2308" y="2269"/>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54" name="Oval 329"/>
            <p:cNvSpPr>
              <a:spLocks noChangeArrowheads="1"/>
            </p:cNvSpPr>
            <p:nvPr/>
          </p:nvSpPr>
          <p:spPr bwMode="auto">
            <a:xfrm>
              <a:off x="1306" y="2741"/>
              <a:ext cx="18"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55" name="Oval 330"/>
            <p:cNvSpPr>
              <a:spLocks noChangeArrowheads="1"/>
            </p:cNvSpPr>
            <p:nvPr/>
          </p:nvSpPr>
          <p:spPr bwMode="auto">
            <a:xfrm>
              <a:off x="2347" y="3060"/>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56" name="Oval 331"/>
            <p:cNvSpPr>
              <a:spLocks noChangeArrowheads="1"/>
            </p:cNvSpPr>
            <p:nvPr/>
          </p:nvSpPr>
          <p:spPr bwMode="auto">
            <a:xfrm>
              <a:off x="2297" y="2651"/>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57" name="Oval 332"/>
            <p:cNvSpPr>
              <a:spLocks noChangeArrowheads="1"/>
            </p:cNvSpPr>
            <p:nvPr/>
          </p:nvSpPr>
          <p:spPr bwMode="auto">
            <a:xfrm>
              <a:off x="2491" y="2583"/>
              <a:ext cx="17"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58" name="Oval 333"/>
            <p:cNvSpPr>
              <a:spLocks noChangeArrowheads="1"/>
            </p:cNvSpPr>
            <p:nvPr/>
          </p:nvSpPr>
          <p:spPr bwMode="auto">
            <a:xfrm>
              <a:off x="2387" y="3164"/>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59" name="Oval 334"/>
            <p:cNvSpPr>
              <a:spLocks noChangeArrowheads="1"/>
            </p:cNvSpPr>
            <p:nvPr/>
          </p:nvSpPr>
          <p:spPr bwMode="auto">
            <a:xfrm>
              <a:off x="2470" y="2763"/>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60" name="Oval 335"/>
            <p:cNvSpPr>
              <a:spLocks noChangeArrowheads="1"/>
            </p:cNvSpPr>
            <p:nvPr/>
          </p:nvSpPr>
          <p:spPr bwMode="auto">
            <a:xfrm>
              <a:off x="2139" y="2658"/>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61" name="Oval 336"/>
            <p:cNvSpPr>
              <a:spLocks noChangeArrowheads="1"/>
            </p:cNvSpPr>
            <p:nvPr/>
          </p:nvSpPr>
          <p:spPr bwMode="auto">
            <a:xfrm>
              <a:off x="2266" y="3278"/>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62" name="Oval 337"/>
            <p:cNvSpPr>
              <a:spLocks noChangeArrowheads="1"/>
            </p:cNvSpPr>
            <p:nvPr/>
          </p:nvSpPr>
          <p:spPr bwMode="auto">
            <a:xfrm>
              <a:off x="2291" y="3429"/>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63" name="Oval 338"/>
            <p:cNvSpPr>
              <a:spLocks noChangeArrowheads="1"/>
            </p:cNvSpPr>
            <p:nvPr/>
          </p:nvSpPr>
          <p:spPr bwMode="auto">
            <a:xfrm>
              <a:off x="1000" y="2958"/>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64" name="Oval 339"/>
            <p:cNvSpPr>
              <a:spLocks noChangeArrowheads="1"/>
            </p:cNvSpPr>
            <p:nvPr/>
          </p:nvSpPr>
          <p:spPr bwMode="auto">
            <a:xfrm>
              <a:off x="2022" y="3022"/>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65" name="Oval 340"/>
            <p:cNvSpPr>
              <a:spLocks noChangeArrowheads="1"/>
            </p:cNvSpPr>
            <p:nvPr/>
          </p:nvSpPr>
          <p:spPr bwMode="auto">
            <a:xfrm>
              <a:off x="2181" y="2755"/>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66" name="Oval 341"/>
            <p:cNvSpPr>
              <a:spLocks noChangeArrowheads="1"/>
            </p:cNvSpPr>
            <p:nvPr/>
          </p:nvSpPr>
          <p:spPr bwMode="auto">
            <a:xfrm>
              <a:off x="2488" y="3404"/>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67" name="Oval 342"/>
            <p:cNvSpPr>
              <a:spLocks noChangeArrowheads="1"/>
            </p:cNvSpPr>
            <p:nvPr/>
          </p:nvSpPr>
          <p:spPr bwMode="auto">
            <a:xfrm>
              <a:off x="1178" y="3053"/>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68" name="Oval 343"/>
            <p:cNvSpPr>
              <a:spLocks noChangeArrowheads="1"/>
            </p:cNvSpPr>
            <p:nvPr/>
          </p:nvSpPr>
          <p:spPr bwMode="auto">
            <a:xfrm>
              <a:off x="2468" y="2892"/>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69" name="Oval 344"/>
            <p:cNvSpPr>
              <a:spLocks noChangeArrowheads="1"/>
            </p:cNvSpPr>
            <p:nvPr/>
          </p:nvSpPr>
          <p:spPr bwMode="auto">
            <a:xfrm>
              <a:off x="1231" y="3183"/>
              <a:ext cx="17"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70" name="Oval 345"/>
            <p:cNvSpPr>
              <a:spLocks noChangeArrowheads="1"/>
            </p:cNvSpPr>
            <p:nvPr/>
          </p:nvSpPr>
          <p:spPr bwMode="auto">
            <a:xfrm>
              <a:off x="1333" y="3067"/>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71" name="Oval 346"/>
            <p:cNvSpPr>
              <a:spLocks noChangeArrowheads="1"/>
            </p:cNvSpPr>
            <p:nvPr/>
          </p:nvSpPr>
          <p:spPr bwMode="auto">
            <a:xfrm>
              <a:off x="1391" y="3373"/>
              <a:ext cx="17"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72" name="Oval 347"/>
            <p:cNvSpPr>
              <a:spLocks noChangeArrowheads="1"/>
            </p:cNvSpPr>
            <p:nvPr/>
          </p:nvSpPr>
          <p:spPr bwMode="auto">
            <a:xfrm>
              <a:off x="2209" y="3073"/>
              <a:ext cx="17"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73" name="Oval 348"/>
            <p:cNvSpPr>
              <a:spLocks noChangeArrowheads="1"/>
            </p:cNvSpPr>
            <p:nvPr/>
          </p:nvSpPr>
          <p:spPr bwMode="auto">
            <a:xfrm>
              <a:off x="1206" y="2734"/>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74" name="Oval 349"/>
            <p:cNvSpPr>
              <a:spLocks noChangeArrowheads="1"/>
            </p:cNvSpPr>
            <p:nvPr/>
          </p:nvSpPr>
          <p:spPr bwMode="auto">
            <a:xfrm>
              <a:off x="2363" y="2879"/>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75" name="Oval 350"/>
            <p:cNvSpPr>
              <a:spLocks noChangeArrowheads="1"/>
            </p:cNvSpPr>
            <p:nvPr/>
          </p:nvSpPr>
          <p:spPr bwMode="auto">
            <a:xfrm>
              <a:off x="1302" y="2979"/>
              <a:ext cx="17"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76" name="Oval 351"/>
            <p:cNvSpPr>
              <a:spLocks noChangeArrowheads="1"/>
            </p:cNvSpPr>
            <p:nvPr/>
          </p:nvSpPr>
          <p:spPr bwMode="auto">
            <a:xfrm>
              <a:off x="1209" y="2938"/>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77" name="Oval 352"/>
            <p:cNvSpPr>
              <a:spLocks noChangeArrowheads="1"/>
            </p:cNvSpPr>
            <p:nvPr/>
          </p:nvSpPr>
          <p:spPr bwMode="auto">
            <a:xfrm>
              <a:off x="2156" y="3189"/>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78" name="Oval 353"/>
            <p:cNvSpPr>
              <a:spLocks noChangeArrowheads="1"/>
            </p:cNvSpPr>
            <p:nvPr/>
          </p:nvSpPr>
          <p:spPr bwMode="auto">
            <a:xfrm>
              <a:off x="1125" y="3013"/>
              <a:ext cx="17"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79" name="Oval 354"/>
            <p:cNvSpPr>
              <a:spLocks noChangeArrowheads="1"/>
            </p:cNvSpPr>
            <p:nvPr/>
          </p:nvSpPr>
          <p:spPr bwMode="auto">
            <a:xfrm>
              <a:off x="2363" y="2571"/>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80" name="Oval 355"/>
            <p:cNvSpPr>
              <a:spLocks noChangeArrowheads="1"/>
            </p:cNvSpPr>
            <p:nvPr/>
          </p:nvSpPr>
          <p:spPr bwMode="auto">
            <a:xfrm>
              <a:off x="1014" y="2809"/>
              <a:ext cx="17"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81" name="Oval 356"/>
            <p:cNvSpPr>
              <a:spLocks noChangeArrowheads="1"/>
            </p:cNvSpPr>
            <p:nvPr/>
          </p:nvSpPr>
          <p:spPr bwMode="auto">
            <a:xfrm>
              <a:off x="1901" y="3010"/>
              <a:ext cx="17"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82" name="Oval 357"/>
            <p:cNvSpPr>
              <a:spLocks noChangeArrowheads="1"/>
            </p:cNvSpPr>
            <p:nvPr/>
          </p:nvSpPr>
          <p:spPr bwMode="auto">
            <a:xfrm>
              <a:off x="2147" y="3306"/>
              <a:ext cx="18"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83" name="Oval 358"/>
            <p:cNvSpPr>
              <a:spLocks noChangeArrowheads="1"/>
            </p:cNvSpPr>
            <p:nvPr/>
          </p:nvSpPr>
          <p:spPr bwMode="auto">
            <a:xfrm>
              <a:off x="996" y="3196"/>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84" name="Oval 359"/>
            <p:cNvSpPr>
              <a:spLocks noChangeArrowheads="1"/>
            </p:cNvSpPr>
            <p:nvPr/>
          </p:nvSpPr>
          <p:spPr bwMode="auto">
            <a:xfrm>
              <a:off x="2506" y="3125"/>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85" name="Oval 360"/>
            <p:cNvSpPr>
              <a:spLocks noChangeArrowheads="1"/>
            </p:cNvSpPr>
            <p:nvPr/>
          </p:nvSpPr>
          <p:spPr bwMode="auto">
            <a:xfrm>
              <a:off x="1098" y="3373"/>
              <a:ext cx="17"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86" name="Oval 361"/>
            <p:cNvSpPr>
              <a:spLocks noChangeArrowheads="1"/>
            </p:cNvSpPr>
            <p:nvPr/>
          </p:nvSpPr>
          <p:spPr bwMode="auto">
            <a:xfrm>
              <a:off x="1173" y="3291"/>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87" name="Oval 362"/>
            <p:cNvSpPr>
              <a:spLocks noChangeArrowheads="1"/>
            </p:cNvSpPr>
            <p:nvPr/>
          </p:nvSpPr>
          <p:spPr bwMode="auto">
            <a:xfrm>
              <a:off x="2146" y="2884"/>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88" name="Oval 363"/>
            <p:cNvSpPr>
              <a:spLocks noChangeArrowheads="1"/>
            </p:cNvSpPr>
            <p:nvPr/>
          </p:nvSpPr>
          <p:spPr bwMode="auto">
            <a:xfrm>
              <a:off x="1227" y="3420"/>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89" name="Oval 364"/>
            <p:cNvSpPr>
              <a:spLocks noChangeArrowheads="1"/>
            </p:cNvSpPr>
            <p:nvPr/>
          </p:nvSpPr>
          <p:spPr bwMode="auto">
            <a:xfrm>
              <a:off x="1329" y="3305"/>
              <a:ext cx="17"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90" name="Oval 365"/>
            <p:cNvSpPr>
              <a:spLocks noChangeArrowheads="1"/>
            </p:cNvSpPr>
            <p:nvPr/>
          </p:nvSpPr>
          <p:spPr bwMode="auto">
            <a:xfrm>
              <a:off x="1413" y="2883"/>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91" name="Oval 366"/>
            <p:cNvSpPr>
              <a:spLocks noChangeArrowheads="1"/>
            </p:cNvSpPr>
            <p:nvPr/>
          </p:nvSpPr>
          <p:spPr bwMode="auto">
            <a:xfrm>
              <a:off x="1227" y="2510"/>
              <a:ext cx="17"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92" name="Oval 367"/>
            <p:cNvSpPr>
              <a:spLocks noChangeArrowheads="1"/>
            </p:cNvSpPr>
            <p:nvPr/>
          </p:nvSpPr>
          <p:spPr bwMode="auto">
            <a:xfrm>
              <a:off x="1342" y="2496"/>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93" name="Oval 368"/>
            <p:cNvSpPr>
              <a:spLocks noChangeArrowheads="1"/>
            </p:cNvSpPr>
            <p:nvPr/>
          </p:nvSpPr>
          <p:spPr bwMode="auto">
            <a:xfrm>
              <a:off x="1486" y="3020"/>
              <a:ext cx="18"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94" name="Oval 369"/>
            <p:cNvSpPr>
              <a:spLocks noChangeArrowheads="1"/>
            </p:cNvSpPr>
            <p:nvPr/>
          </p:nvSpPr>
          <p:spPr bwMode="auto">
            <a:xfrm>
              <a:off x="2308" y="2822"/>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95" name="Oval 370"/>
            <p:cNvSpPr>
              <a:spLocks noChangeArrowheads="1"/>
            </p:cNvSpPr>
            <p:nvPr/>
          </p:nvSpPr>
          <p:spPr bwMode="auto">
            <a:xfrm>
              <a:off x="1422" y="3121"/>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96" name="Oval 371"/>
            <p:cNvSpPr>
              <a:spLocks noChangeArrowheads="1"/>
            </p:cNvSpPr>
            <p:nvPr/>
          </p:nvSpPr>
          <p:spPr bwMode="auto">
            <a:xfrm>
              <a:off x="2371" y="2722"/>
              <a:ext cx="17"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97" name="Oval 372"/>
            <p:cNvSpPr>
              <a:spLocks noChangeArrowheads="1"/>
            </p:cNvSpPr>
            <p:nvPr/>
          </p:nvSpPr>
          <p:spPr bwMode="auto">
            <a:xfrm>
              <a:off x="1124" y="2846"/>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98" name="Oval 373"/>
            <p:cNvSpPr>
              <a:spLocks noChangeArrowheads="1"/>
            </p:cNvSpPr>
            <p:nvPr/>
          </p:nvSpPr>
          <p:spPr bwMode="auto">
            <a:xfrm>
              <a:off x="1036" y="2632"/>
              <a:ext cx="17"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399" name="Oval 374"/>
            <p:cNvSpPr>
              <a:spLocks noChangeArrowheads="1"/>
            </p:cNvSpPr>
            <p:nvPr/>
          </p:nvSpPr>
          <p:spPr bwMode="auto">
            <a:xfrm>
              <a:off x="1098" y="3237"/>
              <a:ext cx="17"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00" name="Oval 375"/>
            <p:cNvSpPr>
              <a:spLocks noChangeArrowheads="1"/>
            </p:cNvSpPr>
            <p:nvPr/>
          </p:nvSpPr>
          <p:spPr bwMode="auto">
            <a:xfrm>
              <a:off x="1627" y="3001"/>
              <a:ext cx="17"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01" name="Oval 376"/>
            <p:cNvSpPr>
              <a:spLocks noChangeArrowheads="1"/>
            </p:cNvSpPr>
            <p:nvPr/>
          </p:nvSpPr>
          <p:spPr bwMode="auto">
            <a:xfrm>
              <a:off x="2381" y="3371"/>
              <a:ext cx="18"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02" name="Oval 377"/>
            <p:cNvSpPr>
              <a:spLocks noChangeArrowheads="1"/>
            </p:cNvSpPr>
            <p:nvPr/>
          </p:nvSpPr>
          <p:spPr bwMode="auto">
            <a:xfrm>
              <a:off x="1160" y="3434"/>
              <a:ext cx="17"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03" name="Oval 378"/>
            <p:cNvSpPr>
              <a:spLocks noChangeArrowheads="1"/>
            </p:cNvSpPr>
            <p:nvPr/>
          </p:nvSpPr>
          <p:spPr bwMode="auto">
            <a:xfrm>
              <a:off x="2525" y="3009"/>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04" name="Oval 379"/>
            <p:cNvSpPr>
              <a:spLocks noChangeArrowheads="1"/>
            </p:cNvSpPr>
            <p:nvPr/>
          </p:nvSpPr>
          <p:spPr bwMode="auto">
            <a:xfrm>
              <a:off x="2167" y="3419"/>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05" name="Oval 380"/>
            <p:cNvSpPr>
              <a:spLocks noChangeArrowheads="1"/>
            </p:cNvSpPr>
            <p:nvPr/>
          </p:nvSpPr>
          <p:spPr bwMode="auto">
            <a:xfrm>
              <a:off x="1422" y="2788"/>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06" name="Oval 381"/>
            <p:cNvSpPr>
              <a:spLocks noChangeArrowheads="1"/>
            </p:cNvSpPr>
            <p:nvPr/>
          </p:nvSpPr>
          <p:spPr bwMode="auto">
            <a:xfrm>
              <a:off x="1023" y="2496"/>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07" name="Oval 382"/>
            <p:cNvSpPr>
              <a:spLocks noChangeArrowheads="1"/>
            </p:cNvSpPr>
            <p:nvPr/>
          </p:nvSpPr>
          <p:spPr bwMode="auto">
            <a:xfrm>
              <a:off x="2143" y="3010"/>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08" name="Oval 383"/>
            <p:cNvSpPr>
              <a:spLocks noChangeArrowheads="1"/>
            </p:cNvSpPr>
            <p:nvPr/>
          </p:nvSpPr>
          <p:spPr bwMode="auto">
            <a:xfrm>
              <a:off x="1293" y="2863"/>
              <a:ext cx="17"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09" name="Oval 384"/>
            <p:cNvSpPr>
              <a:spLocks noChangeArrowheads="1"/>
            </p:cNvSpPr>
            <p:nvPr/>
          </p:nvSpPr>
          <p:spPr bwMode="auto">
            <a:xfrm>
              <a:off x="1408" y="3264"/>
              <a:ext cx="18"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10" name="Oval 385"/>
            <p:cNvSpPr>
              <a:spLocks noChangeArrowheads="1"/>
            </p:cNvSpPr>
            <p:nvPr/>
          </p:nvSpPr>
          <p:spPr bwMode="auto">
            <a:xfrm>
              <a:off x="2159" y="2530"/>
              <a:ext cx="17"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11" name="Oval 386"/>
            <p:cNvSpPr>
              <a:spLocks noChangeArrowheads="1"/>
            </p:cNvSpPr>
            <p:nvPr/>
          </p:nvSpPr>
          <p:spPr bwMode="auto">
            <a:xfrm>
              <a:off x="1301" y="2627"/>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12" name="Oval 387"/>
            <p:cNvSpPr>
              <a:spLocks noChangeArrowheads="1"/>
            </p:cNvSpPr>
            <p:nvPr/>
          </p:nvSpPr>
          <p:spPr bwMode="auto">
            <a:xfrm>
              <a:off x="1075" y="3117"/>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13" name="Oval 388"/>
            <p:cNvSpPr>
              <a:spLocks noChangeArrowheads="1"/>
            </p:cNvSpPr>
            <p:nvPr/>
          </p:nvSpPr>
          <p:spPr bwMode="auto">
            <a:xfrm>
              <a:off x="1302" y="3216"/>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14" name="Oval 389"/>
            <p:cNvSpPr>
              <a:spLocks noChangeArrowheads="1"/>
            </p:cNvSpPr>
            <p:nvPr/>
          </p:nvSpPr>
          <p:spPr bwMode="auto">
            <a:xfrm>
              <a:off x="1284" y="3440"/>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15" name="Oval 390"/>
            <p:cNvSpPr>
              <a:spLocks noChangeArrowheads="1"/>
            </p:cNvSpPr>
            <p:nvPr/>
          </p:nvSpPr>
          <p:spPr bwMode="auto">
            <a:xfrm>
              <a:off x="2273" y="2941"/>
              <a:ext cx="18" cy="26"/>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16" name="Oval 391"/>
            <p:cNvSpPr>
              <a:spLocks noChangeArrowheads="1"/>
            </p:cNvSpPr>
            <p:nvPr/>
          </p:nvSpPr>
          <p:spPr bwMode="auto">
            <a:xfrm>
              <a:off x="1085" y="2523"/>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17" name="Oval 392"/>
            <p:cNvSpPr>
              <a:spLocks noChangeArrowheads="1"/>
            </p:cNvSpPr>
            <p:nvPr/>
          </p:nvSpPr>
          <p:spPr bwMode="auto">
            <a:xfrm>
              <a:off x="1014" y="3420"/>
              <a:ext cx="17"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18" name="Oval 393"/>
            <p:cNvSpPr>
              <a:spLocks noChangeArrowheads="1"/>
            </p:cNvSpPr>
            <p:nvPr/>
          </p:nvSpPr>
          <p:spPr bwMode="auto">
            <a:xfrm>
              <a:off x="2329" y="2406"/>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19" name="Oval 394"/>
            <p:cNvSpPr>
              <a:spLocks noChangeArrowheads="1"/>
            </p:cNvSpPr>
            <p:nvPr/>
          </p:nvSpPr>
          <p:spPr bwMode="auto">
            <a:xfrm>
              <a:off x="1231" y="2244"/>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20" name="Oval 395"/>
            <p:cNvSpPr>
              <a:spLocks noChangeArrowheads="1"/>
            </p:cNvSpPr>
            <p:nvPr/>
          </p:nvSpPr>
          <p:spPr bwMode="auto">
            <a:xfrm>
              <a:off x="1189" y="2310"/>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21" name="Oval 396"/>
            <p:cNvSpPr>
              <a:spLocks noChangeArrowheads="1"/>
            </p:cNvSpPr>
            <p:nvPr/>
          </p:nvSpPr>
          <p:spPr bwMode="auto">
            <a:xfrm>
              <a:off x="2335" y="2178"/>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22" name="Oval 397"/>
            <p:cNvSpPr>
              <a:spLocks noChangeArrowheads="1"/>
            </p:cNvSpPr>
            <p:nvPr/>
          </p:nvSpPr>
          <p:spPr bwMode="auto">
            <a:xfrm>
              <a:off x="1189" y="2160"/>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23" name="Oval 398"/>
            <p:cNvSpPr>
              <a:spLocks noChangeArrowheads="1"/>
            </p:cNvSpPr>
            <p:nvPr/>
          </p:nvSpPr>
          <p:spPr bwMode="auto">
            <a:xfrm>
              <a:off x="2491" y="3264"/>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24" name="Oval 399"/>
            <p:cNvSpPr>
              <a:spLocks noChangeArrowheads="1"/>
            </p:cNvSpPr>
            <p:nvPr/>
          </p:nvSpPr>
          <p:spPr bwMode="auto">
            <a:xfrm>
              <a:off x="1411" y="2646"/>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sp>
          <p:nvSpPr>
            <p:cNvPr id="14425" name="Oval 400"/>
            <p:cNvSpPr>
              <a:spLocks noChangeArrowheads="1"/>
            </p:cNvSpPr>
            <p:nvPr/>
          </p:nvSpPr>
          <p:spPr bwMode="auto">
            <a:xfrm>
              <a:off x="1219" y="2412"/>
              <a:ext cx="18" cy="27"/>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solidFill>
                  <a:srgbClr val="0000FF"/>
                </a:solidFill>
                <a:latin typeface="Times New Roman" pitchFamily="18" charset="0"/>
              </a:endParaRPr>
            </a:p>
          </p:txBody>
        </p:sp>
      </p:grpSp>
      <p:graphicFrame>
        <p:nvGraphicFramePr>
          <p:cNvPr id="14342" name="Object 404"/>
          <p:cNvGraphicFramePr>
            <a:graphicFrameLocks noChangeAspect="1"/>
          </p:cNvGraphicFramePr>
          <p:nvPr>
            <p:extLst>
              <p:ext uri="{D42A27DB-BD31-4B8C-83A1-F6EECF244321}">
                <p14:modId xmlns:p14="http://schemas.microsoft.com/office/powerpoint/2010/main" val="2628466532"/>
              </p:ext>
            </p:extLst>
          </p:nvPr>
        </p:nvGraphicFramePr>
        <p:xfrm>
          <a:off x="1011238" y="1562100"/>
          <a:ext cx="2470150" cy="490538"/>
        </p:xfrm>
        <a:graphic>
          <a:graphicData uri="http://schemas.openxmlformats.org/presentationml/2006/ole">
            <mc:AlternateContent xmlns:mc="http://schemas.openxmlformats.org/markup-compatibility/2006">
              <mc:Choice xmlns:v="urn:schemas-microsoft-com:vml" Requires="v">
                <p:oleObj spid="_x0000_s16386" name="Equation" r:id="rId4" imgW="1015920" imgH="203040" progId="Equation.DSMT4">
                  <p:embed/>
                </p:oleObj>
              </mc:Choice>
              <mc:Fallback>
                <p:oleObj name="Equation" r:id="rId4" imgW="1015920" imgH="203040" progId="Equation.DSMT4">
                  <p:embed/>
                  <p:pic>
                    <p:nvPicPr>
                      <p:cNvPr id="14342" name="Object 404"/>
                      <p:cNvPicPr>
                        <a:picLocks noChangeAspect="1" noChangeArrowheads="1"/>
                      </p:cNvPicPr>
                      <p:nvPr/>
                    </p:nvPicPr>
                    <p:blipFill>
                      <a:blip r:embed="rId5"/>
                      <a:srcRect/>
                      <a:stretch>
                        <a:fillRect/>
                      </a:stretch>
                    </p:blipFill>
                    <p:spPr bwMode="auto">
                      <a:xfrm>
                        <a:off x="1011238" y="1562100"/>
                        <a:ext cx="2470150"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3" name="Object 405"/>
          <p:cNvGraphicFramePr>
            <a:graphicFrameLocks noChangeAspect="1"/>
          </p:cNvGraphicFramePr>
          <p:nvPr>
            <p:extLst>
              <p:ext uri="{D42A27DB-BD31-4B8C-83A1-F6EECF244321}">
                <p14:modId xmlns:p14="http://schemas.microsoft.com/office/powerpoint/2010/main" val="3237770292"/>
              </p:ext>
            </p:extLst>
          </p:nvPr>
        </p:nvGraphicFramePr>
        <p:xfrm>
          <a:off x="687388" y="2214563"/>
          <a:ext cx="3471862" cy="593725"/>
        </p:xfrm>
        <a:graphic>
          <a:graphicData uri="http://schemas.openxmlformats.org/presentationml/2006/ole">
            <mc:AlternateContent xmlns:mc="http://schemas.openxmlformats.org/markup-compatibility/2006">
              <mc:Choice xmlns:v="urn:schemas-microsoft-com:vml" Requires="v">
                <p:oleObj spid="_x0000_s16387" name="Equation" r:id="rId6" imgW="1396800" imgH="241200" progId="Equation.DSMT4">
                  <p:embed/>
                </p:oleObj>
              </mc:Choice>
              <mc:Fallback>
                <p:oleObj name="Equation" r:id="rId6" imgW="1396800" imgH="241200" progId="Equation.DSMT4">
                  <p:embed/>
                  <p:pic>
                    <p:nvPicPr>
                      <p:cNvPr id="14343" name="Object 405"/>
                      <p:cNvPicPr>
                        <a:picLocks noChangeAspect="1" noChangeArrowheads="1"/>
                      </p:cNvPicPr>
                      <p:nvPr/>
                    </p:nvPicPr>
                    <p:blipFill>
                      <a:blip r:embed="rId7"/>
                      <a:srcRect/>
                      <a:stretch>
                        <a:fillRect/>
                      </a:stretch>
                    </p:blipFill>
                    <p:spPr bwMode="auto">
                      <a:xfrm>
                        <a:off x="687388" y="2214563"/>
                        <a:ext cx="3471862"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4" name="Object 406"/>
          <p:cNvGraphicFramePr>
            <a:graphicFrameLocks noChangeAspect="1"/>
          </p:cNvGraphicFramePr>
          <p:nvPr>
            <p:extLst>
              <p:ext uri="{D42A27DB-BD31-4B8C-83A1-F6EECF244321}">
                <p14:modId xmlns:p14="http://schemas.microsoft.com/office/powerpoint/2010/main" val="4233445016"/>
              </p:ext>
            </p:extLst>
          </p:nvPr>
        </p:nvGraphicFramePr>
        <p:xfrm>
          <a:off x="2522538" y="3035300"/>
          <a:ext cx="1216025" cy="444500"/>
        </p:xfrm>
        <a:graphic>
          <a:graphicData uri="http://schemas.openxmlformats.org/presentationml/2006/ole">
            <mc:AlternateContent xmlns:mc="http://schemas.openxmlformats.org/markup-compatibility/2006">
              <mc:Choice xmlns:v="urn:schemas-microsoft-com:vml" Requires="v">
                <p:oleObj spid="_x0000_s16388" name="Equation" r:id="rId8" imgW="482400" imgH="177480" progId="Equation.DSMT4">
                  <p:embed/>
                </p:oleObj>
              </mc:Choice>
              <mc:Fallback>
                <p:oleObj name="Equation" r:id="rId8" imgW="482400" imgH="177480" progId="Equation.DSMT4">
                  <p:embed/>
                  <p:pic>
                    <p:nvPicPr>
                      <p:cNvPr id="14344" name="Object 406"/>
                      <p:cNvPicPr>
                        <a:picLocks noChangeAspect="1" noChangeArrowheads="1"/>
                      </p:cNvPicPr>
                      <p:nvPr/>
                    </p:nvPicPr>
                    <p:blipFill>
                      <a:blip r:embed="rId9"/>
                      <a:srcRect/>
                      <a:stretch>
                        <a:fillRect/>
                      </a:stretch>
                    </p:blipFill>
                    <p:spPr bwMode="auto">
                      <a:xfrm>
                        <a:off x="2522538" y="3035300"/>
                        <a:ext cx="1216025"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5" name="Object 408"/>
          <p:cNvGraphicFramePr>
            <a:graphicFrameLocks noChangeAspect="1"/>
          </p:cNvGraphicFramePr>
          <p:nvPr>
            <p:extLst>
              <p:ext uri="{D42A27DB-BD31-4B8C-83A1-F6EECF244321}">
                <p14:modId xmlns:p14="http://schemas.microsoft.com/office/powerpoint/2010/main" val="2145880191"/>
              </p:ext>
            </p:extLst>
          </p:nvPr>
        </p:nvGraphicFramePr>
        <p:xfrm>
          <a:off x="957263" y="3759200"/>
          <a:ext cx="1185862" cy="444500"/>
        </p:xfrm>
        <a:graphic>
          <a:graphicData uri="http://schemas.openxmlformats.org/presentationml/2006/ole">
            <mc:AlternateContent xmlns:mc="http://schemas.openxmlformats.org/markup-compatibility/2006">
              <mc:Choice xmlns:v="urn:schemas-microsoft-com:vml" Requires="v">
                <p:oleObj spid="_x0000_s16389" name="Equation" r:id="rId10" imgW="469800" imgH="177480" progId="Equation.DSMT4">
                  <p:embed/>
                </p:oleObj>
              </mc:Choice>
              <mc:Fallback>
                <p:oleObj name="Equation" r:id="rId10" imgW="469800" imgH="177480" progId="Equation.DSMT4">
                  <p:embed/>
                  <p:pic>
                    <p:nvPicPr>
                      <p:cNvPr id="14345" name="Object 408"/>
                      <p:cNvPicPr>
                        <a:picLocks noChangeAspect="1" noChangeArrowheads="1"/>
                      </p:cNvPicPr>
                      <p:nvPr/>
                    </p:nvPicPr>
                    <p:blipFill>
                      <a:blip r:embed="rId11"/>
                      <a:srcRect/>
                      <a:stretch>
                        <a:fillRect/>
                      </a:stretch>
                    </p:blipFill>
                    <p:spPr bwMode="auto">
                      <a:xfrm>
                        <a:off x="957263" y="3759200"/>
                        <a:ext cx="1185862"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6" name="Object 409"/>
          <p:cNvGraphicFramePr>
            <a:graphicFrameLocks noChangeAspect="1"/>
          </p:cNvGraphicFramePr>
          <p:nvPr>
            <p:extLst>
              <p:ext uri="{D42A27DB-BD31-4B8C-83A1-F6EECF244321}">
                <p14:modId xmlns:p14="http://schemas.microsoft.com/office/powerpoint/2010/main" val="2953217503"/>
              </p:ext>
            </p:extLst>
          </p:nvPr>
        </p:nvGraphicFramePr>
        <p:xfrm>
          <a:off x="2547938" y="3765550"/>
          <a:ext cx="1087437" cy="508000"/>
        </p:xfrm>
        <a:graphic>
          <a:graphicData uri="http://schemas.openxmlformats.org/presentationml/2006/ole">
            <mc:AlternateContent xmlns:mc="http://schemas.openxmlformats.org/markup-compatibility/2006">
              <mc:Choice xmlns:v="urn:schemas-microsoft-com:vml" Requires="v">
                <p:oleObj spid="_x0000_s16390" name="Equation" r:id="rId12" imgW="431640" imgH="203040" progId="Equation.DSMT4">
                  <p:embed/>
                </p:oleObj>
              </mc:Choice>
              <mc:Fallback>
                <p:oleObj name="Equation" r:id="rId12" imgW="431640" imgH="203040" progId="Equation.DSMT4">
                  <p:embed/>
                  <p:pic>
                    <p:nvPicPr>
                      <p:cNvPr id="14346" name="Object 409"/>
                      <p:cNvPicPr>
                        <a:picLocks noChangeAspect="1" noChangeArrowheads="1"/>
                      </p:cNvPicPr>
                      <p:nvPr/>
                    </p:nvPicPr>
                    <p:blipFill>
                      <a:blip r:embed="rId13"/>
                      <a:srcRect/>
                      <a:stretch>
                        <a:fillRect/>
                      </a:stretch>
                    </p:blipFill>
                    <p:spPr bwMode="auto">
                      <a:xfrm>
                        <a:off x="2547938" y="3765550"/>
                        <a:ext cx="1087437"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7" name="Object 410"/>
          <p:cNvGraphicFramePr>
            <a:graphicFrameLocks noChangeAspect="1"/>
          </p:cNvGraphicFramePr>
          <p:nvPr>
            <p:extLst>
              <p:ext uri="{D42A27DB-BD31-4B8C-83A1-F6EECF244321}">
                <p14:modId xmlns:p14="http://schemas.microsoft.com/office/powerpoint/2010/main" val="2423808287"/>
              </p:ext>
            </p:extLst>
          </p:nvPr>
        </p:nvGraphicFramePr>
        <p:xfrm>
          <a:off x="933450" y="3035300"/>
          <a:ext cx="1157288" cy="444500"/>
        </p:xfrm>
        <a:graphic>
          <a:graphicData uri="http://schemas.openxmlformats.org/presentationml/2006/ole">
            <mc:AlternateContent xmlns:mc="http://schemas.openxmlformats.org/markup-compatibility/2006">
              <mc:Choice xmlns:v="urn:schemas-microsoft-com:vml" Requires="v">
                <p:oleObj spid="_x0000_s16391" name="Equation" r:id="rId14" imgW="457200" imgH="177480" progId="Equation.DSMT4">
                  <p:embed/>
                </p:oleObj>
              </mc:Choice>
              <mc:Fallback>
                <p:oleObj name="Equation" r:id="rId14" imgW="457200" imgH="177480" progId="Equation.DSMT4">
                  <p:embed/>
                  <p:pic>
                    <p:nvPicPr>
                      <p:cNvPr id="14347" name="Object 410"/>
                      <p:cNvPicPr>
                        <a:picLocks noChangeAspect="1" noChangeArrowheads="1"/>
                      </p:cNvPicPr>
                      <p:nvPr/>
                    </p:nvPicPr>
                    <p:blipFill>
                      <a:blip r:embed="rId15"/>
                      <a:srcRect/>
                      <a:stretch>
                        <a:fillRect/>
                      </a:stretch>
                    </p:blipFill>
                    <p:spPr bwMode="auto">
                      <a:xfrm>
                        <a:off x="933450" y="3035300"/>
                        <a:ext cx="1157288"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8" name="AutoShape 414"/>
          <p:cNvSpPr>
            <a:spLocks noChangeArrowheads="1"/>
          </p:cNvSpPr>
          <p:nvPr/>
        </p:nvSpPr>
        <p:spPr bwMode="auto">
          <a:xfrm>
            <a:off x="800100" y="4552950"/>
            <a:ext cx="7581900" cy="1524000"/>
          </a:xfrm>
          <a:prstGeom prst="roundRect">
            <a:avLst>
              <a:gd name="adj" fmla="val 16667"/>
            </a:avLst>
          </a:prstGeom>
          <a:solidFill>
            <a:srgbClr val="CCFFFF"/>
          </a:solidFill>
          <a:ln>
            <a:noFill/>
          </a:ln>
          <a:effectLst>
            <a:prstShdw prst="shdw17" dist="17961" dir="13500000">
              <a:srgbClr val="7A9999"/>
            </a:prstShdw>
          </a:effectLst>
          <a:extLst>
            <a:ext uri="{91240B29-F687-4F45-9708-019B960494DF}">
              <a14:hiddenLine xmlns:a14="http://schemas.microsoft.com/office/drawing/2010/main" w="12700">
                <a:solidFill>
                  <a:schemeClr val="tx1"/>
                </a:solidFill>
                <a:round/>
                <a:headEnd type="none" w="sm" len="sm"/>
                <a:tailEnd type="none" w="sm" len="sm"/>
              </a14:hiddenLine>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aphicFrame>
        <p:nvGraphicFramePr>
          <p:cNvPr id="14349" name="Object 412"/>
          <p:cNvGraphicFramePr>
            <a:graphicFrameLocks noChangeAspect="1"/>
          </p:cNvGraphicFramePr>
          <p:nvPr>
            <p:extLst>
              <p:ext uri="{D42A27DB-BD31-4B8C-83A1-F6EECF244321}">
                <p14:modId xmlns:p14="http://schemas.microsoft.com/office/powerpoint/2010/main" val="3360646001"/>
              </p:ext>
            </p:extLst>
          </p:nvPr>
        </p:nvGraphicFramePr>
        <p:xfrm>
          <a:off x="979488" y="4732338"/>
          <a:ext cx="3379787" cy="1187450"/>
        </p:xfrm>
        <a:graphic>
          <a:graphicData uri="http://schemas.openxmlformats.org/presentationml/2006/ole">
            <mc:AlternateContent xmlns:mc="http://schemas.openxmlformats.org/markup-compatibility/2006">
              <mc:Choice xmlns:v="urn:schemas-microsoft-com:vml" Requires="v">
                <p:oleObj spid="_x0000_s16392" name="Equation" r:id="rId16" imgW="1333440" imgH="469800" progId="Equation.DSMT4">
                  <p:embed/>
                </p:oleObj>
              </mc:Choice>
              <mc:Fallback>
                <p:oleObj name="Equation" r:id="rId16" imgW="1333440" imgH="469800" progId="Equation.DSMT4">
                  <p:embed/>
                  <p:pic>
                    <p:nvPicPr>
                      <p:cNvPr id="14349" name="Object 412"/>
                      <p:cNvPicPr>
                        <a:picLocks noChangeAspect="1" noChangeArrowheads="1"/>
                      </p:cNvPicPr>
                      <p:nvPr/>
                    </p:nvPicPr>
                    <p:blipFill>
                      <a:blip r:embed="rId17"/>
                      <a:srcRect/>
                      <a:stretch>
                        <a:fillRect/>
                      </a:stretch>
                    </p:blipFill>
                    <p:spPr bwMode="auto">
                      <a:xfrm>
                        <a:off x="979488" y="4732338"/>
                        <a:ext cx="3379787"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0" name="Object 413"/>
          <p:cNvGraphicFramePr>
            <a:graphicFrameLocks noChangeAspect="1"/>
          </p:cNvGraphicFramePr>
          <p:nvPr>
            <p:extLst>
              <p:ext uri="{D42A27DB-BD31-4B8C-83A1-F6EECF244321}">
                <p14:modId xmlns:p14="http://schemas.microsoft.com/office/powerpoint/2010/main" val="1425539731"/>
              </p:ext>
            </p:extLst>
          </p:nvPr>
        </p:nvGraphicFramePr>
        <p:xfrm>
          <a:off x="4846638" y="4732338"/>
          <a:ext cx="3381375" cy="1187450"/>
        </p:xfrm>
        <a:graphic>
          <a:graphicData uri="http://schemas.openxmlformats.org/presentationml/2006/ole">
            <mc:AlternateContent xmlns:mc="http://schemas.openxmlformats.org/markup-compatibility/2006">
              <mc:Choice xmlns:v="urn:schemas-microsoft-com:vml" Requires="v">
                <p:oleObj spid="_x0000_s16393" name="Equation" r:id="rId18" imgW="1333440" imgH="469800" progId="Equation.DSMT4">
                  <p:embed/>
                </p:oleObj>
              </mc:Choice>
              <mc:Fallback>
                <p:oleObj name="Equation" r:id="rId18" imgW="1333440" imgH="469800" progId="Equation.DSMT4">
                  <p:embed/>
                  <p:pic>
                    <p:nvPicPr>
                      <p:cNvPr id="14350" name="Object 413"/>
                      <p:cNvPicPr>
                        <a:picLocks noChangeAspect="1" noChangeArrowheads="1"/>
                      </p:cNvPicPr>
                      <p:nvPr/>
                    </p:nvPicPr>
                    <p:blipFill>
                      <a:blip r:embed="rId19"/>
                      <a:srcRect/>
                      <a:stretch>
                        <a:fillRect/>
                      </a:stretch>
                    </p:blipFill>
                    <p:spPr bwMode="auto">
                      <a:xfrm>
                        <a:off x="4846638" y="4732338"/>
                        <a:ext cx="3381375"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strips dir="l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102722"/>
                                        </p:tgtEl>
                                        <p:attrNameLst>
                                          <p:attrName>style.visibility</p:attrName>
                                        </p:attrNameLst>
                                      </p:cBhvr>
                                      <p:to>
                                        <p:strVal val="visible"/>
                                      </p:to>
                                    </p:set>
                                  </p:childTnLst>
                                  <p:subTnLst>
                                    <p:set>
                                      <p:cBhvr override="childStyle">
                                        <p:cTn dur="1" fill="hold" display="0" masterRel="nextClick" afterEffect="1"/>
                                        <p:tgtEl>
                                          <p:spTgt spid="10272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102801"/>
                                        </p:tgtEl>
                                        <p:attrNameLst>
                                          <p:attrName>style.visibility</p:attrName>
                                        </p:attrNameLst>
                                      </p:cBhvr>
                                      <p:to>
                                        <p:strVal val="visible"/>
                                      </p:to>
                                    </p:set>
                                    <p:animEffect transition="in" filter="wipe(left)">
                                      <p:cBhvr>
                                        <p:cTn id="11" dur="500"/>
                                        <p:tgtEl>
                                          <p:spTgt spid="102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43"/>
          <p:cNvSpPr txBox="1">
            <a:spLocks noChangeArrowheads="1"/>
          </p:cNvSpPr>
          <p:nvPr/>
        </p:nvSpPr>
        <p:spPr bwMode="auto">
          <a:xfrm>
            <a:off x="612775" y="558442"/>
            <a:ext cx="8131175"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sz="2800" dirty="0">
                <a:solidFill>
                  <a:srgbClr val="FF0000"/>
                </a:solidFill>
                <a:latin typeface="Times New Roman" pitchFamily="18" charset="0"/>
                <a:ea typeface="黑体" pitchFamily="2" charset="-122"/>
              </a:rPr>
              <a:t>理想气体恒温过程</a:t>
            </a:r>
            <a:r>
              <a:rPr kumimoji="1" lang="en-US" altLang="zh-CN" sz="2800" dirty="0">
                <a:solidFill>
                  <a:srgbClr val="FF0000"/>
                </a:solidFill>
                <a:latin typeface="Times New Roman" pitchFamily="18" charset="0"/>
                <a:ea typeface="黑体" pitchFamily="2" charset="-122"/>
              </a:rPr>
              <a:t>(isothermal process of ideal gas)</a:t>
            </a:r>
            <a:r>
              <a:rPr kumimoji="1" lang="zh-CN" altLang="en-US" sz="2800" dirty="0">
                <a:solidFill>
                  <a:srgbClr val="FF0000"/>
                </a:solidFill>
                <a:latin typeface="Times New Roman" pitchFamily="18" charset="0"/>
                <a:ea typeface="黑体" pitchFamily="2" charset="-122"/>
              </a:rPr>
              <a:t>  </a:t>
            </a:r>
            <a:endParaRPr kumimoji="1" lang="en-US" altLang="zh-CN" sz="2800" dirty="0">
              <a:solidFill>
                <a:srgbClr val="FF0000"/>
              </a:solidFill>
              <a:latin typeface="Times New Roman" pitchFamily="18" charset="0"/>
              <a:ea typeface="黑体" pitchFamily="2" charset="-122"/>
            </a:endParaRPr>
          </a:p>
          <a:p>
            <a:pPr algn="just" eaLnBrk="1" hangingPunct="1">
              <a:spcBef>
                <a:spcPct val="0"/>
              </a:spcBef>
              <a:buClrTx/>
              <a:buSzTx/>
              <a:buFontTx/>
              <a:buNone/>
            </a:pPr>
            <a:r>
              <a:rPr kumimoji="1" lang="en-US" altLang="zh-CN" sz="2800" i="1" dirty="0">
                <a:solidFill>
                  <a:srgbClr val="FF0000"/>
                </a:solidFill>
                <a:latin typeface="Times New Roman" pitchFamily="18" charset="0"/>
                <a:ea typeface="黑体" pitchFamily="2" charset="-122"/>
              </a:rPr>
              <a:t>                       </a:t>
            </a:r>
            <a:r>
              <a:rPr kumimoji="1" lang="en-US" altLang="zh-CN" sz="2800" b="0" i="1" dirty="0">
                <a:solidFill>
                  <a:srgbClr val="FF0000"/>
                </a:solidFill>
                <a:latin typeface="Times New Roman" pitchFamily="18" charset="0"/>
                <a:ea typeface="黑体" pitchFamily="2" charset="-122"/>
              </a:rPr>
              <a:t>T</a:t>
            </a:r>
            <a:r>
              <a:rPr kumimoji="1" lang="zh-CN" altLang="en-US" sz="2800" b="0" dirty="0">
                <a:solidFill>
                  <a:srgbClr val="FF0000"/>
                </a:solidFill>
                <a:latin typeface="Times New Roman" pitchFamily="18" charset="0"/>
                <a:ea typeface="黑体" pitchFamily="2" charset="-122"/>
              </a:rPr>
              <a:t> </a:t>
            </a:r>
            <a:r>
              <a:rPr kumimoji="1" lang="en-US" altLang="zh-CN" sz="2800" b="0" dirty="0">
                <a:solidFill>
                  <a:srgbClr val="FF0000"/>
                </a:solidFill>
                <a:latin typeface="Times New Roman" pitchFamily="18" charset="0"/>
                <a:ea typeface="黑体" pitchFamily="2" charset="-122"/>
              </a:rPr>
              <a:t>=</a:t>
            </a:r>
            <a:r>
              <a:rPr kumimoji="1" lang="en-US" altLang="zh-CN" sz="2800" b="0" i="1" dirty="0">
                <a:solidFill>
                  <a:srgbClr val="FF0000"/>
                </a:solidFill>
                <a:latin typeface="Times New Roman" pitchFamily="18" charset="0"/>
                <a:ea typeface="黑体" pitchFamily="2" charset="-122"/>
              </a:rPr>
              <a:t> T</a:t>
            </a:r>
            <a:r>
              <a:rPr kumimoji="1" lang="en-US" altLang="zh-CN" sz="2800" b="0" baseline="-25000" dirty="0">
                <a:solidFill>
                  <a:srgbClr val="FF0000"/>
                </a:solidFill>
                <a:latin typeface="Times New Roman" pitchFamily="18" charset="0"/>
                <a:ea typeface="黑体" pitchFamily="2" charset="-122"/>
              </a:rPr>
              <a:t>1</a:t>
            </a:r>
            <a:r>
              <a:rPr kumimoji="1" lang="en-US" altLang="zh-CN" sz="2800" b="0" dirty="0">
                <a:solidFill>
                  <a:srgbClr val="FF0000"/>
                </a:solidFill>
                <a:latin typeface="Times New Roman" pitchFamily="18" charset="0"/>
                <a:ea typeface="黑体" pitchFamily="2" charset="-122"/>
              </a:rPr>
              <a:t> = </a:t>
            </a:r>
            <a:r>
              <a:rPr kumimoji="1" lang="en-US" altLang="zh-CN" sz="2800" b="0" i="1" dirty="0">
                <a:solidFill>
                  <a:srgbClr val="FF0000"/>
                </a:solidFill>
                <a:latin typeface="Times New Roman" pitchFamily="18" charset="0"/>
                <a:ea typeface="黑体" pitchFamily="2" charset="-122"/>
              </a:rPr>
              <a:t>T</a:t>
            </a:r>
            <a:r>
              <a:rPr kumimoji="1" lang="en-US" altLang="zh-CN" sz="2800" b="0" baseline="-25000" dirty="0">
                <a:solidFill>
                  <a:srgbClr val="FF0000"/>
                </a:solidFill>
                <a:latin typeface="Times New Roman" pitchFamily="18" charset="0"/>
                <a:ea typeface="黑体" pitchFamily="2" charset="-122"/>
              </a:rPr>
              <a:t>2</a:t>
            </a:r>
            <a:r>
              <a:rPr kumimoji="1" lang="en-US" altLang="zh-CN" sz="2800" b="0" dirty="0">
                <a:solidFill>
                  <a:srgbClr val="FF0000"/>
                </a:solidFill>
                <a:latin typeface="Times New Roman" pitchFamily="18" charset="0"/>
                <a:ea typeface="黑体" pitchFamily="2" charset="-122"/>
              </a:rPr>
              <a:t> = </a:t>
            </a:r>
            <a:r>
              <a:rPr kumimoji="1" lang="en-US" altLang="zh-CN" sz="2800" b="0" i="1" dirty="0">
                <a:solidFill>
                  <a:srgbClr val="FF0000"/>
                </a:solidFill>
                <a:latin typeface="Times New Roman" pitchFamily="18" charset="0"/>
                <a:ea typeface="黑体" pitchFamily="2" charset="-122"/>
              </a:rPr>
              <a:t>T</a:t>
            </a:r>
            <a:r>
              <a:rPr kumimoji="1" lang="zh-CN" altLang="en-US" sz="2800" baseline="-25000" dirty="0">
                <a:solidFill>
                  <a:srgbClr val="FF0000"/>
                </a:solidFill>
                <a:latin typeface="Times New Roman" pitchFamily="18" charset="0"/>
                <a:ea typeface="黑体" pitchFamily="2" charset="-122"/>
              </a:rPr>
              <a:t>环</a:t>
            </a:r>
            <a:endParaRPr kumimoji="1" lang="zh-CN" altLang="en-US" sz="2400" dirty="0">
              <a:latin typeface="Times New Roman" pitchFamily="18" charset="0"/>
              <a:ea typeface="黑体" pitchFamily="2" charset="-122"/>
            </a:endParaRPr>
          </a:p>
        </p:txBody>
      </p:sp>
      <p:graphicFrame>
        <p:nvGraphicFramePr>
          <p:cNvPr id="15363" name="Object 267"/>
          <p:cNvGraphicFramePr>
            <a:graphicFrameLocks noChangeAspect="1"/>
          </p:cNvGraphicFramePr>
          <p:nvPr>
            <p:extLst>
              <p:ext uri="{D42A27DB-BD31-4B8C-83A1-F6EECF244321}">
                <p14:modId xmlns:p14="http://schemas.microsoft.com/office/powerpoint/2010/main" val="1344446294"/>
              </p:ext>
            </p:extLst>
          </p:nvPr>
        </p:nvGraphicFramePr>
        <p:xfrm>
          <a:off x="912034" y="2404230"/>
          <a:ext cx="2257425" cy="509588"/>
        </p:xfrm>
        <a:graphic>
          <a:graphicData uri="http://schemas.openxmlformats.org/presentationml/2006/ole">
            <mc:AlternateContent xmlns:mc="http://schemas.openxmlformats.org/markup-compatibility/2006">
              <mc:Choice xmlns:v="urn:schemas-microsoft-com:vml" Requires="v">
                <p:oleObj spid="_x0000_s17410" name="Equation" r:id="rId3" imgW="1002960" imgH="228600" progId="Equation.DSMT4">
                  <p:embed/>
                </p:oleObj>
              </mc:Choice>
              <mc:Fallback>
                <p:oleObj name="Equation" r:id="rId3" imgW="1002960" imgH="228600" progId="Equation.DSMT4">
                  <p:embed/>
                  <p:pic>
                    <p:nvPicPr>
                      <p:cNvPr id="15363" name="Object 267"/>
                      <p:cNvPicPr>
                        <a:picLocks noChangeAspect="1" noChangeArrowheads="1"/>
                      </p:cNvPicPr>
                      <p:nvPr/>
                    </p:nvPicPr>
                    <p:blipFill>
                      <a:blip r:embed="rId4"/>
                      <a:srcRect/>
                      <a:stretch>
                        <a:fillRect/>
                      </a:stretch>
                    </p:blipFill>
                    <p:spPr bwMode="auto">
                      <a:xfrm>
                        <a:off x="912034" y="2404230"/>
                        <a:ext cx="2257425"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700" name="Oval 276"/>
          <p:cNvSpPr>
            <a:spLocks noChangeArrowheads="1"/>
          </p:cNvSpPr>
          <p:nvPr/>
        </p:nvSpPr>
        <p:spPr bwMode="auto">
          <a:xfrm>
            <a:off x="1257300" y="1578350"/>
            <a:ext cx="2228850" cy="580674"/>
          </a:xfrm>
          <a:prstGeom prst="ellipse">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lgn="l">
              <a:defRPr/>
            </a:pPr>
            <a:endParaRPr lang="zh-CN" altLang="en-US"/>
          </a:p>
        </p:txBody>
      </p:sp>
      <p:sp>
        <p:nvSpPr>
          <p:cNvPr id="103701" name="Oval 277"/>
          <p:cNvSpPr>
            <a:spLocks noChangeArrowheads="1"/>
          </p:cNvSpPr>
          <p:nvPr/>
        </p:nvSpPr>
        <p:spPr bwMode="auto">
          <a:xfrm>
            <a:off x="4933950" y="1549317"/>
            <a:ext cx="2228850" cy="638741"/>
          </a:xfrm>
          <a:prstGeom prst="ellipse">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lgn="l">
              <a:defRPr/>
            </a:pPr>
            <a:endParaRPr lang="zh-CN" altLang="en-US"/>
          </a:p>
        </p:txBody>
      </p:sp>
      <p:sp>
        <p:nvSpPr>
          <p:cNvPr id="103702" name="Text Box 278"/>
          <p:cNvSpPr txBox="1">
            <a:spLocks noChangeArrowheads="1"/>
          </p:cNvSpPr>
          <p:nvPr/>
        </p:nvSpPr>
        <p:spPr bwMode="auto">
          <a:xfrm>
            <a:off x="1657350" y="1552774"/>
            <a:ext cx="14128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defRPr/>
            </a:pPr>
            <a:r>
              <a:rPr kumimoji="1" lang="en-US" altLang="zh-CN" b="0" i="1" dirty="0">
                <a:solidFill>
                  <a:srgbClr val="FF0000"/>
                </a:solidFill>
                <a:effectLst>
                  <a:outerShdw blurRad="38100" dist="38100" dir="2700000" algn="tl">
                    <a:srgbClr val="C0C0C0"/>
                  </a:outerShdw>
                </a:effectLst>
              </a:rPr>
              <a:t>p</a:t>
            </a:r>
            <a:r>
              <a:rPr kumimoji="1" lang="en-US" altLang="zh-CN" b="0" baseline="-25000" dirty="0">
                <a:solidFill>
                  <a:srgbClr val="FF0000"/>
                </a:solidFill>
                <a:effectLst>
                  <a:outerShdw blurRad="38100" dist="38100" dir="2700000" algn="tl">
                    <a:srgbClr val="C0C0C0"/>
                  </a:outerShdw>
                </a:effectLst>
              </a:rPr>
              <a:t>1</a:t>
            </a:r>
            <a:r>
              <a:rPr kumimoji="1" lang="en-US" altLang="zh-CN" b="0" dirty="0">
                <a:solidFill>
                  <a:srgbClr val="FF0000"/>
                </a:solidFill>
                <a:effectLst>
                  <a:outerShdw blurRad="38100" dist="38100" dir="2700000" algn="tl">
                    <a:srgbClr val="C0C0C0"/>
                  </a:outerShdw>
                </a:effectLst>
              </a:rPr>
              <a:t>, </a:t>
            </a:r>
            <a:r>
              <a:rPr kumimoji="1" lang="en-US" altLang="zh-CN" b="0" i="1" dirty="0">
                <a:solidFill>
                  <a:srgbClr val="FF0000"/>
                </a:solidFill>
                <a:effectLst>
                  <a:outerShdw blurRad="38100" dist="38100" dir="2700000" algn="tl">
                    <a:srgbClr val="C0C0C0"/>
                  </a:outerShdw>
                </a:effectLst>
              </a:rPr>
              <a:t>V</a:t>
            </a:r>
            <a:r>
              <a:rPr kumimoji="1" lang="en-US" altLang="zh-CN" b="0" baseline="-25000" dirty="0">
                <a:solidFill>
                  <a:srgbClr val="FF0000"/>
                </a:solidFill>
                <a:effectLst>
                  <a:outerShdw blurRad="38100" dist="38100" dir="2700000" algn="tl">
                    <a:srgbClr val="C0C0C0"/>
                  </a:outerShdw>
                </a:effectLst>
              </a:rPr>
              <a:t>1</a:t>
            </a:r>
            <a:r>
              <a:rPr kumimoji="1" lang="en-US" altLang="zh-CN" b="0" dirty="0">
                <a:solidFill>
                  <a:srgbClr val="FF0000"/>
                </a:solidFill>
                <a:effectLst>
                  <a:outerShdw blurRad="38100" dist="38100" dir="2700000" algn="tl">
                    <a:srgbClr val="C0C0C0"/>
                  </a:outerShdw>
                </a:effectLst>
              </a:rPr>
              <a:t>, </a:t>
            </a:r>
            <a:r>
              <a:rPr kumimoji="1" lang="en-US" altLang="zh-CN" b="0" i="1" dirty="0">
                <a:solidFill>
                  <a:srgbClr val="FF0000"/>
                </a:solidFill>
                <a:effectLst>
                  <a:outerShdw blurRad="38100" dist="38100" dir="2700000" algn="tl">
                    <a:srgbClr val="C0C0C0"/>
                  </a:outerShdw>
                </a:effectLst>
              </a:rPr>
              <a:t>T</a:t>
            </a:r>
            <a:endParaRPr kumimoji="1" lang="en-US" altLang="zh-CN" sz="2400" b="0" dirty="0"/>
          </a:p>
        </p:txBody>
      </p:sp>
      <p:sp>
        <p:nvSpPr>
          <p:cNvPr id="103703" name="Text Box 279"/>
          <p:cNvSpPr txBox="1">
            <a:spLocks noChangeArrowheads="1"/>
          </p:cNvSpPr>
          <p:nvPr/>
        </p:nvSpPr>
        <p:spPr bwMode="auto">
          <a:xfrm>
            <a:off x="5353050" y="1552774"/>
            <a:ext cx="14128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defRPr/>
            </a:pPr>
            <a:r>
              <a:rPr kumimoji="1" lang="en-US" altLang="zh-CN" b="0" i="1" dirty="0">
                <a:solidFill>
                  <a:srgbClr val="FF0000"/>
                </a:solidFill>
                <a:effectLst>
                  <a:outerShdw blurRad="38100" dist="38100" dir="2700000" algn="tl">
                    <a:srgbClr val="C0C0C0"/>
                  </a:outerShdw>
                </a:effectLst>
              </a:rPr>
              <a:t>p</a:t>
            </a:r>
            <a:r>
              <a:rPr kumimoji="1" lang="en-US" altLang="zh-CN" b="0" baseline="-25000" dirty="0">
                <a:solidFill>
                  <a:srgbClr val="FF0000"/>
                </a:solidFill>
                <a:effectLst>
                  <a:outerShdw blurRad="38100" dist="38100" dir="2700000" algn="tl">
                    <a:srgbClr val="C0C0C0"/>
                  </a:outerShdw>
                </a:effectLst>
              </a:rPr>
              <a:t>2</a:t>
            </a:r>
            <a:r>
              <a:rPr kumimoji="1" lang="en-US" altLang="zh-CN" b="0" dirty="0">
                <a:solidFill>
                  <a:srgbClr val="FF0000"/>
                </a:solidFill>
                <a:effectLst>
                  <a:outerShdw blurRad="38100" dist="38100" dir="2700000" algn="tl">
                    <a:srgbClr val="C0C0C0"/>
                  </a:outerShdw>
                </a:effectLst>
              </a:rPr>
              <a:t>, </a:t>
            </a:r>
            <a:r>
              <a:rPr kumimoji="1" lang="en-US" altLang="zh-CN" b="0" i="1" dirty="0">
                <a:solidFill>
                  <a:srgbClr val="FF0000"/>
                </a:solidFill>
                <a:effectLst>
                  <a:outerShdw blurRad="38100" dist="38100" dir="2700000" algn="tl">
                    <a:srgbClr val="C0C0C0"/>
                  </a:outerShdw>
                </a:effectLst>
              </a:rPr>
              <a:t>V</a:t>
            </a:r>
            <a:r>
              <a:rPr kumimoji="1" lang="en-US" altLang="zh-CN" b="0" baseline="-25000" dirty="0">
                <a:solidFill>
                  <a:srgbClr val="FF0000"/>
                </a:solidFill>
                <a:effectLst>
                  <a:outerShdw blurRad="38100" dist="38100" dir="2700000" algn="tl">
                    <a:srgbClr val="C0C0C0"/>
                  </a:outerShdw>
                </a:effectLst>
              </a:rPr>
              <a:t>2</a:t>
            </a:r>
            <a:r>
              <a:rPr kumimoji="1" lang="en-US" altLang="zh-CN" b="0" dirty="0">
                <a:solidFill>
                  <a:srgbClr val="FF0000"/>
                </a:solidFill>
                <a:effectLst>
                  <a:outerShdw blurRad="38100" dist="38100" dir="2700000" algn="tl">
                    <a:srgbClr val="C0C0C0"/>
                  </a:outerShdw>
                </a:effectLst>
              </a:rPr>
              <a:t>, </a:t>
            </a:r>
            <a:r>
              <a:rPr kumimoji="1" lang="en-US" altLang="zh-CN" b="0" i="1" dirty="0">
                <a:solidFill>
                  <a:srgbClr val="FF0000"/>
                </a:solidFill>
                <a:effectLst>
                  <a:outerShdw blurRad="38100" dist="38100" dir="2700000" algn="tl">
                    <a:srgbClr val="C0C0C0"/>
                  </a:outerShdw>
                </a:effectLst>
              </a:rPr>
              <a:t>T</a:t>
            </a:r>
            <a:endParaRPr kumimoji="1" lang="en-US" altLang="zh-CN" sz="2400" b="0" dirty="0"/>
          </a:p>
        </p:txBody>
      </p:sp>
      <p:sp>
        <p:nvSpPr>
          <p:cNvPr id="103706" name="AutoShape 282"/>
          <p:cNvSpPr>
            <a:spLocks noChangeArrowheads="1"/>
          </p:cNvSpPr>
          <p:nvPr/>
        </p:nvSpPr>
        <p:spPr bwMode="auto">
          <a:xfrm>
            <a:off x="3657600" y="1783085"/>
            <a:ext cx="1166813" cy="218828"/>
          </a:xfrm>
          <a:prstGeom prst="homePlate">
            <a:avLst>
              <a:gd name="adj" fmla="val 82770"/>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defRPr/>
            </a:pPr>
            <a:endParaRPr lang="zh-CN" altLang="en-US"/>
          </a:p>
        </p:txBody>
      </p:sp>
      <p:graphicFrame>
        <p:nvGraphicFramePr>
          <p:cNvPr id="103712" name="Object 288"/>
          <p:cNvGraphicFramePr>
            <a:graphicFrameLocks noChangeAspect="1"/>
          </p:cNvGraphicFramePr>
          <p:nvPr>
            <p:extLst>
              <p:ext uri="{D42A27DB-BD31-4B8C-83A1-F6EECF244321}">
                <p14:modId xmlns:p14="http://schemas.microsoft.com/office/powerpoint/2010/main" val="2683863995"/>
              </p:ext>
            </p:extLst>
          </p:nvPr>
        </p:nvGraphicFramePr>
        <p:xfrm>
          <a:off x="1821736" y="4736766"/>
          <a:ext cx="5154559" cy="545363"/>
        </p:xfrm>
        <a:graphic>
          <a:graphicData uri="http://schemas.openxmlformats.org/presentationml/2006/ole">
            <mc:AlternateContent xmlns:mc="http://schemas.openxmlformats.org/markup-compatibility/2006">
              <mc:Choice xmlns:v="urn:schemas-microsoft-com:vml" Requires="v">
                <p:oleObj spid="_x0000_s17411" name="Equation" r:id="rId5" imgW="2286000" imgH="241200" progId="Equation.DSMT4">
                  <p:embed/>
                </p:oleObj>
              </mc:Choice>
              <mc:Fallback>
                <p:oleObj name="Equation" r:id="rId5" imgW="2286000" imgH="241200" progId="Equation.DSMT4">
                  <p:embed/>
                  <p:pic>
                    <p:nvPicPr>
                      <p:cNvPr id="103712" name="Object 288"/>
                      <p:cNvPicPr>
                        <a:picLocks noChangeAspect="1" noChangeArrowheads="1"/>
                      </p:cNvPicPr>
                      <p:nvPr/>
                    </p:nvPicPr>
                    <p:blipFill>
                      <a:blip r:embed="rId6"/>
                      <a:srcRect/>
                      <a:stretch>
                        <a:fillRect/>
                      </a:stretch>
                    </p:blipFill>
                    <p:spPr bwMode="auto">
                      <a:xfrm>
                        <a:off x="1821736" y="4736766"/>
                        <a:ext cx="5154559" cy="54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3" name="对象 1"/>
          <p:cNvGraphicFramePr>
            <a:graphicFrameLocks noChangeAspect="1"/>
          </p:cNvGraphicFramePr>
          <p:nvPr>
            <p:extLst>
              <p:ext uri="{D42A27DB-BD31-4B8C-83A1-F6EECF244321}">
                <p14:modId xmlns:p14="http://schemas.microsoft.com/office/powerpoint/2010/main" val="1125925222"/>
              </p:ext>
            </p:extLst>
          </p:nvPr>
        </p:nvGraphicFramePr>
        <p:xfrm>
          <a:off x="912034" y="2942852"/>
          <a:ext cx="7405688" cy="1606550"/>
        </p:xfrm>
        <a:graphic>
          <a:graphicData uri="http://schemas.openxmlformats.org/presentationml/2006/ole">
            <mc:AlternateContent xmlns:mc="http://schemas.openxmlformats.org/markup-compatibility/2006">
              <mc:Choice xmlns:v="urn:schemas-microsoft-com:vml" Requires="v">
                <p:oleObj spid="_x0000_s17412" name="Equation" r:id="rId7" imgW="3276360" imgH="711000" progId="Equation.DSMT4">
                  <p:embed/>
                </p:oleObj>
              </mc:Choice>
              <mc:Fallback>
                <p:oleObj name="Equation" r:id="rId7" imgW="3276360" imgH="711000" progId="Equation.DSMT4">
                  <p:embed/>
                  <p:pic>
                    <p:nvPicPr>
                      <p:cNvPr id="15373" name="对象 1"/>
                      <p:cNvPicPr>
                        <a:picLocks noChangeAspect="1" noChangeArrowheads="1"/>
                      </p:cNvPicPr>
                      <p:nvPr/>
                    </p:nvPicPr>
                    <p:blipFill>
                      <a:blip r:embed="rId8"/>
                      <a:srcRect/>
                      <a:stretch>
                        <a:fillRect/>
                      </a:stretch>
                    </p:blipFill>
                    <p:spPr bwMode="auto">
                      <a:xfrm>
                        <a:off x="912034" y="2942852"/>
                        <a:ext cx="7405688" cy="160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21">
            <a:extLst>
              <a:ext uri="{FF2B5EF4-FFF2-40B4-BE49-F238E27FC236}">
                <a16:creationId xmlns:a16="http://schemas.microsoft.com/office/drawing/2014/main" id="{136251A8-7B09-4194-AA0C-68D5F8513323}"/>
              </a:ext>
            </a:extLst>
          </p:cNvPr>
          <p:cNvGraphicFramePr>
            <a:graphicFrameLocks noChangeAspect="1"/>
          </p:cNvGraphicFramePr>
          <p:nvPr>
            <p:extLst>
              <p:ext uri="{D42A27DB-BD31-4B8C-83A1-F6EECF244321}">
                <p14:modId xmlns:p14="http://schemas.microsoft.com/office/powerpoint/2010/main" val="2111868265"/>
              </p:ext>
            </p:extLst>
          </p:nvPr>
        </p:nvGraphicFramePr>
        <p:xfrm>
          <a:off x="912034" y="5387418"/>
          <a:ext cx="7532656" cy="1006920"/>
        </p:xfrm>
        <a:graphic>
          <a:graphicData uri="http://schemas.openxmlformats.org/presentationml/2006/ole">
            <mc:AlternateContent xmlns:mc="http://schemas.openxmlformats.org/markup-compatibility/2006">
              <mc:Choice xmlns:v="urn:schemas-microsoft-com:vml" Requires="v">
                <p:oleObj spid="_x0000_s17413" name="Equation" r:id="rId9" imgW="3403440" imgH="457200" progId="Equation.DSMT4">
                  <p:embed/>
                </p:oleObj>
              </mc:Choice>
              <mc:Fallback>
                <p:oleObj name="Equation" r:id="rId9" imgW="3403440" imgH="457200" progId="Equation.DSMT4">
                  <p:embed/>
                  <p:pic>
                    <p:nvPicPr>
                      <p:cNvPr id="15" name="Object 21">
                        <a:extLst>
                          <a:ext uri="{FF2B5EF4-FFF2-40B4-BE49-F238E27FC236}">
                            <a16:creationId xmlns:a16="http://schemas.microsoft.com/office/drawing/2014/main" id="{136251A8-7B09-4194-AA0C-68D5F8513323}"/>
                          </a:ext>
                        </a:extLst>
                      </p:cNvPr>
                      <p:cNvPicPr>
                        <a:picLocks noChangeAspect="1" noChangeArrowheads="1"/>
                      </p:cNvPicPr>
                      <p:nvPr/>
                    </p:nvPicPr>
                    <p:blipFill>
                      <a:blip r:embed="rId10"/>
                      <a:srcRect/>
                      <a:stretch>
                        <a:fillRect/>
                      </a:stretch>
                    </p:blipFill>
                    <p:spPr bwMode="auto">
                      <a:xfrm>
                        <a:off x="912034" y="5387418"/>
                        <a:ext cx="7532656" cy="1006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47"/>
          <p:cNvGrpSpPr>
            <a:grpSpLocks/>
          </p:cNvGrpSpPr>
          <p:nvPr/>
        </p:nvGrpSpPr>
        <p:grpSpPr bwMode="auto">
          <a:xfrm>
            <a:off x="2133600" y="5605463"/>
            <a:ext cx="4438650" cy="723900"/>
            <a:chOff x="1344" y="3324"/>
            <a:chExt cx="2796" cy="456"/>
          </a:xfrm>
        </p:grpSpPr>
        <p:sp>
          <p:nvSpPr>
            <p:cNvPr id="21523" name="AutoShape 46"/>
            <p:cNvSpPr>
              <a:spLocks noChangeArrowheads="1"/>
            </p:cNvSpPr>
            <p:nvPr/>
          </p:nvSpPr>
          <p:spPr bwMode="auto">
            <a:xfrm>
              <a:off x="1344" y="3324"/>
              <a:ext cx="2796" cy="456"/>
            </a:xfrm>
            <a:prstGeom prst="roundRect">
              <a:avLst>
                <a:gd name="adj" fmla="val 16667"/>
              </a:avLst>
            </a:prstGeom>
            <a:solidFill>
              <a:srgbClr val="CCFFFF"/>
            </a:solidFill>
            <a:ln>
              <a:noFill/>
            </a:ln>
            <a:effectLst>
              <a:prstShdw prst="shdw17" dist="17961" dir="13500000">
                <a:srgbClr val="7A9999"/>
              </a:prstShdw>
            </a:effectLst>
            <a:extLst>
              <a:ext uri="{91240B29-F687-4F45-9708-019B960494DF}">
                <a14:hiddenLine xmlns:a14="http://schemas.microsoft.com/office/drawing/2010/main" w="12700">
                  <a:solidFill>
                    <a:schemeClr val="tx1"/>
                  </a:solidFill>
                  <a:round/>
                  <a:headEnd type="none" w="sm" len="sm"/>
                  <a:tailEnd type="none" w="sm" len="sm"/>
                </a14:hiddenLine>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12685" name="Text Box 45"/>
            <p:cNvSpPr txBox="1">
              <a:spLocks noChangeArrowheads="1"/>
            </p:cNvSpPr>
            <p:nvPr/>
          </p:nvSpPr>
          <p:spPr bwMode="auto">
            <a:xfrm>
              <a:off x="1469" y="3358"/>
              <a:ext cx="2606"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defRPr/>
              </a:pPr>
              <a:r>
                <a:rPr kumimoji="1" lang="zh-CN" altLang="en-US">
                  <a:solidFill>
                    <a:srgbClr val="0000FF"/>
                  </a:solidFill>
                  <a:effectLst>
                    <a:outerShdw blurRad="38100" dist="38100" dir="2700000" algn="tl">
                      <a:srgbClr val="C0C0C0"/>
                    </a:outerShdw>
                  </a:effectLst>
                  <a:latin typeface="黑体" pitchFamily="2" charset="-122"/>
                  <a:ea typeface="黑体" pitchFamily="2" charset="-122"/>
                </a:rPr>
                <a:t>状态方程  </a:t>
              </a:r>
              <a:r>
                <a:rPr kumimoji="1" lang="zh-CN" altLang="en-US" sz="3200">
                  <a:solidFill>
                    <a:srgbClr val="0000FF"/>
                  </a:solidFill>
                  <a:effectLst>
                    <a:outerShdw blurRad="38100" dist="38100" dir="2700000" algn="tl">
                      <a:srgbClr val="C0C0C0"/>
                    </a:outerShdw>
                  </a:effectLst>
                  <a:latin typeface="黑体" pitchFamily="2" charset="-122"/>
                  <a:ea typeface="黑体" pitchFamily="2" charset="-122"/>
                </a:rPr>
                <a:t>≠</a:t>
              </a:r>
              <a:r>
                <a:rPr kumimoji="1" lang="zh-CN" altLang="en-US">
                  <a:solidFill>
                    <a:srgbClr val="0000FF"/>
                  </a:solidFill>
                  <a:effectLst>
                    <a:outerShdw blurRad="38100" dist="38100" dir="2700000" algn="tl">
                      <a:srgbClr val="C0C0C0"/>
                    </a:outerShdw>
                  </a:effectLst>
                  <a:latin typeface="黑体" pitchFamily="2" charset="-122"/>
                  <a:ea typeface="黑体" pitchFamily="2" charset="-122"/>
                </a:rPr>
                <a:t>　过程方程</a:t>
              </a:r>
              <a:endParaRPr kumimoji="1" lang="zh-CN" altLang="en-US" sz="2400">
                <a:effectLst>
                  <a:outerShdw blurRad="38100" dist="38100" dir="2700000" algn="tl">
                    <a:srgbClr val="C0C0C0"/>
                  </a:outerShdw>
                </a:effectLst>
              </a:endParaRPr>
            </a:p>
          </p:txBody>
        </p:sp>
      </p:grpSp>
      <p:grpSp>
        <p:nvGrpSpPr>
          <p:cNvPr id="21507" name="Group 53"/>
          <p:cNvGrpSpPr>
            <a:grpSpLocks/>
          </p:cNvGrpSpPr>
          <p:nvPr/>
        </p:nvGrpSpPr>
        <p:grpSpPr bwMode="auto">
          <a:xfrm>
            <a:off x="1309688" y="5586413"/>
            <a:ext cx="598487" cy="763587"/>
            <a:chOff x="825" y="3312"/>
            <a:chExt cx="377" cy="481"/>
          </a:xfrm>
        </p:grpSpPr>
        <p:pic>
          <p:nvPicPr>
            <p:cNvPr id="21521" name="Picture 49" descr="BULB_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 y="3312"/>
              <a:ext cx="377"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22" name="Text Box 50"/>
            <p:cNvSpPr txBox="1">
              <a:spLocks noChangeArrowheads="1"/>
            </p:cNvSpPr>
            <p:nvPr/>
          </p:nvSpPr>
          <p:spPr bwMode="auto">
            <a:xfrm>
              <a:off x="853" y="3312"/>
              <a:ext cx="31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zh-CN" altLang="en-US" sz="2400">
                  <a:solidFill>
                    <a:srgbClr val="FF0000"/>
                  </a:solidFill>
                  <a:latin typeface="Times New Roman" pitchFamily="18" charset="0"/>
                  <a:ea typeface="黑体" pitchFamily="2" charset="-122"/>
                </a:rPr>
                <a:t>注</a:t>
              </a:r>
              <a:endParaRPr kumimoji="1" lang="zh-CN" altLang="en-US" sz="2400">
                <a:latin typeface="Times New Roman" pitchFamily="18" charset="0"/>
              </a:endParaRPr>
            </a:p>
          </p:txBody>
        </p:sp>
      </p:grpSp>
      <p:grpSp>
        <p:nvGrpSpPr>
          <p:cNvPr id="21508" name="Group 52"/>
          <p:cNvGrpSpPr>
            <a:grpSpLocks/>
          </p:cNvGrpSpPr>
          <p:nvPr/>
        </p:nvGrpSpPr>
        <p:grpSpPr bwMode="auto">
          <a:xfrm>
            <a:off x="6796088" y="5586413"/>
            <a:ext cx="598487" cy="763587"/>
            <a:chOff x="4281" y="3312"/>
            <a:chExt cx="377" cy="481"/>
          </a:xfrm>
        </p:grpSpPr>
        <p:pic>
          <p:nvPicPr>
            <p:cNvPr id="21519" name="Picture 48" descr="BULB_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1" y="3312"/>
              <a:ext cx="377"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20" name="Text Box 51"/>
            <p:cNvSpPr txBox="1">
              <a:spLocks noChangeArrowheads="1"/>
            </p:cNvSpPr>
            <p:nvPr/>
          </p:nvSpPr>
          <p:spPr bwMode="auto">
            <a:xfrm>
              <a:off x="4309" y="3312"/>
              <a:ext cx="31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zh-CN" altLang="en-US" sz="2400">
                  <a:solidFill>
                    <a:srgbClr val="FF0000"/>
                  </a:solidFill>
                  <a:latin typeface="Times New Roman" pitchFamily="18" charset="0"/>
                  <a:ea typeface="黑体" pitchFamily="2" charset="-122"/>
                </a:rPr>
                <a:t>意</a:t>
              </a:r>
              <a:endParaRPr kumimoji="1" lang="zh-CN" altLang="en-US" sz="2400">
                <a:latin typeface="Times New Roman" pitchFamily="18" charset="0"/>
              </a:endParaRPr>
            </a:p>
          </p:txBody>
        </p:sp>
      </p:grpSp>
      <p:sp>
        <p:nvSpPr>
          <p:cNvPr id="21510" name="TextBox 1"/>
          <p:cNvSpPr txBox="1">
            <a:spLocks noChangeArrowheads="1"/>
          </p:cNvSpPr>
          <p:nvPr/>
        </p:nvSpPr>
        <p:spPr bwMode="auto">
          <a:xfrm>
            <a:off x="4729163" y="1671638"/>
            <a:ext cx="4171950" cy="372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latin typeface="黑体" pitchFamily="2" charset="-122"/>
                <a:ea typeface="黑体" pitchFamily="2" charset="-122"/>
              </a:rPr>
              <a:t>状态方程描述了</a:t>
            </a:r>
            <a:r>
              <a:rPr lang="en-US" altLang="zh-CN" sz="2400" b="0" i="1" dirty="0" err="1">
                <a:solidFill>
                  <a:srgbClr val="000000"/>
                </a:solidFill>
                <a:latin typeface="Times New Roman" pitchFamily="18" charset="0"/>
                <a:ea typeface="黑体" pitchFamily="2" charset="-122"/>
                <a:cs typeface="Times New Roman" pitchFamily="18" charset="0"/>
              </a:rPr>
              <a:t>pVT</a:t>
            </a:r>
            <a:r>
              <a:rPr lang="zh-CN" altLang="en-US" sz="2400" dirty="0">
                <a:latin typeface="黑体" pitchFamily="2" charset="-122"/>
                <a:ea typeface="黑体" pitchFamily="2" charset="-122"/>
              </a:rPr>
              <a:t>空间中的一个曲面，任意平衡态对应曲面上一个点。</a:t>
            </a:r>
            <a:endParaRPr lang="en-US" altLang="zh-CN" sz="2400" dirty="0">
              <a:latin typeface="黑体" pitchFamily="2" charset="-122"/>
              <a:ea typeface="黑体" pitchFamily="2" charset="-122"/>
            </a:endParaRPr>
          </a:p>
          <a:p>
            <a:pPr eaLnBrk="1" hangingPunct="1">
              <a:spcBef>
                <a:spcPts val="1200"/>
              </a:spcBef>
              <a:buClrTx/>
              <a:buSzTx/>
              <a:buFontTx/>
              <a:buNone/>
            </a:pPr>
            <a:r>
              <a:rPr lang="zh-CN" altLang="en-US" sz="2400" dirty="0">
                <a:latin typeface="黑体" pitchFamily="2" charset="-122"/>
                <a:ea typeface="黑体" pitchFamily="2" charset="-122"/>
              </a:rPr>
              <a:t>一个可逆过程在</a:t>
            </a:r>
            <a:r>
              <a:rPr lang="zh-CN" altLang="en-US" sz="2400" dirty="0">
                <a:solidFill>
                  <a:srgbClr val="FF0000"/>
                </a:solidFill>
                <a:latin typeface="黑体" pitchFamily="2" charset="-122"/>
                <a:ea typeface="黑体" pitchFamily="2" charset="-122"/>
              </a:rPr>
              <a:t>曲面上划出一根曲线</a:t>
            </a:r>
            <a:r>
              <a:rPr lang="zh-CN" altLang="en-US" sz="2400" dirty="0">
                <a:latin typeface="黑体" pitchFamily="2" charset="-122"/>
                <a:ea typeface="黑体" pitchFamily="2" charset="-122"/>
              </a:rPr>
              <a:t>，曲线方程就是过程方程。</a:t>
            </a:r>
            <a:endParaRPr lang="en-US" altLang="zh-CN" sz="2400" dirty="0">
              <a:latin typeface="黑体" pitchFamily="2" charset="-122"/>
              <a:ea typeface="黑体" pitchFamily="2" charset="-122"/>
            </a:endParaRPr>
          </a:p>
          <a:p>
            <a:pPr eaLnBrk="1" hangingPunct="1">
              <a:spcBef>
                <a:spcPts val="1200"/>
              </a:spcBef>
              <a:buClrTx/>
              <a:buSzTx/>
              <a:buFontTx/>
              <a:buNone/>
            </a:pPr>
            <a:r>
              <a:rPr lang="zh-CN" altLang="en-US" sz="2400" u="sng" dirty="0">
                <a:solidFill>
                  <a:srgbClr val="000000"/>
                </a:solidFill>
                <a:latin typeface="黑体" pitchFamily="2" charset="-122"/>
                <a:ea typeface="黑体" pitchFamily="2" charset="-122"/>
              </a:rPr>
              <a:t>非平衡态不能在图上画出，因此牵涉到非平衡态的不可逆过程也不能画出</a:t>
            </a:r>
            <a:r>
              <a:rPr lang="zh-CN" altLang="en-US" sz="2400" dirty="0">
                <a:solidFill>
                  <a:srgbClr val="000000"/>
                </a:solidFill>
                <a:latin typeface="黑体" pitchFamily="2" charset="-122"/>
                <a:ea typeface="黑体" pitchFamily="2" charset="-122"/>
              </a:rPr>
              <a:t>。</a:t>
            </a:r>
          </a:p>
        </p:txBody>
      </p:sp>
      <p:grpSp>
        <p:nvGrpSpPr>
          <p:cNvPr id="21511" name="组合 6"/>
          <p:cNvGrpSpPr>
            <a:grpSpLocks/>
          </p:cNvGrpSpPr>
          <p:nvPr/>
        </p:nvGrpSpPr>
        <p:grpSpPr bwMode="auto">
          <a:xfrm>
            <a:off x="574675" y="1647825"/>
            <a:ext cx="4095750" cy="3849688"/>
            <a:chOff x="574675" y="1660525"/>
            <a:chExt cx="4095750" cy="3849688"/>
          </a:xfrm>
        </p:grpSpPr>
        <p:grpSp>
          <p:nvGrpSpPr>
            <p:cNvPr id="21512" name="组合 8"/>
            <p:cNvGrpSpPr>
              <a:grpSpLocks/>
            </p:cNvGrpSpPr>
            <p:nvPr/>
          </p:nvGrpSpPr>
          <p:grpSpPr bwMode="auto">
            <a:xfrm>
              <a:off x="574675" y="1660525"/>
              <a:ext cx="4095750" cy="3849688"/>
              <a:chOff x="2839996" y="4262879"/>
              <a:chExt cx="4095750" cy="3849687"/>
            </a:xfrm>
          </p:grpSpPr>
          <p:pic>
            <p:nvPicPr>
              <p:cNvPr id="21517" name="Picture 69" descr="pv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996" y="4262879"/>
                <a:ext cx="4095750" cy="38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任意多边形 23"/>
              <p:cNvSpPr/>
              <p:nvPr/>
            </p:nvSpPr>
            <p:spPr bwMode="auto">
              <a:xfrm flipH="1">
                <a:off x="4743450" y="5462610"/>
                <a:ext cx="339725" cy="1528763"/>
              </a:xfrm>
              <a:custGeom>
                <a:avLst/>
                <a:gdLst>
                  <a:gd name="connsiteX0" fmla="*/ 0 w 429428"/>
                  <a:gd name="connsiteY0" fmla="*/ 0 h 1528763"/>
                  <a:gd name="connsiteX1" fmla="*/ 428625 w 429428"/>
                  <a:gd name="connsiteY1" fmla="*/ 757238 h 1528763"/>
                  <a:gd name="connsiteX2" fmla="*/ 85725 w 429428"/>
                  <a:gd name="connsiteY2" fmla="*/ 1528763 h 1528763"/>
                </a:gdLst>
                <a:ahLst/>
                <a:cxnLst>
                  <a:cxn ang="0">
                    <a:pos x="connsiteX0" y="connsiteY0"/>
                  </a:cxn>
                  <a:cxn ang="0">
                    <a:pos x="connsiteX1" y="connsiteY1"/>
                  </a:cxn>
                  <a:cxn ang="0">
                    <a:pos x="connsiteX2" y="connsiteY2"/>
                  </a:cxn>
                </a:cxnLst>
                <a:rect l="l" t="t" r="r" b="b"/>
                <a:pathLst>
                  <a:path w="429428" h="1528763">
                    <a:moveTo>
                      <a:pt x="0" y="0"/>
                    </a:moveTo>
                    <a:cubicBezTo>
                      <a:pt x="207169" y="251222"/>
                      <a:pt x="414338" y="502444"/>
                      <a:pt x="428625" y="757238"/>
                    </a:cubicBezTo>
                    <a:cubicBezTo>
                      <a:pt x="442912" y="1012032"/>
                      <a:pt x="264318" y="1270397"/>
                      <a:pt x="85725" y="1528763"/>
                    </a:cubicBezTo>
                  </a:path>
                </a:pathLst>
              </a:custGeom>
              <a:noFill/>
              <a:ln w="28575" cap="flat" cmpd="sng" algn="ctr">
                <a:solidFill>
                  <a:srgbClr val="FF0000"/>
                </a:solidFill>
                <a:prstDash val="solid"/>
                <a:miter lim="800000"/>
                <a:headEnd type="none" w="med" len="med"/>
                <a:tailEnd type="none" w="med" len="med"/>
              </a:ln>
              <a:effectLst/>
              <a:scene3d>
                <a:camera prst="orthographicFront">
                  <a:rot lat="0" lon="0" rev="2400000"/>
                </a:camera>
                <a:lightRig rig="threePt" dir="t"/>
              </a:scene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sp>
          <p:nvSpPr>
            <p:cNvPr id="21513" name="TextBox 1"/>
            <p:cNvSpPr txBox="1">
              <a:spLocks noChangeArrowheads="1"/>
            </p:cNvSpPr>
            <p:nvPr/>
          </p:nvSpPr>
          <p:spPr bwMode="auto">
            <a:xfrm>
              <a:off x="899592" y="2420888"/>
              <a:ext cx="4100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i="1">
                  <a:solidFill>
                    <a:schemeClr val="bg1"/>
                  </a:solidFill>
                  <a:latin typeface="Times New Roman" pitchFamily="18" charset="0"/>
                </a:rPr>
                <a:t>p</a:t>
              </a:r>
            </a:p>
          </p:txBody>
        </p:sp>
        <p:sp>
          <p:nvSpPr>
            <p:cNvPr id="21514" name="TextBox 17"/>
            <p:cNvSpPr txBox="1">
              <a:spLocks noChangeArrowheads="1"/>
            </p:cNvSpPr>
            <p:nvPr/>
          </p:nvSpPr>
          <p:spPr bwMode="auto">
            <a:xfrm>
              <a:off x="3359171" y="4869160"/>
              <a:ext cx="4100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i="1">
                  <a:solidFill>
                    <a:schemeClr val="bg1"/>
                  </a:solidFill>
                  <a:latin typeface="Times New Roman" pitchFamily="18" charset="0"/>
                </a:rPr>
                <a:t>V</a:t>
              </a:r>
            </a:p>
          </p:txBody>
        </p:sp>
        <p:cxnSp>
          <p:nvCxnSpPr>
            <p:cNvPr id="21515" name="直接连接符 3"/>
            <p:cNvCxnSpPr>
              <a:cxnSpLocks noChangeAspect="1" noChangeShapeType="1"/>
            </p:cNvCxnSpPr>
            <p:nvPr/>
          </p:nvCxnSpPr>
          <p:spPr bwMode="auto">
            <a:xfrm flipV="1">
              <a:off x="1232560" y="3112908"/>
              <a:ext cx="2197314" cy="1456864"/>
            </a:xfrm>
            <a:prstGeom prst="line">
              <a:avLst/>
            </a:prstGeom>
            <a:noFill/>
            <a:ln w="19050" algn="ctr">
              <a:solidFill>
                <a:schemeClr val="tx1"/>
              </a:solidFill>
              <a:prstDash val="dash"/>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3419475" y="2782888"/>
              <a:ext cx="409575" cy="461962"/>
            </a:xfrm>
            <a:prstGeom prst="rect">
              <a:avLst/>
            </a:prstGeom>
            <a:noFill/>
          </p:spPr>
          <p:txBody>
            <a:bodyPr>
              <a:spAutoFit/>
            </a:bodyPr>
            <a:lstStyle/>
            <a:p>
              <a:pPr>
                <a:defRPr/>
              </a:pPr>
              <a:r>
                <a:rPr lang="en-US" altLang="zh-CN" sz="2400" i="1" dirty="0">
                  <a:solidFill>
                    <a:schemeClr val="accent3">
                      <a:lumMod val="85000"/>
                    </a:schemeClr>
                  </a:solidFill>
                </a:rPr>
                <a:t>T</a:t>
              </a:r>
            </a:p>
          </p:txBody>
        </p:sp>
      </p:grpSp>
      <p:sp>
        <p:nvSpPr>
          <p:cNvPr id="21" name="Text Box 98">
            <a:extLst>
              <a:ext uri="{FF2B5EF4-FFF2-40B4-BE49-F238E27FC236}">
                <a16:creationId xmlns:a16="http://schemas.microsoft.com/office/drawing/2014/main" id="{691C8FB2-B739-4447-BE4F-B6B72BB3030C}"/>
              </a:ext>
            </a:extLst>
          </p:cNvPr>
          <p:cNvSpPr txBox="1">
            <a:spLocks noChangeArrowheads="1"/>
          </p:cNvSpPr>
          <p:nvPr/>
        </p:nvSpPr>
        <p:spPr bwMode="auto">
          <a:xfrm>
            <a:off x="592948" y="582584"/>
            <a:ext cx="8000702"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b="0" i="1" dirty="0" err="1">
                <a:solidFill>
                  <a:srgbClr val="000000"/>
                </a:solidFill>
                <a:latin typeface="Times New Roman" pitchFamily="18" charset="0"/>
                <a:ea typeface="黑体" pitchFamily="2" charset="-122"/>
              </a:rPr>
              <a:t>pVT</a:t>
            </a:r>
            <a:r>
              <a:rPr kumimoji="1" lang="en-US" altLang="zh-CN" sz="2800" i="1" dirty="0">
                <a:solidFill>
                  <a:srgbClr val="000000"/>
                </a:solidFill>
                <a:latin typeface="Times New Roman" pitchFamily="18" charset="0"/>
                <a:ea typeface="黑体" pitchFamily="2" charset="-122"/>
              </a:rPr>
              <a:t> </a:t>
            </a:r>
            <a:r>
              <a:rPr kumimoji="1" lang="zh-CN" altLang="en-US" sz="2800" dirty="0">
                <a:solidFill>
                  <a:srgbClr val="0000FF"/>
                </a:solidFill>
                <a:latin typeface="Times New Roman" pitchFamily="18" charset="0"/>
                <a:ea typeface="黑体" pitchFamily="2" charset="-122"/>
              </a:rPr>
              <a:t>变化：指</a:t>
            </a:r>
            <a:r>
              <a:rPr kumimoji="1" lang="zh-CN" altLang="en-US" sz="2800" dirty="0">
                <a:solidFill>
                  <a:srgbClr val="FF0000"/>
                </a:solidFill>
                <a:latin typeface="Times New Roman" pitchFamily="18" charset="0"/>
                <a:ea typeface="黑体" pitchFamily="2" charset="-122"/>
              </a:rPr>
              <a:t>简单封闭系统</a:t>
            </a:r>
            <a:r>
              <a:rPr kumimoji="1" lang="zh-CN" altLang="en-US" sz="2800" dirty="0">
                <a:solidFill>
                  <a:srgbClr val="0000FF"/>
                </a:solidFill>
                <a:latin typeface="Times New Roman" pitchFamily="18" charset="0"/>
                <a:ea typeface="黑体" pitchFamily="2" charset="-122"/>
              </a:rPr>
              <a:t>中发生的压强、体积</a:t>
            </a:r>
            <a:endParaRPr kumimoji="1" lang="en-US" altLang="zh-CN" sz="2800" dirty="0">
              <a:solidFill>
                <a:srgbClr val="0000FF"/>
              </a:solidFill>
              <a:latin typeface="Times New Roman" pitchFamily="18" charset="0"/>
              <a:ea typeface="黑体" pitchFamily="2" charset="-122"/>
            </a:endParaRPr>
          </a:p>
          <a:p>
            <a:pPr eaLnBrk="1" hangingPunct="1">
              <a:spcBef>
                <a:spcPct val="0"/>
              </a:spcBef>
              <a:buClrTx/>
              <a:buSzTx/>
              <a:buFontTx/>
              <a:buNone/>
            </a:pPr>
            <a:r>
              <a:rPr kumimoji="1" lang="zh-CN" altLang="en-US" sz="2800" dirty="0">
                <a:solidFill>
                  <a:srgbClr val="0000FF"/>
                </a:solidFill>
                <a:latin typeface="Times New Roman" pitchFamily="18" charset="0"/>
                <a:ea typeface="黑体" pitchFamily="2" charset="-122"/>
              </a:rPr>
              <a:t>                    和温度变化。</a:t>
            </a:r>
            <a:endParaRPr kumimoji="1" lang="zh-CN" altLang="en-US" sz="2400" dirty="0">
              <a:solidFill>
                <a:srgbClr val="0000FF"/>
              </a:solidFill>
              <a:latin typeface="黑体" pitchFamily="2" charset="-122"/>
              <a:ea typeface="黑体" pitchFamily="2" charset="-122"/>
            </a:endParaRPr>
          </a:p>
        </p:txBody>
      </p:sp>
    </p:spTree>
    <p:extLst>
      <p:ext uri="{BB962C8B-B14F-4D97-AF65-F5344CB8AC3E}">
        <p14:creationId xmlns:p14="http://schemas.microsoft.com/office/powerpoint/2010/main" val="883895303"/>
      </p:ext>
    </p:extLst>
  </p:cSld>
  <p:clrMapOvr>
    <a:masterClrMapping/>
  </p:clrMapOvr>
  <p:transition spd="slow">
    <p:strips dir="l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2058"/>
          <p:cNvGrpSpPr>
            <a:grpSpLocks/>
          </p:cNvGrpSpPr>
          <p:nvPr/>
        </p:nvGrpSpPr>
        <p:grpSpPr bwMode="auto">
          <a:xfrm>
            <a:off x="514350" y="685800"/>
            <a:ext cx="8134350" cy="1524000"/>
            <a:chOff x="324" y="804"/>
            <a:chExt cx="5124" cy="960"/>
          </a:xfrm>
        </p:grpSpPr>
        <p:sp>
          <p:nvSpPr>
            <p:cNvPr id="17418" name="AutoShape 2059"/>
            <p:cNvSpPr>
              <a:spLocks noChangeArrowheads="1"/>
            </p:cNvSpPr>
            <p:nvPr/>
          </p:nvSpPr>
          <p:spPr bwMode="auto">
            <a:xfrm>
              <a:off x="324" y="804"/>
              <a:ext cx="5124" cy="960"/>
            </a:xfrm>
            <a:prstGeom prst="roundRect">
              <a:avLst>
                <a:gd name="adj" fmla="val 16667"/>
              </a:avLst>
            </a:prstGeom>
            <a:solidFill>
              <a:srgbClr val="FFFFCC"/>
            </a:solidFill>
            <a:ln>
              <a:noFill/>
            </a:ln>
            <a:effectLst>
              <a:prstShdw prst="shdw17" dist="17961" dir="13500000">
                <a:srgbClr val="99997A"/>
              </a:prstShdw>
            </a:effectLst>
            <a:extLst>
              <a:ext uri="{91240B29-F687-4F45-9708-019B960494DF}">
                <a14:hiddenLine xmlns:a14="http://schemas.microsoft.com/office/drawing/2010/main" w="12700">
                  <a:solidFill>
                    <a:schemeClr val="tx1"/>
                  </a:solidFill>
                  <a:round/>
                  <a:headEnd type="none" w="sm" len="sm"/>
                  <a:tailEnd type="none" w="sm" len="sm"/>
                </a14:hiddenLine>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7419" name="Text Box 2060"/>
            <p:cNvSpPr txBox="1">
              <a:spLocks noChangeArrowheads="1"/>
            </p:cNvSpPr>
            <p:nvPr/>
          </p:nvSpPr>
          <p:spPr bwMode="auto">
            <a:xfrm>
              <a:off x="430" y="860"/>
              <a:ext cx="4961" cy="825"/>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lnSpc>
                  <a:spcPct val="110000"/>
                </a:lnSpc>
                <a:spcBef>
                  <a:spcPct val="0"/>
                </a:spcBef>
                <a:buClrTx/>
                <a:buSzTx/>
                <a:buFontTx/>
                <a:buNone/>
              </a:pPr>
              <a:r>
                <a:rPr kumimoji="1" lang="zh-CN" altLang="en-US" sz="2600" dirty="0">
                  <a:solidFill>
                    <a:srgbClr val="0000FF"/>
                  </a:solidFill>
                  <a:latin typeface="Times New Roman" pitchFamily="18" charset="0"/>
                  <a:ea typeface="黑体" pitchFamily="2" charset="-122"/>
                </a:rPr>
                <a:t>例</a:t>
              </a:r>
              <a:r>
                <a:rPr kumimoji="1" lang="en-US" altLang="zh-CN" sz="2600" dirty="0">
                  <a:solidFill>
                    <a:srgbClr val="0000FF"/>
                  </a:solidFill>
                  <a:latin typeface="Times New Roman" pitchFamily="18" charset="0"/>
                  <a:ea typeface="黑体" pitchFamily="2" charset="-122"/>
                </a:rPr>
                <a:t>1</a:t>
              </a:r>
              <a:r>
                <a:rPr kumimoji="1" lang="en-US" altLang="zh-CN" sz="2600" dirty="0">
                  <a:solidFill>
                    <a:srgbClr val="FF0000"/>
                  </a:solidFill>
                  <a:latin typeface="Times New Roman" pitchFamily="18" charset="0"/>
                  <a:ea typeface="黑体" pitchFamily="2" charset="-122"/>
                </a:rPr>
                <a:t>  </a:t>
              </a:r>
              <a:r>
                <a:rPr kumimoji="1" lang="en-US" altLang="zh-CN" sz="2600" b="0" dirty="0">
                  <a:solidFill>
                    <a:srgbClr val="000000"/>
                  </a:solidFill>
                  <a:latin typeface="Times New Roman" pitchFamily="18" charset="0"/>
                  <a:ea typeface="黑体" pitchFamily="2" charset="-122"/>
                </a:rPr>
                <a:t>2mol</a:t>
              </a:r>
              <a:r>
                <a:rPr kumimoji="1" lang="zh-CN" altLang="en-US" sz="2600" dirty="0">
                  <a:solidFill>
                    <a:srgbClr val="0000FF"/>
                  </a:solidFill>
                  <a:latin typeface="Times New Roman" pitchFamily="18" charset="0"/>
                  <a:ea typeface="黑体" pitchFamily="2" charset="-122"/>
                </a:rPr>
                <a:t>理想气体在</a:t>
              </a:r>
              <a:r>
                <a:rPr kumimoji="1" lang="en-US" altLang="zh-CN" sz="2600" b="0" dirty="0">
                  <a:solidFill>
                    <a:srgbClr val="000000"/>
                  </a:solidFill>
                  <a:latin typeface="Times New Roman" pitchFamily="18" charset="0"/>
                  <a:ea typeface="黑体" pitchFamily="2" charset="-122"/>
                </a:rPr>
                <a:t>300K</a:t>
              </a:r>
              <a:r>
                <a:rPr kumimoji="1" lang="zh-CN" altLang="en-US" sz="2600" dirty="0">
                  <a:solidFill>
                    <a:srgbClr val="0000FF"/>
                  </a:solidFill>
                  <a:latin typeface="Times New Roman" pitchFamily="18" charset="0"/>
                  <a:ea typeface="黑体" pitchFamily="2" charset="-122"/>
                </a:rPr>
                <a:t>时自</a:t>
              </a:r>
              <a:r>
                <a:rPr kumimoji="1" lang="en-US" altLang="zh-CN" sz="2600" b="0" dirty="0">
                  <a:solidFill>
                    <a:srgbClr val="000000"/>
                  </a:solidFill>
                  <a:latin typeface="Times New Roman" pitchFamily="18" charset="0"/>
                  <a:ea typeface="黑体" pitchFamily="2" charset="-122"/>
                </a:rPr>
                <a:t>1MPa</a:t>
              </a:r>
              <a:r>
                <a:rPr kumimoji="1" lang="zh-CN" altLang="en-US" sz="2600" dirty="0">
                  <a:solidFill>
                    <a:srgbClr val="0000FF"/>
                  </a:solidFill>
                  <a:latin typeface="Times New Roman" pitchFamily="18" charset="0"/>
                  <a:ea typeface="黑体" pitchFamily="2" charset="-122"/>
                </a:rPr>
                <a:t>恒温膨胀至</a:t>
              </a:r>
              <a:r>
                <a:rPr kumimoji="1" lang="en-US" altLang="zh-CN" sz="2600" b="0" dirty="0">
                  <a:solidFill>
                    <a:srgbClr val="000000"/>
                  </a:solidFill>
                  <a:latin typeface="Times New Roman" pitchFamily="18" charset="0"/>
                  <a:ea typeface="黑体" pitchFamily="2" charset="-122"/>
                </a:rPr>
                <a:t>0.1MPa</a:t>
              </a:r>
              <a:r>
                <a:rPr kumimoji="1" lang="zh-CN" altLang="en-US" sz="2600" dirty="0">
                  <a:solidFill>
                    <a:srgbClr val="0000FF"/>
                  </a:solidFill>
                  <a:latin typeface="Times New Roman" pitchFamily="18" charset="0"/>
                  <a:ea typeface="黑体" pitchFamily="2" charset="-122"/>
                </a:rPr>
                <a:t>，计算</a:t>
              </a:r>
              <a:r>
                <a:rPr kumimoji="1" lang="en-US" altLang="zh-CN" sz="2600" b="0" i="1" dirty="0">
                  <a:solidFill>
                    <a:srgbClr val="000000"/>
                  </a:solidFill>
                  <a:latin typeface="Times New Roman" pitchFamily="18" charset="0"/>
                  <a:ea typeface="黑体" pitchFamily="2" charset="-122"/>
                </a:rPr>
                <a:t>Q</a:t>
              </a:r>
              <a:r>
                <a:rPr kumimoji="1" lang="zh-CN" altLang="en-US" sz="2600" dirty="0">
                  <a:solidFill>
                    <a:srgbClr val="0000FF"/>
                  </a:solidFill>
                  <a:latin typeface="Times New Roman" pitchFamily="18" charset="0"/>
                  <a:ea typeface="黑体" pitchFamily="2" charset="-122"/>
                </a:rPr>
                <a:t>、</a:t>
              </a:r>
              <a:r>
                <a:rPr kumimoji="1" lang="en-US" altLang="zh-CN" sz="2600" b="0" i="1" dirty="0">
                  <a:solidFill>
                    <a:srgbClr val="000000"/>
                  </a:solidFill>
                  <a:latin typeface="Times New Roman" pitchFamily="18" charset="0"/>
                  <a:ea typeface="黑体" pitchFamily="2" charset="-122"/>
                </a:rPr>
                <a:t>W</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Δ</a:t>
              </a:r>
              <a:r>
                <a:rPr kumimoji="1" lang="en-US" altLang="zh-CN" sz="2600" b="0" i="1" dirty="0">
                  <a:solidFill>
                    <a:srgbClr val="000000"/>
                  </a:solidFill>
                  <a:latin typeface="Times New Roman" pitchFamily="18" charset="0"/>
                  <a:ea typeface="黑体" pitchFamily="2" charset="-122"/>
                </a:rPr>
                <a:t>U</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Δ</a:t>
              </a:r>
              <a:r>
                <a:rPr kumimoji="1" lang="en-US" altLang="zh-CN" sz="2600" b="0" i="1" dirty="0">
                  <a:solidFill>
                    <a:srgbClr val="000000"/>
                  </a:solidFill>
                  <a:latin typeface="Times New Roman" pitchFamily="18" charset="0"/>
                  <a:ea typeface="黑体" pitchFamily="2" charset="-122"/>
                </a:rPr>
                <a:t>H</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Δ</a:t>
              </a:r>
              <a:r>
                <a:rPr kumimoji="1" lang="en-US" altLang="zh-CN" sz="2600" b="0" i="1" dirty="0">
                  <a:solidFill>
                    <a:srgbClr val="000000"/>
                  </a:solidFill>
                  <a:latin typeface="Times New Roman" pitchFamily="18" charset="0"/>
                  <a:ea typeface="黑体" pitchFamily="2" charset="-122"/>
                </a:rPr>
                <a:t>S</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Δ</a:t>
              </a:r>
              <a:r>
                <a:rPr kumimoji="1" lang="en-US" altLang="zh-CN" sz="2600" b="0" i="1" dirty="0">
                  <a:solidFill>
                    <a:srgbClr val="000000"/>
                  </a:solidFill>
                  <a:latin typeface="Times New Roman" pitchFamily="18" charset="0"/>
                  <a:ea typeface="黑体" pitchFamily="2" charset="-122"/>
                </a:rPr>
                <a:t>A</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Δ</a:t>
              </a:r>
              <a:r>
                <a:rPr kumimoji="1" lang="en-US" altLang="zh-CN" sz="2600" b="0" i="1" dirty="0">
                  <a:solidFill>
                    <a:srgbClr val="000000"/>
                  </a:solidFill>
                  <a:latin typeface="Times New Roman" pitchFamily="18" charset="0"/>
                  <a:ea typeface="黑体" pitchFamily="2" charset="-122"/>
                </a:rPr>
                <a:t>G</a:t>
              </a:r>
              <a:r>
                <a:rPr kumimoji="1" lang="zh-CN" altLang="en-US" sz="2600" dirty="0">
                  <a:solidFill>
                    <a:srgbClr val="0000FF"/>
                  </a:solidFill>
                  <a:latin typeface="Times New Roman" pitchFamily="18" charset="0"/>
                  <a:ea typeface="黑体" pitchFamily="2" charset="-122"/>
                </a:rPr>
                <a:t>，并判断可逆性。</a:t>
              </a:r>
              <a:r>
                <a:rPr kumimoji="1" lang="en-US" altLang="zh-CN" sz="2600" dirty="0">
                  <a:solidFill>
                    <a:srgbClr val="0000FF"/>
                  </a:solidFill>
                  <a:latin typeface="Times New Roman" pitchFamily="18" charset="0"/>
                  <a:ea typeface="黑体" pitchFamily="2" charset="-122"/>
                </a:rPr>
                <a:t>(</a:t>
              </a:r>
              <a:r>
                <a:rPr kumimoji="1" lang="en-US" altLang="zh-CN" sz="2600" i="1" dirty="0">
                  <a:solidFill>
                    <a:srgbClr val="0000FF"/>
                  </a:solidFill>
                  <a:latin typeface="Times New Roman" pitchFamily="18" charset="0"/>
                  <a:ea typeface="黑体" pitchFamily="2" charset="-122"/>
                </a:rPr>
                <a:t>a</a:t>
              </a:r>
              <a:r>
                <a:rPr kumimoji="1" lang="en-US" altLang="zh-CN" sz="2600" dirty="0">
                  <a:solidFill>
                    <a:srgbClr val="0000FF"/>
                  </a:solidFill>
                  <a:latin typeface="Times New Roman" pitchFamily="18" charset="0"/>
                  <a:ea typeface="黑体" pitchFamily="2" charset="-122"/>
                </a:rPr>
                <a:t>)</a:t>
              </a:r>
              <a:r>
                <a:rPr kumimoji="1" lang="en-US" altLang="zh-CN" sz="2600" b="0" i="1" dirty="0">
                  <a:solidFill>
                    <a:srgbClr val="000000"/>
                  </a:solidFill>
                  <a:latin typeface="Times New Roman" pitchFamily="18" charset="0"/>
                  <a:ea typeface="黑体" pitchFamily="2" charset="-122"/>
                </a:rPr>
                <a:t>p</a:t>
              </a:r>
              <a:r>
                <a:rPr kumimoji="1" lang="zh-CN" altLang="zh-CN" sz="2600" baseline="-25000" dirty="0">
                  <a:solidFill>
                    <a:srgbClr val="000000"/>
                  </a:solidFill>
                  <a:latin typeface="Times New Roman" pitchFamily="18" charset="0"/>
                  <a:ea typeface="黑体" pitchFamily="2" charset="-122"/>
                </a:rPr>
                <a:t>外</a:t>
              </a:r>
              <a:r>
                <a:rPr kumimoji="1" lang="en-US" altLang="zh-CN" sz="2600" b="0" dirty="0">
                  <a:solidFill>
                    <a:srgbClr val="000000"/>
                  </a:solidFill>
                  <a:latin typeface="Times New Roman" pitchFamily="18" charset="0"/>
                  <a:ea typeface="黑体" pitchFamily="2" charset="-122"/>
                </a:rPr>
                <a:t>=0</a:t>
              </a:r>
              <a:r>
                <a:rPr kumimoji="1" lang="zh-CN" altLang="en-US" sz="2600" dirty="0">
                  <a:solidFill>
                    <a:srgbClr val="0000FF"/>
                  </a:solidFill>
                  <a:latin typeface="Times New Roman" pitchFamily="18" charset="0"/>
                  <a:ea typeface="黑体" pitchFamily="2" charset="-122"/>
                </a:rPr>
                <a:t>，</a:t>
              </a:r>
              <a:r>
                <a:rPr kumimoji="1" lang="en-US" altLang="zh-CN" sz="2600" dirty="0">
                  <a:solidFill>
                    <a:srgbClr val="0000FF"/>
                  </a:solidFill>
                  <a:latin typeface="Times New Roman" pitchFamily="18" charset="0"/>
                  <a:ea typeface="黑体" pitchFamily="2" charset="-122"/>
                </a:rPr>
                <a:t>(</a:t>
              </a:r>
              <a:r>
                <a:rPr kumimoji="1" lang="en-US" altLang="zh-CN" sz="2600" i="1" dirty="0">
                  <a:solidFill>
                    <a:srgbClr val="0000FF"/>
                  </a:solidFill>
                  <a:latin typeface="Times New Roman" pitchFamily="18" charset="0"/>
                  <a:ea typeface="黑体" pitchFamily="2" charset="-122"/>
                </a:rPr>
                <a:t>b</a:t>
              </a:r>
              <a:r>
                <a:rPr kumimoji="1" lang="en-US" altLang="zh-CN" sz="2600" dirty="0">
                  <a:solidFill>
                    <a:srgbClr val="0000FF"/>
                  </a:solidFill>
                  <a:latin typeface="Times New Roman" pitchFamily="18" charset="0"/>
                  <a:ea typeface="黑体" pitchFamily="2" charset="-122"/>
                </a:rPr>
                <a:t>)</a:t>
              </a:r>
              <a:r>
                <a:rPr kumimoji="1" lang="en-US" altLang="zh-CN" sz="2600" dirty="0">
                  <a:solidFill>
                    <a:srgbClr val="000000"/>
                  </a:solidFill>
                  <a:latin typeface="Times New Roman" pitchFamily="18" charset="0"/>
                  <a:ea typeface="黑体" pitchFamily="2" charset="-122"/>
                </a:rPr>
                <a:t> </a:t>
              </a:r>
              <a:r>
                <a:rPr kumimoji="1" lang="en-US" altLang="zh-CN" sz="2600" b="0" i="1" dirty="0">
                  <a:solidFill>
                    <a:srgbClr val="000000"/>
                  </a:solidFill>
                  <a:latin typeface="Times New Roman" pitchFamily="18" charset="0"/>
                  <a:ea typeface="黑体" pitchFamily="2" charset="-122"/>
                </a:rPr>
                <a:t>p</a:t>
              </a:r>
              <a:r>
                <a:rPr kumimoji="1" lang="zh-CN" altLang="zh-CN" sz="2600" baseline="-25000" dirty="0">
                  <a:solidFill>
                    <a:srgbClr val="000000"/>
                  </a:solidFill>
                  <a:latin typeface="Times New Roman" pitchFamily="18" charset="0"/>
                  <a:ea typeface="黑体" pitchFamily="2" charset="-122"/>
                </a:rPr>
                <a:t>外</a:t>
              </a:r>
              <a:r>
                <a:rPr kumimoji="1" lang="en-US" altLang="zh-CN" sz="2600" b="0" dirty="0">
                  <a:solidFill>
                    <a:srgbClr val="000000"/>
                  </a:solidFill>
                  <a:latin typeface="Times New Roman" pitchFamily="18" charset="0"/>
                  <a:ea typeface="黑体" pitchFamily="2" charset="-122"/>
                </a:rPr>
                <a:t>=0.1MPa</a:t>
              </a:r>
              <a:r>
                <a:rPr kumimoji="1" lang="zh-CN" altLang="en-US" sz="2600" dirty="0">
                  <a:solidFill>
                    <a:srgbClr val="0000FF"/>
                  </a:solidFill>
                  <a:latin typeface="Times New Roman" pitchFamily="18" charset="0"/>
                  <a:ea typeface="黑体" pitchFamily="2" charset="-122"/>
                </a:rPr>
                <a:t>，</a:t>
              </a:r>
              <a:r>
                <a:rPr kumimoji="1" lang="en-US" altLang="zh-CN" sz="2600" dirty="0">
                  <a:solidFill>
                    <a:srgbClr val="0000FF"/>
                  </a:solidFill>
                  <a:latin typeface="Times New Roman" pitchFamily="18" charset="0"/>
                  <a:ea typeface="黑体" pitchFamily="2" charset="-122"/>
                </a:rPr>
                <a:t>(</a:t>
              </a:r>
              <a:r>
                <a:rPr kumimoji="1" lang="en-US" altLang="zh-CN" sz="2600" i="1" dirty="0">
                  <a:solidFill>
                    <a:srgbClr val="0000FF"/>
                  </a:solidFill>
                  <a:latin typeface="Times New Roman" pitchFamily="18" charset="0"/>
                  <a:ea typeface="黑体" pitchFamily="2" charset="-122"/>
                </a:rPr>
                <a:t>c</a:t>
              </a:r>
              <a:r>
                <a:rPr kumimoji="1" lang="en-US" altLang="zh-CN" sz="2600" dirty="0">
                  <a:solidFill>
                    <a:srgbClr val="0000FF"/>
                  </a:solidFill>
                  <a:latin typeface="Times New Roman" pitchFamily="18" charset="0"/>
                  <a:ea typeface="黑体" pitchFamily="2" charset="-122"/>
                </a:rPr>
                <a:t>)</a:t>
              </a:r>
              <a:r>
                <a:rPr kumimoji="1" lang="en-US" altLang="zh-CN" sz="2600" dirty="0">
                  <a:solidFill>
                    <a:srgbClr val="000000"/>
                  </a:solidFill>
                  <a:latin typeface="Times New Roman" pitchFamily="18" charset="0"/>
                  <a:ea typeface="黑体" pitchFamily="2" charset="-122"/>
                </a:rPr>
                <a:t> </a:t>
              </a:r>
              <a:r>
                <a:rPr kumimoji="1" lang="en-US" altLang="zh-CN" sz="2600" b="0" i="1" dirty="0">
                  <a:solidFill>
                    <a:srgbClr val="000000"/>
                  </a:solidFill>
                  <a:latin typeface="Times New Roman" pitchFamily="18" charset="0"/>
                  <a:ea typeface="黑体" pitchFamily="2" charset="-122"/>
                </a:rPr>
                <a:t>p</a:t>
              </a:r>
              <a:r>
                <a:rPr kumimoji="1" lang="zh-CN" altLang="zh-CN" sz="2600" baseline="-25000" dirty="0">
                  <a:solidFill>
                    <a:srgbClr val="000000"/>
                  </a:solidFill>
                  <a:latin typeface="Times New Roman" pitchFamily="18" charset="0"/>
                  <a:ea typeface="黑体" pitchFamily="2" charset="-122"/>
                </a:rPr>
                <a:t>外</a:t>
              </a:r>
              <a:r>
                <a:rPr kumimoji="1" lang="en-US" altLang="zh-CN" sz="2600" b="0" dirty="0">
                  <a:solidFill>
                    <a:srgbClr val="000000"/>
                  </a:solidFill>
                  <a:latin typeface="Times New Roman" pitchFamily="18" charset="0"/>
                  <a:ea typeface="黑体" pitchFamily="2" charset="-122"/>
                </a:rPr>
                <a:t>=</a:t>
              </a:r>
              <a:r>
                <a:rPr kumimoji="1" lang="en-US" altLang="zh-CN" sz="2600" b="0" i="1" dirty="0">
                  <a:solidFill>
                    <a:srgbClr val="000000"/>
                  </a:solidFill>
                  <a:latin typeface="Times New Roman" pitchFamily="18" charset="0"/>
                  <a:ea typeface="黑体" pitchFamily="2" charset="-122"/>
                </a:rPr>
                <a:t>p</a:t>
              </a:r>
              <a:r>
                <a:rPr kumimoji="1" lang="en-US" altLang="zh-CN" sz="2600" dirty="0">
                  <a:solidFill>
                    <a:srgbClr val="000000"/>
                  </a:solidFill>
                  <a:latin typeface="Times New Roman" pitchFamily="18" charset="0"/>
                  <a:ea typeface="黑体" pitchFamily="2" charset="-122"/>
                </a:rPr>
                <a:t> </a:t>
              </a:r>
              <a:r>
                <a:rPr kumimoji="1" lang="zh-CN" altLang="en-US" sz="2600" dirty="0">
                  <a:solidFill>
                    <a:srgbClr val="0000FF"/>
                  </a:solidFill>
                  <a:latin typeface="Times New Roman" pitchFamily="18" charset="0"/>
                  <a:ea typeface="黑体" pitchFamily="2" charset="-122"/>
                </a:rPr>
                <a:t>。</a:t>
              </a:r>
            </a:p>
          </p:txBody>
        </p:sp>
      </p:grpSp>
      <p:sp>
        <p:nvSpPr>
          <p:cNvPr id="17411" name="Text Box 2061"/>
          <p:cNvSpPr txBox="1">
            <a:spLocks noChangeArrowheads="1"/>
          </p:cNvSpPr>
          <p:nvPr/>
        </p:nvSpPr>
        <p:spPr bwMode="auto">
          <a:xfrm>
            <a:off x="514350" y="2277875"/>
            <a:ext cx="8239126" cy="8925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600" dirty="0">
                <a:solidFill>
                  <a:srgbClr val="0000FF"/>
                </a:solidFill>
                <a:latin typeface="Times New Roman" pitchFamily="18" charset="0"/>
                <a:ea typeface="黑体" pitchFamily="2" charset="-122"/>
              </a:rPr>
              <a:t>解：状态函数变化仅由初末态决定，虽然三个过程不同但是它们的初末态相同，因此状态函数变化相同。</a:t>
            </a:r>
            <a:endParaRPr kumimoji="1" lang="zh-CN" altLang="en-US" sz="2400" dirty="0">
              <a:latin typeface="Times New Roman" pitchFamily="18" charset="0"/>
            </a:endParaRPr>
          </a:p>
        </p:txBody>
      </p:sp>
      <p:graphicFrame>
        <p:nvGraphicFramePr>
          <p:cNvPr id="17412" name="Object 2062"/>
          <p:cNvGraphicFramePr>
            <a:graphicFrameLocks noChangeAspect="1"/>
          </p:cNvGraphicFramePr>
          <p:nvPr>
            <p:extLst>
              <p:ext uri="{D42A27DB-BD31-4B8C-83A1-F6EECF244321}">
                <p14:modId xmlns:p14="http://schemas.microsoft.com/office/powerpoint/2010/main" val="413742554"/>
              </p:ext>
            </p:extLst>
          </p:nvPr>
        </p:nvGraphicFramePr>
        <p:xfrm>
          <a:off x="1067529" y="3326274"/>
          <a:ext cx="1857407" cy="373874"/>
        </p:xfrm>
        <a:graphic>
          <a:graphicData uri="http://schemas.openxmlformats.org/presentationml/2006/ole">
            <mc:AlternateContent xmlns:mc="http://schemas.openxmlformats.org/markup-compatibility/2006">
              <mc:Choice xmlns:v="urn:schemas-microsoft-com:vml" Requires="v">
                <p:oleObj spid="_x0000_s18434" name="Equation" r:id="rId3" imgW="876240" imgH="177480" progId="Equation.DSMT4">
                  <p:embed/>
                </p:oleObj>
              </mc:Choice>
              <mc:Fallback>
                <p:oleObj name="Equation" r:id="rId3" imgW="876240" imgH="177480" progId="Equation.DSMT4">
                  <p:embed/>
                  <p:pic>
                    <p:nvPicPr>
                      <p:cNvPr id="17412" name="Object 2062"/>
                      <p:cNvPicPr>
                        <a:picLocks noChangeAspect="1" noChangeArrowheads="1"/>
                      </p:cNvPicPr>
                      <p:nvPr/>
                    </p:nvPicPr>
                    <p:blipFill>
                      <a:blip r:embed="rId4"/>
                      <a:srcRect/>
                      <a:stretch>
                        <a:fillRect/>
                      </a:stretch>
                    </p:blipFill>
                    <p:spPr bwMode="auto">
                      <a:xfrm>
                        <a:off x="1067529" y="3326274"/>
                        <a:ext cx="1857407" cy="3738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4" name="Object 2064"/>
          <p:cNvGraphicFramePr>
            <a:graphicFrameLocks noChangeAspect="1"/>
          </p:cNvGraphicFramePr>
          <p:nvPr>
            <p:extLst>
              <p:ext uri="{D42A27DB-BD31-4B8C-83A1-F6EECF244321}">
                <p14:modId xmlns:p14="http://schemas.microsoft.com/office/powerpoint/2010/main" val="328704466"/>
              </p:ext>
            </p:extLst>
          </p:nvPr>
        </p:nvGraphicFramePr>
        <p:xfrm>
          <a:off x="1073150" y="3831521"/>
          <a:ext cx="6453188" cy="1238250"/>
        </p:xfrm>
        <a:graphic>
          <a:graphicData uri="http://schemas.openxmlformats.org/presentationml/2006/ole">
            <mc:AlternateContent xmlns:mc="http://schemas.openxmlformats.org/markup-compatibility/2006">
              <mc:Choice xmlns:v="urn:schemas-microsoft-com:vml" Requires="v">
                <p:oleObj spid="_x0000_s18435" name="Equation" r:id="rId5" imgW="3035160" imgH="583920" progId="Equation.DSMT4">
                  <p:embed/>
                </p:oleObj>
              </mc:Choice>
              <mc:Fallback>
                <p:oleObj name="Equation" r:id="rId5" imgW="3035160" imgH="583920" progId="Equation.DSMT4">
                  <p:embed/>
                  <p:pic>
                    <p:nvPicPr>
                      <p:cNvPr id="17414" name="Object 2064"/>
                      <p:cNvPicPr>
                        <a:picLocks noChangeAspect="1" noChangeArrowheads="1"/>
                      </p:cNvPicPr>
                      <p:nvPr/>
                    </p:nvPicPr>
                    <p:blipFill>
                      <a:blip r:embed="rId6"/>
                      <a:srcRect/>
                      <a:stretch>
                        <a:fillRect/>
                      </a:stretch>
                    </p:blipFill>
                    <p:spPr bwMode="auto">
                      <a:xfrm>
                        <a:off x="1073150" y="3831521"/>
                        <a:ext cx="6453188" cy="1238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6" name="Object 2066"/>
          <p:cNvGraphicFramePr>
            <a:graphicFrameLocks noChangeAspect="1"/>
          </p:cNvGraphicFramePr>
          <p:nvPr>
            <p:extLst>
              <p:ext uri="{D42A27DB-BD31-4B8C-83A1-F6EECF244321}">
                <p14:modId xmlns:p14="http://schemas.microsoft.com/office/powerpoint/2010/main" val="638831679"/>
              </p:ext>
            </p:extLst>
          </p:nvPr>
        </p:nvGraphicFramePr>
        <p:xfrm>
          <a:off x="1073150" y="5220760"/>
          <a:ext cx="7680325" cy="1328737"/>
        </p:xfrm>
        <a:graphic>
          <a:graphicData uri="http://schemas.openxmlformats.org/presentationml/2006/ole">
            <mc:AlternateContent xmlns:mc="http://schemas.openxmlformats.org/markup-compatibility/2006">
              <mc:Choice xmlns:v="urn:schemas-microsoft-com:vml" Requires="v">
                <p:oleObj spid="_x0000_s18436" name="Equation" r:id="rId7" imgW="3504960" imgH="609480" progId="Equation.DSMT4">
                  <p:embed/>
                </p:oleObj>
              </mc:Choice>
              <mc:Fallback>
                <p:oleObj name="Equation" r:id="rId7" imgW="3504960" imgH="609480" progId="Equation.DSMT4">
                  <p:embed/>
                  <p:pic>
                    <p:nvPicPr>
                      <p:cNvPr id="17416" name="Object 2066"/>
                      <p:cNvPicPr>
                        <a:picLocks noChangeAspect="1" noChangeArrowheads="1"/>
                      </p:cNvPicPr>
                      <p:nvPr/>
                    </p:nvPicPr>
                    <p:blipFill>
                      <a:blip r:embed="rId8"/>
                      <a:srcRect/>
                      <a:stretch>
                        <a:fillRect/>
                      </a:stretch>
                    </p:blipFill>
                    <p:spPr bwMode="auto">
                      <a:xfrm>
                        <a:off x="1073150" y="5220760"/>
                        <a:ext cx="7680325" cy="1328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411"/>
                                        </p:tgtEl>
                                        <p:attrNameLst>
                                          <p:attrName>style.visibility</p:attrName>
                                        </p:attrNameLst>
                                      </p:cBhvr>
                                      <p:to>
                                        <p:strVal val="visible"/>
                                      </p:to>
                                    </p:set>
                                    <p:animEffect transition="in" filter="wipe(up)">
                                      <p:cBhvr>
                                        <p:cTn id="7" dur="500"/>
                                        <p:tgtEl>
                                          <p:spTgt spid="1741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7412"/>
                                        </p:tgtEl>
                                        <p:attrNameLst>
                                          <p:attrName>style.visibility</p:attrName>
                                        </p:attrNameLst>
                                      </p:cBhvr>
                                      <p:to>
                                        <p:strVal val="visible"/>
                                      </p:to>
                                    </p:set>
                                    <p:animEffect transition="in" filter="circle(in)">
                                      <p:cBhvr>
                                        <p:cTn id="12" dur="1000"/>
                                        <p:tgtEl>
                                          <p:spTgt spid="17412"/>
                                        </p:tgtEl>
                                      </p:cBhvr>
                                    </p:animEffect>
                                  </p:childTnLst>
                                </p:cTn>
                              </p:par>
                              <p:par>
                                <p:cTn id="13" presetID="6" presetClass="entr" presetSubtype="16" fill="hold" nodeType="withEffect">
                                  <p:stCondLst>
                                    <p:cond delay="0"/>
                                  </p:stCondLst>
                                  <p:childTnLst>
                                    <p:set>
                                      <p:cBhvr>
                                        <p:cTn id="14" dur="1" fill="hold">
                                          <p:stCondLst>
                                            <p:cond delay="0"/>
                                          </p:stCondLst>
                                        </p:cTn>
                                        <p:tgtEl>
                                          <p:spTgt spid="17414"/>
                                        </p:tgtEl>
                                        <p:attrNameLst>
                                          <p:attrName>style.visibility</p:attrName>
                                        </p:attrNameLst>
                                      </p:cBhvr>
                                      <p:to>
                                        <p:strVal val="visible"/>
                                      </p:to>
                                    </p:set>
                                    <p:animEffect transition="in" filter="circle(in)">
                                      <p:cBhvr>
                                        <p:cTn id="15" dur="1000"/>
                                        <p:tgtEl>
                                          <p:spTgt spid="17414"/>
                                        </p:tgtEl>
                                      </p:cBhvr>
                                    </p:animEffect>
                                  </p:childTnLst>
                                </p:cTn>
                              </p:par>
                              <p:par>
                                <p:cTn id="16" presetID="6" presetClass="entr" presetSubtype="16" fill="hold" nodeType="withEffect">
                                  <p:stCondLst>
                                    <p:cond delay="0"/>
                                  </p:stCondLst>
                                  <p:childTnLst>
                                    <p:set>
                                      <p:cBhvr>
                                        <p:cTn id="17" dur="1" fill="hold">
                                          <p:stCondLst>
                                            <p:cond delay="0"/>
                                          </p:stCondLst>
                                        </p:cTn>
                                        <p:tgtEl>
                                          <p:spTgt spid="17416"/>
                                        </p:tgtEl>
                                        <p:attrNameLst>
                                          <p:attrName>style.visibility</p:attrName>
                                        </p:attrNameLst>
                                      </p:cBhvr>
                                      <p:to>
                                        <p:strVal val="visible"/>
                                      </p:to>
                                    </p:set>
                                    <p:animEffect transition="in" filter="circle(in)">
                                      <p:cBhvr>
                                        <p:cTn id="18" dur="1000"/>
                                        <p:tgtEl>
                                          <p:spTgt spid="17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034"/>
          <p:cNvSpPr txBox="1">
            <a:spLocks noChangeArrowheads="1"/>
          </p:cNvSpPr>
          <p:nvPr/>
        </p:nvSpPr>
        <p:spPr bwMode="auto">
          <a:xfrm>
            <a:off x="458788" y="2936875"/>
            <a:ext cx="568325"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600" dirty="0">
                <a:solidFill>
                  <a:srgbClr val="0000FF"/>
                </a:solidFill>
                <a:latin typeface="Times New Roman" pitchFamily="18" charset="0"/>
              </a:rPr>
              <a:t>(</a:t>
            </a:r>
            <a:r>
              <a:rPr kumimoji="1" lang="en-US" altLang="zh-CN" sz="2600" i="1" dirty="0">
                <a:solidFill>
                  <a:srgbClr val="0000FF"/>
                </a:solidFill>
                <a:latin typeface="Times New Roman" pitchFamily="18" charset="0"/>
              </a:rPr>
              <a:t>a</a:t>
            </a:r>
            <a:r>
              <a:rPr kumimoji="1" lang="en-US" altLang="zh-CN" sz="2600" dirty="0">
                <a:solidFill>
                  <a:srgbClr val="0000FF"/>
                </a:solidFill>
                <a:latin typeface="Times New Roman" pitchFamily="18" charset="0"/>
              </a:rPr>
              <a:t>)</a:t>
            </a:r>
            <a:endParaRPr kumimoji="1" lang="en-US" altLang="zh-CN" sz="2400" dirty="0">
              <a:latin typeface="Times New Roman" pitchFamily="18" charset="0"/>
            </a:endParaRPr>
          </a:p>
        </p:txBody>
      </p:sp>
      <p:graphicFrame>
        <p:nvGraphicFramePr>
          <p:cNvPr id="18435" name="Object 1035"/>
          <p:cNvGraphicFramePr>
            <a:graphicFrameLocks noChangeAspect="1"/>
          </p:cNvGraphicFramePr>
          <p:nvPr>
            <p:extLst>
              <p:ext uri="{D42A27DB-BD31-4B8C-83A1-F6EECF244321}">
                <p14:modId xmlns:p14="http://schemas.microsoft.com/office/powerpoint/2010/main" val="307037996"/>
              </p:ext>
            </p:extLst>
          </p:nvPr>
        </p:nvGraphicFramePr>
        <p:xfrm>
          <a:off x="1163955" y="3014768"/>
          <a:ext cx="2813286" cy="401427"/>
        </p:xfrm>
        <a:graphic>
          <a:graphicData uri="http://schemas.openxmlformats.org/presentationml/2006/ole">
            <mc:AlternateContent xmlns:mc="http://schemas.openxmlformats.org/markup-compatibility/2006">
              <mc:Choice xmlns:v="urn:schemas-microsoft-com:vml" Requires="v">
                <p:oleObj spid="_x0000_s19458" name="Equation" r:id="rId3" imgW="1409400" imgH="203040" progId="Equation.DSMT4">
                  <p:embed/>
                </p:oleObj>
              </mc:Choice>
              <mc:Fallback>
                <p:oleObj name="Equation" r:id="rId3" imgW="1409400" imgH="203040" progId="Equation.DSMT4">
                  <p:embed/>
                  <p:pic>
                    <p:nvPicPr>
                      <p:cNvPr id="18435" name="Object 1035"/>
                      <p:cNvPicPr>
                        <a:picLocks noChangeAspect="1" noChangeArrowheads="1"/>
                      </p:cNvPicPr>
                      <p:nvPr/>
                    </p:nvPicPr>
                    <p:blipFill>
                      <a:blip r:embed="rId4"/>
                      <a:srcRect/>
                      <a:stretch>
                        <a:fillRect/>
                      </a:stretch>
                    </p:blipFill>
                    <p:spPr bwMode="auto">
                      <a:xfrm>
                        <a:off x="1163955" y="3014768"/>
                        <a:ext cx="2813286" cy="401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6" name="Object 1036"/>
          <p:cNvGraphicFramePr>
            <a:graphicFrameLocks noChangeAspect="1"/>
          </p:cNvGraphicFramePr>
          <p:nvPr>
            <p:extLst>
              <p:ext uri="{D42A27DB-BD31-4B8C-83A1-F6EECF244321}">
                <p14:modId xmlns:p14="http://schemas.microsoft.com/office/powerpoint/2010/main" val="2388519886"/>
              </p:ext>
            </p:extLst>
          </p:nvPr>
        </p:nvGraphicFramePr>
        <p:xfrm>
          <a:off x="1110976" y="3515230"/>
          <a:ext cx="3645626" cy="480523"/>
        </p:xfrm>
        <a:graphic>
          <a:graphicData uri="http://schemas.openxmlformats.org/presentationml/2006/ole">
            <mc:AlternateContent xmlns:mc="http://schemas.openxmlformats.org/markup-compatibility/2006">
              <mc:Choice xmlns:v="urn:schemas-microsoft-com:vml" Requires="v">
                <p:oleObj spid="_x0000_s19459" name="Equation" r:id="rId5" imgW="1828800" imgH="241200" progId="Equation.DSMT4">
                  <p:embed/>
                </p:oleObj>
              </mc:Choice>
              <mc:Fallback>
                <p:oleObj name="Equation" r:id="rId5" imgW="1828800" imgH="241200" progId="Equation.DSMT4">
                  <p:embed/>
                  <p:pic>
                    <p:nvPicPr>
                      <p:cNvPr id="18436" name="Object 1036"/>
                      <p:cNvPicPr>
                        <a:picLocks noChangeAspect="1" noChangeArrowheads="1"/>
                      </p:cNvPicPr>
                      <p:nvPr/>
                    </p:nvPicPr>
                    <p:blipFill>
                      <a:blip r:embed="rId6"/>
                      <a:srcRect/>
                      <a:stretch>
                        <a:fillRect/>
                      </a:stretch>
                    </p:blipFill>
                    <p:spPr bwMode="auto">
                      <a:xfrm>
                        <a:off x="1110976" y="3515230"/>
                        <a:ext cx="3645626" cy="480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7" name="Object 1037"/>
          <p:cNvGraphicFramePr>
            <a:graphicFrameLocks noChangeAspect="1"/>
          </p:cNvGraphicFramePr>
          <p:nvPr>
            <p:extLst>
              <p:ext uri="{D42A27DB-BD31-4B8C-83A1-F6EECF244321}">
                <p14:modId xmlns:p14="http://schemas.microsoft.com/office/powerpoint/2010/main" val="1147215490"/>
              </p:ext>
            </p:extLst>
          </p:nvPr>
        </p:nvGraphicFramePr>
        <p:xfrm>
          <a:off x="5178996" y="3527261"/>
          <a:ext cx="3469704" cy="479409"/>
        </p:xfrm>
        <a:graphic>
          <a:graphicData uri="http://schemas.openxmlformats.org/presentationml/2006/ole">
            <mc:AlternateContent xmlns:mc="http://schemas.openxmlformats.org/markup-compatibility/2006">
              <mc:Choice xmlns:v="urn:schemas-microsoft-com:vml" Requires="v">
                <p:oleObj spid="_x0000_s19460" name="Equation" r:id="rId7" imgW="1739880" imgH="241200" progId="Equation.DSMT4">
                  <p:embed/>
                </p:oleObj>
              </mc:Choice>
              <mc:Fallback>
                <p:oleObj name="Equation" r:id="rId7" imgW="1739880" imgH="241200" progId="Equation.DSMT4">
                  <p:embed/>
                  <p:pic>
                    <p:nvPicPr>
                      <p:cNvPr id="18437" name="Object 1037"/>
                      <p:cNvPicPr>
                        <a:picLocks noChangeAspect="1" noChangeArrowheads="1"/>
                      </p:cNvPicPr>
                      <p:nvPr/>
                    </p:nvPicPr>
                    <p:blipFill>
                      <a:blip r:embed="rId8"/>
                      <a:srcRect/>
                      <a:stretch>
                        <a:fillRect/>
                      </a:stretch>
                    </p:blipFill>
                    <p:spPr bwMode="auto">
                      <a:xfrm>
                        <a:off x="5178996" y="3527261"/>
                        <a:ext cx="3469704" cy="479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8" name="Object 1038"/>
          <p:cNvGraphicFramePr>
            <a:graphicFrameLocks noChangeAspect="1"/>
          </p:cNvGraphicFramePr>
          <p:nvPr>
            <p:extLst>
              <p:ext uri="{D42A27DB-BD31-4B8C-83A1-F6EECF244321}">
                <p14:modId xmlns:p14="http://schemas.microsoft.com/office/powerpoint/2010/main" val="368772973"/>
              </p:ext>
            </p:extLst>
          </p:nvPr>
        </p:nvGraphicFramePr>
        <p:xfrm>
          <a:off x="1200641" y="4112375"/>
          <a:ext cx="7096177" cy="1174102"/>
        </p:xfrm>
        <a:graphic>
          <a:graphicData uri="http://schemas.openxmlformats.org/presentationml/2006/ole">
            <mc:AlternateContent xmlns:mc="http://schemas.openxmlformats.org/markup-compatibility/2006">
              <mc:Choice xmlns:v="urn:schemas-microsoft-com:vml" Requires="v">
                <p:oleObj spid="_x0000_s19461" name="Equation" r:id="rId9" imgW="3504960" imgH="583920" progId="Equation.DSMT4">
                  <p:embed/>
                </p:oleObj>
              </mc:Choice>
              <mc:Fallback>
                <p:oleObj name="Equation" r:id="rId9" imgW="3504960" imgH="583920" progId="Equation.DSMT4">
                  <p:embed/>
                  <p:pic>
                    <p:nvPicPr>
                      <p:cNvPr id="18438" name="Object 1038"/>
                      <p:cNvPicPr>
                        <a:picLocks noChangeAspect="1" noChangeArrowheads="1"/>
                      </p:cNvPicPr>
                      <p:nvPr/>
                    </p:nvPicPr>
                    <p:blipFill>
                      <a:blip r:embed="rId10"/>
                      <a:srcRect/>
                      <a:stretch>
                        <a:fillRect/>
                      </a:stretch>
                    </p:blipFill>
                    <p:spPr bwMode="auto">
                      <a:xfrm>
                        <a:off x="1200641" y="4112375"/>
                        <a:ext cx="7096177" cy="1174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9" name="Text Box 1039"/>
          <p:cNvSpPr txBox="1">
            <a:spLocks noChangeArrowheads="1"/>
          </p:cNvSpPr>
          <p:nvPr/>
        </p:nvSpPr>
        <p:spPr bwMode="auto">
          <a:xfrm>
            <a:off x="477838" y="4188434"/>
            <a:ext cx="568325"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600" dirty="0">
                <a:solidFill>
                  <a:srgbClr val="0000FF"/>
                </a:solidFill>
                <a:latin typeface="Times New Roman" pitchFamily="18" charset="0"/>
              </a:rPr>
              <a:t>(</a:t>
            </a:r>
            <a:r>
              <a:rPr kumimoji="1" lang="en-US" altLang="zh-CN" sz="2600" i="1" dirty="0">
                <a:solidFill>
                  <a:srgbClr val="0000FF"/>
                </a:solidFill>
                <a:latin typeface="Times New Roman" pitchFamily="18" charset="0"/>
              </a:rPr>
              <a:t>b</a:t>
            </a:r>
            <a:r>
              <a:rPr kumimoji="1" lang="en-US" altLang="zh-CN" sz="2600" dirty="0">
                <a:solidFill>
                  <a:srgbClr val="0000FF"/>
                </a:solidFill>
                <a:latin typeface="Times New Roman" pitchFamily="18" charset="0"/>
              </a:rPr>
              <a:t>)</a:t>
            </a:r>
            <a:endParaRPr kumimoji="1" lang="en-US" altLang="zh-CN" sz="2400" dirty="0">
              <a:latin typeface="Times New Roman" pitchFamily="18" charset="0"/>
            </a:endParaRPr>
          </a:p>
        </p:txBody>
      </p:sp>
      <p:graphicFrame>
        <p:nvGraphicFramePr>
          <p:cNvPr id="18441" name="Object 1041"/>
          <p:cNvGraphicFramePr>
            <a:graphicFrameLocks noChangeAspect="1"/>
          </p:cNvGraphicFramePr>
          <p:nvPr>
            <p:extLst>
              <p:ext uri="{D42A27DB-BD31-4B8C-83A1-F6EECF244321}">
                <p14:modId xmlns:p14="http://schemas.microsoft.com/office/powerpoint/2010/main" val="1297564458"/>
              </p:ext>
            </p:extLst>
          </p:nvPr>
        </p:nvGraphicFramePr>
        <p:xfrm>
          <a:off x="1131888" y="5419582"/>
          <a:ext cx="7023100" cy="474663"/>
        </p:xfrm>
        <a:graphic>
          <a:graphicData uri="http://schemas.openxmlformats.org/presentationml/2006/ole">
            <mc:AlternateContent xmlns:mc="http://schemas.openxmlformats.org/markup-compatibility/2006">
              <mc:Choice xmlns:v="urn:schemas-microsoft-com:vml" Requires="v">
                <p:oleObj spid="_x0000_s19462" name="Equation" r:id="rId11" imgW="3555720" imgH="241200" progId="Equation.DSMT4">
                  <p:embed/>
                </p:oleObj>
              </mc:Choice>
              <mc:Fallback>
                <p:oleObj name="Equation" r:id="rId11" imgW="3555720" imgH="241200" progId="Equation.DSMT4">
                  <p:embed/>
                  <p:pic>
                    <p:nvPicPr>
                      <p:cNvPr id="18441" name="Object 1041"/>
                      <p:cNvPicPr>
                        <a:picLocks noChangeAspect="1" noChangeArrowheads="1"/>
                      </p:cNvPicPr>
                      <p:nvPr/>
                    </p:nvPicPr>
                    <p:blipFill>
                      <a:blip r:embed="rId12"/>
                      <a:srcRect/>
                      <a:stretch>
                        <a:fillRect/>
                      </a:stretch>
                    </p:blipFill>
                    <p:spPr bwMode="auto">
                      <a:xfrm>
                        <a:off x="1131888" y="5419582"/>
                        <a:ext cx="7023100"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2" name="Object 1042"/>
          <p:cNvGraphicFramePr>
            <a:graphicFrameLocks noChangeAspect="1"/>
          </p:cNvGraphicFramePr>
          <p:nvPr>
            <p:extLst>
              <p:ext uri="{D42A27DB-BD31-4B8C-83A1-F6EECF244321}">
                <p14:modId xmlns:p14="http://schemas.microsoft.com/office/powerpoint/2010/main" val="514536249"/>
              </p:ext>
            </p:extLst>
          </p:nvPr>
        </p:nvGraphicFramePr>
        <p:xfrm>
          <a:off x="1131888" y="5990256"/>
          <a:ext cx="6243638" cy="487363"/>
        </p:xfrm>
        <a:graphic>
          <a:graphicData uri="http://schemas.openxmlformats.org/presentationml/2006/ole">
            <mc:AlternateContent xmlns:mc="http://schemas.openxmlformats.org/markup-compatibility/2006">
              <mc:Choice xmlns:v="urn:schemas-microsoft-com:vml" Requires="v">
                <p:oleObj spid="_x0000_s19463" name="Equation" r:id="rId13" imgW="3085920" imgH="241200" progId="Equation.DSMT4">
                  <p:embed/>
                </p:oleObj>
              </mc:Choice>
              <mc:Fallback>
                <p:oleObj name="Equation" r:id="rId13" imgW="3085920" imgH="241200" progId="Equation.DSMT4">
                  <p:embed/>
                  <p:pic>
                    <p:nvPicPr>
                      <p:cNvPr id="18442" name="Object 1042"/>
                      <p:cNvPicPr>
                        <a:picLocks noChangeAspect="1" noChangeArrowheads="1"/>
                      </p:cNvPicPr>
                      <p:nvPr/>
                    </p:nvPicPr>
                    <p:blipFill>
                      <a:blip r:embed="rId14"/>
                      <a:srcRect/>
                      <a:stretch>
                        <a:fillRect/>
                      </a:stretch>
                    </p:blipFill>
                    <p:spPr bwMode="auto">
                      <a:xfrm>
                        <a:off x="1131888" y="5990256"/>
                        <a:ext cx="6243638"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4" name="Text Box 1046"/>
          <p:cNvSpPr txBox="1">
            <a:spLocks noChangeArrowheads="1"/>
          </p:cNvSpPr>
          <p:nvPr/>
        </p:nvSpPr>
        <p:spPr bwMode="auto">
          <a:xfrm>
            <a:off x="441325" y="2366963"/>
            <a:ext cx="7151688"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zh-CN" altLang="en-US" sz="2600">
                <a:solidFill>
                  <a:srgbClr val="0000FF"/>
                </a:solidFill>
                <a:latin typeface="Times New Roman" pitchFamily="18" charset="0"/>
                <a:ea typeface="黑体" pitchFamily="2" charset="-122"/>
              </a:rPr>
              <a:t>解：热量和功与过程有关，三个过程各不相同。</a:t>
            </a:r>
            <a:endParaRPr kumimoji="1" lang="zh-CN" altLang="en-US" sz="2400">
              <a:latin typeface="Times New Roman" pitchFamily="18" charset="0"/>
            </a:endParaRPr>
          </a:p>
        </p:txBody>
      </p:sp>
      <p:grpSp>
        <p:nvGrpSpPr>
          <p:cNvPr id="15" name="Group 2058">
            <a:extLst>
              <a:ext uri="{FF2B5EF4-FFF2-40B4-BE49-F238E27FC236}">
                <a16:creationId xmlns:a16="http://schemas.microsoft.com/office/drawing/2014/main" id="{8001C66D-850A-42F8-845A-29D3BD922403}"/>
              </a:ext>
            </a:extLst>
          </p:cNvPr>
          <p:cNvGrpSpPr>
            <a:grpSpLocks/>
          </p:cNvGrpSpPr>
          <p:nvPr/>
        </p:nvGrpSpPr>
        <p:grpSpPr bwMode="auto">
          <a:xfrm>
            <a:off x="514350" y="685800"/>
            <a:ext cx="8134350" cy="1524000"/>
            <a:chOff x="324" y="804"/>
            <a:chExt cx="5124" cy="960"/>
          </a:xfrm>
        </p:grpSpPr>
        <p:sp>
          <p:nvSpPr>
            <p:cNvPr id="16" name="AutoShape 2059">
              <a:extLst>
                <a:ext uri="{FF2B5EF4-FFF2-40B4-BE49-F238E27FC236}">
                  <a16:creationId xmlns:a16="http://schemas.microsoft.com/office/drawing/2014/main" id="{283247D4-7202-49F0-A22A-688B22CDA8BF}"/>
                </a:ext>
              </a:extLst>
            </p:cNvPr>
            <p:cNvSpPr>
              <a:spLocks noChangeArrowheads="1"/>
            </p:cNvSpPr>
            <p:nvPr/>
          </p:nvSpPr>
          <p:spPr bwMode="auto">
            <a:xfrm>
              <a:off x="324" y="804"/>
              <a:ext cx="5124" cy="960"/>
            </a:xfrm>
            <a:prstGeom prst="roundRect">
              <a:avLst>
                <a:gd name="adj" fmla="val 16667"/>
              </a:avLst>
            </a:prstGeom>
            <a:solidFill>
              <a:srgbClr val="FFFFCC"/>
            </a:solidFill>
            <a:ln>
              <a:noFill/>
            </a:ln>
            <a:effectLst>
              <a:prstShdw prst="shdw17" dist="17961" dir="13500000">
                <a:srgbClr val="99997A"/>
              </a:prstShdw>
            </a:effectLst>
            <a:extLst>
              <a:ext uri="{91240B29-F687-4F45-9708-019B960494DF}">
                <a14:hiddenLine xmlns:a14="http://schemas.microsoft.com/office/drawing/2010/main" w="12700">
                  <a:solidFill>
                    <a:schemeClr val="tx1"/>
                  </a:solidFill>
                  <a:round/>
                  <a:headEnd type="none" w="sm" len="sm"/>
                  <a:tailEnd type="none" w="sm" len="sm"/>
                </a14:hiddenLine>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7" name="Text Box 2060">
              <a:extLst>
                <a:ext uri="{FF2B5EF4-FFF2-40B4-BE49-F238E27FC236}">
                  <a16:creationId xmlns:a16="http://schemas.microsoft.com/office/drawing/2014/main" id="{34D7B7C8-9375-4B20-8189-420E1F1486D9}"/>
                </a:ext>
              </a:extLst>
            </p:cNvPr>
            <p:cNvSpPr txBox="1">
              <a:spLocks noChangeArrowheads="1"/>
            </p:cNvSpPr>
            <p:nvPr/>
          </p:nvSpPr>
          <p:spPr bwMode="auto">
            <a:xfrm>
              <a:off x="430" y="860"/>
              <a:ext cx="4961" cy="825"/>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lnSpc>
                  <a:spcPct val="110000"/>
                </a:lnSpc>
                <a:spcBef>
                  <a:spcPct val="0"/>
                </a:spcBef>
                <a:buClrTx/>
                <a:buSzTx/>
                <a:buFontTx/>
                <a:buNone/>
              </a:pPr>
              <a:r>
                <a:rPr kumimoji="1" lang="zh-CN" altLang="en-US" sz="2600" dirty="0">
                  <a:solidFill>
                    <a:srgbClr val="0000FF"/>
                  </a:solidFill>
                  <a:latin typeface="Times New Roman" pitchFamily="18" charset="0"/>
                  <a:ea typeface="黑体" pitchFamily="2" charset="-122"/>
                </a:rPr>
                <a:t>例</a:t>
              </a:r>
              <a:r>
                <a:rPr kumimoji="1" lang="en-US" altLang="zh-CN" sz="2600" dirty="0">
                  <a:solidFill>
                    <a:srgbClr val="0000FF"/>
                  </a:solidFill>
                  <a:latin typeface="Times New Roman" pitchFamily="18" charset="0"/>
                  <a:ea typeface="黑体" pitchFamily="2" charset="-122"/>
                </a:rPr>
                <a:t>1</a:t>
              </a:r>
              <a:r>
                <a:rPr kumimoji="1" lang="en-US" altLang="zh-CN" sz="2600" dirty="0">
                  <a:solidFill>
                    <a:srgbClr val="FF0000"/>
                  </a:solidFill>
                  <a:latin typeface="Times New Roman" pitchFamily="18" charset="0"/>
                  <a:ea typeface="黑体" pitchFamily="2" charset="-122"/>
                </a:rPr>
                <a:t>  </a:t>
              </a:r>
              <a:r>
                <a:rPr kumimoji="1" lang="en-US" altLang="zh-CN" sz="2600" b="0" dirty="0">
                  <a:solidFill>
                    <a:srgbClr val="000000"/>
                  </a:solidFill>
                  <a:latin typeface="Times New Roman" pitchFamily="18" charset="0"/>
                  <a:ea typeface="黑体" pitchFamily="2" charset="-122"/>
                </a:rPr>
                <a:t>2mol</a:t>
              </a:r>
              <a:r>
                <a:rPr kumimoji="1" lang="zh-CN" altLang="en-US" sz="2600" dirty="0">
                  <a:solidFill>
                    <a:srgbClr val="0000FF"/>
                  </a:solidFill>
                  <a:latin typeface="Times New Roman" pitchFamily="18" charset="0"/>
                  <a:ea typeface="黑体" pitchFamily="2" charset="-122"/>
                </a:rPr>
                <a:t>理想气体在</a:t>
              </a:r>
              <a:r>
                <a:rPr kumimoji="1" lang="en-US" altLang="zh-CN" sz="2600" b="0" dirty="0">
                  <a:solidFill>
                    <a:srgbClr val="000000"/>
                  </a:solidFill>
                  <a:latin typeface="Times New Roman" pitchFamily="18" charset="0"/>
                  <a:ea typeface="黑体" pitchFamily="2" charset="-122"/>
                </a:rPr>
                <a:t>300K</a:t>
              </a:r>
              <a:r>
                <a:rPr kumimoji="1" lang="zh-CN" altLang="en-US" sz="2600" dirty="0">
                  <a:solidFill>
                    <a:srgbClr val="0000FF"/>
                  </a:solidFill>
                  <a:latin typeface="Times New Roman" pitchFamily="18" charset="0"/>
                  <a:ea typeface="黑体" pitchFamily="2" charset="-122"/>
                </a:rPr>
                <a:t>时自</a:t>
              </a:r>
              <a:r>
                <a:rPr kumimoji="1" lang="en-US" altLang="zh-CN" sz="2600" b="0" dirty="0">
                  <a:solidFill>
                    <a:srgbClr val="000000"/>
                  </a:solidFill>
                  <a:latin typeface="Times New Roman" pitchFamily="18" charset="0"/>
                  <a:ea typeface="黑体" pitchFamily="2" charset="-122"/>
                </a:rPr>
                <a:t>1MPa</a:t>
              </a:r>
              <a:r>
                <a:rPr kumimoji="1" lang="zh-CN" altLang="en-US" sz="2600" dirty="0">
                  <a:solidFill>
                    <a:srgbClr val="0000FF"/>
                  </a:solidFill>
                  <a:latin typeface="Times New Roman" pitchFamily="18" charset="0"/>
                  <a:ea typeface="黑体" pitchFamily="2" charset="-122"/>
                </a:rPr>
                <a:t>恒温膨胀至</a:t>
              </a:r>
              <a:r>
                <a:rPr kumimoji="1" lang="en-US" altLang="zh-CN" sz="2600" b="0" dirty="0">
                  <a:solidFill>
                    <a:srgbClr val="000000"/>
                  </a:solidFill>
                  <a:latin typeface="Times New Roman" pitchFamily="18" charset="0"/>
                  <a:ea typeface="黑体" pitchFamily="2" charset="-122"/>
                </a:rPr>
                <a:t>0.1MPa</a:t>
              </a:r>
              <a:r>
                <a:rPr kumimoji="1" lang="zh-CN" altLang="en-US" sz="2600" dirty="0">
                  <a:solidFill>
                    <a:srgbClr val="0000FF"/>
                  </a:solidFill>
                  <a:latin typeface="Times New Roman" pitchFamily="18" charset="0"/>
                  <a:ea typeface="黑体" pitchFamily="2" charset="-122"/>
                </a:rPr>
                <a:t>，计算</a:t>
              </a:r>
              <a:r>
                <a:rPr kumimoji="1" lang="en-US" altLang="zh-CN" sz="2600" b="0" i="1" dirty="0">
                  <a:solidFill>
                    <a:srgbClr val="000000"/>
                  </a:solidFill>
                  <a:latin typeface="Times New Roman" pitchFamily="18" charset="0"/>
                  <a:ea typeface="黑体" pitchFamily="2" charset="-122"/>
                </a:rPr>
                <a:t>Q</a:t>
              </a:r>
              <a:r>
                <a:rPr kumimoji="1" lang="zh-CN" altLang="en-US" sz="2600" dirty="0">
                  <a:solidFill>
                    <a:srgbClr val="0000FF"/>
                  </a:solidFill>
                  <a:latin typeface="Times New Roman" pitchFamily="18" charset="0"/>
                  <a:ea typeface="黑体" pitchFamily="2" charset="-122"/>
                </a:rPr>
                <a:t>、</a:t>
              </a:r>
              <a:r>
                <a:rPr kumimoji="1" lang="en-US" altLang="zh-CN" sz="2600" b="0" i="1" dirty="0">
                  <a:solidFill>
                    <a:srgbClr val="000000"/>
                  </a:solidFill>
                  <a:latin typeface="Times New Roman" pitchFamily="18" charset="0"/>
                  <a:ea typeface="黑体" pitchFamily="2" charset="-122"/>
                </a:rPr>
                <a:t>W</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Δ</a:t>
              </a:r>
              <a:r>
                <a:rPr kumimoji="1" lang="en-US" altLang="zh-CN" sz="2600" b="0" i="1" dirty="0">
                  <a:solidFill>
                    <a:srgbClr val="000000"/>
                  </a:solidFill>
                  <a:latin typeface="Times New Roman" pitchFamily="18" charset="0"/>
                  <a:ea typeface="黑体" pitchFamily="2" charset="-122"/>
                </a:rPr>
                <a:t>U</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Δ</a:t>
              </a:r>
              <a:r>
                <a:rPr kumimoji="1" lang="en-US" altLang="zh-CN" sz="2600" b="0" i="1" dirty="0">
                  <a:solidFill>
                    <a:srgbClr val="000000"/>
                  </a:solidFill>
                  <a:latin typeface="Times New Roman" pitchFamily="18" charset="0"/>
                  <a:ea typeface="黑体" pitchFamily="2" charset="-122"/>
                </a:rPr>
                <a:t>H</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Δ</a:t>
              </a:r>
              <a:r>
                <a:rPr kumimoji="1" lang="en-US" altLang="zh-CN" sz="2600" b="0" i="1" dirty="0">
                  <a:solidFill>
                    <a:srgbClr val="000000"/>
                  </a:solidFill>
                  <a:latin typeface="Times New Roman" pitchFamily="18" charset="0"/>
                  <a:ea typeface="黑体" pitchFamily="2" charset="-122"/>
                </a:rPr>
                <a:t>S</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Δ</a:t>
              </a:r>
              <a:r>
                <a:rPr kumimoji="1" lang="en-US" altLang="zh-CN" sz="2600" b="0" i="1" dirty="0">
                  <a:solidFill>
                    <a:srgbClr val="000000"/>
                  </a:solidFill>
                  <a:latin typeface="Times New Roman" pitchFamily="18" charset="0"/>
                  <a:ea typeface="黑体" pitchFamily="2" charset="-122"/>
                </a:rPr>
                <a:t>A</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Δ</a:t>
              </a:r>
              <a:r>
                <a:rPr kumimoji="1" lang="en-US" altLang="zh-CN" sz="2600" b="0" i="1" dirty="0">
                  <a:solidFill>
                    <a:srgbClr val="000000"/>
                  </a:solidFill>
                  <a:latin typeface="Times New Roman" pitchFamily="18" charset="0"/>
                  <a:ea typeface="黑体" pitchFamily="2" charset="-122"/>
                </a:rPr>
                <a:t>G</a:t>
              </a:r>
              <a:r>
                <a:rPr kumimoji="1" lang="zh-CN" altLang="en-US" sz="2600" dirty="0">
                  <a:solidFill>
                    <a:srgbClr val="0000FF"/>
                  </a:solidFill>
                  <a:latin typeface="Times New Roman" pitchFamily="18" charset="0"/>
                  <a:ea typeface="黑体" pitchFamily="2" charset="-122"/>
                </a:rPr>
                <a:t>，并判断可逆性。</a:t>
              </a:r>
              <a:r>
                <a:rPr kumimoji="1" lang="en-US" altLang="zh-CN" sz="2600" dirty="0">
                  <a:solidFill>
                    <a:srgbClr val="0000FF"/>
                  </a:solidFill>
                  <a:latin typeface="Times New Roman" pitchFamily="18" charset="0"/>
                  <a:ea typeface="黑体" pitchFamily="2" charset="-122"/>
                </a:rPr>
                <a:t>(</a:t>
              </a:r>
              <a:r>
                <a:rPr kumimoji="1" lang="en-US" altLang="zh-CN" sz="2600" i="1" dirty="0">
                  <a:solidFill>
                    <a:srgbClr val="0000FF"/>
                  </a:solidFill>
                  <a:latin typeface="Times New Roman" pitchFamily="18" charset="0"/>
                  <a:ea typeface="黑体" pitchFamily="2" charset="-122"/>
                </a:rPr>
                <a:t>a</a:t>
              </a:r>
              <a:r>
                <a:rPr kumimoji="1" lang="en-US" altLang="zh-CN" sz="2600" dirty="0">
                  <a:solidFill>
                    <a:srgbClr val="0000FF"/>
                  </a:solidFill>
                  <a:latin typeface="Times New Roman" pitchFamily="18" charset="0"/>
                  <a:ea typeface="黑体" pitchFamily="2" charset="-122"/>
                </a:rPr>
                <a:t>)</a:t>
              </a:r>
              <a:r>
                <a:rPr kumimoji="1" lang="en-US" altLang="zh-CN" sz="2600" b="0" i="1" dirty="0">
                  <a:solidFill>
                    <a:srgbClr val="000000"/>
                  </a:solidFill>
                  <a:latin typeface="Times New Roman" pitchFamily="18" charset="0"/>
                  <a:ea typeface="黑体" pitchFamily="2" charset="-122"/>
                </a:rPr>
                <a:t>p</a:t>
              </a:r>
              <a:r>
                <a:rPr kumimoji="1" lang="zh-CN" altLang="zh-CN" sz="2600" baseline="-25000" dirty="0">
                  <a:solidFill>
                    <a:srgbClr val="000000"/>
                  </a:solidFill>
                  <a:latin typeface="Times New Roman" pitchFamily="18" charset="0"/>
                  <a:ea typeface="黑体" pitchFamily="2" charset="-122"/>
                </a:rPr>
                <a:t>外</a:t>
              </a:r>
              <a:r>
                <a:rPr kumimoji="1" lang="en-US" altLang="zh-CN" sz="2600" b="0" dirty="0">
                  <a:solidFill>
                    <a:srgbClr val="000000"/>
                  </a:solidFill>
                  <a:latin typeface="Times New Roman" pitchFamily="18" charset="0"/>
                  <a:ea typeface="黑体" pitchFamily="2" charset="-122"/>
                </a:rPr>
                <a:t>=0</a:t>
              </a:r>
              <a:r>
                <a:rPr kumimoji="1" lang="zh-CN" altLang="en-US" sz="2600" dirty="0">
                  <a:solidFill>
                    <a:srgbClr val="0000FF"/>
                  </a:solidFill>
                  <a:latin typeface="Times New Roman" pitchFamily="18" charset="0"/>
                  <a:ea typeface="黑体" pitchFamily="2" charset="-122"/>
                </a:rPr>
                <a:t>，</a:t>
              </a:r>
              <a:r>
                <a:rPr kumimoji="1" lang="en-US" altLang="zh-CN" sz="2600" dirty="0">
                  <a:solidFill>
                    <a:srgbClr val="0000FF"/>
                  </a:solidFill>
                  <a:latin typeface="Times New Roman" pitchFamily="18" charset="0"/>
                  <a:ea typeface="黑体" pitchFamily="2" charset="-122"/>
                </a:rPr>
                <a:t>(</a:t>
              </a:r>
              <a:r>
                <a:rPr kumimoji="1" lang="en-US" altLang="zh-CN" sz="2600" i="1" dirty="0">
                  <a:solidFill>
                    <a:srgbClr val="0000FF"/>
                  </a:solidFill>
                  <a:latin typeface="Times New Roman" pitchFamily="18" charset="0"/>
                  <a:ea typeface="黑体" pitchFamily="2" charset="-122"/>
                </a:rPr>
                <a:t>b</a:t>
              </a:r>
              <a:r>
                <a:rPr kumimoji="1" lang="en-US" altLang="zh-CN" sz="2600" dirty="0">
                  <a:solidFill>
                    <a:srgbClr val="0000FF"/>
                  </a:solidFill>
                  <a:latin typeface="Times New Roman" pitchFamily="18" charset="0"/>
                  <a:ea typeface="黑体" pitchFamily="2" charset="-122"/>
                </a:rPr>
                <a:t>)</a:t>
              </a:r>
              <a:r>
                <a:rPr kumimoji="1" lang="en-US" altLang="zh-CN" sz="2600" dirty="0">
                  <a:solidFill>
                    <a:srgbClr val="000000"/>
                  </a:solidFill>
                  <a:latin typeface="Times New Roman" pitchFamily="18" charset="0"/>
                  <a:ea typeface="黑体" pitchFamily="2" charset="-122"/>
                </a:rPr>
                <a:t> </a:t>
              </a:r>
              <a:r>
                <a:rPr kumimoji="1" lang="en-US" altLang="zh-CN" sz="2600" b="0" i="1" dirty="0">
                  <a:solidFill>
                    <a:srgbClr val="000000"/>
                  </a:solidFill>
                  <a:latin typeface="Times New Roman" pitchFamily="18" charset="0"/>
                  <a:ea typeface="黑体" pitchFamily="2" charset="-122"/>
                </a:rPr>
                <a:t>p</a:t>
              </a:r>
              <a:r>
                <a:rPr kumimoji="1" lang="zh-CN" altLang="zh-CN" sz="2600" baseline="-25000" dirty="0">
                  <a:solidFill>
                    <a:srgbClr val="000000"/>
                  </a:solidFill>
                  <a:latin typeface="Times New Roman" pitchFamily="18" charset="0"/>
                  <a:ea typeface="黑体" pitchFamily="2" charset="-122"/>
                </a:rPr>
                <a:t>外</a:t>
              </a:r>
              <a:r>
                <a:rPr kumimoji="1" lang="en-US" altLang="zh-CN" sz="2600" b="0" dirty="0">
                  <a:solidFill>
                    <a:srgbClr val="000000"/>
                  </a:solidFill>
                  <a:latin typeface="Times New Roman" pitchFamily="18" charset="0"/>
                  <a:ea typeface="黑体" pitchFamily="2" charset="-122"/>
                </a:rPr>
                <a:t>=0.1MPa</a:t>
              </a:r>
              <a:r>
                <a:rPr kumimoji="1" lang="zh-CN" altLang="en-US" sz="2600" dirty="0">
                  <a:solidFill>
                    <a:srgbClr val="0000FF"/>
                  </a:solidFill>
                  <a:latin typeface="Times New Roman" pitchFamily="18" charset="0"/>
                  <a:ea typeface="黑体" pitchFamily="2" charset="-122"/>
                </a:rPr>
                <a:t>，</a:t>
              </a:r>
              <a:r>
                <a:rPr kumimoji="1" lang="en-US" altLang="zh-CN" sz="2600" dirty="0">
                  <a:solidFill>
                    <a:srgbClr val="0000FF"/>
                  </a:solidFill>
                  <a:latin typeface="Times New Roman" pitchFamily="18" charset="0"/>
                  <a:ea typeface="黑体" pitchFamily="2" charset="-122"/>
                </a:rPr>
                <a:t>(</a:t>
              </a:r>
              <a:r>
                <a:rPr kumimoji="1" lang="en-US" altLang="zh-CN" sz="2600" i="1" dirty="0">
                  <a:solidFill>
                    <a:srgbClr val="0000FF"/>
                  </a:solidFill>
                  <a:latin typeface="Times New Roman" pitchFamily="18" charset="0"/>
                  <a:ea typeface="黑体" pitchFamily="2" charset="-122"/>
                </a:rPr>
                <a:t>c</a:t>
              </a:r>
              <a:r>
                <a:rPr kumimoji="1" lang="en-US" altLang="zh-CN" sz="2600" dirty="0">
                  <a:solidFill>
                    <a:srgbClr val="0000FF"/>
                  </a:solidFill>
                  <a:latin typeface="Times New Roman" pitchFamily="18" charset="0"/>
                  <a:ea typeface="黑体" pitchFamily="2" charset="-122"/>
                </a:rPr>
                <a:t>)</a:t>
              </a:r>
              <a:r>
                <a:rPr kumimoji="1" lang="en-US" altLang="zh-CN" sz="2600" dirty="0">
                  <a:solidFill>
                    <a:srgbClr val="000000"/>
                  </a:solidFill>
                  <a:latin typeface="Times New Roman" pitchFamily="18" charset="0"/>
                  <a:ea typeface="黑体" pitchFamily="2" charset="-122"/>
                </a:rPr>
                <a:t> </a:t>
              </a:r>
              <a:r>
                <a:rPr kumimoji="1" lang="en-US" altLang="zh-CN" sz="2600" b="0" i="1" dirty="0">
                  <a:solidFill>
                    <a:srgbClr val="000000"/>
                  </a:solidFill>
                  <a:latin typeface="Times New Roman" pitchFamily="18" charset="0"/>
                  <a:ea typeface="黑体" pitchFamily="2" charset="-122"/>
                </a:rPr>
                <a:t>p</a:t>
              </a:r>
              <a:r>
                <a:rPr kumimoji="1" lang="zh-CN" altLang="zh-CN" sz="2600" baseline="-25000" dirty="0">
                  <a:solidFill>
                    <a:srgbClr val="000000"/>
                  </a:solidFill>
                  <a:latin typeface="Times New Roman" pitchFamily="18" charset="0"/>
                  <a:ea typeface="黑体" pitchFamily="2" charset="-122"/>
                </a:rPr>
                <a:t>外</a:t>
              </a:r>
              <a:r>
                <a:rPr kumimoji="1" lang="en-US" altLang="zh-CN" sz="2600" b="0" dirty="0">
                  <a:solidFill>
                    <a:srgbClr val="000000"/>
                  </a:solidFill>
                  <a:latin typeface="Times New Roman" pitchFamily="18" charset="0"/>
                  <a:ea typeface="黑体" pitchFamily="2" charset="-122"/>
                </a:rPr>
                <a:t>=</a:t>
              </a:r>
              <a:r>
                <a:rPr kumimoji="1" lang="en-US" altLang="zh-CN" sz="2600" b="0" i="1" dirty="0">
                  <a:solidFill>
                    <a:srgbClr val="000000"/>
                  </a:solidFill>
                  <a:latin typeface="Times New Roman" pitchFamily="18" charset="0"/>
                  <a:ea typeface="黑体" pitchFamily="2" charset="-122"/>
                </a:rPr>
                <a:t>p</a:t>
              </a:r>
              <a:r>
                <a:rPr kumimoji="1" lang="en-US" altLang="zh-CN" sz="2600" dirty="0">
                  <a:solidFill>
                    <a:srgbClr val="000000"/>
                  </a:solidFill>
                  <a:latin typeface="Times New Roman" pitchFamily="18" charset="0"/>
                  <a:ea typeface="黑体" pitchFamily="2" charset="-122"/>
                </a:rPr>
                <a:t> </a:t>
              </a:r>
              <a:r>
                <a:rPr kumimoji="1" lang="zh-CN" altLang="en-US" sz="2600" dirty="0">
                  <a:solidFill>
                    <a:srgbClr val="0000FF"/>
                  </a:solidFill>
                  <a:latin typeface="Times New Roman" pitchFamily="18" charset="0"/>
                  <a:ea typeface="黑体" pitchFamily="2" charset="-122"/>
                </a:rPr>
                <a:t>。</a:t>
              </a:r>
            </a:p>
          </p:txBody>
        </p:sp>
      </p:grpSp>
    </p:spTree>
  </p:cSld>
  <p:clrMapOvr>
    <a:masterClrMapping/>
  </p:clrMapOvr>
  <p:transition spd="slow">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043"/>
          <p:cNvSpPr txBox="1">
            <a:spLocks noChangeArrowheads="1"/>
          </p:cNvSpPr>
          <p:nvPr/>
        </p:nvSpPr>
        <p:spPr bwMode="auto">
          <a:xfrm>
            <a:off x="620713" y="3127375"/>
            <a:ext cx="549275"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600">
                <a:solidFill>
                  <a:srgbClr val="0000FF"/>
                </a:solidFill>
                <a:latin typeface="Times New Roman" pitchFamily="18" charset="0"/>
              </a:rPr>
              <a:t>(</a:t>
            </a:r>
            <a:r>
              <a:rPr kumimoji="1" lang="en-US" altLang="zh-CN" sz="2600" i="1">
                <a:solidFill>
                  <a:srgbClr val="0000FF"/>
                </a:solidFill>
                <a:latin typeface="Times New Roman" pitchFamily="18" charset="0"/>
              </a:rPr>
              <a:t>c</a:t>
            </a:r>
            <a:r>
              <a:rPr kumimoji="1" lang="en-US" altLang="zh-CN" sz="2600">
                <a:solidFill>
                  <a:srgbClr val="0000FF"/>
                </a:solidFill>
                <a:latin typeface="Times New Roman" pitchFamily="18" charset="0"/>
              </a:rPr>
              <a:t>)</a:t>
            </a:r>
            <a:endParaRPr kumimoji="1" lang="en-US" altLang="zh-CN" sz="2400">
              <a:latin typeface="Times New Roman" pitchFamily="18" charset="0"/>
            </a:endParaRPr>
          </a:p>
        </p:txBody>
      </p:sp>
      <p:graphicFrame>
        <p:nvGraphicFramePr>
          <p:cNvPr id="19459" name="Object 1044"/>
          <p:cNvGraphicFramePr>
            <a:graphicFrameLocks noChangeAspect="1"/>
          </p:cNvGraphicFramePr>
          <p:nvPr>
            <p:extLst>
              <p:ext uri="{D42A27DB-BD31-4B8C-83A1-F6EECF244321}">
                <p14:modId xmlns:p14="http://schemas.microsoft.com/office/powerpoint/2010/main" val="3297815515"/>
              </p:ext>
            </p:extLst>
          </p:nvPr>
        </p:nvGraphicFramePr>
        <p:xfrm>
          <a:off x="1254247" y="2969461"/>
          <a:ext cx="7412152" cy="1491285"/>
        </p:xfrm>
        <a:graphic>
          <a:graphicData uri="http://schemas.openxmlformats.org/presentationml/2006/ole">
            <mc:AlternateContent xmlns:mc="http://schemas.openxmlformats.org/markup-compatibility/2006">
              <mc:Choice xmlns:v="urn:schemas-microsoft-com:vml" Requires="v">
                <p:oleObj spid="_x0000_s20482" name="Equation" r:id="rId3" imgW="3390840" imgH="685800" progId="Equation.DSMT4">
                  <p:embed/>
                </p:oleObj>
              </mc:Choice>
              <mc:Fallback>
                <p:oleObj name="Equation" r:id="rId3" imgW="3390840" imgH="685800" progId="Equation.DSMT4">
                  <p:embed/>
                  <p:pic>
                    <p:nvPicPr>
                      <p:cNvPr id="19459" name="Object 1044"/>
                      <p:cNvPicPr>
                        <a:picLocks noChangeAspect="1" noChangeArrowheads="1"/>
                      </p:cNvPicPr>
                      <p:nvPr/>
                    </p:nvPicPr>
                    <p:blipFill>
                      <a:blip r:embed="rId4"/>
                      <a:srcRect/>
                      <a:stretch>
                        <a:fillRect/>
                      </a:stretch>
                    </p:blipFill>
                    <p:spPr bwMode="auto">
                      <a:xfrm>
                        <a:off x="1254247" y="2969461"/>
                        <a:ext cx="7412152" cy="1491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1" name="Object 1046"/>
          <p:cNvGraphicFramePr>
            <a:graphicFrameLocks noChangeAspect="1"/>
          </p:cNvGraphicFramePr>
          <p:nvPr>
            <p:extLst>
              <p:ext uri="{D42A27DB-BD31-4B8C-83A1-F6EECF244321}">
                <p14:modId xmlns:p14="http://schemas.microsoft.com/office/powerpoint/2010/main" val="3750895151"/>
              </p:ext>
            </p:extLst>
          </p:nvPr>
        </p:nvGraphicFramePr>
        <p:xfrm>
          <a:off x="1305365" y="4705326"/>
          <a:ext cx="6417103" cy="512289"/>
        </p:xfrm>
        <a:graphic>
          <a:graphicData uri="http://schemas.openxmlformats.org/presentationml/2006/ole">
            <mc:AlternateContent xmlns:mc="http://schemas.openxmlformats.org/markup-compatibility/2006">
              <mc:Choice xmlns:v="urn:schemas-microsoft-com:vml" Requires="v">
                <p:oleObj spid="_x0000_s20483" name="Equation" r:id="rId5" imgW="3022560" imgH="241200" progId="Equation.DSMT4">
                  <p:embed/>
                </p:oleObj>
              </mc:Choice>
              <mc:Fallback>
                <p:oleObj name="Equation" r:id="rId5" imgW="3022560" imgH="241200" progId="Equation.DSMT4">
                  <p:embed/>
                  <p:pic>
                    <p:nvPicPr>
                      <p:cNvPr id="19461" name="Object 1046"/>
                      <p:cNvPicPr>
                        <a:picLocks noChangeAspect="1" noChangeArrowheads="1"/>
                      </p:cNvPicPr>
                      <p:nvPr/>
                    </p:nvPicPr>
                    <p:blipFill>
                      <a:blip r:embed="rId6"/>
                      <a:srcRect/>
                      <a:stretch>
                        <a:fillRect/>
                      </a:stretch>
                    </p:blipFill>
                    <p:spPr bwMode="auto">
                      <a:xfrm>
                        <a:off x="1305365" y="4705326"/>
                        <a:ext cx="6417103" cy="512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2" name="Object 1047"/>
          <p:cNvGraphicFramePr>
            <a:graphicFrameLocks noChangeAspect="1"/>
          </p:cNvGraphicFramePr>
          <p:nvPr>
            <p:extLst>
              <p:ext uri="{D42A27DB-BD31-4B8C-83A1-F6EECF244321}">
                <p14:modId xmlns:p14="http://schemas.microsoft.com/office/powerpoint/2010/main" val="2989300270"/>
              </p:ext>
            </p:extLst>
          </p:nvPr>
        </p:nvGraphicFramePr>
        <p:xfrm>
          <a:off x="1239596" y="5586141"/>
          <a:ext cx="1978048" cy="508541"/>
        </p:xfrm>
        <a:graphic>
          <a:graphicData uri="http://schemas.openxmlformats.org/presentationml/2006/ole">
            <mc:AlternateContent xmlns:mc="http://schemas.openxmlformats.org/markup-compatibility/2006">
              <mc:Choice xmlns:v="urn:schemas-microsoft-com:vml" Requires="v">
                <p:oleObj spid="_x0000_s20484" name="Equation" r:id="rId7" imgW="876240" imgH="228600" progId="Equation.DSMT4">
                  <p:embed/>
                </p:oleObj>
              </mc:Choice>
              <mc:Fallback>
                <p:oleObj name="Equation" r:id="rId7" imgW="876240" imgH="228600" progId="Equation.DSMT4">
                  <p:embed/>
                  <p:pic>
                    <p:nvPicPr>
                      <p:cNvPr id="19462" name="Object 1047"/>
                      <p:cNvPicPr>
                        <a:picLocks noChangeAspect="1" noChangeArrowheads="1"/>
                      </p:cNvPicPr>
                      <p:nvPr/>
                    </p:nvPicPr>
                    <p:blipFill>
                      <a:blip r:embed="rId8"/>
                      <a:srcRect/>
                      <a:stretch>
                        <a:fillRect/>
                      </a:stretch>
                    </p:blipFill>
                    <p:spPr bwMode="auto">
                      <a:xfrm>
                        <a:off x="1239596" y="5586141"/>
                        <a:ext cx="1978048" cy="508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4" name="Text Box 1046"/>
          <p:cNvSpPr txBox="1">
            <a:spLocks noChangeArrowheads="1"/>
          </p:cNvSpPr>
          <p:nvPr/>
        </p:nvSpPr>
        <p:spPr bwMode="auto">
          <a:xfrm>
            <a:off x="441325" y="2366963"/>
            <a:ext cx="7151688"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zh-CN" altLang="en-US" sz="2600">
                <a:solidFill>
                  <a:srgbClr val="0000FF"/>
                </a:solidFill>
                <a:latin typeface="Times New Roman" pitchFamily="18" charset="0"/>
                <a:ea typeface="黑体" pitchFamily="2" charset="-122"/>
              </a:rPr>
              <a:t>解：热量和功与过程有关，三个过程各不相同。</a:t>
            </a:r>
            <a:endParaRPr kumimoji="1" lang="zh-CN" altLang="en-US" sz="2400">
              <a:latin typeface="Times New Roman" pitchFamily="18" charset="0"/>
            </a:endParaRPr>
          </a:p>
        </p:txBody>
      </p:sp>
      <p:grpSp>
        <p:nvGrpSpPr>
          <p:cNvPr id="11" name="Group 2058">
            <a:extLst>
              <a:ext uri="{FF2B5EF4-FFF2-40B4-BE49-F238E27FC236}">
                <a16:creationId xmlns:a16="http://schemas.microsoft.com/office/drawing/2014/main" id="{1C6C905A-7720-484B-B98C-F3897D9190A4}"/>
              </a:ext>
            </a:extLst>
          </p:cNvPr>
          <p:cNvGrpSpPr>
            <a:grpSpLocks/>
          </p:cNvGrpSpPr>
          <p:nvPr/>
        </p:nvGrpSpPr>
        <p:grpSpPr bwMode="auto">
          <a:xfrm>
            <a:off x="514350" y="685800"/>
            <a:ext cx="8134350" cy="1524000"/>
            <a:chOff x="324" y="804"/>
            <a:chExt cx="5124" cy="960"/>
          </a:xfrm>
        </p:grpSpPr>
        <p:sp>
          <p:nvSpPr>
            <p:cNvPr id="12" name="AutoShape 2059">
              <a:extLst>
                <a:ext uri="{FF2B5EF4-FFF2-40B4-BE49-F238E27FC236}">
                  <a16:creationId xmlns:a16="http://schemas.microsoft.com/office/drawing/2014/main" id="{631CB8C5-D50E-482E-B0D9-8E79330B757A}"/>
                </a:ext>
              </a:extLst>
            </p:cNvPr>
            <p:cNvSpPr>
              <a:spLocks noChangeArrowheads="1"/>
            </p:cNvSpPr>
            <p:nvPr/>
          </p:nvSpPr>
          <p:spPr bwMode="auto">
            <a:xfrm>
              <a:off x="324" y="804"/>
              <a:ext cx="5124" cy="960"/>
            </a:xfrm>
            <a:prstGeom prst="roundRect">
              <a:avLst>
                <a:gd name="adj" fmla="val 16667"/>
              </a:avLst>
            </a:prstGeom>
            <a:solidFill>
              <a:srgbClr val="FFFFCC"/>
            </a:solidFill>
            <a:ln>
              <a:noFill/>
            </a:ln>
            <a:effectLst>
              <a:prstShdw prst="shdw17" dist="17961" dir="13500000">
                <a:srgbClr val="99997A"/>
              </a:prstShdw>
            </a:effectLst>
            <a:extLst>
              <a:ext uri="{91240B29-F687-4F45-9708-019B960494DF}">
                <a14:hiddenLine xmlns:a14="http://schemas.microsoft.com/office/drawing/2010/main" w="12700">
                  <a:solidFill>
                    <a:schemeClr val="tx1"/>
                  </a:solidFill>
                  <a:round/>
                  <a:headEnd type="none" w="sm" len="sm"/>
                  <a:tailEnd type="none" w="sm" len="sm"/>
                </a14:hiddenLine>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3" name="Text Box 2060">
              <a:extLst>
                <a:ext uri="{FF2B5EF4-FFF2-40B4-BE49-F238E27FC236}">
                  <a16:creationId xmlns:a16="http://schemas.microsoft.com/office/drawing/2014/main" id="{ACCC6779-4B8D-49FC-90BB-8F56E98D18B0}"/>
                </a:ext>
              </a:extLst>
            </p:cNvPr>
            <p:cNvSpPr txBox="1">
              <a:spLocks noChangeArrowheads="1"/>
            </p:cNvSpPr>
            <p:nvPr/>
          </p:nvSpPr>
          <p:spPr bwMode="auto">
            <a:xfrm>
              <a:off x="430" y="860"/>
              <a:ext cx="4961" cy="825"/>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lnSpc>
                  <a:spcPct val="110000"/>
                </a:lnSpc>
                <a:spcBef>
                  <a:spcPct val="0"/>
                </a:spcBef>
                <a:buClrTx/>
                <a:buSzTx/>
                <a:buFontTx/>
                <a:buNone/>
              </a:pPr>
              <a:r>
                <a:rPr kumimoji="1" lang="zh-CN" altLang="en-US" sz="2600" dirty="0">
                  <a:solidFill>
                    <a:srgbClr val="0000FF"/>
                  </a:solidFill>
                  <a:latin typeface="Times New Roman" pitchFamily="18" charset="0"/>
                  <a:ea typeface="黑体" pitchFamily="2" charset="-122"/>
                </a:rPr>
                <a:t>例</a:t>
              </a:r>
              <a:r>
                <a:rPr kumimoji="1" lang="en-US" altLang="zh-CN" sz="2600" dirty="0">
                  <a:solidFill>
                    <a:srgbClr val="0000FF"/>
                  </a:solidFill>
                  <a:latin typeface="Times New Roman" pitchFamily="18" charset="0"/>
                  <a:ea typeface="黑体" pitchFamily="2" charset="-122"/>
                </a:rPr>
                <a:t>1</a:t>
              </a:r>
              <a:r>
                <a:rPr kumimoji="1" lang="en-US" altLang="zh-CN" sz="2600" dirty="0">
                  <a:solidFill>
                    <a:srgbClr val="FF0000"/>
                  </a:solidFill>
                  <a:latin typeface="Times New Roman" pitchFamily="18" charset="0"/>
                  <a:ea typeface="黑体" pitchFamily="2" charset="-122"/>
                </a:rPr>
                <a:t>  </a:t>
              </a:r>
              <a:r>
                <a:rPr kumimoji="1" lang="en-US" altLang="zh-CN" sz="2600" b="0" dirty="0">
                  <a:solidFill>
                    <a:srgbClr val="000000"/>
                  </a:solidFill>
                  <a:latin typeface="Times New Roman" pitchFamily="18" charset="0"/>
                  <a:ea typeface="黑体" pitchFamily="2" charset="-122"/>
                </a:rPr>
                <a:t>2mol</a:t>
              </a:r>
              <a:r>
                <a:rPr kumimoji="1" lang="zh-CN" altLang="en-US" sz="2600" dirty="0">
                  <a:solidFill>
                    <a:srgbClr val="0000FF"/>
                  </a:solidFill>
                  <a:latin typeface="Times New Roman" pitchFamily="18" charset="0"/>
                  <a:ea typeface="黑体" pitchFamily="2" charset="-122"/>
                </a:rPr>
                <a:t>理想气体在</a:t>
              </a:r>
              <a:r>
                <a:rPr kumimoji="1" lang="en-US" altLang="zh-CN" sz="2600" b="0" dirty="0">
                  <a:solidFill>
                    <a:srgbClr val="000000"/>
                  </a:solidFill>
                  <a:latin typeface="Times New Roman" pitchFamily="18" charset="0"/>
                  <a:ea typeface="黑体" pitchFamily="2" charset="-122"/>
                </a:rPr>
                <a:t>300K</a:t>
              </a:r>
              <a:r>
                <a:rPr kumimoji="1" lang="zh-CN" altLang="en-US" sz="2600" dirty="0">
                  <a:solidFill>
                    <a:srgbClr val="0000FF"/>
                  </a:solidFill>
                  <a:latin typeface="Times New Roman" pitchFamily="18" charset="0"/>
                  <a:ea typeface="黑体" pitchFamily="2" charset="-122"/>
                </a:rPr>
                <a:t>时自</a:t>
              </a:r>
              <a:r>
                <a:rPr kumimoji="1" lang="en-US" altLang="zh-CN" sz="2600" b="0" dirty="0">
                  <a:solidFill>
                    <a:srgbClr val="000000"/>
                  </a:solidFill>
                  <a:latin typeface="Times New Roman" pitchFamily="18" charset="0"/>
                  <a:ea typeface="黑体" pitchFamily="2" charset="-122"/>
                </a:rPr>
                <a:t>1MPa</a:t>
              </a:r>
              <a:r>
                <a:rPr kumimoji="1" lang="zh-CN" altLang="en-US" sz="2600" dirty="0">
                  <a:solidFill>
                    <a:srgbClr val="0000FF"/>
                  </a:solidFill>
                  <a:latin typeface="Times New Roman" pitchFamily="18" charset="0"/>
                  <a:ea typeface="黑体" pitchFamily="2" charset="-122"/>
                </a:rPr>
                <a:t>恒温膨胀至</a:t>
              </a:r>
              <a:r>
                <a:rPr kumimoji="1" lang="en-US" altLang="zh-CN" sz="2600" b="0" dirty="0">
                  <a:solidFill>
                    <a:srgbClr val="000000"/>
                  </a:solidFill>
                  <a:latin typeface="Times New Roman" pitchFamily="18" charset="0"/>
                  <a:ea typeface="黑体" pitchFamily="2" charset="-122"/>
                </a:rPr>
                <a:t>0.1MPa</a:t>
              </a:r>
              <a:r>
                <a:rPr kumimoji="1" lang="zh-CN" altLang="en-US" sz="2600" dirty="0">
                  <a:solidFill>
                    <a:srgbClr val="0000FF"/>
                  </a:solidFill>
                  <a:latin typeface="Times New Roman" pitchFamily="18" charset="0"/>
                  <a:ea typeface="黑体" pitchFamily="2" charset="-122"/>
                </a:rPr>
                <a:t>，计算</a:t>
              </a:r>
              <a:r>
                <a:rPr kumimoji="1" lang="en-US" altLang="zh-CN" sz="2600" b="0" i="1" dirty="0">
                  <a:solidFill>
                    <a:srgbClr val="000000"/>
                  </a:solidFill>
                  <a:latin typeface="Times New Roman" pitchFamily="18" charset="0"/>
                  <a:ea typeface="黑体" pitchFamily="2" charset="-122"/>
                </a:rPr>
                <a:t>Q</a:t>
              </a:r>
              <a:r>
                <a:rPr kumimoji="1" lang="zh-CN" altLang="en-US" sz="2600" dirty="0">
                  <a:solidFill>
                    <a:srgbClr val="0000FF"/>
                  </a:solidFill>
                  <a:latin typeface="Times New Roman" pitchFamily="18" charset="0"/>
                  <a:ea typeface="黑体" pitchFamily="2" charset="-122"/>
                </a:rPr>
                <a:t>、</a:t>
              </a:r>
              <a:r>
                <a:rPr kumimoji="1" lang="en-US" altLang="zh-CN" sz="2600" b="0" i="1" dirty="0">
                  <a:solidFill>
                    <a:srgbClr val="000000"/>
                  </a:solidFill>
                  <a:latin typeface="Times New Roman" pitchFamily="18" charset="0"/>
                  <a:ea typeface="黑体" pitchFamily="2" charset="-122"/>
                </a:rPr>
                <a:t>W</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Δ</a:t>
              </a:r>
              <a:r>
                <a:rPr kumimoji="1" lang="en-US" altLang="zh-CN" sz="2600" b="0" i="1" dirty="0">
                  <a:solidFill>
                    <a:srgbClr val="000000"/>
                  </a:solidFill>
                  <a:latin typeface="Times New Roman" pitchFamily="18" charset="0"/>
                  <a:ea typeface="黑体" pitchFamily="2" charset="-122"/>
                </a:rPr>
                <a:t>U</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Δ</a:t>
              </a:r>
              <a:r>
                <a:rPr kumimoji="1" lang="en-US" altLang="zh-CN" sz="2600" b="0" i="1" dirty="0">
                  <a:solidFill>
                    <a:srgbClr val="000000"/>
                  </a:solidFill>
                  <a:latin typeface="Times New Roman" pitchFamily="18" charset="0"/>
                  <a:ea typeface="黑体" pitchFamily="2" charset="-122"/>
                </a:rPr>
                <a:t>H</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Δ</a:t>
              </a:r>
              <a:r>
                <a:rPr kumimoji="1" lang="en-US" altLang="zh-CN" sz="2600" b="0" i="1" dirty="0">
                  <a:solidFill>
                    <a:srgbClr val="000000"/>
                  </a:solidFill>
                  <a:latin typeface="Times New Roman" pitchFamily="18" charset="0"/>
                  <a:ea typeface="黑体" pitchFamily="2" charset="-122"/>
                </a:rPr>
                <a:t>S</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Δ</a:t>
              </a:r>
              <a:r>
                <a:rPr kumimoji="1" lang="en-US" altLang="zh-CN" sz="2600" b="0" i="1" dirty="0">
                  <a:solidFill>
                    <a:srgbClr val="000000"/>
                  </a:solidFill>
                  <a:latin typeface="Times New Roman" pitchFamily="18" charset="0"/>
                  <a:ea typeface="黑体" pitchFamily="2" charset="-122"/>
                </a:rPr>
                <a:t>A</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Δ</a:t>
              </a:r>
              <a:r>
                <a:rPr kumimoji="1" lang="en-US" altLang="zh-CN" sz="2600" b="0" i="1" dirty="0">
                  <a:solidFill>
                    <a:srgbClr val="000000"/>
                  </a:solidFill>
                  <a:latin typeface="Times New Roman" pitchFamily="18" charset="0"/>
                  <a:ea typeface="黑体" pitchFamily="2" charset="-122"/>
                </a:rPr>
                <a:t>G</a:t>
              </a:r>
              <a:r>
                <a:rPr kumimoji="1" lang="zh-CN" altLang="en-US" sz="2600" dirty="0">
                  <a:solidFill>
                    <a:srgbClr val="0000FF"/>
                  </a:solidFill>
                  <a:latin typeface="Times New Roman" pitchFamily="18" charset="0"/>
                  <a:ea typeface="黑体" pitchFamily="2" charset="-122"/>
                </a:rPr>
                <a:t>，并判断可逆性。</a:t>
              </a:r>
              <a:r>
                <a:rPr kumimoji="1" lang="en-US" altLang="zh-CN" sz="2600" dirty="0">
                  <a:solidFill>
                    <a:srgbClr val="0000FF"/>
                  </a:solidFill>
                  <a:latin typeface="Times New Roman" pitchFamily="18" charset="0"/>
                  <a:ea typeface="黑体" pitchFamily="2" charset="-122"/>
                </a:rPr>
                <a:t>(</a:t>
              </a:r>
              <a:r>
                <a:rPr kumimoji="1" lang="en-US" altLang="zh-CN" sz="2600" i="1" dirty="0">
                  <a:solidFill>
                    <a:srgbClr val="0000FF"/>
                  </a:solidFill>
                  <a:latin typeface="Times New Roman" pitchFamily="18" charset="0"/>
                  <a:ea typeface="黑体" pitchFamily="2" charset="-122"/>
                </a:rPr>
                <a:t>a</a:t>
              </a:r>
              <a:r>
                <a:rPr kumimoji="1" lang="en-US" altLang="zh-CN" sz="2600" dirty="0">
                  <a:solidFill>
                    <a:srgbClr val="0000FF"/>
                  </a:solidFill>
                  <a:latin typeface="Times New Roman" pitchFamily="18" charset="0"/>
                  <a:ea typeface="黑体" pitchFamily="2" charset="-122"/>
                </a:rPr>
                <a:t>)</a:t>
              </a:r>
              <a:r>
                <a:rPr kumimoji="1" lang="en-US" altLang="zh-CN" sz="2600" b="0" i="1" dirty="0">
                  <a:solidFill>
                    <a:srgbClr val="000000"/>
                  </a:solidFill>
                  <a:latin typeface="Times New Roman" pitchFamily="18" charset="0"/>
                  <a:ea typeface="黑体" pitchFamily="2" charset="-122"/>
                </a:rPr>
                <a:t>p</a:t>
              </a:r>
              <a:r>
                <a:rPr kumimoji="1" lang="zh-CN" altLang="zh-CN" sz="2600" baseline="-25000" dirty="0">
                  <a:solidFill>
                    <a:srgbClr val="000000"/>
                  </a:solidFill>
                  <a:latin typeface="Times New Roman" pitchFamily="18" charset="0"/>
                  <a:ea typeface="黑体" pitchFamily="2" charset="-122"/>
                </a:rPr>
                <a:t>外</a:t>
              </a:r>
              <a:r>
                <a:rPr kumimoji="1" lang="en-US" altLang="zh-CN" sz="2600" b="0" dirty="0">
                  <a:solidFill>
                    <a:srgbClr val="000000"/>
                  </a:solidFill>
                  <a:latin typeface="Times New Roman" pitchFamily="18" charset="0"/>
                  <a:ea typeface="黑体" pitchFamily="2" charset="-122"/>
                </a:rPr>
                <a:t>=0</a:t>
              </a:r>
              <a:r>
                <a:rPr kumimoji="1" lang="zh-CN" altLang="en-US" sz="2600" dirty="0">
                  <a:solidFill>
                    <a:srgbClr val="0000FF"/>
                  </a:solidFill>
                  <a:latin typeface="Times New Roman" pitchFamily="18" charset="0"/>
                  <a:ea typeface="黑体" pitchFamily="2" charset="-122"/>
                </a:rPr>
                <a:t>，</a:t>
              </a:r>
              <a:r>
                <a:rPr kumimoji="1" lang="en-US" altLang="zh-CN" sz="2600" dirty="0">
                  <a:solidFill>
                    <a:srgbClr val="0000FF"/>
                  </a:solidFill>
                  <a:latin typeface="Times New Roman" pitchFamily="18" charset="0"/>
                  <a:ea typeface="黑体" pitchFamily="2" charset="-122"/>
                </a:rPr>
                <a:t>(</a:t>
              </a:r>
              <a:r>
                <a:rPr kumimoji="1" lang="en-US" altLang="zh-CN" sz="2600" i="1" dirty="0">
                  <a:solidFill>
                    <a:srgbClr val="0000FF"/>
                  </a:solidFill>
                  <a:latin typeface="Times New Roman" pitchFamily="18" charset="0"/>
                  <a:ea typeface="黑体" pitchFamily="2" charset="-122"/>
                </a:rPr>
                <a:t>b</a:t>
              </a:r>
              <a:r>
                <a:rPr kumimoji="1" lang="en-US" altLang="zh-CN" sz="2600" dirty="0">
                  <a:solidFill>
                    <a:srgbClr val="0000FF"/>
                  </a:solidFill>
                  <a:latin typeface="Times New Roman" pitchFamily="18" charset="0"/>
                  <a:ea typeface="黑体" pitchFamily="2" charset="-122"/>
                </a:rPr>
                <a:t>)</a:t>
              </a:r>
              <a:r>
                <a:rPr kumimoji="1" lang="en-US" altLang="zh-CN" sz="2600" dirty="0">
                  <a:solidFill>
                    <a:srgbClr val="000000"/>
                  </a:solidFill>
                  <a:latin typeface="Times New Roman" pitchFamily="18" charset="0"/>
                  <a:ea typeface="黑体" pitchFamily="2" charset="-122"/>
                </a:rPr>
                <a:t> </a:t>
              </a:r>
              <a:r>
                <a:rPr kumimoji="1" lang="en-US" altLang="zh-CN" sz="2600" b="0" i="1" dirty="0">
                  <a:solidFill>
                    <a:srgbClr val="000000"/>
                  </a:solidFill>
                  <a:latin typeface="Times New Roman" pitchFamily="18" charset="0"/>
                  <a:ea typeface="黑体" pitchFamily="2" charset="-122"/>
                </a:rPr>
                <a:t>p</a:t>
              </a:r>
              <a:r>
                <a:rPr kumimoji="1" lang="zh-CN" altLang="zh-CN" sz="2600" baseline="-25000" dirty="0">
                  <a:solidFill>
                    <a:srgbClr val="000000"/>
                  </a:solidFill>
                  <a:latin typeface="Times New Roman" pitchFamily="18" charset="0"/>
                  <a:ea typeface="黑体" pitchFamily="2" charset="-122"/>
                </a:rPr>
                <a:t>外</a:t>
              </a:r>
              <a:r>
                <a:rPr kumimoji="1" lang="en-US" altLang="zh-CN" sz="2600" b="0" dirty="0">
                  <a:solidFill>
                    <a:srgbClr val="000000"/>
                  </a:solidFill>
                  <a:latin typeface="Times New Roman" pitchFamily="18" charset="0"/>
                  <a:ea typeface="黑体" pitchFamily="2" charset="-122"/>
                </a:rPr>
                <a:t>=0.1MPa</a:t>
              </a:r>
              <a:r>
                <a:rPr kumimoji="1" lang="zh-CN" altLang="en-US" sz="2600" dirty="0">
                  <a:solidFill>
                    <a:srgbClr val="0000FF"/>
                  </a:solidFill>
                  <a:latin typeface="Times New Roman" pitchFamily="18" charset="0"/>
                  <a:ea typeface="黑体" pitchFamily="2" charset="-122"/>
                </a:rPr>
                <a:t>，</a:t>
              </a:r>
              <a:r>
                <a:rPr kumimoji="1" lang="en-US" altLang="zh-CN" sz="2600" dirty="0">
                  <a:solidFill>
                    <a:srgbClr val="0000FF"/>
                  </a:solidFill>
                  <a:latin typeface="Times New Roman" pitchFamily="18" charset="0"/>
                  <a:ea typeface="黑体" pitchFamily="2" charset="-122"/>
                </a:rPr>
                <a:t>(</a:t>
              </a:r>
              <a:r>
                <a:rPr kumimoji="1" lang="en-US" altLang="zh-CN" sz="2600" i="1" dirty="0">
                  <a:solidFill>
                    <a:srgbClr val="0000FF"/>
                  </a:solidFill>
                  <a:latin typeface="Times New Roman" pitchFamily="18" charset="0"/>
                  <a:ea typeface="黑体" pitchFamily="2" charset="-122"/>
                </a:rPr>
                <a:t>c</a:t>
              </a:r>
              <a:r>
                <a:rPr kumimoji="1" lang="en-US" altLang="zh-CN" sz="2600" dirty="0">
                  <a:solidFill>
                    <a:srgbClr val="0000FF"/>
                  </a:solidFill>
                  <a:latin typeface="Times New Roman" pitchFamily="18" charset="0"/>
                  <a:ea typeface="黑体" pitchFamily="2" charset="-122"/>
                </a:rPr>
                <a:t>)</a:t>
              </a:r>
              <a:r>
                <a:rPr kumimoji="1" lang="en-US" altLang="zh-CN" sz="2600" dirty="0">
                  <a:solidFill>
                    <a:srgbClr val="000000"/>
                  </a:solidFill>
                  <a:latin typeface="Times New Roman" pitchFamily="18" charset="0"/>
                  <a:ea typeface="黑体" pitchFamily="2" charset="-122"/>
                </a:rPr>
                <a:t> </a:t>
              </a:r>
              <a:r>
                <a:rPr kumimoji="1" lang="en-US" altLang="zh-CN" sz="2600" b="0" i="1" dirty="0">
                  <a:solidFill>
                    <a:srgbClr val="000000"/>
                  </a:solidFill>
                  <a:latin typeface="Times New Roman" pitchFamily="18" charset="0"/>
                  <a:ea typeface="黑体" pitchFamily="2" charset="-122"/>
                </a:rPr>
                <a:t>p</a:t>
              </a:r>
              <a:r>
                <a:rPr kumimoji="1" lang="zh-CN" altLang="zh-CN" sz="2600" baseline="-25000" dirty="0">
                  <a:solidFill>
                    <a:srgbClr val="000000"/>
                  </a:solidFill>
                  <a:latin typeface="Times New Roman" pitchFamily="18" charset="0"/>
                  <a:ea typeface="黑体" pitchFamily="2" charset="-122"/>
                </a:rPr>
                <a:t>外</a:t>
              </a:r>
              <a:r>
                <a:rPr kumimoji="1" lang="en-US" altLang="zh-CN" sz="2600" b="0" dirty="0">
                  <a:solidFill>
                    <a:srgbClr val="000000"/>
                  </a:solidFill>
                  <a:latin typeface="Times New Roman" pitchFamily="18" charset="0"/>
                  <a:ea typeface="黑体" pitchFamily="2" charset="-122"/>
                </a:rPr>
                <a:t>=</a:t>
              </a:r>
              <a:r>
                <a:rPr kumimoji="1" lang="en-US" altLang="zh-CN" sz="2600" b="0" i="1" dirty="0">
                  <a:solidFill>
                    <a:srgbClr val="000000"/>
                  </a:solidFill>
                  <a:latin typeface="Times New Roman" pitchFamily="18" charset="0"/>
                  <a:ea typeface="黑体" pitchFamily="2" charset="-122"/>
                </a:rPr>
                <a:t>p</a:t>
              </a:r>
              <a:r>
                <a:rPr kumimoji="1" lang="en-US" altLang="zh-CN" sz="2600" dirty="0">
                  <a:solidFill>
                    <a:srgbClr val="000000"/>
                  </a:solidFill>
                  <a:latin typeface="Times New Roman" pitchFamily="18" charset="0"/>
                  <a:ea typeface="黑体" pitchFamily="2" charset="-122"/>
                </a:rPr>
                <a:t> </a:t>
              </a:r>
              <a:r>
                <a:rPr kumimoji="1" lang="zh-CN" altLang="en-US" sz="2600" dirty="0">
                  <a:solidFill>
                    <a:srgbClr val="0000FF"/>
                  </a:solidFill>
                  <a:latin typeface="Times New Roman" pitchFamily="18" charset="0"/>
                  <a:ea typeface="黑体" pitchFamily="2" charset="-122"/>
                </a:rPr>
                <a:t>。</a:t>
              </a:r>
            </a:p>
          </p:txBody>
        </p:sp>
      </p:grpSp>
    </p:spTree>
  </p:cSld>
  <p:clrMapOvr>
    <a:masterClrMapping/>
  </p:clrMapOvr>
  <p:transition spd="slow">
    <p:blinds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034"/>
          <p:cNvSpPr txBox="1">
            <a:spLocks noChangeArrowheads="1"/>
          </p:cNvSpPr>
          <p:nvPr/>
        </p:nvSpPr>
        <p:spPr bwMode="auto">
          <a:xfrm>
            <a:off x="588963" y="476250"/>
            <a:ext cx="7969250"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sz="2800" dirty="0">
                <a:solidFill>
                  <a:srgbClr val="FF0000"/>
                </a:solidFill>
                <a:latin typeface="Times New Roman" pitchFamily="18" charset="0"/>
                <a:ea typeface="黑体" pitchFamily="2" charset="-122"/>
              </a:rPr>
              <a:t>理想气体绝热过程</a:t>
            </a:r>
            <a:r>
              <a:rPr kumimoji="1" lang="en-US" altLang="zh-CN" sz="2800" dirty="0">
                <a:solidFill>
                  <a:srgbClr val="FF0000"/>
                </a:solidFill>
                <a:latin typeface="Times New Roman" pitchFamily="18" charset="0"/>
                <a:ea typeface="黑体" pitchFamily="2" charset="-122"/>
              </a:rPr>
              <a:t>(adiabatic process of ideal gas)</a:t>
            </a:r>
          </a:p>
          <a:p>
            <a:pPr algn="just" eaLnBrk="1" hangingPunct="1">
              <a:spcBef>
                <a:spcPct val="0"/>
              </a:spcBef>
              <a:buClrTx/>
              <a:buSzTx/>
              <a:buFontTx/>
              <a:buNone/>
            </a:pPr>
            <a:r>
              <a:rPr kumimoji="1" lang="en-US" altLang="zh-CN" sz="2800" dirty="0">
                <a:solidFill>
                  <a:srgbClr val="FF0000"/>
                </a:solidFill>
                <a:latin typeface="Times New Roman" pitchFamily="18" charset="0"/>
                <a:ea typeface="黑体" pitchFamily="2" charset="-122"/>
              </a:rPr>
              <a:t>                      </a:t>
            </a:r>
            <a:r>
              <a:rPr kumimoji="1" lang="zh-CN" altLang="en-US" sz="2800" dirty="0">
                <a:solidFill>
                  <a:srgbClr val="FF0000"/>
                </a:solidFill>
                <a:latin typeface="Times New Roman" pitchFamily="18" charset="0"/>
                <a:ea typeface="黑体" pitchFamily="2" charset="-122"/>
              </a:rPr>
              <a:t>   </a:t>
            </a:r>
            <a:r>
              <a:rPr kumimoji="1" lang="en-US" altLang="zh-CN" sz="2800" b="0" i="1" dirty="0">
                <a:solidFill>
                  <a:srgbClr val="FF0000"/>
                </a:solidFill>
                <a:latin typeface="Times New Roman" pitchFamily="18" charset="0"/>
                <a:ea typeface="黑体" pitchFamily="2" charset="-122"/>
              </a:rPr>
              <a:t>Q</a:t>
            </a:r>
            <a:r>
              <a:rPr kumimoji="1" lang="en-US" altLang="zh-CN" sz="2800" b="0" dirty="0">
                <a:solidFill>
                  <a:srgbClr val="FF0000"/>
                </a:solidFill>
                <a:latin typeface="Times New Roman" pitchFamily="18" charset="0"/>
                <a:ea typeface="黑体" pitchFamily="2" charset="-122"/>
              </a:rPr>
              <a:t> = 0,  </a:t>
            </a:r>
            <a:r>
              <a:rPr kumimoji="1" lang="zh-CN" altLang="en-US" sz="2800" b="0" dirty="0">
                <a:solidFill>
                  <a:srgbClr val="FF0000"/>
                </a:solidFill>
                <a:latin typeface="Times New Roman" pitchFamily="18" charset="0"/>
                <a:ea typeface="黑体" pitchFamily="2" charset="-122"/>
              </a:rPr>
              <a:t>△</a:t>
            </a:r>
            <a:r>
              <a:rPr kumimoji="1" lang="en-US" altLang="zh-CN" sz="2800" b="0" i="1" dirty="0">
                <a:solidFill>
                  <a:srgbClr val="FF0000"/>
                </a:solidFill>
                <a:latin typeface="Times New Roman" pitchFamily="18" charset="0"/>
                <a:ea typeface="黑体" pitchFamily="2" charset="-122"/>
              </a:rPr>
              <a:t>U </a:t>
            </a:r>
            <a:r>
              <a:rPr kumimoji="1" lang="en-US" altLang="zh-CN" sz="2800" b="0" dirty="0">
                <a:solidFill>
                  <a:srgbClr val="FF0000"/>
                </a:solidFill>
                <a:latin typeface="Times New Roman" pitchFamily="18" charset="0"/>
                <a:ea typeface="黑体" pitchFamily="2" charset="-122"/>
              </a:rPr>
              <a:t>= </a:t>
            </a:r>
            <a:r>
              <a:rPr kumimoji="1" lang="en-US" altLang="zh-CN" sz="2800" b="0" i="1" dirty="0">
                <a:solidFill>
                  <a:srgbClr val="FF0000"/>
                </a:solidFill>
                <a:latin typeface="Times New Roman" pitchFamily="18" charset="0"/>
                <a:ea typeface="黑体" pitchFamily="2" charset="-122"/>
              </a:rPr>
              <a:t>W</a:t>
            </a:r>
            <a:endParaRPr kumimoji="1" lang="en-US" altLang="zh-CN" sz="2400" b="0" dirty="0">
              <a:latin typeface="Times New Roman" pitchFamily="18" charset="0"/>
              <a:ea typeface="黑体" pitchFamily="2" charset="-122"/>
            </a:endParaRPr>
          </a:p>
        </p:txBody>
      </p:sp>
      <p:grpSp>
        <p:nvGrpSpPr>
          <p:cNvPr id="3" name="组合 2">
            <a:extLst>
              <a:ext uri="{FF2B5EF4-FFF2-40B4-BE49-F238E27FC236}">
                <a16:creationId xmlns:a16="http://schemas.microsoft.com/office/drawing/2014/main" id="{DAC2787F-8BE2-400F-B4F1-0AEB37CCF0C8}"/>
              </a:ext>
            </a:extLst>
          </p:cNvPr>
          <p:cNvGrpSpPr/>
          <p:nvPr/>
        </p:nvGrpSpPr>
        <p:grpSpPr>
          <a:xfrm>
            <a:off x="1298396" y="1509650"/>
            <a:ext cx="5905500" cy="851496"/>
            <a:chOff x="1257300" y="1745952"/>
            <a:chExt cx="5905500" cy="851496"/>
          </a:xfrm>
        </p:grpSpPr>
        <p:sp>
          <p:nvSpPr>
            <p:cNvPr id="113675" name="Oval 1035"/>
            <p:cNvSpPr>
              <a:spLocks noChangeArrowheads="1"/>
            </p:cNvSpPr>
            <p:nvPr/>
          </p:nvSpPr>
          <p:spPr bwMode="auto">
            <a:xfrm>
              <a:off x="1257300" y="1745952"/>
              <a:ext cx="2228850" cy="851496"/>
            </a:xfrm>
            <a:prstGeom prst="ellipse">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lgn="l">
                <a:defRPr/>
              </a:pPr>
              <a:endParaRPr lang="zh-CN" altLang="en-US"/>
            </a:p>
          </p:txBody>
        </p:sp>
        <p:sp>
          <p:nvSpPr>
            <p:cNvPr id="113676" name="Oval 1036"/>
            <p:cNvSpPr>
              <a:spLocks noChangeArrowheads="1"/>
            </p:cNvSpPr>
            <p:nvPr/>
          </p:nvSpPr>
          <p:spPr bwMode="auto">
            <a:xfrm>
              <a:off x="4933950" y="1754341"/>
              <a:ext cx="2228850" cy="834718"/>
            </a:xfrm>
            <a:prstGeom prst="ellipse">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lgn="l">
                <a:defRPr/>
              </a:pPr>
              <a:endParaRPr lang="zh-CN" altLang="en-US"/>
            </a:p>
          </p:txBody>
        </p:sp>
        <p:sp>
          <p:nvSpPr>
            <p:cNvPr id="113677" name="Text Box 1037"/>
            <p:cNvSpPr txBox="1">
              <a:spLocks noChangeArrowheads="1"/>
            </p:cNvSpPr>
            <p:nvPr/>
          </p:nvSpPr>
          <p:spPr bwMode="auto">
            <a:xfrm>
              <a:off x="1597025" y="1855788"/>
              <a:ext cx="15335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defRPr/>
              </a:pPr>
              <a:r>
                <a:rPr kumimoji="1" lang="en-US" altLang="zh-CN" b="0" i="1" dirty="0">
                  <a:solidFill>
                    <a:srgbClr val="FF0000"/>
                  </a:solidFill>
                  <a:effectLst>
                    <a:outerShdw blurRad="38100" dist="38100" dir="2700000" algn="tl">
                      <a:srgbClr val="C0C0C0"/>
                    </a:outerShdw>
                  </a:effectLst>
                </a:rPr>
                <a:t>p</a:t>
              </a:r>
              <a:r>
                <a:rPr kumimoji="1" lang="en-US" altLang="zh-CN" b="0" baseline="-25000" dirty="0">
                  <a:solidFill>
                    <a:srgbClr val="FF0000"/>
                  </a:solidFill>
                  <a:effectLst>
                    <a:outerShdw blurRad="38100" dist="38100" dir="2700000" algn="tl">
                      <a:srgbClr val="C0C0C0"/>
                    </a:outerShdw>
                  </a:effectLst>
                </a:rPr>
                <a:t>1</a:t>
              </a:r>
              <a:r>
                <a:rPr kumimoji="1" lang="en-US" altLang="zh-CN" b="0" dirty="0">
                  <a:solidFill>
                    <a:srgbClr val="FF0000"/>
                  </a:solidFill>
                  <a:effectLst>
                    <a:outerShdw blurRad="38100" dist="38100" dir="2700000" algn="tl">
                      <a:srgbClr val="C0C0C0"/>
                    </a:outerShdw>
                  </a:effectLst>
                </a:rPr>
                <a:t>, </a:t>
              </a:r>
              <a:r>
                <a:rPr kumimoji="1" lang="en-US" altLang="zh-CN" b="0" i="1" dirty="0">
                  <a:solidFill>
                    <a:srgbClr val="FF0000"/>
                  </a:solidFill>
                  <a:effectLst>
                    <a:outerShdw blurRad="38100" dist="38100" dir="2700000" algn="tl">
                      <a:srgbClr val="C0C0C0"/>
                    </a:outerShdw>
                  </a:effectLst>
                </a:rPr>
                <a:t>V</a:t>
              </a:r>
              <a:r>
                <a:rPr kumimoji="1" lang="en-US" altLang="zh-CN" b="0" baseline="-25000" dirty="0">
                  <a:solidFill>
                    <a:srgbClr val="FF0000"/>
                  </a:solidFill>
                  <a:effectLst>
                    <a:outerShdw blurRad="38100" dist="38100" dir="2700000" algn="tl">
                      <a:srgbClr val="C0C0C0"/>
                    </a:outerShdw>
                  </a:effectLst>
                </a:rPr>
                <a:t>1</a:t>
              </a:r>
              <a:r>
                <a:rPr kumimoji="1" lang="en-US" altLang="zh-CN" b="0" dirty="0">
                  <a:solidFill>
                    <a:srgbClr val="FF0000"/>
                  </a:solidFill>
                  <a:effectLst>
                    <a:outerShdw blurRad="38100" dist="38100" dir="2700000" algn="tl">
                      <a:srgbClr val="C0C0C0"/>
                    </a:outerShdw>
                  </a:effectLst>
                </a:rPr>
                <a:t>, </a:t>
              </a:r>
              <a:r>
                <a:rPr kumimoji="1" lang="en-US" altLang="zh-CN" b="0" i="1" dirty="0">
                  <a:solidFill>
                    <a:srgbClr val="FF0000"/>
                  </a:solidFill>
                  <a:effectLst>
                    <a:outerShdw blurRad="38100" dist="38100" dir="2700000" algn="tl">
                      <a:srgbClr val="C0C0C0"/>
                    </a:outerShdw>
                  </a:effectLst>
                </a:rPr>
                <a:t>T</a:t>
              </a:r>
              <a:r>
                <a:rPr kumimoji="1" lang="en-US" altLang="zh-CN" b="0" baseline="-25000" dirty="0">
                  <a:solidFill>
                    <a:srgbClr val="FF0000"/>
                  </a:solidFill>
                  <a:effectLst>
                    <a:outerShdw blurRad="38100" dist="38100" dir="2700000" algn="tl">
                      <a:srgbClr val="C0C0C0"/>
                    </a:outerShdw>
                  </a:effectLst>
                </a:rPr>
                <a:t>1</a:t>
              </a:r>
              <a:endParaRPr kumimoji="1" lang="en-US" altLang="zh-CN" sz="2400" b="0" dirty="0"/>
            </a:p>
          </p:txBody>
        </p:sp>
        <p:sp>
          <p:nvSpPr>
            <p:cNvPr id="113678" name="Text Box 1038"/>
            <p:cNvSpPr txBox="1">
              <a:spLocks noChangeArrowheads="1"/>
            </p:cNvSpPr>
            <p:nvPr/>
          </p:nvSpPr>
          <p:spPr bwMode="auto">
            <a:xfrm>
              <a:off x="5292725" y="1855788"/>
              <a:ext cx="15335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defRPr/>
              </a:pPr>
              <a:r>
                <a:rPr kumimoji="1" lang="en-US" altLang="zh-CN" b="0" i="1">
                  <a:solidFill>
                    <a:srgbClr val="FF0000"/>
                  </a:solidFill>
                  <a:effectLst>
                    <a:outerShdw blurRad="38100" dist="38100" dir="2700000" algn="tl">
                      <a:srgbClr val="C0C0C0"/>
                    </a:outerShdw>
                  </a:effectLst>
                </a:rPr>
                <a:t>p</a:t>
              </a:r>
              <a:r>
                <a:rPr kumimoji="1" lang="en-US" altLang="zh-CN" b="0" baseline="-25000">
                  <a:solidFill>
                    <a:srgbClr val="FF0000"/>
                  </a:solidFill>
                  <a:effectLst>
                    <a:outerShdw blurRad="38100" dist="38100" dir="2700000" algn="tl">
                      <a:srgbClr val="C0C0C0"/>
                    </a:outerShdw>
                  </a:effectLst>
                </a:rPr>
                <a:t>2</a:t>
              </a:r>
              <a:r>
                <a:rPr kumimoji="1" lang="en-US" altLang="zh-CN" b="0">
                  <a:solidFill>
                    <a:srgbClr val="FF0000"/>
                  </a:solidFill>
                  <a:effectLst>
                    <a:outerShdw blurRad="38100" dist="38100" dir="2700000" algn="tl">
                      <a:srgbClr val="C0C0C0"/>
                    </a:outerShdw>
                  </a:effectLst>
                </a:rPr>
                <a:t>, </a:t>
              </a:r>
              <a:r>
                <a:rPr kumimoji="1" lang="en-US" altLang="zh-CN" b="0" i="1">
                  <a:solidFill>
                    <a:srgbClr val="FF0000"/>
                  </a:solidFill>
                  <a:effectLst>
                    <a:outerShdw blurRad="38100" dist="38100" dir="2700000" algn="tl">
                      <a:srgbClr val="C0C0C0"/>
                    </a:outerShdw>
                  </a:effectLst>
                </a:rPr>
                <a:t>V</a:t>
              </a:r>
              <a:r>
                <a:rPr kumimoji="1" lang="en-US" altLang="zh-CN" b="0" baseline="-25000">
                  <a:solidFill>
                    <a:srgbClr val="FF0000"/>
                  </a:solidFill>
                  <a:effectLst>
                    <a:outerShdw blurRad="38100" dist="38100" dir="2700000" algn="tl">
                      <a:srgbClr val="C0C0C0"/>
                    </a:outerShdw>
                  </a:effectLst>
                </a:rPr>
                <a:t>2</a:t>
              </a:r>
              <a:r>
                <a:rPr kumimoji="1" lang="en-US" altLang="zh-CN" b="0">
                  <a:solidFill>
                    <a:srgbClr val="FF0000"/>
                  </a:solidFill>
                  <a:effectLst>
                    <a:outerShdw blurRad="38100" dist="38100" dir="2700000" algn="tl">
                      <a:srgbClr val="C0C0C0"/>
                    </a:outerShdw>
                  </a:effectLst>
                </a:rPr>
                <a:t>, </a:t>
              </a:r>
              <a:r>
                <a:rPr kumimoji="1" lang="en-US" altLang="zh-CN" b="0" i="1">
                  <a:solidFill>
                    <a:srgbClr val="FF0000"/>
                  </a:solidFill>
                  <a:effectLst>
                    <a:outerShdw blurRad="38100" dist="38100" dir="2700000" algn="tl">
                      <a:srgbClr val="C0C0C0"/>
                    </a:outerShdw>
                  </a:effectLst>
                </a:rPr>
                <a:t>T</a:t>
              </a:r>
              <a:r>
                <a:rPr kumimoji="1" lang="en-US" altLang="zh-CN" b="0" baseline="-25000">
                  <a:solidFill>
                    <a:srgbClr val="FF0000"/>
                  </a:solidFill>
                  <a:effectLst>
                    <a:outerShdw blurRad="38100" dist="38100" dir="2700000" algn="tl">
                      <a:srgbClr val="C0C0C0"/>
                    </a:outerShdw>
                  </a:effectLst>
                </a:rPr>
                <a:t>2</a:t>
              </a:r>
              <a:endParaRPr kumimoji="1" lang="en-US" altLang="zh-CN" sz="2400" b="0"/>
            </a:p>
          </p:txBody>
        </p:sp>
        <p:sp>
          <p:nvSpPr>
            <p:cNvPr id="113679" name="AutoShape 1039"/>
            <p:cNvSpPr>
              <a:spLocks noChangeArrowheads="1"/>
            </p:cNvSpPr>
            <p:nvPr/>
          </p:nvSpPr>
          <p:spPr bwMode="auto">
            <a:xfrm>
              <a:off x="3657600" y="2019300"/>
              <a:ext cx="1166813" cy="352425"/>
            </a:xfrm>
            <a:prstGeom prst="homePlate">
              <a:avLst>
                <a:gd name="adj" fmla="val 82770"/>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defRPr/>
              </a:pPr>
              <a:endParaRPr lang="zh-CN" altLang="en-US"/>
            </a:p>
          </p:txBody>
        </p:sp>
        <p:sp>
          <p:nvSpPr>
            <p:cNvPr id="20488" name="Text Box 1040"/>
            <p:cNvSpPr txBox="1">
              <a:spLocks noChangeArrowheads="1"/>
            </p:cNvSpPr>
            <p:nvPr/>
          </p:nvSpPr>
          <p:spPr bwMode="auto">
            <a:xfrm>
              <a:off x="3711575" y="1973263"/>
              <a:ext cx="76676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000" b="0" i="1">
                  <a:solidFill>
                    <a:srgbClr val="FF0000"/>
                  </a:solidFill>
                  <a:latin typeface="Times New Roman" pitchFamily="18" charset="0"/>
                  <a:ea typeface="黑体" pitchFamily="2" charset="-122"/>
                </a:rPr>
                <a:t>Q</a:t>
              </a:r>
              <a:r>
                <a:rPr kumimoji="1" lang="en-US" altLang="zh-CN" sz="2000" b="0">
                  <a:solidFill>
                    <a:srgbClr val="FF0000"/>
                  </a:solidFill>
                  <a:latin typeface="Times New Roman" pitchFamily="18" charset="0"/>
                  <a:ea typeface="黑体" pitchFamily="2" charset="-122"/>
                </a:rPr>
                <a:t> = 0</a:t>
              </a:r>
              <a:endParaRPr kumimoji="1" lang="en-US" altLang="zh-CN" sz="2800" b="0" baseline="-25000">
                <a:solidFill>
                  <a:srgbClr val="FF0000"/>
                </a:solidFill>
                <a:latin typeface="Times New Roman" pitchFamily="18" charset="0"/>
                <a:ea typeface="黑体" pitchFamily="2" charset="-122"/>
              </a:endParaRPr>
            </a:p>
          </p:txBody>
        </p:sp>
      </p:grpSp>
      <p:sp>
        <p:nvSpPr>
          <p:cNvPr id="20489" name="Text Box 1041"/>
          <p:cNvSpPr txBox="1">
            <a:spLocks noChangeArrowheads="1"/>
          </p:cNvSpPr>
          <p:nvPr/>
        </p:nvSpPr>
        <p:spPr bwMode="auto">
          <a:xfrm>
            <a:off x="728484" y="2440458"/>
            <a:ext cx="3790950"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itchFamily="18" charset="0"/>
                <a:ea typeface="黑体" pitchFamily="2" charset="-122"/>
              </a:rPr>
              <a:t>绝热</a:t>
            </a:r>
            <a:r>
              <a:rPr kumimoji="1" lang="zh-CN" altLang="en-US" sz="2800" dirty="0">
                <a:solidFill>
                  <a:srgbClr val="FF0000"/>
                </a:solidFill>
                <a:latin typeface="Times New Roman" pitchFamily="18" charset="0"/>
                <a:ea typeface="黑体" pitchFamily="2" charset="-122"/>
              </a:rPr>
              <a:t>可逆</a:t>
            </a:r>
            <a:r>
              <a:rPr kumimoji="1" lang="zh-CN" altLang="en-US" sz="2800" dirty="0">
                <a:solidFill>
                  <a:srgbClr val="0000FF"/>
                </a:solidFill>
                <a:latin typeface="Times New Roman" pitchFamily="18" charset="0"/>
                <a:ea typeface="黑体" pitchFamily="2" charset="-122"/>
              </a:rPr>
              <a:t>过程：</a:t>
            </a:r>
            <a:r>
              <a:rPr kumimoji="1" lang="en-US" altLang="zh-CN" sz="2800" b="0" dirty="0" err="1">
                <a:solidFill>
                  <a:srgbClr val="000000"/>
                </a:solidFill>
                <a:latin typeface="Times New Roman" panose="02020603050405020304" pitchFamily="18" charset="0"/>
                <a:ea typeface="黑体" pitchFamily="2" charset="-122"/>
                <a:cs typeface="Times New Roman" panose="02020603050405020304" pitchFamily="18" charset="0"/>
              </a:rPr>
              <a:t>d</a:t>
            </a:r>
            <a:r>
              <a:rPr kumimoji="1" lang="en-US" altLang="zh-CN" sz="2800" b="0" i="1" dirty="0" err="1">
                <a:solidFill>
                  <a:srgbClr val="000000"/>
                </a:solidFill>
                <a:latin typeface="Times New Roman" panose="02020603050405020304" pitchFamily="18" charset="0"/>
                <a:ea typeface="黑体" pitchFamily="2" charset="-122"/>
                <a:cs typeface="Times New Roman" panose="02020603050405020304" pitchFamily="18" charset="0"/>
              </a:rPr>
              <a:t>S</a:t>
            </a:r>
            <a:r>
              <a:rPr kumimoji="1" lang="en-US" altLang="zh-CN" sz="2800" b="0" dirty="0">
                <a:solidFill>
                  <a:srgbClr val="000000"/>
                </a:solidFill>
                <a:latin typeface="Times New Roman" panose="02020603050405020304" pitchFamily="18" charset="0"/>
                <a:ea typeface="黑体" pitchFamily="2" charset="-122"/>
                <a:cs typeface="Times New Roman" panose="02020603050405020304" pitchFamily="18" charset="0"/>
              </a:rPr>
              <a:t> </a:t>
            </a:r>
            <a:r>
              <a:rPr kumimoji="1" lang="en-US" altLang="zh-CN" sz="2800" b="0" dirty="0">
                <a:solidFill>
                  <a:srgbClr val="000000"/>
                </a:solidFill>
                <a:latin typeface="Times New Roman" panose="02020603050405020304" pitchFamily="18" charset="0"/>
                <a:ea typeface="黑体" pitchFamily="2" charset="-122"/>
                <a:cs typeface="Times New Roman" panose="02020603050405020304" pitchFamily="18" charset="0"/>
                <a:sym typeface="Symbol" panose="05050102010706020507" pitchFamily="18" charset="2"/>
              </a:rPr>
              <a:t> </a:t>
            </a:r>
            <a:r>
              <a:rPr kumimoji="1" lang="en-US" altLang="zh-CN" sz="2800" b="0" dirty="0">
                <a:solidFill>
                  <a:srgbClr val="000000"/>
                </a:solidFill>
                <a:latin typeface="Times New Roman" panose="02020603050405020304" pitchFamily="18" charset="0"/>
                <a:ea typeface="黑体" pitchFamily="2" charset="-122"/>
                <a:cs typeface="Times New Roman" panose="02020603050405020304" pitchFamily="18" charset="0"/>
              </a:rPr>
              <a:t>0</a:t>
            </a:r>
            <a:endParaRPr kumimoji="1" lang="zh-CN" altLang="en-US" sz="2400" b="0" dirty="0">
              <a:solidFill>
                <a:srgbClr val="000000"/>
              </a:solidFill>
              <a:latin typeface="Times New Roman" pitchFamily="18" charset="0"/>
              <a:ea typeface="黑体" pitchFamily="2" charset="-122"/>
            </a:endParaRPr>
          </a:p>
        </p:txBody>
      </p:sp>
      <p:graphicFrame>
        <p:nvGraphicFramePr>
          <p:cNvPr id="20492" name="Object 1056"/>
          <p:cNvGraphicFramePr>
            <a:graphicFrameLocks noChangeAspect="1"/>
          </p:cNvGraphicFramePr>
          <p:nvPr>
            <p:extLst>
              <p:ext uri="{D42A27DB-BD31-4B8C-83A1-F6EECF244321}">
                <p14:modId xmlns:p14="http://schemas.microsoft.com/office/powerpoint/2010/main" val="3666156937"/>
              </p:ext>
            </p:extLst>
          </p:nvPr>
        </p:nvGraphicFramePr>
        <p:xfrm>
          <a:off x="980702" y="2944825"/>
          <a:ext cx="7288958" cy="3677677"/>
        </p:xfrm>
        <a:graphic>
          <a:graphicData uri="http://schemas.openxmlformats.org/presentationml/2006/ole">
            <mc:AlternateContent xmlns:mc="http://schemas.openxmlformats.org/markup-compatibility/2006">
              <mc:Choice xmlns:v="urn:schemas-microsoft-com:vml" Requires="v">
                <p:oleObj spid="_x0000_s21506" name="Equation" r:id="rId3" imgW="3352680" imgH="1701720" progId="Equation.DSMT4">
                  <p:embed/>
                </p:oleObj>
              </mc:Choice>
              <mc:Fallback>
                <p:oleObj name="Equation" r:id="rId3" imgW="3352680" imgH="1701720" progId="Equation.DSMT4">
                  <p:embed/>
                  <p:pic>
                    <p:nvPicPr>
                      <p:cNvPr id="20492" name="Object 1056"/>
                      <p:cNvPicPr>
                        <a:picLocks noChangeAspect="1" noChangeArrowheads="1"/>
                      </p:cNvPicPr>
                      <p:nvPr/>
                    </p:nvPicPr>
                    <p:blipFill>
                      <a:blip r:embed="rId4"/>
                      <a:srcRect/>
                      <a:stretch>
                        <a:fillRect/>
                      </a:stretch>
                    </p:blipFill>
                    <p:spPr bwMode="auto">
                      <a:xfrm>
                        <a:off x="980702" y="2944825"/>
                        <a:ext cx="7288958" cy="36776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组合 1">
            <a:extLst>
              <a:ext uri="{FF2B5EF4-FFF2-40B4-BE49-F238E27FC236}">
                <a16:creationId xmlns:a16="http://schemas.microsoft.com/office/drawing/2014/main" id="{675E3D74-423E-4669-ABC2-EAD827A902B8}"/>
              </a:ext>
            </a:extLst>
          </p:cNvPr>
          <p:cNvGrpSpPr/>
          <p:nvPr/>
        </p:nvGrpSpPr>
        <p:grpSpPr>
          <a:xfrm>
            <a:off x="5255596" y="5182543"/>
            <a:ext cx="3223501" cy="1229237"/>
            <a:chOff x="5170050" y="5160707"/>
            <a:chExt cx="3223501" cy="1229237"/>
          </a:xfrm>
        </p:grpSpPr>
        <p:sp>
          <p:nvSpPr>
            <p:cNvPr id="20497" name="AutoShape 1065"/>
            <p:cNvSpPr>
              <a:spLocks noChangeArrowheads="1"/>
            </p:cNvSpPr>
            <p:nvPr/>
          </p:nvSpPr>
          <p:spPr bwMode="auto">
            <a:xfrm>
              <a:off x="5170050" y="5160707"/>
              <a:ext cx="3223501" cy="1229237"/>
            </a:xfrm>
            <a:prstGeom prst="roundRect">
              <a:avLst>
                <a:gd name="adj" fmla="val 16667"/>
              </a:avLst>
            </a:prstGeom>
            <a:solidFill>
              <a:srgbClr val="CCFFFF"/>
            </a:solidFill>
            <a:ln>
              <a:noFill/>
            </a:ln>
            <a:effectLst>
              <a:prstShdw prst="shdw17" dist="17961" dir="13500000">
                <a:srgbClr val="7A9999"/>
              </a:prstShdw>
            </a:effectLst>
            <a:extLst>
              <a:ext uri="{91240B29-F687-4F45-9708-019B960494DF}">
                <a14:hiddenLine xmlns:a14="http://schemas.microsoft.com/office/drawing/2010/main" w="12700">
                  <a:solidFill>
                    <a:schemeClr val="tx1"/>
                  </a:solidFill>
                  <a:round/>
                  <a:headEnd type="none" w="sm" len="sm"/>
                  <a:tailEnd type="none" w="sm" len="sm"/>
                </a14:hiddenLine>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13704" name="Text Box 1064"/>
            <p:cNvSpPr txBox="1">
              <a:spLocks noChangeArrowheads="1"/>
            </p:cNvSpPr>
            <p:nvPr/>
          </p:nvSpPr>
          <p:spPr bwMode="auto">
            <a:xfrm>
              <a:off x="5286375" y="5318125"/>
              <a:ext cx="299085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a:defRPr/>
              </a:pPr>
              <a:r>
                <a:rPr kumimoji="1" lang="zh-CN" altLang="en-US" dirty="0">
                  <a:solidFill>
                    <a:srgbClr val="0000FF"/>
                  </a:solidFill>
                  <a:effectLst>
                    <a:outerShdw blurRad="38100" dist="38100" dir="2700000" algn="tl">
                      <a:srgbClr val="C0C0C0"/>
                    </a:outerShdw>
                  </a:effectLst>
                  <a:ea typeface="黑体" pitchFamily="2" charset="-122"/>
                </a:rPr>
                <a:t>理想气体的绝热</a:t>
              </a:r>
            </a:p>
            <a:p>
              <a:pPr>
                <a:defRPr/>
              </a:pPr>
              <a:r>
                <a:rPr kumimoji="1" lang="zh-CN" altLang="en-US" dirty="0">
                  <a:solidFill>
                    <a:srgbClr val="FF0000"/>
                  </a:solidFill>
                  <a:effectLst>
                    <a:outerShdw blurRad="38100" dist="38100" dir="2700000" algn="tl">
                      <a:srgbClr val="C0C0C0"/>
                    </a:outerShdw>
                  </a:effectLst>
                  <a:ea typeface="黑体" pitchFamily="2" charset="-122"/>
                </a:rPr>
                <a:t>可逆</a:t>
              </a:r>
              <a:r>
                <a:rPr kumimoji="1" lang="zh-CN" altLang="en-US" dirty="0">
                  <a:solidFill>
                    <a:srgbClr val="0000FF"/>
                  </a:solidFill>
                  <a:effectLst>
                    <a:outerShdw blurRad="38100" dist="38100" dir="2700000" algn="tl">
                      <a:srgbClr val="C0C0C0"/>
                    </a:outerShdw>
                  </a:effectLst>
                  <a:ea typeface="黑体" pitchFamily="2" charset="-122"/>
                </a:rPr>
                <a:t>过程方程</a:t>
              </a:r>
              <a:endParaRPr kumimoji="1" lang="zh-CN" altLang="en-US" sz="2400" dirty="0">
                <a:ea typeface="黑体" pitchFamily="2" charset="-122"/>
              </a:endParaRPr>
            </a:p>
          </p:txBody>
        </p:sp>
      </p:grpSp>
    </p:spTree>
  </p:cSld>
  <p:clrMapOvr>
    <a:masterClrMapping/>
  </p:clrMapOvr>
  <p:transition spd="slow">
    <p:strips dir="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47"/>
          <p:cNvGrpSpPr>
            <a:grpSpLocks/>
          </p:cNvGrpSpPr>
          <p:nvPr/>
        </p:nvGrpSpPr>
        <p:grpSpPr bwMode="auto">
          <a:xfrm>
            <a:off x="2133600" y="5605463"/>
            <a:ext cx="4438650" cy="723900"/>
            <a:chOff x="1344" y="3324"/>
            <a:chExt cx="2796" cy="456"/>
          </a:xfrm>
        </p:grpSpPr>
        <p:sp>
          <p:nvSpPr>
            <p:cNvPr id="22555" name="AutoShape 46"/>
            <p:cNvSpPr>
              <a:spLocks noChangeArrowheads="1"/>
            </p:cNvSpPr>
            <p:nvPr/>
          </p:nvSpPr>
          <p:spPr bwMode="auto">
            <a:xfrm>
              <a:off x="1344" y="3324"/>
              <a:ext cx="2796" cy="456"/>
            </a:xfrm>
            <a:prstGeom prst="roundRect">
              <a:avLst>
                <a:gd name="adj" fmla="val 16667"/>
              </a:avLst>
            </a:prstGeom>
            <a:solidFill>
              <a:srgbClr val="CCFFFF"/>
            </a:solidFill>
            <a:ln>
              <a:noFill/>
            </a:ln>
            <a:effectLst>
              <a:prstShdw prst="shdw17" dist="17961" dir="13500000">
                <a:srgbClr val="7A9999"/>
              </a:prstShdw>
            </a:effectLst>
            <a:extLst>
              <a:ext uri="{91240B29-F687-4F45-9708-019B960494DF}">
                <a14:hiddenLine xmlns:a14="http://schemas.microsoft.com/office/drawing/2010/main" w="12700">
                  <a:solidFill>
                    <a:schemeClr val="tx1"/>
                  </a:solidFill>
                  <a:round/>
                  <a:headEnd type="none" w="sm" len="sm"/>
                  <a:tailEnd type="none" w="sm" len="sm"/>
                </a14:hiddenLine>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12685" name="Text Box 45"/>
            <p:cNvSpPr txBox="1">
              <a:spLocks noChangeArrowheads="1"/>
            </p:cNvSpPr>
            <p:nvPr/>
          </p:nvSpPr>
          <p:spPr bwMode="auto">
            <a:xfrm>
              <a:off x="1469" y="3358"/>
              <a:ext cx="2606"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defRPr/>
              </a:pPr>
              <a:r>
                <a:rPr kumimoji="1" lang="zh-CN" altLang="en-US">
                  <a:solidFill>
                    <a:srgbClr val="0000FF"/>
                  </a:solidFill>
                  <a:effectLst>
                    <a:outerShdw blurRad="38100" dist="38100" dir="2700000" algn="tl">
                      <a:srgbClr val="C0C0C0"/>
                    </a:outerShdw>
                  </a:effectLst>
                  <a:latin typeface="黑体" pitchFamily="2" charset="-122"/>
                  <a:ea typeface="黑体" pitchFamily="2" charset="-122"/>
                </a:rPr>
                <a:t>状态方程  </a:t>
              </a:r>
              <a:r>
                <a:rPr kumimoji="1" lang="zh-CN" altLang="en-US" sz="3200">
                  <a:solidFill>
                    <a:srgbClr val="0000FF"/>
                  </a:solidFill>
                  <a:effectLst>
                    <a:outerShdw blurRad="38100" dist="38100" dir="2700000" algn="tl">
                      <a:srgbClr val="C0C0C0"/>
                    </a:outerShdw>
                  </a:effectLst>
                  <a:latin typeface="黑体" pitchFamily="2" charset="-122"/>
                  <a:ea typeface="黑体" pitchFamily="2" charset="-122"/>
                </a:rPr>
                <a:t>≠</a:t>
              </a:r>
              <a:r>
                <a:rPr kumimoji="1" lang="zh-CN" altLang="en-US">
                  <a:solidFill>
                    <a:srgbClr val="0000FF"/>
                  </a:solidFill>
                  <a:effectLst>
                    <a:outerShdw blurRad="38100" dist="38100" dir="2700000" algn="tl">
                      <a:srgbClr val="C0C0C0"/>
                    </a:outerShdw>
                  </a:effectLst>
                  <a:latin typeface="黑体" pitchFamily="2" charset="-122"/>
                  <a:ea typeface="黑体" pitchFamily="2" charset="-122"/>
                </a:rPr>
                <a:t>　过程方程</a:t>
              </a:r>
              <a:endParaRPr kumimoji="1" lang="zh-CN" altLang="en-US" sz="2400">
                <a:effectLst>
                  <a:outerShdw blurRad="38100" dist="38100" dir="2700000" algn="tl">
                    <a:srgbClr val="C0C0C0"/>
                  </a:outerShdw>
                </a:effectLst>
              </a:endParaRPr>
            </a:p>
          </p:txBody>
        </p:sp>
      </p:grpSp>
      <p:grpSp>
        <p:nvGrpSpPr>
          <p:cNvPr id="22531" name="Group 53"/>
          <p:cNvGrpSpPr>
            <a:grpSpLocks/>
          </p:cNvGrpSpPr>
          <p:nvPr/>
        </p:nvGrpSpPr>
        <p:grpSpPr bwMode="auto">
          <a:xfrm>
            <a:off x="1309688" y="5586413"/>
            <a:ext cx="598487" cy="763587"/>
            <a:chOff x="825" y="3312"/>
            <a:chExt cx="377" cy="481"/>
          </a:xfrm>
        </p:grpSpPr>
        <p:pic>
          <p:nvPicPr>
            <p:cNvPr id="22553" name="Picture 49" descr="BULB_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 y="3312"/>
              <a:ext cx="377"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4" name="Text Box 50"/>
            <p:cNvSpPr txBox="1">
              <a:spLocks noChangeArrowheads="1"/>
            </p:cNvSpPr>
            <p:nvPr/>
          </p:nvSpPr>
          <p:spPr bwMode="auto">
            <a:xfrm>
              <a:off x="853" y="3312"/>
              <a:ext cx="31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zh-CN" altLang="en-US" sz="2400">
                  <a:solidFill>
                    <a:srgbClr val="FF0000"/>
                  </a:solidFill>
                  <a:latin typeface="Times New Roman" pitchFamily="18" charset="0"/>
                  <a:ea typeface="黑体" pitchFamily="2" charset="-122"/>
                </a:rPr>
                <a:t>注</a:t>
              </a:r>
              <a:endParaRPr kumimoji="1" lang="zh-CN" altLang="en-US" sz="2400">
                <a:latin typeface="Times New Roman" pitchFamily="18" charset="0"/>
              </a:endParaRPr>
            </a:p>
          </p:txBody>
        </p:sp>
      </p:grpSp>
      <p:grpSp>
        <p:nvGrpSpPr>
          <p:cNvPr id="22532" name="Group 52"/>
          <p:cNvGrpSpPr>
            <a:grpSpLocks/>
          </p:cNvGrpSpPr>
          <p:nvPr/>
        </p:nvGrpSpPr>
        <p:grpSpPr bwMode="auto">
          <a:xfrm>
            <a:off x="6796088" y="5586413"/>
            <a:ext cx="598487" cy="763587"/>
            <a:chOff x="4281" y="3312"/>
            <a:chExt cx="377" cy="481"/>
          </a:xfrm>
        </p:grpSpPr>
        <p:pic>
          <p:nvPicPr>
            <p:cNvPr id="22551" name="Picture 48" descr="BULB_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1" y="3312"/>
              <a:ext cx="377"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2" name="Text Box 51"/>
            <p:cNvSpPr txBox="1">
              <a:spLocks noChangeArrowheads="1"/>
            </p:cNvSpPr>
            <p:nvPr/>
          </p:nvSpPr>
          <p:spPr bwMode="auto">
            <a:xfrm>
              <a:off x="4309" y="3312"/>
              <a:ext cx="31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zh-CN" altLang="en-US" sz="2400">
                  <a:solidFill>
                    <a:srgbClr val="FF0000"/>
                  </a:solidFill>
                  <a:latin typeface="Times New Roman" pitchFamily="18" charset="0"/>
                  <a:ea typeface="黑体" pitchFamily="2" charset="-122"/>
                </a:rPr>
                <a:t>意</a:t>
              </a:r>
              <a:endParaRPr kumimoji="1" lang="zh-CN" altLang="en-US" sz="2400">
                <a:latin typeface="Times New Roman" pitchFamily="18" charset="0"/>
              </a:endParaRPr>
            </a:p>
          </p:txBody>
        </p:sp>
      </p:grpSp>
      <p:grpSp>
        <p:nvGrpSpPr>
          <p:cNvPr id="22533" name="Group 70"/>
          <p:cNvGrpSpPr>
            <a:grpSpLocks/>
          </p:cNvGrpSpPr>
          <p:nvPr/>
        </p:nvGrpSpPr>
        <p:grpSpPr bwMode="auto">
          <a:xfrm>
            <a:off x="800100" y="1719263"/>
            <a:ext cx="4633913" cy="3771900"/>
            <a:chOff x="504" y="876"/>
            <a:chExt cx="2919" cy="2376"/>
          </a:xfrm>
        </p:grpSpPr>
        <p:graphicFrame>
          <p:nvGraphicFramePr>
            <p:cNvPr id="22544" name="Object 54"/>
            <p:cNvGraphicFramePr>
              <a:graphicFrameLocks noChangeAspect="1"/>
            </p:cNvGraphicFramePr>
            <p:nvPr/>
          </p:nvGraphicFramePr>
          <p:xfrm>
            <a:off x="504" y="900"/>
            <a:ext cx="2448" cy="2352"/>
          </p:xfrm>
          <a:graphic>
            <a:graphicData uri="http://schemas.openxmlformats.org/presentationml/2006/ole">
              <mc:AlternateContent xmlns:mc="http://schemas.openxmlformats.org/markup-compatibility/2006">
                <mc:Choice xmlns:v="urn:schemas-microsoft-com:vml" Requires="v">
                  <p:oleObj spid="_x0000_s22530" name="BMP 图象" r:id="rId4" imgW="2933333" imgH="3010320" progId="Paint.Picture">
                    <p:embed/>
                  </p:oleObj>
                </mc:Choice>
                <mc:Fallback>
                  <p:oleObj name="BMP 图象" r:id="rId4" imgW="2933333" imgH="3010320" progId="Paint.Picture">
                    <p:embed/>
                    <p:pic>
                      <p:nvPicPr>
                        <p:cNvPr id="22544" name="Object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 y="900"/>
                          <a:ext cx="2448" cy="2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45" name="Text Box 56"/>
            <p:cNvSpPr txBox="1">
              <a:spLocks noChangeArrowheads="1"/>
            </p:cNvSpPr>
            <p:nvPr/>
          </p:nvSpPr>
          <p:spPr bwMode="auto">
            <a:xfrm>
              <a:off x="2196" y="876"/>
              <a:ext cx="11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000000"/>
                  </a:solidFill>
                  <a:latin typeface="Times New Roman" pitchFamily="18" charset="0"/>
                </a:rPr>
                <a:t>等压线</a:t>
              </a:r>
            </a:p>
          </p:txBody>
        </p:sp>
        <p:sp>
          <p:nvSpPr>
            <p:cNvPr id="22546" name="Text Box 57"/>
            <p:cNvSpPr txBox="1">
              <a:spLocks noChangeArrowheads="1"/>
            </p:cNvSpPr>
            <p:nvPr/>
          </p:nvSpPr>
          <p:spPr bwMode="auto">
            <a:xfrm>
              <a:off x="2511" y="1488"/>
              <a:ext cx="9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000000"/>
                  </a:solidFill>
                  <a:latin typeface="Times New Roman" pitchFamily="18" charset="0"/>
                </a:rPr>
                <a:t>等容线</a:t>
              </a:r>
            </a:p>
          </p:txBody>
        </p:sp>
        <p:sp>
          <p:nvSpPr>
            <p:cNvPr id="22547" name="Text Box 58"/>
            <p:cNvSpPr txBox="1">
              <a:spLocks noChangeArrowheads="1"/>
            </p:cNvSpPr>
            <p:nvPr/>
          </p:nvSpPr>
          <p:spPr bwMode="auto">
            <a:xfrm>
              <a:off x="1556" y="1632"/>
              <a:ext cx="388" cy="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000000"/>
                  </a:solidFill>
                  <a:latin typeface="Times New Roman" pitchFamily="18" charset="0"/>
                </a:rPr>
                <a:t>绝热线</a:t>
              </a:r>
            </a:p>
          </p:txBody>
        </p:sp>
        <p:sp>
          <p:nvSpPr>
            <p:cNvPr id="22548" name="Text Box 59"/>
            <p:cNvSpPr txBox="1">
              <a:spLocks noChangeArrowheads="1"/>
            </p:cNvSpPr>
            <p:nvPr/>
          </p:nvSpPr>
          <p:spPr bwMode="auto">
            <a:xfrm>
              <a:off x="912" y="183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zh-CN" altLang="en-US" sz="2800">
                  <a:solidFill>
                    <a:srgbClr val="000000"/>
                  </a:solidFill>
                  <a:latin typeface="Times New Roman" pitchFamily="18" charset="0"/>
                </a:rPr>
                <a:t>恒</a:t>
              </a:r>
            </a:p>
          </p:txBody>
        </p:sp>
        <p:sp>
          <p:nvSpPr>
            <p:cNvPr id="22549" name="Text Box 60"/>
            <p:cNvSpPr txBox="1">
              <a:spLocks noChangeArrowheads="1"/>
            </p:cNvSpPr>
            <p:nvPr/>
          </p:nvSpPr>
          <p:spPr bwMode="auto">
            <a:xfrm>
              <a:off x="996" y="2004"/>
              <a:ext cx="2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zh-CN" altLang="en-US" sz="2800">
                  <a:solidFill>
                    <a:srgbClr val="000000"/>
                  </a:solidFill>
                  <a:latin typeface="Times New Roman" pitchFamily="18" charset="0"/>
                </a:rPr>
                <a:t>温</a:t>
              </a:r>
            </a:p>
          </p:txBody>
        </p:sp>
        <p:sp>
          <p:nvSpPr>
            <p:cNvPr id="22550" name="Text Box 61"/>
            <p:cNvSpPr txBox="1">
              <a:spLocks noChangeArrowheads="1"/>
            </p:cNvSpPr>
            <p:nvPr/>
          </p:nvSpPr>
          <p:spPr bwMode="auto">
            <a:xfrm>
              <a:off x="1080" y="2172"/>
              <a:ext cx="3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zh-CN" altLang="en-US" sz="2800">
                  <a:solidFill>
                    <a:srgbClr val="000000"/>
                  </a:solidFill>
                  <a:latin typeface="Times New Roman" pitchFamily="18" charset="0"/>
                </a:rPr>
                <a:t>线</a:t>
              </a:r>
            </a:p>
          </p:txBody>
        </p:sp>
      </p:grpSp>
      <p:grpSp>
        <p:nvGrpSpPr>
          <p:cNvPr id="22534" name="Group 71"/>
          <p:cNvGrpSpPr>
            <a:grpSpLocks/>
          </p:cNvGrpSpPr>
          <p:nvPr/>
        </p:nvGrpSpPr>
        <p:grpSpPr bwMode="auto">
          <a:xfrm>
            <a:off x="5219700" y="2395538"/>
            <a:ext cx="3171825" cy="3162300"/>
            <a:chOff x="3297" y="1176"/>
            <a:chExt cx="1998" cy="1992"/>
          </a:xfrm>
        </p:grpSpPr>
        <p:graphicFrame>
          <p:nvGraphicFramePr>
            <p:cNvPr id="22537" name="Object 62"/>
            <p:cNvGraphicFramePr>
              <a:graphicFrameLocks noChangeAspect="1"/>
            </p:cNvGraphicFramePr>
            <p:nvPr/>
          </p:nvGraphicFramePr>
          <p:xfrm>
            <a:off x="3297" y="1176"/>
            <a:ext cx="1998" cy="1992"/>
          </p:xfrm>
          <a:graphic>
            <a:graphicData uri="http://schemas.openxmlformats.org/presentationml/2006/ole">
              <mc:AlternateContent xmlns:mc="http://schemas.openxmlformats.org/markup-compatibility/2006">
                <mc:Choice xmlns:v="urn:schemas-microsoft-com:vml" Requires="v">
                  <p:oleObj spid="_x0000_s22531" name="位图图像" r:id="rId6" imgW="3172268" imgH="3161905" progId="Paint.Picture">
                    <p:embed/>
                  </p:oleObj>
                </mc:Choice>
                <mc:Fallback>
                  <p:oleObj name="位图图像" r:id="rId6" imgW="3172268" imgH="3161905" progId="Paint.Picture">
                    <p:embed/>
                    <p:pic>
                      <p:nvPicPr>
                        <p:cNvPr id="22537" name="Object 6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97" y="1176"/>
                          <a:ext cx="1998" cy="1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8" name="Text Box 63"/>
            <p:cNvSpPr txBox="1">
              <a:spLocks noChangeArrowheads="1"/>
            </p:cNvSpPr>
            <p:nvPr/>
          </p:nvSpPr>
          <p:spPr bwMode="auto">
            <a:xfrm>
              <a:off x="3912" y="1548"/>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zh-CN" altLang="en-US" sz="2800">
                  <a:solidFill>
                    <a:srgbClr val="000000"/>
                  </a:solidFill>
                  <a:latin typeface="Times New Roman" pitchFamily="18" charset="0"/>
                </a:rPr>
                <a:t>恒</a:t>
              </a:r>
            </a:p>
          </p:txBody>
        </p:sp>
        <p:sp>
          <p:nvSpPr>
            <p:cNvPr id="22539" name="Text Box 64"/>
            <p:cNvSpPr txBox="1">
              <a:spLocks noChangeArrowheads="1"/>
            </p:cNvSpPr>
            <p:nvPr/>
          </p:nvSpPr>
          <p:spPr bwMode="auto">
            <a:xfrm>
              <a:off x="4044" y="1752"/>
              <a:ext cx="2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zh-CN" altLang="en-US" sz="2800">
                  <a:solidFill>
                    <a:srgbClr val="000000"/>
                  </a:solidFill>
                  <a:latin typeface="Times New Roman" pitchFamily="18" charset="0"/>
                </a:rPr>
                <a:t>温</a:t>
              </a:r>
            </a:p>
          </p:txBody>
        </p:sp>
        <p:sp>
          <p:nvSpPr>
            <p:cNvPr id="22540" name="Text Box 65"/>
            <p:cNvSpPr txBox="1">
              <a:spLocks noChangeArrowheads="1"/>
            </p:cNvSpPr>
            <p:nvPr/>
          </p:nvSpPr>
          <p:spPr bwMode="auto">
            <a:xfrm>
              <a:off x="4188" y="1956"/>
              <a:ext cx="3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zh-CN" altLang="en-US" sz="2800">
                  <a:solidFill>
                    <a:srgbClr val="000000"/>
                  </a:solidFill>
                  <a:latin typeface="Times New Roman" pitchFamily="18" charset="0"/>
                </a:rPr>
                <a:t>线</a:t>
              </a:r>
            </a:p>
          </p:txBody>
        </p:sp>
        <p:sp>
          <p:nvSpPr>
            <p:cNvPr id="22541" name="Text Box 66"/>
            <p:cNvSpPr txBox="1">
              <a:spLocks noChangeArrowheads="1"/>
            </p:cNvSpPr>
            <p:nvPr/>
          </p:nvSpPr>
          <p:spPr bwMode="auto">
            <a:xfrm>
              <a:off x="4020" y="2364"/>
              <a:ext cx="3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zh-CN" altLang="en-US" sz="2800">
                  <a:solidFill>
                    <a:srgbClr val="000000"/>
                  </a:solidFill>
                  <a:latin typeface="Times New Roman" pitchFamily="18" charset="0"/>
                </a:rPr>
                <a:t>线</a:t>
              </a:r>
            </a:p>
          </p:txBody>
        </p:sp>
        <p:sp>
          <p:nvSpPr>
            <p:cNvPr id="22542" name="Text Box 67"/>
            <p:cNvSpPr txBox="1">
              <a:spLocks noChangeArrowheads="1"/>
            </p:cNvSpPr>
            <p:nvPr/>
          </p:nvSpPr>
          <p:spPr bwMode="auto">
            <a:xfrm>
              <a:off x="3924" y="2184"/>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zh-CN" altLang="en-US" sz="2800">
                  <a:solidFill>
                    <a:srgbClr val="000000"/>
                  </a:solidFill>
                  <a:latin typeface="Times New Roman" pitchFamily="18" charset="0"/>
                </a:rPr>
                <a:t>热</a:t>
              </a:r>
            </a:p>
          </p:txBody>
        </p:sp>
        <p:sp>
          <p:nvSpPr>
            <p:cNvPr id="22543" name="Text Box 68"/>
            <p:cNvSpPr txBox="1">
              <a:spLocks noChangeArrowheads="1"/>
            </p:cNvSpPr>
            <p:nvPr/>
          </p:nvSpPr>
          <p:spPr bwMode="auto">
            <a:xfrm>
              <a:off x="3837" y="1956"/>
              <a:ext cx="24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zh-CN" altLang="en-US" sz="2800">
                  <a:solidFill>
                    <a:srgbClr val="000000"/>
                  </a:solidFill>
                  <a:latin typeface="Times New Roman" pitchFamily="18" charset="0"/>
                </a:rPr>
                <a:t>绝</a:t>
              </a:r>
            </a:p>
          </p:txBody>
        </p:sp>
      </p:grpSp>
      <p:sp>
        <p:nvSpPr>
          <p:cNvPr id="22536" name="TextBox 1"/>
          <p:cNvSpPr txBox="1">
            <a:spLocks noChangeArrowheads="1"/>
          </p:cNvSpPr>
          <p:nvPr/>
        </p:nvSpPr>
        <p:spPr bwMode="auto">
          <a:xfrm>
            <a:off x="5553075" y="1539875"/>
            <a:ext cx="21304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800">
                <a:latin typeface="Times New Roman" pitchFamily="18" charset="0"/>
              </a:rPr>
              <a:t>每根线代表一个过程！</a:t>
            </a:r>
          </a:p>
        </p:txBody>
      </p:sp>
      <p:sp>
        <p:nvSpPr>
          <p:cNvPr id="29" name="Text Box 1034">
            <a:extLst>
              <a:ext uri="{FF2B5EF4-FFF2-40B4-BE49-F238E27FC236}">
                <a16:creationId xmlns:a16="http://schemas.microsoft.com/office/drawing/2014/main" id="{324DF5CF-EFC8-4778-9E41-085D5C34E55C}"/>
              </a:ext>
            </a:extLst>
          </p:cNvPr>
          <p:cNvSpPr txBox="1">
            <a:spLocks noChangeArrowheads="1"/>
          </p:cNvSpPr>
          <p:nvPr/>
        </p:nvSpPr>
        <p:spPr bwMode="auto">
          <a:xfrm>
            <a:off x="588963" y="476250"/>
            <a:ext cx="7969250"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sz="2800" dirty="0">
                <a:solidFill>
                  <a:srgbClr val="FF0000"/>
                </a:solidFill>
                <a:latin typeface="Times New Roman" pitchFamily="18" charset="0"/>
                <a:ea typeface="黑体" pitchFamily="2" charset="-122"/>
              </a:rPr>
              <a:t>理想气体绝热过程</a:t>
            </a:r>
            <a:r>
              <a:rPr kumimoji="1" lang="en-US" altLang="zh-CN" sz="2800" dirty="0">
                <a:solidFill>
                  <a:srgbClr val="FF0000"/>
                </a:solidFill>
                <a:latin typeface="Times New Roman" pitchFamily="18" charset="0"/>
                <a:ea typeface="黑体" pitchFamily="2" charset="-122"/>
              </a:rPr>
              <a:t>(adiabatic process of ideal gas)</a:t>
            </a:r>
          </a:p>
          <a:p>
            <a:pPr algn="just" eaLnBrk="1" hangingPunct="1">
              <a:spcBef>
                <a:spcPct val="0"/>
              </a:spcBef>
              <a:buClrTx/>
              <a:buSzTx/>
              <a:buFontTx/>
              <a:buNone/>
            </a:pPr>
            <a:r>
              <a:rPr kumimoji="1" lang="en-US" altLang="zh-CN" sz="2800" b="0" dirty="0">
                <a:solidFill>
                  <a:srgbClr val="FF0000"/>
                </a:solidFill>
                <a:latin typeface="Times New Roman" pitchFamily="18" charset="0"/>
                <a:ea typeface="黑体" pitchFamily="2" charset="-122"/>
              </a:rPr>
              <a:t>                      </a:t>
            </a:r>
            <a:r>
              <a:rPr kumimoji="1" lang="zh-CN" altLang="en-US" sz="2800" b="0" dirty="0">
                <a:solidFill>
                  <a:srgbClr val="FF0000"/>
                </a:solidFill>
                <a:latin typeface="Times New Roman" pitchFamily="18" charset="0"/>
                <a:ea typeface="黑体" pitchFamily="2" charset="-122"/>
              </a:rPr>
              <a:t>   </a:t>
            </a:r>
            <a:r>
              <a:rPr kumimoji="1" lang="en-US" altLang="zh-CN" sz="2800" b="0" i="1" dirty="0">
                <a:solidFill>
                  <a:srgbClr val="FF0000"/>
                </a:solidFill>
                <a:latin typeface="Times New Roman" pitchFamily="18" charset="0"/>
                <a:ea typeface="黑体" pitchFamily="2" charset="-122"/>
              </a:rPr>
              <a:t>Q</a:t>
            </a:r>
            <a:r>
              <a:rPr kumimoji="1" lang="en-US" altLang="zh-CN" sz="2800" b="0" dirty="0">
                <a:solidFill>
                  <a:srgbClr val="FF0000"/>
                </a:solidFill>
                <a:latin typeface="Times New Roman" pitchFamily="18" charset="0"/>
                <a:ea typeface="黑体" pitchFamily="2" charset="-122"/>
              </a:rPr>
              <a:t> = 0,  </a:t>
            </a:r>
            <a:r>
              <a:rPr kumimoji="1" lang="zh-CN" altLang="en-US" sz="2800" b="0" dirty="0">
                <a:solidFill>
                  <a:srgbClr val="FF0000"/>
                </a:solidFill>
                <a:latin typeface="Times New Roman" pitchFamily="18" charset="0"/>
                <a:ea typeface="黑体" pitchFamily="2" charset="-122"/>
              </a:rPr>
              <a:t>△</a:t>
            </a:r>
            <a:r>
              <a:rPr kumimoji="1" lang="en-US" altLang="zh-CN" sz="2800" b="0" i="1" dirty="0">
                <a:solidFill>
                  <a:srgbClr val="FF0000"/>
                </a:solidFill>
                <a:latin typeface="Times New Roman" pitchFamily="18" charset="0"/>
                <a:ea typeface="黑体" pitchFamily="2" charset="-122"/>
              </a:rPr>
              <a:t>U </a:t>
            </a:r>
            <a:r>
              <a:rPr kumimoji="1" lang="en-US" altLang="zh-CN" sz="2800" b="0" dirty="0">
                <a:solidFill>
                  <a:srgbClr val="FF0000"/>
                </a:solidFill>
                <a:latin typeface="Times New Roman" pitchFamily="18" charset="0"/>
                <a:ea typeface="黑体" pitchFamily="2" charset="-122"/>
              </a:rPr>
              <a:t>= </a:t>
            </a:r>
            <a:r>
              <a:rPr kumimoji="1" lang="en-US" altLang="zh-CN" sz="2800" b="0" i="1" dirty="0">
                <a:solidFill>
                  <a:srgbClr val="FF0000"/>
                </a:solidFill>
                <a:latin typeface="Times New Roman" pitchFamily="18" charset="0"/>
                <a:ea typeface="黑体" pitchFamily="2" charset="-122"/>
              </a:rPr>
              <a:t>W</a:t>
            </a:r>
            <a:endParaRPr kumimoji="1" lang="en-US" altLang="zh-CN" sz="2400" b="0" dirty="0">
              <a:latin typeface="Times New Roman" pitchFamily="18" charset="0"/>
              <a:ea typeface="黑体" pitchFamily="2" charset="-122"/>
            </a:endParaRPr>
          </a:p>
        </p:txBody>
      </p:sp>
    </p:spTree>
  </p:cSld>
  <p:clrMapOvr>
    <a:masterClrMapping/>
  </p:clrMapOvr>
  <p:transition spd="slow">
    <p:strips dir="l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7" name="Oval 11"/>
          <p:cNvSpPr>
            <a:spLocks noChangeArrowheads="1"/>
          </p:cNvSpPr>
          <p:nvPr/>
        </p:nvSpPr>
        <p:spPr bwMode="auto">
          <a:xfrm>
            <a:off x="1257300" y="1616424"/>
            <a:ext cx="2228850" cy="1028700"/>
          </a:xfrm>
          <a:prstGeom prst="ellipse">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lgn="l">
              <a:defRPr/>
            </a:pPr>
            <a:endParaRPr lang="zh-CN" altLang="en-US"/>
          </a:p>
        </p:txBody>
      </p:sp>
      <p:sp>
        <p:nvSpPr>
          <p:cNvPr id="121868" name="Oval 12"/>
          <p:cNvSpPr>
            <a:spLocks noChangeArrowheads="1"/>
          </p:cNvSpPr>
          <p:nvPr/>
        </p:nvSpPr>
        <p:spPr bwMode="auto">
          <a:xfrm>
            <a:off x="4933950" y="1616424"/>
            <a:ext cx="2228850" cy="1028700"/>
          </a:xfrm>
          <a:prstGeom prst="ellipse">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lgn="l">
              <a:defRPr/>
            </a:pPr>
            <a:endParaRPr lang="zh-CN" altLang="en-US"/>
          </a:p>
        </p:txBody>
      </p:sp>
      <p:sp>
        <p:nvSpPr>
          <p:cNvPr id="121869" name="Text Box 13"/>
          <p:cNvSpPr txBox="1">
            <a:spLocks noChangeArrowheads="1"/>
          </p:cNvSpPr>
          <p:nvPr/>
        </p:nvSpPr>
        <p:spPr bwMode="auto">
          <a:xfrm>
            <a:off x="1597025" y="1814862"/>
            <a:ext cx="15335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defRPr/>
            </a:pPr>
            <a:r>
              <a:rPr kumimoji="1" lang="en-US" altLang="zh-CN" b="0" i="1" dirty="0">
                <a:solidFill>
                  <a:srgbClr val="FF0000"/>
                </a:solidFill>
                <a:effectLst>
                  <a:outerShdw blurRad="38100" dist="38100" dir="2700000" algn="tl">
                    <a:srgbClr val="C0C0C0"/>
                  </a:outerShdw>
                </a:effectLst>
              </a:rPr>
              <a:t>p</a:t>
            </a:r>
            <a:r>
              <a:rPr kumimoji="1" lang="en-US" altLang="zh-CN" b="0" baseline="-25000" dirty="0">
                <a:solidFill>
                  <a:srgbClr val="FF0000"/>
                </a:solidFill>
                <a:effectLst>
                  <a:outerShdw blurRad="38100" dist="38100" dir="2700000" algn="tl">
                    <a:srgbClr val="C0C0C0"/>
                  </a:outerShdw>
                </a:effectLst>
              </a:rPr>
              <a:t>1</a:t>
            </a:r>
            <a:r>
              <a:rPr kumimoji="1" lang="en-US" altLang="zh-CN" b="0" dirty="0">
                <a:solidFill>
                  <a:srgbClr val="FF0000"/>
                </a:solidFill>
                <a:effectLst>
                  <a:outerShdw blurRad="38100" dist="38100" dir="2700000" algn="tl">
                    <a:srgbClr val="C0C0C0"/>
                  </a:outerShdw>
                </a:effectLst>
              </a:rPr>
              <a:t>, </a:t>
            </a:r>
            <a:r>
              <a:rPr kumimoji="1" lang="en-US" altLang="zh-CN" b="0" i="1" dirty="0">
                <a:solidFill>
                  <a:srgbClr val="FF0000"/>
                </a:solidFill>
                <a:effectLst>
                  <a:outerShdw blurRad="38100" dist="38100" dir="2700000" algn="tl">
                    <a:srgbClr val="C0C0C0"/>
                  </a:outerShdw>
                </a:effectLst>
              </a:rPr>
              <a:t>V</a:t>
            </a:r>
            <a:r>
              <a:rPr kumimoji="1" lang="en-US" altLang="zh-CN" b="0" baseline="-25000" dirty="0">
                <a:solidFill>
                  <a:srgbClr val="FF0000"/>
                </a:solidFill>
                <a:effectLst>
                  <a:outerShdw blurRad="38100" dist="38100" dir="2700000" algn="tl">
                    <a:srgbClr val="C0C0C0"/>
                  </a:outerShdw>
                </a:effectLst>
              </a:rPr>
              <a:t>1</a:t>
            </a:r>
            <a:r>
              <a:rPr kumimoji="1" lang="en-US" altLang="zh-CN" b="0" dirty="0">
                <a:solidFill>
                  <a:srgbClr val="FF0000"/>
                </a:solidFill>
                <a:effectLst>
                  <a:outerShdw blurRad="38100" dist="38100" dir="2700000" algn="tl">
                    <a:srgbClr val="C0C0C0"/>
                  </a:outerShdw>
                </a:effectLst>
              </a:rPr>
              <a:t>, </a:t>
            </a:r>
            <a:r>
              <a:rPr kumimoji="1" lang="en-US" altLang="zh-CN" b="0" i="1" dirty="0">
                <a:solidFill>
                  <a:srgbClr val="FF0000"/>
                </a:solidFill>
                <a:effectLst>
                  <a:outerShdw blurRad="38100" dist="38100" dir="2700000" algn="tl">
                    <a:srgbClr val="C0C0C0"/>
                  </a:outerShdw>
                </a:effectLst>
              </a:rPr>
              <a:t>T</a:t>
            </a:r>
            <a:r>
              <a:rPr kumimoji="1" lang="en-US" altLang="zh-CN" b="0" baseline="-25000" dirty="0">
                <a:solidFill>
                  <a:srgbClr val="FF0000"/>
                </a:solidFill>
                <a:effectLst>
                  <a:outerShdw blurRad="38100" dist="38100" dir="2700000" algn="tl">
                    <a:srgbClr val="C0C0C0"/>
                  </a:outerShdw>
                </a:effectLst>
              </a:rPr>
              <a:t>1</a:t>
            </a:r>
            <a:endParaRPr kumimoji="1" lang="en-US" altLang="zh-CN" sz="2400" b="0" dirty="0"/>
          </a:p>
        </p:txBody>
      </p:sp>
      <p:sp>
        <p:nvSpPr>
          <p:cNvPr id="121870" name="Text Box 14"/>
          <p:cNvSpPr txBox="1">
            <a:spLocks noChangeArrowheads="1"/>
          </p:cNvSpPr>
          <p:nvPr/>
        </p:nvSpPr>
        <p:spPr bwMode="auto">
          <a:xfrm>
            <a:off x="5292725" y="1814862"/>
            <a:ext cx="15335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defRPr/>
            </a:pPr>
            <a:r>
              <a:rPr kumimoji="1" lang="en-US" altLang="zh-CN" b="0" i="1">
                <a:solidFill>
                  <a:srgbClr val="FF0000"/>
                </a:solidFill>
                <a:effectLst>
                  <a:outerShdw blurRad="38100" dist="38100" dir="2700000" algn="tl">
                    <a:srgbClr val="C0C0C0"/>
                  </a:outerShdw>
                </a:effectLst>
              </a:rPr>
              <a:t>p</a:t>
            </a:r>
            <a:r>
              <a:rPr kumimoji="1" lang="en-US" altLang="zh-CN" b="0" baseline="-25000">
                <a:solidFill>
                  <a:srgbClr val="FF0000"/>
                </a:solidFill>
                <a:effectLst>
                  <a:outerShdw blurRad="38100" dist="38100" dir="2700000" algn="tl">
                    <a:srgbClr val="C0C0C0"/>
                  </a:outerShdw>
                </a:effectLst>
              </a:rPr>
              <a:t>2</a:t>
            </a:r>
            <a:r>
              <a:rPr kumimoji="1" lang="en-US" altLang="zh-CN" b="0">
                <a:solidFill>
                  <a:srgbClr val="FF0000"/>
                </a:solidFill>
                <a:effectLst>
                  <a:outerShdw blurRad="38100" dist="38100" dir="2700000" algn="tl">
                    <a:srgbClr val="C0C0C0"/>
                  </a:outerShdw>
                </a:effectLst>
              </a:rPr>
              <a:t>, </a:t>
            </a:r>
            <a:r>
              <a:rPr kumimoji="1" lang="en-US" altLang="zh-CN" b="0" i="1">
                <a:solidFill>
                  <a:srgbClr val="FF0000"/>
                </a:solidFill>
                <a:effectLst>
                  <a:outerShdw blurRad="38100" dist="38100" dir="2700000" algn="tl">
                    <a:srgbClr val="C0C0C0"/>
                  </a:outerShdw>
                </a:effectLst>
              </a:rPr>
              <a:t>V</a:t>
            </a:r>
            <a:r>
              <a:rPr kumimoji="1" lang="en-US" altLang="zh-CN" b="0" baseline="-25000">
                <a:solidFill>
                  <a:srgbClr val="FF0000"/>
                </a:solidFill>
                <a:effectLst>
                  <a:outerShdw blurRad="38100" dist="38100" dir="2700000" algn="tl">
                    <a:srgbClr val="C0C0C0"/>
                  </a:outerShdw>
                </a:effectLst>
              </a:rPr>
              <a:t>2</a:t>
            </a:r>
            <a:r>
              <a:rPr kumimoji="1" lang="en-US" altLang="zh-CN" b="0">
                <a:solidFill>
                  <a:srgbClr val="FF0000"/>
                </a:solidFill>
                <a:effectLst>
                  <a:outerShdw blurRad="38100" dist="38100" dir="2700000" algn="tl">
                    <a:srgbClr val="C0C0C0"/>
                  </a:outerShdw>
                </a:effectLst>
              </a:rPr>
              <a:t>, </a:t>
            </a:r>
            <a:r>
              <a:rPr kumimoji="1" lang="en-US" altLang="zh-CN" b="0" i="1">
                <a:solidFill>
                  <a:srgbClr val="FF0000"/>
                </a:solidFill>
                <a:effectLst>
                  <a:outerShdw blurRad="38100" dist="38100" dir="2700000" algn="tl">
                    <a:srgbClr val="C0C0C0"/>
                  </a:outerShdw>
                </a:effectLst>
              </a:rPr>
              <a:t>T</a:t>
            </a:r>
            <a:r>
              <a:rPr kumimoji="1" lang="en-US" altLang="zh-CN" b="0" baseline="-25000">
                <a:solidFill>
                  <a:srgbClr val="FF0000"/>
                </a:solidFill>
                <a:effectLst>
                  <a:outerShdw blurRad="38100" dist="38100" dir="2700000" algn="tl">
                    <a:srgbClr val="C0C0C0"/>
                  </a:outerShdw>
                </a:effectLst>
              </a:rPr>
              <a:t>2</a:t>
            </a:r>
            <a:endParaRPr kumimoji="1" lang="en-US" altLang="zh-CN" sz="2400" b="0"/>
          </a:p>
        </p:txBody>
      </p:sp>
      <p:sp>
        <p:nvSpPr>
          <p:cNvPr id="121871" name="AutoShape 15"/>
          <p:cNvSpPr>
            <a:spLocks noChangeArrowheads="1"/>
          </p:cNvSpPr>
          <p:nvPr/>
        </p:nvSpPr>
        <p:spPr bwMode="auto">
          <a:xfrm>
            <a:off x="3657600" y="1978374"/>
            <a:ext cx="1166813" cy="352425"/>
          </a:xfrm>
          <a:prstGeom prst="homePlate">
            <a:avLst>
              <a:gd name="adj" fmla="val 82770"/>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defRPr/>
            </a:pPr>
            <a:endParaRPr lang="zh-CN" altLang="en-US"/>
          </a:p>
        </p:txBody>
      </p:sp>
      <p:sp>
        <p:nvSpPr>
          <p:cNvPr id="23559" name="Text Box 16"/>
          <p:cNvSpPr txBox="1">
            <a:spLocks noChangeArrowheads="1"/>
          </p:cNvSpPr>
          <p:nvPr/>
        </p:nvSpPr>
        <p:spPr bwMode="auto">
          <a:xfrm>
            <a:off x="3711575" y="1932337"/>
            <a:ext cx="76676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000" b="0" i="1">
                <a:solidFill>
                  <a:srgbClr val="FF0000"/>
                </a:solidFill>
                <a:latin typeface="Times New Roman" pitchFamily="18" charset="0"/>
                <a:ea typeface="黑体" pitchFamily="2" charset="-122"/>
              </a:rPr>
              <a:t>Q</a:t>
            </a:r>
            <a:r>
              <a:rPr kumimoji="1" lang="en-US" altLang="zh-CN" sz="2000" b="0">
                <a:solidFill>
                  <a:srgbClr val="FF0000"/>
                </a:solidFill>
                <a:latin typeface="Times New Roman" pitchFamily="18" charset="0"/>
                <a:ea typeface="黑体" pitchFamily="2" charset="-122"/>
              </a:rPr>
              <a:t> = 0</a:t>
            </a:r>
            <a:endParaRPr kumimoji="1" lang="en-US" altLang="zh-CN" sz="2800" b="0" baseline="-25000">
              <a:solidFill>
                <a:srgbClr val="FF0000"/>
              </a:solidFill>
              <a:latin typeface="Times New Roman" pitchFamily="18" charset="0"/>
              <a:ea typeface="黑体" pitchFamily="2" charset="-122"/>
            </a:endParaRPr>
          </a:p>
        </p:txBody>
      </p:sp>
      <p:sp>
        <p:nvSpPr>
          <p:cNvPr id="23560" name="Text Box 17"/>
          <p:cNvSpPr txBox="1">
            <a:spLocks noChangeArrowheads="1"/>
          </p:cNvSpPr>
          <p:nvPr/>
        </p:nvSpPr>
        <p:spPr bwMode="auto">
          <a:xfrm>
            <a:off x="695325" y="2781535"/>
            <a:ext cx="786288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None/>
            </a:pPr>
            <a:r>
              <a:rPr kumimoji="1" lang="zh-CN" altLang="en-US" sz="2800" dirty="0">
                <a:solidFill>
                  <a:srgbClr val="0000FF"/>
                </a:solidFill>
                <a:latin typeface="Times New Roman" pitchFamily="18" charset="0"/>
                <a:ea typeface="黑体" pitchFamily="2" charset="-122"/>
              </a:rPr>
              <a:t>绝热</a:t>
            </a:r>
            <a:r>
              <a:rPr kumimoji="1" lang="zh-CN" altLang="en-US" sz="2800" dirty="0">
                <a:solidFill>
                  <a:srgbClr val="FF0000"/>
                </a:solidFill>
                <a:latin typeface="Times New Roman" pitchFamily="18" charset="0"/>
                <a:ea typeface="黑体" pitchFamily="2" charset="-122"/>
              </a:rPr>
              <a:t>不可逆</a:t>
            </a:r>
            <a:r>
              <a:rPr kumimoji="1" lang="zh-CN" altLang="en-US" sz="2800" dirty="0">
                <a:solidFill>
                  <a:srgbClr val="0000FF"/>
                </a:solidFill>
                <a:latin typeface="Times New Roman" pitchFamily="18" charset="0"/>
                <a:ea typeface="黑体" pitchFamily="2" charset="-122"/>
              </a:rPr>
              <a:t>过程不能使用绝热可逆过程方程。</a:t>
            </a:r>
            <a:endParaRPr kumimoji="1" lang="zh-CN" altLang="en-US" sz="2400" dirty="0">
              <a:latin typeface="Times New Roman" pitchFamily="18" charset="0"/>
              <a:ea typeface="黑体" pitchFamily="2" charset="-122"/>
            </a:endParaRPr>
          </a:p>
        </p:txBody>
      </p:sp>
      <p:sp>
        <p:nvSpPr>
          <p:cNvPr id="23561" name="Text Box 19"/>
          <p:cNvSpPr txBox="1">
            <a:spLocks noChangeArrowheads="1"/>
          </p:cNvSpPr>
          <p:nvPr/>
        </p:nvSpPr>
        <p:spPr bwMode="auto">
          <a:xfrm>
            <a:off x="3330575" y="3326499"/>
            <a:ext cx="182086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800" b="0" dirty="0">
                <a:solidFill>
                  <a:srgbClr val="000000"/>
                </a:solidFill>
                <a:latin typeface="Times New Roman" pitchFamily="18" charset="0"/>
                <a:ea typeface="黑体" pitchFamily="2" charset="-122"/>
              </a:rPr>
              <a:t>△</a:t>
            </a:r>
            <a:r>
              <a:rPr kumimoji="1" lang="en-US" altLang="zh-CN" sz="2800" b="0" i="1" dirty="0">
                <a:solidFill>
                  <a:srgbClr val="000000"/>
                </a:solidFill>
                <a:latin typeface="Times New Roman" pitchFamily="18" charset="0"/>
                <a:ea typeface="黑体" pitchFamily="2" charset="-122"/>
              </a:rPr>
              <a:t>U </a:t>
            </a:r>
            <a:r>
              <a:rPr kumimoji="1" lang="en-US" altLang="zh-CN" sz="2800" b="0" dirty="0">
                <a:solidFill>
                  <a:srgbClr val="000000"/>
                </a:solidFill>
                <a:latin typeface="Times New Roman" pitchFamily="18" charset="0"/>
                <a:ea typeface="黑体" pitchFamily="2" charset="-122"/>
              </a:rPr>
              <a:t>= </a:t>
            </a:r>
            <a:r>
              <a:rPr kumimoji="1" lang="en-US" altLang="zh-CN" sz="2800" b="0" i="1" dirty="0">
                <a:solidFill>
                  <a:srgbClr val="000000"/>
                </a:solidFill>
                <a:latin typeface="Times New Roman" pitchFamily="18" charset="0"/>
                <a:ea typeface="黑体" pitchFamily="2" charset="-122"/>
              </a:rPr>
              <a:t>W</a:t>
            </a:r>
          </a:p>
        </p:txBody>
      </p:sp>
      <p:graphicFrame>
        <p:nvGraphicFramePr>
          <p:cNvPr id="23562" name="Object 20"/>
          <p:cNvGraphicFramePr>
            <a:graphicFrameLocks noChangeAspect="1"/>
          </p:cNvGraphicFramePr>
          <p:nvPr>
            <p:extLst>
              <p:ext uri="{D42A27DB-BD31-4B8C-83A1-F6EECF244321}">
                <p14:modId xmlns:p14="http://schemas.microsoft.com/office/powerpoint/2010/main" val="243382294"/>
              </p:ext>
            </p:extLst>
          </p:nvPr>
        </p:nvGraphicFramePr>
        <p:xfrm>
          <a:off x="2593975" y="3852468"/>
          <a:ext cx="3768725" cy="854075"/>
        </p:xfrm>
        <a:graphic>
          <a:graphicData uri="http://schemas.openxmlformats.org/presentationml/2006/ole">
            <mc:AlternateContent xmlns:mc="http://schemas.openxmlformats.org/markup-compatibility/2006">
              <mc:Choice xmlns:v="urn:schemas-microsoft-com:vml" Requires="v">
                <p:oleObj spid="_x0000_s23554" name="Equation" r:id="rId3" imgW="1562040" imgH="355320" progId="Equation.DSMT4">
                  <p:embed/>
                </p:oleObj>
              </mc:Choice>
              <mc:Fallback>
                <p:oleObj name="Equation" r:id="rId3" imgW="1562040" imgH="355320" progId="Equation.DSMT4">
                  <p:embed/>
                  <p:pic>
                    <p:nvPicPr>
                      <p:cNvPr id="23562" name="Object 20"/>
                      <p:cNvPicPr>
                        <a:picLocks noChangeAspect="1" noChangeArrowheads="1"/>
                      </p:cNvPicPr>
                      <p:nvPr/>
                    </p:nvPicPr>
                    <p:blipFill>
                      <a:blip r:embed="rId4"/>
                      <a:srcRect/>
                      <a:stretch>
                        <a:fillRect/>
                      </a:stretch>
                    </p:blipFill>
                    <p:spPr bwMode="auto">
                      <a:xfrm>
                        <a:off x="2593975" y="3852468"/>
                        <a:ext cx="3768725"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1034">
            <a:extLst>
              <a:ext uri="{FF2B5EF4-FFF2-40B4-BE49-F238E27FC236}">
                <a16:creationId xmlns:a16="http://schemas.microsoft.com/office/drawing/2014/main" id="{ACF4D574-258A-4241-BD5C-C75405784DA7}"/>
              </a:ext>
            </a:extLst>
          </p:cNvPr>
          <p:cNvSpPr txBox="1">
            <a:spLocks noChangeArrowheads="1"/>
          </p:cNvSpPr>
          <p:nvPr/>
        </p:nvSpPr>
        <p:spPr bwMode="auto">
          <a:xfrm>
            <a:off x="588963" y="476250"/>
            <a:ext cx="7969250"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sz="2800" dirty="0">
                <a:solidFill>
                  <a:srgbClr val="FF0000"/>
                </a:solidFill>
                <a:latin typeface="Times New Roman" pitchFamily="18" charset="0"/>
                <a:ea typeface="黑体" pitchFamily="2" charset="-122"/>
              </a:rPr>
              <a:t>理想气体绝热过程</a:t>
            </a:r>
            <a:r>
              <a:rPr kumimoji="1" lang="en-US" altLang="zh-CN" sz="2800" dirty="0">
                <a:solidFill>
                  <a:srgbClr val="FF0000"/>
                </a:solidFill>
                <a:latin typeface="Times New Roman" pitchFamily="18" charset="0"/>
                <a:ea typeface="黑体" pitchFamily="2" charset="-122"/>
              </a:rPr>
              <a:t>(adiabatic process of ideal gas)</a:t>
            </a:r>
          </a:p>
          <a:p>
            <a:pPr algn="just" eaLnBrk="1" hangingPunct="1">
              <a:spcBef>
                <a:spcPct val="0"/>
              </a:spcBef>
              <a:buClrTx/>
              <a:buSzTx/>
              <a:buFontTx/>
              <a:buNone/>
            </a:pPr>
            <a:r>
              <a:rPr kumimoji="1" lang="en-US" altLang="zh-CN" sz="2800" b="0" dirty="0">
                <a:solidFill>
                  <a:srgbClr val="FF0000"/>
                </a:solidFill>
                <a:latin typeface="Times New Roman" pitchFamily="18" charset="0"/>
                <a:ea typeface="黑体" pitchFamily="2" charset="-122"/>
              </a:rPr>
              <a:t>                      </a:t>
            </a:r>
            <a:r>
              <a:rPr kumimoji="1" lang="zh-CN" altLang="en-US" sz="2800" b="0" dirty="0">
                <a:solidFill>
                  <a:srgbClr val="FF0000"/>
                </a:solidFill>
                <a:latin typeface="Times New Roman" pitchFamily="18" charset="0"/>
                <a:ea typeface="黑体" pitchFamily="2" charset="-122"/>
              </a:rPr>
              <a:t>   </a:t>
            </a:r>
            <a:r>
              <a:rPr kumimoji="1" lang="en-US" altLang="zh-CN" sz="2800" b="0" i="1" dirty="0">
                <a:solidFill>
                  <a:srgbClr val="FF0000"/>
                </a:solidFill>
                <a:latin typeface="Times New Roman" pitchFamily="18" charset="0"/>
                <a:ea typeface="黑体" pitchFamily="2" charset="-122"/>
              </a:rPr>
              <a:t>Q</a:t>
            </a:r>
            <a:r>
              <a:rPr kumimoji="1" lang="en-US" altLang="zh-CN" sz="2800" b="0" dirty="0">
                <a:solidFill>
                  <a:srgbClr val="FF0000"/>
                </a:solidFill>
                <a:latin typeface="Times New Roman" pitchFamily="18" charset="0"/>
                <a:ea typeface="黑体" pitchFamily="2" charset="-122"/>
              </a:rPr>
              <a:t> = 0,  </a:t>
            </a:r>
            <a:r>
              <a:rPr kumimoji="1" lang="zh-CN" altLang="en-US" sz="2800" b="0" dirty="0">
                <a:solidFill>
                  <a:srgbClr val="FF0000"/>
                </a:solidFill>
                <a:latin typeface="Times New Roman" pitchFamily="18" charset="0"/>
                <a:ea typeface="黑体" pitchFamily="2" charset="-122"/>
              </a:rPr>
              <a:t>△</a:t>
            </a:r>
            <a:r>
              <a:rPr kumimoji="1" lang="en-US" altLang="zh-CN" sz="2800" b="0" i="1" dirty="0">
                <a:solidFill>
                  <a:srgbClr val="FF0000"/>
                </a:solidFill>
                <a:latin typeface="Times New Roman" pitchFamily="18" charset="0"/>
                <a:ea typeface="黑体" pitchFamily="2" charset="-122"/>
              </a:rPr>
              <a:t>U </a:t>
            </a:r>
            <a:r>
              <a:rPr kumimoji="1" lang="en-US" altLang="zh-CN" sz="2800" b="0" dirty="0">
                <a:solidFill>
                  <a:srgbClr val="FF0000"/>
                </a:solidFill>
                <a:latin typeface="Times New Roman" pitchFamily="18" charset="0"/>
                <a:ea typeface="黑体" pitchFamily="2" charset="-122"/>
              </a:rPr>
              <a:t>= </a:t>
            </a:r>
            <a:r>
              <a:rPr kumimoji="1" lang="en-US" altLang="zh-CN" sz="2800" b="0" i="1" dirty="0">
                <a:solidFill>
                  <a:srgbClr val="FF0000"/>
                </a:solidFill>
                <a:latin typeface="Times New Roman" pitchFamily="18" charset="0"/>
                <a:ea typeface="黑体" pitchFamily="2" charset="-122"/>
              </a:rPr>
              <a:t>W</a:t>
            </a:r>
            <a:endParaRPr kumimoji="1" lang="en-US" altLang="zh-CN" sz="2400" b="0" dirty="0">
              <a:latin typeface="Times New Roman" pitchFamily="18" charset="0"/>
              <a:ea typeface="黑体" pitchFamily="2" charset="-122"/>
            </a:endParaRPr>
          </a:p>
        </p:txBody>
      </p:sp>
      <p:sp>
        <p:nvSpPr>
          <p:cNvPr id="2" name="文本框 1">
            <a:extLst>
              <a:ext uri="{FF2B5EF4-FFF2-40B4-BE49-F238E27FC236}">
                <a16:creationId xmlns:a16="http://schemas.microsoft.com/office/drawing/2014/main" id="{263D309E-6E93-46F4-91AF-6ED996A1F2ED}"/>
              </a:ext>
            </a:extLst>
          </p:cNvPr>
          <p:cNvSpPr txBox="1"/>
          <p:nvPr/>
        </p:nvSpPr>
        <p:spPr>
          <a:xfrm>
            <a:off x="695325" y="4781044"/>
            <a:ext cx="8132586" cy="1815882"/>
          </a:xfrm>
          <a:prstGeom prst="rect">
            <a:avLst/>
          </a:prstGeom>
          <a:noFill/>
        </p:spPr>
        <p:txBody>
          <a:bodyPr wrap="square" rtlCol="0">
            <a:spAutoFit/>
          </a:bodyPr>
          <a:lstStyle/>
          <a:p>
            <a:pPr algn="l"/>
            <a:r>
              <a:rPr kumimoji="1" lang="zh-CN" altLang="en-US" sz="2800" dirty="0">
                <a:solidFill>
                  <a:srgbClr val="0000FF"/>
                </a:solidFill>
                <a:latin typeface="Times New Roman" panose="02020603050405020304" pitchFamily="18" charset="0"/>
              </a:rPr>
              <a:t>由于可逆绝热过程</a:t>
            </a:r>
            <a:r>
              <a:rPr kumimoji="1" lang="en-US" altLang="zh-CN" sz="2800" b="0" dirty="0">
                <a:solidFill>
                  <a:srgbClr val="000000"/>
                </a:solidFill>
                <a:latin typeface="Symbol" panose="05050102010706020507" pitchFamily="18" charset="2"/>
              </a:rPr>
              <a:t>D</a:t>
            </a:r>
            <a:r>
              <a:rPr kumimoji="1" lang="en-US" altLang="zh-CN" sz="2800" b="0" i="1" dirty="0">
                <a:solidFill>
                  <a:srgbClr val="000000"/>
                </a:solidFill>
                <a:latin typeface="Times New Roman" panose="02020603050405020304" pitchFamily="18" charset="0"/>
              </a:rPr>
              <a:t>S</a:t>
            </a:r>
            <a:r>
              <a:rPr kumimoji="1" lang="en-US" altLang="zh-CN" sz="2800" b="0" dirty="0">
                <a:solidFill>
                  <a:srgbClr val="000000"/>
                </a:solidFill>
                <a:latin typeface="Times New Roman" panose="02020603050405020304" pitchFamily="18" charset="0"/>
              </a:rPr>
              <a:t> = 0</a:t>
            </a:r>
            <a:r>
              <a:rPr kumimoji="1" lang="zh-CN" altLang="en-US" sz="2800" dirty="0">
                <a:solidFill>
                  <a:srgbClr val="0000FF"/>
                </a:solidFill>
                <a:latin typeface="Times New Roman" panose="02020603050405020304" pitchFamily="18" charset="0"/>
              </a:rPr>
              <a:t>，不可逆绝热过程</a:t>
            </a:r>
            <a:r>
              <a:rPr kumimoji="1" lang="en-US" altLang="zh-CN" sz="2800" b="0" dirty="0">
                <a:solidFill>
                  <a:srgbClr val="000000"/>
                </a:solidFill>
                <a:latin typeface="Symbol" panose="05050102010706020507" pitchFamily="18" charset="2"/>
              </a:rPr>
              <a:t>D</a:t>
            </a:r>
            <a:r>
              <a:rPr kumimoji="1" lang="en-US" altLang="zh-CN" sz="2800" b="0" i="1" dirty="0">
                <a:solidFill>
                  <a:srgbClr val="000000"/>
                </a:solidFill>
                <a:latin typeface="Times New Roman" panose="02020603050405020304" pitchFamily="18" charset="0"/>
              </a:rPr>
              <a:t>S</a:t>
            </a:r>
            <a:r>
              <a:rPr kumimoji="1" lang="en-US" altLang="zh-CN" sz="2800" b="0" dirty="0">
                <a:solidFill>
                  <a:srgbClr val="000000"/>
                </a:solidFill>
                <a:latin typeface="Times New Roman" panose="02020603050405020304" pitchFamily="18" charset="0"/>
              </a:rPr>
              <a:t> &gt; 0</a:t>
            </a:r>
            <a:r>
              <a:rPr lang="zh-CN" altLang="en-US" dirty="0">
                <a:solidFill>
                  <a:srgbClr val="0000FF"/>
                </a:solidFill>
              </a:rPr>
              <a:t>，因此从同一个初态出发，可逆绝热过程和不可逆绝热过程的终态不可能相同。这个特点是恒容、恒压和恒温过程不具备的。</a:t>
            </a:r>
          </a:p>
        </p:txBody>
      </p:sp>
    </p:spTree>
  </p:cSld>
  <p:clrMapOvr>
    <a:masterClrMapping/>
  </p:clrMapOvr>
  <p:transition spd="slow">
    <p:strips dir="l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27"/>
          <p:cNvGrpSpPr>
            <a:grpSpLocks/>
          </p:cNvGrpSpPr>
          <p:nvPr/>
        </p:nvGrpSpPr>
        <p:grpSpPr bwMode="auto">
          <a:xfrm>
            <a:off x="514350" y="666750"/>
            <a:ext cx="8134350" cy="1524000"/>
            <a:chOff x="324" y="804"/>
            <a:chExt cx="5124" cy="960"/>
          </a:xfrm>
        </p:grpSpPr>
        <p:sp>
          <p:nvSpPr>
            <p:cNvPr id="24595" name="AutoShape 28"/>
            <p:cNvSpPr>
              <a:spLocks noChangeArrowheads="1"/>
            </p:cNvSpPr>
            <p:nvPr/>
          </p:nvSpPr>
          <p:spPr bwMode="auto">
            <a:xfrm>
              <a:off x="324" y="804"/>
              <a:ext cx="5124" cy="960"/>
            </a:xfrm>
            <a:prstGeom prst="roundRect">
              <a:avLst>
                <a:gd name="adj" fmla="val 16667"/>
              </a:avLst>
            </a:prstGeom>
            <a:solidFill>
              <a:srgbClr val="FFFFCC"/>
            </a:solidFill>
            <a:ln>
              <a:noFill/>
            </a:ln>
            <a:effectLst>
              <a:prstShdw prst="shdw17" dist="17961" dir="13500000">
                <a:srgbClr val="99997A"/>
              </a:prstShdw>
            </a:effectLst>
            <a:extLst>
              <a:ext uri="{91240B29-F687-4F45-9708-019B960494DF}">
                <a14:hiddenLine xmlns:a14="http://schemas.microsoft.com/office/drawing/2010/main" w="12700">
                  <a:solidFill>
                    <a:schemeClr val="tx1"/>
                  </a:solidFill>
                  <a:round/>
                  <a:headEnd type="none" w="sm" len="sm"/>
                  <a:tailEnd type="none" w="sm" len="sm"/>
                </a14:hiddenLine>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4596" name="Text Box 29"/>
            <p:cNvSpPr txBox="1">
              <a:spLocks noChangeArrowheads="1"/>
            </p:cNvSpPr>
            <p:nvPr/>
          </p:nvSpPr>
          <p:spPr bwMode="auto">
            <a:xfrm>
              <a:off x="430" y="860"/>
              <a:ext cx="4961" cy="825"/>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lnSpc>
                  <a:spcPct val="110000"/>
                </a:lnSpc>
                <a:spcBef>
                  <a:spcPct val="0"/>
                </a:spcBef>
                <a:buClrTx/>
                <a:buSzTx/>
                <a:buFontTx/>
                <a:buNone/>
              </a:pPr>
              <a:r>
                <a:rPr kumimoji="1" lang="zh-CN" altLang="en-US" sz="2600" dirty="0">
                  <a:solidFill>
                    <a:srgbClr val="0000FF"/>
                  </a:solidFill>
                  <a:latin typeface="Times New Roman" pitchFamily="18" charset="0"/>
                  <a:ea typeface="黑体" pitchFamily="2" charset="-122"/>
                </a:rPr>
                <a:t>例</a:t>
              </a:r>
              <a:r>
                <a:rPr kumimoji="1" lang="en-US" altLang="zh-CN" sz="2600" dirty="0">
                  <a:solidFill>
                    <a:srgbClr val="0000FF"/>
                  </a:solidFill>
                  <a:latin typeface="Times New Roman" pitchFamily="18" charset="0"/>
                  <a:ea typeface="黑体" pitchFamily="2" charset="-122"/>
                </a:rPr>
                <a:t>2</a:t>
              </a:r>
              <a:r>
                <a:rPr kumimoji="1" lang="en-US" altLang="zh-CN" sz="2600" dirty="0">
                  <a:solidFill>
                    <a:srgbClr val="FF0000"/>
                  </a:solidFill>
                  <a:latin typeface="Times New Roman" pitchFamily="18" charset="0"/>
                  <a:ea typeface="黑体" pitchFamily="2" charset="-122"/>
                </a:rPr>
                <a:t>  </a:t>
              </a:r>
              <a:r>
                <a:rPr kumimoji="1" lang="en-US" altLang="zh-CN" sz="2600" b="0" dirty="0">
                  <a:solidFill>
                    <a:srgbClr val="000000"/>
                  </a:solidFill>
                  <a:latin typeface="Times New Roman" pitchFamily="18" charset="0"/>
                  <a:ea typeface="黑体" pitchFamily="2" charset="-122"/>
                </a:rPr>
                <a:t>0</a:t>
              </a:r>
              <a:r>
                <a:rPr kumimoji="1" lang="en-US" altLang="zh-CN" sz="2600" b="0" dirty="0">
                  <a:solidFill>
                    <a:srgbClr val="000000"/>
                  </a:solidFill>
                  <a:latin typeface="Times New Roman" pitchFamily="18" charset="0"/>
                  <a:ea typeface="黑体" pitchFamily="2" charset="-122"/>
                  <a:cs typeface="Times New Roman" pitchFamily="18" charset="0"/>
                </a:rPr>
                <a:t>ºC</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1MPa</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10dm</a:t>
              </a:r>
              <a:r>
                <a:rPr kumimoji="1" lang="en-US" altLang="zh-CN" sz="2600" b="0" baseline="30000" dirty="0">
                  <a:solidFill>
                    <a:srgbClr val="000000"/>
                  </a:solidFill>
                  <a:latin typeface="Times New Roman" pitchFamily="18" charset="0"/>
                  <a:ea typeface="黑体" pitchFamily="2" charset="-122"/>
                </a:rPr>
                <a:t>3</a:t>
              </a:r>
              <a:r>
                <a:rPr kumimoji="1" lang="zh-CN" altLang="en-US" sz="2600" dirty="0">
                  <a:solidFill>
                    <a:srgbClr val="0000FF"/>
                  </a:solidFill>
                  <a:latin typeface="Times New Roman" pitchFamily="18" charset="0"/>
                  <a:ea typeface="黑体" pitchFamily="2" charset="-122"/>
                </a:rPr>
                <a:t>的单原子分子理想气体，绝热膨胀至</a:t>
              </a:r>
              <a:r>
                <a:rPr kumimoji="1" lang="en-US" altLang="zh-CN" sz="2600" b="0" dirty="0">
                  <a:solidFill>
                    <a:srgbClr val="000000"/>
                  </a:solidFill>
                  <a:latin typeface="Times New Roman" pitchFamily="18" charset="0"/>
                  <a:ea typeface="黑体" pitchFamily="2" charset="-122"/>
                </a:rPr>
                <a:t>0.1MPa</a:t>
              </a:r>
              <a:r>
                <a:rPr kumimoji="1" lang="zh-CN" altLang="en-US" sz="2600" dirty="0">
                  <a:solidFill>
                    <a:srgbClr val="0000FF"/>
                  </a:solidFill>
                  <a:latin typeface="Times New Roman" pitchFamily="18" charset="0"/>
                  <a:ea typeface="黑体" pitchFamily="2" charset="-122"/>
                </a:rPr>
                <a:t>，计算</a:t>
              </a:r>
              <a:r>
                <a:rPr kumimoji="1" lang="en-US" altLang="zh-CN" sz="2600" b="0" i="1" dirty="0">
                  <a:solidFill>
                    <a:srgbClr val="000000"/>
                  </a:solidFill>
                  <a:latin typeface="Times New Roman" pitchFamily="18" charset="0"/>
                  <a:ea typeface="黑体" pitchFamily="2" charset="-122"/>
                </a:rPr>
                <a:t>Q</a:t>
              </a:r>
              <a:r>
                <a:rPr kumimoji="1" lang="zh-CN" altLang="en-US" sz="2600" dirty="0">
                  <a:solidFill>
                    <a:srgbClr val="0000FF"/>
                  </a:solidFill>
                  <a:latin typeface="Times New Roman" pitchFamily="18" charset="0"/>
                  <a:ea typeface="黑体" pitchFamily="2" charset="-122"/>
                </a:rPr>
                <a:t>、</a:t>
              </a:r>
              <a:r>
                <a:rPr kumimoji="1" lang="en-US" altLang="zh-CN" sz="2600" b="0" i="1" dirty="0">
                  <a:solidFill>
                    <a:srgbClr val="000000"/>
                  </a:solidFill>
                  <a:latin typeface="Times New Roman" pitchFamily="18" charset="0"/>
                  <a:ea typeface="黑体" pitchFamily="2" charset="-122"/>
                </a:rPr>
                <a:t>W</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Δ</a:t>
              </a:r>
              <a:r>
                <a:rPr kumimoji="1" lang="en-US" altLang="zh-CN" sz="2600" b="0" i="1" dirty="0">
                  <a:solidFill>
                    <a:srgbClr val="000000"/>
                  </a:solidFill>
                  <a:latin typeface="Times New Roman" pitchFamily="18" charset="0"/>
                  <a:ea typeface="黑体" pitchFamily="2" charset="-122"/>
                </a:rPr>
                <a:t>U</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Δ</a:t>
              </a:r>
              <a:r>
                <a:rPr kumimoji="1" lang="en-US" altLang="zh-CN" sz="2600" b="0" i="1" dirty="0">
                  <a:solidFill>
                    <a:srgbClr val="000000"/>
                  </a:solidFill>
                  <a:latin typeface="Times New Roman" pitchFamily="18" charset="0"/>
                  <a:ea typeface="黑体" pitchFamily="2" charset="-122"/>
                </a:rPr>
                <a:t>H</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Δ</a:t>
              </a:r>
              <a:r>
                <a:rPr kumimoji="1" lang="en-US" altLang="zh-CN" sz="2600" b="0" i="1" dirty="0">
                  <a:solidFill>
                    <a:srgbClr val="000000"/>
                  </a:solidFill>
                  <a:latin typeface="Times New Roman" pitchFamily="18" charset="0"/>
                  <a:ea typeface="黑体" pitchFamily="2" charset="-122"/>
                </a:rPr>
                <a:t>S</a:t>
              </a:r>
              <a:r>
                <a:rPr kumimoji="1" lang="zh-CN" altLang="en-US" sz="2600" dirty="0">
                  <a:solidFill>
                    <a:srgbClr val="0000FF"/>
                  </a:solidFill>
                  <a:latin typeface="Times New Roman" pitchFamily="18" charset="0"/>
                  <a:ea typeface="黑体" pitchFamily="2" charset="-122"/>
                </a:rPr>
                <a:t>，并判断可逆性。</a:t>
              </a:r>
              <a:r>
                <a:rPr kumimoji="1" lang="en-US" altLang="zh-CN" sz="2600" dirty="0">
                  <a:solidFill>
                    <a:srgbClr val="0000FF"/>
                  </a:solidFill>
                  <a:latin typeface="Times New Roman" pitchFamily="18" charset="0"/>
                  <a:ea typeface="黑体" pitchFamily="2" charset="-122"/>
                </a:rPr>
                <a:t>(</a:t>
              </a:r>
              <a:r>
                <a:rPr kumimoji="1" lang="en-US" altLang="zh-CN" sz="2600" i="1" dirty="0">
                  <a:solidFill>
                    <a:srgbClr val="0000FF"/>
                  </a:solidFill>
                  <a:latin typeface="Times New Roman" pitchFamily="18" charset="0"/>
                  <a:ea typeface="黑体" pitchFamily="2" charset="-122"/>
                </a:rPr>
                <a:t>a</a:t>
              </a:r>
              <a:r>
                <a:rPr kumimoji="1" lang="en-US" altLang="zh-CN" sz="2600" dirty="0">
                  <a:solidFill>
                    <a:srgbClr val="0000FF"/>
                  </a:solidFill>
                  <a:latin typeface="Times New Roman" pitchFamily="18" charset="0"/>
                  <a:ea typeface="黑体" pitchFamily="2" charset="-122"/>
                </a:rPr>
                <a:t>)</a:t>
              </a:r>
              <a:r>
                <a:rPr kumimoji="1" lang="en-US" altLang="zh-CN" sz="2600" dirty="0">
                  <a:solidFill>
                    <a:srgbClr val="000000"/>
                  </a:solidFill>
                  <a:latin typeface="Times New Roman" pitchFamily="18" charset="0"/>
                  <a:ea typeface="黑体" pitchFamily="2" charset="-122"/>
                </a:rPr>
                <a:t> </a:t>
              </a:r>
              <a:r>
                <a:rPr kumimoji="1" lang="en-US" altLang="zh-CN" sz="2600" b="0" i="1" dirty="0">
                  <a:solidFill>
                    <a:srgbClr val="000000"/>
                  </a:solidFill>
                  <a:latin typeface="Times New Roman" pitchFamily="18" charset="0"/>
                  <a:ea typeface="黑体" pitchFamily="2" charset="-122"/>
                </a:rPr>
                <a:t>p</a:t>
              </a:r>
              <a:r>
                <a:rPr kumimoji="1" lang="zh-CN" altLang="zh-CN" sz="2600" baseline="-25000" dirty="0">
                  <a:solidFill>
                    <a:srgbClr val="000000"/>
                  </a:solidFill>
                  <a:latin typeface="Times New Roman" pitchFamily="18" charset="0"/>
                  <a:ea typeface="黑体" pitchFamily="2" charset="-122"/>
                </a:rPr>
                <a:t>外</a:t>
              </a:r>
              <a:r>
                <a:rPr kumimoji="1" lang="en-US" altLang="zh-CN" sz="2600" b="0" dirty="0">
                  <a:solidFill>
                    <a:srgbClr val="000000"/>
                  </a:solidFill>
                  <a:latin typeface="Times New Roman" pitchFamily="18" charset="0"/>
                  <a:ea typeface="黑体" pitchFamily="2" charset="-122"/>
                </a:rPr>
                <a:t>=</a:t>
              </a:r>
              <a:r>
                <a:rPr kumimoji="1" lang="en-US" altLang="zh-CN" sz="2600" b="0" i="1" dirty="0">
                  <a:solidFill>
                    <a:srgbClr val="000000"/>
                  </a:solidFill>
                  <a:latin typeface="Times New Roman" pitchFamily="18" charset="0"/>
                  <a:ea typeface="黑体" pitchFamily="2" charset="-122"/>
                </a:rPr>
                <a:t>p</a:t>
              </a:r>
              <a:r>
                <a:rPr kumimoji="1" lang="zh-CN" altLang="en-US" sz="2600" dirty="0">
                  <a:solidFill>
                    <a:srgbClr val="0000FF"/>
                  </a:solidFill>
                  <a:latin typeface="Times New Roman" pitchFamily="18" charset="0"/>
                  <a:ea typeface="黑体" pitchFamily="2" charset="-122"/>
                </a:rPr>
                <a:t> ，</a:t>
              </a:r>
              <a:r>
                <a:rPr kumimoji="1" lang="en-US" altLang="zh-CN" sz="2600" dirty="0">
                  <a:solidFill>
                    <a:srgbClr val="0000FF"/>
                  </a:solidFill>
                  <a:latin typeface="Times New Roman" pitchFamily="18" charset="0"/>
                  <a:ea typeface="黑体" pitchFamily="2" charset="-122"/>
                </a:rPr>
                <a:t>(</a:t>
              </a:r>
              <a:r>
                <a:rPr kumimoji="1" lang="en-US" altLang="zh-CN" sz="2600" i="1" dirty="0">
                  <a:solidFill>
                    <a:srgbClr val="0000FF"/>
                  </a:solidFill>
                  <a:latin typeface="Times New Roman" pitchFamily="18" charset="0"/>
                  <a:ea typeface="黑体" pitchFamily="2" charset="-122"/>
                </a:rPr>
                <a:t>b</a:t>
              </a:r>
              <a:r>
                <a:rPr kumimoji="1" lang="en-US" altLang="zh-CN" sz="2600" dirty="0">
                  <a:solidFill>
                    <a:srgbClr val="0000FF"/>
                  </a:solidFill>
                  <a:latin typeface="Times New Roman" pitchFamily="18" charset="0"/>
                  <a:ea typeface="黑体" pitchFamily="2" charset="-122"/>
                </a:rPr>
                <a:t>)</a:t>
              </a:r>
              <a:r>
                <a:rPr kumimoji="1" lang="en-US" altLang="zh-CN" sz="2600" dirty="0">
                  <a:solidFill>
                    <a:srgbClr val="000000"/>
                  </a:solidFill>
                  <a:latin typeface="Times New Roman" pitchFamily="18" charset="0"/>
                  <a:ea typeface="黑体" pitchFamily="2" charset="-122"/>
                </a:rPr>
                <a:t> </a:t>
              </a:r>
              <a:r>
                <a:rPr kumimoji="1" lang="en-US" altLang="zh-CN" sz="2600" b="0" i="1" dirty="0">
                  <a:solidFill>
                    <a:srgbClr val="000000"/>
                  </a:solidFill>
                  <a:latin typeface="Times New Roman" pitchFamily="18" charset="0"/>
                  <a:ea typeface="黑体" pitchFamily="2" charset="-122"/>
                </a:rPr>
                <a:t>p</a:t>
              </a:r>
              <a:r>
                <a:rPr kumimoji="1" lang="zh-CN" altLang="zh-CN" sz="2600" baseline="-25000" dirty="0">
                  <a:solidFill>
                    <a:srgbClr val="000000"/>
                  </a:solidFill>
                  <a:latin typeface="Times New Roman" pitchFamily="18" charset="0"/>
                  <a:ea typeface="黑体" pitchFamily="2" charset="-122"/>
                </a:rPr>
                <a:t>外</a:t>
              </a:r>
              <a:r>
                <a:rPr kumimoji="1" lang="en-US" altLang="zh-CN" sz="2600" b="0" dirty="0">
                  <a:solidFill>
                    <a:srgbClr val="000000"/>
                  </a:solidFill>
                  <a:latin typeface="Times New Roman" pitchFamily="18" charset="0"/>
                  <a:ea typeface="黑体" pitchFamily="2" charset="-122"/>
                </a:rPr>
                <a:t>=0.1MPa</a:t>
              </a:r>
              <a:r>
                <a:rPr kumimoji="1" lang="zh-CN" altLang="en-US" sz="2600" dirty="0">
                  <a:solidFill>
                    <a:srgbClr val="0000FF"/>
                  </a:solidFill>
                  <a:latin typeface="Times New Roman" pitchFamily="18" charset="0"/>
                  <a:ea typeface="黑体" pitchFamily="2" charset="-122"/>
                </a:rPr>
                <a:t>，</a:t>
              </a:r>
              <a:r>
                <a:rPr kumimoji="1" lang="en-US" altLang="zh-CN" sz="2600" dirty="0">
                  <a:solidFill>
                    <a:srgbClr val="0000FF"/>
                  </a:solidFill>
                  <a:latin typeface="Times New Roman" pitchFamily="18" charset="0"/>
                  <a:ea typeface="黑体" pitchFamily="2" charset="-122"/>
                </a:rPr>
                <a:t>(</a:t>
              </a:r>
              <a:r>
                <a:rPr kumimoji="1" lang="en-US" altLang="zh-CN" sz="2600" i="1" dirty="0">
                  <a:solidFill>
                    <a:srgbClr val="0000FF"/>
                  </a:solidFill>
                  <a:latin typeface="Times New Roman" pitchFamily="18" charset="0"/>
                  <a:ea typeface="黑体" pitchFamily="2" charset="-122"/>
                </a:rPr>
                <a:t>c</a:t>
              </a:r>
              <a:r>
                <a:rPr kumimoji="1" lang="en-US" altLang="zh-CN" sz="2600" dirty="0">
                  <a:solidFill>
                    <a:srgbClr val="0000FF"/>
                  </a:solidFill>
                  <a:latin typeface="Times New Roman" pitchFamily="18" charset="0"/>
                  <a:ea typeface="黑体" pitchFamily="2" charset="-122"/>
                </a:rPr>
                <a:t>)</a:t>
              </a:r>
              <a:r>
                <a:rPr kumimoji="1" lang="en-US" altLang="zh-CN" sz="2600" dirty="0">
                  <a:solidFill>
                    <a:srgbClr val="000000"/>
                  </a:solidFill>
                  <a:latin typeface="Times New Roman" pitchFamily="18" charset="0"/>
                  <a:ea typeface="黑体" pitchFamily="2" charset="-122"/>
                </a:rPr>
                <a:t> </a:t>
              </a:r>
              <a:r>
                <a:rPr kumimoji="1" lang="en-US" altLang="zh-CN" sz="2600" b="0" i="1" dirty="0">
                  <a:solidFill>
                    <a:srgbClr val="000000"/>
                  </a:solidFill>
                  <a:latin typeface="Times New Roman" pitchFamily="18" charset="0"/>
                  <a:ea typeface="黑体" pitchFamily="2" charset="-122"/>
                </a:rPr>
                <a:t>p</a:t>
              </a:r>
              <a:r>
                <a:rPr kumimoji="1" lang="zh-CN" altLang="zh-CN" sz="2600" baseline="-25000" dirty="0">
                  <a:solidFill>
                    <a:srgbClr val="000000"/>
                  </a:solidFill>
                  <a:latin typeface="Times New Roman" pitchFamily="18" charset="0"/>
                  <a:ea typeface="黑体" pitchFamily="2" charset="-122"/>
                </a:rPr>
                <a:t>外</a:t>
              </a:r>
              <a:r>
                <a:rPr kumimoji="1" lang="en-US" altLang="zh-CN" sz="2600" b="0" dirty="0">
                  <a:solidFill>
                    <a:srgbClr val="000000"/>
                  </a:solidFill>
                  <a:latin typeface="Times New Roman" pitchFamily="18" charset="0"/>
                  <a:ea typeface="黑体" pitchFamily="2" charset="-122"/>
                </a:rPr>
                <a:t>=0</a:t>
              </a:r>
              <a:r>
                <a:rPr kumimoji="1" lang="en-US" altLang="zh-CN" sz="2600" dirty="0">
                  <a:solidFill>
                    <a:srgbClr val="000000"/>
                  </a:solidFill>
                  <a:latin typeface="Times New Roman" pitchFamily="18" charset="0"/>
                  <a:ea typeface="黑体" pitchFamily="2" charset="-122"/>
                </a:rPr>
                <a:t> </a:t>
              </a:r>
              <a:r>
                <a:rPr kumimoji="1" lang="zh-CN" altLang="en-US" sz="2600" dirty="0">
                  <a:solidFill>
                    <a:srgbClr val="000000"/>
                  </a:solidFill>
                  <a:latin typeface="Times New Roman" pitchFamily="18" charset="0"/>
                  <a:ea typeface="黑体" pitchFamily="2" charset="-122"/>
                </a:rPr>
                <a:t>。</a:t>
              </a:r>
            </a:p>
          </p:txBody>
        </p:sp>
      </p:grpSp>
      <p:sp>
        <p:nvSpPr>
          <p:cNvPr id="24579" name="Text Box 31"/>
          <p:cNvSpPr txBox="1">
            <a:spLocks noChangeArrowheads="1"/>
          </p:cNvSpPr>
          <p:nvPr/>
        </p:nvSpPr>
        <p:spPr bwMode="auto">
          <a:xfrm>
            <a:off x="633413" y="2365375"/>
            <a:ext cx="3838575"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zh-CN" altLang="en-US" sz="2600" dirty="0">
                <a:solidFill>
                  <a:srgbClr val="0000FF"/>
                </a:solidFill>
                <a:latin typeface="Times New Roman" pitchFamily="18" charset="0"/>
                <a:ea typeface="黑体" pitchFamily="2" charset="-122"/>
              </a:rPr>
              <a:t>解：三个过程终态不同。</a:t>
            </a:r>
          </a:p>
        </p:txBody>
      </p:sp>
      <p:sp>
        <p:nvSpPr>
          <p:cNvPr id="23556" name="Text Box 32"/>
          <p:cNvSpPr txBox="1">
            <a:spLocks noChangeArrowheads="1"/>
          </p:cNvSpPr>
          <p:nvPr/>
        </p:nvSpPr>
        <p:spPr bwMode="auto">
          <a:xfrm>
            <a:off x="668338" y="3099761"/>
            <a:ext cx="568325"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600" dirty="0">
                <a:solidFill>
                  <a:srgbClr val="0000FF"/>
                </a:solidFill>
                <a:latin typeface="Times New Roman" pitchFamily="18" charset="0"/>
              </a:rPr>
              <a:t>(</a:t>
            </a:r>
            <a:r>
              <a:rPr kumimoji="1" lang="en-US" altLang="zh-CN" sz="2600" i="1" dirty="0">
                <a:solidFill>
                  <a:srgbClr val="0000FF"/>
                </a:solidFill>
                <a:latin typeface="Times New Roman" pitchFamily="18" charset="0"/>
              </a:rPr>
              <a:t>a</a:t>
            </a:r>
            <a:r>
              <a:rPr kumimoji="1" lang="en-US" altLang="zh-CN" sz="2600" dirty="0">
                <a:solidFill>
                  <a:srgbClr val="0000FF"/>
                </a:solidFill>
                <a:latin typeface="Times New Roman" pitchFamily="18" charset="0"/>
              </a:rPr>
              <a:t>)</a:t>
            </a:r>
            <a:endParaRPr kumimoji="1" lang="en-US" altLang="zh-CN" sz="2400" dirty="0">
              <a:latin typeface="Times New Roman" pitchFamily="18" charset="0"/>
            </a:endParaRPr>
          </a:p>
        </p:txBody>
      </p:sp>
      <p:grpSp>
        <p:nvGrpSpPr>
          <p:cNvPr id="104499" name="Group 51"/>
          <p:cNvGrpSpPr>
            <a:grpSpLocks/>
          </p:cNvGrpSpPr>
          <p:nvPr/>
        </p:nvGrpSpPr>
        <p:grpSpPr bwMode="auto">
          <a:xfrm>
            <a:off x="4457700" y="2190750"/>
            <a:ext cx="4114800" cy="857250"/>
            <a:chOff x="2808" y="1380"/>
            <a:chExt cx="2592" cy="540"/>
          </a:xfrm>
        </p:grpSpPr>
        <p:sp>
          <p:nvSpPr>
            <p:cNvPr id="24590" name="Rectangle 50"/>
            <p:cNvSpPr>
              <a:spLocks noChangeArrowheads="1"/>
            </p:cNvSpPr>
            <p:nvPr/>
          </p:nvSpPr>
          <p:spPr bwMode="auto">
            <a:xfrm>
              <a:off x="4560" y="1392"/>
              <a:ext cx="840" cy="528"/>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4591" name="Rectangle 49"/>
            <p:cNvSpPr>
              <a:spLocks noChangeArrowheads="1"/>
            </p:cNvSpPr>
            <p:nvPr/>
          </p:nvSpPr>
          <p:spPr bwMode="auto">
            <a:xfrm>
              <a:off x="2808" y="1392"/>
              <a:ext cx="840" cy="528"/>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4592" name="Text Box 46"/>
            <p:cNvSpPr txBox="1">
              <a:spLocks noChangeArrowheads="1"/>
            </p:cNvSpPr>
            <p:nvPr/>
          </p:nvSpPr>
          <p:spPr bwMode="auto">
            <a:xfrm>
              <a:off x="2904" y="1380"/>
              <a:ext cx="78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400" b="0" dirty="0">
                  <a:solidFill>
                    <a:srgbClr val="000000"/>
                  </a:solidFill>
                  <a:latin typeface="Times New Roman" pitchFamily="18" charset="0"/>
                </a:rPr>
                <a:t>273.2K1MPa</a:t>
              </a:r>
            </a:p>
          </p:txBody>
        </p:sp>
        <p:sp>
          <p:nvSpPr>
            <p:cNvPr id="24593" name="Text Box 47"/>
            <p:cNvSpPr txBox="1">
              <a:spLocks noChangeArrowheads="1"/>
            </p:cNvSpPr>
            <p:nvPr/>
          </p:nvSpPr>
          <p:spPr bwMode="auto">
            <a:xfrm>
              <a:off x="4572" y="1380"/>
              <a:ext cx="76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400" b="0" i="1" dirty="0">
                  <a:solidFill>
                    <a:srgbClr val="000000"/>
                  </a:solidFill>
                  <a:latin typeface="Times New Roman" pitchFamily="18" charset="0"/>
                </a:rPr>
                <a:t>T</a:t>
              </a:r>
              <a:r>
                <a:rPr kumimoji="1" lang="en-US" altLang="zh-CN" sz="2400" b="0" baseline="-25000" dirty="0">
                  <a:solidFill>
                    <a:srgbClr val="000000"/>
                  </a:solidFill>
                  <a:latin typeface="Times New Roman" pitchFamily="18" charset="0"/>
                </a:rPr>
                <a:t>2</a:t>
              </a:r>
              <a:r>
                <a:rPr kumimoji="1" lang="en-US" altLang="zh-CN" sz="2400" b="0" dirty="0">
                  <a:solidFill>
                    <a:srgbClr val="000000"/>
                  </a:solidFill>
                  <a:latin typeface="Times New Roman" pitchFamily="18" charset="0"/>
                </a:rPr>
                <a:t>=?</a:t>
              </a:r>
            </a:p>
            <a:p>
              <a:pPr eaLnBrk="1" hangingPunct="1">
                <a:spcBef>
                  <a:spcPts val="0"/>
                </a:spcBef>
                <a:buClrTx/>
                <a:buSzTx/>
                <a:buFontTx/>
                <a:buNone/>
              </a:pPr>
              <a:r>
                <a:rPr kumimoji="1" lang="en-US" altLang="zh-CN" sz="2400" b="0" dirty="0">
                  <a:solidFill>
                    <a:srgbClr val="000000"/>
                  </a:solidFill>
                  <a:latin typeface="Times New Roman" pitchFamily="18" charset="0"/>
                </a:rPr>
                <a:t>0.1MPa</a:t>
              </a:r>
            </a:p>
          </p:txBody>
        </p:sp>
        <p:sp>
          <p:nvSpPr>
            <p:cNvPr id="24594" name="Line 48"/>
            <p:cNvSpPr>
              <a:spLocks noChangeShapeType="1"/>
            </p:cNvSpPr>
            <p:nvPr/>
          </p:nvSpPr>
          <p:spPr bwMode="auto">
            <a:xfrm>
              <a:off x="3648" y="1644"/>
              <a:ext cx="912" cy="0"/>
            </a:xfrm>
            <a:prstGeom prst="line">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 name="矩形 1">
            <a:extLst>
              <a:ext uri="{FF2B5EF4-FFF2-40B4-BE49-F238E27FC236}">
                <a16:creationId xmlns:a16="http://schemas.microsoft.com/office/drawing/2014/main" id="{56416BD2-7CAB-4312-84B5-3CAF3F2368FB}"/>
              </a:ext>
            </a:extLst>
          </p:cNvPr>
          <p:cNvSpPr/>
          <p:nvPr/>
        </p:nvSpPr>
        <p:spPr>
          <a:xfrm>
            <a:off x="1292437" y="3114372"/>
            <a:ext cx="7265776" cy="1200329"/>
          </a:xfrm>
          <a:prstGeom prst="rect">
            <a:avLst/>
          </a:prstGeom>
        </p:spPr>
        <p:txBody>
          <a:bodyPr wrap="square">
            <a:spAutoFit/>
          </a:bodyPr>
          <a:lstStyle/>
          <a:p>
            <a:pPr algn="l"/>
            <a:r>
              <a:rPr kumimoji="1" lang="en-US" altLang="zh-CN" sz="2400" b="0" i="1" dirty="0">
                <a:solidFill>
                  <a:srgbClr val="000000"/>
                </a:solidFill>
                <a:ea typeface="黑体" pitchFamily="2" charset="-122"/>
              </a:rPr>
              <a:t>p</a:t>
            </a:r>
            <a:r>
              <a:rPr kumimoji="1" lang="zh-CN" altLang="zh-CN" sz="2400" baseline="-25000" dirty="0">
                <a:solidFill>
                  <a:srgbClr val="000000"/>
                </a:solidFill>
                <a:ea typeface="黑体" pitchFamily="2" charset="-122"/>
              </a:rPr>
              <a:t>外</a:t>
            </a:r>
            <a:r>
              <a:rPr kumimoji="1" lang="en-US" altLang="zh-CN" sz="2400" b="0" dirty="0">
                <a:solidFill>
                  <a:srgbClr val="000000"/>
                </a:solidFill>
                <a:ea typeface="黑体" pitchFamily="2" charset="-122"/>
              </a:rPr>
              <a:t>=</a:t>
            </a:r>
            <a:r>
              <a:rPr kumimoji="1" lang="en-US" altLang="zh-CN" sz="2400" b="0" i="1" dirty="0">
                <a:solidFill>
                  <a:srgbClr val="000000"/>
                </a:solidFill>
                <a:ea typeface="黑体" pitchFamily="2" charset="-122"/>
              </a:rPr>
              <a:t>p</a:t>
            </a:r>
            <a:r>
              <a:rPr kumimoji="1" lang="zh-CN" altLang="en-US" sz="2400" dirty="0">
                <a:solidFill>
                  <a:srgbClr val="0000FF"/>
                </a:solidFill>
                <a:ea typeface="黑体" pitchFamily="2" charset="-122"/>
              </a:rPr>
              <a:t>，外压始终等于系统压强，膨胀推动力为零，膨胀速度无限小，若不计摩擦力，则过程是可逆的，可以使用理想气体绝热过程方程。</a:t>
            </a:r>
            <a:endParaRPr lang="zh-CN" altLang="en-US" dirty="0"/>
          </a:p>
        </p:txBody>
      </p:sp>
      <p:graphicFrame>
        <p:nvGraphicFramePr>
          <p:cNvPr id="22" name="Object 34">
            <a:extLst>
              <a:ext uri="{FF2B5EF4-FFF2-40B4-BE49-F238E27FC236}">
                <a16:creationId xmlns:a16="http://schemas.microsoft.com/office/drawing/2014/main" id="{7163020A-0159-45CD-A7CC-A81FD1B0618B}"/>
              </a:ext>
            </a:extLst>
          </p:cNvPr>
          <p:cNvGraphicFramePr>
            <a:graphicFrameLocks noChangeAspect="1"/>
          </p:cNvGraphicFramePr>
          <p:nvPr>
            <p:extLst>
              <p:ext uri="{D42A27DB-BD31-4B8C-83A1-F6EECF244321}">
                <p14:modId xmlns:p14="http://schemas.microsoft.com/office/powerpoint/2010/main" val="2191692737"/>
              </p:ext>
            </p:extLst>
          </p:nvPr>
        </p:nvGraphicFramePr>
        <p:xfrm>
          <a:off x="1031784" y="4314701"/>
          <a:ext cx="6230938" cy="482600"/>
        </p:xfrm>
        <a:graphic>
          <a:graphicData uri="http://schemas.openxmlformats.org/presentationml/2006/ole">
            <mc:AlternateContent xmlns:mc="http://schemas.openxmlformats.org/markup-compatibility/2006">
              <mc:Choice xmlns:v="urn:schemas-microsoft-com:vml" Requires="v">
                <p:oleObj spid="_x0000_s24578" name="Equation" r:id="rId3" imgW="3124080" imgH="241200" progId="Equation.DSMT4">
                  <p:embed/>
                </p:oleObj>
              </mc:Choice>
              <mc:Fallback>
                <p:oleObj name="Equation" r:id="rId3" imgW="3124080" imgH="241200" progId="Equation.DSMT4">
                  <p:embed/>
                  <p:pic>
                    <p:nvPicPr>
                      <p:cNvPr id="22" name="Object 34">
                        <a:extLst>
                          <a:ext uri="{FF2B5EF4-FFF2-40B4-BE49-F238E27FC236}">
                            <a16:creationId xmlns:a16="http://schemas.microsoft.com/office/drawing/2014/main" id="{7163020A-0159-45CD-A7CC-A81FD1B0618B}"/>
                          </a:ext>
                        </a:extLst>
                      </p:cNvPr>
                      <p:cNvPicPr>
                        <a:picLocks noChangeAspect="1" noChangeArrowheads="1"/>
                      </p:cNvPicPr>
                      <p:nvPr/>
                    </p:nvPicPr>
                    <p:blipFill>
                      <a:blip r:embed="rId4"/>
                      <a:srcRect/>
                      <a:stretch>
                        <a:fillRect/>
                      </a:stretch>
                    </p:blipFill>
                    <p:spPr bwMode="auto">
                      <a:xfrm>
                        <a:off x="1031784" y="4314701"/>
                        <a:ext cx="6230938"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35">
            <a:extLst>
              <a:ext uri="{FF2B5EF4-FFF2-40B4-BE49-F238E27FC236}">
                <a16:creationId xmlns:a16="http://schemas.microsoft.com/office/drawing/2014/main" id="{43CA92D1-3637-4D15-9DF8-51EC1236F092}"/>
              </a:ext>
            </a:extLst>
          </p:cNvPr>
          <p:cNvGraphicFramePr>
            <a:graphicFrameLocks noChangeAspect="1"/>
          </p:cNvGraphicFramePr>
          <p:nvPr>
            <p:extLst>
              <p:ext uri="{D42A27DB-BD31-4B8C-83A1-F6EECF244321}">
                <p14:modId xmlns:p14="http://schemas.microsoft.com/office/powerpoint/2010/main" val="2762034657"/>
              </p:ext>
            </p:extLst>
          </p:nvPr>
        </p:nvGraphicFramePr>
        <p:xfrm>
          <a:off x="997918" y="4899819"/>
          <a:ext cx="3563937" cy="479425"/>
        </p:xfrm>
        <a:graphic>
          <a:graphicData uri="http://schemas.openxmlformats.org/presentationml/2006/ole">
            <mc:AlternateContent xmlns:mc="http://schemas.openxmlformats.org/markup-compatibility/2006">
              <mc:Choice xmlns:v="urn:schemas-microsoft-com:vml" Requires="v">
                <p:oleObj spid="_x0000_s24579" name="Equation" r:id="rId5" imgW="1688760" imgH="228600" progId="Equation.DSMT4">
                  <p:embed/>
                </p:oleObj>
              </mc:Choice>
              <mc:Fallback>
                <p:oleObj name="Equation" r:id="rId5" imgW="1688760" imgH="228600" progId="Equation.DSMT4">
                  <p:embed/>
                  <p:pic>
                    <p:nvPicPr>
                      <p:cNvPr id="23" name="Object 35">
                        <a:extLst>
                          <a:ext uri="{FF2B5EF4-FFF2-40B4-BE49-F238E27FC236}">
                            <a16:creationId xmlns:a16="http://schemas.microsoft.com/office/drawing/2014/main" id="{43CA92D1-3637-4D15-9DF8-51EC1236F092}"/>
                          </a:ext>
                        </a:extLst>
                      </p:cNvPr>
                      <p:cNvPicPr>
                        <a:picLocks noChangeAspect="1" noChangeArrowheads="1"/>
                      </p:cNvPicPr>
                      <p:nvPr/>
                    </p:nvPicPr>
                    <p:blipFill>
                      <a:blip r:embed="rId6"/>
                      <a:srcRect/>
                      <a:stretch>
                        <a:fillRect/>
                      </a:stretch>
                    </p:blipFill>
                    <p:spPr bwMode="auto">
                      <a:xfrm>
                        <a:off x="997918" y="4899819"/>
                        <a:ext cx="3563937"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36">
            <a:extLst>
              <a:ext uri="{FF2B5EF4-FFF2-40B4-BE49-F238E27FC236}">
                <a16:creationId xmlns:a16="http://schemas.microsoft.com/office/drawing/2014/main" id="{2F288712-FA56-4A98-B0C0-69FC34EF2C1F}"/>
              </a:ext>
            </a:extLst>
          </p:cNvPr>
          <p:cNvGraphicFramePr>
            <a:graphicFrameLocks noChangeAspect="1"/>
          </p:cNvGraphicFramePr>
          <p:nvPr>
            <p:extLst>
              <p:ext uri="{D42A27DB-BD31-4B8C-83A1-F6EECF244321}">
                <p14:modId xmlns:p14="http://schemas.microsoft.com/office/powerpoint/2010/main" val="4063237422"/>
              </p:ext>
            </p:extLst>
          </p:nvPr>
        </p:nvGraphicFramePr>
        <p:xfrm>
          <a:off x="5093051" y="4903049"/>
          <a:ext cx="3375025" cy="481012"/>
        </p:xfrm>
        <a:graphic>
          <a:graphicData uri="http://schemas.openxmlformats.org/presentationml/2006/ole">
            <mc:AlternateContent xmlns:mc="http://schemas.openxmlformats.org/markup-compatibility/2006">
              <mc:Choice xmlns:v="urn:schemas-microsoft-com:vml" Requires="v">
                <p:oleObj spid="_x0000_s24580" name="Equation" r:id="rId7" imgW="1587240" imgH="228600" progId="Equation.DSMT4">
                  <p:embed/>
                </p:oleObj>
              </mc:Choice>
              <mc:Fallback>
                <p:oleObj name="Equation" r:id="rId7" imgW="1587240" imgH="228600" progId="Equation.DSMT4">
                  <p:embed/>
                  <p:pic>
                    <p:nvPicPr>
                      <p:cNvPr id="24" name="Object 36">
                        <a:extLst>
                          <a:ext uri="{FF2B5EF4-FFF2-40B4-BE49-F238E27FC236}">
                            <a16:creationId xmlns:a16="http://schemas.microsoft.com/office/drawing/2014/main" id="{2F288712-FA56-4A98-B0C0-69FC34EF2C1F}"/>
                          </a:ext>
                        </a:extLst>
                      </p:cNvPr>
                      <p:cNvPicPr>
                        <a:picLocks noChangeAspect="1" noChangeArrowheads="1"/>
                      </p:cNvPicPr>
                      <p:nvPr/>
                    </p:nvPicPr>
                    <p:blipFill>
                      <a:blip r:embed="rId8"/>
                      <a:srcRect/>
                      <a:stretch>
                        <a:fillRect/>
                      </a:stretch>
                    </p:blipFill>
                    <p:spPr bwMode="auto">
                      <a:xfrm>
                        <a:off x="5093051" y="4903049"/>
                        <a:ext cx="3375025"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38">
            <a:extLst>
              <a:ext uri="{FF2B5EF4-FFF2-40B4-BE49-F238E27FC236}">
                <a16:creationId xmlns:a16="http://schemas.microsoft.com/office/drawing/2014/main" id="{26197389-277D-43E0-A91D-5322EA049AB0}"/>
              </a:ext>
            </a:extLst>
          </p:cNvPr>
          <p:cNvGraphicFramePr>
            <a:graphicFrameLocks noChangeAspect="1"/>
          </p:cNvGraphicFramePr>
          <p:nvPr>
            <p:extLst>
              <p:ext uri="{D42A27DB-BD31-4B8C-83A1-F6EECF244321}">
                <p14:modId xmlns:p14="http://schemas.microsoft.com/office/powerpoint/2010/main" val="515574564"/>
              </p:ext>
            </p:extLst>
          </p:nvPr>
        </p:nvGraphicFramePr>
        <p:xfrm>
          <a:off x="3462823" y="5429954"/>
          <a:ext cx="4771052" cy="544655"/>
        </p:xfrm>
        <a:graphic>
          <a:graphicData uri="http://schemas.openxmlformats.org/presentationml/2006/ole">
            <mc:AlternateContent xmlns:mc="http://schemas.openxmlformats.org/markup-compatibility/2006">
              <mc:Choice xmlns:v="urn:schemas-microsoft-com:vml" Requires="v">
                <p:oleObj spid="_x0000_s24581" name="Equation" r:id="rId9" imgW="2209680" imgH="253800" progId="Equation.DSMT4">
                  <p:embed/>
                </p:oleObj>
              </mc:Choice>
              <mc:Fallback>
                <p:oleObj name="Equation" r:id="rId9" imgW="2209680" imgH="253800" progId="Equation.DSMT4">
                  <p:embed/>
                  <p:pic>
                    <p:nvPicPr>
                      <p:cNvPr id="25" name="Object 38">
                        <a:extLst>
                          <a:ext uri="{FF2B5EF4-FFF2-40B4-BE49-F238E27FC236}">
                            <a16:creationId xmlns:a16="http://schemas.microsoft.com/office/drawing/2014/main" id="{26197389-277D-43E0-A91D-5322EA049AB0}"/>
                          </a:ext>
                        </a:extLst>
                      </p:cNvPr>
                      <p:cNvPicPr>
                        <a:picLocks noChangeAspect="1" noChangeArrowheads="1"/>
                      </p:cNvPicPr>
                      <p:nvPr/>
                    </p:nvPicPr>
                    <p:blipFill>
                      <a:blip r:embed="rId10"/>
                      <a:srcRect/>
                      <a:stretch>
                        <a:fillRect/>
                      </a:stretch>
                    </p:blipFill>
                    <p:spPr bwMode="auto">
                      <a:xfrm>
                        <a:off x="3462823" y="5429954"/>
                        <a:ext cx="4771052" cy="5446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39">
            <a:extLst>
              <a:ext uri="{FF2B5EF4-FFF2-40B4-BE49-F238E27FC236}">
                <a16:creationId xmlns:a16="http://schemas.microsoft.com/office/drawing/2014/main" id="{9B7944D0-DCD2-4180-B114-7D50AB95DEC0}"/>
              </a:ext>
            </a:extLst>
          </p:cNvPr>
          <p:cNvGraphicFramePr>
            <a:graphicFrameLocks noChangeAspect="1"/>
          </p:cNvGraphicFramePr>
          <p:nvPr>
            <p:extLst>
              <p:ext uri="{D42A27DB-BD31-4B8C-83A1-F6EECF244321}">
                <p14:modId xmlns:p14="http://schemas.microsoft.com/office/powerpoint/2010/main" val="3556585058"/>
              </p:ext>
            </p:extLst>
          </p:nvPr>
        </p:nvGraphicFramePr>
        <p:xfrm>
          <a:off x="975340" y="5997630"/>
          <a:ext cx="4648384" cy="529936"/>
        </p:xfrm>
        <a:graphic>
          <a:graphicData uri="http://schemas.openxmlformats.org/presentationml/2006/ole">
            <mc:AlternateContent xmlns:mc="http://schemas.openxmlformats.org/markup-compatibility/2006">
              <mc:Choice xmlns:v="urn:schemas-microsoft-com:vml" Requires="v">
                <p:oleObj spid="_x0000_s24582" name="Equation" r:id="rId11" imgW="2222280" imgH="253800" progId="Equation.DSMT4">
                  <p:embed/>
                </p:oleObj>
              </mc:Choice>
              <mc:Fallback>
                <p:oleObj name="Equation" r:id="rId11" imgW="2222280" imgH="253800" progId="Equation.DSMT4">
                  <p:embed/>
                  <p:pic>
                    <p:nvPicPr>
                      <p:cNvPr id="26" name="Object 39">
                        <a:extLst>
                          <a:ext uri="{FF2B5EF4-FFF2-40B4-BE49-F238E27FC236}">
                            <a16:creationId xmlns:a16="http://schemas.microsoft.com/office/drawing/2014/main" id="{9B7944D0-DCD2-4180-B114-7D50AB95DEC0}"/>
                          </a:ext>
                        </a:extLst>
                      </p:cNvPr>
                      <p:cNvPicPr>
                        <a:picLocks noChangeAspect="1" noChangeArrowheads="1"/>
                      </p:cNvPicPr>
                      <p:nvPr/>
                    </p:nvPicPr>
                    <p:blipFill>
                      <a:blip r:embed="rId12"/>
                      <a:srcRect/>
                      <a:stretch>
                        <a:fillRect/>
                      </a:stretch>
                    </p:blipFill>
                    <p:spPr bwMode="auto">
                      <a:xfrm>
                        <a:off x="975340" y="5997630"/>
                        <a:ext cx="4648384" cy="5299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37">
            <a:extLst>
              <a:ext uri="{FF2B5EF4-FFF2-40B4-BE49-F238E27FC236}">
                <a16:creationId xmlns:a16="http://schemas.microsoft.com/office/drawing/2014/main" id="{7C5252DB-6340-406D-865D-70E9BA037874}"/>
              </a:ext>
            </a:extLst>
          </p:cNvPr>
          <p:cNvGraphicFramePr>
            <a:graphicFrameLocks noChangeAspect="1"/>
          </p:cNvGraphicFramePr>
          <p:nvPr>
            <p:extLst>
              <p:ext uri="{D42A27DB-BD31-4B8C-83A1-F6EECF244321}">
                <p14:modId xmlns:p14="http://schemas.microsoft.com/office/powerpoint/2010/main" val="181316830"/>
              </p:ext>
            </p:extLst>
          </p:nvPr>
        </p:nvGraphicFramePr>
        <p:xfrm>
          <a:off x="955281" y="5462568"/>
          <a:ext cx="2117725" cy="479425"/>
        </p:xfrm>
        <a:graphic>
          <a:graphicData uri="http://schemas.openxmlformats.org/presentationml/2006/ole">
            <mc:AlternateContent xmlns:mc="http://schemas.openxmlformats.org/markup-compatibility/2006">
              <mc:Choice xmlns:v="urn:schemas-microsoft-com:vml" Requires="v">
                <p:oleObj spid="_x0000_s24583" name="Equation" r:id="rId13" imgW="1002960" imgH="228600" progId="Equation.DSMT4">
                  <p:embed/>
                </p:oleObj>
              </mc:Choice>
              <mc:Fallback>
                <p:oleObj name="Equation" r:id="rId13" imgW="1002960" imgH="228600" progId="Equation.DSMT4">
                  <p:embed/>
                  <p:pic>
                    <p:nvPicPr>
                      <p:cNvPr id="27" name="Object 37">
                        <a:extLst>
                          <a:ext uri="{FF2B5EF4-FFF2-40B4-BE49-F238E27FC236}">
                            <a16:creationId xmlns:a16="http://schemas.microsoft.com/office/drawing/2014/main" id="{7C5252DB-6340-406D-865D-70E9BA037874}"/>
                          </a:ext>
                        </a:extLst>
                      </p:cNvPr>
                      <p:cNvPicPr>
                        <a:picLocks noChangeAspect="1" noChangeArrowheads="1"/>
                      </p:cNvPicPr>
                      <p:nvPr/>
                    </p:nvPicPr>
                    <p:blipFill>
                      <a:blip r:embed="rId14"/>
                      <a:srcRect/>
                      <a:stretch>
                        <a:fillRect/>
                      </a:stretch>
                    </p:blipFill>
                    <p:spPr bwMode="auto">
                      <a:xfrm>
                        <a:off x="955281" y="5462568"/>
                        <a:ext cx="2117725"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42">
            <a:extLst>
              <a:ext uri="{FF2B5EF4-FFF2-40B4-BE49-F238E27FC236}">
                <a16:creationId xmlns:a16="http://schemas.microsoft.com/office/drawing/2014/main" id="{0CCE5718-0600-4ACC-9DEC-DA302C064F96}"/>
              </a:ext>
            </a:extLst>
          </p:cNvPr>
          <p:cNvGraphicFramePr>
            <a:graphicFrameLocks noChangeAspect="1"/>
          </p:cNvGraphicFramePr>
          <p:nvPr>
            <p:extLst>
              <p:ext uri="{D42A27DB-BD31-4B8C-83A1-F6EECF244321}">
                <p14:modId xmlns:p14="http://schemas.microsoft.com/office/powerpoint/2010/main" val="4020507887"/>
              </p:ext>
            </p:extLst>
          </p:nvPr>
        </p:nvGraphicFramePr>
        <p:xfrm>
          <a:off x="5807075" y="5919788"/>
          <a:ext cx="2724150" cy="693737"/>
        </p:xfrm>
        <a:graphic>
          <a:graphicData uri="http://schemas.openxmlformats.org/presentationml/2006/ole">
            <mc:AlternateContent xmlns:mc="http://schemas.openxmlformats.org/markup-compatibility/2006">
              <mc:Choice xmlns:v="urn:schemas-microsoft-com:vml" Requires="v">
                <p:oleObj spid="_x0000_s24584" name="Equation" r:id="rId15" imgW="1282680" imgH="330120" progId="Equation.DSMT4">
                  <p:embed/>
                </p:oleObj>
              </mc:Choice>
              <mc:Fallback>
                <p:oleObj name="Equation" r:id="rId15" imgW="1282680" imgH="330120" progId="Equation.DSMT4">
                  <p:embed/>
                  <p:pic>
                    <p:nvPicPr>
                      <p:cNvPr id="28" name="Object 42">
                        <a:extLst>
                          <a:ext uri="{FF2B5EF4-FFF2-40B4-BE49-F238E27FC236}">
                            <a16:creationId xmlns:a16="http://schemas.microsoft.com/office/drawing/2014/main" id="{0CCE5718-0600-4ACC-9DEC-DA302C064F96}"/>
                          </a:ext>
                        </a:extLst>
                      </p:cNvPr>
                      <p:cNvPicPr>
                        <a:picLocks noChangeAspect="1" noChangeArrowheads="1"/>
                      </p:cNvPicPr>
                      <p:nvPr/>
                    </p:nvPicPr>
                    <p:blipFill>
                      <a:blip r:embed="rId16"/>
                      <a:srcRect/>
                      <a:stretch>
                        <a:fillRect/>
                      </a:stretch>
                    </p:blipFill>
                    <p:spPr bwMode="auto">
                      <a:xfrm>
                        <a:off x="5807075" y="5919788"/>
                        <a:ext cx="2724150" cy="693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wipe(left)">
                                      <p:cBhvr>
                                        <p:cTn id="7" dur="500"/>
                                        <p:tgtEl>
                                          <p:spTgt spid="2457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4499"/>
                                        </p:tgtEl>
                                        <p:attrNameLst>
                                          <p:attrName>style.visibility</p:attrName>
                                        </p:attrNameLst>
                                      </p:cBhvr>
                                      <p:to>
                                        <p:strVal val="visible"/>
                                      </p:to>
                                    </p:set>
                                    <p:animEffect transition="in" filter="wipe(left)">
                                      <p:cBhvr>
                                        <p:cTn id="11" dur="500"/>
                                        <p:tgtEl>
                                          <p:spTgt spid="10449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3556"/>
                                        </p:tgtEl>
                                        <p:attrNameLst>
                                          <p:attrName>style.visibility</p:attrName>
                                        </p:attrNameLst>
                                      </p:cBhvr>
                                      <p:to>
                                        <p:strVal val="visible"/>
                                      </p:to>
                                    </p:set>
                                    <p:animEffect transition="in" filter="wipe(up)">
                                      <p:cBhvr>
                                        <p:cTn id="16" dur="500"/>
                                        <p:tgtEl>
                                          <p:spTgt spid="23556"/>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up)">
                                      <p:cBhvr>
                                        <p:cTn id="25" dur="500"/>
                                        <p:tgtEl>
                                          <p:spTgt spid="22"/>
                                        </p:tgtEl>
                                      </p:cBhvr>
                                    </p:animEffect>
                                  </p:childTnLst>
                                </p:cTn>
                              </p:par>
                              <p:par>
                                <p:cTn id="26" presetID="22" presetClass="entr" presetSubtype="1"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up)">
                                      <p:cBhvr>
                                        <p:cTn id="28" dur="500"/>
                                        <p:tgtEl>
                                          <p:spTgt spid="23"/>
                                        </p:tgtEl>
                                      </p:cBhvr>
                                    </p:animEffect>
                                  </p:childTnLst>
                                </p:cTn>
                              </p:par>
                              <p:par>
                                <p:cTn id="29" presetID="22" presetClass="entr" presetSubtype="1"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up)">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up)">
                                      <p:cBhvr>
                                        <p:cTn id="36" dur="500"/>
                                        <p:tgtEl>
                                          <p:spTgt spid="27"/>
                                        </p:tgtEl>
                                      </p:cBhvr>
                                    </p:animEffect>
                                  </p:childTnLst>
                                </p:cTn>
                              </p:par>
                              <p:par>
                                <p:cTn id="37" presetID="22" presetClass="entr" presetSubtype="1"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up)">
                                      <p:cBhvr>
                                        <p:cTn id="39" dur="500"/>
                                        <p:tgtEl>
                                          <p:spTgt spid="25"/>
                                        </p:tgtEl>
                                      </p:cBhvr>
                                    </p:animEffect>
                                  </p:childTnLst>
                                </p:cTn>
                              </p:par>
                              <p:par>
                                <p:cTn id="40" presetID="22" presetClass="entr" presetSubtype="1"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up)">
                                      <p:cBhvr>
                                        <p:cTn id="42" dur="500"/>
                                        <p:tgtEl>
                                          <p:spTgt spid="26"/>
                                        </p:tgtEl>
                                      </p:cBhvr>
                                    </p:animEffect>
                                  </p:childTnLst>
                                </p:cTn>
                              </p:par>
                            </p:childTnLst>
                          </p:cTn>
                        </p:par>
                        <p:par>
                          <p:cTn id="43" fill="hold">
                            <p:stCondLst>
                              <p:cond delay="500"/>
                            </p:stCondLst>
                            <p:childTnLst>
                              <p:par>
                                <p:cTn id="44" presetID="22" presetClass="entr" presetSubtype="1"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up)">
                                      <p:cBhvr>
                                        <p:cTn id="4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23556" grpId="0"/>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9" name="Object 29"/>
          <p:cNvGraphicFramePr>
            <a:graphicFrameLocks noChangeAspect="1"/>
          </p:cNvGraphicFramePr>
          <p:nvPr>
            <p:extLst>
              <p:ext uri="{D42A27DB-BD31-4B8C-83A1-F6EECF244321}">
                <p14:modId xmlns:p14="http://schemas.microsoft.com/office/powerpoint/2010/main" val="1785482722"/>
              </p:ext>
            </p:extLst>
          </p:nvPr>
        </p:nvGraphicFramePr>
        <p:xfrm>
          <a:off x="2482658" y="5520442"/>
          <a:ext cx="2089342" cy="533121"/>
        </p:xfrm>
        <a:graphic>
          <a:graphicData uri="http://schemas.openxmlformats.org/presentationml/2006/ole">
            <mc:AlternateContent xmlns:mc="http://schemas.openxmlformats.org/markup-compatibility/2006">
              <mc:Choice xmlns:v="urn:schemas-microsoft-com:vml" Requires="v">
                <p:oleObj spid="_x0000_s25602" name="Equation" r:id="rId3" imgW="888840" imgH="228600" progId="Equation.DSMT4">
                  <p:embed/>
                </p:oleObj>
              </mc:Choice>
              <mc:Fallback>
                <p:oleObj name="Equation" r:id="rId3" imgW="888840" imgH="228600" progId="Equation.DSMT4">
                  <p:embed/>
                  <p:pic>
                    <p:nvPicPr>
                      <p:cNvPr id="24579" name="Object 29"/>
                      <p:cNvPicPr>
                        <a:picLocks noChangeAspect="1" noChangeArrowheads="1"/>
                      </p:cNvPicPr>
                      <p:nvPr/>
                    </p:nvPicPr>
                    <p:blipFill>
                      <a:blip r:embed="rId4"/>
                      <a:srcRect/>
                      <a:stretch>
                        <a:fillRect/>
                      </a:stretch>
                    </p:blipFill>
                    <p:spPr bwMode="auto">
                      <a:xfrm>
                        <a:off x="2482658" y="5520442"/>
                        <a:ext cx="2089342" cy="533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0" name="Text Box 14"/>
          <p:cNvSpPr txBox="1">
            <a:spLocks noChangeArrowheads="1"/>
          </p:cNvSpPr>
          <p:nvPr/>
        </p:nvSpPr>
        <p:spPr bwMode="auto">
          <a:xfrm>
            <a:off x="668338" y="3093233"/>
            <a:ext cx="568325"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600" dirty="0">
                <a:solidFill>
                  <a:srgbClr val="0000FF"/>
                </a:solidFill>
                <a:latin typeface="Times New Roman" pitchFamily="18" charset="0"/>
              </a:rPr>
              <a:t>(</a:t>
            </a:r>
            <a:r>
              <a:rPr kumimoji="1" lang="en-US" altLang="zh-CN" sz="2600" i="1" dirty="0">
                <a:solidFill>
                  <a:srgbClr val="0000FF"/>
                </a:solidFill>
                <a:latin typeface="Times New Roman" pitchFamily="18" charset="0"/>
              </a:rPr>
              <a:t>b</a:t>
            </a:r>
            <a:r>
              <a:rPr kumimoji="1" lang="en-US" altLang="zh-CN" sz="2600" dirty="0">
                <a:solidFill>
                  <a:srgbClr val="0000FF"/>
                </a:solidFill>
                <a:latin typeface="Times New Roman" pitchFamily="18" charset="0"/>
              </a:rPr>
              <a:t>)</a:t>
            </a:r>
            <a:endParaRPr kumimoji="1" lang="en-US" altLang="zh-CN" sz="2400" dirty="0">
              <a:latin typeface="Times New Roman" pitchFamily="18" charset="0"/>
            </a:endParaRPr>
          </a:p>
        </p:txBody>
      </p:sp>
      <p:graphicFrame>
        <p:nvGraphicFramePr>
          <p:cNvPr id="24581" name="Object 25"/>
          <p:cNvGraphicFramePr>
            <a:graphicFrameLocks noChangeAspect="1"/>
          </p:cNvGraphicFramePr>
          <p:nvPr>
            <p:extLst>
              <p:ext uri="{D42A27DB-BD31-4B8C-83A1-F6EECF244321}">
                <p14:modId xmlns:p14="http://schemas.microsoft.com/office/powerpoint/2010/main" val="4124624342"/>
              </p:ext>
            </p:extLst>
          </p:nvPr>
        </p:nvGraphicFramePr>
        <p:xfrm>
          <a:off x="1235212" y="3636977"/>
          <a:ext cx="5634998" cy="560405"/>
        </p:xfrm>
        <a:graphic>
          <a:graphicData uri="http://schemas.openxmlformats.org/presentationml/2006/ole">
            <mc:AlternateContent xmlns:mc="http://schemas.openxmlformats.org/markup-compatibility/2006">
              <mc:Choice xmlns:v="urn:schemas-microsoft-com:vml" Requires="v">
                <p:oleObj spid="_x0000_s25603" name="Equation" r:id="rId5" imgW="2539800" imgH="253800" progId="Equation.DSMT4">
                  <p:embed/>
                </p:oleObj>
              </mc:Choice>
              <mc:Fallback>
                <p:oleObj name="Equation" r:id="rId5" imgW="2539800" imgH="253800" progId="Equation.DSMT4">
                  <p:embed/>
                  <p:pic>
                    <p:nvPicPr>
                      <p:cNvPr id="24581" name="Object 25"/>
                      <p:cNvPicPr>
                        <a:picLocks noChangeAspect="1" noChangeArrowheads="1"/>
                      </p:cNvPicPr>
                      <p:nvPr/>
                    </p:nvPicPr>
                    <p:blipFill>
                      <a:blip r:embed="rId6"/>
                      <a:srcRect/>
                      <a:stretch>
                        <a:fillRect/>
                      </a:stretch>
                    </p:blipFill>
                    <p:spPr bwMode="auto">
                      <a:xfrm>
                        <a:off x="1235212" y="3636977"/>
                        <a:ext cx="5634998" cy="560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3" name="Object 27"/>
          <p:cNvGraphicFramePr>
            <a:graphicFrameLocks noChangeAspect="1"/>
          </p:cNvGraphicFramePr>
          <p:nvPr>
            <p:extLst>
              <p:ext uri="{D42A27DB-BD31-4B8C-83A1-F6EECF244321}">
                <p14:modId xmlns:p14="http://schemas.microsoft.com/office/powerpoint/2010/main" val="2855465830"/>
              </p:ext>
            </p:extLst>
          </p:nvPr>
        </p:nvGraphicFramePr>
        <p:xfrm>
          <a:off x="1236663" y="4287595"/>
          <a:ext cx="5865962" cy="538421"/>
        </p:xfrm>
        <a:graphic>
          <a:graphicData uri="http://schemas.openxmlformats.org/presentationml/2006/ole">
            <mc:AlternateContent xmlns:mc="http://schemas.openxmlformats.org/markup-compatibility/2006">
              <mc:Choice xmlns:v="urn:schemas-microsoft-com:vml" Requires="v">
                <p:oleObj spid="_x0000_s25604" name="Equation" r:id="rId7" imgW="2628720" imgH="241200" progId="Equation.DSMT4">
                  <p:embed/>
                </p:oleObj>
              </mc:Choice>
              <mc:Fallback>
                <p:oleObj name="Equation" r:id="rId7" imgW="2628720" imgH="241200" progId="Equation.DSMT4">
                  <p:embed/>
                  <p:pic>
                    <p:nvPicPr>
                      <p:cNvPr id="24583" name="Object 27"/>
                      <p:cNvPicPr>
                        <a:picLocks noChangeAspect="1" noChangeArrowheads="1"/>
                      </p:cNvPicPr>
                      <p:nvPr/>
                    </p:nvPicPr>
                    <p:blipFill>
                      <a:blip r:embed="rId8"/>
                      <a:srcRect/>
                      <a:stretch>
                        <a:fillRect/>
                      </a:stretch>
                    </p:blipFill>
                    <p:spPr bwMode="auto">
                      <a:xfrm>
                        <a:off x="1236663" y="4287595"/>
                        <a:ext cx="5865962" cy="5384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4" name="Object 28"/>
          <p:cNvGraphicFramePr>
            <a:graphicFrameLocks noChangeAspect="1"/>
          </p:cNvGraphicFramePr>
          <p:nvPr>
            <p:extLst>
              <p:ext uri="{D42A27DB-BD31-4B8C-83A1-F6EECF244321}">
                <p14:modId xmlns:p14="http://schemas.microsoft.com/office/powerpoint/2010/main" val="331784923"/>
              </p:ext>
            </p:extLst>
          </p:nvPr>
        </p:nvGraphicFramePr>
        <p:xfrm>
          <a:off x="1236663" y="4970614"/>
          <a:ext cx="5824001" cy="508679"/>
        </p:xfrm>
        <a:graphic>
          <a:graphicData uri="http://schemas.openxmlformats.org/presentationml/2006/ole">
            <mc:AlternateContent xmlns:mc="http://schemas.openxmlformats.org/markup-compatibility/2006">
              <mc:Choice xmlns:v="urn:schemas-microsoft-com:vml" Requires="v">
                <p:oleObj spid="_x0000_s25605" name="Equation" r:id="rId9" imgW="2603160" imgH="228600" progId="Equation.DSMT4">
                  <p:embed/>
                </p:oleObj>
              </mc:Choice>
              <mc:Fallback>
                <p:oleObj name="Equation" r:id="rId9" imgW="2603160" imgH="228600" progId="Equation.DSMT4">
                  <p:embed/>
                  <p:pic>
                    <p:nvPicPr>
                      <p:cNvPr id="24584" name="Object 28"/>
                      <p:cNvPicPr>
                        <a:picLocks noChangeAspect="1" noChangeArrowheads="1"/>
                      </p:cNvPicPr>
                      <p:nvPr/>
                    </p:nvPicPr>
                    <p:blipFill>
                      <a:blip r:embed="rId10"/>
                      <a:srcRect/>
                      <a:stretch>
                        <a:fillRect/>
                      </a:stretch>
                    </p:blipFill>
                    <p:spPr bwMode="auto">
                      <a:xfrm>
                        <a:off x="1236663" y="4970614"/>
                        <a:ext cx="5824001" cy="5086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6" name="Object 32"/>
          <p:cNvGraphicFramePr>
            <a:graphicFrameLocks noChangeAspect="1"/>
          </p:cNvGraphicFramePr>
          <p:nvPr>
            <p:extLst>
              <p:ext uri="{D42A27DB-BD31-4B8C-83A1-F6EECF244321}">
                <p14:modId xmlns:p14="http://schemas.microsoft.com/office/powerpoint/2010/main" val="2811702950"/>
              </p:ext>
            </p:extLst>
          </p:nvPr>
        </p:nvGraphicFramePr>
        <p:xfrm>
          <a:off x="1800229" y="6053563"/>
          <a:ext cx="3692156" cy="543805"/>
        </p:xfrm>
        <a:graphic>
          <a:graphicData uri="http://schemas.openxmlformats.org/presentationml/2006/ole">
            <mc:AlternateContent xmlns:mc="http://schemas.openxmlformats.org/markup-compatibility/2006">
              <mc:Choice xmlns:v="urn:schemas-microsoft-com:vml" Requires="v">
                <p:oleObj spid="_x0000_s25606" name="Equation" r:id="rId11" imgW="1638000" imgH="241200" progId="Equation.DSMT4">
                  <p:embed/>
                </p:oleObj>
              </mc:Choice>
              <mc:Fallback>
                <p:oleObj name="Equation" r:id="rId11" imgW="1638000" imgH="241200" progId="Equation.DSMT4">
                  <p:embed/>
                  <p:pic>
                    <p:nvPicPr>
                      <p:cNvPr id="24586" name="Object 32"/>
                      <p:cNvPicPr>
                        <a:picLocks noChangeAspect="1" noChangeArrowheads="1"/>
                      </p:cNvPicPr>
                      <p:nvPr/>
                    </p:nvPicPr>
                    <p:blipFill>
                      <a:blip r:embed="rId12"/>
                      <a:srcRect/>
                      <a:stretch>
                        <a:fillRect/>
                      </a:stretch>
                    </p:blipFill>
                    <p:spPr bwMode="auto">
                      <a:xfrm>
                        <a:off x="1800229" y="6053563"/>
                        <a:ext cx="3692156" cy="543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2" name="Text Box 52"/>
          <p:cNvSpPr txBox="1">
            <a:spLocks noChangeArrowheads="1"/>
          </p:cNvSpPr>
          <p:nvPr/>
        </p:nvSpPr>
        <p:spPr bwMode="auto">
          <a:xfrm>
            <a:off x="633413" y="2365375"/>
            <a:ext cx="3838575"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zh-CN" altLang="en-US" sz="2600">
                <a:solidFill>
                  <a:srgbClr val="0000FF"/>
                </a:solidFill>
                <a:latin typeface="Times New Roman" pitchFamily="18" charset="0"/>
                <a:ea typeface="黑体" pitchFamily="2" charset="-122"/>
              </a:rPr>
              <a:t>解：三个过程终态不同。</a:t>
            </a:r>
          </a:p>
        </p:txBody>
      </p:sp>
      <p:grpSp>
        <p:nvGrpSpPr>
          <p:cNvPr id="21" name="Group 27">
            <a:extLst>
              <a:ext uri="{FF2B5EF4-FFF2-40B4-BE49-F238E27FC236}">
                <a16:creationId xmlns:a16="http://schemas.microsoft.com/office/drawing/2014/main" id="{56EEBDC3-4B52-47D0-9FD0-4CF0BCE4E317}"/>
              </a:ext>
            </a:extLst>
          </p:cNvPr>
          <p:cNvGrpSpPr>
            <a:grpSpLocks/>
          </p:cNvGrpSpPr>
          <p:nvPr/>
        </p:nvGrpSpPr>
        <p:grpSpPr bwMode="auto">
          <a:xfrm>
            <a:off x="514350" y="666750"/>
            <a:ext cx="8134350" cy="1524000"/>
            <a:chOff x="324" y="804"/>
            <a:chExt cx="5124" cy="960"/>
          </a:xfrm>
        </p:grpSpPr>
        <p:sp>
          <p:nvSpPr>
            <p:cNvPr id="22" name="AutoShape 28">
              <a:extLst>
                <a:ext uri="{FF2B5EF4-FFF2-40B4-BE49-F238E27FC236}">
                  <a16:creationId xmlns:a16="http://schemas.microsoft.com/office/drawing/2014/main" id="{899622DE-B34E-4FA6-A4F6-D7F833DE215E}"/>
                </a:ext>
              </a:extLst>
            </p:cNvPr>
            <p:cNvSpPr>
              <a:spLocks noChangeArrowheads="1"/>
            </p:cNvSpPr>
            <p:nvPr/>
          </p:nvSpPr>
          <p:spPr bwMode="auto">
            <a:xfrm>
              <a:off x="324" y="804"/>
              <a:ext cx="5124" cy="960"/>
            </a:xfrm>
            <a:prstGeom prst="roundRect">
              <a:avLst>
                <a:gd name="adj" fmla="val 16667"/>
              </a:avLst>
            </a:prstGeom>
            <a:solidFill>
              <a:srgbClr val="FFFFCC"/>
            </a:solidFill>
            <a:ln>
              <a:noFill/>
            </a:ln>
            <a:effectLst>
              <a:prstShdw prst="shdw17" dist="17961" dir="13500000">
                <a:srgbClr val="99997A"/>
              </a:prstShdw>
            </a:effectLst>
            <a:extLst>
              <a:ext uri="{91240B29-F687-4F45-9708-019B960494DF}">
                <a14:hiddenLine xmlns:a14="http://schemas.microsoft.com/office/drawing/2010/main" w="12700">
                  <a:solidFill>
                    <a:schemeClr val="tx1"/>
                  </a:solidFill>
                  <a:round/>
                  <a:headEnd type="none" w="sm" len="sm"/>
                  <a:tailEnd type="none" w="sm" len="sm"/>
                </a14:hiddenLine>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3" name="Text Box 29">
              <a:extLst>
                <a:ext uri="{FF2B5EF4-FFF2-40B4-BE49-F238E27FC236}">
                  <a16:creationId xmlns:a16="http://schemas.microsoft.com/office/drawing/2014/main" id="{8603E8E9-8836-4DC7-8C8F-8AB2FA2374C0}"/>
                </a:ext>
              </a:extLst>
            </p:cNvPr>
            <p:cNvSpPr txBox="1">
              <a:spLocks noChangeArrowheads="1"/>
            </p:cNvSpPr>
            <p:nvPr/>
          </p:nvSpPr>
          <p:spPr bwMode="auto">
            <a:xfrm>
              <a:off x="430" y="860"/>
              <a:ext cx="4961" cy="825"/>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lnSpc>
                  <a:spcPct val="110000"/>
                </a:lnSpc>
                <a:spcBef>
                  <a:spcPct val="0"/>
                </a:spcBef>
                <a:buClrTx/>
                <a:buSzTx/>
                <a:buFontTx/>
                <a:buNone/>
              </a:pPr>
              <a:r>
                <a:rPr kumimoji="1" lang="zh-CN" altLang="en-US" sz="2600" dirty="0">
                  <a:solidFill>
                    <a:srgbClr val="0000FF"/>
                  </a:solidFill>
                  <a:latin typeface="Times New Roman" pitchFamily="18" charset="0"/>
                  <a:ea typeface="黑体" pitchFamily="2" charset="-122"/>
                </a:rPr>
                <a:t>例</a:t>
              </a:r>
              <a:r>
                <a:rPr kumimoji="1" lang="en-US" altLang="zh-CN" sz="2600" dirty="0">
                  <a:solidFill>
                    <a:srgbClr val="0000FF"/>
                  </a:solidFill>
                  <a:latin typeface="Times New Roman" pitchFamily="18" charset="0"/>
                  <a:ea typeface="黑体" pitchFamily="2" charset="-122"/>
                </a:rPr>
                <a:t>2</a:t>
              </a:r>
              <a:r>
                <a:rPr kumimoji="1" lang="en-US" altLang="zh-CN" sz="2600" dirty="0">
                  <a:solidFill>
                    <a:srgbClr val="FF0000"/>
                  </a:solidFill>
                  <a:latin typeface="Times New Roman" pitchFamily="18" charset="0"/>
                  <a:ea typeface="黑体" pitchFamily="2" charset="-122"/>
                </a:rPr>
                <a:t>  </a:t>
              </a:r>
              <a:r>
                <a:rPr kumimoji="1" lang="en-US" altLang="zh-CN" sz="2600" b="0" dirty="0">
                  <a:solidFill>
                    <a:srgbClr val="000000"/>
                  </a:solidFill>
                  <a:latin typeface="Times New Roman" pitchFamily="18" charset="0"/>
                  <a:ea typeface="黑体" pitchFamily="2" charset="-122"/>
                </a:rPr>
                <a:t>0</a:t>
              </a:r>
              <a:r>
                <a:rPr kumimoji="1" lang="en-US" altLang="zh-CN" sz="2600" b="0" dirty="0">
                  <a:solidFill>
                    <a:srgbClr val="000000"/>
                  </a:solidFill>
                  <a:latin typeface="Times New Roman" pitchFamily="18" charset="0"/>
                  <a:ea typeface="黑体" pitchFamily="2" charset="-122"/>
                  <a:cs typeface="Times New Roman" pitchFamily="18" charset="0"/>
                </a:rPr>
                <a:t>ºC</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1MPa</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10dm</a:t>
              </a:r>
              <a:r>
                <a:rPr kumimoji="1" lang="en-US" altLang="zh-CN" sz="2600" b="0" baseline="30000" dirty="0">
                  <a:solidFill>
                    <a:srgbClr val="000000"/>
                  </a:solidFill>
                  <a:latin typeface="Times New Roman" pitchFamily="18" charset="0"/>
                  <a:ea typeface="黑体" pitchFamily="2" charset="-122"/>
                </a:rPr>
                <a:t>3</a:t>
              </a:r>
              <a:r>
                <a:rPr kumimoji="1" lang="zh-CN" altLang="en-US" sz="2600" dirty="0">
                  <a:solidFill>
                    <a:srgbClr val="0000FF"/>
                  </a:solidFill>
                  <a:latin typeface="Times New Roman" pitchFamily="18" charset="0"/>
                  <a:ea typeface="黑体" pitchFamily="2" charset="-122"/>
                </a:rPr>
                <a:t>的单原子分子理想气体，绝热膨胀至</a:t>
              </a:r>
              <a:r>
                <a:rPr kumimoji="1" lang="en-US" altLang="zh-CN" sz="2600" b="0" dirty="0">
                  <a:solidFill>
                    <a:srgbClr val="000000"/>
                  </a:solidFill>
                  <a:latin typeface="Times New Roman" pitchFamily="18" charset="0"/>
                  <a:ea typeface="黑体" pitchFamily="2" charset="-122"/>
                </a:rPr>
                <a:t>0.1MPa</a:t>
              </a:r>
              <a:r>
                <a:rPr kumimoji="1" lang="zh-CN" altLang="en-US" sz="2600" dirty="0">
                  <a:solidFill>
                    <a:srgbClr val="0000FF"/>
                  </a:solidFill>
                  <a:latin typeface="Times New Roman" pitchFamily="18" charset="0"/>
                  <a:ea typeface="黑体" pitchFamily="2" charset="-122"/>
                </a:rPr>
                <a:t>，计算</a:t>
              </a:r>
              <a:r>
                <a:rPr kumimoji="1" lang="en-US" altLang="zh-CN" sz="2600" b="0" i="1" dirty="0">
                  <a:solidFill>
                    <a:srgbClr val="000000"/>
                  </a:solidFill>
                  <a:latin typeface="Times New Roman" pitchFamily="18" charset="0"/>
                  <a:ea typeface="黑体" pitchFamily="2" charset="-122"/>
                </a:rPr>
                <a:t>Q</a:t>
              </a:r>
              <a:r>
                <a:rPr kumimoji="1" lang="zh-CN" altLang="en-US" sz="2600" dirty="0">
                  <a:solidFill>
                    <a:srgbClr val="0000FF"/>
                  </a:solidFill>
                  <a:latin typeface="Times New Roman" pitchFamily="18" charset="0"/>
                  <a:ea typeface="黑体" pitchFamily="2" charset="-122"/>
                </a:rPr>
                <a:t>、</a:t>
              </a:r>
              <a:r>
                <a:rPr kumimoji="1" lang="en-US" altLang="zh-CN" sz="2600" b="0" i="1" dirty="0">
                  <a:solidFill>
                    <a:srgbClr val="000000"/>
                  </a:solidFill>
                  <a:latin typeface="Times New Roman" pitchFamily="18" charset="0"/>
                  <a:ea typeface="黑体" pitchFamily="2" charset="-122"/>
                </a:rPr>
                <a:t>W</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Δ</a:t>
              </a:r>
              <a:r>
                <a:rPr kumimoji="1" lang="en-US" altLang="zh-CN" sz="2600" b="0" i="1" dirty="0">
                  <a:solidFill>
                    <a:srgbClr val="000000"/>
                  </a:solidFill>
                  <a:latin typeface="Times New Roman" pitchFamily="18" charset="0"/>
                  <a:ea typeface="黑体" pitchFamily="2" charset="-122"/>
                </a:rPr>
                <a:t>U</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Δ</a:t>
              </a:r>
              <a:r>
                <a:rPr kumimoji="1" lang="en-US" altLang="zh-CN" sz="2600" b="0" i="1" dirty="0">
                  <a:solidFill>
                    <a:srgbClr val="000000"/>
                  </a:solidFill>
                  <a:latin typeface="Times New Roman" pitchFamily="18" charset="0"/>
                  <a:ea typeface="黑体" pitchFamily="2" charset="-122"/>
                </a:rPr>
                <a:t>H</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Δ</a:t>
              </a:r>
              <a:r>
                <a:rPr kumimoji="1" lang="en-US" altLang="zh-CN" sz="2600" b="0" i="1" dirty="0">
                  <a:solidFill>
                    <a:srgbClr val="000000"/>
                  </a:solidFill>
                  <a:latin typeface="Times New Roman" pitchFamily="18" charset="0"/>
                  <a:ea typeface="黑体" pitchFamily="2" charset="-122"/>
                </a:rPr>
                <a:t>S</a:t>
              </a:r>
              <a:r>
                <a:rPr kumimoji="1" lang="zh-CN" altLang="en-US" sz="2600" dirty="0">
                  <a:solidFill>
                    <a:srgbClr val="0000FF"/>
                  </a:solidFill>
                  <a:latin typeface="Times New Roman" pitchFamily="18" charset="0"/>
                  <a:ea typeface="黑体" pitchFamily="2" charset="-122"/>
                </a:rPr>
                <a:t>，并判断可逆性。</a:t>
              </a:r>
              <a:r>
                <a:rPr kumimoji="1" lang="en-US" altLang="zh-CN" sz="2600" dirty="0">
                  <a:solidFill>
                    <a:srgbClr val="0000FF"/>
                  </a:solidFill>
                  <a:latin typeface="Times New Roman" pitchFamily="18" charset="0"/>
                  <a:ea typeface="黑体" pitchFamily="2" charset="-122"/>
                </a:rPr>
                <a:t>(</a:t>
              </a:r>
              <a:r>
                <a:rPr kumimoji="1" lang="en-US" altLang="zh-CN" sz="2600" i="1" dirty="0">
                  <a:solidFill>
                    <a:srgbClr val="0000FF"/>
                  </a:solidFill>
                  <a:latin typeface="Times New Roman" pitchFamily="18" charset="0"/>
                  <a:ea typeface="黑体" pitchFamily="2" charset="-122"/>
                </a:rPr>
                <a:t>a</a:t>
              </a:r>
              <a:r>
                <a:rPr kumimoji="1" lang="en-US" altLang="zh-CN" sz="2600" dirty="0">
                  <a:solidFill>
                    <a:srgbClr val="0000FF"/>
                  </a:solidFill>
                  <a:latin typeface="Times New Roman" pitchFamily="18" charset="0"/>
                  <a:ea typeface="黑体" pitchFamily="2" charset="-122"/>
                </a:rPr>
                <a:t>)</a:t>
              </a:r>
              <a:r>
                <a:rPr kumimoji="1" lang="en-US" altLang="zh-CN" sz="2600" dirty="0">
                  <a:solidFill>
                    <a:srgbClr val="000000"/>
                  </a:solidFill>
                  <a:latin typeface="Times New Roman" pitchFamily="18" charset="0"/>
                  <a:ea typeface="黑体" pitchFamily="2" charset="-122"/>
                </a:rPr>
                <a:t> </a:t>
              </a:r>
              <a:r>
                <a:rPr kumimoji="1" lang="en-US" altLang="zh-CN" sz="2600" b="0" i="1" dirty="0">
                  <a:solidFill>
                    <a:srgbClr val="000000"/>
                  </a:solidFill>
                  <a:latin typeface="Times New Roman" pitchFamily="18" charset="0"/>
                  <a:ea typeface="黑体" pitchFamily="2" charset="-122"/>
                </a:rPr>
                <a:t>p</a:t>
              </a:r>
              <a:r>
                <a:rPr kumimoji="1" lang="zh-CN" altLang="zh-CN" sz="2600" baseline="-25000" dirty="0">
                  <a:solidFill>
                    <a:srgbClr val="000000"/>
                  </a:solidFill>
                  <a:latin typeface="Times New Roman" pitchFamily="18" charset="0"/>
                  <a:ea typeface="黑体" pitchFamily="2" charset="-122"/>
                </a:rPr>
                <a:t>外</a:t>
              </a:r>
              <a:r>
                <a:rPr kumimoji="1" lang="en-US" altLang="zh-CN" sz="2600" b="0" dirty="0">
                  <a:solidFill>
                    <a:srgbClr val="000000"/>
                  </a:solidFill>
                  <a:latin typeface="Times New Roman" pitchFamily="18" charset="0"/>
                  <a:ea typeface="黑体" pitchFamily="2" charset="-122"/>
                </a:rPr>
                <a:t>=</a:t>
              </a:r>
              <a:r>
                <a:rPr kumimoji="1" lang="en-US" altLang="zh-CN" sz="2600" b="0" i="1" dirty="0">
                  <a:solidFill>
                    <a:srgbClr val="000000"/>
                  </a:solidFill>
                  <a:latin typeface="Times New Roman" pitchFamily="18" charset="0"/>
                  <a:ea typeface="黑体" pitchFamily="2" charset="-122"/>
                </a:rPr>
                <a:t>p</a:t>
              </a:r>
              <a:r>
                <a:rPr kumimoji="1" lang="zh-CN" altLang="en-US" sz="2600" dirty="0">
                  <a:solidFill>
                    <a:srgbClr val="0000FF"/>
                  </a:solidFill>
                  <a:latin typeface="Times New Roman" pitchFamily="18" charset="0"/>
                  <a:ea typeface="黑体" pitchFamily="2" charset="-122"/>
                </a:rPr>
                <a:t> ，</a:t>
              </a:r>
              <a:r>
                <a:rPr kumimoji="1" lang="en-US" altLang="zh-CN" sz="2600" dirty="0">
                  <a:solidFill>
                    <a:srgbClr val="0000FF"/>
                  </a:solidFill>
                  <a:latin typeface="Times New Roman" pitchFamily="18" charset="0"/>
                  <a:ea typeface="黑体" pitchFamily="2" charset="-122"/>
                </a:rPr>
                <a:t>(</a:t>
              </a:r>
              <a:r>
                <a:rPr kumimoji="1" lang="en-US" altLang="zh-CN" sz="2600" i="1" dirty="0">
                  <a:solidFill>
                    <a:srgbClr val="0000FF"/>
                  </a:solidFill>
                  <a:latin typeface="Times New Roman" pitchFamily="18" charset="0"/>
                  <a:ea typeface="黑体" pitchFamily="2" charset="-122"/>
                </a:rPr>
                <a:t>b</a:t>
              </a:r>
              <a:r>
                <a:rPr kumimoji="1" lang="en-US" altLang="zh-CN" sz="2600" dirty="0">
                  <a:solidFill>
                    <a:srgbClr val="0000FF"/>
                  </a:solidFill>
                  <a:latin typeface="Times New Roman" pitchFamily="18" charset="0"/>
                  <a:ea typeface="黑体" pitchFamily="2" charset="-122"/>
                </a:rPr>
                <a:t>)</a:t>
              </a:r>
              <a:r>
                <a:rPr kumimoji="1" lang="en-US" altLang="zh-CN" sz="2600" dirty="0">
                  <a:solidFill>
                    <a:srgbClr val="000000"/>
                  </a:solidFill>
                  <a:latin typeface="Times New Roman" pitchFamily="18" charset="0"/>
                  <a:ea typeface="黑体" pitchFamily="2" charset="-122"/>
                </a:rPr>
                <a:t> </a:t>
              </a:r>
              <a:r>
                <a:rPr kumimoji="1" lang="en-US" altLang="zh-CN" sz="2600" b="0" i="1" dirty="0">
                  <a:solidFill>
                    <a:srgbClr val="000000"/>
                  </a:solidFill>
                  <a:latin typeface="Times New Roman" pitchFamily="18" charset="0"/>
                  <a:ea typeface="黑体" pitchFamily="2" charset="-122"/>
                </a:rPr>
                <a:t>p</a:t>
              </a:r>
              <a:r>
                <a:rPr kumimoji="1" lang="zh-CN" altLang="zh-CN" sz="2600" baseline="-25000" dirty="0">
                  <a:solidFill>
                    <a:srgbClr val="000000"/>
                  </a:solidFill>
                  <a:latin typeface="Times New Roman" pitchFamily="18" charset="0"/>
                  <a:ea typeface="黑体" pitchFamily="2" charset="-122"/>
                </a:rPr>
                <a:t>外</a:t>
              </a:r>
              <a:r>
                <a:rPr kumimoji="1" lang="en-US" altLang="zh-CN" sz="2600" b="0" dirty="0">
                  <a:solidFill>
                    <a:srgbClr val="000000"/>
                  </a:solidFill>
                  <a:latin typeface="Times New Roman" pitchFamily="18" charset="0"/>
                  <a:ea typeface="黑体" pitchFamily="2" charset="-122"/>
                </a:rPr>
                <a:t>=0.1MPa</a:t>
              </a:r>
              <a:r>
                <a:rPr kumimoji="1" lang="zh-CN" altLang="en-US" sz="2600" dirty="0">
                  <a:solidFill>
                    <a:srgbClr val="0000FF"/>
                  </a:solidFill>
                  <a:latin typeface="Times New Roman" pitchFamily="18" charset="0"/>
                  <a:ea typeface="黑体" pitchFamily="2" charset="-122"/>
                </a:rPr>
                <a:t>，</a:t>
              </a:r>
              <a:r>
                <a:rPr kumimoji="1" lang="en-US" altLang="zh-CN" sz="2600" dirty="0">
                  <a:solidFill>
                    <a:srgbClr val="0000FF"/>
                  </a:solidFill>
                  <a:latin typeface="Times New Roman" pitchFamily="18" charset="0"/>
                  <a:ea typeface="黑体" pitchFamily="2" charset="-122"/>
                </a:rPr>
                <a:t>(</a:t>
              </a:r>
              <a:r>
                <a:rPr kumimoji="1" lang="en-US" altLang="zh-CN" sz="2600" i="1" dirty="0">
                  <a:solidFill>
                    <a:srgbClr val="0000FF"/>
                  </a:solidFill>
                  <a:latin typeface="Times New Roman" pitchFamily="18" charset="0"/>
                  <a:ea typeface="黑体" pitchFamily="2" charset="-122"/>
                </a:rPr>
                <a:t>c</a:t>
              </a:r>
              <a:r>
                <a:rPr kumimoji="1" lang="en-US" altLang="zh-CN" sz="2600" dirty="0">
                  <a:solidFill>
                    <a:srgbClr val="0000FF"/>
                  </a:solidFill>
                  <a:latin typeface="Times New Roman" pitchFamily="18" charset="0"/>
                  <a:ea typeface="黑体" pitchFamily="2" charset="-122"/>
                </a:rPr>
                <a:t>)</a:t>
              </a:r>
              <a:r>
                <a:rPr kumimoji="1" lang="en-US" altLang="zh-CN" sz="2600" dirty="0">
                  <a:solidFill>
                    <a:srgbClr val="000000"/>
                  </a:solidFill>
                  <a:latin typeface="Times New Roman" pitchFamily="18" charset="0"/>
                  <a:ea typeface="黑体" pitchFamily="2" charset="-122"/>
                </a:rPr>
                <a:t> </a:t>
              </a:r>
              <a:r>
                <a:rPr kumimoji="1" lang="en-US" altLang="zh-CN" sz="2600" b="0" i="1" dirty="0">
                  <a:solidFill>
                    <a:srgbClr val="000000"/>
                  </a:solidFill>
                  <a:latin typeface="Times New Roman" pitchFamily="18" charset="0"/>
                  <a:ea typeface="黑体" pitchFamily="2" charset="-122"/>
                </a:rPr>
                <a:t>p</a:t>
              </a:r>
              <a:r>
                <a:rPr kumimoji="1" lang="zh-CN" altLang="zh-CN" sz="2600" baseline="-25000" dirty="0">
                  <a:solidFill>
                    <a:srgbClr val="000000"/>
                  </a:solidFill>
                  <a:latin typeface="Times New Roman" pitchFamily="18" charset="0"/>
                  <a:ea typeface="黑体" pitchFamily="2" charset="-122"/>
                </a:rPr>
                <a:t>外</a:t>
              </a:r>
              <a:r>
                <a:rPr kumimoji="1" lang="en-US" altLang="zh-CN" sz="2600" b="0" dirty="0">
                  <a:solidFill>
                    <a:srgbClr val="000000"/>
                  </a:solidFill>
                  <a:latin typeface="Times New Roman" pitchFamily="18" charset="0"/>
                  <a:ea typeface="黑体" pitchFamily="2" charset="-122"/>
                </a:rPr>
                <a:t>=0</a:t>
              </a:r>
              <a:r>
                <a:rPr kumimoji="1" lang="en-US" altLang="zh-CN" sz="2600" dirty="0">
                  <a:solidFill>
                    <a:srgbClr val="000000"/>
                  </a:solidFill>
                  <a:latin typeface="Times New Roman" pitchFamily="18" charset="0"/>
                  <a:ea typeface="黑体" pitchFamily="2" charset="-122"/>
                </a:rPr>
                <a:t> </a:t>
              </a:r>
              <a:r>
                <a:rPr kumimoji="1" lang="zh-CN" altLang="en-US" sz="2600" dirty="0">
                  <a:solidFill>
                    <a:srgbClr val="000000"/>
                  </a:solidFill>
                  <a:latin typeface="Times New Roman" pitchFamily="18" charset="0"/>
                  <a:ea typeface="黑体" pitchFamily="2" charset="-122"/>
                </a:rPr>
                <a:t>。</a:t>
              </a:r>
            </a:p>
          </p:txBody>
        </p:sp>
      </p:grpSp>
      <p:grpSp>
        <p:nvGrpSpPr>
          <p:cNvPr id="24" name="Group 51">
            <a:extLst>
              <a:ext uri="{FF2B5EF4-FFF2-40B4-BE49-F238E27FC236}">
                <a16:creationId xmlns:a16="http://schemas.microsoft.com/office/drawing/2014/main" id="{A5E24226-4BCF-4598-86A2-42C616C03B0C}"/>
              </a:ext>
            </a:extLst>
          </p:cNvPr>
          <p:cNvGrpSpPr>
            <a:grpSpLocks/>
          </p:cNvGrpSpPr>
          <p:nvPr/>
        </p:nvGrpSpPr>
        <p:grpSpPr bwMode="auto">
          <a:xfrm>
            <a:off x="4457700" y="2190750"/>
            <a:ext cx="4114800" cy="857250"/>
            <a:chOff x="2808" y="1380"/>
            <a:chExt cx="2592" cy="540"/>
          </a:xfrm>
        </p:grpSpPr>
        <p:sp>
          <p:nvSpPr>
            <p:cNvPr id="25" name="Rectangle 50">
              <a:extLst>
                <a:ext uri="{FF2B5EF4-FFF2-40B4-BE49-F238E27FC236}">
                  <a16:creationId xmlns:a16="http://schemas.microsoft.com/office/drawing/2014/main" id="{AE383D4D-DC8A-40B4-BE2C-2AFB5C958BEB}"/>
                </a:ext>
              </a:extLst>
            </p:cNvPr>
            <p:cNvSpPr>
              <a:spLocks noChangeArrowheads="1"/>
            </p:cNvSpPr>
            <p:nvPr/>
          </p:nvSpPr>
          <p:spPr bwMode="auto">
            <a:xfrm>
              <a:off x="4560" y="1392"/>
              <a:ext cx="840" cy="528"/>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6" name="Rectangle 49">
              <a:extLst>
                <a:ext uri="{FF2B5EF4-FFF2-40B4-BE49-F238E27FC236}">
                  <a16:creationId xmlns:a16="http://schemas.microsoft.com/office/drawing/2014/main" id="{210E9F34-0702-436F-AB92-DCEEDE67B992}"/>
                </a:ext>
              </a:extLst>
            </p:cNvPr>
            <p:cNvSpPr>
              <a:spLocks noChangeArrowheads="1"/>
            </p:cNvSpPr>
            <p:nvPr/>
          </p:nvSpPr>
          <p:spPr bwMode="auto">
            <a:xfrm>
              <a:off x="2808" y="1392"/>
              <a:ext cx="840" cy="528"/>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7" name="Text Box 46">
              <a:extLst>
                <a:ext uri="{FF2B5EF4-FFF2-40B4-BE49-F238E27FC236}">
                  <a16:creationId xmlns:a16="http://schemas.microsoft.com/office/drawing/2014/main" id="{3F81061F-4A8E-476A-A267-EC8DDC0C391F}"/>
                </a:ext>
              </a:extLst>
            </p:cNvPr>
            <p:cNvSpPr txBox="1">
              <a:spLocks noChangeArrowheads="1"/>
            </p:cNvSpPr>
            <p:nvPr/>
          </p:nvSpPr>
          <p:spPr bwMode="auto">
            <a:xfrm>
              <a:off x="2904" y="1380"/>
              <a:ext cx="78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400" b="0" dirty="0">
                  <a:solidFill>
                    <a:srgbClr val="000000"/>
                  </a:solidFill>
                  <a:latin typeface="Times New Roman" pitchFamily="18" charset="0"/>
                </a:rPr>
                <a:t>273.2K1MPa</a:t>
              </a:r>
            </a:p>
          </p:txBody>
        </p:sp>
        <p:sp>
          <p:nvSpPr>
            <p:cNvPr id="28" name="Text Box 47">
              <a:extLst>
                <a:ext uri="{FF2B5EF4-FFF2-40B4-BE49-F238E27FC236}">
                  <a16:creationId xmlns:a16="http://schemas.microsoft.com/office/drawing/2014/main" id="{190B5EE7-1D23-40D3-B943-398CAD82B62C}"/>
                </a:ext>
              </a:extLst>
            </p:cNvPr>
            <p:cNvSpPr txBox="1">
              <a:spLocks noChangeArrowheads="1"/>
            </p:cNvSpPr>
            <p:nvPr/>
          </p:nvSpPr>
          <p:spPr bwMode="auto">
            <a:xfrm>
              <a:off x="4572" y="1380"/>
              <a:ext cx="76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400" b="0" i="1" dirty="0">
                  <a:solidFill>
                    <a:srgbClr val="000000"/>
                  </a:solidFill>
                  <a:latin typeface="Times New Roman" pitchFamily="18" charset="0"/>
                </a:rPr>
                <a:t>T</a:t>
              </a:r>
              <a:r>
                <a:rPr kumimoji="1" lang="en-US" altLang="zh-CN" sz="2400" b="0" baseline="-25000" dirty="0">
                  <a:solidFill>
                    <a:srgbClr val="000000"/>
                  </a:solidFill>
                  <a:latin typeface="Times New Roman" pitchFamily="18" charset="0"/>
                </a:rPr>
                <a:t>2</a:t>
              </a:r>
              <a:r>
                <a:rPr kumimoji="1" lang="en-US" altLang="zh-CN" sz="2400" b="0" dirty="0">
                  <a:solidFill>
                    <a:srgbClr val="000000"/>
                  </a:solidFill>
                  <a:latin typeface="Times New Roman" pitchFamily="18" charset="0"/>
                </a:rPr>
                <a:t>=?</a:t>
              </a:r>
            </a:p>
            <a:p>
              <a:pPr eaLnBrk="1" hangingPunct="1">
                <a:spcBef>
                  <a:spcPts val="0"/>
                </a:spcBef>
                <a:buClrTx/>
                <a:buSzTx/>
                <a:buFontTx/>
                <a:buNone/>
              </a:pPr>
              <a:r>
                <a:rPr kumimoji="1" lang="en-US" altLang="zh-CN" sz="2400" b="0" dirty="0">
                  <a:solidFill>
                    <a:srgbClr val="000000"/>
                  </a:solidFill>
                  <a:latin typeface="Times New Roman" pitchFamily="18" charset="0"/>
                </a:rPr>
                <a:t>0.1MPa</a:t>
              </a:r>
            </a:p>
          </p:txBody>
        </p:sp>
        <p:sp>
          <p:nvSpPr>
            <p:cNvPr id="29" name="Line 48">
              <a:extLst>
                <a:ext uri="{FF2B5EF4-FFF2-40B4-BE49-F238E27FC236}">
                  <a16:creationId xmlns:a16="http://schemas.microsoft.com/office/drawing/2014/main" id="{9E714947-D96B-4C59-8C1A-3B68778AD776}"/>
                </a:ext>
              </a:extLst>
            </p:cNvPr>
            <p:cNvSpPr>
              <a:spLocks noChangeShapeType="1"/>
            </p:cNvSpPr>
            <p:nvPr/>
          </p:nvSpPr>
          <p:spPr bwMode="auto">
            <a:xfrm>
              <a:off x="3648" y="1644"/>
              <a:ext cx="912" cy="0"/>
            </a:xfrm>
            <a:prstGeom prst="line">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0" name="矩形 29">
            <a:extLst>
              <a:ext uri="{FF2B5EF4-FFF2-40B4-BE49-F238E27FC236}">
                <a16:creationId xmlns:a16="http://schemas.microsoft.com/office/drawing/2014/main" id="{0262DEAB-80C9-49E4-B311-076FE9A9271B}"/>
              </a:ext>
            </a:extLst>
          </p:cNvPr>
          <p:cNvSpPr/>
          <p:nvPr/>
        </p:nvSpPr>
        <p:spPr>
          <a:xfrm>
            <a:off x="1292437" y="3114372"/>
            <a:ext cx="7265776" cy="461665"/>
          </a:xfrm>
          <a:prstGeom prst="rect">
            <a:avLst/>
          </a:prstGeom>
        </p:spPr>
        <p:txBody>
          <a:bodyPr wrap="square">
            <a:spAutoFit/>
          </a:bodyPr>
          <a:lstStyle/>
          <a:p>
            <a:pPr algn="l"/>
            <a:r>
              <a:rPr kumimoji="1" lang="zh-CN" altLang="en-US" sz="2400" dirty="0">
                <a:solidFill>
                  <a:srgbClr val="0000FF"/>
                </a:solidFill>
                <a:ea typeface="黑体" pitchFamily="2" charset="-122"/>
              </a:rPr>
              <a:t>内外有压差，过程一定不可逆。</a:t>
            </a:r>
            <a:endParaRPr lang="zh-CN" altLang="en-US" dirty="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wipe(up)">
                                      <p:cBhvr>
                                        <p:cTn id="7" dur="500"/>
                                        <p:tgtEl>
                                          <p:spTgt spid="2458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4581"/>
                                        </p:tgtEl>
                                        <p:attrNameLst>
                                          <p:attrName>style.visibility</p:attrName>
                                        </p:attrNameLst>
                                      </p:cBhvr>
                                      <p:to>
                                        <p:strVal val="visible"/>
                                      </p:to>
                                    </p:set>
                                    <p:animEffect transition="in" filter="wipe(up)">
                                      <p:cBhvr>
                                        <p:cTn id="16" dur="500"/>
                                        <p:tgtEl>
                                          <p:spTgt spid="24581"/>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24583"/>
                                        </p:tgtEl>
                                        <p:attrNameLst>
                                          <p:attrName>style.visibility</p:attrName>
                                        </p:attrNameLst>
                                      </p:cBhvr>
                                      <p:to>
                                        <p:strVal val="visible"/>
                                      </p:to>
                                    </p:set>
                                    <p:animEffect transition="in" filter="wipe(up)">
                                      <p:cBhvr>
                                        <p:cTn id="20" dur="500"/>
                                        <p:tgtEl>
                                          <p:spTgt spid="24583"/>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24584"/>
                                        </p:tgtEl>
                                        <p:attrNameLst>
                                          <p:attrName>style.visibility</p:attrName>
                                        </p:attrNameLst>
                                      </p:cBhvr>
                                      <p:to>
                                        <p:strVal val="visible"/>
                                      </p:to>
                                    </p:set>
                                    <p:animEffect transition="in" filter="wipe(up)">
                                      <p:cBhvr>
                                        <p:cTn id="24" dur="500"/>
                                        <p:tgtEl>
                                          <p:spTgt spid="24584"/>
                                        </p:tgtEl>
                                      </p:cBhvr>
                                    </p:animEffect>
                                  </p:childTnLst>
                                </p:cTn>
                              </p:par>
                            </p:childTnLst>
                          </p:cTn>
                        </p:par>
                        <p:par>
                          <p:cTn id="25" fill="hold">
                            <p:stCondLst>
                              <p:cond delay="1500"/>
                            </p:stCondLst>
                            <p:childTnLst>
                              <p:par>
                                <p:cTn id="26" presetID="22" presetClass="entr" presetSubtype="1" fill="hold" nodeType="afterEffect">
                                  <p:stCondLst>
                                    <p:cond delay="0"/>
                                  </p:stCondLst>
                                  <p:childTnLst>
                                    <p:set>
                                      <p:cBhvr>
                                        <p:cTn id="27" dur="1" fill="hold">
                                          <p:stCondLst>
                                            <p:cond delay="0"/>
                                          </p:stCondLst>
                                        </p:cTn>
                                        <p:tgtEl>
                                          <p:spTgt spid="24579"/>
                                        </p:tgtEl>
                                        <p:attrNameLst>
                                          <p:attrName>style.visibility</p:attrName>
                                        </p:attrNameLst>
                                      </p:cBhvr>
                                      <p:to>
                                        <p:strVal val="visible"/>
                                      </p:to>
                                    </p:set>
                                    <p:animEffect transition="in" filter="wipe(up)">
                                      <p:cBhvr>
                                        <p:cTn id="28" dur="500"/>
                                        <p:tgtEl>
                                          <p:spTgt spid="24579"/>
                                        </p:tgtEl>
                                      </p:cBhvr>
                                    </p:animEffect>
                                  </p:childTnLst>
                                </p:cTn>
                              </p:par>
                            </p:childTnLst>
                          </p:cTn>
                        </p:par>
                        <p:par>
                          <p:cTn id="29" fill="hold">
                            <p:stCondLst>
                              <p:cond delay="2000"/>
                            </p:stCondLst>
                            <p:childTnLst>
                              <p:par>
                                <p:cTn id="30" presetID="22" presetClass="entr" presetSubtype="1" fill="hold" nodeType="afterEffect">
                                  <p:stCondLst>
                                    <p:cond delay="0"/>
                                  </p:stCondLst>
                                  <p:childTnLst>
                                    <p:set>
                                      <p:cBhvr>
                                        <p:cTn id="31" dur="1" fill="hold">
                                          <p:stCondLst>
                                            <p:cond delay="0"/>
                                          </p:stCondLst>
                                        </p:cTn>
                                        <p:tgtEl>
                                          <p:spTgt spid="24586"/>
                                        </p:tgtEl>
                                        <p:attrNameLst>
                                          <p:attrName>style.visibility</p:attrName>
                                        </p:attrNameLst>
                                      </p:cBhvr>
                                      <p:to>
                                        <p:strVal val="visible"/>
                                      </p:to>
                                    </p:set>
                                    <p:animEffect transition="in" filter="wipe(up)">
                                      <p:cBhvr>
                                        <p:cTn id="32" dur="500"/>
                                        <p:tgtEl>
                                          <p:spTgt spid="24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p:bldP spid="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2079"/>
          <p:cNvSpPr txBox="1">
            <a:spLocks noChangeArrowheads="1"/>
          </p:cNvSpPr>
          <p:nvPr/>
        </p:nvSpPr>
        <p:spPr bwMode="auto">
          <a:xfrm>
            <a:off x="633413" y="2363630"/>
            <a:ext cx="2222676"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None/>
            </a:pPr>
            <a:r>
              <a:rPr kumimoji="1" lang="zh-CN" altLang="en-US" sz="2600" dirty="0">
                <a:solidFill>
                  <a:srgbClr val="0000FF"/>
                </a:solidFill>
                <a:latin typeface="Times New Roman" pitchFamily="18" charset="0"/>
                <a:ea typeface="黑体" pitchFamily="2" charset="-122"/>
              </a:rPr>
              <a:t>解：</a:t>
            </a:r>
            <a:r>
              <a:rPr kumimoji="1" lang="en-US" altLang="zh-CN" sz="2600" dirty="0">
                <a:solidFill>
                  <a:srgbClr val="0000FF"/>
                </a:solidFill>
                <a:latin typeface="Times New Roman" pitchFamily="18" charset="0"/>
              </a:rPr>
              <a:t>(</a:t>
            </a:r>
            <a:r>
              <a:rPr kumimoji="1" lang="en-US" altLang="zh-CN" sz="2600" i="1" dirty="0">
                <a:solidFill>
                  <a:srgbClr val="0000FF"/>
                </a:solidFill>
                <a:latin typeface="Times New Roman" pitchFamily="18" charset="0"/>
              </a:rPr>
              <a:t>b</a:t>
            </a:r>
            <a:r>
              <a:rPr kumimoji="1" lang="en-US" altLang="zh-CN" sz="2600" dirty="0">
                <a:solidFill>
                  <a:srgbClr val="0000FF"/>
                </a:solidFill>
                <a:latin typeface="Times New Roman" pitchFamily="18" charset="0"/>
              </a:rPr>
              <a:t>)</a:t>
            </a:r>
            <a:endParaRPr kumimoji="1" lang="en-US" altLang="zh-CN" sz="2400" dirty="0">
              <a:latin typeface="Times New Roman" pitchFamily="18" charset="0"/>
            </a:endParaRPr>
          </a:p>
        </p:txBody>
      </p:sp>
      <p:graphicFrame>
        <p:nvGraphicFramePr>
          <p:cNvPr id="26629" name="Object 2080"/>
          <p:cNvGraphicFramePr>
            <a:graphicFrameLocks noChangeAspect="1"/>
          </p:cNvGraphicFramePr>
          <p:nvPr>
            <p:extLst>
              <p:ext uri="{D42A27DB-BD31-4B8C-83A1-F6EECF244321}">
                <p14:modId xmlns:p14="http://schemas.microsoft.com/office/powerpoint/2010/main" val="2657120553"/>
              </p:ext>
            </p:extLst>
          </p:nvPr>
        </p:nvGraphicFramePr>
        <p:xfrm>
          <a:off x="2174875" y="2630488"/>
          <a:ext cx="4791075" cy="560387"/>
        </p:xfrm>
        <a:graphic>
          <a:graphicData uri="http://schemas.openxmlformats.org/presentationml/2006/ole">
            <mc:AlternateContent xmlns:mc="http://schemas.openxmlformats.org/markup-compatibility/2006">
              <mc:Choice xmlns:v="urn:schemas-microsoft-com:vml" Requires="v">
                <p:oleObj spid="_x0000_s26626" name="Equation" r:id="rId3" imgW="2145960" imgH="253800" progId="Equation.DSMT4">
                  <p:embed/>
                </p:oleObj>
              </mc:Choice>
              <mc:Fallback>
                <p:oleObj name="Equation" r:id="rId3" imgW="2145960" imgH="253800" progId="Equation.DSMT4">
                  <p:embed/>
                  <p:pic>
                    <p:nvPicPr>
                      <p:cNvPr id="26629" name="Object 2080"/>
                      <p:cNvPicPr>
                        <a:picLocks noChangeAspect="1" noChangeArrowheads="1"/>
                      </p:cNvPicPr>
                      <p:nvPr/>
                    </p:nvPicPr>
                    <p:blipFill>
                      <a:blip r:embed="rId4"/>
                      <a:srcRect/>
                      <a:stretch>
                        <a:fillRect/>
                      </a:stretch>
                    </p:blipFill>
                    <p:spPr bwMode="auto">
                      <a:xfrm>
                        <a:off x="2174875" y="2630488"/>
                        <a:ext cx="4791075"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0" name="Object 2082"/>
          <p:cNvGraphicFramePr>
            <a:graphicFrameLocks noChangeAspect="1"/>
          </p:cNvGraphicFramePr>
          <p:nvPr>
            <p:extLst>
              <p:ext uri="{D42A27DB-BD31-4B8C-83A1-F6EECF244321}">
                <p14:modId xmlns:p14="http://schemas.microsoft.com/office/powerpoint/2010/main" val="4197532895"/>
              </p:ext>
            </p:extLst>
          </p:nvPr>
        </p:nvGraphicFramePr>
        <p:xfrm>
          <a:off x="2066925" y="3317875"/>
          <a:ext cx="3929063" cy="539750"/>
        </p:xfrm>
        <a:graphic>
          <a:graphicData uri="http://schemas.openxmlformats.org/presentationml/2006/ole">
            <mc:AlternateContent xmlns:mc="http://schemas.openxmlformats.org/markup-compatibility/2006">
              <mc:Choice xmlns:v="urn:schemas-microsoft-com:vml" Requires="v">
                <p:oleObj spid="_x0000_s26627" name="Equation" r:id="rId5" imgW="1866600" imgH="253800" progId="Equation.DSMT4">
                  <p:embed/>
                </p:oleObj>
              </mc:Choice>
              <mc:Fallback>
                <p:oleObj name="Equation" r:id="rId5" imgW="1866600" imgH="253800" progId="Equation.DSMT4">
                  <p:embed/>
                  <p:pic>
                    <p:nvPicPr>
                      <p:cNvPr id="26630" name="Object 2082"/>
                      <p:cNvPicPr>
                        <a:picLocks noChangeAspect="1" noChangeArrowheads="1"/>
                      </p:cNvPicPr>
                      <p:nvPr/>
                    </p:nvPicPr>
                    <p:blipFill>
                      <a:blip r:embed="rId6"/>
                      <a:srcRect/>
                      <a:stretch>
                        <a:fillRect/>
                      </a:stretch>
                    </p:blipFill>
                    <p:spPr bwMode="auto">
                      <a:xfrm>
                        <a:off x="2066925" y="3317875"/>
                        <a:ext cx="392906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1" name="Object 2094"/>
          <p:cNvGraphicFramePr>
            <a:graphicFrameLocks noChangeAspect="1"/>
          </p:cNvGraphicFramePr>
          <p:nvPr>
            <p:extLst>
              <p:ext uri="{D42A27DB-BD31-4B8C-83A1-F6EECF244321}">
                <p14:modId xmlns:p14="http://schemas.microsoft.com/office/powerpoint/2010/main" val="1475485049"/>
              </p:ext>
            </p:extLst>
          </p:nvPr>
        </p:nvGraphicFramePr>
        <p:xfrm>
          <a:off x="2097088" y="5072063"/>
          <a:ext cx="4329112" cy="696912"/>
        </p:xfrm>
        <a:graphic>
          <a:graphicData uri="http://schemas.openxmlformats.org/presentationml/2006/ole">
            <mc:AlternateContent xmlns:mc="http://schemas.openxmlformats.org/markup-compatibility/2006">
              <mc:Choice xmlns:v="urn:schemas-microsoft-com:vml" Requires="v">
                <p:oleObj spid="_x0000_s26628" name="Equation" r:id="rId7" imgW="2070000" imgH="330120" progId="Equation.DSMT4">
                  <p:embed/>
                </p:oleObj>
              </mc:Choice>
              <mc:Fallback>
                <p:oleObj name="Equation" r:id="rId7" imgW="2070000" imgH="330120" progId="Equation.DSMT4">
                  <p:embed/>
                  <p:pic>
                    <p:nvPicPr>
                      <p:cNvPr id="26631" name="Object 2094"/>
                      <p:cNvPicPr>
                        <a:picLocks noChangeAspect="1" noChangeArrowheads="1"/>
                      </p:cNvPicPr>
                      <p:nvPr/>
                    </p:nvPicPr>
                    <p:blipFill>
                      <a:blip r:embed="rId8"/>
                      <a:srcRect/>
                      <a:stretch>
                        <a:fillRect/>
                      </a:stretch>
                    </p:blipFill>
                    <p:spPr bwMode="auto">
                      <a:xfrm>
                        <a:off x="2097088" y="5072063"/>
                        <a:ext cx="432911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2" name="Object 2096"/>
          <p:cNvGraphicFramePr>
            <a:graphicFrameLocks noChangeAspect="1"/>
          </p:cNvGraphicFramePr>
          <p:nvPr>
            <p:extLst>
              <p:ext uri="{D42A27DB-BD31-4B8C-83A1-F6EECF244321}">
                <p14:modId xmlns:p14="http://schemas.microsoft.com/office/powerpoint/2010/main" val="1574788879"/>
              </p:ext>
            </p:extLst>
          </p:nvPr>
        </p:nvGraphicFramePr>
        <p:xfrm>
          <a:off x="1962100" y="4015110"/>
          <a:ext cx="5497260" cy="938835"/>
        </p:xfrm>
        <a:graphic>
          <a:graphicData uri="http://schemas.openxmlformats.org/presentationml/2006/ole">
            <mc:AlternateContent xmlns:mc="http://schemas.openxmlformats.org/markup-compatibility/2006">
              <mc:Choice xmlns:v="urn:schemas-microsoft-com:vml" Requires="v">
                <p:oleObj spid="_x0000_s26629" name="Equation" r:id="rId9" imgW="2514600" imgH="431640" progId="Equation.DSMT4">
                  <p:embed/>
                </p:oleObj>
              </mc:Choice>
              <mc:Fallback>
                <p:oleObj name="Equation" r:id="rId9" imgW="2514600" imgH="431640" progId="Equation.DSMT4">
                  <p:embed/>
                  <p:pic>
                    <p:nvPicPr>
                      <p:cNvPr id="26632" name="Object 2096"/>
                      <p:cNvPicPr>
                        <a:picLocks noChangeAspect="1" noChangeArrowheads="1"/>
                      </p:cNvPicPr>
                      <p:nvPr/>
                    </p:nvPicPr>
                    <p:blipFill>
                      <a:blip r:embed="rId10"/>
                      <a:srcRect/>
                      <a:stretch>
                        <a:fillRect/>
                      </a:stretch>
                    </p:blipFill>
                    <p:spPr bwMode="auto">
                      <a:xfrm>
                        <a:off x="1962100" y="4015110"/>
                        <a:ext cx="5497260" cy="9388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7" name="Group 27">
            <a:extLst>
              <a:ext uri="{FF2B5EF4-FFF2-40B4-BE49-F238E27FC236}">
                <a16:creationId xmlns:a16="http://schemas.microsoft.com/office/drawing/2014/main" id="{2CD21852-75A7-4870-BC9A-591C208961F1}"/>
              </a:ext>
            </a:extLst>
          </p:cNvPr>
          <p:cNvGrpSpPr>
            <a:grpSpLocks/>
          </p:cNvGrpSpPr>
          <p:nvPr/>
        </p:nvGrpSpPr>
        <p:grpSpPr bwMode="auto">
          <a:xfrm>
            <a:off x="514350" y="666750"/>
            <a:ext cx="8134350" cy="1524000"/>
            <a:chOff x="324" y="804"/>
            <a:chExt cx="5124" cy="960"/>
          </a:xfrm>
        </p:grpSpPr>
        <p:sp>
          <p:nvSpPr>
            <p:cNvPr id="18" name="AutoShape 28">
              <a:extLst>
                <a:ext uri="{FF2B5EF4-FFF2-40B4-BE49-F238E27FC236}">
                  <a16:creationId xmlns:a16="http://schemas.microsoft.com/office/drawing/2014/main" id="{34F7109A-CFA1-4270-AABD-75C47FE3EA9C}"/>
                </a:ext>
              </a:extLst>
            </p:cNvPr>
            <p:cNvSpPr>
              <a:spLocks noChangeArrowheads="1"/>
            </p:cNvSpPr>
            <p:nvPr/>
          </p:nvSpPr>
          <p:spPr bwMode="auto">
            <a:xfrm>
              <a:off x="324" y="804"/>
              <a:ext cx="5124" cy="960"/>
            </a:xfrm>
            <a:prstGeom prst="roundRect">
              <a:avLst>
                <a:gd name="adj" fmla="val 16667"/>
              </a:avLst>
            </a:prstGeom>
            <a:solidFill>
              <a:srgbClr val="FFFFCC"/>
            </a:solidFill>
            <a:ln>
              <a:noFill/>
            </a:ln>
            <a:effectLst>
              <a:prstShdw prst="shdw17" dist="17961" dir="13500000">
                <a:srgbClr val="99997A"/>
              </a:prstShdw>
            </a:effectLst>
            <a:extLst>
              <a:ext uri="{91240B29-F687-4F45-9708-019B960494DF}">
                <a14:hiddenLine xmlns:a14="http://schemas.microsoft.com/office/drawing/2010/main" w="12700">
                  <a:solidFill>
                    <a:schemeClr val="tx1"/>
                  </a:solidFill>
                  <a:round/>
                  <a:headEnd type="none" w="sm" len="sm"/>
                  <a:tailEnd type="none" w="sm" len="sm"/>
                </a14:hiddenLine>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9" name="Text Box 29">
              <a:extLst>
                <a:ext uri="{FF2B5EF4-FFF2-40B4-BE49-F238E27FC236}">
                  <a16:creationId xmlns:a16="http://schemas.microsoft.com/office/drawing/2014/main" id="{79A14091-A796-41AE-A531-81259138B7D4}"/>
                </a:ext>
              </a:extLst>
            </p:cNvPr>
            <p:cNvSpPr txBox="1">
              <a:spLocks noChangeArrowheads="1"/>
            </p:cNvSpPr>
            <p:nvPr/>
          </p:nvSpPr>
          <p:spPr bwMode="auto">
            <a:xfrm>
              <a:off x="430" y="860"/>
              <a:ext cx="4961" cy="825"/>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lnSpc>
                  <a:spcPct val="110000"/>
                </a:lnSpc>
                <a:spcBef>
                  <a:spcPct val="0"/>
                </a:spcBef>
                <a:buClrTx/>
                <a:buSzTx/>
                <a:buFontTx/>
                <a:buNone/>
              </a:pPr>
              <a:r>
                <a:rPr kumimoji="1" lang="zh-CN" altLang="en-US" sz="2600" dirty="0">
                  <a:solidFill>
                    <a:srgbClr val="0000FF"/>
                  </a:solidFill>
                  <a:latin typeface="Times New Roman" pitchFamily="18" charset="0"/>
                  <a:ea typeface="黑体" pitchFamily="2" charset="-122"/>
                </a:rPr>
                <a:t>例</a:t>
              </a:r>
              <a:r>
                <a:rPr kumimoji="1" lang="en-US" altLang="zh-CN" sz="2600" dirty="0">
                  <a:solidFill>
                    <a:srgbClr val="0000FF"/>
                  </a:solidFill>
                  <a:latin typeface="Times New Roman" pitchFamily="18" charset="0"/>
                  <a:ea typeface="黑体" pitchFamily="2" charset="-122"/>
                </a:rPr>
                <a:t>2</a:t>
              </a:r>
              <a:r>
                <a:rPr kumimoji="1" lang="en-US" altLang="zh-CN" sz="2600" dirty="0">
                  <a:solidFill>
                    <a:srgbClr val="FF0000"/>
                  </a:solidFill>
                  <a:latin typeface="Times New Roman" pitchFamily="18" charset="0"/>
                  <a:ea typeface="黑体" pitchFamily="2" charset="-122"/>
                </a:rPr>
                <a:t>  </a:t>
              </a:r>
              <a:r>
                <a:rPr kumimoji="1" lang="en-US" altLang="zh-CN" sz="2600" b="0" dirty="0">
                  <a:solidFill>
                    <a:srgbClr val="000000"/>
                  </a:solidFill>
                  <a:latin typeface="Times New Roman" pitchFamily="18" charset="0"/>
                  <a:ea typeface="黑体" pitchFamily="2" charset="-122"/>
                </a:rPr>
                <a:t>0</a:t>
              </a:r>
              <a:r>
                <a:rPr kumimoji="1" lang="en-US" altLang="zh-CN" sz="2600" b="0" dirty="0">
                  <a:solidFill>
                    <a:srgbClr val="000000"/>
                  </a:solidFill>
                  <a:latin typeface="Times New Roman" pitchFamily="18" charset="0"/>
                  <a:ea typeface="黑体" pitchFamily="2" charset="-122"/>
                  <a:cs typeface="Times New Roman" pitchFamily="18" charset="0"/>
                </a:rPr>
                <a:t>ºC</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1MPa</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10dm</a:t>
              </a:r>
              <a:r>
                <a:rPr kumimoji="1" lang="en-US" altLang="zh-CN" sz="2600" b="0" baseline="30000" dirty="0">
                  <a:solidFill>
                    <a:srgbClr val="000000"/>
                  </a:solidFill>
                  <a:latin typeface="Times New Roman" pitchFamily="18" charset="0"/>
                  <a:ea typeface="黑体" pitchFamily="2" charset="-122"/>
                </a:rPr>
                <a:t>3</a:t>
              </a:r>
              <a:r>
                <a:rPr kumimoji="1" lang="zh-CN" altLang="en-US" sz="2600" dirty="0">
                  <a:solidFill>
                    <a:srgbClr val="0000FF"/>
                  </a:solidFill>
                  <a:latin typeface="Times New Roman" pitchFamily="18" charset="0"/>
                  <a:ea typeface="黑体" pitchFamily="2" charset="-122"/>
                </a:rPr>
                <a:t>的单原子分子理想气体，绝热膨胀至</a:t>
              </a:r>
              <a:r>
                <a:rPr kumimoji="1" lang="en-US" altLang="zh-CN" sz="2600" b="0" dirty="0">
                  <a:solidFill>
                    <a:srgbClr val="000000"/>
                  </a:solidFill>
                  <a:latin typeface="Times New Roman" pitchFamily="18" charset="0"/>
                  <a:ea typeface="黑体" pitchFamily="2" charset="-122"/>
                </a:rPr>
                <a:t>0.1MPa</a:t>
              </a:r>
              <a:r>
                <a:rPr kumimoji="1" lang="zh-CN" altLang="en-US" sz="2600" dirty="0">
                  <a:solidFill>
                    <a:srgbClr val="0000FF"/>
                  </a:solidFill>
                  <a:latin typeface="Times New Roman" pitchFamily="18" charset="0"/>
                  <a:ea typeface="黑体" pitchFamily="2" charset="-122"/>
                </a:rPr>
                <a:t>，计算</a:t>
              </a:r>
              <a:r>
                <a:rPr kumimoji="1" lang="en-US" altLang="zh-CN" sz="2600" b="0" i="1" dirty="0">
                  <a:solidFill>
                    <a:srgbClr val="000000"/>
                  </a:solidFill>
                  <a:latin typeface="Times New Roman" pitchFamily="18" charset="0"/>
                  <a:ea typeface="黑体" pitchFamily="2" charset="-122"/>
                </a:rPr>
                <a:t>Q</a:t>
              </a:r>
              <a:r>
                <a:rPr kumimoji="1" lang="zh-CN" altLang="en-US" sz="2600" dirty="0">
                  <a:solidFill>
                    <a:srgbClr val="0000FF"/>
                  </a:solidFill>
                  <a:latin typeface="Times New Roman" pitchFamily="18" charset="0"/>
                  <a:ea typeface="黑体" pitchFamily="2" charset="-122"/>
                </a:rPr>
                <a:t>、</a:t>
              </a:r>
              <a:r>
                <a:rPr kumimoji="1" lang="en-US" altLang="zh-CN" sz="2600" b="0" i="1" dirty="0">
                  <a:solidFill>
                    <a:srgbClr val="000000"/>
                  </a:solidFill>
                  <a:latin typeface="Times New Roman" pitchFamily="18" charset="0"/>
                  <a:ea typeface="黑体" pitchFamily="2" charset="-122"/>
                </a:rPr>
                <a:t>W</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Δ</a:t>
              </a:r>
              <a:r>
                <a:rPr kumimoji="1" lang="en-US" altLang="zh-CN" sz="2600" b="0" i="1" dirty="0">
                  <a:solidFill>
                    <a:srgbClr val="000000"/>
                  </a:solidFill>
                  <a:latin typeface="Times New Roman" pitchFamily="18" charset="0"/>
                  <a:ea typeface="黑体" pitchFamily="2" charset="-122"/>
                </a:rPr>
                <a:t>U</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Δ</a:t>
              </a:r>
              <a:r>
                <a:rPr kumimoji="1" lang="en-US" altLang="zh-CN" sz="2600" b="0" i="1" dirty="0">
                  <a:solidFill>
                    <a:srgbClr val="000000"/>
                  </a:solidFill>
                  <a:latin typeface="Times New Roman" pitchFamily="18" charset="0"/>
                  <a:ea typeface="黑体" pitchFamily="2" charset="-122"/>
                </a:rPr>
                <a:t>H</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Δ</a:t>
              </a:r>
              <a:r>
                <a:rPr kumimoji="1" lang="en-US" altLang="zh-CN" sz="2600" b="0" i="1" dirty="0">
                  <a:solidFill>
                    <a:srgbClr val="000000"/>
                  </a:solidFill>
                  <a:latin typeface="Times New Roman" pitchFamily="18" charset="0"/>
                  <a:ea typeface="黑体" pitchFamily="2" charset="-122"/>
                </a:rPr>
                <a:t>S</a:t>
              </a:r>
              <a:r>
                <a:rPr kumimoji="1" lang="zh-CN" altLang="en-US" sz="2600" dirty="0">
                  <a:solidFill>
                    <a:srgbClr val="0000FF"/>
                  </a:solidFill>
                  <a:latin typeface="Times New Roman" pitchFamily="18" charset="0"/>
                  <a:ea typeface="黑体" pitchFamily="2" charset="-122"/>
                </a:rPr>
                <a:t>，并判断可逆性。</a:t>
              </a:r>
              <a:r>
                <a:rPr kumimoji="1" lang="en-US" altLang="zh-CN" sz="2600" dirty="0">
                  <a:solidFill>
                    <a:srgbClr val="0000FF"/>
                  </a:solidFill>
                  <a:latin typeface="Times New Roman" pitchFamily="18" charset="0"/>
                  <a:ea typeface="黑体" pitchFamily="2" charset="-122"/>
                </a:rPr>
                <a:t>(</a:t>
              </a:r>
              <a:r>
                <a:rPr kumimoji="1" lang="en-US" altLang="zh-CN" sz="2600" i="1" dirty="0">
                  <a:solidFill>
                    <a:srgbClr val="0000FF"/>
                  </a:solidFill>
                  <a:latin typeface="Times New Roman" pitchFamily="18" charset="0"/>
                  <a:ea typeface="黑体" pitchFamily="2" charset="-122"/>
                </a:rPr>
                <a:t>a</a:t>
              </a:r>
              <a:r>
                <a:rPr kumimoji="1" lang="en-US" altLang="zh-CN" sz="2600" dirty="0">
                  <a:solidFill>
                    <a:srgbClr val="0000FF"/>
                  </a:solidFill>
                  <a:latin typeface="Times New Roman" pitchFamily="18" charset="0"/>
                  <a:ea typeface="黑体" pitchFamily="2" charset="-122"/>
                </a:rPr>
                <a:t>)</a:t>
              </a:r>
              <a:r>
                <a:rPr kumimoji="1" lang="en-US" altLang="zh-CN" sz="2600" dirty="0">
                  <a:solidFill>
                    <a:srgbClr val="000000"/>
                  </a:solidFill>
                  <a:latin typeface="Times New Roman" pitchFamily="18" charset="0"/>
                  <a:ea typeface="黑体" pitchFamily="2" charset="-122"/>
                </a:rPr>
                <a:t> </a:t>
              </a:r>
              <a:r>
                <a:rPr kumimoji="1" lang="en-US" altLang="zh-CN" sz="2600" b="0" i="1" dirty="0">
                  <a:solidFill>
                    <a:srgbClr val="000000"/>
                  </a:solidFill>
                  <a:latin typeface="Times New Roman" pitchFamily="18" charset="0"/>
                  <a:ea typeface="黑体" pitchFamily="2" charset="-122"/>
                </a:rPr>
                <a:t>p</a:t>
              </a:r>
              <a:r>
                <a:rPr kumimoji="1" lang="zh-CN" altLang="zh-CN" sz="2600" baseline="-25000" dirty="0">
                  <a:solidFill>
                    <a:srgbClr val="000000"/>
                  </a:solidFill>
                  <a:latin typeface="Times New Roman" pitchFamily="18" charset="0"/>
                  <a:ea typeface="黑体" pitchFamily="2" charset="-122"/>
                </a:rPr>
                <a:t>外</a:t>
              </a:r>
              <a:r>
                <a:rPr kumimoji="1" lang="en-US" altLang="zh-CN" sz="2600" b="0" dirty="0">
                  <a:solidFill>
                    <a:srgbClr val="000000"/>
                  </a:solidFill>
                  <a:latin typeface="Times New Roman" pitchFamily="18" charset="0"/>
                  <a:ea typeface="黑体" pitchFamily="2" charset="-122"/>
                </a:rPr>
                <a:t>=</a:t>
              </a:r>
              <a:r>
                <a:rPr kumimoji="1" lang="en-US" altLang="zh-CN" sz="2600" b="0" i="1" dirty="0">
                  <a:solidFill>
                    <a:srgbClr val="000000"/>
                  </a:solidFill>
                  <a:latin typeface="Times New Roman" pitchFamily="18" charset="0"/>
                  <a:ea typeface="黑体" pitchFamily="2" charset="-122"/>
                </a:rPr>
                <a:t>p</a:t>
              </a:r>
              <a:r>
                <a:rPr kumimoji="1" lang="zh-CN" altLang="en-US" sz="2600" dirty="0">
                  <a:solidFill>
                    <a:srgbClr val="0000FF"/>
                  </a:solidFill>
                  <a:latin typeface="Times New Roman" pitchFamily="18" charset="0"/>
                  <a:ea typeface="黑体" pitchFamily="2" charset="-122"/>
                </a:rPr>
                <a:t> ，</a:t>
              </a:r>
              <a:r>
                <a:rPr kumimoji="1" lang="en-US" altLang="zh-CN" sz="2600" dirty="0">
                  <a:solidFill>
                    <a:srgbClr val="0000FF"/>
                  </a:solidFill>
                  <a:latin typeface="Times New Roman" pitchFamily="18" charset="0"/>
                  <a:ea typeface="黑体" pitchFamily="2" charset="-122"/>
                </a:rPr>
                <a:t>(</a:t>
              </a:r>
              <a:r>
                <a:rPr kumimoji="1" lang="en-US" altLang="zh-CN" sz="2600" i="1" dirty="0">
                  <a:solidFill>
                    <a:srgbClr val="0000FF"/>
                  </a:solidFill>
                  <a:latin typeface="Times New Roman" pitchFamily="18" charset="0"/>
                  <a:ea typeface="黑体" pitchFamily="2" charset="-122"/>
                </a:rPr>
                <a:t>b</a:t>
              </a:r>
              <a:r>
                <a:rPr kumimoji="1" lang="en-US" altLang="zh-CN" sz="2600" dirty="0">
                  <a:solidFill>
                    <a:srgbClr val="0000FF"/>
                  </a:solidFill>
                  <a:latin typeface="Times New Roman" pitchFamily="18" charset="0"/>
                  <a:ea typeface="黑体" pitchFamily="2" charset="-122"/>
                </a:rPr>
                <a:t>)</a:t>
              </a:r>
              <a:r>
                <a:rPr kumimoji="1" lang="en-US" altLang="zh-CN" sz="2600" dirty="0">
                  <a:solidFill>
                    <a:srgbClr val="000000"/>
                  </a:solidFill>
                  <a:latin typeface="Times New Roman" pitchFamily="18" charset="0"/>
                  <a:ea typeface="黑体" pitchFamily="2" charset="-122"/>
                </a:rPr>
                <a:t> </a:t>
              </a:r>
              <a:r>
                <a:rPr kumimoji="1" lang="en-US" altLang="zh-CN" sz="2600" b="0" i="1" dirty="0">
                  <a:solidFill>
                    <a:srgbClr val="000000"/>
                  </a:solidFill>
                  <a:latin typeface="Times New Roman" pitchFamily="18" charset="0"/>
                  <a:ea typeface="黑体" pitchFamily="2" charset="-122"/>
                </a:rPr>
                <a:t>p</a:t>
              </a:r>
              <a:r>
                <a:rPr kumimoji="1" lang="zh-CN" altLang="zh-CN" sz="2600" baseline="-25000" dirty="0">
                  <a:solidFill>
                    <a:srgbClr val="000000"/>
                  </a:solidFill>
                  <a:latin typeface="Times New Roman" pitchFamily="18" charset="0"/>
                  <a:ea typeface="黑体" pitchFamily="2" charset="-122"/>
                </a:rPr>
                <a:t>外</a:t>
              </a:r>
              <a:r>
                <a:rPr kumimoji="1" lang="en-US" altLang="zh-CN" sz="2600" b="0" dirty="0">
                  <a:solidFill>
                    <a:srgbClr val="000000"/>
                  </a:solidFill>
                  <a:latin typeface="Times New Roman" pitchFamily="18" charset="0"/>
                  <a:ea typeface="黑体" pitchFamily="2" charset="-122"/>
                </a:rPr>
                <a:t>=0.1MPa</a:t>
              </a:r>
              <a:r>
                <a:rPr kumimoji="1" lang="zh-CN" altLang="en-US" sz="2600" dirty="0">
                  <a:solidFill>
                    <a:srgbClr val="0000FF"/>
                  </a:solidFill>
                  <a:latin typeface="Times New Roman" pitchFamily="18" charset="0"/>
                  <a:ea typeface="黑体" pitchFamily="2" charset="-122"/>
                </a:rPr>
                <a:t>，</a:t>
              </a:r>
              <a:r>
                <a:rPr kumimoji="1" lang="en-US" altLang="zh-CN" sz="2600" dirty="0">
                  <a:solidFill>
                    <a:srgbClr val="0000FF"/>
                  </a:solidFill>
                  <a:latin typeface="Times New Roman" pitchFamily="18" charset="0"/>
                  <a:ea typeface="黑体" pitchFamily="2" charset="-122"/>
                </a:rPr>
                <a:t>(</a:t>
              </a:r>
              <a:r>
                <a:rPr kumimoji="1" lang="en-US" altLang="zh-CN" sz="2600" i="1" dirty="0">
                  <a:solidFill>
                    <a:srgbClr val="0000FF"/>
                  </a:solidFill>
                  <a:latin typeface="Times New Roman" pitchFamily="18" charset="0"/>
                  <a:ea typeface="黑体" pitchFamily="2" charset="-122"/>
                </a:rPr>
                <a:t>c</a:t>
              </a:r>
              <a:r>
                <a:rPr kumimoji="1" lang="en-US" altLang="zh-CN" sz="2600" dirty="0">
                  <a:solidFill>
                    <a:srgbClr val="0000FF"/>
                  </a:solidFill>
                  <a:latin typeface="Times New Roman" pitchFamily="18" charset="0"/>
                  <a:ea typeface="黑体" pitchFamily="2" charset="-122"/>
                </a:rPr>
                <a:t>)</a:t>
              </a:r>
              <a:r>
                <a:rPr kumimoji="1" lang="en-US" altLang="zh-CN" sz="2600" dirty="0">
                  <a:solidFill>
                    <a:srgbClr val="000000"/>
                  </a:solidFill>
                  <a:latin typeface="Times New Roman" pitchFamily="18" charset="0"/>
                  <a:ea typeface="黑体" pitchFamily="2" charset="-122"/>
                </a:rPr>
                <a:t> </a:t>
              </a:r>
              <a:r>
                <a:rPr kumimoji="1" lang="en-US" altLang="zh-CN" sz="2600" b="0" i="1" dirty="0">
                  <a:solidFill>
                    <a:srgbClr val="000000"/>
                  </a:solidFill>
                  <a:latin typeface="Times New Roman" pitchFamily="18" charset="0"/>
                  <a:ea typeface="黑体" pitchFamily="2" charset="-122"/>
                </a:rPr>
                <a:t>p</a:t>
              </a:r>
              <a:r>
                <a:rPr kumimoji="1" lang="zh-CN" altLang="zh-CN" sz="2600" baseline="-25000" dirty="0">
                  <a:solidFill>
                    <a:srgbClr val="000000"/>
                  </a:solidFill>
                  <a:latin typeface="Times New Roman" pitchFamily="18" charset="0"/>
                  <a:ea typeface="黑体" pitchFamily="2" charset="-122"/>
                </a:rPr>
                <a:t>外</a:t>
              </a:r>
              <a:r>
                <a:rPr kumimoji="1" lang="en-US" altLang="zh-CN" sz="2600" b="0" dirty="0">
                  <a:solidFill>
                    <a:srgbClr val="000000"/>
                  </a:solidFill>
                  <a:latin typeface="Times New Roman" pitchFamily="18" charset="0"/>
                  <a:ea typeface="黑体" pitchFamily="2" charset="-122"/>
                </a:rPr>
                <a:t>=0</a:t>
              </a:r>
              <a:r>
                <a:rPr kumimoji="1" lang="en-US" altLang="zh-CN" sz="2600" dirty="0">
                  <a:solidFill>
                    <a:srgbClr val="000000"/>
                  </a:solidFill>
                  <a:latin typeface="Times New Roman" pitchFamily="18" charset="0"/>
                  <a:ea typeface="黑体" pitchFamily="2" charset="-122"/>
                </a:rPr>
                <a:t> </a:t>
              </a:r>
              <a:r>
                <a:rPr kumimoji="1" lang="zh-CN" altLang="en-US" sz="2600" dirty="0">
                  <a:solidFill>
                    <a:srgbClr val="000000"/>
                  </a:solidFill>
                  <a:latin typeface="Times New Roman" pitchFamily="18" charset="0"/>
                  <a:ea typeface="黑体" pitchFamily="2" charset="-122"/>
                </a:rPr>
                <a:t>。</a:t>
              </a:r>
            </a:p>
          </p:txBody>
        </p:sp>
      </p:grpSp>
    </p:spTree>
  </p:cSld>
  <p:clrMapOvr>
    <a:masterClrMapping/>
  </p:clrMapOvr>
  <p:transition spd="slow">
    <p:blinds/>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1"/>
          <p:cNvSpPr txBox="1">
            <a:spLocks noChangeArrowheads="1"/>
          </p:cNvSpPr>
          <p:nvPr/>
        </p:nvSpPr>
        <p:spPr bwMode="auto">
          <a:xfrm>
            <a:off x="682625" y="3044415"/>
            <a:ext cx="549275"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600" dirty="0">
                <a:solidFill>
                  <a:srgbClr val="0000FF"/>
                </a:solidFill>
                <a:latin typeface="Times New Roman" pitchFamily="18" charset="0"/>
              </a:rPr>
              <a:t>(</a:t>
            </a:r>
            <a:r>
              <a:rPr kumimoji="1" lang="en-US" altLang="zh-CN" sz="2600" i="1" dirty="0">
                <a:solidFill>
                  <a:srgbClr val="0000FF"/>
                </a:solidFill>
                <a:latin typeface="Times New Roman" pitchFamily="18" charset="0"/>
              </a:rPr>
              <a:t>c</a:t>
            </a:r>
            <a:r>
              <a:rPr kumimoji="1" lang="en-US" altLang="zh-CN" sz="2600" dirty="0">
                <a:solidFill>
                  <a:srgbClr val="0000FF"/>
                </a:solidFill>
                <a:latin typeface="Times New Roman" pitchFamily="18" charset="0"/>
              </a:rPr>
              <a:t>)</a:t>
            </a:r>
            <a:endParaRPr kumimoji="1" lang="en-US" altLang="zh-CN" sz="2400" dirty="0">
              <a:latin typeface="Times New Roman" pitchFamily="18" charset="0"/>
            </a:endParaRPr>
          </a:p>
        </p:txBody>
      </p:sp>
      <p:sp>
        <p:nvSpPr>
          <p:cNvPr id="26627" name="Text Box 28"/>
          <p:cNvSpPr txBox="1">
            <a:spLocks noChangeArrowheads="1"/>
          </p:cNvSpPr>
          <p:nvPr/>
        </p:nvSpPr>
        <p:spPr bwMode="auto">
          <a:xfrm>
            <a:off x="1692850" y="3651270"/>
            <a:ext cx="6013185" cy="10877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en-US" altLang="zh-CN" sz="2800" b="0" i="1" dirty="0">
                <a:solidFill>
                  <a:srgbClr val="000000"/>
                </a:solidFill>
                <a:latin typeface="Times New Roman" pitchFamily="18" charset="0"/>
              </a:rPr>
              <a:t>Q=</a:t>
            </a:r>
            <a:r>
              <a:rPr kumimoji="1" lang="en-US" altLang="zh-CN" sz="2800" b="0" dirty="0">
                <a:solidFill>
                  <a:srgbClr val="000000"/>
                </a:solidFill>
                <a:latin typeface="Times New Roman" pitchFamily="18" charset="0"/>
              </a:rPr>
              <a:t>0</a:t>
            </a:r>
            <a:r>
              <a:rPr kumimoji="1" lang="zh-CN" altLang="en-US" sz="2800" b="0" dirty="0">
                <a:solidFill>
                  <a:srgbClr val="000000"/>
                </a:solidFill>
                <a:latin typeface="Times New Roman" pitchFamily="18" charset="0"/>
              </a:rPr>
              <a:t>， </a:t>
            </a:r>
            <a:r>
              <a:rPr kumimoji="1" lang="en-US" altLang="zh-CN" sz="2800" b="0" i="1" dirty="0">
                <a:solidFill>
                  <a:srgbClr val="000000"/>
                </a:solidFill>
                <a:latin typeface="Times New Roman" pitchFamily="18" charset="0"/>
              </a:rPr>
              <a:t>W</a:t>
            </a:r>
            <a:r>
              <a:rPr kumimoji="1" lang="en-US" altLang="zh-CN" sz="2800" b="0" dirty="0">
                <a:solidFill>
                  <a:srgbClr val="000000"/>
                </a:solidFill>
                <a:latin typeface="Times New Roman" pitchFamily="18" charset="0"/>
              </a:rPr>
              <a:t>=0</a:t>
            </a:r>
            <a:r>
              <a:rPr kumimoji="1" lang="zh-CN" altLang="en-US" sz="2800" b="0" dirty="0">
                <a:solidFill>
                  <a:srgbClr val="000000"/>
                </a:solidFill>
                <a:latin typeface="Times New Roman" pitchFamily="18" charset="0"/>
              </a:rPr>
              <a:t>， </a:t>
            </a:r>
            <a:r>
              <a:rPr kumimoji="1" lang="en-US" altLang="zh-CN" sz="2800" b="0" dirty="0">
                <a:solidFill>
                  <a:srgbClr val="000000"/>
                </a:solidFill>
                <a:latin typeface="Symbol" panose="05050102010706020507" pitchFamily="18" charset="2"/>
              </a:rPr>
              <a:t>D</a:t>
            </a:r>
            <a:r>
              <a:rPr kumimoji="1" lang="en-US" altLang="zh-CN" sz="2800" b="0" i="1" dirty="0">
                <a:solidFill>
                  <a:srgbClr val="000000"/>
                </a:solidFill>
                <a:latin typeface="Times New Roman" pitchFamily="18" charset="0"/>
              </a:rPr>
              <a:t>U</a:t>
            </a:r>
            <a:r>
              <a:rPr kumimoji="1" lang="en-US" altLang="zh-CN" sz="2800" b="0" dirty="0">
                <a:solidFill>
                  <a:srgbClr val="000000"/>
                </a:solidFill>
                <a:latin typeface="Times New Roman" pitchFamily="18" charset="0"/>
              </a:rPr>
              <a:t>=0</a:t>
            </a:r>
            <a:r>
              <a:rPr kumimoji="1" lang="zh-CN" altLang="en-US" sz="2800" b="0" dirty="0">
                <a:solidFill>
                  <a:srgbClr val="000000"/>
                </a:solidFill>
                <a:latin typeface="Times New Roman" pitchFamily="18" charset="0"/>
              </a:rPr>
              <a:t>，</a:t>
            </a:r>
            <a:r>
              <a:rPr kumimoji="1" lang="en-US" altLang="zh-CN" sz="2800" b="0" dirty="0">
                <a:solidFill>
                  <a:srgbClr val="000000"/>
                </a:solidFill>
                <a:latin typeface="Symbol" panose="05050102010706020507" pitchFamily="18" charset="2"/>
              </a:rPr>
              <a:t> D</a:t>
            </a:r>
            <a:r>
              <a:rPr kumimoji="1" lang="en-US" altLang="zh-CN" sz="2800" b="0" i="1" dirty="0">
                <a:solidFill>
                  <a:srgbClr val="000000"/>
                </a:solidFill>
                <a:latin typeface="Times New Roman" pitchFamily="18" charset="0"/>
                <a:ea typeface="黑体" pitchFamily="2" charset="-122"/>
              </a:rPr>
              <a:t>H</a:t>
            </a:r>
            <a:r>
              <a:rPr kumimoji="1" lang="en-US" altLang="zh-CN" sz="2800" b="0" dirty="0">
                <a:solidFill>
                  <a:srgbClr val="000000"/>
                </a:solidFill>
                <a:latin typeface="Times New Roman" pitchFamily="18" charset="0"/>
                <a:ea typeface="黑体" pitchFamily="2" charset="-122"/>
              </a:rPr>
              <a:t>=0</a:t>
            </a:r>
            <a:r>
              <a:rPr kumimoji="1" lang="en-US" altLang="zh-CN" sz="2800" dirty="0">
                <a:solidFill>
                  <a:schemeClr val="bg1"/>
                </a:solidFill>
                <a:latin typeface="Times New Roman" pitchFamily="18" charset="0"/>
                <a:ea typeface="黑体" pitchFamily="2" charset="-122"/>
              </a:rPr>
              <a:t> </a:t>
            </a:r>
            <a:endParaRPr kumimoji="1" lang="zh-CN" altLang="en-US" sz="2800" b="0" dirty="0">
              <a:solidFill>
                <a:srgbClr val="000000"/>
              </a:solidFill>
              <a:latin typeface="Times New Roman" pitchFamily="18" charset="0"/>
            </a:endParaRPr>
          </a:p>
          <a:p>
            <a:pPr algn="just" eaLnBrk="1" hangingPunct="1">
              <a:lnSpc>
                <a:spcPct val="150000"/>
              </a:lnSpc>
              <a:spcBef>
                <a:spcPct val="0"/>
              </a:spcBef>
              <a:buClrTx/>
              <a:buSzTx/>
              <a:buNone/>
            </a:pPr>
            <a:r>
              <a:rPr kumimoji="1" lang="en-US" altLang="zh-CN" sz="2800" b="0" i="1" dirty="0">
                <a:solidFill>
                  <a:srgbClr val="000000"/>
                </a:solidFill>
                <a:latin typeface="Times New Roman" pitchFamily="18" charset="0"/>
              </a:rPr>
              <a:t>T</a:t>
            </a:r>
            <a:r>
              <a:rPr kumimoji="1" lang="en-US" altLang="zh-CN" sz="2800" b="0" baseline="-25000" dirty="0">
                <a:solidFill>
                  <a:srgbClr val="000000"/>
                </a:solidFill>
                <a:latin typeface="Times New Roman" pitchFamily="18" charset="0"/>
              </a:rPr>
              <a:t>2</a:t>
            </a:r>
            <a:r>
              <a:rPr kumimoji="1" lang="en-US" altLang="zh-CN" sz="2800" b="0" dirty="0">
                <a:solidFill>
                  <a:srgbClr val="000000"/>
                </a:solidFill>
                <a:latin typeface="Times New Roman" pitchFamily="18" charset="0"/>
              </a:rPr>
              <a:t>=273.2K</a:t>
            </a:r>
            <a:r>
              <a:rPr kumimoji="1" lang="zh-CN" altLang="en-US" sz="2800" b="0" dirty="0">
                <a:solidFill>
                  <a:srgbClr val="000000"/>
                </a:solidFill>
                <a:latin typeface="Times New Roman" pitchFamily="18" charset="0"/>
              </a:rPr>
              <a:t>， </a:t>
            </a:r>
            <a:r>
              <a:rPr kumimoji="1" lang="en-US" altLang="zh-CN" sz="2800" b="0" i="1" dirty="0">
                <a:solidFill>
                  <a:srgbClr val="000000"/>
                </a:solidFill>
                <a:latin typeface="Times New Roman" pitchFamily="18" charset="0"/>
              </a:rPr>
              <a:t>V</a:t>
            </a:r>
            <a:r>
              <a:rPr kumimoji="1" lang="en-US" altLang="zh-CN" sz="2800" b="0" baseline="-25000" dirty="0">
                <a:solidFill>
                  <a:srgbClr val="000000"/>
                </a:solidFill>
                <a:latin typeface="Times New Roman" pitchFamily="18" charset="0"/>
              </a:rPr>
              <a:t>2</a:t>
            </a:r>
            <a:r>
              <a:rPr kumimoji="1" lang="en-US" altLang="zh-CN" sz="2800" b="0" dirty="0">
                <a:solidFill>
                  <a:srgbClr val="000000"/>
                </a:solidFill>
                <a:latin typeface="Times New Roman" pitchFamily="18" charset="0"/>
              </a:rPr>
              <a:t> =100dm</a:t>
            </a:r>
            <a:r>
              <a:rPr kumimoji="1" lang="en-US" altLang="zh-CN" sz="2800" b="0" baseline="30000" dirty="0">
                <a:solidFill>
                  <a:srgbClr val="000000"/>
                </a:solidFill>
                <a:latin typeface="Times New Roman" pitchFamily="18" charset="0"/>
              </a:rPr>
              <a:t>3</a:t>
            </a:r>
            <a:r>
              <a:rPr kumimoji="1" lang="en-US" altLang="zh-CN" sz="2800" b="0" dirty="0">
                <a:solidFill>
                  <a:srgbClr val="000000"/>
                </a:solidFill>
                <a:latin typeface="Times New Roman" pitchFamily="18" charset="0"/>
              </a:rPr>
              <a:t>      </a:t>
            </a:r>
            <a:r>
              <a:rPr kumimoji="1" lang="en-US" altLang="zh-CN" sz="2800" dirty="0">
                <a:solidFill>
                  <a:srgbClr val="FF0000"/>
                </a:solidFill>
                <a:latin typeface="Times New Roman" pitchFamily="18" charset="0"/>
                <a:cs typeface="Times New Roman" pitchFamily="18" charset="0"/>
              </a:rPr>
              <a:t>(</a:t>
            </a:r>
            <a:r>
              <a:rPr kumimoji="1" lang="zh-CN" altLang="en-US" sz="2800" dirty="0">
                <a:solidFill>
                  <a:srgbClr val="FF0000"/>
                </a:solidFill>
                <a:latin typeface="黑体" pitchFamily="2" charset="-122"/>
                <a:ea typeface="黑体" pitchFamily="2" charset="-122"/>
              </a:rPr>
              <a:t>为什么</a:t>
            </a:r>
            <a:r>
              <a:rPr kumimoji="1" lang="en-US" altLang="zh-CN" sz="2800" dirty="0">
                <a:solidFill>
                  <a:srgbClr val="FF0000"/>
                </a:solidFill>
                <a:latin typeface="Times New Roman" pitchFamily="18" charset="0"/>
                <a:cs typeface="Times New Roman" pitchFamily="18" charset="0"/>
              </a:rPr>
              <a:t>?)</a:t>
            </a:r>
            <a:endParaRPr kumimoji="1" lang="zh-CN" altLang="en-US" sz="2800" dirty="0">
              <a:latin typeface="Times New Roman" pitchFamily="18" charset="0"/>
              <a:cs typeface="Times New Roman" pitchFamily="18" charset="0"/>
            </a:endParaRPr>
          </a:p>
        </p:txBody>
      </p:sp>
      <p:graphicFrame>
        <p:nvGraphicFramePr>
          <p:cNvPr id="26630" name="Object 32"/>
          <p:cNvGraphicFramePr>
            <a:graphicFrameLocks noChangeAspect="1"/>
          </p:cNvGraphicFramePr>
          <p:nvPr>
            <p:extLst>
              <p:ext uri="{D42A27DB-BD31-4B8C-83A1-F6EECF244321}">
                <p14:modId xmlns:p14="http://schemas.microsoft.com/office/powerpoint/2010/main" val="2774730979"/>
              </p:ext>
            </p:extLst>
          </p:nvPr>
        </p:nvGraphicFramePr>
        <p:xfrm>
          <a:off x="1795685" y="4809681"/>
          <a:ext cx="5085906" cy="920337"/>
        </p:xfrm>
        <a:graphic>
          <a:graphicData uri="http://schemas.openxmlformats.org/presentationml/2006/ole">
            <mc:AlternateContent xmlns:mc="http://schemas.openxmlformats.org/markup-compatibility/2006">
              <mc:Choice xmlns:v="urn:schemas-microsoft-com:vml" Requires="v">
                <p:oleObj spid="_x0000_s27650" name="Equation" r:id="rId3" imgW="2374560" imgH="431640" progId="Equation.DSMT4">
                  <p:embed/>
                </p:oleObj>
              </mc:Choice>
              <mc:Fallback>
                <p:oleObj name="Equation" r:id="rId3" imgW="2374560" imgH="431640" progId="Equation.DSMT4">
                  <p:embed/>
                  <p:pic>
                    <p:nvPicPr>
                      <p:cNvPr id="26630" name="Object 32"/>
                      <p:cNvPicPr>
                        <a:picLocks noChangeAspect="1" noChangeArrowheads="1"/>
                      </p:cNvPicPr>
                      <p:nvPr/>
                    </p:nvPicPr>
                    <p:blipFill>
                      <a:blip r:embed="rId4"/>
                      <a:srcRect/>
                      <a:stretch>
                        <a:fillRect/>
                      </a:stretch>
                    </p:blipFill>
                    <p:spPr bwMode="auto">
                      <a:xfrm>
                        <a:off x="1795685" y="4809681"/>
                        <a:ext cx="5085906" cy="920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1" name="Object 35"/>
          <p:cNvGraphicFramePr>
            <a:graphicFrameLocks noChangeAspect="1"/>
          </p:cNvGraphicFramePr>
          <p:nvPr>
            <p:extLst>
              <p:ext uri="{D42A27DB-BD31-4B8C-83A1-F6EECF244321}">
                <p14:modId xmlns:p14="http://schemas.microsoft.com/office/powerpoint/2010/main" val="464307741"/>
              </p:ext>
            </p:extLst>
          </p:nvPr>
        </p:nvGraphicFramePr>
        <p:xfrm>
          <a:off x="1862138" y="5745163"/>
          <a:ext cx="4610100" cy="733425"/>
        </p:xfrm>
        <a:graphic>
          <a:graphicData uri="http://schemas.openxmlformats.org/presentationml/2006/ole">
            <mc:AlternateContent xmlns:mc="http://schemas.openxmlformats.org/markup-compatibility/2006">
              <mc:Choice xmlns:v="urn:schemas-microsoft-com:vml" Requires="v">
                <p:oleObj spid="_x0000_s27651" name="Equation" r:id="rId5" imgW="2070000" imgH="330120" progId="Equation.DSMT4">
                  <p:embed/>
                </p:oleObj>
              </mc:Choice>
              <mc:Fallback>
                <p:oleObj name="Equation" r:id="rId5" imgW="2070000" imgH="330120" progId="Equation.DSMT4">
                  <p:embed/>
                  <p:pic>
                    <p:nvPicPr>
                      <p:cNvPr id="26631" name="Object 35"/>
                      <p:cNvPicPr>
                        <a:picLocks noChangeAspect="1" noChangeArrowheads="1"/>
                      </p:cNvPicPr>
                      <p:nvPr/>
                    </p:nvPicPr>
                    <p:blipFill>
                      <a:blip r:embed="rId6"/>
                      <a:srcRect/>
                      <a:stretch>
                        <a:fillRect/>
                      </a:stretch>
                    </p:blipFill>
                    <p:spPr bwMode="auto">
                      <a:xfrm>
                        <a:off x="1862138" y="5745163"/>
                        <a:ext cx="4610100"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8" name="Group 27">
            <a:extLst>
              <a:ext uri="{FF2B5EF4-FFF2-40B4-BE49-F238E27FC236}">
                <a16:creationId xmlns:a16="http://schemas.microsoft.com/office/drawing/2014/main" id="{67A4483F-C288-401F-95AF-E94FCBA18518}"/>
              </a:ext>
            </a:extLst>
          </p:cNvPr>
          <p:cNvGrpSpPr>
            <a:grpSpLocks/>
          </p:cNvGrpSpPr>
          <p:nvPr/>
        </p:nvGrpSpPr>
        <p:grpSpPr bwMode="auto">
          <a:xfrm>
            <a:off x="514350" y="666750"/>
            <a:ext cx="8134350" cy="1524000"/>
            <a:chOff x="324" y="804"/>
            <a:chExt cx="5124" cy="960"/>
          </a:xfrm>
        </p:grpSpPr>
        <p:sp>
          <p:nvSpPr>
            <p:cNvPr id="19" name="AutoShape 28">
              <a:extLst>
                <a:ext uri="{FF2B5EF4-FFF2-40B4-BE49-F238E27FC236}">
                  <a16:creationId xmlns:a16="http://schemas.microsoft.com/office/drawing/2014/main" id="{7ABA72B6-89CE-4A8A-9676-2E03C8CB86D3}"/>
                </a:ext>
              </a:extLst>
            </p:cNvPr>
            <p:cNvSpPr>
              <a:spLocks noChangeArrowheads="1"/>
            </p:cNvSpPr>
            <p:nvPr/>
          </p:nvSpPr>
          <p:spPr bwMode="auto">
            <a:xfrm>
              <a:off x="324" y="804"/>
              <a:ext cx="5124" cy="960"/>
            </a:xfrm>
            <a:prstGeom prst="roundRect">
              <a:avLst>
                <a:gd name="adj" fmla="val 16667"/>
              </a:avLst>
            </a:prstGeom>
            <a:solidFill>
              <a:srgbClr val="FFFFCC"/>
            </a:solidFill>
            <a:ln>
              <a:noFill/>
            </a:ln>
            <a:effectLst>
              <a:prstShdw prst="shdw17" dist="17961" dir="13500000">
                <a:srgbClr val="99997A"/>
              </a:prstShdw>
            </a:effectLst>
            <a:extLst>
              <a:ext uri="{91240B29-F687-4F45-9708-019B960494DF}">
                <a14:hiddenLine xmlns:a14="http://schemas.microsoft.com/office/drawing/2010/main" w="12700">
                  <a:solidFill>
                    <a:schemeClr val="tx1"/>
                  </a:solidFill>
                  <a:round/>
                  <a:headEnd type="none" w="sm" len="sm"/>
                  <a:tailEnd type="none" w="sm" len="sm"/>
                </a14:hiddenLine>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0" name="Text Box 29">
              <a:extLst>
                <a:ext uri="{FF2B5EF4-FFF2-40B4-BE49-F238E27FC236}">
                  <a16:creationId xmlns:a16="http://schemas.microsoft.com/office/drawing/2014/main" id="{65F9B4F8-6E85-4CC6-AE10-463AA29A0664}"/>
                </a:ext>
              </a:extLst>
            </p:cNvPr>
            <p:cNvSpPr txBox="1">
              <a:spLocks noChangeArrowheads="1"/>
            </p:cNvSpPr>
            <p:nvPr/>
          </p:nvSpPr>
          <p:spPr bwMode="auto">
            <a:xfrm>
              <a:off x="430" y="860"/>
              <a:ext cx="4961" cy="825"/>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lnSpc>
                  <a:spcPct val="110000"/>
                </a:lnSpc>
                <a:spcBef>
                  <a:spcPct val="0"/>
                </a:spcBef>
                <a:buClrTx/>
                <a:buSzTx/>
                <a:buFontTx/>
                <a:buNone/>
              </a:pPr>
              <a:r>
                <a:rPr kumimoji="1" lang="zh-CN" altLang="en-US" sz="2600" dirty="0">
                  <a:solidFill>
                    <a:srgbClr val="0000FF"/>
                  </a:solidFill>
                  <a:latin typeface="Times New Roman" pitchFamily="18" charset="0"/>
                  <a:ea typeface="黑体" pitchFamily="2" charset="-122"/>
                </a:rPr>
                <a:t>例</a:t>
              </a:r>
              <a:r>
                <a:rPr kumimoji="1" lang="en-US" altLang="zh-CN" sz="2600" dirty="0">
                  <a:solidFill>
                    <a:srgbClr val="0000FF"/>
                  </a:solidFill>
                  <a:latin typeface="Times New Roman" pitchFamily="18" charset="0"/>
                  <a:ea typeface="黑体" pitchFamily="2" charset="-122"/>
                </a:rPr>
                <a:t>2</a:t>
              </a:r>
              <a:r>
                <a:rPr kumimoji="1" lang="en-US" altLang="zh-CN" sz="2600" dirty="0">
                  <a:solidFill>
                    <a:srgbClr val="FF0000"/>
                  </a:solidFill>
                  <a:latin typeface="Times New Roman" pitchFamily="18" charset="0"/>
                  <a:ea typeface="黑体" pitchFamily="2" charset="-122"/>
                </a:rPr>
                <a:t>  </a:t>
              </a:r>
              <a:r>
                <a:rPr kumimoji="1" lang="en-US" altLang="zh-CN" sz="2600" b="0" dirty="0">
                  <a:solidFill>
                    <a:srgbClr val="000000"/>
                  </a:solidFill>
                  <a:latin typeface="Times New Roman" pitchFamily="18" charset="0"/>
                  <a:ea typeface="黑体" pitchFamily="2" charset="-122"/>
                </a:rPr>
                <a:t>0</a:t>
              </a:r>
              <a:r>
                <a:rPr kumimoji="1" lang="en-US" altLang="zh-CN" sz="2600" b="0" dirty="0">
                  <a:solidFill>
                    <a:srgbClr val="000000"/>
                  </a:solidFill>
                  <a:latin typeface="Times New Roman" pitchFamily="18" charset="0"/>
                  <a:ea typeface="黑体" pitchFamily="2" charset="-122"/>
                  <a:cs typeface="Times New Roman" pitchFamily="18" charset="0"/>
                </a:rPr>
                <a:t>ºC</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1MPa</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10dm</a:t>
              </a:r>
              <a:r>
                <a:rPr kumimoji="1" lang="en-US" altLang="zh-CN" sz="2600" b="0" baseline="30000" dirty="0">
                  <a:solidFill>
                    <a:srgbClr val="000000"/>
                  </a:solidFill>
                  <a:latin typeface="Times New Roman" pitchFamily="18" charset="0"/>
                  <a:ea typeface="黑体" pitchFamily="2" charset="-122"/>
                </a:rPr>
                <a:t>3</a:t>
              </a:r>
              <a:r>
                <a:rPr kumimoji="1" lang="zh-CN" altLang="en-US" sz="2600" dirty="0">
                  <a:solidFill>
                    <a:srgbClr val="0000FF"/>
                  </a:solidFill>
                  <a:latin typeface="Times New Roman" pitchFamily="18" charset="0"/>
                  <a:ea typeface="黑体" pitchFamily="2" charset="-122"/>
                </a:rPr>
                <a:t>的单原子分子理想气体，绝热膨胀至</a:t>
              </a:r>
              <a:r>
                <a:rPr kumimoji="1" lang="en-US" altLang="zh-CN" sz="2600" b="0" dirty="0">
                  <a:solidFill>
                    <a:srgbClr val="000000"/>
                  </a:solidFill>
                  <a:latin typeface="Times New Roman" pitchFamily="18" charset="0"/>
                  <a:ea typeface="黑体" pitchFamily="2" charset="-122"/>
                </a:rPr>
                <a:t>0.1MPa</a:t>
              </a:r>
              <a:r>
                <a:rPr kumimoji="1" lang="zh-CN" altLang="en-US" sz="2600" dirty="0">
                  <a:solidFill>
                    <a:srgbClr val="0000FF"/>
                  </a:solidFill>
                  <a:latin typeface="Times New Roman" pitchFamily="18" charset="0"/>
                  <a:ea typeface="黑体" pitchFamily="2" charset="-122"/>
                </a:rPr>
                <a:t>，计算</a:t>
              </a:r>
              <a:r>
                <a:rPr kumimoji="1" lang="en-US" altLang="zh-CN" sz="2600" b="0" i="1" dirty="0">
                  <a:solidFill>
                    <a:srgbClr val="000000"/>
                  </a:solidFill>
                  <a:latin typeface="Times New Roman" pitchFamily="18" charset="0"/>
                  <a:ea typeface="黑体" pitchFamily="2" charset="-122"/>
                </a:rPr>
                <a:t>Q</a:t>
              </a:r>
              <a:r>
                <a:rPr kumimoji="1" lang="zh-CN" altLang="en-US" sz="2600" dirty="0">
                  <a:solidFill>
                    <a:srgbClr val="0000FF"/>
                  </a:solidFill>
                  <a:latin typeface="Times New Roman" pitchFamily="18" charset="0"/>
                  <a:ea typeface="黑体" pitchFamily="2" charset="-122"/>
                </a:rPr>
                <a:t>、</a:t>
              </a:r>
              <a:r>
                <a:rPr kumimoji="1" lang="en-US" altLang="zh-CN" sz="2600" b="0" i="1" dirty="0">
                  <a:solidFill>
                    <a:srgbClr val="000000"/>
                  </a:solidFill>
                  <a:latin typeface="Times New Roman" pitchFamily="18" charset="0"/>
                  <a:ea typeface="黑体" pitchFamily="2" charset="-122"/>
                </a:rPr>
                <a:t>W</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Δ</a:t>
              </a:r>
              <a:r>
                <a:rPr kumimoji="1" lang="en-US" altLang="zh-CN" sz="2600" b="0" i="1" dirty="0">
                  <a:solidFill>
                    <a:srgbClr val="000000"/>
                  </a:solidFill>
                  <a:latin typeface="Times New Roman" pitchFamily="18" charset="0"/>
                  <a:ea typeface="黑体" pitchFamily="2" charset="-122"/>
                </a:rPr>
                <a:t>U</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Δ</a:t>
              </a:r>
              <a:r>
                <a:rPr kumimoji="1" lang="en-US" altLang="zh-CN" sz="2600" b="0" i="1" dirty="0">
                  <a:solidFill>
                    <a:srgbClr val="000000"/>
                  </a:solidFill>
                  <a:latin typeface="Times New Roman" pitchFamily="18" charset="0"/>
                  <a:ea typeface="黑体" pitchFamily="2" charset="-122"/>
                </a:rPr>
                <a:t>H</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Δ</a:t>
              </a:r>
              <a:r>
                <a:rPr kumimoji="1" lang="en-US" altLang="zh-CN" sz="2600" b="0" i="1" dirty="0">
                  <a:solidFill>
                    <a:srgbClr val="000000"/>
                  </a:solidFill>
                  <a:latin typeface="Times New Roman" pitchFamily="18" charset="0"/>
                  <a:ea typeface="黑体" pitchFamily="2" charset="-122"/>
                </a:rPr>
                <a:t>S</a:t>
              </a:r>
              <a:r>
                <a:rPr kumimoji="1" lang="zh-CN" altLang="en-US" sz="2600" dirty="0">
                  <a:solidFill>
                    <a:srgbClr val="0000FF"/>
                  </a:solidFill>
                  <a:latin typeface="Times New Roman" pitchFamily="18" charset="0"/>
                  <a:ea typeface="黑体" pitchFamily="2" charset="-122"/>
                </a:rPr>
                <a:t>，并判断可逆性。</a:t>
              </a:r>
              <a:r>
                <a:rPr kumimoji="1" lang="en-US" altLang="zh-CN" sz="2600" dirty="0">
                  <a:solidFill>
                    <a:srgbClr val="0000FF"/>
                  </a:solidFill>
                  <a:latin typeface="Times New Roman" pitchFamily="18" charset="0"/>
                  <a:ea typeface="黑体" pitchFamily="2" charset="-122"/>
                </a:rPr>
                <a:t>(</a:t>
              </a:r>
              <a:r>
                <a:rPr kumimoji="1" lang="en-US" altLang="zh-CN" sz="2600" i="1" dirty="0">
                  <a:solidFill>
                    <a:srgbClr val="0000FF"/>
                  </a:solidFill>
                  <a:latin typeface="Times New Roman" pitchFamily="18" charset="0"/>
                  <a:ea typeface="黑体" pitchFamily="2" charset="-122"/>
                </a:rPr>
                <a:t>a</a:t>
              </a:r>
              <a:r>
                <a:rPr kumimoji="1" lang="en-US" altLang="zh-CN" sz="2600" dirty="0">
                  <a:solidFill>
                    <a:srgbClr val="0000FF"/>
                  </a:solidFill>
                  <a:latin typeface="Times New Roman" pitchFamily="18" charset="0"/>
                  <a:ea typeface="黑体" pitchFamily="2" charset="-122"/>
                </a:rPr>
                <a:t>)</a:t>
              </a:r>
              <a:r>
                <a:rPr kumimoji="1" lang="en-US" altLang="zh-CN" sz="2600" dirty="0">
                  <a:solidFill>
                    <a:srgbClr val="000000"/>
                  </a:solidFill>
                  <a:latin typeface="Times New Roman" pitchFamily="18" charset="0"/>
                  <a:ea typeface="黑体" pitchFamily="2" charset="-122"/>
                </a:rPr>
                <a:t> </a:t>
              </a:r>
              <a:r>
                <a:rPr kumimoji="1" lang="en-US" altLang="zh-CN" sz="2600" b="0" i="1" dirty="0">
                  <a:solidFill>
                    <a:srgbClr val="000000"/>
                  </a:solidFill>
                  <a:latin typeface="Times New Roman" pitchFamily="18" charset="0"/>
                  <a:ea typeface="黑体" pitchFamily="2" charset="-122"/>
                </a:rPr>
                <a:t>p</a:t>
              </a:r>
              <a:r>
                <a:rPr kumimoji="1" lang="zh-CN" altLang="zh-CN" sz="2600" baseline="-25000" dirty="0">
                  <a:solidFill>
                    <a:srgbClr val="000000"/>
                  </a:solidFill>
                  <a:latin typeface="Times New Roman" pitchFamily="18" charset="0"/>
                  <a:ea typeface="黑体" pitchFamily="2" charset="-122"/>
                </a:rPr>
                <a:t>外</a:t>
              </a:r>
              <a:r>
                <a:rPr kumimoji="1" lang="en-US" altLang="zh-CN" sz="2600" b="0" dirty="0">
                  <a:solidFill>
                    <a:srgbClr val="000000"/>
                  </a:solidFill>
                  <a:latin typeface="Times New Roman" pitchFamily="18" charset="0"/>
                  <a:ea typeface="黑体" pitchFamily="2" charset="-122"/>
                </a:rPr>
                <a:t>=</a:t>
              </a:r>
              <a:r>
                <a:rPr kumimoji="1" lang="en-US" altLang="zh-CN" sz="2600" b="0" i="1" dirty="0">
                  <a:solidFill>
                    <a:srgbClr val="000000"/>
                  </a:solidFill>
                  <a:latin typeface="Times New Roman" pitchFamily="18" charset="0"/>
                  <a:ea typeface="黑体" pitchFamily="2" charset="-122"/>
                </a:rPr>
                <a:t>p</a:t>
              </a:r>
              <a:r>
                <a:rPr kumimoji="1" lang="zh-CN" altLang="en-US" sz="2600" dirty="0">
                  <a:solidFill>
                    <a:srgbClr val="0000FF"/>
                  </a:solidFill>
                  <a:latin typeface="Times New Roman" pitchFamily="18" charset="0"/>
                  <a:ea typeface="黑体" pitchFamily="2" charset="-122"/>
                </a:rPr>
                <a:t> ，</a:t>
              </a:r>
              <a:r>
                <a:rPr kumimoji="1" lang="en-US" altLang="zh-CN" sz="2600" dirty="0">
                  <a:solidFill>
                    <a:srgbClr val="0000FF"/>
                  </a:solidFill>
                  <a:latin typeface="Times New Roman" pitchFamily="18" charset="0"/>
                  <a:ea typeface="黑体" pitchFamily="2" charset="-122"/>
                </a:rPr>
                <a:t>(</a:t>
              </a:r>
              <a:r>
                <a:rPr kumimoji="1" lang="en-US" altLang="zh-CN" sz="2600" i="1" dirty="0">
                  <a:solidFill>
                    <a:srgbClr val="0000FF"/>
                  </a:solidFill>
                  <a:latin typeface="Times New Roman" pitchFamily="18" charset="0"/>
                  <a:ea typeface="黑体" pitchFamily="2" charset="-122"/>
                </a:rPr>
                <a:t>b</a:t>
              </a:r>
              <a:r>
                <a:rPr kumimoji="1" lang="en-US" altLang="zh-CN" sz="2600" dirty="0">
                  <a:solidFill>
                    <a:srgbClr val="0000FF"/>
                  </a:solidFill>
                  <a:latin typeface="Times New Roman" pitchFamily="18" charset="0"/>
                  <a:ea typeface="黑体" pitchFamily="2" charset="-122"/>
                </a:rPr>
                <a:t>)</a:t>
              </a:r>
              <a:r>
                <a:rPr kumimoji="1" lang="en-US" altLang="zh-CN" sz="2600" dirty="0">
                  <a:solidFill>
                    <a:srgbClr val="000000"/>
                  </a:solidFill>
                  <a:latin typeface="Times New Roman" pitchFamily="18" charset="0"/>
                  <a:ea typeface="黑体" pitchFamily="2" charset="-122"/>
                </a:rPr>
                <a:t> </a:t>
              </a:r>
              <a:r>
                <a:rPr kumimoji="1" lang="en-US" altLang="zh-CN" sz="2600" b="0" i="1" dirty="0">
                  <a:solidFill>
                    <a:srgbClr val="000000"/>
                  </a:solidFill>
                  <a:latin typeface="Times New Roman" pitchFamily="18" charset="0"/>
                  <a:ea typeface="黑体" pitchFamily="2" charset="-122"/>
                </a:rPr>
                <a:t>p</a:t>
              </a:r>
              <a:r>
                <a:rPr kumimoji="1" lang="zh-CN" altLang="zh-CN" sz="2600" baseline="-25000" dirty="0">
                  <a:solidFill>
                    <a:srgbClr val="000000"/>
                  </a:solidFill>
                  <a:latin typeface="Times New Roman" pitchFamily="18" charset="0"/>
                  <a:ea typeface="黑体" pitchFamily="2" charset="-122"/>
                </a:rPr>
                <a:t>外</a:t>
              </a:r>
              <a:r>
                <a:rPr kumimoji="1" lang="en-US" altLang="zh-CN" sz="2600" b="0" dirty="0">
                  <a:solidFill>
                    <a:srgbClr val="000000"/>
                  </a:solidFill>
                  <a:latin typeface="Times New Roman" pitchFamily="18" charset="0"/>
                  <a:ea typeface="黑体" pitchFamily="2" charset="-122"/>
                </a:rPr>
                <a:t>=0.1MPa</a:t>
              </a:r>
              <a:r>
                <a:rPr kumimoji="1" lang="zh-CN" altLang="en-US" sz="2600" dirty="0">
                  <a:solidFill>
                    <a:srgbClr val="0000FF"/>
                  </a:solidFill>
                  <a:latin typeface="Times New Roman" pitchFamily="18" charset="0"/>
                  <a:ea typeface="黑体" pitchFamily="2" charset="-122"/>
                </a:rPr>
                <a:t>，</a:t>
              </a:r>
              <a:r>
                <a:rPr kumimoji="1" lang="en-US" altLang="zh-CN" sz="2600" dirty="0">
                  <a:solidFill>
                    <a:srgbClr val="0000FF"/>
                  </a:solidFill>
                  <a:latin typeface="Times New Roman" pitchFamily="18" charset="0"/>
                  <a:ea typeface="黑体" pitchFamily="2" charset="-122"/>
                </a:rPr>
                <a:t>(</a:t>
              </a:r>
              <a:r>
                <a:rPr kumimoji="1" lang="en-US" altLang="zh-CN" sz="2600" i="1" dirty="0">
                  <a:solidFill>
                    <a:srgbClr val="0000FF"/>
                  </a:solidFill>
                  <a:latin typeface="Times New Roman" pitchFamily="18" charset="0"/>
                  <a:ea typeface="黑体" pitchFamily="2" charset="-122"/>
                </a:rPr>
                <a:t>c</a:t>
              </a:r>
              <a:r>
                <a:rPr kumimoji="1" lang="en-US" altLang="zh-CN" sz="2600" dirty="0">
                  <a:solidFill>
                    <a:srgbClr val="0000FF"/>
                  </a:solidFill>
                  <a:latin typeface="Times New Roman" pitchFamily="18" charset="0"/>
                  <a:ea typeface="黑体" pitchFamily="2" charset="-122"/>
                </a:rPr>
                <a:t>)</a:t>
              </a:r>
              <a:r>
                <a:rPr kumimoji="1" lang="en-US" altLang="zh-CN" sz="2600" dirty="0">
                  <a:solidFill>
                    <a:srgbClr val="000000"/>
                  </a:solidFill>
                  <a:latin typeface="Times New Roman" pitchFamily="18" charset="0"/>
                  <a:ea typeface="黑体" pitchFamily="2" charset="-122"/>
                </a:rPr>
                <a:t> </a:t>
              </a:r>
              <a:r>
                <a:rPr kumimoji="1" lang="en-US" altLang="zh-CN" sz="2600" b="0" i="1" dirty="0">
                  <a:solidFill>
                    <a:srgbClr val="000000"/>
                  </a:solidFill>
                  <a:latin typeface="Times New Roman" pitchFamily="18" charset="0"/>
                  <a:ea typeface="黑体" pitchFamily="2" charset="-122"/>
                </a:rPr>
                <a:t>p</a:t>
              </a:r>
              <a:r>
                <a:rPr kumimoji="1" lang="zh-CN" altLang="zh-CN" sz="2600" baseline="-25000" dirty="0">
                  <a:solidFill>
                    <a:srgbClr val="000000"/>
                  </a:solidFill>
                  <a:latin typeface="Times New Roman" pitchFamily="18" charset="0"/>
                  <a:ea typeface="黑体" pitchFamily="2" charset="-122"/>
                </a:rPr>
                <a:t>外</a:t>
              </a:r>
              <a:r>
                <a:rPr kumimoji="1" lang="en-US" altLang="zh-CN" sz="2600" b="0" dirty="0">
                  <a:solidFill>
                    <a:srgbClr val="000000"/>
                  </a:solidFill>
                  <a:latin typeface="Times New Roman" pitchFamily="18" charset="0"/>
                  <a:ea typeface="黑体" pitchFamily="2" charset="-122"/>
                </a:rPr>
                <a:t>=0</a:t>
              </a:r>
              <a:r>
                <a:rPr kumimoji="1" lang="en-US" altLang="zh-CN" sz="2600" dirty="0">
                  <a:solidFill>
                    <a:srgbClr val="000000"/>
                  </a:solidFill>
                  <a:latin typeface="Times New Roman" pitchFamily="18" charset="0"/>
                  <a:ea typeface="黑体" pitchFamily="2" charset="-122"/>
                </a:rPr>
                <a:t> </a:t>
              </a:r>
              <a:r>
                <a:rPr kumimoji="1" lang="zh-CN" altLang="en-US" sz="2600" dirty="0">
                  <a:solidFill>
                    <a:srgbClr val="000000"/>
                  </a:solidFill>
                  <a:latin typeface="Times New Roman" pitchFamily="18" charset="0"/>
                  <a:ea typeface="黑体" pitchFamily="2" charset="-122"/>
                </a:rPr>
                <a:t>。</a:t>
              </a:r>
            </a:p>
          </p:txBody>
        </p:sp>
      </p:grpSp>
      <p:grpSp>
        <p:nvGrpSpPr>
          <p:cNvPr id="21" name="Group 51">
            <a:extLst>
              <a:ext uri="{FF2B5EF4-FFF2-40B4-BE49-F238E27FC236}">
                <a16:creationId xmlns:a16="http://schemas.microsoft.com/office/drawing/2014/main" id="{7979E20D-0037-4561-8460-EF48DC85EA55}"/>
              </a:ext>
            </a:extLst>
          </p:cNvPr>
          <p:cNvGrpSpPr>
            <a:grpSpLocks/>
          </p:cNvGrpSpPr>
          <p:nvPr/>
        </p:nvGrpSpPr>
        <p:grpSpPr bwMode="auto">
          <a:xfrm>
            <a:off x="4457700" y="2190750"/>
            <a:ext cx="4114800" cy="857250"/>
            <a:chOff x="2808" y="1380"/>
            <a:chExt cx="2592" cy="540"/>
          </a:xfrm>
        </p:grpSpPr>
        <p:sp>
          <p:nvSpPr>
            <p:cNvPr id="22" name="Rectangle 50">
              <a:extLst>
                <a:ext uri="{FF2B5EF4-FFF2-40B4-BE49-F238E27FC236}">
                  <a16:creationId xmlns:a16="http://schemas.microsoft.com/office/drawing/2014/main" id="{66EF5927-31CC-4476-A76A-5E9C04A12E6C}"/>
                </a:ext>
              </a:extLst>
            </p:cNvPr>
            <p:cNvSpPr>
              <a:spLocks noChangeArrowheads="1"/>
            </p:cNvSpPr>
            <p:nvPr/>
          </p:nvSpPr>
          <p:spPr bwMode="auto">
            <a:xfrm>
              <a:off x="4560" y="1392"/>
              <a:ext cx="840" cy="528"/>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3" name="Rectangle 49">
              <a:extLst>
                <a:ext uri="{FF2B5EF4-FFF2-40B4-BE49-F238E27FC236}">
                  <a16:creationId xmlns:a16="http://schemas.microsoft.com/office/drawing/2014/main" id="{FFA719DC-D856-4448-ABF7-7C283C0CE00F}"/>
                </a:ext>
              </a:extLst>
            </p:cNvPr>
            <p:cNvSpPr>
              <a:spLocks noChangeArrowheads="1"/>
            </p:cNvSpPr>
            <p:nvPr/>
          </p:nvSpPr>
          <p:spPr bwMode="auto">
            <a:xfrm>
              <a:off x="2808" y="1392"/>
              <a:ext cx="840" cy="528"/>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4" name="Text Box 46">
              <a:extLst>
                <a:ext uri="{FF2B5EF4-FFF2-40B4-BE49-F238E27FC236}">
                  <a16:creationId xmlns:a16="http://schemas.microsoft.com/office/drawing/2014/main" id="{86C95288-4025-406A-BB57-886C682AA1B5}"/>
                </a:ext>
              </a:extLst>
            </p:cNvPr>
            <p:cNvSpPr txBox="1">
              <a:spLocks noChangeArrowheads="1"/>
            </p:cNvSpPr>
            <p:nvPr/>
          </p:nvSpPr>
          <p:spPr bwMode="auto">
            <a:xfrm>
              <a:off x="2904" y="1380"/>
              <a:ext cx="78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400" b="0" dirty="0">
                  <a:solidFill>
                    <a:srgbClr val="000000"/>
                  </a:solidFill>
                  <a:latin typeface="Times New Roman" pitchFamily="18" charset="0"/>
                </a:rPr>
                <a:t>273.2K1MPa</a:t>
              </a:r>
            </a:p>
          </p:txBody>
        </p:sp>
        <p:sp>
          <p:nvSpPr>
            <p:cNvPr id="25" name="Text Box 47">
              <a:extLst>
                <a:ext uri="{FF2B5EF4-FFF2-40B4-BE49-F238E27FC236}">
                  <a16:creationId xmlns:a16="http://schemas.microsoft.com/office/drawing/2014/main" id="{6D4DDDAF-E1ED-4F7A-8B59-ED9A4B5A2866}"/>
                </a:ext>
              </a:extLst>
            </p:cNvPr>
            <p:cNvSpPr txBox="1">
              <a:spLocks noChangeArrowheads="1"/>
            </p:cNvSpPr>
            <p:nvPr/>
          </p:nvSpPr>
          <p:spPr bwMode="auto">
            <a:xfrm>
              <a:off x="4572" y="1380"/>
              <a:ext cx="76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400" b="0" i="1" dirty="0">
                  <a:solidFill>
                    <a:srgbClr val="000000"/>
                  </a:solidFill>
                  <a:latin typeface="Times New Roman" pitchFamily="18" charset="0"/>
                </a:rPr>
                <a:t>T</a:t>
              </a:r>
              <a:r>
                <a:rPr kumimoji="1" lang="en-US" altLang="zh-CN" sz="2400" b="0" baseline="-25000" dirty="0">
                  <a:solidFill>
                    <a:srgbClr val="000000"/>
                  </a:solidFill>
                  <a:latin typeface="Times New Roman" pitchFamily="18" charset="0"/>
                </a:rPr>
                <a:t>2</a:t>
              </a:r>
              <a:r>
                <a:rPr kumimoji="1" lang="en-US" altLang="zh-CN" sz="2400" b="0" dirty="0">
                  <a:solidFill>
                    <a:srgbClr val="000000"/>
                  </a:solidFill>
                  <a:latin typeface="Times New Roman" pitchFamily="18" charset="0"/>
                </a:rPr>
                <a:t>=?</a:t>
              </a:r>
            </a:p>
            <a:p>
              <a:pPr eaLnBrk="1" hangingPunct="1">
                <a:spcBef>
                  <a:spcPts val="0"/>
                </a:spcBef>
                <a:buClrTx/>
                <a:buSzTx/>
                <a:buFontTx/>
                <a:buNone/>
              </a:pPr>
              <a:r>
                <a:rPr kumimoji="1" lang="en-US" altLang="zh-CN" sz="2400" b="0" dirty="0">
                  <a:solidFill>
                    <a:srgbClr val="000000"/>
                  </a:solidFill>
                  <a:latin typeface="Times New Roman" pitchFamily="18" charset="0"/>
                </a:rPr>
                <a:t>0.1MPa</a:t>
              </a:r>
            </a:p>
          </p:txBody>
        </p:sp>
        <p:sp>
          <p:nvSpPr>
            <p:cNvPr id="26" name="Line 48">
              <a:extLst>
                <a:ext uri="{FF2B5EF4-FFF2-40B4-BE49-F238E27FC236}">
                  <a16:creationId xmlns:a16="http://schemas.microsoft.com/office/drawing/2014/main" id="{C74BE823-3F33-4636-80F2-9507A31302E5}"/>
                </a:ext>
              </a:extLst>
            </p:cNvPr>
            <p:cNvSpPr>
              <a:spLocks noChangeShapeType="1"/>
            </p:cNvSpPr>
            <p:nvPr/>
          </p:nvSpPr>
          <p:spPr bwMode="auto">
            <a:xfrm>
              <a:off x="3648" y="1644"/>
              <a:ext cx="912" cy="0"/>
            </a:xfrm>
            <a:prstGeom prst="line">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7" name="Text Box 2079">
            <a:extLst>
              <a:ext uri="{FF2B5EF4-FFF2-40B4-BE49-F238E27FC236}">
                <a16:creationId xmlns:a16="http://schemas.microsoft.com/office/drawing/2014/main" id="{5A6585E8-EC3A-44F1-A3B2-B81578A12BEA}"/>
              </a:ext>
            </a:extLst>
          </p:cNvPr>
          <p:cNvSpPr txBox="1">
            <a:spLocks noChangeArrowheads="1"/>
          </p:cNvSpPr>
          <p:nvPr/>
        </p:nvSpPr>
        <p:spPr bwMode="auto">
          <a:xfrm>
            <a:off x="633413" y="2365375"/>
            <a:ext cx="3838575"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zh-CN" altLang="en-US" sz="2600" dirty="0">
                <a:solidFill>
                  <a:srgbClr val="0000FF"/>
                </a:solidFill>
                <a:latin typeface="Times New Roman" pitchFamily="18" charset="0"/>
                <a:ea typeface="黑体" pitchFamily="2" charset="-122"/>
              </a:rPr>
              <a:t>解：三个过程终态不同。</a:t>
            </a:r>
          </a:p>
        </p:txBody>
      </p:sp>
      <p:sp>
        <p:nvSpPr>
          <p:cNvPr id="28" name="矩形 27">
            <a:extLst>
              <a:ext uri="{FF2B5EF4-FFF2-40B4-BE49-F238E27FC236}">
                <a16:creationId xmlns:a16="http://schemas.microsoft.com/office/drawing/2014/main" id="{CA5B89ED-7F09-414C-8B89-D04E528440ED}"/>
              </a:ext>
            </a:extLst>
          </p:cNvPr>
          <p:cNvSpPr/>
          <p:nvPr/>
        </p:nvSpPr>
        <p:spPr>
          <a:xfrm>
            <a:off x="1292437" y="3114372"/>
            <a:ext cx="7265776" cy="461665"/>
          </a:xfrm>
          <a:prstGeom prst="rect">
            <a:avLst/>
          </a:prstGeom>
        </p:spPr>
        <p:txBody>
          <a:bodyPr wrap="square">
            <a:spAutoFit/>
          </a:bodyPr>
          <a:lstStyle/>
          <a:p>
            <a:pPr algn="l"/>
            <a:r>
              <a:rPr kumimoji="1" lang="zh-CN" altLang="en-US" sz="2400" dirty="0">
                <a:solidFill>
                  <a:srgbClr val="0000FF"/>
                </a:solidFill>
                <a:ea typeface="黑体" pitchFamily="2" charset="-122"/>
              </a:rPr>
              <a:t>真空膨胀，过程一定不可逆。</a:t>
            </a:r>
            <a:endParaRPr lang="zh-CN" altLang="en-US" dirty="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wipe(up)">
                                      <p:cBhvr>
                                        <p:cTn id="7" dur="500"/>
                                        <p:tgtEl>
                                          <p:spTgt spid="2662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6627"/>
                                        </p:tgtEl>
                                        <p:attrNameLst>
                                          <p:attrName>style.visibility</p:attrName>
                                        </p:attrNameLst>
                                      </p:cBhvr>
                                      <p:to>
                                        <p:strVal val="visible"/>
                                      </p:to>
                                    </p:set>
                                    <p:animEffect transition="in" filter="wipe(up)">
                                      <p:cBhvr>
                                        <p:cTn id="16" dur="500"/>
                                        <p:tgtEl>
                                          <p:spTgt spid="2662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6630"/>
                                        </p:tgtEl>
                                        <p:attrNameLst>
                                          <p:attrName>style.visibility</p:attrName>
                                        </p:attrNameLst>
                                      </p:cBhvr>
                                      <p:to>
                                        <p:strVal val="visible"/>
                                      </p:to>
                                    </p:set>
                                    <p:animEffect transition="in" filter="wipe(up)">
                                      <p:cBhvr>
                                        <p:cTn id="21" dur="500"/>
                                        <p:tgtEl>
                                          <p:spTgt spid="26630"/>
                                        </p:tgtEl>
                                      </p:cBhvr>
                                    </p:animEffect>
                                  </p:childTnLst>
                                </p:cTn>
                              </p:par>
                              <p:par>
                                <p:cTn id="22" presetID="22" presetClass="entr" presetSubtype="1" fill="hold" nodeType="withEffect">
                                  <p:stCondLst>
                                    <p:cond delay="0"/>
                                  </p:stCondLst>
                                  <p:childTnLst>
                                    <p:set>
                                      <p:cBhvr>
                                        <p:cTn id="23" dur="1" fill="hold">
                                          <p:stCondLst>
                                            <p:cond delay="0"/>
                                          </p:stCondLst>
                                        </p:cTn>
                                        <p:tgtEl>
                                          <p:spTgt spid="26631"/>
                                        </p:tgtEl>
                                        <p:attrNameLst>
                                          <p:attrName>style.visibility</p:attrName>
                                        </p:attrNameLst>
                                      </p:cBhvr>
                                      <p:to>
                                        <p:strVal val="visible"/>
                                      </p:to>
                                    </p:set>
                                    <p:animEffect transition="in" filter="wipe(up)">
                                      <p:cBhvr>
                                        <p:cTn id="24" dur="500"/>
                                        <p:tgtEl>
                                          <p:spTgt spid="26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P spid="26627" grpId="0"/>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47"/>
          <p:cNvGrpSpPr>
            <a:grpSpLocks/>
          </p:cNvGrpSpPr>
          <p:nvPr/>
        </p:nvGrpSpPr>
        <p:grpSpPr bwMode="auto">
          <a:xfrm>
            <a:off x="2133600" y="5605463"/>
            <a:ext cx="4438650" cy="723900"/>
            <a:chOff x="1344" y="3324"/>
            <a:chExt cx="2796" cy="456"/>
          </a:xfrm>
        </p:grpSpPr>
        <p:sp>
          <p:nvSpPr>
            <p:cNvPr id="22555" name="AutoShape 46"/>
            <p:cNvSpPr>
              <a:spLocks noChangeArrowheads="1"/>
            </p:cNvSpPr>
            <p:nvPr/>
          </p:nvSpPr>
          <p:spPr bwMode="auto">
            <a:xfrm>
              <a:off x="1344" y="3324"/>
              <a:ext cx="2796" cy="456"/>
            </a:xfrm>
            <a:prstGeom prst="roundRect">
              <a:avLst>
                <a:gd name="adj" fmla="val 16667"/>
              </a:avLst>
            </a:prstGeom>
            <a:solidFill>
              <a:srgbClr val="CCFFFF"/>
            </a:solidFill>
            <a:ln>
              <a:noFill/>
            </a:ln>
            <a:effectLst>
              <a:prstShdw prst="shdw17" dist="17961" dir="13500000">
                <a:srgbClr val="7A9999"/>
              </a:prstShdw>
            </a:effectLst>
            <a:extLst>
              <a:ext uri="{91240B29-F687-4F45-9708-019B960494DF}">
                <a14:hiddenLine xmlns:a14="http://schemas.microsoft.com/office/drawing/2010/main" w="12700">
                  <a:solidFill>
                    <a:schemeClr val="tx1"/>
                  </a:solidFill>
                  <a:round/>
                  <a:headEnd type="none" w="sm" len="sm"/>
                  <a:tailEnd type="none" w="sm" len="sm"/>
                </a14:hiddenLine>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12685" name="Text Box 45"/>
            <p:cNvSpPr txBox="1">
              <a:spLocks noChangeArrowheads="1"/>
            </p:cNvSpPr>
            <p:nvPr/>
          </p:nvSpPr>
          <p:spPr bwMode="auto">
            <a:xfrm>
              <a:off x="1469" y="3358"/>
              <a:ext cx="2606"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defRPr/>
              </a:pPr>
              <a:r>
                <a:rPr kumimoji="1" lang="zh-CN" altLang="en-US">
                  <a:solidFill>
                    <a:srgbClr val="0000FF"/>
                  </a:solidFill>
                  <a:effectLst>
                    <a:outerShdw blurRad="38100" dist="38100" dir="2700000" algn="tl">
                      <a:srgbClr val="C0C0C0"/>
                    </a:outerShdw>
                  </a:effectLst>
                  <a:latin typeface="黑体" pitchFamily="2" charset="-122"/>
                  <a:ea typeface="黑体" pitchFamily="2" charset="-122"/>
                </a:rPr>
                <a:t>状态方程  </a:t>
              </a:r>
              <a:r>
                <a:rPr kumimoji="1" lang="zh-CN" altLang="en-US" sz="3200">
                  <a:solidFill>
                    <a:srgbClr val="0000FF"/>
                  </a:solidFill>
                  <a:effectLst>
                    <a:outerShdw blurRad="38100" dist="38100" dir="2700000" algn="tl">
                      <a:srgbClr val="C0C0C0"/>
                    </a:outerShdw>
                  </a:effectLst>
                  <a:latin typeface="黑体" pitchFamily="2" charset="-122"/>
                  <a:ea typeface="黑体" pitchFamily="2" charset="-122"/>
                </a:rPr>
                <a:t>≠</a:t>
              </a:r>
              <a:r>
                <a:rPr kumimoji="1" lang="zh-CN" altLang="en-US">
                  <a:solidFill>
                    <a:srgbClr val="0000FF"/>
                  </a:solidFill>
                  <a:effectLst>
                    <a:outerShdw blurRad="38100" dist="38100" dir="2700000" algn="tl">
                      <a:srgbClr val="C0C0C0"/>
                    </a:outerShdw>
                  </a:effectLst>
                  <a:latin typeface="黑体" pitchFamily="2" charset="-122"/>
                  <a:ea typeface="黑体" pitchFamily="2" charset="-122"/>
                </a:rPr>
                <a:t>　过程方程</a:t>
              </a:r>
              <a:endParaRPr kumimoji="1" lang="zh-CN" altLang="en-US" sz="2400">
                <a:effectLst>
                  <a:outerShdw blurRad="38100" dist="38100" dir="2700000" algn="tl">
                    <a:srgbClr val="C0C0C0"/>
                  </a:outerShdw>
                </a:effectLst>
              </a:endParaRPr>
            </a:p>
          </p:txBody>
        </p:sp>
      </p:grpSp>
      <p:grpSp>
        <p:nvGrpSpPr>
          <p:cNvPr id="22531" name="Group 53"/>
          <p:cNvGrpSpPr>
            <a:grpSpLocks/>
          </p:cNvGrpSpPr>
          <p:nvPr/>
        </p:nvGrpSpPr>
        <p:grpSpPr bwMode="auto">
          <a:xfrm>
            <a:off x="1309688" y="5586413"/>
            <a:ext cx="598487" cy="763587"/>
            <a:chOff x="825" y="3312"/>
            <a:chExt cx="377" cy="481"/>
          </a:xfrm>
        </p:grpSpPr>
        <p:pic>
          <p:nvPicPr>
            <p:cNvPr id="22553" name="Picture 49" descr="BULB_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 y="3312"/>
              <a:ext cx="377"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4" name="Text Box 50"/>
            <p:cNvSpPr txBox="1">
              <a:spLocks noChangeArrowheads="1"/>
            </p:cNvSpPr>
            <p:nvPr/>
          </p:nvSpPr>
          <p:spPr bwMode="auto">
            <a:xfrm>
              <a:off x="853" y="3312"/>
              <a:ext cx="31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zh-CN" altLang="en-US" sz="2400">
                  <a:solidFill>
                    <a:srgbClr val="FF0000"/>
                  </a:solidFill>
                  <a:latin typeface="Times New Roman" pitchFamily="18" charset="0"/>
                  <a:ea typeface="黑体" pitchFamily="2" charset="-122"/>
                </a:rPr>
                <a:t>注</a:t>
              </a:r>
              <a:endParaRPr kumimoji="1" lang="zh-CN" altLang="en-US" sz="2400">
                <a:latin typeface="Times New Roman" pitchFamily="18" charset="0"/>
              </a:endParaRPr>
            </a:p>
          </p:txBody>
        </p:sp>
      </p:grpSp>
      <p:grpSp>
        <p:nvGrpSpPr>
          <p:cNvPr id="22532" name="Group 52"/>
          <p:cNvGrpSpPr>
            <a:grpSpLocks/>
          </p:cNvGrpSpPr>
          <p:nvPr/>
        </p:nvGrpSpPr>
        <p:grpSpPr bwMode="auto">
          <a:xfrm>
            <a:off x="6796088" y="5586413"/>
            <a:ext cx="598487" cy="763587"/>
            <a:chOff x="4281" y="3312"/>
            <a:chExt cx="377" cy="481"/>
          </a:xfrm>
        </p:grpSpPr>
        <p:pic>
          <p:nvPicPr>
            <p:cNvPr id="22551" name="Picture 48" descr="BULB_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1" y="3312"/>
              <a:ext cx="377"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2" name="Text Box 51"/>
            <p:cNvSpPr txBox="1">
              <a:spLocks noChangeArrowheads="1"/>
            </p:cNvSpPr>
            <p:nvPr/>
          </p:nvSpPr>
          <p:spPr bwMode="auto">
            <a:xfrm>
              <a:off x="4309" y="3312"/>
              <a:ext cx="31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zh-CN" altLang="en-US" sz="2400">
                  <a:solidFill>
                    <a:srgbClr val="FF0000"/>
                  </a:solidFill>
                  <a:latin typeface="Times New Roman" pitchFamily="18" charset="0"/>
                  <a:ea typeface="黑体" pitchFamily="2" charset="-122"/>
                </a:rPr>
                <a:t>意</a:t>
              </a:r>
              <a:endParaRPr kumimoji="1" lang="zh-CN" altLang="en-US" sz="2400">
                <a:latin typeface="Times New Roman" pitchFamily="18" charset="0"/>
              </a:endParaRPr>
            </a:p>
          </p:txBody>
        </p:sp>
      </p:grpSp>
      <p:grpSp>
        <p:nvGrpSpPr>
          <p:cNvPr id="22533" name="Group 70"/>
          <p:cNvGrpSpPr>
            <a:grpSpLocks/>
          </p:cNvGrpSpPr>
          <p:nvPr/>
        </p:nvGrpSpPr>
        <p:grpSpPr bwMode="auto">
          <a:xfrm>
            <a:off x="800100" y="1584788"/>
            <a:ext cx="4633913" cy="3771900"/>
            <a:chOff x="504" y="876"/>
            <a:chExt cx="2919" cy="2376"/>
          </a:xfrm>
        </p:grpSpPr>
        <p:graphicFrame>
          <p:nvGraphicFramePr>
            <p:cNvPr id="22544" name="Object 54"/>
            <p:cNvGraphicFramePr>
              <a:graphicFrameLocks noChangeAspect="1"/>
            </p:cNvGraphicFramePr>
            <p:nvPr/>
          </p:nvGraphicFramePr>
          <p:xfrm>
            <a:off x="504" y="900"/>
            <a:ext cx="2448" cy="2352"/>
          </p:xfrm>
          <a:graphic>
            <a:graphicData uri="http://schemas.openxmlformats.org/presentationml/2006/ole">
              <mc:AlternateContent xmlns:mc="http://schemas.openxmlformats.org/markup-compatibility/2006">
                <mc:Choice xmlns:v="urn:schemas-microsoft-com:vml" Requires="v">
                  <p:oleObj spid="_x0000_s1026" name="BMP 图象" r:id="rId4" imgW="2933333" imgH="3010320" progId="Paint.Picture">
                    <p:embed/>
                  </p:oleObj>
                </mc:Choice>
                <mc:Fallback>
                  <p:oleObj name="BMP 图象" r:id="rId4" imgW="2933333" imgH="3010320" progId="Paint.Picture">
                    <p:embed/>
                    <p:pic>
                      <p:nvPicPr>
                        <p:cNvPr id="22544" name="Object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 y="900"/>
                          <a:ext cx="2448" cy="2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45" name="Text Box 56"/>
            <p:cNvSpPr txBox="1">
              <a:spLocks noChangeArrowheads="1"/>
            </p:cNvSpPr>
            <p:nvPr/>
          </p:nvSpPr>
          <p:spPr bwMode="auto">
            <a:xfrm>
              <a:off x="2196" y="876"/>
              <a:ext cx="11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000000"/>
                  </a:solidFill>
                  <a:latin typeface="Times New Roman" pitchFamily="18" charset="0"/>
                </a:rPr>
                <a:t>等压线</a:t>
              </a:r>
            </a:p>
          </p:txBody>
        </p:sp>
        <p:sp>
          <p:nvSpPr>
            <p:cNvPr id="22546" name="Text Box 57"/>
            <p:cNvSpPr txBox="1">
              <a:spLocks noChangeArrowheads="1"/>
            </p:cNvSpPr>
            <p:nvPr/>
          </p:nvSpPr>
          <p:spPr bwMode="auto">
            <a:xfrm>
              <a:off x="2511" y="1488"/>
              <a:ext cx="9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000000"/>
                  </a:solidFill>
                  <a:latin typeface="Times New Roman" pitchFamily="18" charset="0"/>
                </a:rPr>
                <a:t>等容线</a:t>
              </a:r>
            </a:p>
          </p:txBody>
        </p:sp>
        <p:sp>
          <p:nvSpPr>
            <p:cNvPr id="22547" name="Text Box 58"/>
            <p:cNvSpPr txBox="1">
              <a:spLocks noChangeArrowheads="1"/>
            </p:cNvSpPr>
            <p:nvPr/>
          </p:nvSpPr>
          <p:spPr bwMode="auto">
            <a:xfrm>
              <a:off x="1556" y="1632"/>
              <a:ext cx="388" cy="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000000"/>
                  </a:solidFill>
                  <a:latin typeface="Times New Roman" pitchFamily="18" charset="0"/>
                </a:rPr>
                <a:t>绝热线</a:t>
              </a:r>
            </a:p>
          </p:txBody>
        </p:sp>
        <p:sp>
          <p:nvSpPr>
            <p:cNvPr id="22548" name="Text Box 59"/>
            <p:cNvSpPr txBox="1">
              <a:spLocks noChangeArrowheads="1"/>
            </p:cNvSpPr>
            <p:nvPr/>
          </p:nvSpPr>
          <p:spPr bwMode="auto">
            <a:xfrm>
              <a:off x="912" y="183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zh-CN" altLang="en-US" sz="2800">
                  <a:solidFill>
                    <a:srgbClr val="000000"/>
                  </a:solidFill>
                  <a:latin typeface="Times New Roman" pitchFamily="18" charset="0"/>
                </a:rPr>
                <a:t>恒</a:t>
              </a:r>
            </a:p>
          </p:txBody>
        </p:sp>
        <p:sp>
          <p:nvSpPr>
            <p:cNvPr id="22549" name="Text Box 60"/>
            <p:cNvSpPr txBox="1">
              <a:spLocks noChangeArrowheads="1"/>
            </p:cNvSpPr>
            <p:nvPr/>
          </p:nvSpPr>
          <p:spPr bwMode="auto">
            <a:xfrm>
              <a:off x="996" y="2004"/>
              <a:ext cx="2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zh-CN" altLang="en-US" sz="2800">
                  <a:solidFill>
                    <a:srgbClr val="000000"/>
                  </a:solidFill>
                  <a:latin typeface="Times New Roman" pitchFamily="18" charset="0"/>
                </a:rPr>
                <a:t>温</a:t>
              </a:r>
            </a:p>
          </p:txBody>
        </p:sp>
        <p:sp>
          <p:nvSpPr>
            <p:cNvPr id="22550" name="Text Box 61"/>
            <p:cNvSpPr txBox="1">
              <a:spLocks noChangeArrowheads="1"/>
            </p:cNvSpPr>
            <p:nvPr/>
          </p:nvSpPr>
          <p:spPr bwMode="auto">
            <a:xfrm>
              <a:off x="1080" y="2172"/>
              <a:ext cx="3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zh-CN" altLang="en-US" sz="2800">
                  <a:solidFill>
                    <a:srgbClr val="000000"/>
                  </a:solidFill>
                  <a:latin typeface="Times New Roman" pitchFamily="18" charset="0"/>
                </a:rPr>
                <a:t>线</a:t>
              </a:r>
            </a:p>
          </p:txBody>
        </p:sp>
      </p:grpSp>
      <p:grpSp>
        <p:nvGrpSpPr>
          <p:cNvPr id="22534" name="Group 71"/>
          <p:cNvGrpSpPr>
            <a:grpSpLocks/>
          </p:cNvGrpSpPr>
          <p:nvPr/>
        </p:nvGrpSpPr>
        <p:grpSpPr bwMode="auto">
          <a:xfrm>
            <a:off x="5219700" y="2261063"/>
            <a:ext cx="3171825" cy="3162300"/>
            <a:chOff x="3297" y="1176"/>
            <a:chExt cx="1998" cy="1992"/>
          </a:xfrm>
        </p:grpSpPr>
        <p:graphicFrame>
          <p:nvGraphicFramePr>
            <p:cNvPr id="22537" name="Object 62"/>
            <p:cNvGraphicFramePr>
              <a:graphicFrameLocks noChangeAspect="1"/>
            </p:cNvGraphicFramePr>
            <p:nvPr/>
          </p:nvGraphicFramePr>
          <p:xfrm>
            <a:off x="3297" y="1176"/>
            <a:ext cx="1998" cy="1992"/>
          </p:xfrm>
          <a:graphic>
            <a:graphicData uri="http://schemas.openxmlformats.org/presentationml/2006/ole">
              <mc:AlternateContent xmlns:mc="http://schemas.openxmlformats.org/markup-compatibility/2006">
                <mc:Choice xmlns:v="urn:schemas-microsoft-com:vml" Requires="v">
                  <p:oleObj spid="_x0000_s1027" name="位图图像" r:id="rId6" imgW="3172268" imgH="3161905" progId="Paint.Picture">
                    <p:embed/>
                  </p:oleObj>
                </mc:Choice>
                <mc:Fallback>
                  <p:oleObj name="位图图像" r:id="rId6" imgW="3172268" imgH="3161905" progId="Paint.Picture">
                    <p:embed/>
                    <p:pic>
                      <p:nvPicPr>
                        <p:cNvPr id="22537" name="Object 6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97" y="1176"/>
                          <a:ext cx="1998" cy="1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8" name="Text Box 63"/>
            <p:cNvSpPr txBox="1">
              <a:spLocks noChangeArrowheads="1"/>
            </p:cNvSpPr>
            <p:nvPr/>
          </p:nvSpPr>
          <p:spPr bwMode="auto">
            <a:xfrm>
              <a:off x="3912" y="1548"/>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zh-CN" altLang="en-US" sz="2800">
                  <a:solidFill>
                    <a:srgbClr val="000000"/>
                  </a:solidFill>
                  <a:latin typeface="Times New Roman" pitchFamily="18" charset="0"/>
                </a:rPr>
                <a:t>恒</a:t>
              </a:r>
            </a:p>
          </p:txBody>
        </p:sp>
        <p:sp>
          <p:nvSpPr>
            <p:cNvPr id="22539" name="Text Box 64"/>
            <p:cNvSpPr txBox="1">
              <a:spLocks noChangeArrowheads="1"/>
            </p:cNvSpPr>
            <p:nvPr/>
          </p:nvSpPr>
          <p:spPr bwMode="auto">
            <a:xfrm>
              <a:off x="4044" y="1752"/>
              <a:ext cx="2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zh-CN" altLang="en-US" sz="2800">
                  <a:solidFill>
                    <a:srgbClr val="000000"/>
                  </a:solidFill>
                  <a:latin typeface="Times New Roman" pitchFamily="18" charset="0"/>
                </a:rPr>
                <a:t>温</a:t>
              </a:r>
            </a:p>
          </p:txBody>
        </p:sp>
        <p:sp>
          <p:nvSpPr>
            <p:cNvPr id="22540" name="Text Box 65"/>
            <p:cNvSpPr txBox="1">
              <a:spLocks noChangeArrowheads="1"/>
            </p:cNvSpPr>
            <p:nvPr/>
          </p:nvSpPr>
          <p:spPr bwMode="auto">
            <a:xfrm>
              <a:off x="4188" y="1956"/>
              <a:ext cx="3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zh-CN" altLang="en-US" sz="2800">
                  <a:solidFill>
                    <a:srgbClr val="000000"/>
                  </a:solidFill>
                  <a:latin typeface="Times New Roman" pitchFamily="18" charset="0"/>
                </a:rPr>
                <a:t>线</a:t>
              </a:r>
            </a:p>
          </p:txBody>
        </p:sp>
        <p:sp>
          <p:nvSpPr>
            <p:cNvPr id="22541" name="Text Box 66"/>
            <p:cNvSpPr txBox="1">
              <a:spLocks noChangeArrowheads="1"/>
            </p:cNvSpPr>
            <p:nvPr/>
          </p:nvSpPr>
          <p:spPr bwMode="auto">
            <a:xfrm>
              <a:off x="4020" y="2364"/>
              <a:ext cx="3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zh-CN" altLang="en-US" sz="2800">
                  <a:solidFill>
                    <a:srgbClr val="000000"/>
                  </a:solidFill>
                  <a:latin typeface="Times New Roman" pitchFamily="18" charset="0"/>
                </a:rPr>
                <a:t>线</a:t>
              </a:r>
            </a:p>
          </p:txBody>
        </p:sp>
        <p:sp>
          <p:nvSpPr>
            <p:cNvPr id="22542" name="Text Box 67"/>
            <p:cNvSpPr txBox="1">
              <a:spLocks noChangeArrowheads="1"/>
            </p:cNvSpPr>
            <p:nvPr/>
          </p:nvSpPr>
          <p:spPr bwMode="auto">
            <a:xfrm>
              <a:off x="3924" y="2184"/>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zh-CN" altLang="en-US" sz="2800">
                  <a:solidFill>
                    <a:srgbClr val="000000"/>
                  </a:solidFill>
                  <a:latin typeface="Times New Roman" pitchFamily="18" charset="0"/>
                </a:rPr>
                <a:t>热</a:t>
              </a:r>
            </a:p>
          </p:txBody>
        </p:sp>
        <p:sp>
          <p:nvSpPr>
            <p:cNvPr id="22543" name="Text Box 68"/>
            <p:cNvSpPr txBox="1">
              <a:spLocks noChangeArrowheads="1"/>
            </p:cNvSpPr>
            <p:nvPr/>
          </p:nvSpPr>
          <p:spPr bwMode="auto">
            <a:xfrm>
              <a:off x="3837" y="1956"/>
              <a:ext cx="24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zh-CN" altLang="en-US" sz="2800">
                  <a:solidFill>
                    <a:srgbClr val="000000"/>
                  </a:solidFill>
                  <a:latin typeface="Times New Roman" pitchFamily="18" charset="0"/>
                </a:rPr>
                <a:t>绝</a:t>
              </a:r>
            </a:p>
          </p:txBody>
        </p:sp>
      </p:grpSp>
      <p:sp>
        <p:nvSpPr>
          <p:cNvPr id="22536" name="TextBox 1"/>
          <p:cNvSpPr txBox="1">
            <a:spLocks noChangeArrowheads="1"/>
          </p:cNvSpPr>
          <p:nvPr/>
        </p:nvSpPr>
        <p:spPr bwMode="auto">
          <a:xfrm>
            <a:off x="5553075" y="1405400"/>
            <a:ext cx="21304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800">
                <a:latin typeface="Times New Roman" pitchFamily="18" charset="0"/>
              </a:rPr>
              <a:t>每根线代表一个过程！</a:t>
            </a:r>
          </a:p>
        </p:txBody>
      </p:sp>
      <p:sp>
        <p:nvSpPr>
          <p:cNvPr id="29" name="Text Box 98">
            <a:extLst>
              <a:ext uri="{FF2B5EF4-FFF2-40B4-BE49-F238E27FC236}">
                <a16:creationId xmlns:a16="http://schemas.microsoft.com/office/drawing/2014/main" id="{C8CC3F3C-A4A6-4F9F-AB35-E3F65B6CFAA2}"/>
              </a:ext>
            </a:extLst>
          </p:cNvPr>
          <p:cNvSpPr txBox="1">
            <a:spLocks noChangeArrowheads="1"/>
          </p:cNvSpPr>
          <p:nvPr/>
        </p:nvSpPr>
        <p:spPr bwMode="auto">
          <a:xfrm>
            <a:off x="571649" y="743366"/>
            <a:ext cx="8000702"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itchFamily="18" charset="0"/>
                <a:ea typeface="黑体" pitchFamily="2" charset="-122"/>
              </a:rPr>
              <a:t>理想气体的常见可逆</a:t>
            </a:r>
            <a:r>
              <a:rPr kumimoji="1" lang="en-US" altLang="zh-CN" sz="2800" b="0" i="1" dirty="0" err="1">
                <a:solidFill>
                  <a:srgbClr val="0000FF"/>
                </a:solidFill>
                <a:latin typeface="Times New Roman" pitchFamily="18" charset="0"/>
                <a:ea typeface="黑体" pitchFamily="2" charset="-122"/>
              </a:rPr>
              <a:t>pVT</a:t>
            </a:r>
            <a:r>
              <a:rPr kumimoji="1" lang="zh-CN" altLang="en-US" sz="2800" dirty="0">
                <a:solidFill>
                  <a:srgbClr val="0000FF"/>
                </a:solidFill>
                <a:latin typeface="Times New Roman" pitchFamily="18" charset="0"/>
                <a:ea typeface="黑体" pitchFamily="2" charset="-122"/>
              </a:rPr>
              <a:t>过程。</a:t>
            </a:r>
            <a:endParaRPr kumimoji="1" lang="zh-CN" altLang="en-US" sz="2400" dirty="0">
              <a:solidFill>
                <a:srgbClr val="0000FF"/>
              </a:solidFill>
              <a:latin typeface="黑体" pitchFamily="2" charset="-122"/>
              <a:ea typeface="黑体" pitchFamily="2" charset="-122"/>
            </a:endParaRPr>
          </a:p>
        </p:txBody>
      </p:sp>
    </p:spTree>
    <p:extLst>
      <p:ext uri="{BB962C8B-B14F-4D97-AF65-F5344CB8AC3E}">
        <p14:creationId xmlns:p14="http://schemas.microsoft.com/office/powerpoint/2010/main" val="2595320532"/>
      </p:ext>
    </p:extLst>
  </p:cSld>
  <p:clrMapOvr>
    <a:masterClrMapping/>
  </p:clrMapOvr>
  <p:transition spd="slow">
    <p:strips dir="l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2" name="Text Box 23"/>
          <p:cNvSpPr txBox="1">
            <a:spLocks noChangeArrowheads="1"/>
          </p:cNvSpPr>
          <p:nvPr/>
        </p:nvSpPr>
        <p:spPr bwMode="auto">
          <a:xfrm>
            <a:off x="633413" y="2365375"/>
            <a:ext cx="7776809"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600" dirty="0">
                <a:solidFill>
                  <a:srgbClr val="0000FF"/>
                </a:solidFill>
                <a:latin typeface="Times New Roman" pitchFamily="18" charset="0"/>
                <a:ea typeface="黑体" pitchFamily="2" charset="-122"/>
              </a:rPr>
              <a:t>解：三个过程不同，终态不同，不可逆程度不同。</a:t>
            </a:r>
          </a:p>
        </p:txBody>
      </p:sp>
      <p:grpSp>
        <p:nvGrpSpPr>
          <p:cNvPr id="4" name="组合 3">
            <a:extLst>
              <a:ext uri="{FF2B5EF4-FFF2-40B4-BE49-F238E27FC236}">
                <a16:creationId xmlns:a16="http://schemas.microsoft.com/office/drawing/2014/main" id="{7E0583A8-A21A-40D1-9945-A75034369956}"/>
              </a:ext>
            </a:extLst>
          </p:cNvPr>
          <p:cNvGrpSpPr/>
          <p:nvPr/>
        </p:nvGrpSpPr>
        <p:grpSpPr>
          <a:xfrm>
            <a:off x="735013" y="5359400"/>
            <a:ext cx="5524676" cy="1064177"/>
            <a:chOff x="723724" y="2879688"/>
            <a:chExt cx="5524676" cy="1064177"/>
          </a:xfrm>
        </p:grpSpPr>
        <p:sp>
          <p:nvSpPr>
            <p:cNvPr id="28675" name="Text Box 10"/>
            <p:cNvSpPr txBox="1">
              <a:spLocks noChangeArrowheads="1"/>
            </p:cNvSpPr>
            <p:nvPr/>
          </p:nvSpPr>
          <p:spPr bwMode="auto">
            <a:xfrm>
              <a:off x="723724" y="2936875"/>
              <a:ext cx="549275"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600" dirty="0">
                  <a:solidFill>
                    <a:srgbClr val="0000FF"/>
                  </a:solidFill>
                  <a:latin typeface="Times New Roman" pitchFamily="18" charset="0"/>
                </a:rPr>
                <a:t>(</a:t>
              </a:r>
              <a:r>
                <a:rPr kumimoji="1" lang="en-US" altLang="zh-CN" sz="2600" i="1" dirty="0">
                  <a:solidFill>
                    <a:srgbClr val="0000FF"/>
                  </a:solidFill>
                  <a:latin typeface="Times New Roman" pitchFamily="18" charset="0"/>
                </a:rPr>
                <a:t>c</a:t>
              </a:r>
              <a:r>
                <a:rPr kumimoji="1" lang="en-US" altLang="zh-CN" sz="2600" dirty="0">
                  <a:solidFill>
                    <a:srgbClr val="0000FF"/>
                  </a:solidFill>
                  <a:latin typeface="Times New Roman" pitchFamily="18" charset="0"/>
                </a:rPr>
                <a:t>)</a:t>
              </a:r>
              <a:endParaRPr kumimoji="1" lang="en-US" altLang="zh-CN" sz="2400" dirty="0">
                <a:latin typeface="Times New Roman" pitchFamily="18" charset="0"/>
              </a:endParaRPr>
            </a:p>
          </p:txBody>
        </p:sp>
        <p:graphicFrame>
          <p:nvGraphicFramePr>
            <p:cNvPr id="28676" name="Object 15"/>
            <p:cNvGraphicFramePr>
              <a:graphicFrameLocks noChangeAspect="1"/>
            </p:cNvGraphicFramePr>
            <p:nvPr>
              <p:extLst>
                <p:ext uri="{D42A27DB-BD31-4B8C-83A1-F6EECF244321}">
                  <p14:modId xmlns:p14="http://schemas.microsoft.com/office/powerpoint/2010/main" val="1409330563"/>
                </p:ext>
              </p:extLst>
            </p:nvPr>
          </p:nvGraphicFramePr>
          <p:xfrm>
            <a:off x="1752424" y="2879688"/>
            <a:ext cx="4176712" cy="663575"/>
          </p:xfrm>
          <a:graphic>
            <a:graphicData uri="http://schemas.openxmlformats.org/presentationml/2006/ole">
              <mc:AlternateContent xmlns:mc="http://schemas.openxmlformats.org/markup-compatibility/2006">
                <mc:Choice xmlns:v="urn:schemas-microsoft-com:vml" Requires="v">
                  <p:oleObj spid="_x0000_s28674" name="Equation" r:id="rId3" imgW="2070000" imgH="330120" progId="Equation.DSMT4">
                    <p:embed/>
                  </p:oleObj>
                </mc:Choice>
                <mc:Fallback>
                  <p:oleObj name="Equation" r:id="rId3" imgW="2070000" imgH="330120" progId="Equation.DSMT4">
                    <p:embed/>
                    <p:pic>
                      <p:nvPicPr>
                        <p:cNvPr id="28676" name="Object 15"/>
                        <p:cNvPicPr>
                          <a:picLocks noChangeAspect="1" noChangeArrowheads="1"/>
                        </p:cNvPicPr>
                        <p:nvPr/>
                      </p:nvPicPr>
                      <p:blipFill>
                        <a:blip r:embed="rId4"/>
                        <a:srcRect/>
                        <a:stretch>
                          <a:fillRect/>
                        </a:stretch>
                      </p:blipFill>
                      <p:spPr bwMode="auto">
                        <a:xfrm>
                          <a:off x="1752424" y="2879688"/>
                          <a:ext cx="4176712"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7" name="Text Box 28"/>
            <p:cNvSpPr txBox="1">
              <a:spLocks noChangeArrowheads="1"/>
            </p:cNvSpPr>
            <p:nvPr/>
          </p:nvSpPr>
          <p:spPr bwMode="auto">
            <a:xfrm>
              <a:off x="2476500" y="3367617"/>
              <a:ext cx="3771900" cy="57624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lnSpc>
                  <a:spcPct val="150000"/>
                </a:lnSpc>
                <a:spcBef>
                  <a:spcPct val="0"/>
                </a:spcBef>
                <a:buClrTx/>
                <a:buSzTx/>
                <a:buFontTx/>
                <a:buNone/>
              </a:pPr>
              <a:r>
                <a:rPr kumimoji="1" lang="en-US" altLang="zh-CN" sz="2400" b="0" i="1" dirty="0">
                  <a:solidFill>
                    <a:srgbClr val="000000"/>
                  </a:solidFill>
                  <a:latin typeface="Times New Roman" pitchFamily="18" charset="0"/>
                </a:rPr>
                <a:t>T</a:t>
              </a:r>
              <a:r>
                <a:rPr kumimoji="1" lang="en-US" altLang="zh-CN" sz="2400" b="0" baseline="-25000" dirty="0">
                  <a:solidFill>
                    <a:srgbClr val="000000"/>
                  </a:solidFill>
                  <a:latin typeface="Times New Roman" pitchFamily="18" charset="0"/>
                </a:rPr>
                <a:t>2</a:t>
              </a:r>
              <a:r>
                <a:rPr kumimoji="1" lang="en-US" altLang="zh-CN" sz="2400" b="0" dirty="0">
                  <a:solidFill>
                    <a:srgbClr val="000000"/>
                  </a:solidFill>
                  <a:latin typeface="Times New Roman" pitchFamily="18" charset="0"/>
                </a:rPr>
                <a:t>=273.2K</a:t>
              </a:r>
              <a:r>
                <a:rPr kumimoji="1" lang="zh-CN" altLang="en-US" sz="2400" b="0" dirty="0">
                  <a:solidFill>
                    <a:srgbClr val="000000"/>
                  </a:solidFill>
                  <a:latin typeface="Times New Roman" pitchFamily="18" charset="0"/>
                </a:rPr>
                <a:t>， </a:t>
              </a:r>
              <a:r>
                <a:rPr kumimoji="1" lang="en-US" altLang="zh-CN" sz="2400" b="0" i="1" dirty="0">
                  <a:solidFill>
                    <a:srgbClr val="000000"/>
                  </a:solidFill>
                  <a:latin typeface="Times New Roman" pitchFamily="18" charset="0"/>
                </a:rPr>
                <a:t>V</a:t>
              </a:r>
              <a:r>
                <a:rPr kumimoji="1" lang="en-US" altLang="zh-CN" sz="2400" b="0" baseline="-25000" dirty="0">
                  <a:solidFill>
                    <a:srgbClr val="000000"/>
                  </a:solidFill>
                  <a:latin typeface="Times New Roman" pitchFamily="18" charset="0"/>
                </a:rPr>
                <a:t>2</a:t>
              </a:r>
              <a:r>
                <a:rPr kumimoji="1" lang="en-US" altLang="zh-CN" sz="2400" b="0" dirty="0">
                  <a:solidFill>
                    <a:srgbClr val="000000"/>
                  </a:solidFill>
                  <a:latin typeface="Times New Roman" pitchFamily="18" charset="0"/>
                </a:rPr>
                <a:t> =100dm</a:t>
              </a:r>
              <a:r>
                <a:rPr kumimoji="1" lang="en-US" altLang="zh-CN" sz="2400" b="0" baseline="30000" dirty="0">
                  <a:solidFill>
                    <a:srgbClr val="000000"/>
                  </a:solidFill>
                  <a:latin typeface="Times New Roman" pitchFamily="18" charset="0"/>
                </a:rPr>
                <a:t>3 </a:t>
              </a:r>
              <a:endParaRPr kumimoji="1" lang="en-US" altLang="zh-CN" sz="2400" b="0" dirty="0">
                <a:solidFill>
                  <a:srgbClr val="000000"/>
                </a:solidFill>
                <a:latin typeface="Times New Roman" pitchFamily="18" charset="0"/>
              </a:endParaRPr>
            </a:p>
          </p:txBody>
        </p:sp>
      </p:grpSp>
      <p:grpSp>
        <p:nvGrpSpPr>
          <p:cNvPr id="17" name="Group 27">
            <a:extLst>
              <a:ext uri="{FF2B5EF4-FFF2-40B4-BE49-F238E27FC236}">
                <a16:creationId xmlns:a16="http://schemas.microsoft.com/office/drawing/2014/main" id="{0D1EF412-C092-4C86-91E9-76EF7107BB44}"/>
              </a:ext>
            </a:extLst>
          </p:cNvPr>
          <p:cNvGrpSpPr>
            <a:grpSpLocks/>
          </p:cNvGrpSpPr>
          <p:nvPr/>
        </p:nvGrpSpPr>
        <p:grpSpPr bwMode="auto">
          <a:xfrm>
            <a:off x="514350" y="666750"/>
            <a:ext cx="8134350" cy="1524000"/>
            <a:chOff x="324" y="804"/>
            <a:chExt cx="5124" cy="960"/>
          </a:xfrm>
        </p:grpSpPr>
        <p:sp>
          <p:nvSpPr>
            <p:cNvPr id="18" name="AutoShape 28">
              <a:extLst>
                <a:ext uri="{FF2B5EF4-FFF2-40B4-BE49-F238E27FC236}">
                  <a16:creationId xmlns:a16="http://schemas.microsoft.com/office/drawing/2014/main" id="{5D248279-2E44-4A09-8FA0-B73D3F33C9C2}"/>
                </a:ext>
              </a:extLst>
            </p:cNvPr>
            <p:cNvSpPr>
              <a:spLocks noChangeArrowheads="1"/>
            </p:cNvSpPr>
            <p:nvPr/>
          </p:nvSpPr>
          <p:spPr bwMode="auto">
            <a:xfrm>
              <a:off x="324" y="804"/>
              <a:ext cx="5124" cy="960"/>
            </a:xfrm>
            <a:prstGeom prst="roundRect">
              <a:avLst>
                <a:gd name="adj" fmla="val 16667"/>
              </a:avLst>
            </a:prstGeom>
            <a:solidFill>
              <a:srgbClr val="FFFFCC"/>
            </a:solidFill>
            <a:ln>
              <a:noFill/>
            </a:ln>
            <a:effectLst>
              <a:prstShdw prst="shdw17" dist="17961" dir="13500000">
                <a:srgbClr val="99997A"/>
              </a:prstShdw>
            </a:effectLst>
            <a:extLst>
              <a:ext uri="{91240B29-F687-4F45-9708-019B960494DF}">
                <a14:hiddenLine xmlns:a14="http://schemas.microsoft.com/office/drawing/2010/main" w="12700">
                  <a:solidFill>
                    <a:schemeClr val="tx1"/>
                  </a:solidFill>
                  <a:round/>
                  <a:headEnd type="none" w="sm" len="sm"/>
                  <a:tailEnd type="none" w="sm" len="sm"/>
                </a14:hiddenLine>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9" name="Text Box 29">
              <a:extLst>
                <a:ext uri="{FF2B5EF4-FFF2-40B4-BE49-F238E27FC236}">
                  <a16:creationId xmlns:a16="http://schemas.microsoft.com/office/drawing/2014/main" id="{96AD4791-4148-432B-BBBB-A362C65F844D}"/>
                </a:ext>
              </a:extLst>
            </p:cNvPr>
            <p:cNvSpPr txBox="1">
              <a:spLocks noChangeArrowheads="1"/>
            </p:cNvSpPr>
            <p:nvPr/>
          </p:nvSpPr>
          <p:spPr bwMode="auto">
            <a:xfrm>
              <a:off x="430" y="860"/>
              <a:ext cx="4961" cy="825"/>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lnSpc>
                  <a:spcPct val="110000"/>
                </a:lnSpc>
                <a:spcBef>
                  <a:spcPct val="0"/>
                </a:spcBef>
                <a:buClrTx/>
                <a:buSzTx/>
                <a:buFontTx/>
                <a:buNone/>
              </a:pPr>
              <a:r>
                <a:rPr kumimoji="1" lang="zh-CN" altLang="en-US" sz="2600" dirty="0">
                  <a:solidFill>
                    <a:srgbClr val="0000FF"/>
                  </a:solidFill>
                  <a:latin typeface="Times New Roman" pitchFamily="18" charset="0"/>
                  <a:ea typeface="黑体" pitchFamily="2" charset="-122"/>
                </a:rPr>
                <a:t>例</a:t>
              </a:r>
              <a:r>
                <a:rPr kumimoji="1" lang="en-US" altLang="zh-CN" sz="2600" dirty="0">
                  <a:solidFill>
                    <a:srgbClr val="0000FF"/>
                  </a:solidFill>
                  <a:latin typeface="Times New Roman" pitchFamily="18" charset="0"/>
                  <a:ea typeface="黑体" pitchFamily="2" charset="-122"/>
                </a:rPr>
                <a:t>2</a:t>
              </a:r>
              <a:r>
                <a:rPr kumimoji="1" lang="en-US" altLang="zh-CN" sz="2600" dirty="0">
                  <a:solidFill>
                    <a:srgbClr val="FF0000"/>
                  </a:solidFill>
                  <a:latin typeface="Times New Roman" pitchFamily="18" charset="0"/>
                  <a:ea typeface="黑体" pitchFamily="2" charset="-122"/>
                </a:rPr>
                <a:t>  </a:t>
              </a:r>
              <a:r>
                <a:rPr kumimoji="1" lang="en-US" altLang="zh-CN" sz="2600" b="0" dirty="0">
                  <a:solidFill>
                    <a:srgbClr val="000000"/>
                  </a:solidFill>
                  <a:latin typeface="Times New Roman" pitchFamily="18" charset="0"/>
                  <a:ea typeface="黑体" pitchFamily="2" charset="-122"/>
                </a:rPr>
                <a:t>0</a:t>
              </a:r>
              <a:r>
                <a:rPr kumimoji="1" lang="en-US" altLang="zh-CN" sz="2600" b="0" dirty="0">
                  <a:solidFill>
                    <a:srgbClr val="000000"/>
                  </a:solidFill>
                  <a:latin typeface="Times New Roman" pitchFamily="18" charset="0"/>
                  <a:ea typeface="黑体" pitchFamily="2" charset="-122"/>
                  <a:cs typeface="Times New Roman" pitchFamily="18" charset="0"/>
                </a:rPr>
                <a:t>ºC</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1MPa</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10dm</a:t>
              </a:r>
              <a:r>
                <a:rPr kumimoji="1" lang="en-US" altLang="zh-CN" sz="2600" b="0" baseline="30000" dirty="0">
                  <a:solidFill>
                    <a:srgbClr val="000000"/>
                  </a:solidFill>
                  <a:latin typeface="Times New Roman" pitchFamily="18" charset="0"/>
                  <a:ea typeface="黑体" pitchFamily="2" charset="-122"/>
                </a:rPr>
                <a:t>3</a:t>
              </a:r>
              <a:r>
                <a:rPr kumimoji="1" lang="zh-CN" altLang="en-US" sz="2600" dirty="0">
                  <a:solidFill>
                    <a:srgbClr val="0000FF"/>
                  </a:solidFill>
                  <a:latin typeface="Times New Roman" pitchFamily="18" charset="0"/>
                  <a:ea typeface="黑体" pitchFamily="2" charset="-122"/>
                </a:rPr>
                <a:t>的单原子分子理想气体，绝热膨胀至</a:t>
              </a:r>
              <a:r>
                <a:rPr kumimoji="1" lang="en-US" altLang="zh-CN" sz="2600" b="0" dirty="0">
                  <a:solidFill>
                    <a:srgbClr val="000000"/>
                  </a:solidFill>
                  <a:latin typeface="Times New Roman" pitchFamily="18" charset="0"/>
                  <a:ea typeface="黑体" pitchFamily="2" charset="-122"/>
                </a:rPr>
                <a:t>0.1MPa</a:t>
              </a:r>
              <a:r>
                <a:rPr kumimoji="1" lang="zh-CN" altLang="en-US" sz="2600" dirty="0">
                  <a:solidFill>
                    <a:srgbClr val="0000FF"/>
                  </a:solidFill>
                  <a:latin typeface="Times New Roman" pitchFamily="18" charset="0"/>
                  <a:ea typeface="黑体" pitchFamily="2" charset="-122"/>
                </a:rPr>
                <a:t>，计算</a:t>
              </a:r>
              <a:r>
                <a:rPr kumimoji="1" lang="en-US" altLang="zh-CN" sz="2600" b="0" i="1" dirty="0">
                  <a:solidFill>
                    <a:srgbClr val="000000"/>
                  </a:solidFill>
                  <a:latin typeface="Times New Roman" pitchFamily="18" charset="0"/>
                  <a:ea typeface="黑体" pitchFamily="2" charset="-122"/>
                </a:rPr>
                <a:t>Q</a:t>
              </a:r>
              <a:r>
                <a:rPr kumimoji="1" lang="zh-CN" altLang="en-US" sz="2600" dirty="0">
                  <a:solidFill>
                    <a:srgbClr val="0000FF"/>
                  </a:solidFill>
                  <a:latin typeface="Times New Roman" pitchFamily="18" charset="0"/>
                  <a:ea typeface="黑体" pitchFamily="2" charset="-122"/>
                </a:rPr>
                <a:t>、</a:t>
              </a:r>
              <a:r>
                <a:rPr kumimoji="1" lang="en-US" altLang="zh-CN" sz="2600" b="0" i="1" dirty="0">
                  <a:solidFill>
                    <a:srgbClr val="000000"/>
                  </a:solidFill>
                  <a:latin typeface="Times New Roman" pitchFamily="18" charset="0"/>
                  <a:ea typeface="黑体" pitchFamily="2" charset="-122"/>
                </a:rPr>
                <a:t>W</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Δ</a:t>
              </a:r>
              <a:r>
                <a:rPr kumimoji="1" lang="en-US" altLang="zh-CN" sz="2600" b="0" i="1" dirty="0">
                  <a:solidFill>
                    <a:srgbClr val="000000"/>
                  </a:solidFill>
                  <a:latin typeface="Times New Roman" pitchFamily="18" charset="0"/>
                  <a:ea typeface="黑体" pitchFamily="2" charset="-122"/>
                </a:rPr>
                <a:t>U</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Δ</a:t>
              </a:r>
              <a:r>
                <a:rPr kumimoji="1" lang="en-US" altLang="zh-CN" sz="2600" b="0" i="1" dirty="0">
                  <a:solidFill>
                    <a:srgbClr val="000000"/>
                  </a:solidFill>
                  <a:latin typeface="Times New Roman" pitchFamily="18" charset="0"/>
                  <a:ea typeface="黑体" pitchFamily="2" charset="-122"/>
                </a:rPr>
                <a:t>H</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Δ</a:t>
              </a:r>
              <a:r>
                <a:rPr kumimoji="1" lang="en-US" altLang="zh-CN" sz="2600" b="0" i="1" dirty="0">
                  <a:solidFill>
                    <a:srgbClr val="000000"/>
                  </a:solidFill>
                  <a:latin typeface="Times New Roman" pitchFamily="18" charset="0"/>
                  <a:ea typeface="黑体" pitchFamily="2" charset="-122"/>
                </a:rPr>
                <a:t>S</a:t>
              </a:r>
              <a:r>
                <a:rPr kumimoji="1" lang="zh-CN" altLang="en-US" sz="2600" dirty="0">
                  <a:solidFill>
                    <a:srgbClr val="0000FF"/>
                  </a:solidFill>
                  <a:latin typeface="Times New Roman" pitchFamily="18" charset="0"/>
                  <a:ea typeface="黑体" pitchFamily="2" charset="-122"/>
                </a:rPr>
                <a:t>，并判断可逆性。</a:t>
              </a:r>
              <a:r>
                <a:rPr kumimoji="1" lang="en-US" altLang="zh-CN" sz="2600" dirty="0">
                  <a:solidFill>
                    <a:srgbClr val="0000FF"/>
                  </a:solidFill>
                  <a:latin typeface="Times New Roman" pitchFamily="18" charset="0"/>
                  <a:ea typeface="黑体" pitchFamily="2" charset="-122"/>
                </a:rPr>
                <a:t>(</a:t>
              </a:r>
              <a:r>
                <a:rPr kumimoji="1" lang="en-US" altLang="zh-CN" sz="2600" i="1" dirty="0">
                  <a:solidFill>
                    <a:srgbClr val="0000FF"/>
                  </a:solidFill>
                  <a:latin typeface="Times New Roman" pitchFamily="18" charset="0"/>
                  <a:ea typeface="黑体" pitchFamily="2" charset="-122"/>
                </a:rPr>
                <a:t>a</a:t>
              </a:r>
              <a:r>
                <a:rPr kumimoji="1" lang="en-US" altLang="zh-CN" sz="2600" dirty="0">
                  <a:solidFill>
                    <a:srgbClr val="0000FF"/>
                  </a:solidFill>
                  <a:latin typeface="Times New Roman" pitchFamily="18" charset="0"/>
                  <a:ea typeface="黑体" pitchFamily="2" charset="-122"/>
                </a:rPr>
                <a:t>)</a:t>
              </a:r>
              <a:r>
                <a:rPr kumimoji="1" lang="en-US" altLang="zh-CN" sz="2600" dirty="0">
                  <a:solidFill>
                    <a:srgbClr val="000000"/>
                  </a:solidFill>
                  <a:latin typeface="Times New Roman" pitchFamily="18" charset="0"/>
                  <a:ea typeface="黑体" pitchFamily="2" charset="-122"/>
                </a:rPr>
                <a:t> </a:t>
              </a:r>
              <a:r>
                <a:rPr kumimoji="1" lang="en-US" altLang="zh-CN" sz="2600" b="0" i="1" dirty="0">
                  <a:solidFill>
                    <a:srgbClr val="000000"/>
                  </a:solidFill>
                  <a:latin typeface="Times New Roman" pitchFamily="18" charset="0"/>
                  <a:ea typeface="黑体" pitchFamily="2" charset="-122"/>
                </a:rPr>
                <a:t>p</a:t>
              </a:r>
              <a:r>
                <a:rPr kumimoji="1" lang="zh-CN" altLang="zh-CN" sz="2600" baseline="-25000" dirty="0">
                  <a:solidFill>
                    <a:srgbClr val="000000"/>
                  </a:solidFill>
                  <a:latin typeface="Times New Roman" pitchFamily="18" charset="0"/>
                  <a:ea typeface="黑体" pitchFamily="2" charset="-122"/>
                </a:rPr>
                <a:t>外</a:t>
              </a:r>
              <a:r>
                <a:rPr kumimoji="1" lang="en-US" altLang="zh-CN" sz="2600" b="0" dirty="0">
                  <a:solidFill>
                    <a:srgbClr val="000000"/>
                  </a:solidFill>
                  <a:latin typeface="Times New Roman" pitchFamily="18" charset="0"/>
                  <a:ea typeface="黑体" pitchFamily="2" charset="-122"/>
                </a:rPr>
                <a:t>=</a:t>
              </a:r>
              <a:r>
                <a:rPr kumimoji="1" lang="en-US" altLang="zh-CN" sz="2600" b="0" i="1" dirty="0">
                  <a:solidFill>
                    <a:srgbClr val="000000"/>
                  </a:solidFill>
                  <a:latin typeface="Times New Roman" pitchFamily="18" charset="0"/>
                  <a:ea typeface="黑体" pitchFamily="2" charset="-122"/>
                </a:rPr>
                <a:t>p</a:t>
              </a:r>
              <a:r>
                <a:rPr kumimoji="1" lang="zh-CN" altLang="en-US" sz="2600" dirty="0">
                  <a:solidFill>
                    <a:srgbClr val="0000FF"/>
                  </a:solidFill>
                  <a:latin typeface="Times New Roman" pitchFamily="18" charset="0"/>
                  <a:ea typeface="黑体" pitchFamily="2" charset="-122"/>
                </a:rPr>
                <a:t> ，</a:t>
              </a:r>
              <a:r>
                <a:rPr kumimoji="1" lang="en-US" altLang="zh-CN" sz="2600" dirty="0">
                  <a:solidFill>
                    <a:srgbClr val="0000FF"/>
                  </a:solidFill>
                  <a:latin typeface="Times New Roman" pitchFamily="18" charset="0"/>
                  <a:ea typeface="黑体" pitchFamily="2" charset="-122"/>
                </a:rPr>
                <a:t>(</a:t>
              </a:r>
              <a:r>
                <a:rPr kumimoji="1" lang="en-US" altLang="zh-CN" sz="2600" i="1" dirty="0">
                  <a:solidFill>
                    <a:srgbClr val="0000FF"/>
                  </a:solidFill>
                  <a:latin typeface="Times New Roman" pitchFamily="18" charset="0"/>
                  <a:ea typeface="黑体" pitchFamily="2" charset="-122"/>
                </a:rPr>
                <a:t>b</a:t>
              </a:r>
              <a:r>
                <a:rPr kumimoji="1" lang="en-US" altLang="zh-CN" sz="2600" dirty="0">
                  <a:solidFill>
                    <a:srgbClr val="0000FF"/>
                  </a:solidFill>
                  <a:latin typeface="Times New Roman" pitchFamily="18" charset="0"/>
                  <a:ea typeface="黑体" pitchFamily="2" charset="-122"/>
                </a:rPr>
                <a:t>)</a:t>
              </a:r>
              <a:r>
                <a:rPr kumimoji="1" lang="en-US" altLang="zh-CN" sz="2600" dirty="0">
                  <a:solidFill>
                    <a:srgbClr val="000000"/>
                  </a:solidFill>
                  <a:latin typeface="Times New Roman" pitchFamily="18" charset="0"/>
                  <a:ea typeface="黑体" pitchFamily="2" charset="-122"/>
                </a:rPr>
                <a:t> </a:t>
              </a:r>
              <a:r>
                <a:rPr kumimoji="1" lang="en-US" altLang="zh-CN" sz="2600" b="0" i="1" dirty="0">
                  <a:solidFill>
                    <a:srgbClr val="000000"/>
                  </a:solidFill>
                  <a:latin typeface="Times New Roman" pitchFamily="18" charset="0"/>
                  <a:ea typeface="黑体" pitchFamily="2" charset="-122"/>
                </a:rPr>
                <a:t>p</a:t>
              </a:r>
              <a:r>
                <a:rPr kumimoji="1" lang="zh-CN" altLang="zh-CN" sz="2600" baseline="-25000" dirty="0">
                  <a:solidFill>
                    <a:srgbClr val="000000"/>
                  </a:solidFill>
                  <a:latin typeface="Times New Roman" pitchFamily="18" charset="0"/>
                  <a:ea typeface="黑体" pitchFamily="2" charset="-122"/>
                </a:rPr>
                <a:t>外</a:t>
              </a:r>
              <a:r>
                <a:rPr kumimoji="1" lang="en-US" altLang="zh-CN" sz="2600" b="0" dirty="0">
                  <a:solidFill>
                    <a:srgbClr val="000000"/>
                  </a:solidFill>
                  <a:latin typeface="Times New Roman" pitchFamily="18" charset="0"/>
                  <a:ea typeface="黑体" pitchFamily="2" charset="-122"/>
                </a:rPr>
                <a:t>=0.1MPa</a:t>
              </a:r>
              <a:r>
                <a:rPr kumimoji="1" lang="zh-CN" altLang="en-US" sz="2600" dirty="0">
                  <a:solidFill>
                    <a:srgbClr val="0000FF"/>
                  </a:solidFill>
                  <a:latin typeface="Times New Roman" pitchFamily="18" charset="0"/>
                  <a:ea typeface="黑体" pitchFamily="2" charset="-122"/>
                </a:rPr>
                <a:t>，</a:t>
              </a:r>
              <a:r>
                <a:rPr kumimoji="1" lang="en-US" altLang="zh-CN" sz="2600" dirty="0">
                  <a:solidFill>
                    <a:srgbClr val="0000FF"/>
                  </a:solidFill>
                  <a:latin typeface="Times New Roman" pitchFamily="18" charset="0"/>
                  <a:ea typeface="黑体" pitchFamily="2" charset="-122"/>
                </a:rPr>
                <a:t>(</a:t>
              </a:r>
              <a:r>
                <a:rPr kumimoji="1" lang="en-US" altLang="zh-CN" sz="2600" i="1" dirty="0">
                  <a:solidFill>
                    <a:srgbClr val="0000FF"/>
                  </a:solidFill>
                  <a:latin typeface="Times New Roman" pitchFamily="18" charset="0"/>
                  <a:ea typeface="黑体" pitchFamily="2" charset="-122"/>
                </a:rPr>
                <a:t>c</a:t>
              </a:r>
              <a:r>
                <a:rPr kumimoji="1" lang="en-US" altLang="zh-CN" sz="2600" dirty="0">
                  <a:solidFill>
                    <a:srgbClr val="0000FF"/>
                  </a:solidFill>
                  <a:latin typeface="Times New Roman" pitchFamily="18" charset="0"/>
                  <a:ea typeface="黑体" pitchFamily="2" charset="-122"/>
                </a:rPr>
                <a:t>)</a:t>
              </a:r>
              <a:r>
                <a:rPr kumimoji="1" lang="en-US" altLang="zh-CN" sz="2600" dirty="0">
                  <a:solidFill>
                    <a:srgbClr val="000000"/>
                  </a:solidFill>
                  <a:latin typeface="Times New Roman" pitchFamily="18" charset="0"/>
                  <a:ea typeface="黑体" pitchFamily="2" charset="-122"/>
                </a:rPr>
                <a:t> </a:t>
              </a:r>
              <a:r>
                <a:rPr kumimoji="1" lang="en-US" altLang="zh-CN" sz="2600" b="0" i="1" dirty="0">
                  <a:solidFill>
                    <a:srgbClr val="000000"/>
                  </a:solidFill>
                  <a:latin typeface="Times New Roman" pitchFamily="18" charset="0"/>
                  <a:ea typeface="黑体" pitchFamily="2" charset="-122"/>
                </a:rPr>
                <a:t>p</a:t>
              </a:r>
              <a:r>
                <a:rPr kumimoji="1" lang="zh-CN" altLang="zh-CN" sz="2600" baseline="-25000" dirty="0">
                  <a:solidFill>
                    <a:srgbClr val="000000"/>
                  </a:solidFill>
                  <a:latin typeface="Times New Roman" pitchFamily="18" charset="0"/>
                  <a:ea typeface="黑体" pitchFamily="2" charset="-122"/>
                </a:rPr>
                <a:t>外</a:t>
              </a:r>
              <a:r>
                <a:rPr kumimoji="1" lang="en-US" altLang="zh-CN" sz="2600" b="0" dirty="0">
                  <a:solidFill>
                    <a:srgbClr val="000000"/>
                  </a:solidFill>
                  <a:latin typeface="Times New Roman" pitchFamily="18" charset="0"/>
                  <a:ea typeface="黑体" pitchFamily="2" charset="-122"/>
                </a:rPr>
                <a:t>=0</a:t>
              </a:r>
              <a:r>
                <a:rPr kumimoji="1" lang="en-US" altLang="zh-CN" sz="2600" dirty="0">
                  <a:solidFill>
                    <a:srgbClr val="000000"/>
                  </a:solidFill>
                  <a:latin typeface="Times New Roman" pitchFamily="18" charset="0"/>
                  <a:ea typeface="黑体" pitchFamily="2" charset="-122"/>
                </a:rPr>
                <a:t> </a:t>
              </a:r>
              <a:r>
                <a:rPr kumimoji="1" lang="zh-CN" altLang="en-US" sz="2600" dirty="0">
                  <a:solidFill>
                    <a:srgbClr val="000000"/>
                  </a:solidFill>
                  <a:latin typeface="Times New Roman" pitchFamily="18" charset="0"/>
                  <a:ea typeface="黑体" pitchFamily="2" charset="-122"/>
                </a:rPr>
                <a:t>。</a:t>
              </a:r>
            </a:p>
          </p:txBody>
        </p:sp>
      </p:grpSp>
      <p:grpSp>
        <p:nvGrpSpPr>
          <p:cNvPr id="3" name="组合 2">
            <a:extLst>
              <a:ext uri="{FF2B5EF4-FFF2-40B4-BE49-F238E27FC236}">
                <a16:creationId xmlns:a16="http://schemas.microsoft.com/office/drawing/2014/main" id="{BF4BC264-CB2B-4FD6-AB0C-663543351EE7}"/>
              </a:ext>
            </a:extLst>
          </p:cNvPr>
          <p:cNvGrpSpPr/>
          <p:nvPr/>
        </p:nvGrpSpPr>
        <p:grpSpPr>
          <a:xfrm>
            <a:off x="706438" y="4057650"/>
            <a:ext cx="5604757" cy="1111531"/>
            <a:chOff x="706438" y="3967338"/>
            <a:chExt cx="5604757" cy="1111531"/>
          </a:xfrm>
        </p:grpSpPr>
        <p:graphicFrame>
          <p:nvGraphicFramePr>
            <p:cNvPr id="28677" name="Object 16"/>
            <p:cNvGraphicFramePr>
              <a:graphicFrameLocks noChangeAspect="1"/>
            </p:cNvGraphicFramePr>
            <p:nvPr>
              <p:extLst>
                <p:ext uri="{D42A27DB-BD31-4B8C-83A1-F6EECF244321}">
                  <p14:modId xmlns:p14="http://schemas.microsoft.com/office/powerpoint/2010/main" val="1664706761"/>
                </p:ext>
              </p:extLst>
            </p:nvPr>
          </p:nvGraphicFramePr>
          <p:xfrm>
            <a:off x="1728788" y="3967338"/>
            <a:ext cx="4187825" cy="663575"/>
          </p:xfrm>
          <a:graphic>
            <a:graphicData uri="http://schemas.openxmlformats.org/presentationml/2006/ole">
              <mc:AlternateContent xmlns:mc="http://schemas.openxmlformats.org/markup-compatibility/2006">
                <mc:Choice xmlns:v="urn:schemas-microsoft-com:vml" Requires="v">
                  <p:oleObj spid="_x0000_s28675" name="Equation" r:id="rId5" imgW="2070000" imgH="330120" progId="Equation.DSMT4">
                    <p:embed/>
                  </p:oleObj>
                </mc:Choice>
                <mc:Fallback>
                  <p:oleObj name="Equation" r:id="rId5" imgW="2070000" imgH="330120" progId="Equation.DSMT4">
                    <p:embed/>
                    <p:pic>
                      <p:nvPicPr>
                        <p:cNvPr id="28677" name="Object 16"/>
                        <p:cNvPicPr>
                          <a:picLocks noChangeAspect="1" noChangeArrowheads="1"/>
                        </p:cNvPicPr>
                        <p:nvPr/>
                      </p:nvPicPr>
                      <p:blipFill>
                        <a:blip r:embed="rId6"/>
                        <a:srcRect/>
                        <a:stretch>
                          <a:fillRect/>
                        </a:stretch>
                      </p:blipFill>
                      <p:spPr bwMode="auto">
                        <a:xfrm>
                          <a:off x="1728788" y="3967338"/>
                          <a:ext cx="4187825"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8" name="Text Box 17"/>
            <p:cNvSpPr txBox="1">
              <a:spLocks noChangeArrowheads="1"/>
            </p:cNvSpPr>
            <p:nvPr/>
          </p:nvSpPr>
          <p:spPr bwMode="auto">
            <a:xfrm>
              <a:off x="706438" y="4003675"/>
              <a:ext cx="568325"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600">
                  <a:solidFill>
                    <a:srgbClr val="0000FF"/>
                  </a:solidFill>
                  <a:latin typeface="Times New Roman" pitchFamily="18" charset="0"/>
                </a:rPr>
                <a:t>(</a:t>
              </a:r>
              <a:r>
                <a:rPr kumimoji="1" lang="en-US" altLang="zh-CN" sz="2600" i="1">
                  <a:solidFill>
                    <a:srgbClr val="0000FF"/>
                  </a:solidFill>
                  <a:latin typeface="Times New Roman" pitchFamily="18" charset="0"/>
                </a:rPr>
                <a:t>b</a:t>
              </a:r>
              <a:r>
                <a:rPr kumimoji="1" lang="en-US" altLang="zh-CN" sz="2600">
                  <a:solidFill>
                    <a:srgbClr val="0000FF"/>
                  </a:solidFill>
                  <a:latin typeface="Times New Roman" pitchFamily="18" charset="0"/>
                </a:rPr>
                <a:t>)</a:t>
              </a:r>
              <a:endParaRPr kumimoji="1" lang="en-US" altLang="zh-CN" sz="2400">
                <a:latin typeface="Times New Roman" pitchFamily="18" charset="0"/>
              </a:endParaRPr>
            </a:p>
          </p:txBody>
        </p:sp>
        <p:sp>
          <p:nvSpPr>
            <p:cNvPr id="26" name="Text Box 28">
              <a:extLst>
                <a:ext uri="{FF2B5EF4-FFF2-40B4-BE49-F238E27FC236}">
                  <a16:creationId xmlns:a16="http://schemas.microsoft.com/office/drawing/2014/main" id="{79257254-ECAA-4CC2-9E42-DA7DD657136F}"/>
                </a:ext>
              </a:extLst>
            </p:cNvPr>
            <p:cNvSpPr txBox="1">
              <a:spLocks noChangeArrowheads="1"/>
            </p:cNvSpPr>
            <p:nvPr/>
          </p:nvSpPr>
          <p:spPr bwMode="auto">
            <a:xfrm>
              <a:off x="2470327" y="4502621"/>
              <a:ext cx="3840868" cy="57624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lnSpc>
                  <a:spcPct val="150000"/>
                </a:lnSpc>
                <a:spcBef>
                  <a:spcPct val="0"/>
                </a:spcBef>
                <a:buClrTx/>
                <a:buSzTx/>
                <a:buFontTx/>
                <a:buNone/>
              </a:pPr>
              <a:r>
                <a:rPr kumimoji="1" lang="en-US" altLang="zh-CN" sz="2400" b="0" i="1" dirty="0">
                  <a:solidFill>
                    <a:srgbClr val="000000"/>
                  </a:solidFill>
                  <a:latin typeface="Times New Roman" pitchFamily="18" charset="0"/>
                </a:rPr>
                <a:t>T</a:t>
              </a:r>
              <a:r>
                <a:rPr kumimoji="1" lang="en-US" altLang="zh-CN" sz="2400" b="0" baseline="-25000" dirty="0">
                  <a:solidFill>
                    <a:srgbClr val="000000"/>
                  </a:solidFill>
                  <a:latin typeface="Times New Roman" pitchFamily="18" charset="0"/>
                </a:rPr>
                <a:t>2</a:t>
              </a:r>
              <a:r>
                <a:rPr kumimoji="1" lang="en-US" altLang="zh-CN" sz="2400" b="0" dirty="0">
                  <a:solidFill>
                    <a:srgbClr val="000000"/>
                  </a:solidFill>
                  <a:latin typeface="Times New Roman" pitchFamily="18" charset="0"/>
                </a:rPr>
                <a:t>=174.8K</a:t>
              </a:r>
              <a:r>
                <a:rPr kumimoji="1" lang="zh-CN" altLang="en-US" sz="2400" b="0" dirty="0">
                  <a:solidFill>
                    <a:srgbClr val="000000"/>
                  </a:solidFill>
                  <a:latin typeface="Times New Roman" pitchFamily="18" charset="0"/>
                </a:rPr>
                <a:t>， </a:t>
              </a:r>
              <a:r>
                <a:rPr kumimoji="1" lang="en-US" altLang="zh-CN" sz="2400" b="0" i="1" dirty="0">
                  <a:solidFill>
                    <a:srgbClr val="000000"/>
                  </a:solidFill>
                  <a:latin typeface="Times New Roman" pitchFamily="18" charset="0"/>
                </a:rPr>
                <a:t>V</a:t>
              </a:r>
              <a:r>
                <a:rPr kumimoji="1" lang="en-US" altLang="zh-CN" sz="2400" b="0" baseline="-25000" dirty="0">
                  <a:solidFill>
                    <a:srgbClr val="000000"/>
                  </a:solidFill>
                  <a:latin typeface="Times New Roman" pitchFamily="18" charset="0"/>
                </a:rPr>
                <a:t>2</a:t>
              </a:r>
              <a:r>
                <a:rPr kumimoji="1" lang="en-US" altLang="zh-CN" sz="2400" b="0" dirty="0">
                  <a:solidFill>
                    <a:srgbClr val="000000"/>
                  </a:solidFill>
                  <a:latin typeface="Times New Roman" pitchFamily="18" charset="0"/>
                </a:rPr>
                <a:t> =63.99dm</a:t>
              </a:r>
              <a:r>
                <a:rPr kumimoji="1" lang="en-US" altLang="zh-CN" sz="2400" b="0" baseline="30000" dirty="0">
                  <a:solidFill>
                    <a:srgbClr val="000000"/>
                  </a:solidFill>
                  <a:latin typeface="Times New Roman" pitchFamily="18" charset="0"/>
                </a:rPr>
                <a:t>3 </a:t>
              </a:r>
              <a:endParaRPr kumimoji="1" lang="en-US" altLang="zh-CN" sz="2400" b="0" dirty="0">
                <a:solidFill>
                  <a:srgbClr val="000000"/>
                </a:solidFill>
                <a:latin typeface="Times New Roman" pitchFamily="18" charset="0"/>
              </a:endParaRPr>
            </a:p>
          </p:txBody>
        </p:sp>
      </p:grpSp>
      <p:grpSp>
        <p:nvGrpSpPr>
          <p:cNvPr id="2" name="组合 1">
            <a:extLst>
              <a:ext uri="{FF2B5EF4-FFF2-40B4-BE49-F238E27FC236}">
                <a16:creationId xmlns:a16="http://schemas.microsoft.com/office/drawing/2014/main" id="{C55D24D6-27A0-4351-BE70-655006731450}"/>
              </a:ext>
            </a:extLst>
          </p:cNvPr>
          <p:cNvGrpSpPr/>
          <p:nvPr/>
        </p:nvGrpSpPr>
        <p:grpSpPr>
          <a:xfrm>
            <a:off x="695590" y="2849563"/>
            <a:ext cx="5547871" cy="1079777"/>
            <a:chOff x="735013" y="5205607"/>
            <a:chExt cx="5547871" cy="1079777"/>
          </a:xfrm>
        </p:grpSpPr>
        <p:sp>
          <p:nvSpPr>
            <p:cNvPr id="28679" name="Text Box 18"/>
            <p:cNvSpPr txBox="1">
              <a:spLocks noChangeArrowheads="1"/>
            </p:cNvSpPr>
            <p:nvPr/>
          </p:nvSpPr>
          <p:spPr bwMode="auto">
            <a:xfrm>
              <a:off x="735013" y="5220186"/>
              <a:ext cx="568325"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600" dirty="0">
                  <a:solidFill>
                    <a:srgbClr val="0000FF"/>
                  </a:solidFill>
                  <a:latin typeface="Times New Roman" pitchFamily="18" charset="0"/>
                </a:rPr>
                <a:t>(</a:t>
              </a:r>
              <a:r>
                <a:rPr kumimoji="1" lang="en-US" altLang="zh-CN" sz="2600" i="1" dirty="0">
                  <a:solidFill>
                    <a:srgbClr val="0000FF"/>
                  </a:solidFill>
                  <a:latin typeface="Times New Roman" pitchFamily="18" charset="0"/>
                </a:rPr>
                <a:t>a</a:t>
              </a:r>
              <a:r>
                <a:rPr kumimoji="1" lang="en-US" altLang="zh-CN" sz="2600" dirty="0">
                  <a:solidFill>
                    <a:srgbClr val="0000FF"/>
                  </a:solidFill>
                  <a:latin typeface="Times New Roman" pitchFamily="18" charset="0"/>
                </a:rPr>
                <a:t>)</a:t>
              </a:r>
              <a:endParaRPr kumimoji="1" lang="en-US" altLang="zh-CN" sz="2400" dirty="0">
                <a:latin typeface="Times New Roman" pitchFamily="18" charset="0"/>
              </a:endParaRPr>
            </a:p>
          </p:txBody>
        </p:sp>
        <p:graphicFrame>
          <p:nvGraphicFramePr>
            <p:cNvPr id="28680" name="Object 19"/>
            <p:cNvGraphicFramePr>
              <a:graphicFrameLocks noChangeAspect="1"/>
            </p:cNvGraphicFramePr>
            <p:nvPr>
              <p:extLst>
                <p:ext uri="{D42A27DB-BD31-4B8C-83A1-F6EECF244321}">
                  <p14:modId xmlns:p14="http://schemas.microsoft.com/office/powerpoint/2010/main" val="3846369759"/>
                </p:ext>
              </p:extLst>
            </p:nvPr>
          </p:nvGraphicFramePr>
          <p:xfrm>
            <a:off x="1758686" y="5205607"/>
            <a:ext cx="2482850" cy="669925"/>
          </p:xfrm>
          <a:graphic>
            <a:graphicData uri="http://schemas.openxmlformats.org/presentationml/2006/ole">
              <mc:AlternateContent xmlns:mc="http://schemas.openxmlformats.org/markup-compatibility/2006">
                <mc:Choice xmlns:v="urn:schemas-microsoft-com:vml" Requires="v">
                  <p:oleObj spid="_x0000_s28676" name="Equation" r:id="rId7" imgW="1218960" imgH="330120" progId="Equation.DSMT4">
                    <p:embed/>
                  </p:oleObj>
                </mc:Choice>
                <mc:Fallback>
                  <p:oleObj name="Equation" r:id="rId7" imgW="1218960" imgH="330120" progId="Equation.DSMT4">
                    <p:embed/>
                    <p:pic>
                      <p:nvPicPr>
                        <p:cNvPr id="28680" name="Object 19"/>
                        <p:cNvPicPr>
                          <a:picLocks noChangeAspect="1" noChangeArrowheads="1"/>
                        </p:cNvPicPr>
                        <p:nvPr/>
                      </p:nvPicPr>
                      <p:blipFill>
                        <a:blip r:embed="rId8"/>
                        <a:srcRect/>
                        <a:stretch>
                          <a:fillRect/>
                        </a:stretch>
                      </p:blipFill>
                      <p:spPr bwMode="auto">
                        <a:xfrm>
                          <a:off x="1758686" y="5205607"/>
                          <a:ext cx="2482850"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Text Box 28">
              <a:extLst>
                <a:ext uri="{FF2B5EF4-FFF2-40B4-BE49-F238E27FC236}">
                  <a16:creationId xmlns:a16="http://schemas.microsoft.com/office/drawing/2014/main" id="{8217A8E2-D02D-46E1-BB5A-1B51EE35C4DB}"/>
                </a:ext>
              </a:extLst>
            </p:cNvPr>
            <p:cNvSpPr txBox="1">
              <a:spLocks noChangeArrowheads="1"/>
            </p:cNvSpPr>
            <p:nvPr/>
          </p:nvSpPr>
          <p:spPr bwMode="auto">
            <a:xfrm>
              <a:off x="2442016" y="5709136"/>
              <a:ext cx="3840868" cy="57624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lnSpc>
                  <a:spcPct val="150000"/>
                </a:lnSpc>
                <a:spcBef>
                  <a:spcPct val="0"/>
                </a:spcBef>
                <a:buClrTx/>
                <a:buSzTx/>
                <a:buFontTx/>
                <a:buNone/>
              </a:pPr>
              <a:r>
                <a:rPr kumimoji="1" lang="en-US" altLang="zh-CN" sz="2400" b="0" i="1" dirty="0">
                  <a:solidFill>
                    <a:srgbClr val="000000"/>
                  </a:solidFill>
                  <a:latin typeface="Times New Roman" pitchFamily="18" charset="0"/>
                </a:rPr>
                <a:t>T</a:t>
              </a:r>
              <a:r>
                <a:rPr kumimoji="1" lang="en-US" altLang="zh-CN" sz="2400" b="0" baseline="-25000" dirty="0">
                  <a:solidFill>
                    <a:srgbClr val="000000"/>
                  </a:solidFill>
                  <a:latin typeface="Times New Roman" pitchFamily="18" charset="0"/>
                </a:rPr>
                <a:t>2</a:t>
              </a:r>
              <a:r>
                <a:rPr kumimoji="1" lang="en-US" altLang="zh-CN" sz="2400" b="0" dirty="0">
                  <a:solidFill>
                    <a:srgbClr val="000000"/>
                  </a:solidFill>
                  <a:latin typeface="Times New Roman" pitchFamily="18" charset="0"/>
                </a:rPr>
                <a:t>=108.7K</a:t>
              </a:r>
              <a:r>
                <a:rPr kumimoji="1" lang="zh-CN" altLang="en-US" sz="2400" b="0" dirty="0">
                  <a:solidFill>
                    <a:srgbClr val="000000"/>
                  </a:solidFill>
                  <a:latin typeface="Times New Roman" pitchFamily="18" charset="0"/>
                </a:rPr>
                <a:t>， </a:t>
              </a:r>
              <a:r>
                <a:rPr kumimoji="1" lang="en-US" altLang="zh-CN" sz="2400" b="0" i="1" dirty="0">
                  <a:solidFill>
                    <a:srgbClr val="000000"/>
                  </a:solidFill>
                  <a:latin typeface="Times New Roman" pitchFamily="18" charset="0"/>
                </a:rPr>
                <a:t>V</a:t>
              </a:r>
              <a:r>
                <a:rPr kumimoji="1" lang="en-US" altLang="zh-CN" sz="2400" b="0" baseline="-25000" dirty="0">
                  <a:solidFill>
                    <a:srgbClr val="000000"/>
                  </a:solidFill>
                  <a:latin typeface="Times New Roman" pitchFamily="18" charset="0"/>
                </a:rPr>
                <a:t>2</a:t>
              </a:r>
              <a:r>
                <a:rPr kumimoji="1" lang="en-US" altLang="zh-CN" sz="2400" b="0" dirty="0">
                  <a:solidFill>
                    <a:srgbClr val="000000"/>
                  </a:solidFill>
                  <a:latin typeface="Times New Roman" pitchFamily="18" charset="0"/>
                </a:rPr>
                <a:t> =39.81dm</a:t>
              </a:r>
              <a:r>
                <a:rPr kumimoji="1" lang="en-US" altLang="zh-CN" sz="2400" b="0" baseline="30000" dirty="0">
                  <a:solidFill>
                    <a:srgbClr val="000000"/>
                  </a:solidFill>
                  <a:latin typeface="Times New Roman" pitchFamily="18" charset="0"/>
                </a:rPr>
                <a:t>3 </a:t>
              </a:r>
              <a:endParaRPr kumimoji="1" lang="en-US" altLang="zh-CN" sz="2400" b="0" dirty="0">
                <a:solidFill>
                  <a:srgbClr val="000000"/>
                </a:solidFill>
                <a:latin typeface="Times New Roman" pitchFamily="18" charset="0"/>
              </a:endParaRPr>
            </a:p>
          </p:txBody>
        </p:sp>
      </p:grpSp>
    </p:spTree>
  </p:cSld>
  <p:clrMapOvr>
    <a:masterClrMapping/>
  </p:clrMapOvr>
  <p:transition spd="slow">
    <p:blinds/>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66700" y="857250"/>
            <a:ext cx="86106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50000"/>
              </a:spcBef>
              <a:buClrTx/>
              <a:buSzTx/>
              <a:buFontTx/>
              <a:buNone/>
            </a:pPr>
            <a:r>
              <a:rPr kumimoji="1" lang="zh-CN" altLang="en-US" sz="2800">
                <a:solidFill>
                  <a:srgbClr val="000000"/>
                </a:solidFill>
                <a:latin typeface="Times New Roman" pitchFamily="18" charset="0"/>
              </a:rPr>
              <a:t>在右面理想气体的图上，有一条恒温可逆线，一条绝</a:t>
            </a:r>
          </a:p>
          <a:p>
            <a:pPr algn="just" eaLnBrk="1" hangingPunct="1">
              <a:spcBef>
                <a:spcPct val="50000"/>
              </a:spcBef>
              <a:buClrTx/>
              <a:buSzTx/>
              <a:buFontTx/>
              <a:buNone/>
            </a:pPr>
            <a:r>
              <a:rPr kumimoji="1" lang="zh-CN" altLang="en-US" sz="2800">
                <a:solidFill>
                  <a:srgbClr val="000000"/>
                </a:solidFill>
                <a:latin typeface="Times New Roman" pitchFamily="18" charset="0"/>
              </a:rPr>
              <a:t>热可逆线。其中恒温可逆线是 </a:t>
            </a:r>
            <a:r>
              <a:rPr kumimoji="1" lang="zh-CN" altLang="en-US" sz="2800" u="sng">
                <a:solidFill>
                  <a:srgbClr val="000000"/>
                </a:solidFill>
                <a:latin typeface="Times New Roman" pitchFamily="18" charset="0"/>
              </a:rPr>
              <a:t>            </a:t>
            </a:r>
            <a:r>
              <a:rPr kumimoji="1" lang="zh-CN" altLang="en-US" sz="2800">
                <a:solidFill>
                  <a:srgbClr val="000000"/>
                </a:solidFill>
                <a:latin typeface="Times New Roman" pitchFamily="18" charset="0"/>
              </a:rPr>
              <a:t>。</a:t>
            </a:r>
          </a:p>
        </p:txBody>
      </p:sp>
      <p:sp>
        <p:nvSpPr>
          <p:cNvPr id="29699" name="Rectangle 3"/>
          <p:cNvSpPr>
            <a:spLocks noChangeArrowheads="1"/>
          </p:cNvSpPr>
          <p:nvPr/>
        </p:nvSpPr>
        <p:spPr bwMode="auto">
          <a:xfrm>
            <a:off x="3895725" y="2709863"/>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aphicFrame>
        <p:nvGraphicFramePr>
          <p:cNvPr id="29700" name="Object 4"/>
          <p:cNvGraphicFramePr>
            <a:graphicFrameLocks noChangeAspect="1"/>
          </p:cNvGraphicFramePr>
          <p:nvPr/>
        </p:nvGraphicFramePr>
        <p:xfrm>
          <a:off x="5524500" y="2309813"/>
          <a:ext cx="3352800" cy="3049587"/>
        </p:xfrm>
        <a:graphic>
          <a:graphicData uri="http://schemas.openxmlformats.org/presentationml/2006/ole">
            <mc:AlternateContent xmlns:mc="http://schemas.openxmlformats.org/markup-compatibility/2006">
              <mc:Choice xmlns:v="urn:schemas-microsoft-com:vml" Requires="v">
                <p:oleObj spid="_x0000_s29698" r:id="rId3" imgW="914400" imgH="914400" progId="CorelDRAW.Graphic.6">
                  <p:embed/>
                </p:oleObj>
              </mc:Choice>
              <mc:Fallback>
                <p:oleObj r:id="rId3" imgW="914400" imgH="914400" progId="CorelDRAW.Graphic.6">
                  <p:embed/>
                  <p:pic>
                    <p:nvPicPr>
                      <p:cNvPr id="2970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4500" y="2309813"/>
                        <a:ext cx="3352800" cy="304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0773" name="Object 5"/>
          <p:cNvGraphicFramePr>
            <a:graphicFrameLocks noChangeAspect="1"/>
          </p:cNvGraphicFramePr>
          <p:nvPr>
            <p:extLst>
              <p:ext uri="{D42A27DB-BD31-4B8C-83A1-F6EECF244321}">
                <p14:modId xmlns:p14="http://schemas.microsoft.com/office/powerpoint/2010/main" val="1720068717"/>
              </p:ext>
            </p:extLst>
          </p:nvPr>
        </p:nvGraphicFramePr>
        <p:xfrm>
          <a:off x="371130" y="2997305"/>
          <a:ext cx="5334332" cy="3050967"/>
        </p:xfrm>
        <a:graphic>
          <a:graphicData uri="http://schemas.openxmlformats.org/presentationml/2006/ole">
            <mc:AlternateContent xmlns:mc="http://schemas.openxmlformats.org/markup-compatibility/2006">
              <mc:Choice xmlns:v="urn:schemas-microsoft-com:vml" Requires="v">
                <p:oleObj spid="_x0000_s29699" name="Equation" r:id="rId5" imgW="2577960" imgH="1473120" progId="Equation.DSMT4">
                  <p:embed/>
                </p:oleObj>
              </mc:Choice>
              <mc:Fallback>
                <p:oleObj name="Equation" r:id="rId5" imgW="2577960" imgH="1473120" progId="Equation.DSMT4">
                  <p:embed/>
                  <p:pic>
                    <p:nvPicPr>
                      <p:cNvPr id="160773" name="Object 5"/>
                      <p:cNvPicPr>
                        <a:picLocks noChangeAspect="1" noChangeArrowheads="1"/>
                      </p:cNvPicPr>
                      <p:nvPr/>
                    </p:nvPicPr>
                    <p:blipFill>
                      <a:blip r:embed="rId6"/>
                      <a:srcRect/>
                      <a:stretch>
                        <a:fillRect/>
                      </a:stretch>
                    </p:blipFill>
                    <p:spPr bwMode="auto">
                      <a:xfrm>
                        <a:off x="371130" y="2997305"/>
                        <a:ext cx="5334332" cy="30509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0774" name="Text Box 6"/>
          <p:cNvSpPr txBox="1">
            <a:spLocks noChangeArrowheads="1"/>
          </p:cNvSpPr>
          <p:nvPr/>
        </p:nvSpPr>
        <p:spPr bwMode="auto">
          <a:xfrm>
            <a:off x="5372100" y="14859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800">
                <a:solidFill>
                  <a:srgbClr val="FF0000"/>
                </a:solidFill>
                <a:latin typeface="Times New Roman" pitchFamily="18" charset="0"/>
              </a:rPr>
              <a: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60773"/>
                                        </p:tgtEl>
                                        <p:attrNameLst>
                                          <p:attrName>style.visibility</p:attrName>
                                        </p:attrNameLst>
                                      </p:cBhvr>
                                      <p:to>
                                        <p:strVal val="visible"/>
                                      </p:to>
                                    </p:set>
                                    <p:animEffect transition="in" filter="wipe(up)">
                                      <p:cBhvr>
                                        <p:cTn id="7" dur="500"/>
                                        <p:tgtEl>
                                          <p:spTgt spid="1607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60774"/>
                                        </p:tgtEl>
                                        <p:attrNameLst>
                                          <p:attrName>style.visibility</p:attrName>
                                        </p:attrNameLst>
                                      </p:cBhvr>
                                      <p:to>
                                        <p:strVal val="visible"/>
                                      </p:to>
                                    </p:set>
                                    <p:anim calcmode="lin" valueType="num">
                                      <p:cBhvr additive="base">
                                        <p:cTn id="12" dur="500" fill="hold"/>
                                        <p:tgtEl>
                                          <p:spTgt spid="160774"/>
                                        </p:tgtEl>
                                        <p:attrNameLst>
                                          <p:attrName>ppt_x</p:attrName>
                                        </p:attrNameLst>
                                      </p:cBhvr>
                                      <p:tavLst>
                                        <p:tav tm="0">
                                          <p:val>
                                            <p:strVal val="0-#ppt_w/2"/>
                                          </p:val>
                                        </p:tav>
                                        <p:tav tm="100000">
                                          <p:val>
                                            <p:strVal val="#ppt_x"/>
                                          </p:val>
                                        </p:tav>
                                      </p:tavLst>
                                    </p:anim>
                                    <p:anim calcmode="lin" valueType="num">
                                      <p:cBhvr additive="base">
                                        <p:cTn id="13" dur="500" fill="hold"/>
                                        <p:tgtEl>
                                          <p:spTgt spid="1607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4"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9101" name="Group 381"/>
          <p:cNvGraphicFramePr>
            <a:graphicFrameLocks noGrp="1"/>
          </p:cNvGraphicFramePr>
          <p:nvPr>
            <p:extLst>
              <p:ext uri="{D42A27DB-BD31-4B8C-83A1-F6EECF244321}">
                <p14:modId xmlns:p14="http://schemas.microsoft.com/office/powerpoint/2010/main" val="2994163856"/>
              </p:ext>
            </p:extLst>
          </p:nvPr>
        </p:nvGraphicFramePr>
        <p:xfrm>
          <a:off x="419100" y="895350"/>
          <a:ext cx="8288338" cy="5006976"/>
        </p:xfrm>
        <a:graphic>
          <a:graphicData uri="http://schemas.openxmlformats.org/drawingml/2006/table">
            <a:tbl>
              <a:tblPr/>
              <a:tblGrid>
                <a:gridCol w="9525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04950">
                  <a:extLst>
                    <a:ext uri="{9D8B030D-6E8A-4147-A177-3AD203B41FA5}">
                      <a16:colId xmlns:a16="http://schemas.microsoft.com/office/drawing/2014/main" val="20003"/>
                    </a:ext>
                  </a:extLst>
                </a:gridCol>
                <a:gridCol w="1438275">
                  <a:extLst>
                    <a:ext uri="{9D8B030D-6E8A-4147-A177-3AD203B41FA5}">
                      <a16:colId xmlns:a16="http://schemas.microsoft.com/office/drawing/2014/main" val="20004"/>
                    </a:ext>
                  </a:extLst>
                </a:gridCol>
                <a:gridCol w="1344613">
                  <a:extLst>
                    <a:ext uri="{9D8B030D-6E8A-4147-A177-3AD203B41FA5}">
                      <a16:colId xmlns:a16="http://schemas.microsoft.com/office/drawing/2014/main" val="20005"/>
                    </a:ext>
                  </a:extLst>
                </a:gridCol>
              </a:tblGrid>
              <a:tr h="476250">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1" i="0" u="none" strike="noStrike" cap="none" normalizeH="0" baseline="0" dirty="0">
                        <a:ln>
                          <a:noFill/>
                        </a:ln>
                        <a:solidFill>
                          <a:srgbClr val="00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1" u="none" strike="noStrike" cap="none" normalizeH="0" baseline="0" dirty="0">
                          <a:ln>
                            <a:noFill/>
                          </a:ln>
                          <a:solidFill>
                            <a:srgbClr val="000000"/>
                          </a:solidFill>
                          <a:effectLst/>
                          <a:latin typeface="Times New Roman" pitchFamily="18" charset="0"/>
                          <a:ea typeface="宋体" pitchFamily="2" charset="-122"/>
                        </a:rPr>
                        <a:t>W</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1" u="none" strike="noStrike" cap="none" normalizeH="0" baseline="0" dirty="0">
                          <a:ln>
                            <a:noFill/>
                          </a:ln>
                          <a:solidFill>
                            <a:srgbClr val="000000"/>
                          </a:solidFill>
                          <a:effectLst/>
                          <a:latin typeface="Times New Roman" pitchFamily="18" charset="0"/>
                          <a:ea typeface="宋体" pitchFamily="2" charset="-122"/>
                        </a:rPr>
                        <a:t>Q</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dirty="0">
                          <a:ln>
                            <a:noFill/>
                          </a:ln>
                          <a:solidFill>
                            <a:srgbClr val="000000"/>
                          </a:solidFill>
                          <a:effectLst/>
                          <a:latin typeface="Symbol" pitchFamily="18" charset="2"/>
                          <a:ea typeface="宋体" pitchFamily="2" charset="-122"/>
                        </a:rPr>
                        <a:t>D</a:t>
                      </a:r>
                      <a:r>
                        <a:rPr kumimoji="0" lang="en-US" altLang="zh-CN" sz="2400" b="0" i="1" u="none" strike="noStrike" cap="none" normalizeH="0" baseline="0" dirty="0">
                          <a:ln>
                            <a:noFill/>
                          </a:ln>
                          <a:solidFill>
                            <a:srgbClr val="000000"/>
                          </a:solidFill>
                          <a:effectLst/>
                          <a:latin typeface="Times New Roman" pitchFamily="18" charset="0"/>
                          <a:ea typeface="宋体" pitchFamily="2" charset="-122"/>
                        </a:rPr>
                        <a:t>U</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dirty="0">
                          <a:ln>
                            <a:noFill/>
                          </a:ln>
                          <a:solidFill>
                            <a:srgbClr val="000000"/>
                          </a:solidFill>
                          <a:effectLst/>
                          <a:latin typeface="Symbol" pitchFamily="18" charset="2"/>
                          <a:ea typeface="宋体" pitchFamily="2" charset="-122"/>
                        </a:rPr>
                        <a:t>D</a:t>
                      </a:r>
                      <a:r>
                        <a:rPr kumimoji="0" lang="en-US" altLang="zh-CN" sz="2400" b="0" i="1" u="none" strike="noStrike" cap="none" normalizeH="0" baseline="0" dirty="0">
                          <a:ln>
                            <a:noFill/>
                          </a:ln>
                          <a:solidFill>
                            <a:srgbClr val="000000"/>
                          </a:solidFill>
                          <a:effectLst/>
                          <a:latin typeface="Times New Roman" pitchFamily="18" charset="0"/>
                          <a:ea typeface="宋体" pitchFamily="2" charset="-122"/>
                        </a:rPr>
                        <a:t>T</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23900">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1" u="none" strike="noStrike" cap="none" normalizeH="0" baseline="0" dirty="0">
                          <a:ln>
                            <a:noFill/>
                          </a:ln>
                          <a:solidFill>
                            <a:srgbClr val="000000"/>
                          </a:solidFill>
                          <a:effectLst/>
                          <a:latin typeface="Times New Roman" pitchFamily="18" charset="0"/>
                          <a:ea typeface="宋体" pitchFamily="2" charset="-122"/>
                        </a:rPr>
                        <a:t>p</a:t>
                      </a:r>
                      <a:r>
                        <a:rPr kumimoji="0" lang="zh-CN" altLang="en-US" sz="2400" b="1" i="0" u="none" strike="noStrike" cap="none" normalizeH="0" baseline="-25000" dirty="0">
                          <a:ln>
                            <a:noFill/>
                          </a:ln>
                          <a:solidFill>
                            <a:srgbClr val="000000"/>
                          </a:solidFill>
                          <a:effectLst/>
                          <a:latin typeface="Times New Roman" pitchFamily="18" charset="0"/>
                          <a:ea typeface="宋体" pitchFamily="2" charset="-122"/>
                        </a:rPr>
                        <a:t>外</a:t>
                      </a:r>
                      <a:r>
                        <a:rPr kumimoji="0" lang="en-US" altLang="zh-CN" sz="2400" b="0" i="0" u="none" strike="noStrike" cap="none" normalizeH="0" baseline="0" dirty="0">
                          <a:ln>
                            <a:noFill/>
                          </a:ln>
                          <a:solidFill>
                            <a:srgbClr val="000000"/>
                          </a:solidFill>
                          <a:effectLst/>
                          <a:latin typeface="Times New Roman" pitchFamily="18" charset="0"/>
                          <a:ea typeface="宋体" pitchFamily="2" charset="-122"/>
                        </a:rPr>
                        <a:t>=0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dirty="0">
                          <a:ln>
                            <a:noFill/>
                          </a:ln>
                          <a:solidFill>
                            <a:srgbClr val="000000"/>
                          </a:solidFill>
                          <a:effectLst/>
                          <a:latin typeface="Times New Roman" pitchFamily="18" charset="0"/>
                          <a:ea typeface="宋体" pitchFamily="2" charset="-122"/>
                        </a:rPr>
                        <a:t>恒温过程</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1" i="0" u="none" strike="noStrike" cap="none" normalizeH="0" baseline="0" dirty="0">
                        <a:ln>
                          <a:noFill/>
                        </a:ln>
                        <a:solidFill>
                          <a:srgbClr val="00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1"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1"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1"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105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a:ln>
                            <a:noFill/>
                          </a:ln>
                          <a:solidFill>
                            <a:srgbClr val="000000"/>
                          </a:solidFill>
                          <a:effectLst/>
                          <a:latin typeface="Times New Roman" pitchFamily="18" charset="0"/>
                          <a:ea typeface="宋体" pitchFamily="2" charset="-122"/>
                        </a:rPr>
                        <a:t>绝热过程</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1"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1"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1"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1" i="0" u="none" strike="noStrike" cap="none" normalizeH="0" baseline="0" dirty="0">
                        <a:ln>
                          <a:noFill/>
                        </a:ln>
                        <a:solidFill>
                          <a:srgbClr val="00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55650">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1" u="none" strike="noStrike" cap="none" normalizeH="0" baseline="0" dirty="0">
                          <a:ln>
                            <a:noFill/>
                          </a:ln>
                          <a:solidFill>
                            <a:srgbClr val="000000"/>
                          </a:solidFill>
                          <a:effectLst/>
                          <a:latin typeface="Times New Roman" pitchFamily="18" charset="0"/>
                          <a:ea typeface="宋体" pitchFamily="2" charset="-122"/>
                        </a:rPr>
                        <a:t>p</a:t>
                      </a:r>
                      <a:r>
                        <a:rPr kumimoji="0" lang="zh-CN" altLang="en-US" sz="2400" b="1" i="0" u="none" strike="noStrike" cap="none" normalizeH="0" baseline="-25000" dirty="0">
                          <a:ln>
                            <a:noFill/>
                          </a:ln>
                          <a:solidFill>
                            <a:srgbClr val="000000"/>
                          </a:solidFill>
                          <a:effectLst/>
                          <a:latin typeface="Times New Roman" pitchFamily="18" charset="0"/>
                          <a:ea typeface="宋体" pitchFamily="2" charset="-122"/>
                        </a:rPr>
                        <a:t>外</a:t>
                      </a:r>
                      <a:r>
                        <a:rPr kumimoji="0" lang="en-US" altLang="zh-CN" sz="2400" b="0" i="0" u="none" strike="noStrike" cap="none" normalizeH="0" baseline="0" dirty="0">
                          <a:ln>
                            <a:noFill/>
                          </a:ln>
                          <a:solidFill>
                            <a:srgbClr val="000000"/>
                          </a:solidFill>
                          <a:effectLst/>
                          <a:latin typeface="Times New Roman" pitchFamily="18" charset="0"/>
                          <a:ea typeface="宋体" pitchFamily="2" charset="-122"/>
                        </a:rPr>
                        <a:t>=</a:t>
                      </a:r>
                      <a:r>
                        <a:rPr kumimoji="0" lang="zh-CN" altLang="en-US" sz="2400" b="1" i="0" u="none" strike="noStrike" cap="none" normalizeH="0" baseline="0" dirty="0">
                          <a:ln>
                            <a:noFill/>
                          </a:ln>
                          <a:solidFill>
                            <a:srgbClr val="000000"/>
                          </a:solidFill>
                          <a:effectLst/>
                          <a:latin typeface="Times New Roman" pitchFamily="18" charset="0"/>
                          <a:ea typeface="宋体" pitchFamily="2" charset="-122"/>
                        </a:rPr>
                        <a:t>常数</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a:ln>
                            <a:noFill/>
                          </a:ln>
                          <a:solidFill>
                            <a:srgbClr val="000000"/>
                          </a:solidFill>
                          <a:effectLst/>
                          <a:latin typeface="Times New Roman" pitchFamily="18" charset="0"/>
                          <a:ea typeface="宋体" pitchFamily="2" charset="-122"/>
                        </a:rPr>
                        <a:t>恒温过程</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1"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1"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1"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1"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406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a:ln>
                            <a:noFill/>
                          </a:ln>
                          <a:solidFill>
                            <a:srgbClr val="000000"/>
                          </a:solidFill>
                          <a:effectLst/>
                          <a:latin typeface="Times New Roman" pitchFamily="18" charset="0"/>
                          <a:ea typeface="宋体" pitchFamily="2" charset="-122"/>
                        </a:rPr>
                        <a:t>绝热过程</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1"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1"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1"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1"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52475">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1" u="none" strike="noStrike" cap="none" normalizeH="0" baseline="0" dirty="0">
                          <a:ln>
                            <a:noFill/>
                          </a:ln>
                          <a:solidFill>
                            <a:srgbClr val="000000"/>
                          </a:solidFill>
                          <a:effectLst/>
                          <a:latin typeface="Times New Roman" pitchFamily="18" charset="0"/>
                          <a:ea typeface="宋体" pitchFamily="2" charset="-122"/>
                        </a:rPr>
                        <a:t>p</a:t>
                      </a:r>
                      <a:r>
                        <a:rPr kumimoji="0" lang="zh-CN" altLang="en-US" sz="2400" b="1" i="0" u="none" strike="noStrike" cap="none" normalizeH="0" baseline="-25000" dirty="0">
                          <a:ln>
                            <a:noFill/>
                          </a:ln>
                          <a:solidFill>
                            <a:srgbClr val="000000"/>
                          </a:solidFill>
                          <a:effectLst/>
                          <a:latin typeface="Times New Roman" pitchFamily="18" charset="0"/>
                          <a:ea typeface="宋体" pitchFamily="2" charset="-122"/>
                        </a:rPr>
                        <a:t>外</a:t>
                      </a:r>
                      <a:r>
                        <a:rPr kumimoji="0" lang="en-US" altLang="zh-CN" sz="2400" b="0" i="0" u="none" strike="noStrike" cap="none" normalizeH="0" baseline="0" dirty="0">
                          <a:ln>
                            <a:noFill/>
                          </a:ln>
                          <a:solidFill>
                            <a:srgbClr val="000000"/>
                          </a:solidFill>
                          <a:effectLst/>
                          <a:latin typeface="Times New Roman" pitchFamily="18" charset="0"/>
                          <a:ea typeface="宋体" pitchFamily="2" charset="-122"/>
                        </a:rPr>
                        <a:t>=</a:t>
                      </a:r>
                      <a:r>
                        <a:rPr kumimoji="0" lang="en-US" altLang="zh-CN" sz="2400" b="0" i="1" u="none" strike="noStrike" cap="none" normalizeH="0" baseline="0" dirty="0">
                          <a:ln>
                            <a:noFill/>
                          </a:ln>
                          <a:solidFill>
                            <a:srgbClr val="000000"/>
                          </a:solidFill>
                          <a:effectLst/>
                          <a:latin typeface="Times New Roman" pitchFamily="18" charset="0"/>
                          <a:ea typeface="宋体" pitchFamily="2" charset="-122"/>
                        </a:rPr>
                        <a:t>p</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a:ln>
                            <a:noFill/>
                          </a:ln>
                          <a:solidFill>
                            <a:srgbClr val="000000"/>
                          </a:solidFill>
                          <a:effectLst/>
                          <a:latin typeface="Times New Roman" pitchFamily="18" charset="0"/>
                          <a:ea typeface="宋体" pitchFamily="2" charset="-122"/>
                        </a:rPr>
                        <a:t>恒温过程</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1"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1"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1"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1"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6358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a:ln>
                            <a:noFill/>
                          </a:ln>
                          <a:solidFill>
                            <a:srgbClr val="000000"/>
                          </a:solidFill>
                          <a:effectLst/>
                          <a:latin typeface="Times New Roman" pitchFamily="18" charset="0"/>
                          <a:ea typeface="宋体" pitchFamily="2" charset="-122"/>
                        </a:rPr>
                        <a:t>绝热过程</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1"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1"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1"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1" i="0" u="none" strike="noStrike" cap="none" normalizeH="0" baseline="0" dirty="0">
                        <a:ln>
                          <a:noFill/>
                        </a:ln>
                        <a:solidFill>
                          <a:srgbClr val="00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159104" name="Object 384"/>
          <p:cNvGraphicFramePr>
            <a:graphicFrameLocks noChangeAspect="1"/>
          </p:cNvGraphicFramePr>
          <p:nvPr>
            <p:extLst>
              <p:ext uri="{D42A27DB-BD31-4B8C-83A1-F6EECF244321}">
                <p14:modId xmlns:p14="http://schemas.microsoft.com/office/powerpoint/2010/main" val="3004196315"/>
              </p:ext>
            </p:extLst>
          </p:nvPr>
        </p:nvGraphicFramePr>
        <p:xfrm>
          <a:off x="3033713" y="3014663"/>
          <a:ext cx="1244600" cy="563562"/>
        </p:xfrm>
        <a:graphic>
          <a:graphicData uri="http://schemas.openxmlformats.org/presentationml/2006/ole">
            <mc:AlternateContent xmlns:mc="http://schemas.openxmlformats.org/markup-compatibility/2006">
              <mc:Choice xmlns:v="urn:schemas-microsoft-com:vml" Requires="v">
                <p:oleObj spid="_x0000_s30722" name="Equation" r:id="rId3" imgW="533160" imgH="241200" progId="Equation.DSMT4">
                  <p:embed/>
                </p:oleObj>
              </mc:Choice>
              <mc:Fallback>
                <p:oleObj name="Equation" r:id="rId3" imgW="533160" imgH="241200" progId="Equation.DSMT4">
                  <p:embed/>
                  <p:pic>
                    <p:nvPicPr>
                      <p:cNvPr id="159104" name="Object 384"/>
                      <p:cNvPicPr>
                        <a:picLocks noChangeAspect="1" noChangeArrowheads="1"/>
                      </p:cNvPicPr>
                      <p:nvPr/>
                    </p:nvPicPr>
                    <p:blipFill>
                      <a:blip r:embed="rId4"/>
                      <a:srcRect/>
                      <a:stretch>
                        <a:fillRect/>
                      </a:stretch>
                    </p:blipFill>
                    <p:spPr bwMode="auto">
                      <a:xfrm>
                        <a:off x="3033713" y="3014663"/>
                        <a:ext cx="1244600"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9105" name="Object 385"/>
          <p:cNvGraphicFramePr>
            <a:graphicFrameLocks noChangeAspect="1"/>
          </p:cNvGraphicFramePr>
          <p:nvPr>
            <p:extLst>
              <p:ext uri="{D42A27DB-BD31-4B8C-83A1-F6EECF244321}">
                <p14:modId xmlns:p14="http://schemas.microsoft.com/office/powerpoint/2010/main" val="4205105297"/>
              </p:ext>
            </p:extLst>
          </p:nvPr>
        </p:nvGraphicFramePr>
        <p:xfrm>
          <a:off x="3033713" y="3738563"/>
          <a:ext cx="1244600" cy="563562"/>
        </p:xfrm>
        <a:graphic>
          <a:graphicData uri="http://schemas.openxmlformats.org/presentationml/2006/ole">
            <mc:AlternateContent xmlns:mc="http://schemas.openxmlformats.org/markup-compatibility/2006">
              <mc:Choice xmlns:v="urn:schemas-microsoft-com:vml" Requires="v">
                <p:oleObj spid="_x0000_s30723" name="Equation" r:id="rId5" imgW="533160" imgH="241200" progId="Equation.DSMT4">
                  <p:embed/>
                </p:oleObj>
              </mc:Choice>
              <mc:Fallback>
                <p:oleObj name="Equation" r:id="rId5" imgW="533160" imgH="241200" progId="Equation.DSMT4">
                  <p:embed/>
                  <p:pic>
                    <p:nvPicPr>
                      <p:cNvPr id="159105" name="Object 385"/>
                      <p:cNvPicPr>
                        <a:picLocks noChangeAspect="1" noChangeArrowheads="1"/>
                      </p:cNvPicPr>
                      <p:nvPr/>
                    </p:nvPicPr>
                    <p:blipFill>
                      <a:blip r:embed="rId6"/>
                      <a:srcRect/>
                      <a:stretch>
                        <a:fillRect/>
                      </a:stretch>
                    </p:blipFill>
                    <p:spPr bwMode="auto">
                      <a:xfrm>
                        <a:off x="3033713" y="3738563"/>
                        <a:ext cx="1244600"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9106" name="Object 386"/>
          <p:cNvGraphicFramePr>
            <a:graphicFrameLocks noChangeAspect="1"/>
          </p:cNvGraphicFramePr>
          <p:nvPr>
            <p:extLst>
              <p:ext uri="{D42A27DB-BD31-4B8C-83A1-F6EECF244321}">
                <p14:modId xmlns:p14="http://schemas.microsoft.com/office/powerpoint/2010/main" val="1234077550"/>
              </p:ext>
            </p:extLst>
          </p:nvPr>
        </p:nvGraphicFramePr>
        <p:xfrm>
          <a:off x="6062663" y="3738563"/>
          <a:ext cx="1246187" cy="563562"/>
        </p:xfrm>
        <a:graphic>
          <a:graphicData uri="http://schemas.openxmlformats.org/presentationml/2006/ole">
            <mc:AlternateContent xmlns:mc="http://schemas.openxmlformats.org/markup-compatibility/2006">
              <mc:Choice xmlns:v="urn:schemas-microsoft-com:vml" Requires="v">
                <p:oleObj spid="_x0000_s30724" name="Equation" r:id="rId7" imgW="533160" imgH="241200" progId="Equation.DSMT4">
                  <p:embed/>
                </p:oleObj>
              </mc:Choice>
              <mc:Fallback>
                <p:oleObj name="Equation" r:id="rId7" imgW="533160" imgH="241200" progId="Equation.DSMT4">
                  <p:embed/>
                  <p:pic>
                    <p:nvPicPr>
                      <p:cNvPr id="159106" name="Object 386"/>
                      <p:cNvPicPr>
                        <a:picLocks noChangeAspect="1" noChangeArrowheads="1"/>
                      </p:cNvPicPr>
                      <p:nvPr/>
                    </p:nvPicPr>
                    <p:blipFill>
                      <a:blip r:embed="rId8"/>
                      <a:srcRect/>
                      <a:stretch>
                        <a:fillRect/>
                      </a:stretch>
                    </p:blipFill>
                    <p:spPr bwMode="auto">
                      <a:xfrm>
                        <a:off x="6062663" y="3738563"/>
                        <a:ext cx="1246187"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79" name="Line 388"/>
          <p:cNvSpPr>
            <a:spLocks noChangeShapeType="1"/>
          </p:cNvSpPr>
          <p:nvPr/>
        </p:nvSpPr>
        <p:spPr bwMode="auto">
          <a:xfrm flipV="1">
            <a:off x="4419600" y="1371600"/>
            <a:ext cx="1504950" cy="7239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80" name="Line 389"/>
          <p:cNvSpPr>
            <a:spLocks noChangeShapeType="1"/>
          </p:cNvSpPr>
          <p:nvPr/>
        </p:nvSpPr>
        <p:spPr bwMode="auto">
          <a:xfrm flipV="1">
            <a:off x="5924550" y="1390650"/>
            <a:ext cx="1428750" cy="70485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81" name="Line 390"/>
          <p:cNvSpPr>
            <a:spLocks noChangeShapeType="1"/>
          </p:cNvSpPr>
          <p:nvPr/>
        </p:nvSpPr>
        <p:spPr bwMode="auto">
          <a:xfrm flipV="1">
            <a:off x="7353300" y="2095500"/>
            <a:ext cx="1352550" cy="78105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82" name="Line 391"/>
          <p:cNvSpPr>
            <a:spLocks noChangeShapeType="1"/>
          </p:cNvSpPr>
          <p:nvPr/>
        </p:nvSpPr>
        <p:spPr bwMode="auto">
          <a:xfrm flipV="1">
            <a:off x="4419600" y="2876550"/>
            <a:ext cx="1504950" cy="762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83" name="Line 392"/>
          <p:cNvSpPr>
            <a:spLocks noChangeShapeType="1"/>
          </p:cNvSpPr>
          <p:nvPr/>
        </p:nvSpPr>
        <p:spPr bwMode="auto">
          <a:xfrm flipV="1">
            <a:off x="5924550" y="2876550"/>
            <a:ext cx="1428750" cy="78105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84" name="Line 393"/>
          <p:cNvSpPr>
            <a:spLocks noChangeShapeType="1"/>
          </p:cNvSpPr>
          <p:nvPr/>
        </p:nvSpPr>
        <p:spPr bwMode="auto">
          <a:xfrm flipV="1">
            <a:off x="7353300" y="3638550"/>
            <a:ext cx="1352550" cy="74295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85" name="Line 395"/>
          <p:cNvSpPr>
            <a:spLocks noChangeShapeType="1"/>
          </p:cNvSpPr>
          <p:nvPr/>
        </p:nvSpPr>
        <p:spPr bwMode="auto">
          <a:xfrm flipV="1">
            <a:off x="2895600" y="4381500"/>
            <a:ext cx="1524000" cy="762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86" name="Line 396"/>
          <p:cNvSpPr>
            <a:spLocks noChangeShapeType="1"/>
          </p:cNvSpPr>
          <p:nvPr/>
        </p:nvSpPr>
        <p:spPr bwMode="auto">
          <a:xfrm flipV="1">
            <a:off x="2895600" y="5143500"/>
            <a:ext cx="1524000" cy="762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87" name="Line 397"/>
          <p:cNvSpPr>
            <a:spLocks noChangeShapeType="1"/>
          </p:cNvSpPr>
          <p:nvPr/>
        </p:nvSpPr>
        <p:spPr bwMode="auto">
          <a:xfrm flipV="1">
            <a:off x="4419600" y="4381500"/>
            <a:ext cx="1504950" cy="762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88" name="Line 398"/>
          <p:cNvSpPr>
            <a:spLocks noChangeShapeType="1"/>
          </p:cNvSpPr>
          <p:nvPr/>
        </p:nvSpPr>
        <p:spPr bwMode="auto">
          <a:xfrm flipV="1">
            <a:off x="5943600" y="4381500"/>
            <a:ext cx="1409700" cy="762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89" name="Line 399"/>
          <p:cNvSpPr>
            <a:spLocks noChangeShapeType="1"/>
          </p:cNvSpPr>
          <p:nvPr/>
        </p:nvSpPr>
        <p:spPr bwMode="auto">
          <a:xfrm flipV="1">
            <a:off x="5924550" y="5143500"/>
            <a:ext cx="1428750" cy="762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90" name="Line 400"/>
          <p:cNvSpPr>
            <a:spLocks noChangeShapeType="1"/>
          </p:cNvSpPr>
          <p:nvPr/>
        </p:nvSpPr>
        <p:spPr bwMode="auto">
          <a:xfrm flipV="1">
            <a:off x="7353300" y="5143500"/>
            <a:ext cx="1352550" cy="762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9121" name="Text Box 401"/>
          <p:cNvSpPr txBox="1">
            <a:spLocks noChangeArrowheads="1"/>
          </p:cNvSpPr>
          <p:nvPr/>
        </p:nvSpPr>
        <p:spPr bwMode="auto">
          <a:xfrm>
            <a:off x="3448050" y="154305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400" b="0" dirty="0">
                <a:solidFill>
                  <a:srgbClr val="000000"/>
                </a:solidFill>
                <a:latin typeface="Times New Roman" pitchFamily="18" charset="0"/>
              </a:rPr>
              <a:t>0</a:t>
            </a:r>
          </a:p>
        </p:txBody>
      </p:sp>
      <p:sp>
        <p:nvSpPr>
          <p:cNvPr id="159122" name="Text Box 402"/>
          <p:cNvSpPr txBox="1">
            <a:spLocks noChangeArrowheads="1"/>
          </p:cNvSpPr>
          <p:nvPr/>
        </p:nvSpPr>
        <p:spPr bwMode="auto">
          <a:xfrm>
            <a:off x="7848600" y="1524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400" b="0">
                <a:solidFill>
                  <a:srgbClr val="000000"/>
                </a:solidFill>
                <a:latin typeface="Times New Roman" pitchFamily="18" charset="0"/>
              </a:rPr>
              <a:t>0</a:t>
            </a:r>
          </a:p>
        </p:txBody>
      </p:sp>
      <p:sp>
        <p:nvSpPr>
          <p:cNvPr id="159123" name="Text Box 403"/>
          <p:cNvSpPr txBox="1">
            <a:spLocks noChangeArrowheads="1"/>
          </p:cNvSpPr>
          <p:nvPr/>
        </p:nvSpPr>
        <p:spPr bwMode="auto">
          <a:xfrm>
            <a:off x="3486150" y="22479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400" b="0" dirty="0">
                <a:solidFill>
                  <a:srgbClr val="000000"/>
                </a:solidFill>
                <a:latin typeface="Times New Roman" pitchFamily="18" charset="0"/>
              </a:rPr>
              <a:t>0</a:t>
            </a:r>
          </a:p>
        </p:txBody>
      </p:sp>
      <p:sp>
        <p:nvSpPr>
          <p:cNvPr id="159124" name="Text Box 404"/>
          <p:cNvSpPr txBox="1">
            <a:spLocks noChangeArrowheads="1"/>
          </p:cNvSpPr>
          <p:nvPr/>
        </p:nvSpPr>
        <p:spPr bwMode="auto">
          <a:xfrm>
            <a:off x="4933950" y="2286000"/>
            <a:ext cx="41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400" b="0">
                <a:solidFill>
                  <a:srgbClr val="000000"/>
                </a:solidFill>
                <a:latin typeface="Times New Roman" pitchFamily="18" charset="0"/>
              </a:rPr>
              <a:t>0</a:t>
            </a:r>
          </a:p>
        </p:txBody>
      </p:sp>
      <p:sp>
        <p:nvSpPr>
          <p:cNvPr id="159125" name="Text Box 405"/>
          <p:cNvSpPr txBox="1">
            <a:spLocks noChangeArrowheads="1"/>
          </p:cNvSpPr>
          <p:nvPr/>
        </p:nvSpPr>
        <p:spPr bwMode="auto">
          <a:xfrm>
            <a:off x="6477000" y="226695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400" b="0">
                <a:solidFill>
                  <a:srgbClr val="000000"/>
                </a:solidFill>
                <a:latin typeface="Times New Roman" pitchFamily="18" charset="0"/>
              </a:rPr>
              <a:t>0</a:t>
            </a:r>
          </a:p>
        </p:txBody>
      </p:sp>
      <p:sp>
        <p:nvSpPr>
          <p:cNvPr id="159126" name="Text Box 406"/>
          <p:cNvSpPr txBox="1">
            <a:spLocks noChangeArrowheads="1"/>
          </p:cNvSpPr>
          <p:nvPr/>
        </p:nvSpPr>
        <p:spPr bwMode="auto">
          <a:xfrm>
            <a:off x="7829550" y="3048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400" b="0">
                <a:solidFill>
                  <a:srgbClr val="000000"/>
                </a:solidFill>
                <a:latin typeface="Times New Roman" pitchFamily="18" charset="0"/>
              </a:rPr>
              <a:t>0</a:t>
            </a:r>
          </a:p>
        </p:txBody>
      </p:sp>
      <p:sp>
        <p:nvSpPr>
          <p:cNvPr id="159127" name="Text Box 407"/>
          <p:cNvSpPr txBox="1">
            <a:spLocks noChangeArrowheads="1"/>
          </p:cNvSpPr>
          <p:nvPr/>
        </p:nvSpPr>
        <p:spPr bwMode="auto">
          <a:xfrm>
            <a:off x="4953000" y="3810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400" b="0">
                <a:solidFill>
                  <a:srgbClr val="000000"/>
                </a:solidFill>
                <a:latin typeface="Times New Roman" pitchFamily="18" charset="0"/>
              </a:rPr>
              <a:t>0</a:t>
            </a:r>
          </a:p>
        </p:txBody>
      </p:sp>
      <p:sp>
        <p:nvSpPr>
          <p:cNvPr id="159128" name="Text Box 408"/>
          <p:cNvSpPr txBox="1">
            <a:spLocks noChangeArrowheads="1"/>
          </p:cNvSpPr>
          <p:nvPr/>
        </p:nvSpPr>
        <p:spPr bwMode="auto">
          <a:xfrm>
            <a:off x="7829550" y="455295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400" b="0">
                <a:solidFill>
                  <a:srgbClr val="000000"/>
                </a:solidFill>
                <a:latin typeface="Times New Roman" pitchFamily="18" charset="0"/>
              </a:rPr>
              <a:t>0</a:t>
            </a:r>
          </a:p>
        </p:txBody>
      </p:sp>
      <p:sp>
        <p:nvSpPr>
          <p:cNvPr id="159129" name="Text Box 409"/>
          <p:cNvSpPr txBox="1">
            <a:spLocks noChangeArrowheads="1"/>
          </p:cNvSpPr>
          <p:nvPr/>
        </p:nvSpPr>
        <p:spPr bwMode="auto">
          <a:xfrm>
            <a:off x="4933950" y="531495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400" b="0">
                <a:solidFill>
                  <a:srgbClr val="000000"/>
                </a:solidFill>
                <a:latin typeface="Times New Roman" pitchFamily="18" charset="0"/>
              </a:rPr>
              <a:t>0</a:t>
            </a:r>
          </a:p>
        </p:txBody>
      </p:sp>
      <p:sp>
        <p:nvSpPr>
          <p:cNvPr id="2" name="文本框 1">
            <a:extLst>
              <a:ext uri="{FF2B5EF4-FFF2-40B4-BE49-F238E27FC236}">
                <a16:creationId xmlns:a16="http://schemas.microsoft.com/office/drawing/2014/main" id="{5F22659C-D7D5-4E65-B82B-6CE5F8C7DED1}"/>
              </a:ext>
            </a:extLst>
          </p:cNvPr>
          <p:cNvSpPr txBox="1"/>
          <p:nvPr/>
        </p:nvSpPr>
        <p:spPr>
          <a:xfrm>
            <a:off x="417512" y="5998517"/>
            <a:ext cx="8288338" cy="461665"/>
          </a:xfrm>
          <a:prstGeom prst="rect">
            <a:avLst/>
          </a:prstGeom>
          <a:noFill/>
        </p:spPr>
        <p:txBody>
          <a:bodyPr wrap="square" rtlCol="0">
            <a:spAutoFit/>
          </a:bodyPr>
          <a:lstStyle/>
          <a:p>
            <a:pPr algn="l"/>
            <a:r>
              <a:rPr lang="zh-CN" altLang="en-US" sz="2400" dirty="0"/>
              <a:t>斜线划去部分表示需要用实际物系的状态方程计算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1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1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91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912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912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5910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912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5910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5912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15910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5912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59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121" grpId="0" autoUpdateAnimBg="0"/>
      <p:bldP spid="159122" grpId="0" autoUpdateAnimBg="0"/>
      <p:bldP spid="159123" grpId="0" autoUpdateAnimBg="0"/>
      <p:bldP spid="159124" grpId="0" autoUpdateAnimBg="0"/>
      <p:bldP spid="159125" grpId="0" autoUpdateAnimBg="0"/>
      <p:bldP spid="159126" grpId="0" autoUpdateAnimBg="0"/>
      <p:bldP spid="159127" grpId="0" autoUpdateAnimBg="0"/>
      <p:bldP spid="159128" grpId="0" autoUpdateAnimBg="0"/>
      <p:bldP spid="159129"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9809" name="Group 65"/>
          <p:cNvGraphicFramePr>
            <a:graphicFrameLocks noGrp="1"/>
          </p:cNvGraphicFramePr>
          <p:nvPr>
            <p:extLst>
              <p:ext uri="{D42A27DB-BD31-4B8C-83A1-F6EECF244321}">
                <p14:modId xmlns:p14="http://schemas.microsoft.com/office/powerpoint/2010/main" val="3453083606"/>
              </p:ext>
            </p:extLst>
          </p:nvPr>
        </p:nvGraphicFramePr>
        <p:xfrm>
          <a:off x="419100" y="895350"/>
          <a:ext cx="8420100" cy="5006976"/>
        </p:xfrm>
        <a:graphic>
          <a:graphicData uri="http://schemas.openxmlformats.org/drawingml/2006/table">
            <a:tbl>
              <a:tblPr/>
              <a:tblGrid>
                <a:gridCol w="9525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04950">
                  <a:extLst>
                    <a:ext uri="{9D8B030D-6E8A-4147-A177-3AD203B41FA5}">
                      <a16:colId xmlns:a16="http://schemas.microsoft.com/office/drawing/2014/main" val="20003"/>
                    </a:ext>
                  </a:extLst>
                </a:gridCol>
                <a:gridCol w="1438275">
                  <a:extLst>
                    <a:ext uri="{9D8B030D-6E8A-4147-A177-3AD203B41FA5}">
                      <a16:colId xmlns:a16="http://schemas.microsoft.com/office/drawing/2014/main" val="20004"/>
                    </a:ext>
                  </a:extLst>
                </a:gridCol>
                <a:gridCol w="1476375">
                  <a:extLst>
                    <a:ext uri="{9D8B030D-6E8A-4147-A177-3AD203B41FA5}">
                      <a16:colId xmlns:a16="http://schemas.microsoft.com/office/drawing/2014/main" val="20005"/>
                    </a:ext>
                  </a:extLst>
                </a:gridCol>
              </a:tblGrid>
              <a:tr h="476250">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dirty="0">
                          <a:ln>
                            <a:noFill/>
                          </a:ln>
                          <a:solidFill>
                            <a:srgbClr val="FF0000"/>
                          </a:solidFill>
                          <a:effectLst/>
                          <a:latin typeface="Times New Roman" pitchFamily="18" charset="0"/>
                          <a:ea typeface="宋体" pitchFamily="2" charset="-122"/>
                        </a:rPr>
                        <a:t>理想气体</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1" u="none" strike="noStrike" cap="none" normalizeH="0" baseline="0" dirty="0">
                          <a:ln>
                            <a:noFill/>
                          </a:ln>
                          <a:solidFill>
                            <a:srgbClr val="000000"/>
                          </a:solidFill>
                          <a:effectLst/>
                          <a:latin typeface="Times New Roman" pitchFamily="18" charset="0"/>
                          <a:ea typeface="宋体" pitchFamily="2" charset="-122"/>
                        </a:rPr>
                        <a:t>W</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1" u="none" strike="noStrike" cap="none" normalizeH="0" baseline="0" dirty="0">
                          <a:ln>
                            <a:noFill/>
                          </a:ln>
                          <a:solidFill>
                            <a:srgbClr val="000000"/>
                          </a:solidFill>
                          <a:effectLst/>
                          <a:latin typeface="Times New Roman" pitchFamily="18" charset="0"/>
                          <a:ea typeface="宋体" pitchFamily="2" charset="-122"/>
                        </a:rPr>
                        <a:t>Q</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dirty="0">
                          <a:ln>
                            <a:noFill/>
                          </a:ln>
                          <a:solidFill>
                            <a:srgbClr val="000000"/>
                          </a:solidFill>
                          <a:effectLst/>
                          <a:latin typeface="Symbol" pitchFamily="18" charset="2"/>
                          <a:ea typeface="宋体" pitchFamily="2" charset="-122"/>
                        </a:rPr>
                        <a:t>D</a:t>
                      </a:r>
                      <a:r>
                        <a:rPr kumimoji="0" lang="en-US" altLang="zh-CN" sz="2400" b="0" i="1" u="none" strike="noStrike" cap="none" normalizeH="0" baseline="0" dirty="0">
                          <a:ln>
                            <a:noFill/>
                          </a:ln>
                          <a:solidFill>
                            <a:srgbClr val="000000"/>
                          </a:solidFill>
                          <a:effectLst/>
                          <a:latin typeface="Times New Roman" pitchFamily="18" charset="0"/>
                          <a:ea typeface="宋体" pitchFamily="2" charset="-122"/>
                        </a:rPr>
                        <a:t>U</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dirty="0">
                          <a:ln>
                            <a:noFill/>
                          </a:ln>
                          <a:solidFill>
                            <a:srgbClr val="000000"/>
                          </a:solidFill>
                          <a:effectLst/>
                          <a:latin typeface="Symbol" pitchFamily="18" charset="2"/>
                          <a:ea typeface="宋体" pitchFamily="2" charset="-122"/>
                        </a:rPr>
                        <a:t>D</a:t>
                      </a:r>
                      <a:r>
                        <a:rPr kumimoji="0" lang="en-US" altLang="zh-CN" sz="2400" b="0" i="1" u="none" strike="noStrike" cap="none" normalizeH="0" baseline="0" dirty="0">
                          <a:ln>
                            <a:noFill/>
                          </a:ln>
                          <a:solidFill>
                            <a:srgbClr val="000000"/>
                          </a:solidFill>
                          <a:effectLst/>
                          <a:latin typeface="Times New Roman" pitchFamily="18" charset="0"/>
                          <a:ea typeface="宋体" pitchFamily="2" charset="-122"/>
                        </a:rPr>
                        <a:t>T</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23900">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1" u="none" strike="noStrike" cap="none" normalizeH="0" baseline="0" dirty="0">
                          <a:ln>
                            <a:noFill/>
                          </a:ln>
                          <a:solidFill>
                            <a:srgbClr val="000000"/>
                          </a:solidFill>
                          <a:effectLst/>
                          <a:latin typeface="Times New Roman" pitchFamily="18" charset="0"/>
                          <a:ea typeface="宋体" pitchFamily="2" charset="-122"/>
                        </a:rPr>
                        <a:t>p</a:t>
                      </a:r>
                      <a:r>
                        <a:rPr kumimoji="0" lang="zh-CN" altLang="en-US" sz="2400" b="1" i="0" u="none" strike="noStrike" cap="none" normalizeH="0" baseline="-25000" dirty="0">
                          <a:ln>
                            <a:noFill/>
                          </a:ln>
                          <a:solidFill>
                            <a:srgbClr val="000000"/>
                          </a:solidFill>
                          <a:effectLst/>
                          <a:latin typeface="Times New Roman" pitchFamily="18" charset="0"/>
                          <a:ea typeface="宋体" pitchFamily="2" charset="-122"/>
                        </a:rPr>
                        <a:t>外</a:t>
                      </a:r>
                      <a:r>
                        <a:rPr kumimoji="0" lang="en-US" altLang="zh-CN" sz="2400" b="0" i="0" u="none" strike="noStrike" cap="none" normalizeH="0" baseline="0" dirty="0">
                          <a:ln>
                            <a:noFill/>
                          </a:ln>
                          <a:solidFill>
                            <a:srgbClr val="000000"/>
                          </a:solidFill>
                          <a:effectLst/>
                          <a:latin typeface="Times New Roman" pitchFamily="18" charset="0"/>
                          <a:ea typeface="宋体" pitchFamily="2" charset="-122"/>
                        </a:rPr>
                        <a:t>=0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a:ln>
                            <a:noFill/>
                          </a:ln>
                          <a:solidFill>
                            <a:srgbClr val="000000"/>
                          </a:solidFill>
                          <a:effectLst/>
                          <a:latin typeface="Times New Roman" pitchFamily="18" charset="0"/>
                          <a:ea typeface="宋体" pitchFamily="2" charset="-122"/>
                        </a:rPr>
                        <a:t>恒温过程</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dirty="0">
                          <a:ln>
                            <a:noFill/>
                          </a:ln>
                          <a:solidFill>
                            <a:srgbClr val="000000"/>
                          </a:solidFill>
                          <a:effectLst/>
                          <a:latin typeface="Times New Roman" pitchFamily="18" charset="0"/>
                          <a:ea typeface="宋体" pitchFamily="2" charset="-122"/>
                        </a:rPr>
                        <a:t>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0" i="0" u="none" strike="noStrike" cap="none" normalizeH="0" baseline="0">
                        <a:ln>
                          <a:noFill/>
                        </a:ln>
                        <a:solidFill>
                          <a:srgbClr val="FF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0" i="0" u="none" strike="noStrike" cap="none" normalizeH="0" baseline="0">
                        <a:ln>
                          <a:noFill/>
                        </a:ln>
                        <a:solidFill>
                          <a:srgbClr val="FF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dirty="0">
                          <a:ln>
                            <a:noFill/>
                          </a:ln>
                          <a:solidFill>
                            <a:srgbClr val="000000"/>
                          </a:solidFill>
                          <a:effectLst/>
                          <a:latin typeface="Times New Roman" pitchFamily="18" charset="0"/>
                          <a:ea typeface="宋体" pitchFamily="2" charset="-122"/>
                        </a:rPr>
                        <a:t>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105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a:ln>
                            <a:noFill/>
                          </a:ln>
                          <a:solidFill>
                            <a:srgbClr val="000000"/>
                          </a:solidFill>
                          <a:effectLst/>
                          <a:latin typeface="Times New Roman" pitchFamily="18" charset="0"/>
                          <a:ea typeface="宋体" pitchFamily="2" charset="-122"/>
                        </a:rPr>
                        <a:t>绝热过程</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dirty="0">
                          <a:ln>
                            <a:noFill/>
                          </a:ln>
                          <a:solidFill>
                            <a:srgbClr val="000000"/>
                          </a:solidFill>
                          <a:effectLst/>
                          <a:latin typeface="Times New Roman" pitchFamily="18" charset="0"/>
                          <a:ea typeface="宋体" pitchFamily="2" charset="-122"/>
                        </a:rPr>
                        <a:t>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dirty="0">
                          <a:ln>
                            <a:noFill/>
                          </a:ln>
                          <a:solidFill>
                            <a:srgbClr val="000000"/>
                          </a:solidFill>
                          <a:effectLst/>
                          <a:latin typeface="Times New Roman" pitchFamily="18" charset="0"/>
                          <a:ea typeface="宋体" pitchFamily="2" charset="-122"/>
                        </a:rPr>
                        <a:t>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dirty="0">
                          <a:ln>
                            <a:noFill/>
                          </a:ln>
                          <a:solidFill>
                            <a:srgbClr val="000000"/>
                          </a:solidFill>
                          <a:effectLst/>
                          <a:latin typeface="Times New Roman" pitchFamily="18" charset="0"/>
                          <a:ea typeface="宋体" pitchFamily="2" charset="-122"/>
                        </a:rPr>
                        <a:t>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0" i="0" u="none" strike="noStrike" cap="none" normalizeH="0" baseline="0" dirty="0">
                        <a:ln>
                          <a:noFill/>
                        </a:ln>
                        <a:solidFill>
                          <a:srgbClr val="FF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55650">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1" u="none" strike="noStrike" cap="none" normalizeH="0" baseline="0" dirty="0">
                          <a:ln>
                            <a:noFill/>
                          </a:ln>
                          <a:solidFill>
                            <a:srgbClr val="000000"/>
                          </a:solidFill>
                          <a:effectLst/>
                          <a:latin typeface="Times New Roman" pitchFamily="18" charset="0"/>
                          <a:ea typeface="宋体" pitchFamily="2" charset="-122"/>
                        </a:rPr>
                        <a:t>p</a:t>
                      </a:r>
                      <a:r>
                        <a:rPr kumimoji="0" lang="zh-CN" altLang="en-US" sz="2400" b="1" i="0" u="none" strike="noStrike" cap="none" normalizeH="0" baseline="-25000" dirty="0">
                          <a:ln>
                            <a:noFill/>
                          </a:ln>
                          <a:solidFill>
                            <a:srgbClr val="000000"/>
                          </a:solidFill>
                          <a:effectLst/>
                          <a:latin typeface="Times New Roman" pitchFamily="18" charset="0"/>
                          <a:ea typeface="宋体" pitchFamily="2" charset="-122"/>
                        </a:rPr>
                        <a:t>外</a:t>
                      </a:r>
                      <a:r>
                        <a:rPr kumimoji="0" lang="en-US" altLang="zh-CN" sz="2400" b="0" i="0" u="none" strike="noStrike" cap="none" normalizeH="0" baseline="0" dirty="0">
                          <a:ln>
                            <a:noFill/>
                          </a:ln>
                          <a:solidFill>
                            <a:srgbClr val="000000"/>
                          </a:solidFill>
                          <a:effectLst/>
                          <a:latin typeface="Times New Roman" pitchFamily="18" charset="0"/>
                          <a:ea typeface="宋体" pitchFamily="2" charset="-122"/>
                        </a:rPr>
                        <a:t>=</a:t>
                      </a:r>
                      <a:r>
                        <a:rPr kumimoji="0" lang="zh-CN" altLang="en-US" sz="2400" b="1" i="0" u="none" strike="noStrike" cap="none" normalizeH="0" baseline="0" dirty="0">
                          <a:ln>
                            <a:noFill/>
                          </a:ln>
                          <a:solidFill>
                            <a:srgbClr val="000000"/>
                          </a:solidFill>
                          <a:effectLst/>
                          <a:latin typeface="Times New Roman" pitchFamily="18" charset="0"/>
                          <a:ea typeface="宋体" pitchFamily="2" charset="-122"/>
                        </a:rPr>
                        <a:t>常数</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a:ln>
                            <a:noFill/>
                          </a:ln>
                          <a:solidFill>
                            <a:srgbClr val="000000"/>
                          </a:solidFill>
                          <a:effectLst/>
                          <a:latin typeface="Times New Roman" pitchFamily="18" charset="0"/>
                          <a:ea typeface="宋体" pitchFamily="2" charset="-122"/>
                        </a:rPr>
                        <a:t>恒温过程</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a:t>
                      </a:r>
                      <a:r>
                        <a:rPr kumimoji="0" lang="en-US" altLang="zh-CN" sz="2800" b="0" i="1"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p</a:t>
                      </a:r>
                      <a:r>
                        <a:rPr kumimoji="0" lang="zh-CN" altLang="en-US" sz="2800" b="1" i="0" u="none" strike="noStrike" cap="none" normalizeH="0" baseline="-2500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外</a:t>
                      </a:r>
                      <a:r>
                        <a:rPr kumimoji="0" lang="en-US" altLang="zh-CN" sz="2800" b="0" i="0" u="none" strike="noStrike" cap="none" normalizeH="0" baseline="0" dirty="0">
                          <a:ln>
                            <a:noFill/>
                          </a:ln>
                          <a:solidFill>
                            <a:srgbClr val="000000"/>
                          </a:solidFill>
                          <a:effectLst/>
                          <a:latin typeface="Symbol" panose="05050102010706020507" pitchFamily="18" charset="2"/>
                          <a:ea typeface="宋体" pitchFamily="2" charset="-122"/>
                          <a:cs typeface="Times New Roman" panose="02020603050405020304" pitchFamily="18" charset="0"/>
                        </a:rPr>
                        <a:t>D</a:t>
                      </a:r>
                      <a:r>
                        <a:rPr kumimoji="0" lang="en-US" altLang="zh-CN" sz="2800" b="0" i="1"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V</a:t>
                      </a:r>
                      <a:endParaRPr kumimoji="0" lang="zh-CN" altLang="zh-CN" sz="2800" b="0" i="1" u="none" strike="noStrike" cap="none" normalizeH="0" baseline="0" dirty="0">
                        <a:ln>
                          <a:noFill/>
                        </a:ln>
                        <a:solidFill>
                          <a:srgbClr val="00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1"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1" i="0" u="none" strike="noStrike" cap="none" normalizeH="0" baseline="0">
                        <a:ln>
                          <a:noFill/>
                        </a:ln>
                        <a:solidFill>
                          <a:srgbClr val="FF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dirty="0">
                          <a:ln>
                            <a:noFill/>
                          </a:ln>
                          <a:solidFill>
                            <a:srgbClr val="000000"/>
                          </a:solidFill>
                          <a:effectLst/>
                          <a:latin typeface="Times New Roman" pitchFamily="18" charset="0"/>
                          <a:ea typeface="宋体" pitchFamily="2" charset="-122"/>
                        </a:rPr>
                        <a:t>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406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a:ln>
                            <a:noFill/>
                          </a:ln>
                          <a:solidFill>
                            <a:srgbClr val="000000"/>
                          </a:solidFill>
                          <a:effectLst/>
                          <a:latin typeface="Times New Roman" pitchFamily="18" charset="0"/>
                          <a:ea typeface="宋体" pitchFamily="2" charset="-122"/>
                        </a:rPr>
                        <a:t>绝热过程</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defRPr/>
                      </a:pPr>
                      <a:r>
                        <a:rPr kumimoji="0" lang="zh-CN" altLang="en-US" sz="28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a:t>
                      </a:r>
                      <a:r>
                        <a:rPr kumimoji="0" lang="en-US" altLang="zh-CN" sz="2800" b="0" i="1"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p</a:t>
                      </a:r>
                      <a:r>
                        <a:rPr kumimoji="0" lang="zh-CN" altLang="en-US" sz="2800" b="1" i="0" u="none" strike="noStrike" cap="none" normalizeH="0" baseline="-2500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外</a:t>
                      </a:r>
                      <a:r>
                        <a:rPr kumimoji="0" lang="en-US" altLang="zh-CN" sz="2800" b="0" i="0" u="none" strike="noStrike" cap="none" normalizeH="0" baseline="0" dirty="0">
                          <a:ln>
                            <a:noFill/>
                          </a:ln>
                          <a:solidFill>
                            <a:srgbClr val="000000"/>
                          </a:solidFill>
                          <a:effectLst/>
                          <a:latin typeface="Symbol" panose="05050102010706020507" pitchFamily="18" charset="2"/>
                          <a:ea typeface="宋体" pitchFamily="2" charset="-122"/>
                          <a:cs typeface="Times New Roman" panose="02020603050405020304" pitchFamily="18" charset="0"/>
                        </a:rPr>
                        <a:t>D</a:t>
                      </a:r>
                      <a:r>
                        <a:rPr kumimoji="0" lang="en-US" altLang="zh-CN" sz="2800" b="0" i="1"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V</a:t>
                      </a:r>
                      <a:endParaRPr kumimoji="0" lang="zh-CN" altLang="zh-CN" sz="2800" b="0" i="1" u="none" strike="noStrike" cap="none" normalizeH="0" baseline="0" dirty="0">
                        <a:ln>
                          <a:noFill/>
                        </a:ln>
                        <a:solidFill>
                          <a:srgbClr val="00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1" i="0" u="none" strike="noStrike" cap="none" normalizeH="0" baseline="0" dirty="0">
                          <a:ln>
                            <a:noFill/>
                          </a:ln>
                          <a:solidFill>
                            <a:srgbClr val="000000"/>
                          </a:solidFill>
                          <a:effectLst/>
                          <a:latin typeface="Times New Roman" pitchFamily="18" charset="0"/>
                          <a:ea typeface="宋体" pitchFamily="2" charset="-122"/>
                        </a:rPr>
                        <a:t>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66"/>
                        </a:buClr>
                        <a:buSzPct val="75000"/>
                        <a:buFont typeface="Wingdings" pitchFamily="2" charset="2"/>
                        <a:buNone/>
                        <a:tabLst/>
                        <a:defRPr/>
                      </a:pPr>
                      <a:r>
                        <a:rPr kumimoji="0" lang="zh-CN"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0" lang="en-US" altLang="zh-CN" sz="28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p</a:t>
                      </a:r>
                      <a:r>
                        <a:rPr kumimoji="0" lang="zh-CN" altLang="en-US" sz="2800" b="1" i="0" u="none" strike="noStrike" kern="1200" cap="none" spc="0" normalizeH="0" baseline="-2500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外</a:t>
                      </a:r>
                      <a:r>
                        <a:rPr kumimoji="0" lang="en-US" altLang="zh-CN" sz="2800" b="0" i="0" u="none" strike="noStrike" kern="1200" cap="none" spc="0" normalizeH="0" baseline="0" noProof="0" dirty="0">
                          <a:ln>
                            <a:noFill/>
                          </a:ln>
                          <a:solidFill>
                            <a:srgbClr val="000000"/>
                          </a:solidFill>
                          <a:effectLst/>
                          <a:uLnTx/>
                          <a:uFillTx/>
                          <a:latin typeface="Symbol" panose="05050102010706020507" pitchFamily="18" charset="2"/>
                          <a:ea typeface="宋体" pitchFamily="2" charset="-122"/>
                          <a:cs typeface="Times New Roman" panose="02020603050405020304" pitchFamily="18" charset="0"/>
                        </a:rPr>
                        <a:t>D</a:t>
                      </a:r>
                      <a:r>
                        <a:rPr kumimoji="0" lang="en-US" altLang="zh-CN" sz="28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V</a:t>
                      </a:r>
                      <a:endParaRPr kumimoji="0" lang="zh-CN" altLang="zh-CN" sz="28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1"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52475">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1" u="none" strike="noStrike" cap="none" normalizeH="0" baseline="0" dirty="0">
                          <a:ln>
                            <a:noFill/>
                          </a:ln>
                          <a:solidFill>
                            <a:srgbClr val="000000"/>
                          </a:solidFill>
                          <a:effectLst/>
                          <a:latin typeface="Times New Roman" pitchFamily="18" charset="0"/>
                          <a:ea typeface="宋体" pitchFamily="2" charset="-122"/>
                        </a:rPr>
                        <a:t>p</a:t>
                      </a:r>
                      <a:r>
                        <a:rPr kumimoji="0" lang="zh-CN" altLang="en-US" sz="2400" b="1" i="0" u="none" strike="noStrike" cap="none" normalizeH="0" baseline="-25000" dirty="0">
                          <a:ln>
                            <a:noFill/>
                          </a:ln>
                          <a:solidFill>
                            <a:srgbClr val="000000"/>
                          </a:solidFill>
                          <a:effectLst/>
                          <a:latin typeface="Times New Roman" pitchFamily="18" charset="0"/>
                          <a:ea typeface="宋体" pitchFamily="2" charset="-122"/>
                        </a:rPr>
                        <a:t>外</a:t>
                      </a:r>
                      <a:r>
                        <a:rPr kumimoji="0" lang="en-US" altLang="zh-CN" sz="2400" b="0" i="0" u="none" strike="noStrike" cap="none" normalizeH="0" baseline="0" dirty="0">
                          <a:ln>
                            <a:noFill/>
                          </a:ln>
                          <a:solidFill>
                            <a:srgbClr val="000000"/>
                          </a:solidFill>
                          <a:effectLst/>
                          <a:latin typeface="Times New Roman" pitchFamily="18" charset="0"/>
                          <a:ea typeface="宋体" pitchFamily="2" charset="-122"/>
                        </a:rPr>
                        <a:t>=</a:t>
                      </a:r>
                      <a:r>
                        <a:rPr kumimoji="0" lang="en-US" altLang="zh-CN" sz="2400" b="0" i="1" u="none" strike="noStrike" cap="none" normalizeH="0" baseline="0" dirty="0">
                          <a:ln>
                            <a:noFill/>
                          </a:ln>
                          <a:solidFill>
                            <a:srgbClr val="000000"/>
                          </a:solidFill>
                          <a:effectLst/>
                          <a:latin typeface="Times New Roman" pitchFamily="18" charset="0"/>
                          <a:ea typeface="宋体" pitchFamily="2" charset="-122"/>
                        </a:rPr>
                        <a:t>p</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a:ln>
                            <a:noFill/>
                          </a:ln>
                          <a:solidFill>
                            <a:srgbClr val="000000"/>
                          </a:solidFill>
                          <a:effectLst/>
                          <a:latin typeface="Times New Roman" pitchFamily="18" charset="0"/>
                          <a:ea typeface="宋体" pitchFamily="2" charset="-122"/>
                        </a:rPr>
                        <a:t>恒温过程</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1"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1"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1" i="0" u="none" strike="noStrike" cap="none" normalizeH="0" baseline="0" dirty="0">
                        <a:ln>
                          <a:noFill/>
                        </a:ln>
                        <a:solidFill>
                          <a:srgbClr val="FF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dirty="0">
                          <a:ln>
                            <a:noFill/>
                          </a:ln>
                          <a:solidFill>
                            <a:srgbClr val="000000"/>
                          </a:solidFill>
                          <a:effectLst/>
                          <a:latin typeface="Times New Roman" pitchFamily="18" charset="0"/>
                          <a:ea typeface="宋体" pitchFamily="2" charset="-122"/>
                        </a:rPr>
                        <a:t>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6358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a:ln>
                            <a:noFill/>
                          </a:ln>
                          <a:solidFill>
                            <a:srgbClr val="000000"/>
                          </a:solidFill>
                          <a:effectLst/>
                          <a:latin typeface="Times New Roman" pitchFamily="18" charset="0"/>
                          <a:ea typeface="宋体" pitchFamily="2" charset="-122"/>
                        </a:rPr>
                        <a:t>绝热过程</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1" i="0" u="none" strike="noStrike" cap="none" normalizeH="0" baseline="0" dirty="0">
                        <a:ln>
                          <a:noFill/>
                        </a:ln>
                        <a:solidFill>
                          <a:srgbClr val="00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dirty="0">
                          <a:ln>
                            <a:noFill/>
                          </a:ln>
                          <a:solidFill>
                            <a:srgbClr val="000000"/>
                          </a:solidFill>
                          <a:effectLst/>
                          <a:latin typeface="Times New Roman" pitchFamily="18" charset="0"/>
                          <a:ea typeface="宋体" pitchFamily="2" charset="-122"/>
                        </a:rPr>
                        <a:t>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1"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1" i="0" u="none" strike="noStrike" cap="none" normalizeH="0" baseline="0" dirty="0">
                        <a:ln>
                          <a:noFill/>
                        </a:ln>
                        <a:solidFill>
                          <a:srgbClr val="00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59813" name="Text Box 69"/>
          <p:cNvSpPr txBox="1">
            <a:spLocks noChangeArrowheads="1"/>
          </p:cNvSpPr>
          <p:nvPr/>
        </p:nvSpPr>
        <p:spPr bwMode="auto">
          <a:xfrm>
            <a:off x="5010150" y="1504950"/>
            <a:ext cx="476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400" b="0">
                <a:solidFill>
                  <a:srgbClr val="FF0000"/>
                </a:solidFill>
                <a:latin typeface="Times New Roman" pitchFamily="18" charset="0"/>
              </a:rPr>
              <a:t>0</a:t>
            </a:r>
          </a:p>
        </p:txBody>
      </p:sp>
      <p:sp>
        <p:nvSpPr>
          <p:cNvPr id="159814" name="Text Box 70"/>
          <p:cNvSpPr txBox="1">
            <a:spLocks noChangeArrowheads="1"/>
          </p:cNvSpPr>
          <p:nvPr/>
        </p:nvSpPr>
        <p:spPr bwMode="auto">
          <a:xfrm>
            <a:off x="6438900" y="1485900"/>
            <a:ext cx="476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400" b="0">
                <a:solidFill>
                  <a:srgbClr val="FF0000"/>
                </a:solidFill>
                <a:latin typeface="Times New Roman" pitchFamily="18" charset="0"/>
              </a:rPr>
              <a:t>0</a:t>
            </a:r>
          </a:p>
        </p:txBody>
      </p:sp>
      <p:sp>
        <p:nvSpPr>
          <p:cNvPr id="159815" name="Text Box 71"/>
          <p:cNvSpPr txBox="1">
            <a:spLocks noChangeArrowheads="1"/>
          </p:cNvSpPr>
          <p:nvPr/>
        </p:nvSpPr>
        <p:spPr bwMode="auto">
          <a:xfrm>
            <a:off x="7943850" y="2247900"/>
            <a:ext cx="476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400" b="0">
                <a:solidFill>
                  <a:srgbClr val="FF0000"/>
                </a:solidFill>
                <a:latin typeface="Times New Roman" pitchFamily="18" charset="0"/>
              </a:rPr>
              <a:t>0</a:t>
            </a:r>
          </a:p>
        </p:txBody>
      </p:sp>
      <p:sp>
        <p:nvSpPr>
          <p:cNvPr id="159816" name="Text Box 72"/>
          <p:cNvSpPr txBox="1">
            <a:spLocks noChangeArrowheads="1"/>
          </p:cNvSpPr>
          <p:nvPr/>
        </p:nvSpPr>
        <p:spPr bwMode="auto">
          <a:xfrm>
            <a:off x="6515100" y="3028950"/>
            <a:ext cx="476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400" b="0">
                <a:solidFill>
                  <a:srgbClr val="FF0000"/>
                </a:solidFill>
                <a:latin typeface="Times New Roman" pitchFamily="18" charset="0"/>
              </a:rPr>
              <a:t>0</a:t>
            </a:r>
          </a:p>
        </p:txBody>
      </p:sp>
      <p:sp>
        <p:nvSpPr>
          <p:cNvPr id="159817" name="Text Box 73"/>
          <p:cNvSpPr txBox="1">
            <a:spLocks noChangeArrowheads="1"/>
          </p:cNvSpPr>
          <p:nvPr/>
        </p:nvSpPr>
        <p:spPr bwMode="auto">
          <a:xfrm>
            <a:off x="6457950" y="4533900"/>
            <a:ext cx="476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400" b="0">
                <a:solidFill>
                  <a:srgbClr val="FF0000"/>
                </a:solidFill>
                <a:latin typeface="Times New Roman" pitchFamily="18" charset="0"/>
              </a:rPr>
              <a:t>0</a:t>
            </a:r>
          </a:p>
        </p:txBody>
      </p:sp>
      <p:graphicFrame>
        <p:nvGraphicFramePr>
          <p:cNvPr id="2" name="对象 1"/>
          <p:cNvGraphicFramePr>
            <a:graphicFrameLocks noChangeAspect="1"/>
          </p:cNvGraphicFramePr>
          <p:nvPr>
            <p:extLst>
              <p:ext uri="{D42A27DB-BD31-4B8C-83A1-F6EECF244321}">
                <p14:modId xmlns:p14="http://schemas.microsoft.com/office/powerpoint/2010/main" val="3700435495"/>
              </p:ext>
            </p:extLst>
          </p:nvPr>
        </p:nvGraphicFramePr>
        <p:xfrm>
          <a:off x="4645025" y="2981325"/>
          <a:ext cx="1019175" cy="552450"/>
        </p:xfrm>
        <a:graphic>
          <a:graphicData uri="http://schemas.openxmlformats.org/presentationml/2006/ole">
            <mc:AlternateContent xmlns:mc="http://schemas.openxmlformats.org/markup-compatibility/2006">
              <mc:Choice xmlns:v="urn:schemas-microsoft-com:vml" Requires="v">
                <p:oleObj spid="_x0000_s31746" name="Equation" r:id="rId3" imgW="444240" imgH="241200" progId="Equation.DSMT4">
                  <p:embed/>
                </p:oleObj>
              </mc:Choice>
              <mc:Fallback>
                <p:oleObj name="Equation" r:id="rId3" imgW="444240" imgH="241200" progId="Equation.DSMT4">
                  <p:embed/>
                  <p:pic>
                    <p:nvPicPr>
                      <p:cNvPr id="2" name="对象 1"/>
                      <p:cNvPicPr>
                        <a:picLocks noChangeAspect="1" noChangeArrowheads="1"/>
                      </p:cNvPicPr>
                      <p:nvPr/>
                    </p:nvPicPr>
                    <p:blipFill>
                      <a:blip r:embed="rId4"/>
                      <a:srcRect/>
                      <a:stretch>
                        <a:fillRect/>
                      </a:stretch>
                    </p:blipFill>
                    <p:spPr bwMode="auto">
                      <a:xfrm>
                        <a:off x="4645025" y="2981325"/>
                        <a:ext cx="10191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14476189"/>
              </p:ext>
            </p:extLst>
          </p:nvPr>
        </p:nvGraphicFramePr>
        <p:xfrm>
          <a:off x="7490985" y="3564179"/>
          <a:ext cx="1115281" cy="892575"/>
        </p:xfrm>
        <a:graphic>
          <a:graphicData uri="http://schemas.openxmlformats.org/presentationml/2006/ole">
            <mc:AlternateContent xmlns:mc="http://schemas.openxmlformats.org/markup-compatibility/2006">
              <mc:Choice xmlns:v="urn:schemas-microsoft-com:vml" Requires="v">
                <p:oleObj spid="_x0000_s31747" name="Equation" r:id="rId5" imgW="571320" imgH="457200" progId="Equation.DSMT4">
                  <p:embed/>
                </p:oleObj>
              </mc:Choice>
              <mc:Fallback>
                <p:oleObj name="Equation" r:id="rId5" imgW="571320" imgH="457200" progId="Equation.DSMT4">
                  <p:embed/>
                  <p:pic>
                    <p:nvPicPr>
                      <p:cNvPr id="3" name="对象 2"/>
                      <p:cNvPicPr>
                        <a:picLocks noChangeAspect="1" noChangeArrowheads="1"/>
                      </p:cNvPicPr>
                      <p:nvPr/>
                    </p:nvPicPr>
                    <p:blipFill>
                      <a:blip r:embed="rId6"/>
                      <a:srcRect/>
                      <a:stretch>
                        <a:fillRect/>
                      </a:stretch>
                    </p:blipFill>
                    <p:spPr bwMode="auto">
                      <a:xfrm>
                        <a:off x="7490985" y="3564179"/>
                        <a:ext cx="1115281" cy="8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871944379"/>
              </p:ext>
            </p:extLst>
          </p:nvPr>
        </p:nvGraphicFramePr>
        <p:xfrm>
          <a:off x="5885600" y="5296885"/>
          <a:ext cx="1508239" cy="437769"/>
        </p:xfrm>
        <a:graphic>
          <a:graphicData uri="http://schemas.openxmlformats.org/presentationml/2006/ole">
            <mc:AlternateContent xmlns:mc="http://schemas.openxmlformats.org/markup-compatibility/2006">
              <mc:Choice xmlns:v="urn:schemas-microsoft-com:vml" Requires="v">
                <p:oleObj spid="_x0000_s31748" name="Equation" r:id="rId7" imgW="876240" imgH="253800" progId="Equation.DSMT4">
                  <p:embed/>
                </p:oleObj>
              </mc:Choice>
              <mc:Fallback>
                <p:oleObj name="Equation" r:id="rId7" imgW="876240" imgH="253800" progId="Equation.DSMT4">
                  <p:embed/>
                  <p:pic>
                    <p:nvPicPr>
                      <p:cNvPr id="4" name="对象 3"/>
                      <p:cNvPicPr>
                        <a:picLocks noChangeAspect="1" noChangeArrowheads="1"/>
                      </p:cNvPicPr>
                      <p:nvPr/>
                    </p:nvPicPr>
                    <p:blipFill>
                      <a:blip r:embed="rId8"/>
                      <a:srcRect/>
                      <a:stretch>
                        <a:fillRect/>
                      </a:stretch>
                    </p:blipFill>
                    <p:spPr bwMode="auto">
                      <a:xfrm>
                        <a:off x="5885600" y="5296885"/>
                        <a:ext cx="1508239" cy="437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85770085"/>
              </p:ext>
            </p:extLst>
          </p:nvPr>
        </p:nvGraphicFramePr>
        <p:xfrm>
          <a:off x="2844662" y="5301276"/>
          <a:ext cx="1613529" cy="468673"/>
        </p:xfrm>
        <a:graphic>
          <a:graphicData uri="http://schemas.openxmlformats.org/presentationml/2006/ole">
            <mc:AlternateContent xmlns:mc="http://schemas.openxmlformats.org/markup-compatibility/2006">
              <mc:Choice xmlns:v="urn:schemas-microsoft-com:vml" Requires="v">
                <p:oleObj spid="_x0000_s31749" name="Equation" r:id="rId9" imgW="876240" imgH="253800" progId="Equation.DSMT4">
                  <p:embed/>
                </p:oleObj>
              </mc:Choice>
              <mc:Fallback>
                <p:oleObj name="Equation" r:id="rId9" imgW="876240" imgH="253800" progId="Equation.DSMT4">
                  <p:embed/>
                  <p:pic>
                    <p:nvPicPr>
                      <p:cNvPr id="5" name="对象 4"/>
                      <p:cNvPicPr>
                        <a:picLocks noChangeAspect="1" noChangeArrowheads="1"/>
                      </p:cNvPicPr>
                      <p:nvPr/>
                    </p:nvPicPr>
                    <p:blipFill>
                      <a:blip r:embed="rId10"/>
                      <a:srcRect/>
                      <a:stretch>
                        <a:fillRect/>
                      </a:stretch>
                    </p:blipFill>
                    <p:spPr bwMode="auto">
                      <a:xfrm>
                        <a:off x="2844662" y="5301276"/>
                        <a:ext cx="1613529" cy="468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968606453"/>
              </p:ext>
            </p:extLst>
          </p:nvPr>
        </p:nvGraphicFramePr>
        <p:xfrm>
          <a:off x="4539186" y="4339574"/>
          <a:ext cx="1241966" cy="844265"/>
        </p:xfrm>
        <a:graphic>
          <a:graphicData uri="http://schemas.openxmlformats.org/presentationml/2006/ole">
            <mc:AlternateContent xmlns:mc="http://schemas.openxmlformats.org/markup-compatibility/2006">
              <mc:Choice xmlns:v="urn:schemas-microsoft-com:vml" Requires="v">
                <p:oleObj spid="_x0000_s31750" name="Equation" r:id="rId11" imgW="634680" imgH="431640" progId="Equation.DSMT4">
                  <p:embed/>
                </p:oleObj>
              </mc:Choice>
              <mc:Fallback>
                <p:oleObj name="Equation" r:id="rId11" imgW="634680" imgH="431640" progId="Equation.DSMT4">
                  <p:embed/>
                  <p:pic>
                    <p:nvPicPr>
                      <p:cNvPr id="6" name="对象 5"/>
                      <p:cNvPicPr>
                        <a:picLocks noChangeAspect="1" noChangeArrowheads="1"/>
                      </p:cNvPicPr>
                      <p:nvPr/>
                    </p:nvPicPr>
                    <p:blipFill>
                      <a:blip r:embed="rId12"/>
                      <a:srcRect/>
                      <a:stretch>
                        <a:fillRect/>
                      </a:stretch>
                    </p:blipFill>
                    <p:spPr bwMode="auto">
                      <a:xfrm>
                        <a:off x="4539186" y="4339574"/>
                        <a:ext cx="1241966" cy="844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486553569"/>
              </p:ext>
            </p:extLst>
          </p:nvPr>
        </p:nvGraphicFramePr>
        <p:xfrm>
          <a:off x="2969896" y="4360061"/>
          <a:ext cx="1346835" cy="803290"/>
        </p:xfrm>
        <a:graphic>
          <a:graphicData uri="http://schemas.openxmlformats.org/presentationml/2006/ole">
            <mc:AlternateContent xmlns:mc="http://schemas.openxmlformats.org/markup-compatibility/2006">
              <mc:Choice xmlns:v="urn:schemas-microsoft-com:vml" Requires="v">
                <p:oleObj spid="_x0000_s31751" name="Equation" r:id="rId13" imgW="723600" imgH="431640" progId="Equation.DSMT4">
                  <p:embed/>
                </p:oleObj>
              </mc:Choice>
              <mc:Fallback>
                <p:oleObj name="Equation" r:id="rId13" imgW="723600" imgH="431640" progId="Equation.DSMT4">
                  <p:embed/>
                  <p:pic>
                    <p:nvPicPr>
                      <p:cNvPr id="7" name="对象 6"/>
                      <p:cNvPicPr>
                        <a:picLocks noChangeAspect="1" noChangeArrowheads="1"/>
                      </p:cNvPicPr>
                      <p:nvPr/>
                    </p:nvPicPr>
                    <p:blipFill>
                      <a:blip r:embed="rId14"/>
                      <a:srcRect/>
                      <a:stretch>
                        <a:fillRect/>
                      </a:stretch>
                    </p:blipFill>
                    <p:spPr bwMode="auto">
                      <a:xfrm>
                        <a:off x="2969896" y="4360061"/>
                        <a:ext cx="1346835" cy="803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269263981"/>
              </p:ext>
            </p:extLst>
          </p:nvPr>
        </p:nvGraphicFramePr>
        <p:xfrm>
          <a:off x="7346379" y="5067737"/>
          <a:ext cx="1516853" cy="899592"/>
        </p:xfrm>
        <a:graphic>
          <a:graphicData uri="http://schemas.openxmlformats.org/presentationml/2006/ole">
            <mc:AlternateContent xmlns:mc="http://schemas.openxmlformats.org/markup-compatibility/2006">
              <mc:Choice xmlns:v="urn:schemas-microsoft-com:vml" Requires="v">
                <p:oleObj spid="_x0000_s31752" name="Equation" r:id="rId15" imgW="939600" imgH="558720" progId="Equation.DSMT4">
                  <p:embed/>
                </p:oleObj>
              </mc:Choice>
              <mc:Fallback>
                <p:oleObj name="Equation" r:id="rId15" imgW="939600" imgH="558720" progId="Equation.DSMT4">
                  <p:embed/>
                  <p:pic>
                    <p:nvPicPr>
                      <p:cNvPr id="8" name="对象 7"/>
                      <p:cNvPicPr>
                        <a:picLocks noChangeAspect="1" noChangeArrowheads="1"/>
                      </p:cNvPicPr>
                      <p:nvPr/>
                    </p:nvPicPr>
                    <p:blipFill>
                      <a:blip r:embed="rId16"/>
                      <a:srcRect/>
                      <a:stretch>
                        <a:fillRect/>
                      </a:stretch>
                    </p:blipFill>
                    <p:spPr bwMode="auto">
                      <a:xfrm>
                        <a:off x="7346379" y="5067737"/>
                        <a:ext cx="1516853" cy="899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8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8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981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981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981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813" grpId="0" autoUpdateAnimBg="0"/>
      <p:bldP spid="159814" grpId="0" autoUpdateAnimBg="0"/>
      <p:bldP spid="159815" grpId="0" autoUpdateAnimBg="0"/>
      <p:bldP spid="159816" grpId="0" autoUpdateAnimBg="0"/>
      <p:bldP spid="159817"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50" name="Text Box 10"/>
          <p:cNvSpPr txBox="1">
            <a:spLocks noChangeArrowheads="1"/>
          </p:cNvSpPr>
          <p:nvPr/>
        </p:nvSpPr>
        <p:spPr bwMode="auto">
          <a:xfrm>
            <a:off x="569913" y="782965"/>
            <a:ext cx="8145462"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dirty="0">
                <a:solidFill>
                  <a:srgbClr val="FF0000"/>
                </a:solidFill>
                <a:ea typeface="黑体" pitchFamily="2" charset="-122"/>
              </a:rPr>
              <a:t>理想气体恒容</a:t>
            </a:r>
            <a:r>
              <a:rPr kumimoji="1" lang="en-US" altLang="zh-CN" dirty="0">
                <a:solidFill>
                  <a:srgbClr val="FF0000"/>
                </a:solidFill>
                <a:ea typeface="黑体" pitchFamily="2" charset="-122"/>
              </a:rPr>
              <a:t>(isochoric)</a:t>
            </a:r>
            <a:r>
              <a:rPr kumimoji="1" lang="zh-CN" altLang="en-US" dirty="0">
                <a:solidFill>
                  <a:srgbClr val="FF0000"/>
                </a:solidFill>
                <a:ea typeface="黑体" pitchFamily="2" charset="-122"/>
              </a:rPr>
              <a:t>过程    </a:t>
            </a:r>
            <a:r>
              <a:rPr kumimoji="1" lang="en-US" altLang="zh-CN" b="0" i="1" dirty="0">
                <a:solidFill>
                  <a:srgbClr val="FF0000"/>
                </a:solidFill>
                <a:effectLst>
                  <a:outerShdw blurRad="38100" dist="38100" dir="2700000" algn="tl">
                    <a:srgbClr val="C0C0C0"/>
                  </a:outerShdw>
                </a:effectLst>
                <a:ea typeface="黑体" pitchFamily="2" charset="-122"/>
              </a:rPr>
              <a:t>V</a:t>
            </a:r>
            <a:r>
              <a:rPr kumimoji="1" lang="zh-CN" altLang="en-US" dirty="0">
                <a:solidFill>
                  <a:srgbClr val="FF0000"/>
                </a:solidFill>
                <a:effectLst>
                  <a:outerShdw blurRad="38100" dist="38100" dir="2700000" algn="tl">
                    <a:srgbClr val="C0C0C0"/>
                  </a:outerShdw>
                </a:effectLst>
                <a:ea typeface="黑体" pitchFamily="2" charset="-122"/>
              </a:rPr>
              <a:t>恒定</a:t>
            </a:r>
            <a:r>
              <a:rPr kumimoji="1" lang="en-US" altLang="zh-CN" baseline="-25000" dirty="0">
                <a:solidFill>
                  <a:srgbClr val="FF0000"/>
                </a:solidFill>
                <a:effectLst>
                  <a:outerShdw blurRad="38100" dist="38100" dir="2700000" algn="tl">
                    <a:srgbClr val="C0C0C0"/>
                  </a:outerShdw>
                </a:effectLst>
                <a:ea typeface="黑体" pitchFamily="2" charset="-122"/>
              </a:rPr>
              <a:t> </a:t>
            </a:r>
            <a:r>
              <a:rPr kumimoji="1" lang="en-US" altLang="zh-CN" dirty="0">
                <a:solidFill>
                  <a:srgbClr val="FF0000"/>
                </a:solidFill>
                <a:effectLst>
                  <a:outerShdw blurRad="38100" dist="38100" dir="2700000" algn="tl">
                    <a:srgbClr val="C0C0C0"/>
                  </a:outerShdw>
                </a:effectLst>
                <a:ea typeface="黑体" pitchFamily="2" charset="-122"/>
              </a:rPr>
              <a:t>,  </a:t>
            </a:r>
            <a:r>
              <a:rPr kumimoji="1" lang="en-US" altLang="zh-CN" b="0" dirty="0" err="1">
                <a:solidFill>
                  <a:srgbClr val="FF0000"/>
                </a:solidFill>
                <a:effectLst>
                  <a:outerShdw blurRad="38100" dist="38100" dir="2700000" algn="tl">
                    <a:srgbClr val="C0C0C0"/>
                  </a:outerShdw>
                </a:effectLst>
                <a:ea typeface="黑体" pitchFamily="2" charset="-122"/>
              </a:rPr>
              <a:t>d</a:t>
            </a:r>
            <a:r>
              <a:rPr kumimoji="1" lang="en-US" altLang="zh-CN" b="0" i="1" dirty="0" err="1">
                <a:solidFill>
                  <a:srgbClr val="FF0000"/>
                </a:solidFill>
                <a:effectLst>
                  <a:outerShdw blurRad="38100" dist="38100" dir="2700000" algn="tl">
                    <a:srgbClr val="C0C0C0"/>
                  </a:outerShdw>
                </a:effectLst>
                <a:ea typeface="黑体" pitchFamily="2" charset="-122"/>
              </a:rPr>
              <a:t>V</a:t>
            </a:r>
            <a:r>
              <a:rPr kumimoji="1" lang="en-US" altLang="zh-CN" b="0" dirty="0">
                <a:solidFill>
                  <a:srgbClr val="FF0000"/>
                </a:solidFill>
                <a:effectLst>
                  <a:outerShdw blurRad="38100" dist="38100" dir="2700000" algn="tl">
                    <a:srgbClr val="C0C0C0"/>
                  </a:outerShdw>
                </a:effectLst>
                <a:ea typeface="黑体" pitchFamily="2" charset="-122"/>
              </a:rPr>
              <a:t>=0</a:t>
            </a:r>
            <a:endParaRPr kumimoji="1" lang="en-US" altLang="zh-CN" b="0" dirty="0">
              <a:solidFill>
                <a:srgbClr val="FF0000"/>
              </a:solidFill>
              <a:effectLst>
                <a:outerShdw blurRad="38100" dist="38100" dir="2700000" algn="tl">
                  <a:srgbClr val="C0C0C0"/>
                </a:outerShdw>
              </a:effectLst>
              <a:latin typeface="黑体" pitchFamily="2" charset="-122"/>
              <a:ea typeface="黑体" pitchFamily="2" charset="-122"/>
            </a:endParaRPr>
          </a:p>
        </p:txBody>
      </p:sp>
      <p:sp>
        <p:nvSpPr>
          <p:cNvPr id="138254" name="Oval 14"/>
          <p:cNvSpPr>
            <a:spLocks noChangeArrowheads="1"/>
          </p:cNvSpPr>
          <p:nvPr/>
        </p:nvSpPr>
        <p:spPr bwMode="auto">
          <a:xfrm>
            <a:off x="1276350" y="1676400"/>
            <a:ext cx="2228850" cy="1028700"/>
          </a:xfrm>
          <a:prstGeom prst="ellipse">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lgn="l">
              <a:defRPr/>
            </a:pPr>
            <a:endParaRPr lang="zh-CN" altLang="en-US"/>
          </a:p>
        </p:txBody>
      </p:sp>
      <p:sp>
        <p:nvSpPr>
          <p:cNvPr id="138255" name="Oval 15"/>
          <p:cNvSpPr>
            <a:spLocks noChangeArrowheads="1"/>
          </p:cNvSpPr>
          <p:nvPr/>
        </p:nvSpPr>
        <p:spPr bwMode="auto">
          <a:xfrm>
            <a:off x="4953000" y="1752600"/>
            <a:ext cx="2228850" cy="1028700"/>
          </a:xfrm>
          <a:prstGeom prst="ellipse">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lgn="l">
              <a:defRPr/>
            </a:pPr>
            <a:endParaRPr lang="zh-CN" altLang="en-US"/>
          </a:p>
        </p:txBody>
      </p:sp>
      <p:sp>
        <p:nvSpPr>
          <p:cNvPr id="138256" name="Text Box 16"/>
          <p:cNvSpPr txBox="1">
            <a:spLocks noChangeArrowheads="1"/>
          </p:cNvSpPr>
          <p:nvPr/>
        </p:nvSpPr>
        <p:spPr bwMode="auto">
          <a:xfrm>
            <a:off x="1638300" y="1893888"/>
            <a:ext cx="14128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defRPr/>
            </a:pPr>
            <a:r>
              <a:rPr kumimoji="1" lang="en-US" altLang="zh-CN" b="0" i="1" dirty="0">
                <a:solidFill>
                  <a:srgbClr val="FF0000"/>
                </a:solidFill>
                <a:effectLst>
                  <a:outerShdw blurRad="38100" dist="38100" dir="2700000" algn="tl">
                    <a:srgbClr val="C0C0C0"/>
                  </a:outerShdw>
                </a:effectLst>
              </a:rPr>
              <a:t>p</a:t>
            </a:r>
            <a:r>
              <a:rPr kumimoji="1" lang="en-US" altLang="zh-CN" b="0" baseline="-25000" dirty="0">
                <a:solidFill>
                  <a:srgbClr val="FF0000"/>
                </a:solidFill>
                <a:effectLst>
                  <a:outerShdw blurRad="38100" dist="38100" dir="2700000" algn="tl">
                    <a:srgbClr val="C0C0C0"/>
                  </a:outerShdw>
                </a:effectLst>
              </a:rPr>
              <a:t>1</a:t>
            </a:r>
            <a:r>
              <a:rPr kumimoji="1" lang="en-US" altLang="zh-CN" b="0" dirty="0">
                <a:solidFill>
                  <a:srgbClr val="FF0000"/>
                </a:solidFill>
                <a:effectLst>
                  <a:outerShdw blurRad="38100" dist="38100" dir="2700000" algn="tl">
                    <a:srgbClr val="C0C0C0"/>
                  </a:outerShdw>
                </a:effectLst>
              </a:rPr>
              <a:t>, </a:t>
            </a:r>
            <a:r>
              <a:rPr kumimoji="1" lang="en-US" altLang="zh-CN" b="0" i="1" dirty="0">
                <a:solidFill>
                  <a:srgbClr val="FF0000"/>
                </a:solidFill>
                <a:effectLst>
                  <a:outerShdw blurRad="38100" dist="38100" dir="2700000" algn="tl">
                    <a:srgbClr val="C0C0C0"/>
                  </a:outerShdw>
                </a:effectLst>
              </a:rPr>
              <a:t>V</a:t>
            </a:r>
            <a:r>
              <a:rPr kumimoji="1" lang="en-US" altLang="zh-CN" b="0" dirty="0">
                <a:solidFill>
                  <a:srgbClr val="FF0000"/>
                </a:solidFill>
                <a:effectLst>
                  <a:outerShdw blurRad="38100" dist="38100" dir="2700000" algn="tl">
                    <a:srgbClr val="C0C0C0"/>
                  </a:outerShdw>
                </a:effectLst>
              </a:rPr>
              <a:t>, </a:t>
            </a:r>
            <a:r>
              <a:rPr kumimoji="1" lang="en-US" altLang="zh-CN" b="0" i="1" dirty="0">
                <a:solidFill>
                  <a:srgbClr val="FF0000"/>
                </a:solidFill>
                <a:effectLst>
                  <a:outerShdw blurRad="38100" dist="38100" dir="2700000" algn="tl">
                    <a:srgbClr val="C0C0C0"/>
                  </a:outerShdw>
                </a:effectLst>
              </a:rPr>
              <a:t>T</a:t>
            </a:r>
            <a:r>
              <a:rPr kumimoji="1" lang="en-US" altLang="zh-CN" b="0" baseline="-25000" dirty="0">
                <a:solidFill>
                  <a:srgbClr val="FF0000"/>
                </a:solidFill>
                <a:effectLst>
                  <a:outerShdw blurRad="38100" dist="38100" dir="2700000" algn="tl">
                    <a:srgbClr val="C0C0C0"/>
                  </a:outerShdw>
                </a:effectLst>
              </a:rPr>
              <a:t>1</a:t>
            </a:r>
          </a:p>
        </p:txBody>
      </p:sp>
      <p:sp>
        <p:nvSpPr>
          <p:cNvPr id="138257" name="Text Box 17"/>
          <p:cNvSpPr txBox="1">
            <a:spLocks noChangeArrowheads="1"/>
          </p:cNvSpPr>
          <p:nvPr/>
        </p:nvSpPr>
        <p:spPr bwMode="auto">
          <a:xfrm>
            <a:off x="5353050" y="1931988"/>
            <a:ext cx="14890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defRPr/>
            </a:pPr>
            <a:r>
              <a:rPr kumimoji="1" lang="en-US" altLang="zh-CN" b="0" i="1" dirty="0">
                <a:solidFill>
                  <a:srgbClr val="FF0000"/>
                </a:solidFill>
                <a:effectLst>
                  <a:outerShdw blurRad="38100" dist="38100" dir="2700000" algn="tl">
                    <a:srgbClr val="C0C0C0"/>
                  </a:outerShdw>
                </a:effectLst>
              </a:rPr>
              <a:t>p</a:t>
            </a:r>
            <a:r>
              <a:rPr kumimoji="1" lang="en-US" altLang="zh-CN" b="0" baseline="-25000" dirty="0">
                <a:solidFill>
                  <a:srgbClr val="FF0000"/>
                </a:solidFill>
                <a:effectLst>
                  <a:outerShdw blurRad="38100" dist="38100" dir="2700000" algn="tl">
                    <a:srgbClr val="C0C0C0"/>
                  </a:outerShdw>
                </a:effectLst>
              </a:rPr>
              <a:t>2</a:t>
            </a:r>
            <a:r>
              <a:rPr kumimoji="1" lang="en-US" altLang="zh-CN" b="0" dirty="0">
                <a:solidFill>
                  <a:srgbClr val="FF0000"/>
                </a:solidFill>
                <a:effectLst>
                  <a:outerShdw blurRad="38100" dist="38100" dir="2700000" algn="tl">
                    <a:srgbClr val="C0C0C0"/>
                  </a:outerShdw>
                </a:effectLst>
              </a:rPr>
              <a:t>, </a:t>
            </a:r>
            <a:r>
              <a:rPr kumimoji="1" lang="en-US" altLang="zh-CN" b="0" i="1" dirty="0">
                <a:solidFill>
                  <a:srgbClr val="FF0000"/>
                </a:solidFill>
                <a:effectLst>
                  <a:outerShdw blurRad="38100" dist="38100" dir="2700000" algn="tl">
                    <a:srgbClr val="C0C0C0"/>
                  </a:outerShdw>
                </a:effectLst>
              </a:rPr>
              <a:t>V</a:t>
            </a:r>
            <a:r>
              <a:rPr kumimoji="1" lang="en-US" altLang="zh-CN" b="0" dirty="0">
                <a:solidFill>
                  <a:srgbClr val="FF0000"/>
                </a:solidFill>
                <a:effectLst>
                  <a:outerShdw blurRad="38100" dist="38100" dir="2700000" algn="tl">
                    <a:srgbClr val="C0C0C0"/>
                  </a:outerShdw>
                </a:effectLst>
              </a:rPr>
              <a:t>, </a:t>
            </a:r>
            <a:r>
              <a:rPr kumimoji="1" lang="en-US" altLang="zh-CN" b="0" i="1" dirty="0">
                <a:solidFill>
                  <a:srgbClr val="FF0000"/>
                </a:solidFill>
                <a:effectLst>
                  <a:outerShdw blurRad="38100" dist="38100" dir="2700000" algn="tl">
                    <a:srgbClr val="C0C0C0"/>
                  </a:outerShdw>
                </a:effectLst>
              </a:rPr>
              <a:t>T</a:t>
            </a:r>
            <a:r>
              <a:rPr kumimoji="1" lang="en-US" altLang="zh-CN" b="0" baseline="-25000" dirty="0">
                <a:solidFill>
                  <a:srgbClr val="FF0000"/>
                </a:solidFill>
                <a:effectLst>
                  <a:outerShdw blurRad="38100" dist="38100" dir="2700000" algn="tl">
                    <a:srgbClr val="C0C0C0"/>
                  </a:outerShdw>
                </a:effectLst>
              </a:rPr>
              <a:t>2</a:t>
            </a:r>
          </a:p>
        </p:txBody>
      </p:sp>
      <p:sp>
        <p:nvSpPr>
          <p:cNvPr id="138258" name="AutoShape 18"/>
          <p:cNvSpPr>
            <a:spLocks noChangeArrowheads="1"/>
          </p:cNvSpPr>
          <p:nvPr/>
        </p:nvSpPr>
        <p:spPr bwMode="auto">
          <a:xfrm>
            <a:off x="3638550" y="2076450"/>
            <a:ext cx="1166813" cy="352425"/>
          </a:xfrm>
          <a:prstGeom prst="homePlate">
            <a:avLst>
              <a:gd name="adj" fmla="val 82770"/>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defRPr/>
            </a:pPr>
            <a:endParaRPr lang="zh-CN" altLang="en-US"/>
          </a:p>
        </p:txBody>
      </p:sp>
      <p:graphicFrame>
        <p:nvGraphicFramePr>
          <p:cNvPr id="32776" name="Object 21"/>
          <p:cNvGraphicFramePr>
            <a:graphicFrameLocks noChangeAspect="1"/>
          </p:cNvGraphicFramePr>
          <p:nvPr>
            <p:extLst>
              <p:ext uri="{D42A27DB-BD31-4B8C-83A1-F6EECF244321}">
                <p14:modId xmlns:p14="http://schemas.microsoft.com/office/powerpoint/2010/main" val="3199148736"/>
              </p:ext>
            </p:extLst>
          </p:nvPr>
        </p:nvGraphicFramePr>
        <p:xfrm>
          <a:off x="1671638" y="2913063"/>
          <a:ext cx="1017587" cy="460375"/>
        </p:xfrm>
        <a:graphic>
          <a:graphicData uri="http://schemas.openxmlformats.org/presentationml/2006/ole">
            <mc:AlternateContent xmlns:mc="http://schemas.openxmlformats.org/markup-compatibility/2006">
              <mc:Choice xmlns:v="urn:schemas-microsoft-com:vml" Requires="v">
                <p:oleObj spid="_x0000_s32770" name="Equation" r:id="rId3" imgW="406080" imgH="177480" progId="Equation.DSMT4">
                  <p:embed/>
                </p:oleObj>
              </mc:Choice>
              <mc:Fallback>
                <p:oleObj name="Equation" r:id="rId3" imgW="406080" imgH="177480" progId="Equation.DSMT4">
                  <p:embed/>
                  <p:pic>
                    <p:nvPicPr>
                      <p:cNvPr id="32776" name="Object 21"/>
                      <p:cNvPicPr>
                        <a:picLocks noChangeAspect="1" noChangeArrowheads="1"/>
                      </p:cNvPicPr>
                      <p:nvPr/>
                    </p:nvPicPr>
                    <p:blipFill>
                      <a:blip r:embed="rId4"/>
                      <a:srcRect/>
                      <a:stretch>
                        <a:fillRect/>
                      </a:stretch>
                    </p:blipFill>
                    <p:spPr bwMode="auto">
                      <a:xfrm>
                        <a:off x="1671638" y="2913063"/>
                        <a:ext cx="10175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7" name="Object 23"/>
          <p:cNvGraphicFramePr>
            <a:graphicFrameLocks noChangeAspect="1"/>
          </p:cNvGraphicFramePr>
          <p:nvPr>
            <p:extLst>
              <p:ext uri="{D42A27DB-BD31-4B8C-83A1-F6EECF244321}">
                <p14:modId xmlns:p14="http://schemas.microsoft.com/office/powerpoint/2010/main" val="3110079662"/>
              </p:ext>
            </p:extLst>
          </p:nvPr>
        </p:nvGraphicFramePr>
        <p:xfrm>
          <a:off x="1443038" y="3441700"/>
          <a:ext cx="3462337" cy="839788"/>
        </p:xfrm>
        <a:graphic>
          <a:graphicData uri="http://schemas.openxmlformats.org/presentationml/2006/ole">
            <mc:AlternateContent xmlns:mc="http://schemas.openxmlformats.org/markup-compatibility/2006">
              <mc:Choice xmlns:v="urn:schemas-microsoft-com:vml" Requires="v">
                <p:oleObj spid="_x0000_s32771" name="Equation" r:id="rId5" imgW="1460160" imgH="355320" progId="Equation.DSMT4">
                  <p:embed/>
                </p:oleObj>
              </mc:Choice>
              <mc:Fallback>
                <p:oleObj name="Equation" r:id="rId5" imgW="1460160" imgH="355320" progId="Equation.DSMT4">
                  <p:embed/>
                  <p:pic>
                    <p:nvPicPr>
                      <p:cNvPr id="32777" name="Object 23"/>
                      <p:cNvPicPr>
                        <a:picLocks noChangeAspect="1" noChangeArrowheads="1"/>
                      </p:cNvPicPr>
                      <p:nvPr/>
                    </p:nvPicPr>
                    <p:blipFill>
                      <a:blip r:embed="rId6"/>
                      <a:srcRect/>
                      <a:stretch>
                        <a:fillRect/>
                      </a:stretch>
                    </p:blipFill>
                    <p:spPr bwMode="auto">
                      <a:xfrm>
                        <a:off x="1443038" y="3441700"/>
                        <a:ext cx="3462337"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8" name="Object 25"/>
          <p:cNvGraphicFramePr>
            <a:graphicFrameLocks noChangeAspect="1"/>
          </p:cNvGraphicFramePr>
          <p:nvPr>
            <p:extLst>
              <p:ext uri="{D42A27DB-BD31-4B8C-83A1-F6EECF244321}">
                <p14:modId xmlns:p14="http://schemas.microsoft.com/office/powerpoint/2010/main" val="458918381"/>
              </p:ext>
            </p:extLst>
          </p:nvPr>
        </p:nvGraphicFramePr>
        <p:xfrm>
          <a:off x="5251450" y="3406775"/>
          <a:ext cx="2600325" cy="827088"/>
        </p:xfrm>
        <a:graphic>
          <a:graphicData uri="http://schemas.openxmlformats.org/presentationml/2006/ole">
            <mc:AlternateContent xmlns:mc="http://schemas.openxmlformats.org/markup-compatibility/2006">
              <mc:Choice xmlns:v="urn:schemas-microsoft-com:vml" Requires="v">
                <p:oleObj spid="_x0000_s32772" name="Equation" r:id="rId7" imgW="1130040" imgH="355320" progId="Equation.DSMT4">
                  <p:embed/>
                </p:oleObj>
              </mc:Choice>
              <mc:Fallback>
                <p:oleObj name="Equation" r:id="rId7" imgW="1130040" imgH="355320" progId="Equation.DSMT4">
                  <p:embed/>
                  <p:pic>
                    <p:nvPicPr>
                      <p:cNvPr id="32778" name="Object 25"/>
                      <p:cNvPicPr>
                        <a:picLocks noChangeAspect="1" noChangeArrowheads="1"/>
                      </p:cNvPicPr>
                      <p:nvPr/>
                    </p:nvPicPr>
                    <p:blipFill>
                      <a:blip r:embed="rId8"/>
                      <a:srcRect/>
                      <a:stretch>
                        <a:fillRect/>
                      </a:stretch>
                    </p:blipFill>
                    <p:spPr bwMode="auto">
                      <a:xfrm>
                        <a:off x="5251450" y="3406775"/>
                        <a:ext cx="2600325"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27">
            <a:extLst>
              <a:ext uri="{FF2B5EF4-FFF2-40B4-BE49-F238E27FC236}">
                <a16:creationId xmlns:a16="http://schemas.microsoft.com/office/drawing/2014/main" id="{DA58E349-E5BA-473D-B35F-DB5623F72FE6}"/>
              </a:ext>
            </a:extLst>
          </p:cNvPr>
          <p:cNvGraphicFramePr>
            <a:graphicFrameLocks noChangeAspect="1"/>
          </p:cNvGraphicFramePr>
          <p:nvPr>
            <p:extLst>
              <p:ext uri="{D42A27DB-BD31-4B8C-83A1-F6EECF244321}">
                <p14:modId xmlns:p14="http://schemas.microsoft.com/office/powerpoint/2010/main" val="3148174983"/>
              </p:ext>
            </p:extLst>
          </p:nvPr>
        </p:nvGraphicFramePr>
        <p:xfrm>
          <a:off x="1935163" y="4462463"/>
          <a:ext cx="5414962" cy="1738312"/>
        </p:xfrm>
        <a:graphic>
          <a:graphicData uri="http://schemas.openxmlformats.org/presentationml/2006/ole">
            <mc:AlternateContent xmlns:mc="http://schemas.openxmlformats.org/markup-compatibility/2006">
              <mc:Choice xmlns:v="urn:schemas-microsoft-com:vml" Requires="v">
                <p:oleObj spid="_x0000_s32773" name="Equation" r:id="rId9" imgW="2273040" imgH="736560" progId="Equation.DSMT4">
                  <p:embed/>
                </p:oleObj>
              </mc:Choice>
              <mc:Fallback>
                <p:oleObj name="Equation" r:id="rId9" imgW="2273040" imgH="736560" progId="Equation.DSMT4">
                  <p:embed/>
                  <p:pic>
                    <p:nvPicPr>
                      <p:cNvPr id="12" name="Object 27">
                        <a:extLst>
                          <a:ext uri="{FF2B5EF4-FFF2-40B4-BE49-F238E27FC236}">
                            <a16:creationId xmlns:a16="http://schemas.microsoft.com/office/drawing/2014/main" id="{DA58E349-E5BA-473D-B35F-DB5623F72FE6}"/>
                          </a:ext>
                        </a:extLst>
                      </p:cNvPr>
                      <p:cNvPicPr>
                        <a:picLocks noChangeAspect="1" noChangeArrowheads="1"/>
                      </p:cNvPicPr>
                      <p:nvPr/>
                    </p:nvPicPr>
                    <p:blipFill>
                      <a:blip r:embed="rId10"/>
                      <a:srcRect/>
                      <a:stretch>
                        <a:fillRect/>
                      </a:stretch>
                    </p:blipFill>
                    <p:spPr bwMode="auto">
                      <a:xfrm>
                        <a:off x="1935163" y="4462463"/>
                        <a:ext cx="5414962" cy="173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23">
            <a:extLst>
              <a:ext uri="{FF2B5EF4-FFF2-40B4-BE49-F238E27FC236}">
                <a16:creationId xmlns:a16="http://schemas.microsoft.com/office/drawing/2014/main" id="{EF2E2083-D84A-4CAF-A4A5-A865DDADB7BB}"/>
              </a:ext>
            </a:extLst>
          </p:cNvPr>
          <p:cNvGraphicFramePr>
            <a:graphicFrameLocks noChangeAspect="1"/>
          </p:cNvGraphicFramePr>
          <p:nvPr>
            <p:extLst>
              <p:ext uri="{D42A27DB-BD31-4B8C-83A1-F6EECF244321}">
                <p14:modId xmlns:p14="http://schemas.microsoft.com/office/powerpoint/2010/main" val="3521100664"/>
              </p:ext>
            </p:extLst>
          </p:nvPr>
        </p:nvGraphicFramePr>
        <p:xfrm>
          <a:off x="1392238" y="3089277"/>
          <a:ext cx="3462337" cy="839788"/>
        </p:xfrm>
        <a:graphic>
          <a:graphicData uri="http://schemas.openxmlformats.org/presentationml/2006/ole">
            <mc:AlternateContent xmlns:mc="http://schemas.openxmlformats.org/markup-compatibility/2006">
              <mc:Choice xmlns:v="urn:schemas-microsoft-com:vml" Requires="v">
                <p:oleObj spid="_x0000_s33794" name="Equation" r:id="rId3" imgW="1460160" imgH="355320" progId="Equation.DSMT4">
                  <p:embed/>
                </p:oleObj>
              </mc:Choice>
              <mc:Fallback>
                <p:oleObj name="Equation" r:id="rId3" imgW="1460160" imgH="355320" progId="Equation.DSMT4">
                  <p:embed/>
                  <p:pic>
                    <p:nvPicPr>
                      <p:cNvPr id="13" name="Object 23">
                        <a:extLst>
                          <a:ext uri="{FF2B5EF4-FFF2-40B4-BE49-F238E27FC236}">
                            <a16:creationId xmlns:a16="http://schemas.microsoft.com/office/drawing/2014/main" id="{EF2E2083-D84A-4CAF-A4A5-A865DDADB7BB}"/>
                          </a:ext>
                        </a:extLst>
                      </p:cNvPr>
                      <p:cNvPicPr>
                        <a:picLocks noChangeAspect="1" noChangeArrowheads="1"/>
                      </p:cNvPicPr>
                      <p:nvPr/>
                    </p:nvPicPr>
                    <p:blipFill>
                      <a:blip r:embed="rId4"/>
                      <a:srcRect/>
                      <a:stretch>
                        <a:fillRect/>
                      </a:stretch>
                    </p:blipFill>
                    <p:spPr bwMode="auto">
                      <a:xfrm>
                        <a:off x="1392238" y="3089277"/>
                        <a:ext cx="3462337"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25">
            <a:extLst>
              <a:ext uri="{FF2B5EF4-FFF2-40B4-BE49-F238E27FC236}">
                <a16:creationId xmlns:a16="http://schemas.microsoft.com/office/drawing/2014/main" id="{9CE4B4C0-78E0-46AE-9B4E-1F8ABF5EBF4F}"/>
              </a:ext>
            </a:extLst>
          </p:cNvPr>
          <p:cNvGraphicFramePr>
            <a:graphicFrameLocks noChangeAspect="1"/>
          </p:cNvGraphicFramePr>
          <p:nvPr>
            <p:extLst>
              <p:ext uri="{D42A27DB-BD31-4B8C-83A1-F6EECF244321}">
                <p14:modId xmlns:p14="http://schemas.microsoft.com/office/powerpoint/2010/main" val="429224205"/>
              </p:ext>
            </p:extLst>
          </p:nvPr>
        </p:nvGraphicFramePr>
        <p:xfrm>
          <a:off x="5200650" y="3054352"/>
          <a:ext cx="2600325" cy="827088"/>
        </p:xfrm>
        <a:graphic>
          <a:graphicData uri="http://schemas.openxmlformats.org/presentationml/2006/ole">
            <mc:AlternateContent xmlns:mc="http://schemas.openxmlformats.org/markup-compatibility/2006">
              <mc:Choice xmlns:v="urn:schemas-microsoft-com:vml" Requires="v">
                <p:oleObj spid="_x0000_s33795" name="Equation" r:id="rId5" imgW="1130040" imgH="355320" progId="Equation.DSMT4">
                  <p:embed/>
                </p:oleObj>
              </mc:Choice>
              <mc:Fallback>
                <p:oleObj name="Equation" r:id="rId5" imgW="1130040" imgH="355320" progId="Equation.DSMT4">
                  <p:embed/>
                  <p:pic>
                    <p:nvPicPr>
                      <p:cNvPr id="14" name="Object 25">
                        <a:extLst>
                          <a:ext uri="{FF2B5EF4-FFF2-40B4-BE49-F238E27FC236}">
                            <a16:creationId xmlns:a16="http://schemas.microsoft.com/office/drawing/2014/main" id="{9CE4B4C0-78E0-46AE-9B4E-1F8ABF5EBF4F}"/>
                          </a:ext>
                        </a:extLst>
                      </p:cNvPr>
                      <p:cNvPicPr>
                        <a:picLocks noChangeAspect="1" noChangeArrowheads="1"/>
                      </p:cNvPicPr>
                      <p:nvPr/>
                    </p:nvPicPr>
                    <p:blipFill>
                      <a:blip r:embed="rId6"/>
                      <a:srcRect/>
                      <a:stretch>
                        <a:fillRect/>
                      </a:stretch>
                    </p:blipFill>
                    <p:spPr bwMode="auto">
                      <a:xfrm>
                        <a:off x="5200650" y="3054352"/>
                        <a:ext cx="2600325"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27">
            <a:extLst>
              <a:ext uri="{FF2B5EF4-FFF2-40B4-BE49-F238E27FC236}">
                <a16:creationId xmlns:a16="http://schemas.microsoft.com/office/drawing/2014/main" id="{435956A9-582D-4DB3-ADDC-425CAECF4DE1}"/>
              </a:ext>
            </a:extLst>
          </p:cNvPr>
          <p:cNvGraphicFramePr>
            <a:graphicFrameLocks noChangeAspect="1"/>
          </p:cNvGraphicFramePr>
          <p:nvPr>
            <p:extLst>
              <p:ext uri="{D42A27DB-BD31-4B8C-83A1-F6EECF244321}">
                <p14:modId xmlns:p14="http://schemas.microsoft.com/office/powerpoint/2010/main" val="537924385"/>
              </p:ext>
            </p:extLst>
          </p:nvPr>
        </p:nvGraphicFramePr>
        <p:xfrm>
          <a:off x="1645883" y="4217550"/>
          <a:ext cx="5411788" cy="1797050"/>
        </p:xfrm>
        <a:graphic>
          <a:graphicData uri="http://schemas.openxmlformats.org/presentationml/2006/ole">
            <mc:AlternateContent xmlns:mc="http://schemas.openxmlformats.org/markup-compatibility/2006">
              <mc:Choice xmlns:v="urn:schemas-microsoft-com:vml" Requires="v">
                <p:oleObj spid="_x0000_s33796" name="Equation" r:id="rId7" imgW="2273040" imgH="761760" progId="Equation.DSMT4">
                  <p:embed/>
                </p:oleObj>
              </mc:Choice>
              <mc:Fallback>
                <p:oleObj name="Equation" r:id="rId7" imgW="2273040" imgH="761760" progId="Equation.DSMT4">
                  <p:embed/>
                  <p:pic>
                    <p:nvPicPr>
                      <p:cNvPr id="16" name="Object 27">
                        <a:extLst>
                          <a:ext uri="{FF2B5EF4-FFF2-40B4-BE49-F238E27FC236}">
                            <a16:creationId xmlns:a16="http://schemas.microsoft.com/office/drawing/2014/main" id="{435956A9-582D-4DB3-ADDC-425CAECF4DE1}"/>
                          </a:ext>
                        </a:extLst>
                      </p:cNvPr>
                      <p:cNvPicPr>
                        <a:picLocks noChangeAspect="1" noChangeArrowheads="1"/>
                      </p:cNvPicPr>
                      <p:nvPr/>
                    </p:nvPicPr>
                    <p:blipFill>
                      <a:blip r:embed="rId8"/>
                      <a:srcRect/>
                      <a:stretch>
                        <a:fillRect/>
                      </a:stretch>
                    </p:blipFill>
                    <p:spPr bwMode="auto">
                      <a:xfrm>
                        <a:off x="1645883" y="4217550"/>
                        <a:ext cx="5411788"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Text Box 10">
            <a:extLst>
              <a:ext uri="{FF2B5EF4-FFF2-40B4-BE49-F238E27FC236}">
                <a16:creationId xmlns:a16="http://schemas.microsoft.com/office/drawing/2014/main" id="{057A439D-D409-4B3E-8E65-0BF55FCD77DD}"/>
              </a:ext>
            </a:extLst>
          </p:cNvPr>
          <p:cNvSpPr txBox="1">
            <a:spLocks noChangeArrowheads="1"/>
          </p:cNvSpPr>
          <p:nvPr/>
        </p:nvSpPr>
        <p:spPr bwMode="auto">
          <a:xfrm>
            <a:off x="569913" y="782965"/>
            <a:ext cx="8145462"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dirty="0">
                <a:solidFill>
                  <a:srgbClr val="FF0000"/>
                </a:solidFill>
                <a:ea typeface="黑体" pitchFamily="2" charset="-122"/>
              </a:rPr>
              <a:t>理想气体恒压</a:t>
            </a:r>
            <a:r>
              <a:rPr kumimoji="1" lang="en-US" altLang="zh-CN" dirty="0">
                <a:solidFill>
                  <a:srgbClr val="FF0000"/>
                </a:solidFill>
                <a:ea typeface="黑体" pitchFamily="2" charset="-122"/>
              </a:rPr>
              <a:t>(isobaric)</a:t>
            </a:r>
            <a:r>
              <a:rPr kumimoji="1" lang="zh-CN" altLang="en-US" dirty="0">
                <a:solidFill>
                  <a:srgbClr val="FF0000"/>
                </a:solidFill>
                <a:ea typeface="黑体" pitchFamily="2" charset="-122"/>
              </a:rPr>
              <a:t>过程    </a:t>
            </a:r>
            <a:r>
              <a:rPr kumimoji="1" lang="en-US" altLang="zh-CN" b="0" i="1" dirty="0">
                <a:solidFill>
                  <a:srgbClr val="FF0000"/>
                </a:solidFill>
                <a:effectLst>
                  <a:outerShdw blurRad="38100" dist="38100" dir="2700000" algn="tl">
                    <a:srgbClr val="C0C0C0"/>
                  </a:outerShdw>
                </a:effectLst>
                <a:ea typeface="黑体" pitchFamily="2" charset="-122"/>
              </a:rPr>
              <a:t>p</a:t>
            </a:r>
            <a:r>
              <a:rPr kumimoji="1" lang="en-US" altLang="zh-CN" b="0" baseline="-25000" dirty="0">
                <a:solidFill>
                  <a:srgbClr val="FF0000"/>
                </a:solidFill>
                <a:effectLst>
                  <a:outerShdw blurRad="38100" dist="38100" dir="2700000" algn="tl">
                    <a:srgbClr val="C0C0C0"/>
                  </a:outerShdw>
                </a:effectLst>
                <a:ea typeface="黑体" pitchFamily="2" charset="-122"/>
              </a:rPr>
              <a:t>1</a:t>
            </a:r>
            <a:r>
              <a:rPr kumimoji="1" lang="en-US" altLang="zh-CN" b="0" dirty="0">
                <a:solidFill>
                  <a:srgbClr val="FF0000"/>
                </a:solidFill>
                <a:effectLst>
                  <a:outerShdw blurRad="38100" dist="38100" dir="2700000" algn="tl">
                    <a:srgbClr val="C0C0C0"/>
                  </a:outerShdw>
                </a:effectLst>
                <a:ea typeface="黑体" pitchFamily="2" charset="-122"/>
              </a:rPr>
              <a:t>=</a:t>
            </a:r>
            <a:r>
              <a:rPr kumimoji="1" lang="en-US" altLang="zh-CN" b="0" i="1" dirty="0">
                <a:solidFill>
                  <a:srgbClr val="FF0000"/>
                </a:solidFill>
                <a:effectLst>
                  <a:outerShdw blurRad="38100" dist="38100" dir="2700000" algn="tl">
                    <a:srgbClr val="C0C0C0"/>
                  </a:outerShdw>
                </a:effectLst>
                <a:ea typeface="黑体" pitchFamily="2" charset="-122"/>
              </a:rPr>
              <a:t>p</a:t>
            </a:r>
            <a:r>
              <a:rPr kumimoji="1" lang="en-US" altLang="zh-CN" b="0" baseline="-25000" dirty="0">
                <a:solidFill>
                  <a:srgbClr val="FF0000"/>
                </a:solidFill>
                <a:effectLst>
                  <a:outerShdw blurRad="38100" dist="38100" dir="2700000" algn="tl">
                    <a:srgbClr val="C0C0C0"/>
                  </a:outerShdw>
                </a:effectLst>
                <a:ea typeface="黑体" pitchFamily="2" charset="-122"/>
              </a:rPr>
              <a:t>2 </a:t>
            </a:r>
            <a:r>
              <a:rPr kumimoji="1" lang="en-US" altLang="zh-CN" b="0" dirty="0">
                <a:solidFill>
                  <a:srgbClr val="FF0000"/>
                </a:solidFill>
                <a:effectLst>
                  <a:outerShdw blurRad="38100" dist="38100" dir="2700000" algn="tl">
                    <a:srgbClr val="C0C0C0"/>
                  </a:outerShdw>
                </a:effectLst>
                <a:ea typeface="黑体" pitchFamily="2" charset="-122"/>
              </a:rPr>
              <a:t>=</a:t>
            </a:r>
            <a:r>
              <a:rPr kumimoji="1" lang="en-US" altLang="zh-CN" b="0" i="1" dirty="0">
                <a:solidFill>
                  <a:srgbClr val="FF0000"/>
                </a:solidFill>
                <a:effectLst>
                  <a:outerShdw blurRad="38100" dist="38100" dir="2700000" algn="tl">
                    <a:srgbClr val="C0C0C0"/>
                  </a:outerShdw>
                </a:effectLst>
                <a:ea typeface="黑体" pitchFamily="2" charset="-122"/>
              </a:rPr>
              <a:t>p</a:t>
            </a:r>
            <a:r>
              <a:rPr kumimoji="1" lang="zh-CN" altLang="en-US" baseline="-25000" dirty="0">
                <a:solidFill>
                  <a:srgbClr val="FF0000"/>
                </a:solidFill>
                <a:effectLst>
                  <a:outerShdw blurRad="38100" dist="38100" dir="2700000" algn="tl">
                    <a:srgbClr val="C0C0C0"/>
                  </a:outerShdw>
                </a:effectLst>
                <a:ea typeface="黑体" pitchFamily="2" charset="-122"/>
              </a:rPr>
              <a:t>外 </a:t>
            </a:r>
            <a:r>
              <a:rPr kumimoji="1" lang="en-US" altLang="zh-CN" dirty="0">
                <a:solidFill>
                  <a:srgbClr val="FF0000"/>
                </a:solidFill>
                <a:effectLst>
                  <a:outerShdw blurRad="38100" dist="38100" dir="2700000" algn="tl">
                    <a:srgbClr val="C0C0C0"/>
                  </a:outerShdw>
                </a:effectLst>
                <a:ea typeface="黑体" pitchFamily="2" charset="-122"/>
              </a:rPr>
              <a:t>, </a:t>
            </a:r>
            <a:r>
              <a:rPr kumimoji="1" lang="en-US" altLang="zh-CN" b="0" i="1" dirty="0">
                <a:solidFill>
                  <a:srgbClr val="FF0000"/>
                </a:solidFill>
                <a:effectLst>
                  <a:outerShdw blurRad="38100" dist="38100" dir="2700000" algn="tl">
                    <a:srgbClr val="C0C0C0"/>
                  </a:outerShdw>
                </a:effectLst>
                <a:ea typeface="黑体" pitchFamily="2" charset="-122"/>
              </a:rPr>
              <a:t>p</a:t>
            </a:r>
            <a:r>
              <a:rPr kumimoji="1" lang="zh-CN" altLang="en-US" baseline="-25000" dirty="0">
                <a:solidFill>
                  <a:srgbClr val="FF0000"/>
                </a:solidFill>
                <a:effectLst>
                  <a:outerShdw blurRad="38100" dist="38100" dir="2700000" algn="tl">
                    <a:srgbClr val="C0C0C0"/>
                  </a:outerShdw>
                </a:effectLst>
                <a:ea typeface="黑体" pitchFamily="2" charset="-122"/>
              </a:rPr>
              <a:t>外</a:t>
            </a:r>
            <a:r>
              <a:rPr kumimoji="1" lang="zh-CN" altLang="en-US" dirty="0">
                <a:solidFill>
                  <a:srgbClr val="FF0000"/>
                </a:solidFill>
                <a:effectLst>
                  <a:outerShdw blurRad="38100" dist="38100" dir="2700000" algn="tl">
                    <a:srgbClr val="C0C0C0"/>
                  </a:outerShdw>
                </a:effectLst>
                <a:ea typeface="黑体" pitchFamily="2" charset="-122"/>
              </a:rPr>
              <a:t>恒定</a:t>
            </a:r>
            <a:endParaRPr kumimoji="1" lang="en-US" altLang="zh-CN" sz="2400" dirty="0">
              <a:ea typeface="黑体" pitchFamily="2" charset="-122"/>
            </a:endParaRPr>
          </a:p>
        </p:txBody>
      </p:sp>
      <p:sp>
        <p:nvSpPr>
          <p:cNvPr id="18" name="Oval 14">
            <a:extLst>
              <a:ext uri="{FF2B5EF4-FFF2-40B4-BE49-F238E27FC236}">
                <a16:creationId xmlns:a16="http://schemas.microsoft.com/office/drawing/2014/main" id="{46DC9200-FEBD-48AD-89BA-165A5B864A82}"/>
              </a:ext>
            </a:extLst>
          </p:cNvPr>
          <p:cNvSpPr>
            <a:spLocks noChangeArrowheads="1"/>
          </p:cNvSpPr>
          <p:nvPr/>
        </p:nvSpPr>
        <p:spPr bwMode="auto">
          <a:xfrm>
            <a:off x="1276350" y="1676400"/>
            <a:ext cx="2228850" cy="1028700"/>
          </a:xfrm>
          <a:prstGeom prst="ellipse">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lgn="l">
              <a:defRPr/>
            </a:pPr>
            <a:endParaRPr lang="zh-CN" altLang="en-US"/>
          </a:p>
        </p:txBody>
      </p:sp>
      <p:sp>
        <p:nvSpPr>
          <p:cNvPr id="19" name="Oval 15">
            <a:extLst>
              <a:ext uri="{FF2B5EF4-FFF2-40B4-BE49-F238E27FC236}">
                <a16:creationId xmlns:a16="http://schemas.microsoft.com/office/drawing/2014/main" id="{B1888FF9-66B8-4385-ADBA-27388604D8FA}"/>
              </a:ext>
            </a:extLst>
          </p:cNvPr>
          <p:cNvSpPr>
            <a:spLocks noChangeArrowheads="1"/>
          </p:cNvSpPr>
          <p:nvPr/>
        </p:nvSpPr>
        <p:spPr bwMode="auto">
          <a:xfrm>
            <a:off x="4953000" y="1752600"/>
            <a:ext cx="2228850" cy="1028700"/>
          </a:xfrm>
          <a:prstGeom prst="ellipse">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lgn="l">
              <a:defRPr/>
            </a:pPr>
            <a:endParaRPr lang="zh-CN" altLang="en-US"/>
          </a:p>
        </p:txBody>
      </p:sp>
      <p:sp>
        <p:nvSpPr>
          <p:cNvPr id="20" name="Text Box 16">
            <a:extLst>
              <a:ext uri="{FF2B5EF4-FFF2-40B4-BE49-F238E27FC236}">
                <a16:creationId xmlns:a16="http://schemas.microsoft.com/office/drawing/2014/main" id="{5E0ADEFD-CA0A-4B19-9A24-E27AFD1B90F1}"/>
              </a:ext>
            </a:extLst>
          </p:cNvPr>
          <p:cNvSpPr txBox="1">
            <a:spLocks noChangeArrowheads="1"/>
          </p:cNvSpPr>
          <p:nvPr/>
        </p:nvSpPr>
        <p:spPr bwMode="auto">
          <a:xfrm>
            <a:off x="1652882" y="1891834"/>
            <a:ext cx="1383712"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defRPr/>
            </a:pPr>
            <a:r>
              <a:rPr kumimoji="1" lang="en-US" altLang="zh-CN" b="0" i="1" dirty="0">
                <a:solidFill>
                  <a:srgbClr val="FF0000"/>
                </a:solidFill>
                <a:effectLst>
                  <a:outerShdw blurRad="38100" dist="38100" dir="2700000" algn="tl">
                    <a:srgbClr val="C0C0C0"/>
                  </a:outerShdw>
                </a:effectLst>
              </a:rPr>
              <a:t>p</a:t>
            </a:r>
            <a:r>
              <a:rPr kumimoji="1" lang="en-US" altLang="zh-CN" b="0" dirty="0">
                <a:solidFill>
                  <a:srgbClr val="FF0000"/>
                </a:solidFill>
                <a:effectLst>
                  <a:outerShdw blurRad="38100" dist="38100" dir="2700000" algn="tl">
                    <a:srgbClr val="C0C0C0"/>
                  </a:outerShdw>
                </a:effectLst>
              </a:rPr>
              <a:t>, </a:t>
            </a:r>
            <a:r>
              <a:rPr kumimoji="1" lang="en-US" altLang="zh-CN" b="0" i="1" dirty="0">
                <a:solidFill>
                  <a:srgbClr val="FF0000"/>
                </a:solidFill>
                <a:effectLst>
                  <a:outerShdw blurRad="38100" dist="38100" dir="2700000" algn="tl">
                    <a:srgbClr val="C0C0C0"/>
                  </a:outerShdw>
                </a:effectLst>
              </a:rPr>
              <a:t>V</a:t>
            </a:r>
            <a:r>
              <a:rPr kumimoji="1" lang="en-US" altLang="zh-CN" b="0" baseline="-25000" dirty="0">
                <a:solidFill>
                  <a:srgbClr val="FF0000"/>
                </a:solidFill>
                <a:effectLst>
                  <a:outerShdw blurRad="38100" dist="38100" dir="2700000" algn="tl">
                    <a:srgbClr val="C0C0C0"/>
                  </a:outerShdw>
                </a:effectLst>
              </a:rPr>
              <a:t>1</a:t>
            </a:r>
            <a:r>
              <a:rPr kumimoji="1" lang="en-US" altLang="zh-CN" b="0" dirty="0">
                <a:solidFill>
                  <a:srgbClr val="FF0000"/>
                </a:solidFill>
                <a:effectLst>
                  <a:outerShdw blurRad="38100" dist="38100" dir="2700000" algn="tl">
                    <a:srgbClr val="C0C0C0"/>
                  </a:outerShdw>
                </a:effectLst>
              </a:rPr>
              <a:t>, </a:t>
            </a:r>
            <a:r>
              <a:rPr kumimoji="1" lang="en-US" altLang="zh-CN" b="0" i="1" dirty="0">
                <a:solidFill>
                  <a:srgbClr val="FF0000"/>
                </a:solidFill>
                <a:effectLst>
                  <a:outerShdw blurRad="38100" dist="38100" dir="2700000" algn="tl">
                    <a:srgbClr val="C0C0C0"/>
                  </a:outerShdw>
                </a:effectLst>
              </a:rPr>
              <a:t>T</a:t>
            </a:r>
            <a:r>
              <a:rPr kumimoji="1" lang="en-US" altLang="zh-CN" b="0" baseline="-25000" dirty="0">
                <a:solidFill>
                  <a:srgbClr val="FF0000"/>
                </a:solidFill>
                <a:effectLst>
                  <a:outerShdw blurRad="38100" dist="38100" dir="2700000" algn="tl">
                    <a:srgbClr val="C0C0C0"/>
                  </a:outerShdw>
                </a:effectLst>
              </a:rPr>
              <a:t>1</a:t>
            </a:r>
          </a:p>
        </p:txBody>
      </p:sp>
      <p:sp>
        <p:nvSpPr>
          <p:cNvPr id="21" name="Text Box 17">
            <a:extLst>
              <a:ext uri="{FF2B5EF4-FFF2-40B4-BE49-F238E27FC236}">
                <a16:creationId xmlns:a16="http://schemas.microsoft.com/office/drawing/2014/main" id="{55D6F7D5-57EA-4CAA-9690-8F244C265175}"/>
              </a:ext>
            </a:extLst>
          </p:cNvPr>
          <p:cNvSpPr txBox="1">
            <a:spLocks noChangeArrowheads="1"/>
          </p:cNvSpPr>
          <p:nvPr/>
        </p:nvSpPr>
        <p:spPr bwMode="auto">
          <a:xfrm>
            <a:off x="5353050" y="1931988"/>
            <a:ext cx="14890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defRPr/>
            </a:pPr>
            <a:r>
              <a:rPr kumimoji="1" lang="en-US" altLang="zh-CN" b="0" i="1" dirty="0">
                <a:solidFill>
                  <a:srgbClr val="FF0000"/>
                </a:solidFill>
                <a:effectLst>
                  <a:outerShdw blurRad="38100" dist="38100" dir="2700000" algn="tl">
                    <a:srgbClr val="C0C0C0"/>
                  </a:outerShdw>
                </a:effectLst>
              </a:rPr>
              <a:t>p</a:t>
            </a:r>
            <a:r>
              <a:rPr kumimoji="1" lang="en-US" altLang="zh-CN" b="0" dirty="0">
                <a:solidFill>
                  <a:srgbClr val="FF0000"/>
                </a:solidFill>
                <a:effectLst>
                  <a:outerShdw blurRad="38100" dist="38100" dir="2700000" algn="tl">
                    <a:srgbClr val="C0C0C0"/>
                  </a:outerShdw>
                </a:effectLst>
              </a:rPr>
              <a:t>, </a:t>
            </a:r>
            <a:r>
              <a:rPr kumimoji="1" lang="en-US" altLang="zh-CN" b="0" i="1" dirty="0">
                <a:solidFill>
                  <a:srgbClr val="FF0000"/>
                </a:solidFill>
                <a:effectLst>
                  <a:outerShdw blurRad="38100" dist="38100" dir="2700000" algn="tl">
                    <a:srgbClr val="C0C0C0"/>
                  </a:outerShdw>
                </a:effectLst>
              </a:rPr>
              <a:t>V</a:t>
            </a:r>
            <a:r>
              <a:rPr kumimoji="1" lang="en-US" altLang="zh-CN" b="0" baseline="-25000" dirty="0">
                <a:solidFill>
                  <a:srgbClr val="FF0000"/>
                </a:solidFill>
                <a:effectLst>
                  <a:outerShdw blurRad="38100" dist="38100" dir="2700000" algn="tl">
                    <a:srgbClr val="C0C0C0"/>
                  </a:outerShdw>
                </a:effectLst>
              </a:rPr>
              <a:t>2</a:t>
            </a:r>
            <a:r>
              <a:rPr kumimoji="1" lang="en-US" altLang="zh-CN" b="0" dirty="0">
                <a:solidFill>
                  <a:srgbClr val="FF0000"/>
                </a:solidFill>
                <a:effectLst>
                  <a:outerShdw blurRad="38100" dist="38100" dir="2700000" algn="tl">
                    <a:srgbClr val="C0C0C0"/>
                  </a:outerShdw>
                </a:effectLst>
              </a:rPr>
              <a:t>, </a:t>
            </a:r>
            <a:r>
              <a:rPr kumimoji="1" lang="en-US" altLang="zh-CN" b="0" i="1" dirty="0">
                <a:solidFill>
                  <a:srgbClr val="FF0000"/>
                </a:solidFill>
                <a:effectLst>
                  <a:outerShdw blurRad="38100" dist="38100" dir="2700000" algn="tl">
                    <a:srgbClr val="C0C0C0"/>
                  </a:outerShdw>
                </a:effectLst>
              </a:rPr>
              <a:t>T</a:t>
            </a:r>
            <a:r>
              <a:rPr kumimoji="1" lang="en-US" altLang="zh-CN" b="0" baseline="-25000" dirty="0">
                <a:solidFill>
                  <a:srgbClr val="FF0000"/>
                </a:solidFill>
                <a:effectLst>
                  <a:outerShdw blurRad="38100" dist="38100" dir="2700000" algn="tl">
                    <a:srgbClr val="C0C0C0"/>
                  </a:outerShdw>
                </a:effectLst>
              </a:rPr>
              <a:t>2</a:t>
            </a:r>
          </a:p>
        </p:txBody>
      </p:sp>
      <p:sp>
        <p:nvSpPr>
          <p:cNvPr id="22" name="AutoShape 18">
            <a:extLst>
              <a:ext uri="{FF2B5EF4-FFF2-40B4-BE49-F238E27FC236}">
                <a16:creationId xmlns:a16="http://schemas.microsoft.com/office/drawing/2014/main" id="{3EC2224B-AFC8-46C3-88F0-A719DF5FB560}"/>
              </a:ext>
            </a:extLst>
          </p:cNvPr>
          <p:cNvSpPr>
            <a:spLocks noChangeArrowheads="1"/>
          </p:cNvSpPr>
          <p:nvPr/>
        </p:nvSpPr>
        <p:spPr bwMode="auto">
          <a:xfrm>
            <a:off x="3638550" y="2076450"/>
            <a:ext cx="1166813" cy="352425"/>
          </a:xfrm>
          <a:prstGeom prst="homePlate">
            <a:avLst>
              <a:gd name="adj" fmla="val 82770"/>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defRPr/>
            </a:pPr>
            <a:endParaRPr lang="zh-CN" altLang="en-US"/>
          </a:p>
        </p:txBody>
      </p:sp>
    </p:spTree>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6C7F489B-0841-4D34-9155-3670F2074F77}"/>
              </a:ext>
            </a:extLst>
          </p:cNvPr>
          <p:cNvGrpSpPr/>
          <p:nvPr/>
        </p:nvGrpSpPr>
        <p:grpSpPr>
          <a:xfrm>
            <a:off x="1227281" y="3228404"/>
            <a:ext cx="5302015" cy="461665"/>
            <a:chOff x="1182458" y="3470454"/>
            <a:chExt cx="5302015" cy="461665"/>
          </a:xfrm>
        </p:grpSpPr>
        <p:graphicFrame>
          <p:nvGraphicFramePr>
            <p:cNvPr id="34825" name="Object 14"/>
            <p:cNvGraphicFramePr>
              <a:graphicFrameLocks noChangeAspect="1"/>
            </p:cNvGraphicFramePr>
            <p:nvPr>
              <p:extLst>
                <p:ext uri="{D42A27DB-BD31-4B8C-83A1-F6EECF244321}">
                  <p14:modId xmlns:p14="http://schemas.microsoft.com/office/powerpoint/2010/main" val="3980983693"/>
                </p:ext>
              </p:extLst>
            </p:nvPr>
          </p:nvGraphicFramePr>
          <p:xfrm>
            <a:off x="4152712" y="3539144"/>
            <a:ext cx="2331761" cy="376144"/>
          </p:xfrm>
          <a:graphic>
            <a:graphicData uri="http://schemas.openxmlformats.org/presentationml/2006/ole">
              <mc:AlternateContent xmlns:mc="http://schemas.openxmlformats.org/markup-compatibility/2006">
                <mc:Choice xmlns:v="urn:schemas-microsoft-com:vml" Requires="v">
                  <p:oleObj spid="_x0000_s34818" name="Equation" r:id="rId4" imgW="1091880" imgH="177480" progId="Equation.DSMT4">
                    <p:embed/>
                  </p:oleObj>
                </mc:Choice>
                <mc:Fallback>
                  <p:oleObj name="Equation" r:id="rId4" imgW="1091880" imgH="177480" progId="Equation.DSMT4">
                    <p:embed/>
                    <p:pic>
                      <p:nvPicPr>
                        <p:cNvPr id="34825" name="Object 14"/>
                        <p:cNvPicPr>
                          <a:picLocks noChangeAspect="1" noChangeArrowheads="1"/>
                        </p:cNvPicPr>
                        <p:nvPr/>
                      </p:nvPicPr>
                      <p:blipFill>
                        <a:blip r:embed="rId5"/>
                        <a:srcRect/>
                        <a:stretch>
                          <a:fillRect/>
                        </a:stretch>
                      </p:blipFill>
                      <p:spPr bwMode="auto">
                        <a:xfrm>
                          <a:off x="4152712" y="3539144"/>
                          <a:ext cx="2331761" cy="376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文本框 1">
              <a:extLst>
                <a:ext uri="{FF2B5EF4-FFF2-40B4-BE49-F238E27FC236}">
                  <a16:creationId xmlns:a16="http://schemas.microsoft.com/office/drawing/2014/main" id="{EA2EABAB-9613-4C9D-8956-45AD638C3E6A}"/>
                </a:ext>
              </a:extLst>
            </p:cNvPr>
            <p:cNvSpPr txBox="1"/>
            <p:nvPr/>
          </p:nvSpPr>
          <p:spPr>
            <a:xfrm>
              <a:off x="1182458" y="3470454"/>
              <a:ext cx="3002939" cy="461665"/>
            </a:xfrm>
            <a:prstGeom prst="rect">
              <a:avLst/>
            </a:prstGeom>
            <a:noFill/>
          </p:spPr>
          <p:txBody>
            <a:bodyPr wrap="square" rtlCol="0">
              <a:spAutoFit/>
            </a:bodyPr>
            <a:lstStyle/>
            <a:p>
              <a:pPr algn="l"/>
              <a:r>
                <a:rPr lang="zh-CN" altLang="en-US" sz="2400" dirty="0">
                  <a:solidFill>
                    <a:srgbClr val="0000FF"/>
                  </a:solidFill>
                  <a:latin typeface="黑体" panose="02010609060101010101" pitchFamily="49" charset="-122"/>
                  <a:ea typeface="黑体" panose="02010609060101010101" pitchFamily="49" charset="-122"/>
                </a:rPr>
                <a:t>初末态温度相同，则</a:t>
              </a:r>
            </a:p>
          </p:txBody>
        </p:sp>
      </p:grpSp>
      <p:sp>
        <p:nvSpPr>
          <p:cNvPr id="28" name="文本框 27">
            <a:extLst>
              <a:ext uri="{FF2B5EF4-FFF2-40B4-BE49-F238E27FC236}">
                <a16:creationId xmlns:a16="http://schemas.microsoft.com/office/drawing/2014/main" id="{03EE8774-21E4-48B9-AA82-5DC365EEFD08}"/>
              </a:ext>
            </a:extLst>
          </p:cNvPr>
          <p:cNvSpPr txBox="1"/>
          <p:nvPr/>
        </p:nvSpPr>
        <p:spPr>
          <a:xfrm>
            <a:off x="915872" y="3743417"/>
            <a:ext cx="7312255" cy="830997"/>
          </a:xfrm>
          <a:prstGeom prst="rect">
            <a:avLst/>
          </a:prstGeom>
          <a:noFill/>
        </p:spPr>
        <p:txBody>
          <a:bodyPr wrap="square" rtlCol="0">
            <a:spAutoFit/>
          </a:bodyPr>
          <a:lstStyle/>
          <a:p>
            <a:pPr algn="l"/>
            <a:r>
              <a:rPr lang="zh-CN" altLang="en-US" sz="2400" dirty="0">
                <a:solidFill>
                  <a:srgbClr val="0000FF"/>
                </a:solidFill>
                <a:latin typeface="黑体" panose="02010609060101010101" pitchFamily="49" charset="-122"/>
                <a:ea typeface="黑体" panose="02010609060101010101" pitchFamily="49" charset="-122"/>
              </a:rPr>
              <a:t>状态函数变化仅与初末态有关，初末态温度相同，只需求出末态体积即可，由第三步恒压降温得：</a:t>
            </a:r>
          </a:p>
        </p:txBody>
      </p:sp>
      <p:graphicFrame>
        <p:nvGraphicFramePr>
          <p:cNvPr id="29" name="Object 15">
            <a:extLst>
              <a:ext uri="{FF2B5EF4-FFF2-40B4-BE49-F238E27FC236}">
                <a16:creationId xmlns:a16="http://schemas.microsoft.com/office/drawing/2014/main" id="{E5E613E3-EBA4-4792-9F45-A86903A52F0F}"/>
              </a:ext>
            </a:extLst>
          </p:cNvPr>
          <p:cNvGraphicFramePr>
            <a:graphicFrameLocks noChangeAspect="1"/>
          </p:cNvGraphicFramePr>
          <p:nvPr>
            <p:extLst>
              <p:ext uri="{D42A27DB-BD31-4B8C-83A1-F6EECF244321}">
                <p14:modId xmlns:p14="http://schemas.microsoft.com/office/powerpoint/2010/main" val="832171584"/>
              </p:ext>
            </p:extLst>
          </p:nvPr>
        </p:nvGraphicFramePr>
        <p:xfrm>
          <a:off x="981075" y="5563990"/>
          <a:ext cx="7296150" cy="1000125"/>
        </p:xfrm>
        <a:graphic>
          <a:graphicData uri="http://schemas.openxmlformats.org/presentationml/2006/ole">
            <mc:AlternateContent xmlns:mc="http://schemas.openxmlformats.org/markup-compatibility/2006">
              <mc:Choice xmlns:v="urn:schemas-microsoft-com:vml" Requires="v">
                <p:oleObj spid="_x0000_s34819" name="Equation" r:id="rId6" imgW="3340080" imgH="495000" progId="Equation.DSMT4">
                  <p:embed/>
                </p:oleObj>
              </mc:Choice>
              <mc:Fallback>
                <p:oleObj name="Equation" r:id="rId6" imgW="3340080" imgH="495000" progId="Equation.DSMT4">
                  <p:embed/>
                  <p:pic>
                    <p:nvPicPr>
                      <p:cNvPr id="29" name="Object 15">
                        <a:extLst>
                          <a:ext uri="{FF2B5EF4-FFF2-40B4-BE49-F238E27FC236}">
                            <a16:creationId xmlns:a16="http://schemas.microsoft.com/office/drawing/2014/main" id="{E5E613E3-EBA4-4792-9F45-A86903A52F0F}"/>
                          </a:ext>
                        </a:extLst>
                      </p:cNvPr>
                      <p:cNvPicPr>
                        <a:picLocks noChangeAspect="1" noChangeArrowheads="1"/>
                      </p:cNvPicPr>
                      <p:nvPr/>
                    </p:nvPicPr>
                    <p:blipFill>
                      <a:blip r:embed="rId7"/>
                      <a:srcRect/>
                      <a:stretch>
                        <a:fillRect/>
                      </a:stretch>
                    </p:blipFill>
                    <p:spPr bwMode="auto">
                      <a:xfrm>
                        <a:off x="981075" y="5563990"/>
                        <a:ext cx="7296150"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15">
            <a:extLst>
              <a:ext uri="{FF2B5EF4-FFF2-40B4-BE49-F238E27FC236}">
                <a16:creationId xmlns:a16="http://schemas.microsoft.com/office/drawing/2014/main" id="{99EE0726-DBDB-43A2-9A0B-F8391C321C1E}"/>
              </a:ext>
            </a:extLst>
          </p:cNvPr>
          <p:cNvGraphicFramePr>
            <a:graphicFrameLocks noChangeAspect="1"/>
          </p:cNvGraphicFramePr>
          <p:nvPr>
            <p:extLst>
              <p:ext uri="{D42A27DB-BD31-4B8C-83A1-F6EECF244321}">
                <p14:modId xmlns:p14="http://schemas.microsoft.com/office/powerpoint/2010/main" val="2444443254"/>
              </p:ext>
            </p:extLst>
          </p:nvPr>
        </p:nvGraphicFramePr>
        <p:xfrm>
          <a:off x="2444119" y="4627762"/>
          <a:ext cx="3967163" cy="871537"/>
        </p:xfrm>
        <a:graphic>
          <a:graphicData uri="http://schemas.openxmlformats.org/presentationml/2006/ole">
            <mc:AlternateContent xmlns:mc="http://schemas.openxmlformats.org/markup-compatibility/2006">
              <mc:Choice xmlns:v="urn:schemas-microsoft-com:vml" Requires="v">
                <p:oleObj spid="_x0000_s34820" name="Equation" r:id="rId8" imgW="1815840" imgH="431640" progId="Equation.DSMT4">
                  <p:embed/>
                </p:oleObj>
              </mc:Choice>
              <mc:Fallback>
                <p:oleObj name="Equation" r:id="rId8" imgW="1815840" imgH="431640" progId="Equation.DSMT4">
                  <p:embed/>
                  <p:pic>
                    <p:nvPicPr>
                      <p:cNvPr id="26" name="Object 15">
                        <a:extLst>
                          <a:ext uri="{FF2B5EF4-FFF2-40B4-BE49-F238E27FC236}">
                            <a16:creationId xmlns:a16="http://schemas.microsoft.com/office/drawing/2014/main" id="{99EE0726-DBDB-43A2-9A0B-F8391C321C1E}"/>
                          </a:ext>
                        </a:extLst>
                      </p:cNvPr>
                      <p:cNvPicPr>
                        <a:picLocks noChangeAspect="1" noChangeArrowheads="1"/>
                      </p:cNvPicPr>
                      <p:nvPr/>
                    </p:nvPicPr>
                    <p:blipFill>
                      <a:blip r:embed="rId9"/>
                      <a:srcRect/>
                      <a:stretch>
                        <a:fillRect/>
                      </a:stretch>
                    </p:blipFill>
                    <p:spPr bwMode="auto">
                      <a:xfrm>
                        <a:off x="2444119" y="4627762"/>
                        <a:ext cx="3967163" cy="871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 name="Group 10">
            <a:extLst>
              <a:ext uri="{FF2B5EF4-FFF2-40B4-BE49-F238E27FC236}">
                <a16:creationId xmlns:a16="http://schemas.microsoft.com/office/drawing/2014/main" id="{C672721E-527A-4988-80D3-D88D82CB8623}"/>
              </a:ext>
            </a:extLst>
          </p:cNvPr>
          <p:cNvGrpSpPr>
            <a:grpSpLocks/>
          </p:cNvGrpSpPr>
          <p:nvPr/>
        </p:nvGrpSpPr>
        <p:grpSpPr bwMode="auto">
          <a:xfrm>
            <a:off x="619125" y="533400"/>
            <a:ext cx="8020050" cy="1733550"/>
            <a:chOff x="414" y="840"/>
            <a:chExt cx="5052" cy="1092"/>
          </a:xfrm>
        </p:grpSpPr>
        <p:sp>
          <p:nvSpPr>
            <p:cNvPr id="31" name="AutoShape 11">
              <a:extLst>
                <a:ext uri="{FF2B5EF4-FFF2-40B4-BE49-F238E27FC236}">
                  <a16:creationId xmlns:a16="http://schemas.microsoft.com/office/drawing/2014/main" id="{0A55C7ED-1AAB-4E85-BB57-D21A64926160}"/>
                </a:ext>
              </a:extLst>
            </p:cNvPr>
            <p:cNvSpPr>
              <a:spLocks noChangeArrowheads="1"/>
            </p:cNvSpPr>
            <p:nvPr/>
          </p:nvSpPr>
          <p:spPr bwMode="auto">
            <a:xfrm>
              <a:off x="414" y="840"/>
              <a:ext cx="5052" cy="1092"/>
            </a:xfrm>
            <a:prstGeom prst="roundRect">
              <a:avLst>
                <a:gd name="adj" fmla="val 16667"/>
              </a:avLst>
            </a:prstGeom>
            <a:solidFill>
              <a:srgbClr val="FFFFCC"/>
            </a:solidFill>
            <a:ln>
              <a:noFill/>
            </a:ln>
            <a:effectLst>
              <a:prstShdw prst="shdw17" dist="17961" dir="13500000">
                <a:srgbClr val="99997A"/>
              </a:prstShdw>
            </a:effectLst>
            <a:extLst>
              <a:ext uri="{91240B29-F687-4F45-9708-019B960494DF}">
                <a14:hiddenLine xmlns:a14="http://schemas.microsoft.com/office/drawing/2010/main" w="12700">
                  <a:solidFill>
                    <a:schemeClr val="tx1"/>
                  </a:solidFill>
                  <a:round/>
                  <a:headEnd type="none" w="sm" len="sm"/>
                  <a:tailEnd type="none" w="sm" len="sm"/>
                </a14:hiddenLine>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32" name="Text Box 12">
              <a:extLst>
                <a:ext uri="{FF2B5EF4-FFF2-40B4-BE49-F238E27FC236}">
                  <a16:creationId xmlns:a16="http://schemas.microsoft.com/office/drawing/2014/main" id="{00565E9A-0984-4C70-8470-DA888337D4E9}"/>
                </a:ext>
              </a:extLst>
            </p:cNvPr>
            <p:cNvSpPr txBox="1">
              <a:spLocks noChangeArrowheads="1"/>
            </p:cNvSpPr>
            <p:nvPr/>
          </p:nvSpPr>
          <p:spPr bwMode="auto">
            <a:xfrm>
              <a:off x="481" y="892"/>
              <a:ext cx="4894" cy="1000"/>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ts val="300"/>
                </a:spcBef>
                <a:buClrTx/>
                <a:buSzTx/>
                <a:buFontTx/>
                <a:buNone/>
              </a:pPr>
              <a:r>
                <a:rPr kumimoji="1" lang="zh-CN" altLang="en-US" sz="2600" dirty="0">
                  <a:solidFill>
                    <a:srgbClr val="0000FF"/>
                  </a:solidFill>
                  <a:latin typeface="Times New Roman" pitchFamily="18" charset="0"/>
                  <a:ea typeface="黑体" pitchFamily="2" charset="-122"/>
                </a:rPr>
                <a:t>例</a:t>
              </a:r>
              <a:r>
                <a:rPr kumimoji="1" lang="en-US" altLang="zh-CN" sz="2600" dirty="0">
                  <a:solidFill>
                    <a:srgbClr val="0000FF"/>
                  </a:solidFill>
                  <a:latin typeface="Times New Roman" pitchFamily="18" charset="0"/>
                  <a:ea typeface="黑体" pitchFamily="2" charset="-122"/>
                </a:rPr>
                <a:t>3 </a:t>
              </a:r>
              <a:r>
                <a:rPr kumimoji="1" lang="en-US" altLang="zh-CN" sz="2600" b="0" dirty="0">
                  <a:solidFill>
                    <a:srgbClr val="000000"/>
                  </a:solidFill>
                  <a:latin typeface="Times New Roman" pitchFamily="18" charset="0"/>
                  <a:ea typeface="黑体" pitchFamily="2" charset="-122"/>
                </a:rPr>
                <a:t>1mol</a:t>
              </a:r>
              <a:r>
                <a:rPr kumimoji="1" lang="zh-CN" altLang="en-US" sz="2600" dirty="0">
                  <a:solidFill>
                    <a:srgbClr val="0000FF"/>
                  </a:solidFill>
                  <a:latin typeface="Times New Roman" pitchFamily="18" charset="0"/>
                  <a:ea typeface="黑体" pitchFamily="2" charset="-122"/>
                </a:rPr>
                <a:t>双原子分子理想气体连续经历下列几步变化：</a:t>
              </a:r>
              <a:r>
                <a:rPr kumimoji="1" lang="en-US" altLang="zh-CN" sz="2600" dirty="0">
                  <a:solidFill>
                    <a:srgbClr val="0000FF"/>
                  </a:solidFill>
                  <a:latin typeface="Times New Roman" pitchFamily="18" charset="0"/>
                  <a:ea typeface="黑体" pitchFamily="2" charset="-122"/>
                </a:rPr>
                <a:t>(</a:t>
              </a:r>
              <a:r>
                <a:rPr kumimoji="1" lang="en-US" altLang="zh-CN" sz="2600" i="1" dirty="0">
                  <a:solidFill>
                    <a:srgbClr val="0000FF"/>
                  </a:solidFill>
                  <a:latin typeface="Times New Roman" pitchFamily="18" charset="0"/>
                  <a:ea typeface="黑体" pitchFamily="2" charset="-122"/>
                </a:rPr>
                <a:t>a</a:t>
              </a:r>
              <a:r>
                <a:rPr kumimoji="1" lang="en-US" altLang="zh-CN" sz="2600" dirty="0">
                  <a:solidFill>
                    <a:srgbClr val="0000FF"/>
                  </a:solidFill>
                  <a:latin typeface="Times New Roman" pitchFamily="18" charset="0"/>
                  <a:ea typeface="黑体" pitchFamily="2" charset="-122"/>
                </a:rPr>
                <a:t>)</a:t>
              </a:r>
              <a:r>
                <a:rPr kumimoji="1" lang="zh-CN" altLang="en-US" sz="2600" dirty="0">
                  <a:solidFill>
                    <a:srgbClr val="0000FF"/>
                  </a:solidFill>
                  <a:latin typeface="Times New Roman" pitchFamily="18" charset="0"/>
                  <a:ea typeface="黑体" pitchFamily="2" charset="-122"/>
                </a:rPr>
                <a:t>从</a:t>
              </a:r>
              <a:r>
                <a:rPr kumimoji="1" lang="en-US" altLang="zh-CN" sz="2600" b="0" dirty="0">
                  <a:solidFill>
                    <a:srgbClr val="000000"/>
                  </a:solidFill>
                  <a:latin typeface="Times New Roman" pitchFamily="18" charset="0"/>
                  <a:ea typeface="黑体" pitchFamily="2" charset="-122"/>
                </a:rPr>
                <a:t>25℃</a:t>
              </a:r>
              <a:r>
                <a:rPr kumimoji="1" lang="zh-CN" altLang="en-US" sz="2600" dirty="0">
                  <a:solidFill>
                    <a:srgbClr val="0000FF"/>
                  </a:solidFill>
                  <a:latin typeface="Times New Roman" pitchFamily="18" charset="0"/>
                  <a:ea typeface="黑体" pitchFamily="2" charset="-122"/>
                </a:rPr>
                <a:t>恒容加热到</a:t>
              </a:r>
              <a:r>
                <a:rPr kumimoji="1" lang="en-US" altLang="zh-CN" sz="2600" b="0" dirty="0">
                  <a:solidFill>
                    <a:srgbClr val="000000"/>
                  </a:solidFill>
                  <a:latin typeface="Times New Roman" pitchFamily="18" charset="0"/>
                  <a:ea typeface="黑体" pitchFamily="2" charset="-122"/>
                </a:rPr>
                <a:t>100℃</a:t>
              </a:r>
              <a:r>
                <a:rPr kumimoji="1" lang="zh-CN" altLang="en-US" sz="2600" dirty="0">
                  <a:solidFill>
                    <a:srgbClr val="0000FF"/>
                  </a:solidFill>
                  <a:latin typeface="Times New Roman" pitchFamily="18" charset="0"/>
                  <a:ea typeface="黑体" pitchFamily="2" charset="-122"/>
                </a:rPr>
                <a:t>；</a:t>
              </a:r>
              <a:r>
                <a:rPr kumimoji="1" lang="en-US" altLang="zh-CN" sz="2600" dirty="0">
                  <a:solidFill>
                    <a:srgbClr val="0000FF"/>
                  </a:solidFill>
                  <a:latin typeface="Times New Roman" pitchFamily="18" charset="0"/>
                  <a:ea typeface="黑体" pitchFamily="2" charset="-122"/>
                </a:rPr>
                <a:t>(</a:t>
              </a:r>
              <a:r>
                <a:rPr kumimoji="1" lang="en-US" altLang="zh-CN" sz="2600" i="1" dirty="0">
                  <a:solidFill>
                    <a:srgbClr val="0000FF"/>
                  </a:solidFill>
                  <a:latin typeface="Times New Roman" pitchFamily="18" charset="0"/>
                  <a:ea typeface="黑体" pitchFamily="2" charset="-122"/>
                </a:rPr>
                <a:t>b</a:t>
              </a:r>
              <a:r>
                <a:rPr kumimoji="1" lang="en-US" altLang="zh-CN" sz="2600" dirty="0">
                  <a:solidFill>
                    <a:srgbClr val="0000FF"/>
                  </a:solidFill>
                  <a:latin typeface="Times New Roman" pitchFamily="18" charset="0"/>
                  <a:ea typeface="黑体" pitchFamily="2" charset="-122"/>
                </a:rPr>
                <a:t>)</a:t>
              </a:r>
              <a:r>
                <a:rPr kumimoji="1" lang="zh-CN" altLang="en-US" sz="2600" dirty="0">
                  <a:solidFill>
                    <a:srgbClr val="0000FF"/>
                  </a:solidFill>
                  <a:latin typeface="Times New Roman" pitchFamily="18" charset="0"/>
                  <a:ea typeface="黑体" pitchFamily="2" charset="-122"/>
                </a:rPr>
                <a:t>向真空绝热膨胀至体积增大一倍；</a:t>
              </a:r>
              <a:r>
                <a:rPr kumimoji="1" lang="en-US" altLang="zh-CN" sz="2600" dirty="0">
                  <a:solidFill>
                    <a:srgbClr val="0000FF"/>
                  </a:solidFill>
                  <a:latin typeface="Times New Roman" pitchFamily="18" charset="0"/>
                  <a:ea typeface="黑体" pitchFamily="2" charset="-122"/>
                </a:rPr>
                <a:t>(</a:t>
              </a:r>
              <a:r>
                <a:rPr kumimoji="1" lang="en-US" altLang="zh-CN" sz="2600" i="1" dirty="0">
                  <a:solidFill>
                    <a:srgbClr val="0000FF"/>
                  </a:solidFill>
                  <a:latin typeface="Times New Roman" pitchFamily="18" charset="0"/>
                  <a:ea typeface="黑体" pitchFamily="2" charset="-122"/>
                </a:rPr>
                <a:t>c</a:t>
              </a:r>
              <a:r>
                <a:rPr kumimoji="1" lang="en-US" altLang="zh-CN" sz="2600" dirty="0">
                  <a:solidFill>
                    <a:srgbClr val="0000FF"/>
                  </a:solidFill>
                  <a:latin typeface="Times New Roman" pitchFamily="18" charset="0"/>
                  <a:ea typeface="黑体" pitchFamily="2" charset="-122"/>
                </a:rPr>
                <a:t>)</a:t>
              </a:r>
              <a:r>
                <a:rPr kumimoji="1" lang="zh-CN" altLang="en-US" sz="2600" dirty="0">
                  <a:solidFill>
                    <a:srgbClr val="0000FF"/>
                  </a:solidFill>
                  <a:latin typeface="Times New Roman" pitchFamily="18" charset="0"/>
                  <a:ea typeface="黑体" pitchFamily="2" charset="-122"/>
                </a:rPr>
                <a:t>恒压冷却到</a:t>
              </a:r>
              <a:r>
                <a:rPr kumimoji="1" lang="en-US" altLang="zh-CN" sz="2600" b="0" dirty="0">
                  <a:solidFill>
                    <a:srgbClr val="000000"/>
                  </a:solidFill>
                  <a:latin typeface="Times New Roman" pitchFamily="18" charset="0"/>
                  <a:ea typeface="黑体" pitchFamily="2" charset="-122"/>
                </a:rPr>
                <a:t>25℃</a:t>
              </a:r>
              <a:r>
                <a:rPr kumimoji="1" lang="zh-CN" altLang="en-US" sz="2600" dirty="0">
                  <a:solidFill>
                    <a:srgbClr val="0000FF"/>
                  </a:solidFill>
                  <a:latin typeface="Times New Roman" pitchFamily="18" charset="0"/>
                  <a:ea typeface="黑体" pitchFamily="2" charset="-122"/>
                </a:rPr>
                <a:t>；试求总的</a:t>
              </a:r>
              <a:r>
                <a:rPr kumimoji="1" lang="en-US" altLang="zh-CN" sz="2600" b="0" i="1" dirty="0">
                  <a:solidFill>
                    <a:srgbClr val="000000"/>
                  </a:solidFill>
                  <a:latin typeface="Times New Roman" pitchFamily="18" charset="0"/>
                  <a:ea typeface="黑体" pitchFamily="2" charset="-122"/>
                </a:rPr>
                <a:t>Q</a:t>
              </a:r>
              <a:r>
                <a:rPr kumimoji="1" lang="zh-CN" altLang="en-US" sz="2600" dirty="0">
                  <a:solidFill>
                    <a:srgbClr val="0000FF"/>
                  </a:solidFill>
                  <a:latin typeface="Times New Roman" pitchFamily="18" charset="0"/>
                  <a:ea typeface="黑体" pitchFamily="2" charset="-122"/>
                </a:rPr>
                <a:t>、</a:t>
              </a:r>
              <a:r>
                <a:rPr kumimoji="1" lang="en-US" altLang="zh-CN" sz="2600" b="0" i="1" dirty="0">
                  <a:solidFill>
                    <a:srgbClr val="000000"/>
                  </a:solidFill>
                  <a:latin typeface="Times New Roman" pitchFamily="18" charset="0"/>
                  <a:ea typeface="黑体" pitchFamily="2" charset="-122"/>
                </a:rPr>
                <a:t>W</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Δ</a:t>
              </a:r>
              <a:r>
                <a:rPr kumimoji="1" lang="en-US" altLang="zh-CN" sz="2600" b="0" i="1" dirty="0">
                  <a:solidFill>
                    <a:srgbClr val="000000"/>
                  </a:solidFill>
                  <a:latin typeface="Times New Roman" pitchFamily="18" charset="0"/>
                  <a:ea typeface="黑体" pitchFamily="2" charset="-122"/>
                </a:rPr>
                <a:t>U</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Δ</a:t>
              </a:r>
              <a:r>
                <a:rPr kumimoji="1" lang="en-US" altLang="zh-CN" sz="2600" b="0" i="1" dirty="0">
                  <a:solidFill>
                    <a:srgbClr val="000000"/>
                  </a:solidFill>
                  <a:latin typeface="Times New Roman" pitchFamily="18" charset="0"/>
                  <a:ea typeface="黑体" pitchFamily="2" charset="-122"/>
                </a:rPr>
                <a:t>H</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Δ</a:t>
              </a:r>
              <a:r>
                <a:rPr kumimoji="1" lang="en-US" altLang="zh-CN" sz="2600" b="0" i="1" dirty="0">
                  <a:solidFill>
                    <a:srgbClr val="000000"/>
                  </a:solidFill>
                  <a:latin typeface="Times New Roman" pitchFamily="18" charset="0"/>
                  <a:ea typeface="黑体" pitchFamily="2" charset="-122"/>
                </a:rPr>
                <a:t>S</a:t>
              </a:r>
              <a:r>
                <a:rPr kumimoji="1" lang="zh-CN" altLang="en-US" sz="2600" dirty="0">
                  <a:solidFill>
                    <a:srgbClr val="0000FF"/>
                  </a:solidFill>
                  <a:latin typeface="Times New Roman" pitchFamily="18" charset="0"/>
                  <a:ea typeface="黑体" pitchFamily="2" charset="-122"/>
                </a:rPr>
                <a:t>。</a:t>
              </a:r>
              <a:endParaRPr kumimoji="1" lang="zh-CN" altLang="en-US" sz="2400" dirty="0">
                <a:solidFill>
                  <a:srgbClr val="0000FF"/>
                </a:solidFill>
                <a:latin typeface="Times New Roman" pitchFamily="18" charset="0"/>
              </a:endParaRPr>
            </a:p>
          </p:txBody>
        </p:sp>
      </p:grpSp>
      <p:grpSp>
        <p:nvGrpSpPr>
          <p:cNvPr id="33" name="组合 32">
            <a:extLst>
              <a:ext uri="{FF2B5EF4-FFF2-40B4-BE49-F238E27FC236}">
                <a16:creationId xmlns:a16="http://schemas.microsoft.com/office/drawing/2014/main" id="{DF351B72-79BD-4CAC-8399-22BAAEA3E17A}"/>
              </a:ext>
            </a:extLst>
          </p:cNvPr>
          <p:cNvGrpSpPr/>
          <p:nvPr/>
        </p:nvGrpSpPr>
        <p:grpSpPr>
          <a:xfrm>
            <a:off x="559453" y="2059297"/>
            <a:ext cx="8240812" cy="1237467"/>
            <a:chOff x="559453" y="2139982"/>
            <a:chExt cx="8240812" cy="1237467"/>
          </a:xfrm>
        </p:grpSpPr>
        <p:sp>
          <p:nvSpPr>
            <p:cNvPr id="34" name="Text Box 18">
              <a:extLst>
                <a:ext uri="{FF2B5EF4-FFF2-40B4-BE49-F238E27FC236}">
                  <a16:creationId xmlns:a16="http://schemas.microsoft.com/office/drawing/2014/main" id="{FAC49901-9235-4AD9-B6E7-ED935EA8514D}"/>
                </a:ext>
              </a:extLst>
            </p:cNvPr>
            <p:cNvSpPr txBox="1">
              <a:spLocks noChangeArrowheads="1"/>
            </p:cNvSpPr>
            <p:nvPr/>
          </p:nvSpPr>
          <p:spPr bwMode="auto">
            <a:xfrm>
              <a:off x="559453" y="2388453"/>
              <a:ext cx="1387009" cy="830997"/>
            </a:xfrm>
            <a:prstGeom prst="rect">
              <a:avLst/>
            </a:prstGeom>
            <a:solidFill>
              <a:srgbClr val="FF99FF"/>
            </a:solidFill>
            <a:ln>
              <a:noFill/>
            </a:ln>
            <a:effectLst/>
          </p:spPr>
          <p:txBody>
            <a:bodyPr wrap="square">
              <a:spAutoFit/>
            </a:bodyPr>
            <a:lstStyle/>
            <a:p>
              <a:pPr algn="just">
                <a:defRPr/>
              </a:pPr>
              <a:r>
                <a:rPr kumimoji="1" lang="en-US" altLang="zh-CN" sz="2400" b="0" i="1" dirty="0">
                  <a:solidFill>
                    <a:srgbClr val="000000"/>
                  </a:solidFill>
                  <a:effectLst>
                    <a:outerShdw blurRad="38100" dist="38100" dir="2700000" algn="tl">
                      <a:srgbClr val="C0C0C0"/>
                    </a:outerShdw>
                  </a:effectLst>
                </a:rPr>
                <a:t>T</a:t>
              </a:r>
              <a:r>
                <a:rPr kumimoji="1" lang="en-US" altLang="zh-CN" sz="2400" b="0" baseline="-25000" dirty="0">
                  <a:solidFill>
                    <a:srgbClr val="000000"/>
                  </a:solidFill>
                  <a:effectLst>
                    <a:outerShdw blurRad="38100" dist="38100" dir="2700000" algn="tl">
                      <a:srgbClr val="C0C0C0"/>
                    </a:outerShdw>
                  </a:effectLst>
                </a:rPr>
                <a:t>1</a:t>
              </a:r>
              <a:r>
                <a:rPr kumimoji="1" lang="en-US" altLang="zh-CN" sz="2400" b="0" dirty="0">
                  <a:solidFill>
                    <a:srgbClr val="000000"/>
                  </a:solidFill>
                  <a:effectLst>
                    <a:outerShdw blurRad="38100" dist="38100" dir="2700000" algn="tl">
                      <a:srgbClr val="C0C0C0"/>
                    </a:outerShdw>
                  </a:effectLst>
                </a:rPr>
                <a:t>=298K</a:t>
              </a:r>
            </a:p>
            <a:p>
              <a:pPr algn="just">
                <a:defRPr/>
              </a:pPr>
              <a:r>
                <a:rPr kumimoji="1" lang="en-US" altLang="zh-CN" sz="2400" b="0" i="1" dirty="0">
                  <a:solidFill>
                    <a:srgbClr val="000000"/>
                  </a:solidFill>
                  <a:effectLst>
                    <a:outerShdw blurRad="38100" dist="38100" dir="2700000" algn="tl">
                      <a:srgbClr val="C0C0C0"/>
                    </a:outerShdw>
                  </a:effectLst>
                </a:rPr>
                <a:t>V</a:t>
              </a:r>
              <a:r>
                <a:rPr kumimoji="1" lang="en-US" altLang="zh-CN" sz="2400" b="0" baseline="-25000" dirty="0">
                  <a:solidFill>
                    <a:srgbClr val="000000"/>
                  </a:solidFill>
                  <a:effectLst>
                    <a:outerShdw blurRad="38100" dist="38100" dir="2700000" algn="tl">
                      <a:srgbClr val="C0C0C0"/>
                    </a:outerShdw>
                  </a:effectLst>
                </a:rPr>
                <a:t>1</a:t>
              </a:r>
              <a:endParaRPr kumimoji="1" lang="en-US" altLang="zh-CN" sz="2400" b="0" baseline="30000" dirty="0">
                <a:solidFill>
                  <a:srgbClr val="000000"/>
                </a:solidFill>
                <a:effectLst>
                  <a:outerShdw blurRad="38100" dist="38100" dir="2700000" algn="tl">
                    <a:srgbClr val="C0C0C0"/>
                  </a:outerShdw>
                </a:effectLst>
              </a:endParaRPr>
            </a:p>
          </p:txBody>
        </p:sp>
        <p:sp>
          <p:nvSpPr>
            <p:cNvPr id="35" name="Text Box 19">
              <a:extLst>
                <a:ext uri="{FF2B5EF4-FFF2-40B4-BE49-F238E27FC236}">
                  <a16:creationId xmlns:a16="http://schemas.microsoft.com/office/drawing/2014/main" id="{1EE70830-E61A-4170-847B-6C1B8DC35258}"/>
                </a:ext>
              </a:extLst>
            </p:cNvPr>
            <p:cNvSpPr txBox="1">
              <a:spLocks noChangeArrowheads="1"/>
            </p:cNvSpPr>
            <p:nvPr/>
          </p:nvSpPr>
          <p:spPr bwMode="auto">
            <a:xfrm>
              <a:off x="2501891" y="2386807"/>
              <a:ext cx="1403895" cy="830997"/>
            </a:xfrm>
            <a:prstGeom prst="rect">
              <a:avLst/>
            </a:prstGeom>
            <a:solidFill>
              <a:srgbClr val="FF99FF"/>
            </a:solidFill>
            <a:ln>
              <a:noFill/>
            </a:ln>
            <a:effectLst/>
          </p:spPr>
          <p:txBody>
            <a:bodyPr wrap="square">
              <a:spAutoFit/>
            </a:bodyPr>
            <a:lstStyle/>
            <a:p>
              <a:pPr algn="just">
                <a:defRPr/>
              </a:pPr>
              <a:r>
                <a:rPr kumimoji="1" lang="en-US" altLang="zh-CN" sz="2400" b="0" i="1" dirty="0">
                  <a:solidFill>
                    <a:srgbClr val="000000"/>
                  </a:solidFill>
                  <a:effectLst>
                    <a:outerShdw blurRad="38100" dist="38100" dir="2700000" algn="tl">
                      <a:srgbClr val="C0C0C0"/>
                    </a:outerShdw>
                  </a:effectLst>
                </a:rPr>
                <a:t>T</a:t>
              </a:r>
              <a:r>
                <a:rPr kumimoji="1" lang="en-US" altLang="zh-CN" sz="2400" b="0" baseline="-25000" dirty="0">
                  <a:solidFill>
                    <a:srgbClr val="000000"/>
                  </a:solidFill>
                  <a:effectLst>
                    <a:outerShdw blurRad="38100" dist="38100" dir="2700000" algn="tl">
                      <a:srgbClr val="C0C0C0"/>
                    </a:outerShdw>
                  </a:effectLst>
                </a:rPr>
                <a:t>2</a:t>
              </a:r>
              <a:r>
                <a:rPr kumimoji="1" lang="en-US" altLang="zh-CN" sz="2400" b="0" dirty="0">
                  <a:solidFill>
                    <a:srgbClr val="000000"/>
                  </a:solidFill>
                  <a:effectLst>
                    <a:outerShdw blurRad="38100" dist="38100" dir="2700000" algn="tl">
                      <a:srgbClr val="C0C0C0"/>
                    </a:outerShdw>
                  </a:effectLst>
                </a:rPr>
                <a:t>=393K</a:t>
              </a:r>
            </a:p>
            <a:p>
              <a:pPr algn="just">
                <a:defRPr/>
              </a:pPr>
              <a:r>
                <a:rPr kumimoji="1" lang="en-US" altLang="zh-CN" sz="2400" b="0" i="1" dirty="0">
                  <a:solidFill>
                    <a:srgbClr val="000000"/>
                  </a:solidFill>
                  <a:effectLst>
                    <a:outerShdw blurRad="38100" dist="38100" dir="2700000" algn="tl">
                      <a:srgbClr val="C0C0C0"/>
                    </a:outerShdw>
                  </a:effectLst>
                </a:rPr>
                <a:t>V</a:t>
              </a:r>
              <a:r>
                <a:rPr kumimoji="1" lang="en-US" altLang="zh-CN" sz="2400" b="0" baseline="-25000" dirty="0">
                  <a:solidFill>
                    <a:srgbClr val="000000"/>
                  </a:solidFill>
                  <a:effectLst>
                    <a:outerShdw blurRad="38100" dist="38100" dir="2700000" algn="tl">
                      <a:srgbClr val="C0C0C0"/>
                    </a:outerShdw>
                  </a:effectLst>
                </a:rPr>
                <a:t>2</a:t>
              </a:r>
              <a:r>
                <a:rPr kumimoji="1" lang="en-US" altLang="zh-CN" sz="2400" b="0" dirty="0">
                  <a:solidFill>
                    <a:srgbClr val="000000"/>
                  </a:solidFill>
                  <a:effectLst>
                    <a:outerShdw blurRad="38100" dist="38100" dir="2700000" algn="tl">
                      <a:srgbClr val="C0C0C0"/>
                    </a:outerShdw>
                  </a:effectLst>
                </a:rPr>
                <a:t>= </a:t>
              </a:r>
              <a:r>
                <a:rPr kumimoji="1" lang="en-US" altLang="zh-CN" sz="2400" b="0" i="1" dirty="0">
                  <a:solidFill>
                    <a:srgbClr val="000000"/>
                  </a:solidFill>
                  <a:effectLst>
                    <a:outerShdw blurRad="38100" dist="38100" dir="2700000" algn="tl">
                      <a:srgbClr val="C0C0C0"/>
                    </a:outerShdw>
                  </a:effectLst>
                </a:rPr>
                <a:t>V</a:t>
              </a:r>
              <a:r>
                <a:rPr kumimoji="1" lang="en-US" altLang="zh-CN" sz="2400" b="0" baseline="-25000" dirty="0">
                  <a:solidFill>
                    <a:srgbClr val="000000"/>
                  </a:solidFill>
                  <a:effectLst>
                    <a:outerShdw blurRad="38100" dist="38100" dir="2700000" algn="tl">
                      <a:srgbClr val="C0C0C0"/>
                    </a:outerShdw>
                  </a:effectLst>
                </a:rPr>
                <a:t>1</a:t>
              </a:r>
            </a:p>
          </p:txBody>
        </p:sp>
        <p:sp>
          <p:nvSpPr>
            <p:cNvPr id="36" name="Text Box 20">
              <a:extLst>
                <a:ext uri="{FF2B5EF4-FFF2-40B4-BE49-F238E27FC236}">
                  <a16:creationId xmlns:a16="http://schemas.microsoft.com/office/drawing/2014/main" id="{EBF9E023-6729-4618-8FF7-FF1AD10F0204}"/>
                </a:ext>
              </a:extLst>
            </p:cNvPr>
            <p:cNvSpPr txBox="1">
              <a:spLocks noChangeArrowheads="1"/>
            </p:cNvSpPr>
            <p:nvPr/>
          </p:nvSpPr>
          <p:spPr bwMode="auto">
            <a:xfrm>
              <a:off x="4930298" y="2386807"/>
              <a:ext cx="1362040" cy="830997"/>
            </a:xfrm>
            <a:prstGeom prst="rect">
              <a:avLst/>
            </a:prstGeom>
            <a:solidFill>
              <a:srgbClr val="FF99FF"/>
            </a:solidFill>
            <a:ln>
              <a:noFill/>
            </a:ln>
            <a:effectLst/>
          </p:spPr>
          <p:txBody>
            <a:bodyPr wrap="square">
              <a:spAutoFit/>
            </a:bodyPr>
            <a:lstStyle/>
            <a:p>
              <a:pPr algn="just">
                <a:defRPr/>
              </a:pPr>
              <a:r>
                <a:rPr kumimoji="1" lang="en-US" altLang="zh-CN" sz="2400" b="0" i="1" dirty="0">
                  <a:solidFill>
                    <a:srgbClr val="000000"/>
                  </a:solidFill>
                  <a:effectLst>
                    <a:outerShdw blurRad="38100" dist="38100" dir="2700000" algn="tl">
                      <a:srgbClr val="C0C0C0"/>
                    </a:outerShdw>
                  </a:effectLst>
                </a:rPr>
                <a:t>T</a:t>
              </a:r>
              <a:r>
                <a:rPr kumimoji="1" lang="en-US" altLang="zh-CN" sz="2400" b="0" baseline="-25000" dirty="0">
                  <a:solidFill>
                    <a:srgbClr val="000000"/>
                  </a:solidFill>
                  <a:effectLst>
                    <a:outerShdw blurRad="38100" dist="38100" dir="2700000" algn="tl">
                      <a:srgbClr val="C0C0C0"/>
                    </a:outerShdw>
                  </a:effectLst>
                </a:rPr>
                <a:t>3</a:t>
              </a:r>
              <a:r>
                <a:rPr kumimoji="1" lang="en-US" altLang="zh-CN" sz="2400" b="0" dirty="0">
                  <a:solidFill>
                    <a:srgbClr val="000000"/>
                  </a:solidFill>
                  <a:effectLst>
                    <a:outerShdw blurRad="38100" dist="38100" dir="2700000" algn="tl">
                      <a:srgbClr val="C0C0C0"/>
                    </a:outerShdw>
                  </a:effectLst>
                </a:rPr>
                <a:t>=393K</a:t>
              </a:r>
            </a:p>
            <a:p>
              <a:pPr algn="just">
                <a:defRPr/>
              </a:pPr>
              <a:r>
                <a:rPr kumimoji="1" lang="en-US" altLang="zh-CN" sz="2400" b="0" i="1" dirty="0">
                  <a:solidFill>
                    <a:srgbClr val="000000"/>
                  </a:solidFill>
                  <a:effectLst>
                    <a:outerShdw blurRad="38100" dist="38100" dir="2700000" algn="tl">
                      <a:srgbClr val="C0C0C0"/>
                    </a:outerShdw>
                  </a:effectLst>
                </a:rPr>
                <a:t>V</a:t>
              </a:r>
              <a:r>
                <a:rPr kumimoji="1" lang="en-US" altLang="zh-CN" sz="2400" b="0" baseline="-25000" dirty="0">
                  <a:solidFill>
                    <a:srgbClr val="000000"/>
                  </a:solidFill>
                  <a:effectLst>
                    <a:outerShdw blurRad="38100" dist="38100" dir="2700000" algn="tl">
                      <a:srgbClr val="C0C0C0"/>
                    </a:outerShdw>
                  </a:effectLst>
                </a:rPr>
                <a:t>3 </a:t>
              </a:r>
              <a:r>
                <a:rPr kumimoji="1" lang="en-US" altLang="zh-CN" sz="2400" b="0" dirty="0">
                  <a:solidFill>
                    <a:srgbClr val="000000"/>
                  </a:solidFill>
                  <a:effectLst>
                    <a:outerShdw blurRad="38100" dist="38100" dir="2700000" algn="tl">
                      <a:srgbClr val="C0C0C0"/>
                    </a:outerShdw>
                  </a:effectLst>
                </a:rPr>
                <a:t>=2</a:t>
              </a:r>
              <a:r>
                <a:rPr kumimoji="1" lang="en-US" altLang="zh-CN" sz="2400" b="0" i="1" dirty="0">
                  <a:solidFill>
                    <a:srgbClr val="000000"/>
                  </a:solidFill>
                  <a:effectLst>
                    <a:outerShdw blurRad="38100" dist="38100" dir="2700000" algn="tl">
                      <a:srgbClr val="C0C0C0"/>
                    </a:outerShdw>
                  </a:effectLst>
                </a:rPr>
                <a:t>V</a:t>
              </a:r>
              <a:r>
                <a:rPr kumimoji="1" lang="en-US" altLang="zh-CN" sz="2400" b="0" baseline="-25000" dirty="0">
                  <a:solidFill>
                    <a:srgbClr val="000000"/>
                  </a:solidFill>
                  <a:effectLst>
                    <a:outerShdw blurRad="38100" dist="38100" dir="2700000" algn="tl">
                      <a:srgbClr val="C0C0C0"/>
                    </a:outerShdw>
                  </a:effectLst>
                </a:rPr>
                <a:t>2</a:t>
              </a:r>
            </a:p>
          </p:txBody>
        </p:sp>
        <p:sp>
          <p:nvSpPr>
            <p:cNvPr id="37" name="Text Box 21">
              <a:extLst>
                <a:ext uri="{FF2B5EF4-FFF2-40B4-BE49-F238E27FC236}">
                  <a16:creationId xmlns:a16="http://schemas.microsoft.com/office/drawing/2014/main" id="{67D40CD7-E369-4B6E-92E8-E6D11D97BD9D}"/>
                </a:ext>
              </a:extLst>
            </p:cNvPr>
            <p:cNvSpPr txBox="1">
              <a:spLocks noChangeArrowheads="1"/>
            </p:cNvSpPr>
            <p:nvPr/>
          </p:nvSpPr>
          <p:spPr bwMode="auto">
            <a:xfrm>
              <a:off x="7447715" y="2380814"/>
              <a:ext cx="1352550" cy="830997"/>
            </a:xfrm>
            <a:prstGeom prst="rect">
              <a:avLst/>
            </a:prstGeom>
            <a:solidFill>
              <a:srgbClr val="FF99FF"/>
            </a:solidFill>
            <a:ln>
              <a:noFill/>
            </a:ln>
            <a:effectLst/>
          </p:spPr>
          <p:txBody>
            <a:bodyPr>
              <a:spAutoFit/>
            </a:bodyPr>
            <a:lstStyle/>
            <a:p>
              <a:pPr algn="just">
                <a:defRPr/>
              </a:pPr>
              <a:r>
                <a:rPr kumimoji="1" lang="en-US" altLang="zh-CN" sz="2400" b="0" i="1" dirty="0">
                  <a:solidFill>
                    <a:srgbClr val="000000"/>
                  </a:solidFill>
                  <a:effectLst>
                    <a:outerShdw blurRad="38100" dist="38100" dir="2700000" algn="tl">
                      <a:srgbClr val="C0C0C0"/>
                    </a:outerShdw>
                  </a:effectLst>
                </a:rPr>
                <a:t>T</a:t>
              </a:r>
              <a:r>
                <a:rPr kumimoji="1" lang="en-US" altLang="zh-CN" sz="2400" b="0" baseline="-25000" dirty="0">
                  <a:solidFill>
                    <a:srgbClr val="000000"/>
                  </a:solidFill>
                  <a:effectLst>
                    <a:outerShdw blurRad="38100" dist="38100" dir="2700000" algn="tl">
                      <a:srgbClr val="C0C0C0"/>
                    </a:outerShdw>
                  </a:effectLst>
                </a:rPr>
                <a:t>4</a:t>
              </a:r>
              <a:r>
                <a:rPr kumimoji="1" lang="en-US" altLang="zh-CN" sz="2400" b="0" dirty="0">
                  <a:solidFill>
                    <a:srgbClr val="000000"/>
                  </a:solidFill>
                  <a:effectLst>
                    <a:outerShdw blurRad="38100" dist="38100" dir="2700000" algn="tl">
                      <a:srgbClr val="C0C0C0"/>
                    </a:outerShdw>
                  </a:effectLst>
                </a:rPr>
                <a:t>=298K</a:t>
              </a:r>
            </a:p>
            <a:p>
              <a:pPr algn="just">
                <a:defRPr/>
              </a:pPr>
              <a:r>
                <a:rPr kumimoji="1" lang="en-US" altLang="zh-CN" sz="2400" b="0" i="1" dirty="0">
                  <a:solidFill>
                    <a:srgbClr val="000000"/>
                  </a:solidFill>
                  <a:effectLst>
                    <a:outerShdw blurRad="38100" dist="38100" dir="2700000" algn="tl">
                      <a:srgbClr val="C0C0C0"/>
                    </a:outerShdw>
                  </a:effectLst>
                </a:rPr>
                <a:t>V</a:t>
              </a:r>
              <a:r>
                <a:rPr kumimoji="1" lang="en-US" altLang="zh-CN" sz="2400" b="0" baseline="-25000" dirty="0">
                  <a:solidFill>
                    <a:srgbClr val="000000"/>
                  </a:solidFill>
                  <a:effectLst>
                    <a:outerShdw blurRad="38100" dist="38100" dir="2700000" algn="tl">
                      <a:srgbClr val="C0C0C0"/>
                    </a:outerShdw>
                  </a:effectLst>
                </a:rPr>
                <a:t>4</a:t>
              </a:r>
            </a:p>
          </p:txBody>
        </p:sp>
        <p:sp>
          <p:nvSpPr>
            <p:cNvPr id="38" name="AutoShape 26">
              <a:extLst>
                <a:ext uri="{FF2B5EF4-FFF2-40B4-BE49-F238E27FC236}">
                  <a16:creationId xmlns:a16="http://schemas.microsoft.com/office/drawing/2014/main" id="{BD165F43-2E51-44C5-ACE3-0A234DAE4A44}"/>
                </a:ext>
              </a:extLst>
            </p:cNvPr>
            <p:cNvSpPr>
              <a:spLocks noChangeArrowheads="1"/>
            </p:cNvSpPr>
            <p:nvPr/>
          </p:nvSpPr>
          <p:spPr bwMode="auto">
            <a:xfrm>
              <a:off x="1995768" y="2629540"/>
              <a:ext cx="481013" cy="371475"/>
            </a:xfrm>
            <a:prstGeom prst="rightArrow">
              <a:avLst>
                <a:gd name="adj1" fmla="val 50000"/>
                <a:gd name="adj2" fmla="val 32372"/>
              </a:avLst>
            </a:prstGeom>
            <a:solidFill>
              <a:srgbClr val="FF0000"/>
            </a:solidFill>
            <a:ln>
              <a:noFill/>
            </a:ln>
            <a:effectLst>
              <a:prstShdw prst="shdw17" dist="17961" dir="2700000">
                <a:srgbClr val="990000"/>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39" name="AutoShape 27">
              <a:extLst>
                <a:ext uri="{FF2B5EF4-FFF2-40B4-BE49-F238E27FC236}">
                  <a16:creationId xmlns:a16="http://schemas.microsoft.com/office/drawing/2014/main" id="{FA15F7ED-B94F-4F2B-9469-86D9118439D9}"/>
                </a:ext>
              </a:extLst>
            </p:cNvPr>
            <p:cNvSpPr>
              <a:spLocks noChangeArrowheads="1"/>
            </p:cNvSpPr>
            <p:nvPr/>
          </p:nvSpPr>
          <p:spPr bwMode="auto">
            <a:xfrm>
              <a:off x="3953317" y="2636996"/>
              <a:ext cx="948769" cy="342060"/>
            </a:xfrm>
            <a:prstGeom prst="rightArrow">
              <a:avLst>
                <a:gd name="adj1" fmla="val 50000"/>
                <a:gd name="adj2" fmla="val 47635"/>
              </a:avLst>
            </a:prstGeom>
            <a:solidFill>
              <a:srgbClr val="FF0000"/>
            </a:solidFill>
            <a:ln>
              <a:noFill/>
            </a:ln>
            <a:effectLst>
              <a:prstShdw prst="shdw17" dist="17961" dir="2700000">
                <a:srgbClr val="990000"/>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40" name="AutoShape 28">
              <a:extLst>
                <a:ext uri="{FF2B5EF4-FFF2-40B4-BE49-F238E27FC236}">
                  <a16:creationId xmlns:a16="http://schemas.microsoft.com/office/drawing/2014/main" id="{BD1D1174-FAE0-4ED0-8032-A202F278CDB8}"/>
                </a:ext>
              </a:extLst>
            </p:cNvPr>
            <p:cNvSpPr>
              <a:spLocks noChangeArrowheads="1"/>
            </p:cNvSpPr>
            <p:nvPr/>
          </p:nvSpPr>
          <p:spPr bwMode="auto">
            <a:xfrm>
              <a:off x="6357221" y="2653550"/>
              <a:ext cx="1066835" cy="333375"/>
            </a:xfrm>
            <a:prstGeom prst="rightArrow">
              <a:avLst>
                <a:gd name="adj1" fmla="val 50000"/>
                <a:gd name="adj2" fmla="val 54643"/>
              </a:avLst>
            </a:prstGeom>
            <a:solidFill>
              <a:srgbClr val="FF0000"/>
            </a:solidFill>
            <a:ln>
              <a:noFill/>
            </a:ln>
            <a:effectLst>
              <a:prstShdw prst="shdw17" dist="17961" dir="2700000">
                <a:srgbClr val="990000"/>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41" name="Text Box 29">
              <a:extLst>
                <a:ext uri="{FF2B5EF4-FFF2-40B4-BE49-F238E27FC236}">
                  <a16:creationId xmlns:a16="http://schemas.microsoft.com/office/drawing/2014/main" id="{260C8588-ECBA-4DBF-91FF-920681E7A186}"/>
                </a:ext>
              </a:extLst>
            </p:cNvPr>
            <p:cNvSpPr txBox="1">
              <a:spLocks noChangeArrowheads="1"/>
            </p:cNvSpPr>
            <p:nvPr/>
          </p:nvSpPr>
          <p:spPr bwMode="auto">
            <a:xfrm>
              <a:off x="3871217" y="2221545"/>
              <a:ext cx="100540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800" b="0" i="1" dirty="0">
                  <a:solidFill>
                    <a:srgbClr val="FF0000"/>
                  </a:solidFill>
                  <a:latin typeface="Times New Roman" pitchFamily="18" charset="0"/>
                  <a:ea typeface="黑体" pitchFamily="2" charset="-122"/>
                </a:rPr>
                <a:t>Q</a:t>
              </a:r>
              <a:r>
                <a:rPr kumimoji="1" lang="en-US" altLang="zh-CN" sz="2800" b="0" dirty="0">
                  <a:solidFill>
                    <a:srgbClr val="FF0000"/>
                  </a:solidFill>
                  <a:latin typeface="Times New Roman" pitchFamily="18" charset="0"/>
                  <a:ea typeface="黑体" pitchFamily="2" charset="-122"/>
                </a:rPr>
                <a:t> = 0</a:t>
              </a:r>
            </a:p>
          </p:txBody>
        </p:sp>
        <p:sp>
          <p:nvSpPr>
            <p:cNvPr id="42" name="Text Box 30">
              <a:extLst>
                <a:ext uri="{FF2B5EF4-FFF2-40B4-BE49-F238E27FC236}">
                  <a16:creationId xmlns:a16="http://schemas.microsoft.com/office/drawing/2014/main" id="{27C7B9FB-3B5C-42F4-AA36-D410E54B543A}"/>
                </a:ext>
              </a:extLst>
            </p:cNvPr>
            <p:cNvSpPr txBox="1">
              <a:spLocks noChangeArrowheads="1"/>
            </p:cNvSpPr>
            <p:nvPr/>
          </p:nvSpPr>
          <p:spPr bwMode="auto">
            <a:xfrm>
              <a:off x="6330959" y="2139982"/>
              <a:ext cx="1164101"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800" b="0" i="1" dirty="0">
                  <a:solidFill>
                    <a:srgbClr val="FF0000"/>
                  </a:solidFill>
                  <a:latin typeface="Times New Roman" pitchFamily="18" charset="0"/>
                  <a:ea typeface="黑体" pitchFamily="2" charset="-122"/>
                </a:rPr>
                <a:t>p</a:t>
              </a:r>
              <a:r>
                <a:rPr kumimoji="1" lang="en-US" altLang="zh-CN" sz="2800" b="0" dirty="0">
                  <a:solidFill>
                    <a:srgbClr val="FF0000"/>
                  </a:solidFill>
                  <a:latin typeface="Times New Roman" pitchFamily="18" charset="0"/>
                  <a:ea typeface="黑体" pitchFamily="2" charset="-122"/>
                </a:rPr>
                <a:t> = </a:t>
              </a:r>
              <a:r>
                <a:rPr kumimoji="1" lang="en-US" altLang="zh-CN" sz="2800" b="0" i="1" dirty="0">
                  <a:solidFill>
                    <a:srgbClr val="FF0000"/>
                  </a:solidFill>
                  <a:latin typeface="Times New Roman" pitchFamily="18" charset="0"/>
                  <a:ea typeface="黑体" pitchFamily="2" charset="-122"/>
                </a:rPr>
                <a:t>p</a:t>
              </a:r>
              <a:r>
                <a:rPr kumimoji="1" lang="zh-CN" altLang="en-US" sz="2800" b="0" baseline="-25000" dirty="0">
                  <a:solidFill>
                    <a:srgbClr val="FF0000"/>
                  </a:solidFill>
                  <a:latin typeface="Times New Roman" pitchFamily="18" charset="0"/>
                  <a:ea typeface="黑体" pitchFamily="2" charset="-122"/>
                </a:rPr>
                <a:t>外</a:t>
              </a:r>
            </a:p>
          </p:txBody>
        </p:sp>
        <p:sp>
          <p:nvSpPr>
            <p:cNvPr id="43" name="Text Box 32">
              <a:extLst>
                <a:ext uri="{FF2B5EF4-FFF2-40B4-BE49-F238E27FC236}">
                  <a16:creationId xmlns:a16="http://schemas.microsoft.com/office/drawing/2014/main" id="{339CDB53-7025-44DC-BAC0-E52ABB0EA105}"/>
                </a:ext>
              </a:extLst>
            </p:cNvPr>
            <p:cNvSpPr txBox="1">
              <a:spLocks noChangeArrowheads="1"/>
            </p:cNvSpPr>
            <p:nvPr/>
          </p:nvSpPr>
          <p:spPr bwMode="auto">
            <a:xfrm>
              <a:off x="3913348" y="2854229"/>
              <a:ext cx="955711"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800" b="0" i="1" dirty="0">
                  <a:solidFill>
                    <a:srgbClr val="FF0000"/>
                  </a:solidFill>
                  <a:latin typeface="Times New Roman" pitchFamily="18" charset="0"/>
                  <a:ea typeface="黑体" pitchFamily="2" charset="-122"/>
                </a:rPr>
                <a:t>W</a:t>
              </a:r>
              <a:r>
                <a:rPr kumimoji="1" lang="en-US" altLang="zh-CN" sz="2800" b="0" dirty="0">
                  <a:solidFill>
                    <a:srgbClr val="FF0000"/>
                  </a:solidFill>
                  <a:latin typeface="Times New Roman" pitchFamily="18" charset="0"/>
                  <a:ea typeface="黑体" pitchFamily="2" charset="-122"/>
                </a:rPr>
                <a:t>= 0</a:t>
              </a:r>
            </a:p>
          </p:txBody>
        </p:sp>
      </p:grpSp>
      <p:sp>
        <p:nvSpPr>
          <p:cNvPr id="44" name="Text Box 13">
            <a:extLst>
              <a:ext uri="{FF2B5EF4-FFF2-40B4-BE49-F238E27FC236}">
                <a16:creationId xmlns:a16="http://schemas.microsoft.com/office/drawing/2014/main" id="{0BCCD4FB-684B-46FB-8CE3-C77BD49F3B3F}"/>
              </a:ext>
            </a:extLst>
          </p:cNvPr>
          <p:cNvSpPr txBox="1">
            <a:spLocks noChangeArrowheads="1"/>
          </p:cNvSpPr>
          <p:nvPr/>
        </p:nvSpPr>
        <p:spPr bwMode="auto">
          <a:xfrm>
            <a:off x="508000" y="3163230"/>
            <a:ext cx="847725"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zh-CN" altLang="en-US" sz="2600" dirty="0">
                <a:solidFill>
                  <a:srgbClr val="0000FF"/>
                </a:solidFill>
                <a:latin typeface="Times New Roman" pitchFamily="18" charset="0"/>
                <a:ea typeface="黑体" pitchFamily="2" charset="-122"/>
              </a:rPr>
              <a:t>解：</a:t>
            </a:r>
            <a:endParaRPr kumimoji="1" lang="zh-CN" altLang="en-US" sz="2400" dirty="0">
              <a:latin typeface="Times New Roman" pitchFamily="18" charset="0"/>
            </a:endParaRPr>
          </a:p>
        </p:txBody>
      </p:sp>
    </p:spTree>
    <p:extLst>
      <p:ext uri="{BB962C8B-B14F-4D97-AF65-F5344CB8AC3E}">
        <p14:creationId xmlns:p14="http://schemas.microsoft.com/office/powerpoint/2010/main" val="4110740425"/>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left)">
                                      <p:cBhvr>
                                        <p:cTn id="12" dur="500"/>
                                        <p:tgtEl>
                                          <p:spTgt spid="4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wipe(up)">
                                      <p:cBhvr>
                                        <p:cTn id="21" dur="500"/>
                                        <p:tgtEl>
                                          <p:spTgt spid="28"/>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up)">
                                      <p:cBhvr>
                                        <p:cTn id="25" dur="500"/>
                                        <p:tgtEl>
                                          <p:spTgt spid="26"/>
                                        </p:tgtEl>
                                      </p:cBhvr>
                                    </p:animEffect>
                                  </p:childTnLst>
                                </p:cTn>
                              </p:par>
                            </p:childTnLst>
                          </p:cTn>
                        </p:par>
                        <p:par>
                          <p:cTn id="26" fill="hold">
                            <p:stCondLst>
                              <p:cond delay="1000"/>
                            </p:stCondLst>
                            <p:childTnLst>
                              <p:par>
                                <p:cTn id="27" presetID="22" presetClass="entr" presetSubtype="1" fill="hold"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up)">
                                      <p:cBhvr>
                                        <p:cTn id="2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23" name="Group 10"/>
          <p:cNvGrpSpPr>
            <a:grpSpLocks/>
          </p:cNvGrpSpPr>
          <p:nvPr/>
        </p:nvGrpSpPr>
        <p:grpSpPr bwMode="auto">
          <a:xfrm>
            <a:off x="619125" y="533400"/>
            <a:ext cx="8020050" cy="1733550"/>
            <a:chOff x="414" y="840"/>
            <a:chExt cx="5052" cy="1092"/>
          </a:xfrm>
        </p:grpSpPr>
        <p:sp>
          <p:nvSpPr>
            <p:cNvPr id="34839" name="AutoShape 11"/>
            <p:cNvSpPr>
              <a:spLocks noChangeArrowheads="1"/>
            </p:cNvSpPr>
            <p:nvPr/>
          </p:nvSpPr>
          <p:spPr bwMode="auto">
            <a:xfrm>
              <a:off x="414" y="840"/>
              <a:ext cx="5052" cy="1092"/>
            </a:xfrm>
            <a:prstGeom prst="roundRect">
              <a:avLst>
                <a:gd name="adj" fmla="val 16667"/>
              </a:avLst>
            </a:prstGeom>
            <a:solidFill>
              <a:srgbClr val="FFFFCC"/>
            </a:solidFill>
            <a:ln>
              <a:noFill/>
            </a:ln>
            <a:effectLst>
              <a:prstShdw prst="shdw17" dist="17961" dir="13500000">
                <a:srgbClr val="99997A"/>
              </a:prstShdw>
            </a:effectLst>
            <a:extLst>
              <a:ext uri="{91240B29-F687-4F45-9708-019B960494DF}">
                <a14:hiddenLine xmlns:a14="http://schemas.microsoft.com/office/drawing/2010/main" w="12700">
                  <a:solidFill>
                    <a:schemeClr val="tx1"/>
                  </a:solidFill>
                  <a:round/>
                  <a:headEnd type="none" w="sm" len="sm"/>
                  <a:tailEnd type="none" w="sm" len="sm"/>
                </a14:hiddenLine>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34840" name="Text Box 12"/>
            <p:cNvSpPr txBox="1">
              <a:spLocks noChangeArrowheads="1"/>
            </p:cNvSpPr>
            <p:nvPr/>
          </p:nvSpPr>
          <p:spPr bwMode="auto">
            <a:xfrm>
              <a:off x="481" y="892"/>
              <a:ext cx="4894" cy="1000"/>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ts val="300"/>
                </a:spcBef>
                <a:buClrTx/>
                <a:buSzTx/>
                <a:buFontTx/>
                <a:buNone/>
              </a:pPr>
              <a:r>
                <a:rPr kumimoji="1" lang="zh-CN" altLang="en-US" sz="2600" dirty="0">
                  <a:solidFill>
                    <a:srgbClr val="0000FF"/>
                  </a:solidFill>
                  <a:latin typeface="Times New Roman" pitchFamily="18" charset="0"/>
                  <a:ea typeface="黑体" pitchFamily="2" charset="-122"/>
                </a:rPr>
                <a:t>例</a:t>
              </a:r>
              <a:r>
                <a:rPr kumimoji="1" lang="en-US" altLang="zh-CN" sz="2600" dirty="0">
                  <a:solidFill>
                    <a:srgbClr val="0000FF"/>
                  </a:solidFill>
                  <a:latin typeface="Times New Roman" pitchFamily="18" charset="0"/>
                  <a:ea typeface="黑体" pitchFamily="2" charset="-122"/>
                </a:rPr>
                <a:t>3 </a:t>
              </a:r>
              <a:r>
                <a:rPr kumimoji="1" lang="en-US" altLang="zh-CN" sz="2600" b="0" dirty="0">
                  <a:solidFill>
                    <a:srgbClr val="000000"/>
                  </a:solidFill>
                  <a:latin typeface="Times New Roman" pitchFamily="18" charset="0"/>
                  <a:ea typeface="黑体" pitchFamily="2" charset="-122"/>
                </a:rPr>
                <a:t>1mol</a:t>
              </a:r>
              <a:r>
                <a:rPr kumimoji="1" lang="zh-CN" altLang="en-US" sz="2600" dirty="0">
                  <a:solidFill>
                    <a:srgbClr val="0000FF"/>
                  </a:solidFill>
                  <a:latin typeface="Times New Roman" pitchFamily="18" charset="0"/>
                  <a:ea typeface="黑体" pitchFamily="2" charset="-122"/>
                </a:rPr>
                <a:t>双原子分子理想气体连续经历下列几步变化：</a:t>
              </a:r>
              <a:r>
                <a:rPr kumimoji="1" lang="en-US" altLang="zh-CN" sz="2600" dirty="0">
                  <a:solidFill>
                    <a:srgbClr val="0000FF"/>
                  </a:solidFill>
                  <a:latin typeface="Times New Roman" pitchFamily="18" charset="0"/>
                  <a:ea typeface="黑体" pitchFamily="2" charset="-122"/>
                </a:rPr>
                <a:t>(</a:t>
              </a:r>
              <a:r>
                <a:rPr kumimoji="1" lang="en-US" altLang="zh-CN" sz="2600" i="1" dirty="0">
                  <a:solidFill>
                    <a:srgbClr val="0000FF"/>
                  </a:solidFill>
                  <a:latin typeface="Times New Roman" pitchFamily="18" charset="0"/>
                  <a:ea typeface="黑体" pitchFamily="2" charset="-122"/>
                </a:rPr>
                <a:t>a</a:t>
              </a:r>
              <a:r>
                <a:rPr kumimoji="1" lang="en-US" altLang="zh-CN" sz="2600" dirty="0">
                  <a:solidFill>
                    <a:srgbClr val="0000FF"/>
                  </a:solidFill>
                  <a:latin typeface="Times New Roman" pitchFamily="18" charset="0"/>
                  <a:ea typeface="黑体" pitchFamily="2" charset="-122"/>
                </a:rPr>
                <a:t>)</a:t>
              </a:r>
              <a:r>
                <a:rPr kumimoji="1" lang="zh-CN" altLang="en-US" sz="2600" dirty="0">
                  <a:solidFill>
                    <a:srgbClr val="0000FF"/>
                  </a:solidFill>
                  <a:latin typeface="Times New Roman" pitchFamily="18" charset="0"/>
                  <a:ea typeface="黑体" pitchFamily="2" charset="-122"/>
                </a:rPr>
                <a:t>从</a:t>
              </a:r>
              <a:r>
                <a:rPr kumimoji="1" lang="en-US" altLang="zh-CN" sz="2600" b="0" dirty="0">
                  <a:solidFill>
                    <a:srgbClr val="000000"/>
                  </a:solidFill>
                  <a:latin typeface="Times New Roman" pitchFamily="18" charset="0"/>
                  <a:ea typeface="黑体" pitchFamily="2" charset="-122"/>
                </a:rPr>
                <a:t>25℃</a:t>
              </a:r>
              <a:r>
                <a:rPr kumimoji="1" lang="zh-CN" altLang="en-US" sz="2600" dirty="0">
                  <a:solidFill>
                    <a:srgbClr val="0000FF"/>
                  </a:solidFill>
                  <a:latin typeface="Times New Roman" pitchFamily="18" charset="0"/>
                  <a:ea typeface="黑体" pitchFamily="2" charset="-122"/>
                </a:rPr>
                <a:t>恒容加热到</a:t>
              </a:r>
              <a:r>
                <a:rPr kumimoji="1" lang="en-US" altLang="zh-CN" sz="2600" b="0" dirty="0">
                  <a:solidFill>
                    <a:srgbClr val="000000"/>
                  </a:solidFill>
                  <a:latin typeface="Times New Roman" pitchFamily="18" charset="0"/>
                  <a:ea typeface="黑体" pitchFamily="2" charset="-122"/>
                </a:rPr>
                <a:t>100℃</a:t>
              </a:r>
              <a:r>
                <a:rPr kumimoji="1" lang="zh-CN" altLang="en-US" sz="2600" dirty="0">
                  <a:solidFill>
                    <a:srgbClr val="0000FF"/>
                  </a:solidFill>
                  <a:latin typeface="Times New Roman" pitchFamily="18" charset="0"/>
                  <a:ea typeface="黑体" pitchFamily="2" charset="-122"/>
                </a:rPr>
                <a:t>；</a:t>
              </a:r>
              <a:r>
                <a:rPr kumimoji="1" lang="en-US" altLang="zh-CN" sz="2600" dirty="0">
                  <a:solidFill>
                    <a:srgbClr val="0000FF"/>
                  </a:solidFill>
                  <a:latin typeface="Times New Roman" pitchFamily="18" charset="0"/>
                  <a:ea typeface="黑体" pitchFamily="2" charset="-122"/>
                </a:rPr>
                <a:t>(</a:t>
              </a:r>
              <a:r>
                <a:rPr kumimoji="1" lang="en-US" altLang="zh-CN" sz="2600" i="1" dirty="0">
                  <a:solidFill>
                    <a:srgbClr val="0000FF"/>
                  </a:solidFill>
                  <a:latin typeface="Times New Roman" pitchFamily="18" charset="0"/>
                  <a:ea typeface="黑体" pitchFamily="2" charset="-122"/>
                </a:rPr>
                <a:t>b</a:t>
              </a:r>
              <a:r>
                <a:rPr kumimoji="1" lang="en-US" altLang="zh-CN" sz="2600" dirty="0">
                  <a:solidFill>
                    <a:srgbClr val="0000FF"/>
                  </a:solidFill>
                  <a:latin typeface="Times New Roman" pitchFamily="18" charset="0"/>
                  <a:ea typeface="黑体" pitchFamily="2" charset="-122"/>
                </a:rPr>
                <a:t>)</a:t>
              </a:r>
              <a:r>
                <a:rPr kumimoji="1" lang="zh-CN" altLang="en-US" sz="2600" dirty="0">
                  <a:solidFill>
                    <a:srgbClr val="0000FF"/>
                  </a:solidFill>
                  <a:latin typeface="Times New Roman" pitchFamily="18" charset="0"/>
                  <a:ea typeface="黑体" pitchFamily="2" charset="-122"/>
                </a:rPr>
                <a:t>向真空绝热膨胀至体积增大一倍；</a:t>
              </a:r>
              <a:r>
                <a:rPr kumimoji="1" lang="en-US" altLang="zh-CN" sz="2600" dirty="0">
                  <a:solidFill>
                    <a:srgbClr val="0000FF"/>
                  </a:solidFill>
                  <a:latin typeface="Times New Roman" pitchFamily="18" charset="0"/>
                  <a:ea typeface="黑体" pitchFamily="2" charset="-122"/>
                </a:rPr>
                <a:t>(</a:t>
              </a:r>
              <a:r>
                <a:rPr kumimoji="1" lang="en-US" altLang="zh-CN" sz="2600" i="1" dirty="0">
                  <a:solidFill>
                    <a:srgbClr val="0000FF"/>
                  </a:solidFill>
                  <a:latin typeface="Times New Roman" pitchFamily="18" charset="0"/>
                  <a:ea typeface="黑体" pitchFamily="2" charset="-122"/>
                </a:rPr>
                <a:t>c</a:t>
              </a:r>
              <a:r>
                <a:rPr kumimoji="1" lang="en-US" altLang="zh-CN" sz="2600" dirty="0">
                  <a:solidFill>
                    <a:srgbClr val="0000FF"/>
                  </a:solidFill>
                  <a:latin typeface="Times New Roman" pitchFamily="18" charset="0"/>
                  <a:ea typeface="黑体" pitchFamily="2" charset="-122"/>
                </a:rPr>
                <a:t>)</a:t>
              </a:r>
              <a:r>
                <a:rPr kumimoji="1" lang="zh-CN" altLang="en-US" sz="2600" dirty="0">
                  <a:solidFill>
                    <a:srgbClr val="0000FF"/>
                  </a:solidFill>
                  <a:latin typeface="Times New Roman" pitchFamily="18" charset="0"/>
                  <a:ea typeface="黑体" pitchFamily="2" charset="-122"/>
                </a:rPr>
                <a:t>恒压冷却到</a:t>
              </a:r>
              <a:r>
                <a:rPr kumimoji="1" lang="en-US" altLang="zh-CN" sz="2600" b="0" dirty="0">
                  <a:solidFill>
                    <a:srgbClr val="000000"/>
                  </a:solidFill>
                  <a:latin typeface="Times New Roman" pitchFamily="18" charset="0"/>
                  <a:ea typeface="黑体" pitchFamily="2" charset="-122"/>
                </a:rPr>
                <a:t>25℃</a:t>
              </a:r>
              <a:r>
                <a:rPr kumimoji="1" lang="zh-CN" altLang="en-US" sz="2600" dirty="0">
                  <a:solidFill>
                    <a:srgbClr val="0000FF"/>
                  </a:solidFill>
                  <a:latin typeface="Times New Roman" pitchFamily="18" charset="0"/>
                  <a:ea typeface="黑体" pitchFamily="2" charset="-122"/>
                </a:rPr>
                <a:t>；试求总的</a:t>
              </a:r>
              <a:r>
                <a:rPr kumimoji="1" lang="en-US" altLang="zh-CN" sz="2600" b="0" i="1" dirty="0">
                  <a:solidFill>
                    <a:srgbClr val="000000"/>
                  </a:solidFill>
                  <a:latin typeface="Times New Roman" pitchFamily="18" charset="0"/>
                  <a:ea typeface="黑体" pitchFamily="2" charset="-122"/>
                </a:rPr>
                <a:t>Q</a:t>
              </a:r>
              <a:r>
                <a:rPr kumimoji="1" lang="zh-CN" altLang="en-US" sz="2600" dirty="0">
                  <a:solidFill>
                    <a:srgbClr val="0000FF"/>
                  </a:solidFill>
                  <a:latin typeface="Times New Roman" pitchFamily="18" charset="0"/>
                  <a:ea typeface="黑体" pitchFamily="2" charset="-122"/>
                </a:rPr>
                <a:t>、</a:t>
              </a:r>
              <a:r>
                <a:rPr kumimoji="1" lang="en-US" altLang="zh-CN" sz="2600" b="0" i="1" dirty="0">
                  <a:solidFill>
                    <a:srgbClr val="000000"/>
                  </a:solidFill>
                  <a:latin typeface="Times New Roman" pitchFamily="18" charset="0"/>
                  <a:ea typeface="黑体" pitchFamily="2" charset="-122"/>
                </a:rPr>
                <a:t>W</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Δ</a:t>
              </a:r>
              <a:r>
                <a:rPr kumimoji="1" lang="en-US" altLang="zh-CN" sz="2600" b="0" i="1" dirty="0">
                  <a:solidFill>
                    <a:srgbClr val="000000"/>
                  </a:solidFill>
                  <a:latin typeface="Times New Roman" pitchFamily="18" charset="0"/>
                  <a:ea typeface="黑体" pitchFamily="2" charset="-122"/>
                </a:rPr>
                <a:t>U</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Δ</a:t>
              </a:r>
              <a:r>
                <a:rPr kumimoji="1" lang="en-US" altLang="zh-CN" sz="2600" b="0" i="1" dirty="0">
                  <a:solidFill>
                    <a:srgbClr val="000000"/>
                  </a:solidFill>
                  <a:latin typeface="Times New Roman" pitchFamily="18" charset="0"/>
                  <a:ea typeface="黑体" pitchFamily="2" charset="-122"/>
                </a:rPr>
                <a:t>H</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Δ</a:t>
              </a:r>
              <a:r>
                <a:rPr kumimoji="1" lang="en-US" altLang="zh-CN" sz="2600" b="0" i="1" dirty="0">
                  <a:solidFill>
                    <a:srgbClr val="000000"/>
                  </a:solidFill>
                  <a:latin typeface="Times New Roman" pitchFamily="18" charset="0"/>
                  <a:ea typeface="黑体" pitchFamily="2" charset="-122"/>
                </a:rPr>
                <a:t>S</a:t>
              </a:r>
              <a:r>
                <a:rPr kumimoji="1" lang="zh-CN" altLang="en-US" sz="2600" dirty="0">
                  <a:solidFill>
                    <a:srgbClr val="0000FF"/>
                  </a:solidFill>
                  <a:latin typeface="Times New Roman" pitchFamily="18" charset="0"/>
                  <a:ea typeface="黑体" pitchFamily="2" charset="-122"/>
                </a:rPr>
                <a:t>。</a:t>
              </a:r>
              <a:endParaRPr kumimoji="1" lang="zh-CN" altLang="en-US" sz="2400" dirty="0">
                <a:solidFill>
                  <a:srgbClr val="0000FF"/>
                </a:solidFill>
                <a:latin typeface="Times New Roman" pitchFamily="18" charset="0"/>
              </a:endParaRPr>
            </a:p>
          </p:txBody>
        </p:sp>
      </p:grpSp>
      <p:sp>
        <p:nvSpPr>
          <p:cNvPr id="34824" name="Text Box 13"/>
          <p:cNvSpPr txBox="1">
            <a:spLocks noChangeArrowheads="1"/>
          </p:cNvSpPr>
          <p:nvPr/>
        </p:nvSpPr>
        <p:spPr bwMode="auto">
          <a:xfrm>
            <a:off x="508000" y="3163230"/>
            <a:ext cx="847725"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zh-CN" altLang="en-US" sz="2600" dirty="0">
                <a:solidFill>
                  <a:srgbClr val="0000FF"/>
                </a:solidFill>
                <a:latin typeface="Times New Roman" pitchFamily="18" charset="0"/>
                <a:ea typeface="黑体" pitchFamily="2" charset="-122"/>
              </a:rPr>
              <a:t>解：</a:t>
            </a:r>
            <a:endParaRPr kumimoji="1" lang="zh-CN" altLang="en-US" sz="2400" dirty="0">
              <a:latin typeface="Times New Roman" pitchFamily="18" charset="0"/>
            </a:endParaRPr>
          </a:p>
        </p:txBody>
      </p:sp>
      <p:grpSp>
        <p:nvGrpSpPr>
          <p:cNvPr id="4" name="组合 3">
            <a:extLst>
              <a:ext uri="{FF2B5EF4-FFF2-40B4-BE49-F238E27FC236}">
                <a16:creationId xmlns:a16="http://schemas.microsoft.com/office/drawing/2014/main" id="{C7722A0D-CFB9-45D3-B55A-F42EAF941812}"/>
              </a:ext>
            </a:extLst>
          </p:cNvPr>
          <p:cNvGrpSpPr/>
          <p:nvPr/>
        </p:nvGrpSpPr>
        <p:grpSpPr>
          <a:xfrm>
            <a:off x="559453" y="2059297"/>
            <a:ext cx="8240812" cy="1237467"/>
            <a:chOff x="559453" y="2139982"/>
            <a:chExt cx="8240812" cy="1237467"/>
          </a:xfrm>
        </p:grpSpPr>
        <p:sp>
          <p:nvSpPr>
            <p:cNvPr id="140306" name="Text Box 18"/>
            <p:cNvSpPr txBox="1">
              <a:spLocks noChangeArrowheads="1"/>
            </p:cNvSpPr>
            <p:nvPr/>
          </p:nvSpPr>
          <p:spPr bwMode="auto">
            <a:xfrm>
              <a:off x="559453" y="2388453"/>
              <a:ext cx="1387009" cy="830997"/>
            </a:xfrm>
            <a:prstGeom prst="rect">
              <a:avLst/>
            </a:prstGeom>
            <a:solidFill>
              <a:srgbClr val="FF99FF"/>
            </a:solidFill>
            <a:ln>
              <a:noFill/>
            </a:ln>
            <a:effectLst/>
          </p:spPr>
          <p:txBody>
            <a:bodyPr wrap="square">
              <a:spAutoFit/>
            </a:bodyPr>
            <a:lstStyle/>
            <a:p>
              <a:pPr algn="just">
                <a:defRPr/>
              </a:pPr>
              <a:r>
                <a:rPr kumimoji="1" lang="en-US" altLang="zh-CN" sz="2400" b="0" i="1" dirty="0">
                  <a:solidFill>
                    <a:srgbClr val="000000"/>
                  </a:solidFill>
                  <a:effectLst>
                    <a:outerShdw blurRad="38100" dist="38100" dir="2700000" algn="tl">
                      <a:srgbClr val="C0C0C0"/>
                    </a:outerShdw>
                  </a:effectLst>
                </a:rPr>
                <a:t>T</a:t>
              </a:r>
              <a:r>
                <a:rPr kumimoji="1" lang="en-US" altLang="zh-CN" sz="2400" b="0" baseline="-25000" dirty="0">
                  <a:solidFill>
                    <a:srgbClr val="000000"/>
                  </a:solidFill>
                  <a:effectLst>
                    <a:outerShdw blurRad="38100" dist="38100" dir="2700000" algn="tl">
                      <a:srgbClr val="C0C0C0"/>
                    </a:outerShdw>
                  </a:effectLst>
                </a:rPr>
                <a:t>1</a:t>
              </a:r>
              <a:r>
                <a:rPr kumimoji="1" lang="en-US" altLang="zh-CN" sz="2400" b="0" dirty="0">
                  <a:solidFill>
                    <a:srgbClr val="000000"/>
                  </a:solidFill>
                  <a:effectLst>
                    <a:outerShdw blurRad="38100" dist="38100" dir="2700000" algn="tl">
                      <a:srgbClr val="C0C0C0"/>
                    </a:outerShdw>
                  </a:effectLst>
                </a:rPr>
                <a:t>=298K</a:t>
              </a:r>
            </a:p>
            <a:p>
              <a:pPr algn="just">
                <a:defRPr/>
              </a:pPr>
              <a:r>
                <a:rPr kumimoji="1" lang="en-US" altLang="zh-CN" sz="2400" b="0" i="1" dirty="0">
                  <a:solidFill>
                    <a:srgbClr val="000000"/>
                  </a:solidFill>
                  <a:effectLst>
                    <a:outerShdw blurRad="38100" dist="38100" dir="2700000" algn="tl">
                      <a:srgbClr val="C0C0C0"/>
                    </a:outerShdw>
                  </a:effectLst>
                </a:rPr>
                <a:t>V</a:t>
              </a:r>
              <a:r>
                <a:rPr kumimoji="1" lang="en-US" altLang="zh-CN" sz="2400" b="0" baseline="-25000" dirty="0">
                  <a:solidFill>
                    <a:srgbClr val="000000"/>
                  </a:solidFill>
                  <a:effectLst>
                    <a:outerShdw blurRad="38100" dist="38100" dir="2700000" algn="tl">
                      <a:srgbClr val="C0C0C0"/>
                    </a:outerShdw>
                  </a:effectLst>
                </a:rPr>
                <a:t>1</a:t>
              </a:r>
              <a:endParaRPr kumimoji="1" lang="en-US" altLang="zh-CN" sz="2400" b="0" baseline="30000" dirty="0">
                <a:solidFill>
                  <a:srgbClr val="000000"/>
                </a:solidFill>
                <a:effectLst>
                  <a:outerShdw blurRad="38100" dist="38100" dir="2700000" algn="tl">
                    <a:srgbClr val="C0C0C0"/>
                  </a:outerShdw>
                </a:effectLst>
              </a:endParaRPr>
            </a:p>
          </p:txBody>
        </p:sp>
        <p:sp>
          <p:nvSpPr>
            <p:cNvPr id="140307" name="Text Box 19"/>
            <p:cNvSpPr txBox="1">
              <a:spLocks noChangeArrowheads="1"/>
            </p:cNvSpPr>
            <p:nvPr/>
          </p:nvSpPr>
          <p:spPr bwMode="auto">
            <a:xfrm>
              <a:off x="2501891" y="2386807"/>
              <a:ext cx="1403895" cy="830997"/>
            </a:xfrm>
            <a:prstGeom prst="rect">
              <a:avLst/>
            </a:prstGeom>
            <a:solidFill>
              <a:srgbClr val="FF99FF"/>
            </a:solidFill>
            <a:ln>
              <a:noFill/>
            </a:ln>
            <a:effectLst/>
          </p:spPr>
          <p:txBody>
            <a:bodyPr wrap="square">
              <a:spAutoFit/>
            </a:bodyPr>
            <a:lstStyle/>
            <a:p>
              <a:pPr algn="just">
                <a:defRPr/>
              </a:pPr>
              <a:r>
                <a:rPr kumimoji="1" lang="en-US" altLang="zh-CN" sz="2400" b="0" i="1" dirty="0">
                  <a:solidFill>
                    <a:srgbClr val="000000"/>
                  </a:solidFill>
                  <a:effectLst>
                    <a:outerShdw blurRad="38100" dist="38100" dir="2700000" algn="tl">
                      <a:srgbClr val="C0C0C0"/>
                    </a:outerShdw>
                  </a:effectLst>
                </a:rPr>
                <a:t>T</a:t>
              </a:r>
              <a:r>
                <a:rPr kumimoji="1" lang="en-US" altLang="zh-CN" sz="2400" b="0" baseline="-25000" dirty="0">
                  <a:solidFill>
                    <a:srgbClr val="000000"/>
                  </a:solidFill>
                  <a:effectLst>
                    <a:outerShdw blurRad="38100" dist="38100" dir="2700000" algn="tl">
                      <a:srgbClr val="C0C0C0"/>
                    </a:outerShdw>
                  </a:effectLst>
                </a:rPr>
                <a:t>2</a:t>
              </a:r>
              <a:r>
                <a:rPr kumimoji="1" lang="en-US" altLang="zh-CN" sz="2400" b="0" dirty="0">
                  <a:solidFill>
                    <a:srgbClr val="000000"/>
                  </a:solidFill>
                  <a:effectLst>
                    <a:outerShdw blurRad="38100" dist="38100" dir="2700000" algn="tl">
                      <a:srgbClr val="C0C0C0"/>
                    </a:outerShdw>
                  </a:effectLst>
                </a:rPr>
                <a:t>=393K</a:t>
              </a:r>
            </a:p>
            <a:p>
              <a:pPr algn="just">
                <a:defRPr/>
              </a:pPr>
              <a:r>
                <a:rPr kumimoji="1" lang="en-US" altLang="zh-CN" sz="2400" b="0" i="1" dirty="0">
                  <a:solidFill>
                    <a:srgbClr val="000000"/>
                  </a:solidFill>
                  <a:effectLst>
                    <a:outerShdw blurRad="38100" dist="38100" dir="2700000" algn="tl">
                      <a:srgbClr val="C0C0C0"/>
                    </a:outerShdw>
                  </a:effectLst>
                </a:rPr>
                <a:t>V</a:t>
              </a:r>
              <a:r>
                <a:rPr kumimoji="1" lang="en-US" altLang="zh-CN" sz="2400" b="0" baseline="-25000" dirty="0">
                  <a:solidFill>
                    <a:srgbClr val="000000"/>
                  </a:solidFill>
                  <a:effectLst>
                    <a:outerShdw blurRad="38100" dist="38100" dir="2700000" algn="tl">
                      <a:srgbClr val="C0C0C0"/>
                    </a:outerShdw>
                  </a:effectLst>
                </a:rPr>
                <a:t>2</a:t>
              </a:r>
              <a:r>
                <a:rPr kumimoji="1" lang="en-US" altLang="zh-CN" sz="2400" b="0" dirty="0">
                  <a:solidFill>
                    <a:srgbClr val="000000"/>
                  </a:solidFill>
                  <a:effectLst>
                    <a:outerShdw blurRad="38100" dist="38100" dir="2700000" algn="tl">
                      <a:srgbClr val="C0C0C0"/>
                    </a:outerShdw>
                  </a:effectLst>
                </a:rPr>
                <a:t>= </a:t>
              </a:r>
              <a:r>
                <a:rPr kumimoji="1" lang="en-US" altLang="zh-CN" sz="2400" b="0" i="1" dirty="0">
                  <a:solidFill>
                    <a:srgbClr val="000000"/>
                  </a:solidFill>
                  <a:effectLst>
                    <a:outerShdw blurRad="38100" dist="38100" dir="2700000" algn="tl">
                      <a:srgbClr val="C0C0C0"/>
                    </a:outerShdw>
                  </a:effectLst>
                </a:rPr>
                <a:t>V</a:t>
              </a:r>
              <a:r>
                <a:rPr kumimoji="1" lang="en-US" altLang="zh-CN" sz="2400" b="0" baseline="-25000" dirty="0">
                  <a:solidFill>
                    <a:srgbClr val="000000"/>
                  </a:solidFill>
                  <a:effectLst>
                    <a:outerShdw blurRad="38100" dist="38100" dir="2700000" algn="tl">
                      <a:srgbClr val="C0C0C0"/>
                    </a:outerShdw>
                  </a:effectLst>
                </a:rPr>
                <a:t>1</a:t>
              </a:r>
            </a:p>
          </p:txBody>
        </p:sp>
        <p:sp>
          <p:nvSpPr>
            <p:cNvPr id="140308" name="Text Box 20"/>
            <p:cNvSpPr txBox="1">
              <a:spLocks noChangeArrowheads="1"/>
            </p:cNvSpPr>
            <p:nvPr/>
          </p:nvSpPr>
          <p:spPr bwMode="auto">
            <a:xfrm>
              <a:off x="4930298" y="2386807"/>
              <a:ext cx="1362040" cy="830997"/>
            </a:xfrm>
            <a:prstGeom prst="rect">
              <a:avLst/>
            </a:prstGeom>
            <a:solidFill>
              <a:srgbClr val="FF99FF"/>
            </a:solidFill>
            <a:ln>
              <a:noFill/>
            </a:ln>
            <a:effectLst/>
          </p:spPr>
          <p:txBody>
            <a:bodyPr wrap="square">
              <a:spAutoFit/>
            </a:bodyPr>
            <a:lstStyle/>
            <a:p>
              <a:pPr algn="just">
                <a:defRPr/>
              </a:pPr>
              <a:r>
                <a:rPr kumimoji="1" lang="en-US" altLang="zh-CN" sz="2400" b="0" i="1" dirty="0">
                  <a:solidFill>
                    <a:srgbClr val="000000"/>
                  </a:solidFill>
                  <a:effectLst>
                    <a:outerShdw blurRad="38100" dist="38100" dir="2700000" algn="tl">
                      <a:srgbClr val="C0C0C0"/>
                    </a:outerShdw>
                  </a:effectLst>
                </a:rPr>
                <a:t>T</a:t>
              </a:r>
              <a:r>
                <a:rPr kumimoji="1" lang="en-US" altLang="zh-CN" sz="2400" b="0" baseline="-25000" dirty="0">
                  <a:solidFill>
                    <a:srgbClr val="000000"/>
                  </a:solidFill>
                  <a:effectLst>
                    <a:outerShdw blurRad="38100" dist="38100" dir="2700000" algn="tl">
                      <a:srgbClr val="C0C0C0"/>
                    </a:outerShdw>
                  </a:effectLst>
                </a:rPr>
                <a:t>3</a:t>
              </a:r>
              <a:r>
                <a:rPr kumimoji="1" lang="en-US" altLang="zh-CN" sz="2400" b="0" dirty="0">
                  <a:solidFill>
                    <a:srgbClr val="000000"/>
                  </a:solidFill>
                  <a:effectLst>
                    <a:outerShdw blurRad="38100" dist="38100" dir="2700000" algn="tl">
                      <a:srgbClr val="C0C0C0"/>
                    </a:outerShdw>
                  </a:effectLst>
                </a:rPr>
                <a:t>=393K</a:t>
              </a:r>
            </a:p>
            <a:p>
              <a:pPr algn="just">
                <a:defRPr/>
              </a:pPr>
              <a:r>
                <a:rPr kumimoji="1" lang="en-US" altLang="zh-CN" sz="2400" b="0" i="1" dirty="0">
                  <a:solidFill>
                    <a:srgbClr val="000000"/>
                  </a:solidFill>
                  <a:effectLst>
                    <a:outerShdw blurRad="38100" dist="38100" dir="2700000" algn="tl">
                      <a:srgbClr val="C0C0C0"/>
                    </a:outerShdw>
                  </a:effectLst>
                </a:rPr>
                <a:t>V</a:t>
              </a:r>
              <a:r>
                <a:rPr kumimoji="1" lang="en-US" altLang="zh-CN" sz="2400" b="0" baseline="-25000" dirty="0">
                  <a:solidFill>
                    <a:srgbClr val="000000"/>
                  </a:solidFill>
                  <a:effectLst>
                    <a:outerShdw blurRad="38100" dist="38100" dir="2700000" algn="tl">
                      <a:srgbClr val="C0C0C0"/>
                    </a:outerShdw>
                  </a:effectLst>
                </a:rPr>
                <a:t>3 </a:t>
              </a:r>
              <a:r>
                <a:rPr kumimoji="1" lang="en-US" altLang="zh-CN" sz="2400" b="0" dirty="0">
                  <a:solidFill>
                    <a:srgbClr val="000000"/>
                  </a:solidFill>
                  <a:effectLst>
                    <a:outerShdw blurRad="38100" dist="38100" dir="2700000" algn="tl">
                      <a:srgbClr val="C0C0C0"/>
                    </a:outerShdw>
                  </a:effectLst>
                </a:rPr>
                <a:t>=2</a:t>
              </a:r>
              <a:r>
                <a:rPr kumimoji="1" lang="en-US" altLang="zh-CN" sz="2400" b="0" i="1" dirty="0">
                  <a:solidFill>
                    <a:srgbClr val="000000"/>
                  </a:solidFill>
                  <a:effectLst>
                    <a:outerShdw blurRad="38100" dist="38100" dir="2700000" algn="tl">
                      <a:srgbClr val="C0C0C0"/>
                    </a:outerShdw>
                  </a:effectLst>
                </a:rPr>
                <a:t>V</a:t>
              </a:r>
              <a:r>
                <a:rPr kumimoji="1" lang="en-US" altLang="zh-CN" sz="2400" b="0" baseline="-25000" dirty="0">
                  <a:solidFill>
                    <a:srgbClr val="000000"/>
                  </a:solidFill>
                  <a:effectLst>
                    <a:outerShdw blurRad="38100" dist="38100" dir="2700000" algn="tl">
                      <a:srgbClr val="C0C0C0"/>
                    </a:outerShdw>
                  </a:effectLst>
                </a:rPr>
                <a:t>2</a:t>
              </a:r>
            </a:p>
          </p:txBody>
        </p:sp>
        <p:sp>
          <p:nvSpPr>
            <p:cNvPr id="140309" name="Text Box 21"/>
            <p:cNvSpPr txBox="1">
              <a:spLocks noChangeArrowheads="1"/>
            </p:cNvSpPr>
            <p:nvPr/>
          </p:nvSpPr>
          <p:spPr bwMode="auto">
            <a:xfrm>
              <a:off x="7447715" y="2380814"/>
              <a:ext cx="1352550" cy="830997"/>
            </a:xfrm>
            <a:prstGeom prst="rect">
              <a:avLst/>
            </a:prstGeom>
            <a:solidFill>
              <a:srgbClr val="FF99FF"/>
            </a:solidFill>
            <a:ln>
              <a:noFill/>
            </a:ln>
            <a:effectLst/>
          </p:spPr>
          <p:txBody>
            <a:bodyPr>
              <a:spAutoFit/>
            </a:bodyPr>
            <a:lstStyle/>
            <a:p>
              <a:pPr algn="just">
                <a:defRPr/>
              </a:pPr>
              <a:r>
                <a:rPr kumimoji="1" lang="en-US" altLang="zh-CN" sz="2400" b="0" i="1" dirty="0">
                  <a:solidFill>
                    <a:srgbClr val="000000"/>
                  </a:solidFill>
                  <a:effectLst>
                    <a:outerShdw blurRad="38100" dist="38100" dir="2700000" algn="tl">
                      <a:srgbClr val="C0C0C0"/>
                    </a:outerShdw>
                  </a:effectLst>
                </a:rPr>
                <a:t>T</a:t>
              </a:r>
              <a:r>
                <a:rPr kumimoji="1" lang="en-US" altLang="zh-CN" sz="2400" b="0" baseline="-25000" dirty="0">
                  <a:solidFill>
                    <a:srgbClr val="000000"/>
                  </a:solidFill>
                  <a:effectLst>
                    <a:outerShdw blurRad="38100" dist="38100" dir="2700000" algn="tl">
                      <a:srgbClr val="C0C0C0"/>
                    </a:outerShdw>
                  </a:effectLst>
                </a:rPr>
                <a:t>4</a:t>
              </a:r>
              <a:r>
                <a:rPr kumimoji="1" lang="en-US" altLang="zh-CN" sz="2400" b="0" dirty="0">
                  <a:solidFill>
                    <a:srgbClr val="000000"/>
                  </a:solidFill>
                  <a:effectLst>
                    <a:outerShdw blurRad="38100" dist="38100" dir="2700000" algn="tl">
                      <a:srgbClr val="C0C0C0"/>
                    </a:outerShdw>
                  </a:effectLst>
                </a:rPr>
                <a:t>=298K</a:t>
              </a:r>
            </a:p>
            <a:p>
              <a:pPr algn="just">
                <a:defRPr/>
              </a:pPr>
              <a:r>
                <a:rPr kumimoji="1" lang="en-US" altLang="zh-CN" sz="2400" b="0" i="1" dirty="0">
                  <a:solidFill>
                    <a:srgbClr val="000000"/>
                  </a:solidFill>
                  <a:effectLst>
                    <a:outerShdw blurRad="38100" dist="38100" dir="2700000" algn="tl">
                      <a:srgbClr val="C0C0C0"/>
                    </a:outerShdw>
                  </a:effectLst>
                </a:rPr>
                <a:t>V</a:t>
              </a:r>
              <a:r>
                <a:rPr kumimoji="1" lang="en-US" altLang="zh-CN" sz="2400" b="0" baseline="-25000" dirty="0">
                  <a:solidFill>
                    <a:srgbClr val="000000"/>
                  </a:solidFill>
                  <a:effectLst>
                    <a:outerShdw blurRad="38100" dist="38100" dir="2700000" algn="tl">
                      <a:srgbClr val="C0C0C0"/>
                    </a:outerShdw>
                  </a:effectLst>
                </a:rPr>
                <a:t>4</a:t>
              </a:r>
            </a:p>
          </p:txBody>
        </p:sp>
        <p:sp>
          <p:nvSpPr>
            <p:cNvPr id="34832" name="AutoShape 26"/>
            <p:cNvSpPr>
              <a:spLocks noChangeArrowheads="1"/>
            </p:cNvSpPr>
            <p:nvPr/>
          </p:nvSpPr>
          <p:spPr bwMode="auto">
            <a:xfrm>
              <a:off x="1995768" y="2629540"/>
              <a:ext cx="481013" cy="371475"/>
            </a:xfrm>
            <a:prstGeom prst="rightArrow">
              <a:avLst>
                <a:gd name="adj1" fmla="val 50000"/>
                <a:gd name="adj2" fmla="val 32372"/>
              </a:avLst>
            </a:prstGeom>
            <a:solidFill>
              <a:srgbClr val="FF0000"/>
            </a:solidFill>
            <a:ln>
              <a:noFill/>
            </a:ln>
            <a:effectLst>
              <a:prstShdw prst="shdw17" dist="17961" dir="2700000">
                <a:srgbClr val="990000"/>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34833" name="AutoShape 27"/>
            <p:cNvSpPr>
              <a:spLocks noChangeArrowheads="1"/>
            </p:cNvSpPr>
            <p:nvPr/>
          </p:nvSpPr>
          <p:spPr bwMode="auto">
            <a:xfrm>
              <a:off x="3953317" y="2636996"/>
              <a:ext cx="948769" cy="342060"/>
            </a:xfrm>
            <a:prstGeom prst="rightArrow">
              <a:avLst>
                <a:gd name="adj1" fmla="val 50000"/>
                <a:gd name="adj2" fmla="val 47635"/>
              </a:avLst>
            </a:prstGeom>
            <a:solidFill>
              <a:srgbClr val="FF0000"/>
            </a:solidFill>
            <a:ln>
              <a:noFill/>
            </a:ln>
            <a:effectLst>
              <a:prstShdw prst="shdw17" dist="17961" dir="2700000">
                <a:srgbClr val="990000"/>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34834" name="AutoShape 28"/>
            <p:cNvSpPr>
              <a:spLocks noChangeArrowheads="1"/>
            </p:cNvSpPr>
            <p:nvPr/>
          </p:nvSpPr>
          <p:spPr bwMode="auto">
            <a:xfrm>
              <a:off x="6357221" y="2653550"/>
              <a:ext cx="1066835" cy="333375"/>
            </a:xfrm>
            <a:prstGeom prst="rightArrow">
              <a:avLst>
                <a:gd name="adj1" fmla="val 50000"/>
                <a:gd name="adj2" fmla="val 54643"/>
              </a:avLst>
            </a:prstGeom>
            <a:solidFill>
              <a:srgbClr val="FF0000"/>
            </a:solidFill>
            <a:ln>
              <a:noFill/>
            </a:ln>
            <a:effectLst>
              <a:prstShdw prst="shdw17" dist="17961" dir="2700000">
                <a:srgbClr val="990000"/>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34835" name="Text Box 29"/>
            <p:cNvSpPr txBox="1">
              <a:spLocks noChangeArrowheads="1"/>
            </p:cNvSpPr>
            <p:nvPr/>
          </p:nvSpPr>
          <p:spPr bwMode="auto">
            <a:xfrm>
              <a:off x="3871217" y="2221545"/>
              <a:ext cx="100540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800" b="0" i="1" dirty="0">
                  <a:solidFill>
                    <a:srgbClr val="FF0000"/>
                  </a:solidFill>
                  <a:latin typeface="Times New Roman" pitchFamily="18" charset="0"/>
                  <a:ea typeface="黑体" pitchFamily="2" charset="-122"/>
                </a:rPr>
                <a:t>Q</a:t>
              </a:r>
              <a:r>
                <a:rPr kumimoji="1" lang="en-US" altLang="zh-CN" sz="2800" b="0" dirty="0">
                  <a:solidFill>
                    <a:srgbClr val="FF0000"/>
                  </a:solidFill>
                  <a:latin typeface="Times New Roman" pitchFamily="18" charset="0"/>
                  <a:ea typeface="黑体" pitchFamily="2" charset="-122"/>
                </a:rPr>
                <a:t> = 0</a:t>
              </a:r>
            </a:p>
          </p:txBody>
        </p:sp>
        <p:sp>
          <p:nvSpPr>
            <p:cNvPr id="34836" name="Text Box 30"/>
            <p:cNvSpPr txBox="1">
              <a:spLocks noChangeArrowheads="1"/>
            </p:cNvSpPr>
            <p:nvPr/>
          </p:nvSpPr>
          <p:spPr bwMode="auto">
            <a:xfrm>
              <a:off x="6330959" y="2139982"/>
              <a:ext cx="1164101"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800" b="0" i="1" dirty="0">
                  <a:solidFill>
                    <a:srgbClr val="FF0000"/>
                  </a:solidFill>
                  <a:latin typeface="Times New Roman" pitchFamily="18" charset="0"/>
                  <a:ea typeface="黑体" pitchFamily="2" charset="-122"/>
                </a:rPr>
                <a:t>p</a:t>
              </a:r>
              <a:r>
                <a:rPr kumimoji="1" lang="en-US" altLang="zh-CN" sz="2800" b="0" dirty="0">
                  <a:solidFill>
                    <a:srgbClr val="FF0000"/>
                  </a:solidFill>
                  <a:latin typeface="Times New Roman" pitchFamily="18" charset="0"/>
                  <a:ea typeface="黑体" pitchFamily="2" charset="-122"/>
                </a:rPr>
                <a:t> = </a:t>
              </a:r>
              <a:r>
                <a:rPr kumimoji="1" lang="en-US" altLang="zh-CN" sz="2800" b="0" i="1" dirty="0">
                  <a:solidFill>
                    <a:srgbClr val="FF0000"/>
                  </a:solidFill>
                  <a:latin typeface="Times New Roman" pitchFamily="18" charset="0"/>
                  <a:ea typeface="黑体" pitchFamily="2" charset="-122"/>
                </a:rPr>
                <a:t>p</a:t>
              </a:r>
              <a:r>
                <a:rPr kumimoji="1" lang="zh-CN" altLang="en-US" sz="2800" b="0" baseline="-25000" dirty="0">
                  <a:solidFill>
                    <a:srgbClr val="FF0000"/>
                  </a:solidFill>
                  <a:latin typeface="Times New Roman" pitchFamily="18" charset="0"/>
                  <a:ea typeface="黑体" pitchFamily="2" charset="-122"/>
                </a:rPr>
                <a:t>外</a:t>
              </a:r>
            </a:p>
          </p:txBody>
        </p:sp>
        <p:sp>
          <p:nvSpPr>
            <p:cNvPr id="34838" name="Text Box 32"/>
            <p:cNvSpPr txBox="1">
              <a:spLocks noChangeArrowheads="1"/>
            </p:cNvSpPr>
            <p:nvPr/>
          </p:nvSpPr>
          <p:spPr bwMode="auto">
            <a:xfrm>
              <a:off x="3913348" y="2854229"/>
              <a:ext cx="955711"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800" b="0" i="1" dirty="0">
                  <a:solidFill>
                    <a:srgbClr val="FF0000"/>
                  </a:solidFill>
                  <a:latin typeface="Times New Roman" pitchFamily="18" charset="0"/>
                  <a:ea typeface="黑体" pitchFamily="2" charset="-122"/>
                </a:rPr>
                <a:t>W</a:t>
              </a:r>
              <a:r>
                <a:rPr kumimoji="1" lang="en-US" altLang="zh-CN" sz="2800" b="0" dirty="0">
                  <a:solidFill>
                    <a:srgbClr val="FF0000"/>
                  </a:solidFill>
                  <a:latin typeface="Times New Roman" pitchFamily="18" charset="0"/>
                  <a:ea typeface="黑体" pitchFamily="2" charset="-122"/>
                </a:rPr>
                <a:t>= 0</a:t>
              </a:r>
            </a:p>
          </p:txBody>
        </p:sp>
      </p:grpSp>
      <p:graphicFrame>
        <p:nvGraphicFramePr>
          <p:cNvPr id="27" name="Object 17">
            <a:extLst>
              <a:ext uri="{FF2B5EF4-FFF2-40B4-BE49-F238E27FC236}">
                <a16:creationId xmlns:a16="http://schemas.microsoft.com/office/drawing/2014/main" id="{2891C455-659C-4156-9274-FD57C6F34AE1}"/>
              </a:ext>
            </a:extLst>
          </p:cNvPr>
          <p:cNvGraphicFramePr>
            <a:graphicFrameLocks noChangeAspect="1"/>
          </p:cNvGraphicFramePr>
          <p:nvPr>
            <p:extLst>
              <p:ext uri="{D42A27DB-BD31-4B8C-83A1-F6EECF244321}">
                <p14:modId xmlns:p14="http://schemas.microsoft.com/office/powerpoint/2010/main" val="1255900678"/>
              </p:ext>
            </p:extLst>
          </p:nvPr>
        </p:nvGraphicFramePr>
        <p:xfrm>
          <a:off x="874712" y="3848648"/>
          <a:ext cx="7585075" cy="990600"/>
        </p:xfrm>
        <a:graphic>
          <a:graphicData uri="http://schemas.openxmlformats.org/presentationml/2006/ole">
            <mc:AlternateContent xmlns:mc="http://schemas.openxmlformats.org/markup-compatibility/2006">
              <mc:Choice xmlns:v="urn:schemas-microsoft-com:vml" Requires="v">
                <p:oleObj spid="_x0000_s35842" name="Equation" r:id="rId4" imgW="3771720" imgH="495000" progId="Equation.DSMT4">
                  <p:embed/>
                </p:oleObj>
              </mc:Choice>
              <mc:Fallback>
                <p:oleObj name="Equation" r:id="rId4" imgW="3771720" imgH="495000" progId="Equation.DSMT4">
                  <p:embed/>
                  <p:pic>
                    <p:nvPicPr>
                      <p:cNvPr id="27" name="Object 17">
                        <a:extLst>
                          <a:ext uri="{FF2B5EF4-FFF2-40B4-BE49-F238E27FC236}">
                            <a16:creationId xmlns:a16="http://schemas.microsoft.com/office/drawing/2014/main" id="{2891C455-659C-4156-9274-FD57C6F34AE1}"/>
                          </a:ext>
                        </a:extLst>
                      </p:cNvPr>
                      <p:cNvPicPr>
                        <a:picLocks noChangeAspect="1" noChangeArrowheads="1"/>
                      </p:cNvPicPr>
                      <p:nvPr/>
                    </p:nvPicPr>
                    <p:blipFill>
                      <a:blip r:embed="rId5"/>
                      <a:srcRect/>
                      <a:stretch>
                        <a:fillRect/>
                      </a:stretch>
                    </p:blipFill>
                    <p:spPr bwMode="auto">
                      <a:xfrm>
                        <a:off x="874712" y="3848648"/>
                        <a:ext cx="7585075"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 name="文本框 27">
            <a:extLst>
              <a:ext uri="{FF2B5EF4-FFF2-40B4-BE49-F238E27FC236}">
                <a16:creationId xmlns:a16="http://schemas.microsoft.com/office/drawing/2014/main" id="{03EE8774-21E4-48B9-AA82-5DC365EEFD08}"/>
              </a:ext>
            </a:extLst>
          </p:cNvPr>
          <p:cNvSpPr txBox="1"/>
          <p:nvPr/>
        </p:nvSpPr>
        <p:spPr>
          <a:xfrm>
            <a:off x="1220493" y="4836869"/>
            <a:ext cx="7312255" cy="461665"/>
          </a:xfrm>
          <a:prstGeom prst="rect">
            <a:avLst/>
          </a:prstGeom>
          <a:noFill/>
        </p:spPr>
        <p:txBody>
          <a:bodyPr wrap="square" rtlCol="0">
            <a:spAutoFit/>
          </a:bodyPr>
          <a:lstStyle/>
          <a:p>
            <a:pPr algn="l"/>
            <a:r>
              <a:rPr lang="zh-CN" altLang="en-US" sz="2400" dirty="0">
                <a:solidFill>
                  <a:srgbClr val="0000FF"/>
                </a:solidFill>
                <a:latin typeface="黑体" panose="02010609060101010101" pitchFamily="49" charset="-122"/>
                <a:ea typeface="黑体" panose="02010609060101010101" pitchFamily="49" charset="-122"/>
              </a:rPr>
              <a:t>理想气体真空绝热膨胀温度不变，则</a:t>
            </a:r>
          </a:p>
        </p:txBody>
      </p:sp>
      <p:graphicFrame>
        <p:nvGraphicFramePr>
          <p:cNvPr id="29" name="Object 15">
            <a:extLst>
              <a:ext uri="{FF2B5EF4-FFF2-40B4-BE49-F238E27FC236}">
                <a16:creationId xmlns:a16="http://schemas.microsoft.com/office/drawing/2014/main" id="{E5E613E3-EBA4-4792-9F45-A86903A52F0F}"/>
              </a:ext>
            </a:extLst>
          </p:cNvPr>
          <p:cNvGraphicFramePr>
            <a:graphicFrameLocks noChangeAspect="1"/>
          </p:cNvGraphicFramePr>
          <p:nvPr>
            <p:extLst>
              <p:ext uri="{D42A27DB-BD31-4B8C-83A1-F6EECF244321}">
                <p14:modId xmlns:p14="http://schemas.microsoft.com/office/powerpoint/2010/main" val="4211546982"/>
              </p:ext>
            </p:extLst>
          </p:nvPr>
        </p:nvGraphicFramePr>
        <p:xfrm>
          <a:off x="755649" y="5357923"/>
          <a:ext cx="7823200" cy="1000125"/>
        </p:xfrm>
        <a:graphic>
          <a:graphicData uri="http://schemas.openxmlformats.org/presentationml/2006/ole">
            <mc:AlternateContent xmlns:mc="http://schemas.openxmlformats.org/markup-compatibility/2006">
              <mc:Choice xmlns:v="urn:schemas-microsoft-com:vml" Requires="v">
                <p:oleObj spid="_x0000_s35843" name="Equation" r:id="rId6" imgW="3581280" imgH="495000" progId="Equation.DSMT4">
                  <p:embed/>
                </p:oleObj>
              </mc:Choice>
              <mc:Fallback>
                <p:oleObj name="Equation" r:id="rId6" imgW="3581280" imgH="495000" progId="Equation.DSMT4">
                  <p:embed/>
                  <p:pic>
                    <p:nvPicPr>
                      <p:cNvPr id="29" name="Object 15">
                        <a:extLst>
                          <a:ext uri="{FF2B5EF4-FFF2-40B4-BE49-F238E27FC236}">
                            <a16:creationId xmlns:a16="http://schemas.microsoft.com/office/drawing/2014/main" id="{E5E613E3-EBA4-4792-9F45-A86903A52F0F}"/>
                          </a:ext>
                        </a:extLst>
                      </p:cNvPr>
                      <p:cNvPicPr>
                        <a:picLocks noChangeAspect="1" noChangeArrowheads="1"/>
                      </p:cNvPicPr>
                      <p:nvPr/>
                    </p:nvPicPr>
                    <p:blipFill>
                      <a:blip r:embed="rId7"/>
                      <a:srcRect/>
                      <a:stretch>
                        <a:fillRect/>
                      </a:stretch>
                    </p:blipFill>
                    <p:spPr bwMode="auto">
                      <a:xfrm>
                        <a:off x="755649" y="5357923"/>
                        <a:ext cx="7823200"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 name="文本框 25">
            <a:extLst>
              <a:ext uri="{FF2B5EF4-FFF2-40B4-BE49-F238E27FC236}">
                <a16:creationId xmlns:a16="http://schemas.microsoft.com/office/drawing/2014/main" id="{8AE8A2E4-B5B4-4015-AA92-8CDB5A53CF43}"/>
              </a:ext>
            </a:extLst>
          </p:cNvPr>
          <p:cNvSpPr txBox="1"/>
          <p:nvPr/>
        </p:nvSpPr>
        <p:spPr>
          <a:xfrm>
            <a:off x="1167626" y="3321077"/>
            <a:ext cx="5747260" cy="461665"/>
          </a:xfrm>
          <a:prstGeom prst="rect">
            <a:avLst/>
          </a:prstGeom>
          <a:noFill/>
        </p:spPr>
        <p:txBody>
          <a:bodyPr wrap="square" rtlCol="0">
            <a:spAutoFit/>
          </a:bodyPr>
          <a:lstStyle/>
          <a:p>
            <a:pPr algn="l"/>
            <a:r>
              <a:rPr lang="zh-CN" altLang="en-US" sz="2400" dirty="0">
                <a:solidFill>
                  <a:srgbClr val="0000FF"/>
                </a:solidFill>
                <a:latin typeface="黑体" panose="02010609060101010101" pitchFamily="49" charset="-122"/>
                <a:ea typeface="黑体" panose="02010609060101010101" pitchFamily="49" charset="-122"/>
              </a:rPr>
              <a:t>也可以将每一步的熵变都算出，再相加：</a:t>
            </a:r>
          </a:p>
        </p:txBody>
      </p:sp>
    </p:spTree>
    <p:extLst>
      <p:ext uri="{BB962C8B-B14F-4D97-AF65-F5344CB8AC3E}">
        <p14:creationId xmlns:p14="http://schemas.microsoft.com/office/powerpoint/2010/main" val="3960859869"/>
      </p:ext>
    </p:extLst>
  </p:cSld>
  <p:clrMapOvr>
    <a:masterClrMapping/>
  </p:clrMapOvr>
  <p:transition spd="slow">
    <p:strips dir="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23" name="Group 10"/>
          <p:cNvGrpSpPr>
            <a:grpSpLocks/>
          </p:cNvGrpSpPr>
          <p:nvPr/>
        </p:nvGrpSpPr>
        <p:grpSpPr bwMode="auto">
          <a:xfrm>
            <a:off x="619125" y="533400"/>
            <a:ext cx="8020050" cy="1733550"/>
            <a:chOff x="414" y="840"/>
            <a:chExt cx="5052" cy="1092"/>
          </a:xfrm>
        </p:grpSpPr>
        <p:sp>
          <p:nvSpPr>
            <p:cNvPr id="34839" name="AutoShape 11"/>
            <p:cNvSpPr>
              <a:spLocks noChangeArrowheads="1"/>
            </p:cNvSpPr>
            <p:nvPr/>
          </p:nvSpPr>
          <p:spPr bwMode="auto">
            <a:xfrm>
              <a:off x="414" y="840"/>
              <a:ext cx="5052" cy="1092"/>
            </a:xfrm>
            <a:prstGeom prst="roundRect">
              <a:avLst>
                <a:gd name="adj" fmla="val 16667"/>
              </a:avLst>
            </a:prstGeom>
            <a:solidFill>
              <a:srgbClr val="FFFFCC"/>
            </a:solidFill>
            <a:ln>
              <a:noFill/>
            </a:ln>
            <a:effectLst>
              <a:prstShdw prst="shdw17" dist="17961" dir="13500000">
                <a:srgbClr val="99997A"/>
              </a:prstShdw>
            </a:effectLst>
            <a:extLst>
              <a:ext uri="{91240B29-F687-4F45-9708-019B960494DF}">
                <a14:hiddenLine xmlns:a14="http://schemas.microsoft.com/office/drawing/2010/main" w="12700">
                  <a:solidFill>
                    <a:schemeClr val="tx1"/>
                  </a:solidFill>
                  <a:round/>
                  <a:headEnd type="none" w="sm" len="sm"/>
                  <a:tailEnd type="none" w="sm" len="sm"/>
                </a14:hiddenLine>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34840" name="Text Box 12"/>
            <p:cNvSpPr txBox="1">
              <a:spLocks noChangeArrowheads="1"/>
            </p:cNvSpPr>
            <p:nvPr/>
          </p:nvSpPr>
          <p:spPr bwMode="auto">
            <a:xfrm>
              <a:off x="481" y="892"/>
              <a:ext cx="4894" cy="1000"/>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ts val="300"/>
                </a:spcBef>
                <a:buClrTx/>
                <a:buSzTx/>
                <a:buFontTx/>
                <a:buNone/>
              </a:pPr>
              <a:r>
                <a:rPr kumimoji="1" lang="zh-CN" altLang="en-US" sz="2600" dirty="0">
                  <a:solidFill>
                    <a:srgbClr val="0000FF"/>
                  </a:solidFill>
                  <a:latin typeface="Times New Roman" pitchFamily="18" charset="0"/>
                  <a:ea typeface="黑体" pitchFamily="2" charset="-122"/>
                </a:rPr>
                <a:t>例</a:t>
              </a:r>
              <a:r>
                <a:rPr kumimoji="1" lang="en-US" altLang="zh-CN" sz="2600" dirty="0">
                  <a:solidFill>
                    <a:srgbClr val="0000FF"/>
                  </a:solidFill>
                  <a:latin typeface="Times New Roman" pitchFamily="18" charset="0"/>
                  <a:ea typeface="黑体" pitchFamily="2" charset="-122"/>
                </a:rPr>
                <a:t>3 </a:t>
              </a:r>
              <a:r>
                <a:rPr kumimoji="1" lang="en-US" altLang="zh-CN" sz="2600" b="0" dirty="0">
                  <a:solidFill>
                    <a:srgbClr val="000000"/>
                  </a:solidFill>
                  <a:latin typeface="Times New Roman" pitchFamily="18" charset="0"/>
                  <a:ea typeface="黑体" pitchFamily="2" charset="-122"/>
                </a:rPr>
                <a:t>1mol</a:t>
              </a:r>
              <a:r>
                <a:rPr kumimoji="1" lang="zh-CN" altLang="en-US" sz="2600" dirty="0">
                  <a:solidFill>
                    <a:srgbClr val="0000FF"/>
                  </a:solidFill>
                  <a:latin typeface="Times New Roman" pitchFamily="18" charset="0"/>
                  <a:ea typeface="黑体" pitchFamily="2" charset="-122"/>
                </a:rPr>
                <a:t>双原子分子理想气体连续经历下列几步变化：</a:t>
              </a:r>
              <a:r>
                <a:rPr kumimoji="1" lang="en-US" altLang="zh-CN" sz="2600" dirty="0">
                  <a:solidFill>
                    <a:srgbClr val="0000FF"/>
                  </a:solidFill>
                  <a:latin typeface="Times New Roman" pitchFamily="18" charset="0"/>
                  <a:ea typeface="黑体" pitchFamily="2" charset="-122"/>
                </a:rPr>
                <a:t>(</a:t>
              </a:r>
              <a:r>
                <a:rPr kumimoji="1" lang="en-US" altLang="zh-CN" sz="2600" i="1" dirty="0">
                  <a:solidFill>
                    <a:srgbClr val="0000FF"/>
                  </a:solidFill>
                  <a:latin typeface="Times New Roman" pitchFamily="18" charset="0"/>
                  <a:ea typeface="黑体" pitchFamily="2" charset="-122"/>
                </a:rPr>
                <a:t>a</a:t>
              </a:r>
              <a:r>
                <a:rPr kumimoji="1" lang="en-US" altLang="zh-CN" sz="2600" dirty="0">
                  <a:solidFill>
                    <a:srgbClr val="0000FF"/>
                  </a:solidFill>
                  <a:latin typeface="Times New Roman" pitchFamily="18" charset="0"/>
                  <a:ea typeface="黑体" pitchFamily="2" charset="-122"/>
                </a:rPr>
                <a:t>)</a:t>
              </a:r>
              <a:r>
                <a:rPr kumimoji="1" lang="zh-CN" altLang="en-US" sz="2600" dirty="0">
                  <a:solidFill>
                    <a:srgbClr val="0000FF"/>
                  </a:solidFill>
                  <a:latin typeface="Times New Roman" pitchFamily="18" charset="0"/>
                  <a:ea typeface="黑体" pitchFamily="2" charset="-122"/>
                </a:rPr>
                <a:t>从</a:t>
              </a:r>
              <a:r>
                <a:rPr kumimoji="1" lang="en-US" altLang="zh-CN" sz="2600" b="0" dirty="0">
                  <a:solidFill>
                    <a:srgbClr val="000000"/>
                  </a:solidFill>
                  <a:latin typeface="Times New Roman" pitchFamily="18" charset="0"/>
                  <a:ea typeface="黑体" pitchFamily="2" charset="-122"/>
                </a:rPr>
                <a:t>25℃</a:t>
              </a:r>
              <a:r>
                <a:rPr kumimoji="1" lang="zh-CN" altLang="en-US" sz="2600" dirty="0">
                  <a:solidFill>
                    <a:srgbClr val="0000FF"/>
                  </a:solidFill>
                  <a:latin typeface="Times New Roman" pitchFamily="18" charset="0"/>
                  <a:ea typeface="黑体" pitchFamily="2" charset="-122"/>
                </a:rPr>
                <a:t>恒容加热到</a:t>
              </a:r>
              <a:r>
                <a:rPr kumimoji="1" lang="en-US" altLang="zh-CN" sz="2600" b="0" dirty="0">
                  <a:solidFill>
                    <a:srgbClr val="000000"/>
                  </a:solidFill>
                  <a:latin typeface="Times New Roman" pitchFamily="18" charset="0"/>
                  <a:ea typeface="黑体" pitchFamily="2" charset="-122"/>
                </a:rPr>
                <a:t>100℃</a:t>
              </a:r>
              <a:r>
                <a:rPr kumimoji="1" lang="zh-CN" altLang="en-US" sz="2600" dirty="0">
                  <a:solidFill>
                    <a:srgbClr val="0000FF"/>
                  </a:solidFill>
                  <a:latin typeface="Times New Roman" pitchFamily="18" charset="0"/>
                  <a:ea typeface="黑体" pitchFamily="2" charset="-122"/>
                </a:rPr>
                <a:t>；</a:t>
              </a:r>
              <a:r>
                <a:rPr kumimoji="1" lang="en-US" altLang="zh-CN" sz="2600" dirty="0">
                  <a:solidFill>
                    <a:srgbClr val="0000FF"/>
                  </a:solidFill>
                  <a:latin typeface="Times New Roman" pitchFamily="18" charset="0"/>
                  <a:ea typeface="黑体" pitchFamily="2" charset="-122"/>
                </a:rPr>
                <a:t>(</a:t>
              </a:r>
              <a:r>
                <a:rPr kumimoji="1" lang="en-US" altLang="zh-CN" sz="2600" i="1" dirty="0">
                  <a:solidFill>
                    <a:srgbClr val="0000FF"/>
                  </a:solidFill>
                  <a:latin typeface="Times New Roman" pitchFamily="18" charset="0"/>
                  <a:ea typeface="黑体" pitchFamily="2" charset="-122"/>
                </a:rPr>
                <a:t>b</a:t>
              </a:r>
              <a:r>
                <a:rPr kumimoji="1" lang="en-US" altLang="zh-CN" sz="2600" dirty="0">
                  <a:solidFill>
                    <a:srgbClr val="0000FF"/>
                  </a:solidFill>
                  <a:latin typeface="Times New Roman" pitchFamily="18" charset="0"/>
                  <a:ea typeface="黑体" pitchFamily="2" charset="-122"/>
                </a:rPr>
                <a:t>)</a:t>
              </a:r>
              <a:r>
                <a:rPr kumimoji="1" lang="zh-CN" altLang="en-US" sz="2600" dirty="0">
                  <a:solidFill>
                    <a:srgbClr val="0000FF"/>
                  </a:solidFill>
                  <a:latin typeface="Times New Roman" pitchFamily="18" charset="0"/>
                  <a:ea typeface="黑体" pitchFamily="2" charset="-122"/>
                </a:rPr>
                <a:t>向真空绝热膨胀至体积增大一倍；</a:t>
              </a:r>
              <a:r>
                <a:rPr kumimoji="1" lang="en-US" altLang="zh-CN" sz="2600" dirty="0">
                  <a:solidFill>
                    <a:srgbClr val="0000FF"/>
                  </a:solidFill>
                  <a:latin typeface="Times New Roman" pitchFamily="18" charset="0"/>
                  <a:ea typeface="黑体" pitchFamily="2" charset="-122"/>
                </a:rPr>
                <a:t>(</a:t>
              </a:r>
              <a:r>
                <a:rPr kumimoji="1" lang="en-US" altLang="zh-CN" sz="2600" i="1" dirty="0">
                  <a:solidFill>
                    <a:srgbClr val="0000FF"/>
                  </a:solidFill>
                  <a:latin typeface="Times New Roman" pitchFamily="18" charset="0"/>
                  <a:ea typeface="黑体" pitchFamily="2" charset="-122"/>
                </a:rPr>
                <a:t>c</a:t>
              </a:r>
              <a:r>
                <a:rPr kumimoji="1" lang="en-US" altLang="zh-CN" sz="2600" dirty="0">
                  <a:solidFill>
                    <a:srgbClr val="0000FF"/>
                  </a:solidFill>
                  <a:latin typeface="Times New Roman" pitchFamily="18" charset="0"/>
                  <a:ea typeface="黑体" pitchFamily="2" charset="-122"/>
                </a:rPr>
                <a:t>)</a:t>
              </a:r>
              <a:r>
                <a:rPr kumimoji="1" lang="zh-CN" altLang="en-US" sz="2600" dirty="0">
                  <a:solidFill>
                    <a:srgbClr val="0000FF"/>
                  </a:solidFill>
                  <a:latin typeface="Times New Roman" pitchFamily="18" charset="0"/>
                  <a:ea typeface="黑体" pitchFamily="2" charset="-122"/>
                </a:rPr>
                <a:t>恒压冷却到</a:t>
              </a:r>
              <a:r>
                <a:rPr kumimoji="1" lang="en-US" altLang="zh-CN" sz="2600" b="0" dirty="0">
                  <a:solidFill>
                    <a:srgbClr val="000000"/>
                  </a:solidFill>
                  <a:latin typeface="Times New Roman" pitchFamily="18" charset="0"/>
                  <a:ea typeface="黑体" pitchFamily="2" charset="-122"/>
                </a:rPr>
                <a:t>25℃</a:t>
              </a:r>
              <a:r>
                <a:rPr kumimoji="1" lang="zh-CN" altLang="en-US" sz="2600" dirty="0">
                  <a:solidFill>
                    <a:srgbClr val="0000FF"/>
                  </a:solidFill>
                  <a:latin typeface="Times New Roman" pitchFamily="18" charset="0"/>
                  <a:ea typeface="黑体" pitchFamily="2" charset="-122"/>
                </a:rPr>
                <a:t>；试求总的</a:t>
              </a:r>
              <a:r>
                <a:rPr kumimoji="1" lang="en-US" altLang="zh-CN" sz="2600" b="0" i="1" dirty="0">
                  <a:solidFill>
                    <a:srgbClr val="000000"/>
                  </a:solidFill>
                  <a:latin typeface="Times New Roman" pitchFamily="18" charset="0"/>
                  <a:ea typeface="黑体" pitchFamily="2" charset="-122"/>
                </a:rPr>
                <a:t>Q</a:t>
              </a:r>
              <a:r>
                <a:rPr kumimoji="1" lang="zh-CN" altLang="en-US" sz="2600" dirty="0">
                  <a:solidFill>
                    <a:srgbClr val="0000FF"/>
                  </a:solidFill>
                  <a:latin typeface="Times New Roman" pitchFamily="18" charset="0"/>
                  <a:ea typeface="黑体" pitchFamily="2" charset="-122"/>
                </a:rPr>
                <a:t>、</a:t>
              </a:r>
              <a:r>
                <a:rPr kumimoji="1" lang="en-US" altLang="zh-CN" sz="2600" b="0" i="1" dirty="0">
                  <a:solidFill>
                    <a:srgbClr val="000000"/>
                  </a:solidFill>
                  <a:latin typeface="Times New Roman" pitchFamily="18" charset="0"/>
                  <a:ea typeface="黑体" pitchFamily="2" charset="-122"/>
                </a:rPr>
                <a:t>W</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Δ</a:t>
              </a:r>
              <a:r>
                <a:rPr kumimoji="1" lang="en-US" altLang="zh-CN" sz="2600" b="0" i="1" dirty="0">
                  <a:solidFill>
                    <a:srgbClr val="000000"/>
                  </a:solidFill>
                  <a:latin typeface="Times New Roman" pitchFamily="18" charset="0"/>
                  <a:ea typeface="黑体" pitchFamily="2" charset="-122"/>
                </a:rPr>
                <a:t>U</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Δ</a:t>
              </a:r>
              <a:r>
                <a:rPr kumimoji="1" lang="en-US" altLang="zh-CN" sz="2600" b="0" i="1" dirty="0">
                  <a:solidFill>
                    <a:srgbClr val="000000"/>
                  </a:solidFill>
                  <a:latin typeface="Times New Roman" pitchFamily="18" charset="0"/>
                  <a:ea typeface="黑体" pitchFamily="2" charset="-122"/>
                </a:rPr>
                <a:t>H</a:t>
              </a:r>
              <a:r>
                <a:rPr kumimoji="1" lang="zh-CN" altLang="en-US" sz="2600" dirty="0">
                  <a:solidFill>
                    <a:srgbClr val="0000FF"/>
                  </a:solidFill>
                  <a:latin typeface="Times New Roman" pitchFamily="18" charset="0"/>
                  <a:ea typeface="黑体" pitchFamily="2" charset="-122"/>
                </a:rPr>
                <a:t>、</a:t>
              </a:r>
              <a:r>
                <a:rPr kumimoji="1" lang="en-US" altLang="zh-CN" sz="2600" b="0" dirty="0">
                  <a:solidFill>
                    <a:srgbClr val="000000"/>
                  </a:solidFill>
                  <a:latin typeface="Times New Roman" pitchFamily="18" charset="0"/>
                  <a:ea typeface="黑体" pitchFamily="2" charset="-122"/>
                </a:rPr>
                <a:t>Δ</a:t>
              </a:r>
              <a:r>
                <a:rPr kumimoji="1" lang="en-US" altLang="zh-CN" sz="2600" b="0" i="1" dirty="0">
                  <a:solidFill>
                    <a:srgbClr val="000000"/>
                  </a:solidFill>
                  <a:latin typeface="Times New Roman" pitchFamily="18" charset="0"/>
                  <a:ea typeface="黑体" pitchFamily="2" charset="-122"/>
                </a:rPr>
                <a:t>S</a:t>
              </a:r>
              <a:r>
                <a:rPr kumimoji="1" lang="zh-CN" altLang="en-US" sz="2600" dirty="0">
                  <a:solidFill>
                    <a:srgbClr val="0000FF"/>
                  </a:solidFill>
                  <a:latin typeface="Times New Roman" pitchFamily="18" charset="0"/>
                  <a:ea typeface="黑体" pitchFamily="2" charset="-122"/>
                </a:rPr>
                <a:t>。</a:t>
              </a:r>
              <a:endParaRPr kumimoji="1" lang="zh-CN" altLang="en-US" sz="2400" dirty="0">
                <a:solidFill>
                  <a:srgbClr val="0000FF"/>
                </a:solidFill>
                <a:latin typeface="Times New Roman" pitchFamily="18" charset="0"/>
              </a:endParaRPr>
            </a:p>
          </p:txBody>
        </p:sp>
      </p:grpSp>
      <p:graphicFrame>
        <p:nvGraphicFramePr>
          <p:cNvPr id="34837" name="Object 31"/>
          <p:cNvGraphicFramePr>
            <a:graphicFrameLocks noChangeAspect="1"/>
          </p:cNvGraphicFramePr>
          <p:nvPr>
            <p:extLst>
              <p:ext uri="{D42A27DB-BD31-4B8C-83A1-F6EECF244321}">
                <p14:modId xmlns:p14="http://schemas.microsoft.com/office/powerpoint/2010/main" val="291058812"/>
              </p:ext>
            </p:extLst>
          </p:nvPr>
        </p:nvGraphicFramePr>
        <p:xfrm>
          <a:off x="1082275" y="4296508"/>
          <a:ext cx="6205963" cy="523265"/>
        </p:xfrm>
        <a:graphic>
          <a:graphicData uri="http://schemas.openxmlformats.org/presentationml/2006/ole">
            <mc:AlternateContent xmlns:mc="http://schemas.openxmlformats.org/markup-compatibility/2006">
              <mc:Choice xmlns:v="urn:schemas-microsoft-com:vml" Requires="v">
                <p:oleObj spid="_x0000_s36866" name="Equation" r:id="rId4" imgW="3009600" imgH="253800" progId="Equation.DSMT4">
                  <p:embed/>
                </p:oleObj>
              </mc:Choice>
              <mc:Fallback>
                <p:oleObj name="Equation" r:id="rId4" imgW="3009600" imgH="253800" progId="Equation.DSMT4">
                  <p:embed/>
                  <p:pic>
                    <p:nvPicPr>
                      <p:cNvPr id="34837" name="Object 31"/>
                      <p:cNvPicPr>
                        <a:picLocks noChangeAspect="1" noChangeArrowheads="1"/>
                      </p:cNvPicPr>
                      <p:nvPr/>
                    </p:nvPicPr>
                    <p:blipFill>
                      <a:blip r:embed="rId5"/>
                      <a:srcRect/>
                      <a:stretch>
                        <a:fillRect/>
                      </a:stretch>
                    </p:blipFill>
                    <p:spPr bwMode="auto">
                      <a:xfrm>
                        <a:off x="1082275" y="4296508"/>
                        <a:ext cx="6205963" cy="523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17">
            <a:extLst>
              <a:ext uri="{FF2B5EF4-FFF2-40B4-BE49-F238E27FC236}">
                <a16:creationId xmlns:a16="http://schemas.microsoft.com/office/drawing/2014/main" id="{AE76AB01-A28E-4AD3-8ECD-07ADFFB82079}"/>
              </a:ext>
            </a:extLst>
          </p:cNvPr>
          <p:cNvGraphicFramePr>
            <a:graphicFrameLocks noChangeAspect="1"/>
          </p:cNvGraphicFramePr>
          <p:nvPr>
            <p:extLst>
              <p:ext uri="{D42A27DB-BD31-4B8C-83A1-F6EECF244321}">
                <p14:modId xmlns:p14="http://schemas.microsoft.com/office/powerpoint/2010/main" val="3846538431"/>
              </p:ext>
            </p:extLst>
          </p:nvPr>
        </p:nvGraphicFramePr>
        <p:xfrm>
          <a:off x="1086102" y="3360185"/>
          <a:ext cx="7713662" cy="990600"/>
        </p:xfrm>
        <a:graphic>
          <a:graphicData uri="http://schemas.openxmlformats.org/presentationml/2006/ole">
            <mc:AlternateContent xmlns:mc="http://schemas.openxmlformats.org/markup-compatibility/2006">
              <mc:Choice xmlns:v="urn:schemas-microsoft-com:vml" Requires="v">
                <p:oleObj spid="_x0000_s36867" name="Equation" r:id="rId6" imgW="3835080" imgH="495000" progId="Equation.DSMT4">
                  <p:embed/>
                </p:oleObj>
              </mc:Choice>
              <mc:Fallback>
                <p:oleObj name="Equation" r:id="rId6" imgW="3835080" imgH="495000" progId="Equation.DSMT4">
                  <p:embed/>
                  <p:pic>
                    <p:nvPicPr>
                      <p:cNvPr id="25" name="Object 17">
                        <a:extLst>
                          <a:ext uri="{FF2B5EF4-FFF2-40B4-BE49-F238E27FC236}">
                            <a16:creationId xmlns:a16="http://schemas.microsoft.com/office/drawing/2014/main" id="{AE76AB01-A28E-4AD3-8ECD-07ADFFB82079}"/>
                          </a:ext>
                        </a:extLst>
                      </p:cNvPr>
                      <p:cNvPicPr>
                        <a:picLocks noChangeAspect="1" noChangeArrowheads="1"/>
                      </p:cNvPicPr>
                      <p:nvPr/>
                    </p:nvPicPr>
                    <p:blipFill>
                      <a:blip r:embed="rId7"/>
                      <a:srcRect/>
                      <a:stretch>
                        <a:fillRect/>
                      </a:stretch>
                    </p:blipFill>
                    <p:spPr bwMode="auto">
                      <a:xfrm>
                        <a:off x="1086102" y="3360185"/>
                        <a:ext cx="7713662"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2081">
            <a:extLst>
              <a:ext uri="{FF2B5EF4-FFF2-40B4-BE49-F238E27FC236}">
                <a16:creationId xmlns:a16="http://schemas.microsoft.com/office/drawing/2014/main" id="{E473148F-88B2-4D53-AF4D-2692E186B906}"/>
              </a:ext>
            </a:extLst>
          </p:cNvPr>
          <p:cNvGraphicFramePr>
            <a:graphicFrameLocks noChangeAspect="1"/>
          </p:cNvGraphicFramePr>
          <p:nvPr>
            <p:extLst>
              <p:ext uri="{D42A27DB-BD31-4B8C-83A1-F6EECF244321}">
                <p14:modId xmlns:p14="http://schemas.microsoft.com/office/powerpoint/2010/main" val="781942220"/>
              </p:ext>
            </p:extLst>
          </p:nvPr>
        </p:nvGraphicFramePr>
        <p:xfrm>
          <a:off x="1082275" y="5025846"/>
          <a:ext cx="5908676" cy="1460500"/>
        </p:xfrm>
        <a:graphic>
          <a:graphicData uri="http://schemas.openxmlformats.org/presentationml/2006/ole">
            <mc:AlternateContent xmlns:mc="http://schemas.openxmlformats.org/markup-compatibility/2006">
              <mc:Choice xmlns:v="urn:schemas-microsoft-com:vml" Requires="v">
                <p:oleObj spid="_x0000_s36868" name="Equation" r:id="rId8" imgW="2857320" imgH="711000" progId="Equation.DSMT4">
                  <p:embed/>
                </p:oleObj>
              </mc:Choice>
              <mc:Fallback>
                <p:oleObj name="Equation" r:id="rId8" imgW="2857320" imgH="711000" progId="Equation.DSMT4">
                  <p:embed/>
                  <p:pic>
                    <p:nvPicPr>
                      <p:cNvPr id="22" name="Object 2081">
                        <a:extLst>
                          <a:ext uri="{FF2B5EF4-FFF2-40B4-BE49-F238E27FC236}">
                            <a16:creationId xmlns:a16="http://schemas.microsoft.com/office/drawing/2014/main" id="{E473148F-88B2-4D53-AF4D-2692E186B906}"/>
                          </a:ext>
                        </a:extLst>
                      </p:cNvPr>
                      <p:cNvPicPr>
                        <a:picLocks noChangeAspect="1" noChangeArrowheads="1"/>
                      </p:cNvPicPr>
                      <p:nvPr/>
                    </p:nvPicPr>
                    <p:blipFill>
                      <a:blip r:embed="rId9"/>
                      <a:srcRect/>
                      <a:stretch>
                        <a:fillRect/>
                      </a:stretch>
                    </p:blipFill>
                    <p:spPr bwMode="auto">
                      <a:xfrm>
                        <a:off x="1082275" y="5025846"/>
                        <a:ext cx="5908676" cy="146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 name="组合 22">
            <a:extLst>
              <a:ext uri="{FF2B5EF4-FFF2-40B4-BE49-F238E27FC236}">
                <a16:creationId xmlns:a16="http://schemas.microsoft.com/office/drawing/2014/main" id="{29809C3E-18DD-4926-9749-B6185A6310C9}"/>
              </a:ext>
            </a:extLst>
          </p:cNvPr>
          <p:cNvGrpSpPr/>
          <p:nvPr/>
        </p:nvGrpSpPr>
        <p:grpSpPr>
          <a:xfrm>
            <a:off x="559453" y="2059297"/>
            <a:ext cx="8240812" cy="1237467"/>
            <a:chOff x="559453" y="2139982"/>
            <a:chExt cx="8240812" cy="1237467"/>
          </a:xfrm>
        </p:grpSpPr>
        <p:sp>
          <p:nvSpPr>
            <p:cNvPr id="24" name="Text Box 18">
              <a:extLst>
                <a:ext uri="{FF2B5EF4-FFF2-40B4-BE49-F238E27FC236}">
                  <a16:creationId xmlns:a16="http://schemas.microsoft.com/office/drawing/2014/main" id="{99C6654C-D83A-4480-BB3A-18A4B5301E3C}"/>
                </a:ext>
              </a:extLst>
            </p:cNvPr>
            <p:cNvSpPr txBox="1">
              <a:spLocks noChangeArrowheads="1"/>
            </p:cNvSpPr>
            <p:nvPr/>
          </p:nvSpPr>
          <p:spPr bwMode="auto">
            <a:xfrm>
              <a:off x="559453" y="2388453"/>
              <a:ext cx="1387009" cy="830997"/>
            </a:xfrm>
            <a:prstGeom prst="rect">
              <a:avLst/>
            </a:prstGeom>
            <a:solidFill>
              <a:srgbClr val="FF99FF"/>
            </a:solidFill>
            <a:ln>
              <a:noFill/>
            </a:ln>
            <a:effectLst/>
          </p:spPr>
          <p:txBody>
            <a:bodyPr wrap="square">
              <a:spAutoFit/>
            </a:bodyPr>
            <a:lstStyle/>
            <a:p>
              <a:pPr algn="just">
                <a:defRPr/>
              </a:pPr>
              <a:r>
                <a:rPr kumimoji="1" lang="en-US" altLang="zh-CN" sz="2400" b="0" i="1" dirty="0">
                  <a:solidFill>
                    <a:srgbClr val="000000"/>
                  </a:solidFill>
                  <a:effectLst>
                    <a:outerShdw blurRad="38100" dist="38100" dir="2700000" algn="tl">
                      <a:srgbClr val="C0C0C0"/>
                    </a:outerShdw>
                  </a:effectLst>
                </a:rPr>
                <a:t>T</a:t>
              </a:r>
              <a:r>
                <a:rPr kumimoji="1" lang="en-US" altLang="zh-CN" sz="2400" b="0" baseline="-25000" dirty="0">
                  <a:solidFill>
                    <a:srgbClr val="000000"/>
                  </a:solidFill>
                  <a:effectLst>
                    <a:outerShdw blurRad="38100" dist="38100" dir="2700000" algn="tl">
                      <a:srgbClr val="C0C0C0"/>
                    </a:outerShdw>
                  </a:effectLst>
                </a:rPr>
                <a:t>1</a:t>
              </a:r>
              <a:r>
                <a:rPr kumimoji="1" lang="en-US" altLang="zh-CN" sz="2400" b="0" dirty="0">
                  <a:solidFill>
                    <a:srgbClr val="000000"/>
                  </a:solidFill>
                  <a:effectLst>
                    <a:outerShdw blurRad="38100" dist="38100" dir="2700000" algn="tl">
                      <a:srgbClr val="C0C0C0"/>
                    </a:outerShdw>
                  </a:effectLst>
                </a:rPr>
                <a:t>=298K</a:t>
              </a:r>
            </a:p>
            <a:p>
              <a:pPr algn="just">
                <a:defRPr/>
              </a:pPr>
              <a:r>
                <a:rPr kumimoji="1" lang="en-US" altLang="zh-CN" sz="2400" b="0" i="1" dirty="0">
                  <a:solidFill>
                    <a:srgbClr val="000000"/>
                  </a:solidFill>
                  <a:effectLst>
                    <a:outerShdw blurRad="38100" dist="38100" dir="2700000" algn="tl">
                      <a:srgbClr val="C0C0C0"/>
                    </a:outerShdw>
                  </a:effectLst>
                </a:rPr>
                <a:t>V</a:t>
              </a:r>
              <a:r>
                <a:rPr kumimoji="1" lang="en-US" altLang="zh-CN" sz="2400" b="0" baseline="-25000" dirty="0">
                  <a:solidFill>
                    <a:srgbClr val="000000"/>
                  </a:solidFill>
                  <a:effectLst>
                    <a:outerShdw blurRad="38100" dist="38100" dir="2700000" algn="tl">
                      <a:srgbClr val="C0C0C0"/>
                    </a:outerShdw>
                  </a:effectLst>
                </a:rPr>
                <a:t>1</a:t>
              </a:r>
              <a:endParaRPr kumimoji="1" lang="en-US" altLang="zh-CN" sz="2400" b="0" baseline="30000" dirty="0">
                <a:solidFill>
                  <a:srgbClr val="000000"/>
                </a:solidFill>
                <a:effectLst>
                  <a:outerShdw blurRad="38100" dist="38100" dir="2700000" algn="tl">
                    <a:srgbClr val="C0C0C0"/>
                  </a:outerShdw>
                </a:effectLst>
              </a:endParaRPr>
            </a:p>
          </p:txBody>
        </p:sp>
        <p:sp>
          <p:nvSpPr>
            <p:cNvPr id="26" name="Text Box 19">
              <a:extLst>
                <a:ext uri="{FF2B5EF4-FFF2-40B4-BE49-F238E27FC236}">
                  <a16:creationId xmlns:a16="http://schemas.microsoft.com/office/drawing/2014/main" id="{6693B4E8-6695-4436-BAF0-56F92085C597}"/>
                </a:ext>
              </a:extLst>
            </p:cNvPr>
            <p:cNvSpPr txBox="1">
              <a:spLocks noChangeArrowheads="1"/>
            </p:cNvSpPr>
            <p:nvPr/>
          </p:nvSpPr>
          <p:spPr bwMode="auto">
            <a:xfrm>
              <a:off x="2501891" y="2386807"/>
              <a:ext cx="1403895" cy="830997"/>
            </a:xfrm>
            <a:prstGeom prst="rect">
              <a:avLst/>
            </a:prstGeom>
            <a:solidFill>
              <a:srgbClr val="FF99FF"/>
            </a:solidFill>
            <a:ln>
              <a:noFill/>
            </a:ln>
            <a:effectLst/>
          </p:spPr>
          <p:txBody>
            <a:bodyPr wrap="square">
              <a:spAutoFit/>
            </a:bodyPr>
            <a:lstStyle/>
            <a:p>
              <a:pPr algn="just">
                <a:defRPr/>
              </a:pPr>
              <a:r>
                <a:rPr kumimoji="1" lang="en-US" altLang="zh-CN" sz="2400" b="0" i="1" dirty="0">
                  <a:solidFill>
                    <a:srgbClr val="000000"/>
                  </a:solidFill>
                  <a:effectLst>
                    <a:outerShdw blurRad="38100" dist="38100" dir="2700000" algn="tl">
                      <a:srgbClr val="C0C0C0"/>
                    </a:outerShdw>
                  </a:effectLst>
                </a:rPr>
                <a:t>T</a:t>
              </a:r>
              <a:r>
                <a:rPr kumimoji="1" lang="en-US" altLang="zh-CN" sz="2400" b="0" baseline="-25000" dirty="0">
                  <a:solidFill>
                    <a:srgbClr val="000000"/>
                  </a:solidFill>
                  <a:effectLst>
                    <a:outerShdw blurRad="38100" dist="38100" dir="2700000" algn="tl">
                      <a:srgbClr val="C0C0C0"/>
                    </a:outerShdw>
                  </a:effectLst>
                </a:rPr>
                <a:t>2</a:t>
              </a:r>
              <a:r>
                <a:rPr kumimoji="1" lang="en-US" altLang="zh-CN" sz="2400" b="0" dirty="0">
                  <a:solidFill>
                    <a:srgbClr val="000000"/>
                  </a:solidFill>
                  <a:effectLst>
                    <a:outerShdw blurRad="38100" dist="38100" dir="2700000" algn="tl">
                      <a:srgbClr val="C0C0C0"/>
                    </a:outerShdw>
                  </a:effectLst>
                </a:rPr>
                <a:t>=393K</a:t>
              </a:r>
            </a:p>
            <a:p>
              <a:pPr algn="just">
                <a:defRPr/>
              </a:pPr>
              <a:r>
                <a:rPr kumimoji="1" lang="en-US" altLang="zh-CN" sz="2400" b="0" i="1" dirty="0">
                  <a:solidFill>
                    <a:srgbClr val="000000"/>
                  </a:solidFill>
                  <a:effectLst>
                    <a:outerShdw blurRad="38100" dist="38100" dir="2700000" algn="tl">
                      <a:srgbClr val="C0C0C0"/>
                    </a:outerShdw>
                  </a:effectLst>
                </a:rPr>
                <a:t>V</a:t>
              </a:r>
              <a:r>
                <a:rPr kumimoji="1" lang="en-US" altLang="zh-CN" sz="2400" b="0" baseline="-25000" dirty="0">
                  <a:solidFill>
                    <a:srgbClr val="000000"/>
                  </a:solidFill>
                  <a:effectLst>
                    <a:outerShdw blurRad="38100" dist="38100" dir="2700000" algn="tl">
                      <a:srgbClr val="C0C0C0"/>
                    </a:outerShdw>
                  </a:effectLst>
                </a:rPr>
                <a:t>2</a:t>
              </a:r>
              <a:r>
                <a:rPr kumimoji="1" lang="en-US" altLang="zh-CN" sz="2400" b="0" dirty="0">
                  <a:solidFill>
                    <a:srgbClr val="000000"/>
                  </a:solidFill>
                  <a:effectLst>
                    <a:outerShdw blurRad="38100" dist="38100" dir="2700000" algn="tl">
                      <a:srgbClr val="C0C0C0"/>
                    </a:outerShdw>
                  </a:effectLst>
                </a:rPr>
                <a:t>= </a:t>
              </a:r>
              <a:r>
                <a:rPr kumimoji="1" lang="en-US" altLang="zh-CN" sz="2400" b="0" i="1" dirty="0">
                  <a:solidFill>
                    <a:srgbClr val="000000"/>
                  </a:solidFill>
                  <a:effectLst>
                    <a:outerShdw blurRad="38100" dist="38100" dir="2700000" algn="tl">
                      <a:srgbClr val="C0C0C0"/>
                    </a:outerShdw>
                  </a:effectLst>
                </a:rPr>
                <a:t>V</a:t>
              </a:r>
              <a:r>
                <a:rPr kumimoji="1" lang="en-US" altLang="zh-CN" sz="2400" b="0" baseline="-25000" dirty="0">
                  <a:solidFill>
                    <a:srgbClr val="000000"/>
                  </a:solidFill>
                  <a:effectLst>
                    <a:outerShdw blurRad="38100" dist="38100" dir="2700000" algn="tl">
                      <a:srgbClr val="C0C0C0"/>
                    </a:outerShdw>
                  </a:effectLst>
                </a:rPr>
                <a:t>1</a:t>
              </a:r>
            </a:p>
          </p:txBody>
        </p:sp>
        <p:sp>
          <p:nvSpPr>
            <p:cNvPr id="27" name="Text Box 20">
              <a:extLst>
                <a:ext uri="{FF2B5EF4-FFF2-40B4-BE49-F238E27FC236}">
                  <a16:creationId xmlns:a16="http://schemas.microsoft.com/office/drawing/2014/main" id="{994605C1-6E28-4C78-8CF3-658A239303D7}"/>
                </a:ext>
              </a:extLst>
            </p:cNvPr>
            <p:cNvSpPr txBox="1">
              <a:spLocks noChangeArrowheads="1"/>
            </p:cNvSpPr>
            <p:nvPr/>
          </p:nvSpPr>
          <p:spPr bwMode="auto">
            <a:xfrm>
              <a:off x="4930298" y="2386807"/>
              <a:ext cx="1362040" cy="830997"/>
            </a:xfrm>
            <a:prstGeom prst="rect">
              <a:avLst/>
            </a:prstGeom>
            <a:solidFill>
              <a:srgbClr val="FF99FF"/>
            </a:solidFill>
            <a:ln>
              <a:noFill/>
            </a:ln>
            <a:effectLst/>
          </p:spPr>
          <p:txBody>
            <a:bodyPr wrap="square">
              <a:spAutoFit/>
            </a:bodyPr>
            <a:lstStyle/>
            <a:p>
              <a:pPr algn="just">
                <a:defRPr/>
              </a:pPr>
              <a:r>
                <a:rPr kumimoji="1" lang="en-US" altLang="zh-CN" sz="2400" b="0" i="1" dirty="0">
                  <a:solidFill>
                    <a:srgbClr val="000000"/>
                  </a:solidFill>
                  <a:effectLst>
                    <a:outerShdw blurRad="38100" dist="38100" dir="2700000" algn="tl">
                      <a:srgbClr val="C0C0C0"/>
                    </a:outerShdw>
                  </a:effectLst>
                </a:rPr>
                <a:t>T</a:t>
              </a:r>
              <a:r>
                <a:rPr kumimoji="1" lang="en-US" altLang="zh-CN" sz="2400" b="0" baseline="-25000" dirty="0">
                  <a:solidFill>
                    <a:srgbClr val="000000"/>
                  </a:solidFill>
                  <a:effectLst>
                    <a:outerShdw blurRad="38100" dist="38100" dir="2700000" algn="tl">
                      <a:srgbClr val="C0C0C0"/>
                    </a:outerShdw>
                  </a:effectLst>
                </a:rPr>
                <a:t>3</a:t>
              </a:r>
              <a:r>
                <a:rPr kumimoji="1" lang="en-US" altLang="zh-CN" sz="2400" b="0" dirty="0">
                  <a:solidFill>
                    <a:srgbClr val="000000"/>
                  </a:solidFill>
                  <a:effectLst>
                    <a:outerShdw blurRad="38100" dist="38100" dir="2700000" algn="tl">
                      <a:srgbClr val="C0C0C0"/>
                    </a:outerShdw>
                  </a:effectLst>
                </a:rPr>
                <a:t>=393K</a:t>
              </a:r>
            </a:p>
            <a:p>
              <a:pPr algn="just">
                <a:defRPr/>
              </a:pPr>
              <a:r>
                <a:rPr kumimoji="1" lang="en-US" altLang="zh-CN" sz="2400" b="0" i="1" dirty="0">
                  <a:solidFill>
                    <a:srgbClr val="000000"/>
                  </a:solidFill>
                  <a:effectLst>
                    <a:outerShdw blurRad="38100" dist="38100" dir="2700000" algn="tl">
                      <a:srgbClr val="C0C0C0"/>
                    </a:outerShdw>
                  </a:effectLst>
                </a:rPr>
                <a:t>V</a:t>
              </a:r>
              <a:r>
                <a:rPr kumimoji="1" lang="en-US" altLang="zh-CN" sz="2400" b="0" baseline="-25000" dirty="0">
                  <a:solidFill>
                    <a:srgbClr val="000000"/>
                  </a:solidFill>
                  <a:effectLst>
                    <a:outerShdw blurRad="38100" dist="38100" dir="2700000" algn="tl">
                      <a:srgbClr val="C0C0C0"/>
                    </a:outerShdw>
                  </a:effectLst>
                </a:rPr>
                <a:t>3 </a:t>
              </a:r>
              <a:r>
                <a:rPr kumimoji="1" lang="en-US" altLang="zh-CN" sz="2400" b="0" dirty="0">
                  <a:solidFill>
                    <a:srgbClr val="000000"/>
                  </a:solidFill>
                  <a:effectLst>
                    <a:outerShdw blurRad="38100" dist="38100" dir="2700000" algn="tl">
                      <a:srgbClr val="C0C0C0"/>
                    </a:outerShdw>
                  </a:effectLst>
                </a:rPr>
                <a:t>=2</a:t>
              </a:r>
              <a:r>
                <a:rPr kumimoji="1" lang="en-US" altLang="zh-CN" sz="2400" b="0" i="1" dirty="0">
                  <a:solidFill>
                    <a:srgbClr val="000000"/>
                  </a:solidFill>
                  <a:effectLst>
                    <a:outerShdw blurRad="38100" dist="38100" dir="2700000" algn="tl">
                      <a:srgbClr val="C0C0C0"/>
                    </a:outerShdw>
                  </a:effectLst>
                </a:rPr>
                <a:t>V</a:t>
              </a:r>
              <a:r>
                <a:rPr kumimoji="1" lang="en-US" altLang="zh-CN" sz="2400" b="0" baseline="-25000" dirty="0">
                  <a:solidFill>
                    <a:srgbClr val="000000"/>
                  </a:solidFill>
                  <a:effectLst>
                    <a:outerShdw blurRad="38100" dist="38100" dir="2700000" algn="tl">
                      <a:srgbClr val="C0C0C0"/>
                    </a:outerShdw>
                  </a:effectLst>
                </a:rPr>
                <a:t>2</a:t>
              </a:r>
            </a:p>
          </p:txBody>
        </p:sp>
        <p:sp>
          <p:nvSpPr>
            <p:cNvPr id="28" name="Text Box 21">
              <a:extLst>
                <a:ext uri="{FF2B5EF4-FFF2-40B4-BE49-F238E27FC236}">
                  <a16:creationId xmlns:a16="http://schemas.microsoft.com/office/drawing/2014/main" id="{217A8763-8B8A-4B43-95E9-809BBCC64EFC}"/>
                </a:ext>
              </a:extLst>
            </p:cNvPr>
            <p:cNvSpPr txBox="1">
              <a:spLocks noChangeArrowheads="1"/>
            </p:cNvSpPr>
            <p:nvPr/>
          </p:nvSpPr>
          <p:spPr bwMode="auto">
            <a:xfrm>
              <a:off x="7447715" y="2380814"/>
              <a:ext cx="1352550" cy="830997"/>
            </a:xfrm>
            <a:prstGeom prst="rect">
              <a:avLst/>
            </a:prstGeom>
            <a:solidFill>
              <a:srgbClr val="FF99FF"/>
            </a:solidFill>
            <a:ln>
              <a:noFill/>
            </a:ln>
            <a:effectLst/>
          </p:spPr>
          <p:txBody>
            <a:bodyPr>
              <a:spAutoFit/>
            </a:bodyPr>
            <a:lstStyle/>
            <a:p>
              <a:pPr algn="just">
                <a:defRPr/>
              </a:pPr>
              <a:r>
                <a:rPr kumimoji="1" lang="en-US" altLang="zh-CN" sz="2400" b="0" i="1" dirty="0">
                  <a:solidFill>
                    <a:srgbClr val="000000"/>
                  </a:solidFill>
                  <a:effectLst>
                    <a:outerShdw blurRad="38100" dist="38100" dir="2700000" algn="tl">
                      <a:srgbClr val="C0C0C0"/>
                    </a:outerShdw>
                  </a:effectLst>
                </a:rPr>
                <a:t>T</a:t>
              </a:r>
              <a:r>
                <a:rPr kumimoji="1" lang="en-US" altLang="zh-CN" sz="2400" b="0" baseline="-25000" dirty="0">
                  <a:solidFill>
                    <a:srgbClr val="000000"/>
                  </a:solidFill>
                  <a:effectLst>
                    <a:outerShdw blurRad="38100" dist="38100" dir="2700000" algn="tl">
                      <a:srgbClr val="C0C0C0"/>
                    </a:outerShdw>
                  </a:effectLst>
                </a:rPr>
                <a:t>4</a:t>
              </a:r>
              <a:r>
                <a:rPr kumimoji="1" lang="en-US" altLang="zh-CN" sz="2400" b="0" dirty="0">
                  <a:solidFill>
                    <a:srgbClr val="000000"/>
                  </a:solidFill>
                  <a:effectLst>
                    <a:outerShdw blurRad="38100" dist="38100" dir="2700000" algn="tl">
                      <a:srgbClr val="C0C0C0"/>
                    </a:outerShdw>
                  </a:effectLst>
                </a:rPr>
                <a:t>=298K</a:t>
              </a:r>
            </a:p>
            <a:p>
              <a:pPr algn="just">
                <a:defRPr/>
              </a:pPr>
              <a:r>
                <a:rPr kumimoji="1" lang="en-US" altLang="zh-CN" sz="2400" b="0" i="1" dirty="0">
                  <a:solidFill>
                    <a:srgbClr val="000000"/>
                  </a:solidFill>
                  <a:effectLst>
                    <a:outerShdw blurRad="38100" dist="38100" dir="2700000" algn="tl">
                      <a:srgbClr val="C0C0C0"/>
                    </a:outerShdw>
                  </a:effectLst>
                </a:rPr>
                <a:t>V</a:t>
              </a:r>
              <a:r>
                <a:rPr kumimoji="1" lang="en-US" altLang="zh-CN" sz="2400" b="0" baseline="-25000" dirty="0">
                  <a:solidFill>
                    <a:srgbClr val="000000"/>
                  </a:solidFill>
                  <a:effectLst>
                    <a:outerShdw blurRad="38100" dist="38100" dir="2700000" algn="tl">
                      <a:srgbClr val="C0C0C0"/>
                    </a:outerShdw>
                  </a:effectLst>
                </a:rPr>
                <a:t>4</a:t>
              </a:r>
            </a:p>
          </p:txBody>
        </p:sp>
        <p:sp>
          <p:nvSpPr>
            <p:cNvPr id="29" name="AutoShape 26">
              <a:extLst>
                <a:ext uri="{FF2B5EF4-FFF2-40B4-BE49-F238E27FC236}">
                  <a16:creationId xmlns:a16="http://schemas.microsoft.com/office/drawing/2014/main" id="{4D346525-C8EE-4E9E-8A87-3B3E32558D0B}"/>
                </a:ext>
              </a:extLst>
            </p:cNvPr>
            <p:cNvSpPr>
              <a:spLocks noChangeArrowheads="1"/>
            </p:cNvSpPr>
            <p:nvPr/>
          </p:nvSpPr>
          <p:spPr bwMode="auto">
            <a:xfrm>
              <a:off x="1995768" y="2629540"/>
              <a:ext cx="481013" cy="371475"/>
            </a:xfrm>
            <a:prstGeom prst="rightArrow">
              <a:avLst>
                <a:gd name="adj1" fmla="val 50000"/>
                <a:gd name="adj2" fmla="val 32372"/>
              </a:avLst>
            </a:prstGeom>
            <a:solidFill>
              <a:srgbClr val="FF0000"/>
            </a:solidFill>
            <a:ln>
              <a:noFill/>
            </a:ln>
            <a:effectLst>
              <a:prstShdw prst="shdw17" dist="17961" dir="2700000">
                <a:srgbClr val="990000"/>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30" name="AutoShape 27">
              <a:extLst>
                <a:ext uri="{FF2B5EF4-FFF2-40B4-BE49-F238E27FC236}">
                  <a16:creationId xmlns:a16="http://schemas.microsoft.com/office/drawing/2014/main" id="{416DADDE-16A4-4092-AAD4-44F7DC04FA4C}"/>
                </a:ext>
              </a:extLst>
            </p:cNvPr>
            <p:cNvSpPr>
              <a:spLocks noChangeArrowheads="1"/>
            </p:cNvSpPr>
            <p:nvPr/>
          </p:nvSpPr>
          <p:spPr bwMode="auto">
            <a:xfrm>
              <a:off x="3953317" y="2636996"/>
              <a:ext cx="948769" cy="342060"/>
            </a:xfrm>
            <a:prstGeom prst="rightArrow">
              <a:avLst>
                <a:gd name="adj1" fmla="val 50000"/>
                <a:gd name="adj2" fmla="val 47635"/>
              </a:avLst>
            </a:prstGeom>
            <a:solidFill>
              <a:srgbClr val="FF0000"/>
            </a:solidFill>
            <a:ln>
              <a:noFill/>
            </a:ln>
            <a:effectLst>
              <a:prstShdw prst="shdw17" dist="17961" dir="2700000">
                <a:srgbClr val="990000"/>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31" name="AutoShape 28">
              <a:extLst>
                <a:ext uri="{FF2B5EF4-FFF2-40B4-BE49-F238E27FC236}">
                  <a16:creationId xmlns:a16="http://schemas.microsoft.com/office/drawing/2014/main" id="{9E297365-5172-4766-AC37-7B3C37074245}"/>
                </a:ext>
              </a:extLst>
            </p:cNvPr>
            <p:cNvSpPr>
              <a:spLocks noChangeArrowheads="1"/>
            </p:cNvSpPr>
            <p:nvPr/>
          </p:nvSpPr>
          <p:spPr bwMode="auto">
            <a:xfrm>
              <a:off x="6357221" y="2653550"/>
              <a:ext cx="1066835" cy="333375"/>
            </a:xfrm>
            <a:prstGeom prst="rightArrow">
              <a:avLst>
                <a:gd name="adj1" fmla="val 50000"/>
                <a:gd name="adj2" fmla="val 54643"/>
              </a:avLst>
            </a:prstGeom>
            <a:solidFill>
              <a:srgbClr val="FF0000"/>
            </a:solidFill>
            <a:ln>
              <a:noFill/>
            </a:ln>
            <a:effectLst>
              <a:prstShdw prst="shdw17" dist="17961" dir="2700000">
                <a:srgbClr val="990000"/>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32" name="Text Box 29">
              <a:extLst>
                <a:ext uri="{FF2B5EF4-FFF2-40B4-BE49-F238E27FC236}">
                  <a16:creationId xmlns:a16="http://schemas.microsoft.com/office/drawing/2014/main" id="{7FF05C11-4769-432D-A596-941F19B6FDE4}"/>
                </a:ext>
              </a:extLst>
            </p:cNvPr>
            <p:cNvSpPr txBox="1">
              <a:spLocks noChangeArrowheads="1"/>
            </p:cNvSpPr>
            <p:nvPr/>
          </p:nvSpPr>
          <p:spPr bwMode="auto">
            <a:xfrm>
              <a:off x="3871217" y="2221545"/>
              <a:ext cx="100540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800" b="0" i="1" dirty="0">
                  <a:solidFill>
                    <a:srgbClr val="FF0000"/>
                  </a:solidFill>
                  <a:latin typeface="Times New Roman" pitchFamily="18" charset="0"/>
                  <a:ea typeface="黑体" pitchFamily="2" charset="-122"/>
                </a:rPr>
                <a:t>Q</a:t>
              </a:r>
              <a:r>
                <a:rPr kumimoji="1" lang="en-US" altLang="zh-CN" sz="2800" b="0" dirty="0">
                  <a:solidFill>
                    <a:srgbClr val="FF0000"/>
                  </a:solidFill>
                  <a:latin typeface="Times New Roman" pitchFamily="18" charset="0"/>
                  <a:ea typeface="黑体" pitchFamily="2" charset="-122"/>
                </a:rPr>
                <a:t> = 0</a:t>
              </a:r>
            </a:p>
          </p:txBody>
        </p:sp>
        <p:sp>
          <p:nvSpPr>
            <p:cNvPr id="33" name="Text Box 30">
              <a:extLst>
                <a:ext uri="{FF2B5EF4-FFF2-40B4-BE49-F238E27FC236}">
                  <a16:creationId xmlns:a16="http://schemas.microsoft.com/office/drawing/2014/main" id="{CBC56CF9-CAC3-4405-B50C-081D12962436}"/>
                </a:ext>
              </a:extLst>
            </p:cNvPr>
            <p:cNvSpPr txBox="1">
              <a:spLocks noChangeArrowheads="1"/>
            </p:cNvSpPr>
            <p:nvPr/>
          </p:nvSpPr>
          <p:spPr bwMode="auto">
            <a:xfrm>
              <a:off x="6330959" y="2139982"/>
              <a:ext cx="1164101"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800" b="0" i="1" dirty="0">
                  <a:solidFill>
                    <a:srgbClr val="FF0000"/>
                  </a:solidFill>
                  <a:latin typeface="Times New Roman" pitchFamily="18" charset="0"/>
                  <a:ea typeface="黑体" pitchFamily="2" charset="-122"/>
                </a:rPr>
                <a:t>p</a:t>
              </a:r>
              <a:r>
                <a:rPr kumimoji="1" lang="en-US" altLang="zh-CN" sz="2800" b="0" dirty="0">
                  <a:solidFill>
                    <a:srgbClr val="FF0000"/>
                  </a:solidFill>
                  <a:latin typeface="Times New Roman" pitchFamily="18" charset="0"/>
                  <a:ea typeface="黑体" pitchFamily="2" charset="-122"/>
                </a:rPr>
                <a:t> = </a:t>
              </a:r>
              <a:r>
                <a:rPr kumimoji="1" lang="en-US" altLang="zh-CN" sz="2800" b="0" i="1" dirty="0">
                  <a:solidFill>
                    <a:srgbClr val="FF0000"/>
                  </a:solidFill>
                  <a:latin typeface="Times New Roman" pitchFamily="18" charset="0"/>
                  <a:ea typeface="黑体" pitchFamily="2" charset="-122"/>
                </a:rPr>
                <a:t>p</a:t>
              </a:r>
              <a:r>
                <a:rPr kumimoji="1" lang="zh-CN" altLang="en-US" sz="2800" b="0" baseline="-25000" dirty="0">
                  <a:solidFill>
                    <a:srgbClr val="FF0000"/>
                  </a:solidFill>
                  <a:latin typeface="Times New Roman" pitchFamily="18" charset="0"/>
                  <a:ea typeface="黑体" pitchFamily="2" charset="-122"/>
                </a:rPr>
                <a:t>外</a:t>
              </a:r>
            </a:p>
          </p:txBody>
        </p:sp>
        <p:sp>
          <p:nvSpPr>
            <p:cNvPr id="34" name="Text Box 32">
              <a:extLst>
                <a:ext uri="{FF2B5EF4-FFF2-40B4-BE49-F238E27FC236}">
                  <a16:creationId xmlns:a16="http://schemas.microsoft.com/office/drawing/2014/main" id="{768D30F6-CEAA-4ECD-8F15-A064504A5677}"/>
                </a:ext>
              </a:extLst>
            </p:cNvPr>
            <p:cNvSpPr txBox="1">
              <a:spLocks noChangeArrowheads="1"/>
            </p:cNvSpPr>
            <p:nvPr/>
          </p:nvSpPr>
          <p:spPr bwMode="auto">
            <a:xfrm>
              <a:off x="3913348" y="2854229"/>
              <a:ext cx="955711"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800" b="0" i="1" dirty="0">
                  <a:solidFill>
                    <a:srgbClr val="FF0000"/>
                  </a:solidFill>
                  <a:latin typeface="Times New Roman" pitchFamily="18" charset="0"/>
                  <a:ea typeface="黑体" pitchFamily="2" charset="-122"/>
                </a:rPr>
                <a:t>W</a:t>
              </a:r>
              <a:r>
                <a:rPr kumimoji="1" lang="en-US" altLang="zh-CN" sz="2800" b="0" dirty="0">
                  <a:solidFill>
                    <a:srgbClr val="FF0000"/>
                  </a:solidFill>
                  <a:latin typeface="Times New Roman" pitchFamily="18" charset="0"/>
                  <a:ea typeface="黑体" pitchFamily="2" charset="-122"/>
                </a:rPr>
                <a:t>= 0</a:t>
              </a:r>
            </a:p>
          </p:txBody>
        </p:sp>
      </p:grpSp>
      <p:sp>
        <p:nvSpPr>
          <p:cNvPr id="35" name="Text Box 13">
            <a:extLst>
              <a:ext uri="{FF2B5EF4-FFF2-40B4-BE49-F238E27FC236}">
                <a16:creationId xmlns:a16="http://schemas.microsoft.com/office/drawing/2014/main" id="{75699802-5981-409E-A087-0669FE90D47A}"/>
              </a:ext>
            </a:extLst>
          </p:cNvPr>
          <p:cNvSpPr txBox="1">
            <a:spLocks noChangeArrowheads="1"/>
          </p:cNvSpPr>
          <p:nvPr/>
        </p:nvSpPr>
        <p:spPr bwMode="auto">
          <a:xfrm>
            <a:off x="508000" y="3163230"/>
            <a:ext cx="847725"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zh-CN" altLang="en-US" sz="2600" dirty="0">
                <a:solidFill>
                  <a:srgbClr val="0000FF"/>
                </a:solidFill>
                <a:latin typeface="Times New Roman" pitchFamily="18" charset="0"/>
                <a:ea typeface="黑体" pitchFamily="2" charset="-122"/>
              </a:rPr>
              <a:t>解：</a:t>
            </a:r>
            <a:endParaRPr kumimoji="1" lang="zh-CN" altLang="en-US" sz="2400" dirty="0">
              <a:latin typeface="Times New Roman" pitchFamily="18" charset="0"/>
            </a:endParaRPr>
          </a:p>
        </p:txBody>
      </p:sp>
    </p:spTree>
  </p:cSld>
  <p:clrMapOvr>
    <a:masterClrMapping/>
  </p:clrMapOvr>
  <p:transition spd="slow">
    <p:strips dir="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9" name="Object 3"/>
          <p:cNvGraphicFramePr>
            <a:graphicFrameLocks noChangeAspect="1"/>
          </p:cNvGraphicFramePr>
          <p:nvPr>
            <p:extLst>
              <p:ext uri="{D42A27DB-BD31-4B8C-83A1-F6EECF244321}">
                <p14:modId xmlns:p14="http://schemas.microsoft.com/office/powerpoint/2010/main" val="1491617650"/>
              </p:ext>
            </p:extLst>
          </p:nvPr>
        </p:nvGraphicFramePr>
        <p:xfrm>
          <a:off x="641173" y="1638439"/>
          <a:ext cx="8261350" cy="2139950"/>
        </p:xfrm>
        <a:graphic>
          <a:graphicData uri="http://schemas.openxmlformats.org/presentationml/2006/ole">
            <mc:AlternateContent xmlns:mc="http://schemas.openxmlformats.org/markup-compatibility/2006">
              <mc:Choice xmlns:v="urn:schemas-microsoft-com:vml" Requires="v">
                <p:oleObj spid="_x0000_s37890" name="Equation" r:id="rId3" imgW="3822480" imgH="990360" progId="Equation.DSMT4">
                  <p:embed/>
                </p:oleObj>
              </mc:Choice>
              <mc:Fallback>
                <p:oleObj name="Equation" r:id="rId3" imgW="3822480" imgH="990360" progId="Equation.DSMT4">
                  <p:embed/>
                  <p:pic>
                    <p:nvPicPr>
                      <p:cNvPr id="50179" name="Object 3"/>
                      <p:cNvPicPr>
                        <a:picLocks noChangeAspect="1" noChangeArrowheads="1"/>
                      </p:cNvPicPr>
                      <p:nvPr/>
                    </p:nvPicPr>
                    <p:blipFill>
                      <a:blip r:embed="rId4"/>
                      <a:srcRect/>
                      <a:stretch>
                        <a:fillRect/>
                      </a:stretch>
                    </p:blipFill>
                    <p:spPr bwMode="auto">
                      <a:xfrm>
                        <a:off x="641173" y="1638439"/>
                        <a:ext cx="8261350" cy="213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1" name="Object 5"/>
          <p:cNvGraphicFramePr>
            <a:graphicFrameLocks noChangeAspect="1"/>
          </p:cNvGraphicFramePr>
          <p:nvPr>
            <p:extLst>
              <p:ext uri="{D42A27DB-BD31-4B8C-83A1-F6EECF244321}">
                <p14:modId xmlns:p14="http://schemas.microsoft.com/office/powerpoint/2010/main" val="1174448908"/>
              </p:ext>
            </p:extLst>
          </p:nvPr>
        </p:nvGraphicFramePr>
        <p:xfrm>
          <a:off x="1000125" y="3845100"/>
          <a:ext cx="7143750" cy="2046287"/>
        </p:xfrm>
        <a:graphic>
          <a:graphicData uri="http://schemas.openxmlformats.org/presentationml/2006/ole">
            <mc:AlternateContent xmlns:mc="http://schemas.openxmlformats.org/markup-compatibility/2006">
              <mc:Choice xmlns:v="urn:schemas-microsoft-com:vml" Requires="v">
                <p:oleObj spid="_x0000_s37891" name="Equation" r:id="rId5" imgW="3276360" imgH="939600" progId="Equation.DSMT4">
                  <p:embed/>
                </p:oleObj>
              </mc:Choice>
              <mc:Fallback>
                <p:oleObj name="Equation" r:id="rId5" imgW="3276360" imgH="939600" progId="Equation.DSMT4">
                  <p:embed/>
                  <p:pic>
                    <p:nvPicPr>
                      <p:cNvPr id="50181" name="Object 5"/>
                      <p:cNvPicPr>
                        <a:picLocks noChangeAspect="1" noChangeArrowheads="1"/>
                      </p:cNvPicPr>
                      <p:nvPr/>
                    </p:nvPicPr>
                    <p:blipFill>
                      <a:blip r:embed="rId6"/>
                      <a:srcRect/>
                      <a:stretch>
                        <a:fillRect/>
                      </a:stretch>
                    </p:blipFill>
                    <p:spPr bwMode="auto">
                      <a:xfrm>
                        <a:off x="1000125" y="3845100"/>
                        <a:ext cx="7143750" cy="2046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2" name="Object 6"/>
          <p:cNvGraphicFramePr>
            <a:graphicFrameLocks noChangeAspect="1"/>
          </p:cNvGraphicFramePr>
          <p:nvPr>
            <p:extLst>
              <p:ext uri="{D42A27DB-BD31-4B8C-83A1-F6EECF244321}">
                <p14:modId xmlns:p14="http://schemas.microsoft.com/office/powerpoint/2010/main" val="3504109770"/>
              </p:ext>
            </p:extLst>
          </p:nvPr>
        </p:nvGraphicFramePr>
        <p:xfrm>
          <a:off x="1214438" y="6024810"/>
          <a:ext cx="2697162" cy="481013"/>
        </p:xfrm>
        <a:graphic>
          <a:graphicData uri="http://schemas.openxmlformats.org/presentationml/2006/ole">
            <mc:AlternateContent xmlns:mc="http://schemas.openxmlformats.org/markup-compatibility/2006">
              <mc:Choice xmlns:v="urn:schemas-microsoft-com:vml" Requires="v">
                <p:oleObj spid="_x0000_s37892" name="Equation" r:id="rId7" imgW="1130040" imgH="203040" progId="Equation.DSMT4">
                  <p:embed/>
                </p:oleObj>
              </mc:Choice>
              <mc:Fallback>
                <p:oleObj name="Equation" r:id="rId7" imgW="1130040" imgH="203040" progId="Equation.DSMT4">
                  <p:embed/>
                  <p:pic>
                    <p:nvPicPr>
                      <p:cNvPr id="50182" name="Object 6"/>
                      <p:cNvPicPr>
                        <a:picLocks noChangeAspect="1" noChangeArrowheads="1"/>
                      </p:cNvPicPr>
                      <p:nvPr/>
                    </p:nvPicPr>
                    <p:blipFill>
                      <a:blip r:embed="rId8"/>
                      <a:srcRect/>
                      <a:stretch>
                        <a:fillRect/>
                      </a:stretch>
                    </p:blipFill>
                    <p:spPr bwMode="auto">
                      <a:xfrm>
                        <a:off x="1214438" y="6024810"/>
                        <a:ext cx="2697162"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3" name="Object 7"/>
          <p:cNvGraphicFramePr>
            <a:graphicFrameLocks noChangeAspect="1"/>
          </p:cNvGraphicFramePr>
          <p:nvPr>
            <p:extLst>
              <p:ext uri="{D42A27DB-BD31-4B8C-83A1-F6EECF244321}">
                <p14:modId xmlns:p14="http://schemas.microsoft.com/office/powerpoint/2010/main" val="368555484"/>
              </p:ext>
            </p:extLst>
          </p:nvPr>
        </p:nvGraphicFramePr>
        <p:xfrm>
          <a:off x="5232402" y="6024809"/>
          <a:ext cx="2636838" cy="481013"/>
        </p:xfrm>
        <a:graphic>
          <a:graphicData uri="http://schemas.openxmlformats.org/presentationml/2006/ole">
            <mc:AlternateContent xmlns:mc="http://schemas.openxmlformats.org/markup-compatibility/2006">
              <mc:Choice xmlns:v="urn:schemas-microsoft-com:vml" Requires="v">
                <p:oleObj spid="_x0000_s37893" name="Equation" r:id="rId9" imgW="1104840" imgH="203040" progId="Equation.DSMT4">
                  <p:embed/>
                </p:oleObj>
              </mc:Choice>
              <mc:Fallback>
                <p:oleObj name="Equation" r:id="rId9" imgW="1104840" imgH="203040" progId="Equation.DSMT4">
                  <p:embed/>
                  <p:pic>
                    <p:nvPicPr>
                      <p:cNvPr id="50183" name="Object 7"/>
                      <p:cNvPicPr>
                        <a:picLocks noChangeAspect="1" noChangeArrowheads="1"/>
                      </p:cNvPicPr>
                      <p:nvPr/>
                    </p:nvPicPr>
                    <p:blipFill>
                      <a:blip r:embed="rId10"/>
                      <a:srcRect/>
                      <a:stretch>
                        <a:fillRect/>
                      </a:stretch>
                    </p:blipFill>
                    <p:spPr bwMode="auto">
                      <a:xfrm>
                        <a:off x="5232402" y="6024809"/>
                        <a:ext cx="26368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 Box 22">
            <a:extLst>
              <a:ext uri="{FF2B5EF4-FFF2-40B4-BE49-F238E27FC236}">
                <a16:creationId xmlns:a16="http://schemas.microsoft.com/office/drawing/2014/main" id="{AFAE2C29-AE38-49BD-A078-74C4D4C2F39A}"/>
              </a:ext>
            </a:extLst>
          </p:cNvPr>
          <p:cNvSpPr txBox="1">
            <a:spLocks noChangeArrowheads="1"/>
          </p:cNvSpPr>
          <p:nvPr/>
        </p:nvSpPr>
        <p:spPr bwMode="auto">
          <a:xfrm>
            <a:off x="530578" y="580542"/>
            <a:ext cx="8261350" cy="95410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a:defRPr/>
            </a:pPr>
            <a:r>
              <a:rPr lang="zh-CN" altLang="en-US" dirty="0">
                <a:solidFill>
                  <a:srgbClr val="FF0000"/>
                </a:solidFill>
                <a:ea typeface="黑体" pitchFamily="2" charset="-122"/>
              </a:rPr>
              <a:t>简单封闭系统中非理想气体、液体和固体的热力学函数随 </a:t>
            </a:r>
            <a:r>
              <a:rPr lang="en-US" altLang="zh-CN" b="0" i="1" dirty="0" err="1">
                <a:solidFill>
                  <a:srgbClr val="FF0000"/>
                </a:solidFill>
                <a:ea typeface="黑体" pitchFamily="2" charset="-122"/>
              </a:rPr>
              <a:t>pVT</a:t>
            </a:r>
            <a:r>
              <a:rPr lang="en-US" altLang="zh-CN" b="0" i="1" dirty="0">
                <a:solidFill>
                  <a:srgbClr val="FF0000"/>
                </a:solidFill>
                <a:ea typeface="黑体" pitchFamily="2" charset="-122"/>
              </a:rPr>
              <a:t> </a:t>
            </a:r>
            <a:r>
              <a:rPr lang="zh-CN" altLang="en-US" dirty="0">
                <a:solidFill>
                  <a:srgbClr val="FF0000"/>
                </a:solidFill>
                <a:ea typeface="黑体" pitchFamily="2" charset="-122"/>
              </a:rPr>
              <a:t>变化</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39377" y="2277242"/>
            <a:ext cx="4079875" cy="1548683"/>
            <a:chOff x="1640294" y="2998222"/>
            <a:chExt cx="4079875" cy="1548683"/>
          </a:xfrm>
        </p:grpSpPr>
        <p:pic>
          <p:nvPicPr>
            <p:cNvPr id="10"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294" y="2998222"/>
              <a:ext cx="4079875" cy="15486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文本框 1"/>
            <p:cNvSpPr txBox="1"/>
            <p:nvPr/>
          </p:nvSpPr>
          <p:spPr>
            <a:xfrm>
              <a:off x="3327631" y="3349253"/>
              <a:ext cx="468190" cy="461665"/>
            </a:xfrm>
            <a:prstGeom prst="rect">
              <a:avLst/>
            </a:prstGeom>
            <a:noFill/>
          </p:spPr>
          <p:txBody>
            <a:bodyPr wrap="square" rtlCol="0">
              <a:spAutoFit/>
            </a:bodyPr>
            <a:lstStyle/>
            <a:p>
              <a:r>
                <a:rPr lang="en-US" altLang="zh-CN" sz="2400" dirty="0">
                  <a:solidFill>
                    <a:srgbClr val="000000"/>
                  </a:solidFill>
                </a:rPr>
                <a:t>I</a:t>
              </a:r>
              <a:endParaRPr lang="zh-CN" altLang="en-US" sz="2400" baseline="-25000" dirty="0">
                <a:solidFill>
                  <a:srgbClr val="000000"/>
                </a:solidFill>
              </a:endParaRPr>
            </a:p>
          </p:txBody>
        </p:sp>
        <p:sp>
          <p:nvSpPr>
            <p:cNvPr id="12" name="文本框 11"/>
            <p:cNvSpPr txBox="1"/>
            <p:nvPr/>
          </p:nvSpPr>
          <p:spPr>
            <a:xfrm>
              <a:off x="3088905" y="3908954"/>
              <a:ext cx="775168" cy="461665"/>
            </a:xfrm>
            <a:prstGeom prst="rect">
              <a:avLst/>
            </a:prstGeom>
            <a:noFill/>
          </p:spPr>
          <p:txBody>
            <a:bodyPr wrap="square" rtlCol="0">
              <a:spAutoFit/>
            </a:bodyPr>
            <a:lstStyle/>
            <a:p>
              <a:r>
                <a:rPr lang="en-US" altLang="zh-CN" sz="2400" dirty="0">
                  <a:solidFill>
                    <a:srgbClr val="000000"/>
                  </a:solidFill>
                </a:rPr>
                <a:t>R</a:t>
              </a:r>
              <a:endParaRPr lang="zh-CN" altLang="en-US" sz="2400" baseline="-25000" dirty="0">
                <a:solidFill>
                  <a:srgbClr val="000000"/>
                </a:solidFill>
              </a:endParaRPr>
            </a:p>
          </p:txBody>
        </p:sp>
      </p:grpSp>
      <p:graphicFrame>
        <p:nvGraphicFramePr>
          <p:cNvPr id="9" name="对象 2"/>
          <p:cNvGraphicFramePr>
            <a:graphicFrameLocks noChangeAspect="1"/>
          </p:cNvGraphicFramePr>
          <p:nvPr>
            <p:extLst>
              <p:ext uri="{D42A27DB-BD31-4B8C-83A1-F6EECF244321}">
                <p14:modId xmlns:p14="http://schemas.microsoft.com/office/powerpoint/2010/main" val="2067925569"/>
              </p:ext>
            </p:extLst>
          </p:nvPr>
        </p:nvGraphicFramePr>
        <p:xfrm>
          <a:off x="1036638" y="5695950"/>
          <a:ext cx="5743575" cy="749300"/>
        </p:xfrm>
        <a:graphic>
          <a:graphicData uri="http://schemas.openxmlformats.org/presentationml/2006/ole">
            <mc:AlternateContent xmlns:mc="http://schemas.openxmlformats.org/markup-compatibility/2006">
              <mc:Choice xmlns:v="urn:schemas-microsoft-com:vml" Requires="v">
                <p:oleObj spid="_x0000_s2050" name="Equation" r:id="rId4" imgW="2514600" imgH="330120" progId="Equation.DSMT4">
                  <p:embed/>
                </p:oleObj>
              </mc:Choice>
              <mc:Fallback>
                <p:oleObj name="Equation" r:id="rId4" imgW="2514600" imgH="330120" progId="Equation.DSMT4">
                  <p:embed/>
                  <p:pic>
                    <p:nvPicPr>
                      <p:cNvPr id="9" name="对象 2"/>
                      <p:cNvPicPr>
                        <a:picLocks noChangeAspect="1" noChangeArrowheads="1"/>
                      </p:cNvPicPr>
                      <p:nvPr/>
                    </p:nvPicPr>
                    <p:blipFill>
                      <a:blip r:embed="rId5"/>
                      <a:srcRect/>
                      <a:stretch>
                        <a:fillRect/>
                      </a:stretch>
                    </p:blipFill>
                    <p:spPr bwMode="auto">
                      <a:xfrm>
                        <a:off x="1036638" y="5695950"/>
                        <a:ext cx="574357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Box 17"/>
          <p:cNvSpPr txBox="1">
            <a:spLocks noChangeArrowheads="1"/>
          </p:cNvSpPr>
          <p:nvPr/>
        </p:nvSpPr>
        <p:spPr bwMode="auto">
          <a:xfrm>
            <a:off x="6914751" y="5828143"/>
            <a:ext cx="1786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l" eaLnBrk="1" hangingPunct="1">
              <a:spcBef>
                <a:spcPct val="0"/>
              </a:spcBef>
              <a:buClrTx/>
              <a:buSzTx/>
              <a:buFontTx/>
              <a:buNone/>
            </a:pPr>
            <a:r>
              <a:rPr lang="zh-CN" altLang="en-US" sz="2800" dirty="0">
                <a:solidFill>
                  <a:srgbClr val="FF0000"/>
                </a:solidFill>
                <a:latin typeface="黑体" pitchFamily="2" charset="-122"/>
                <a:ea typeface="黑体" pitchFamily="2" charset="-122"/>
              </a:rPr>
              <a:t>可逆过程</a:t>
            </a:r>
          </a:p>
        </p:txBody>
      </p:sp>
      <p:cxnSp>
        <p:nvCxnSpPr>
          <p:cNvPr id="5" name="直接连接符 4"/>
          <p:cNvCxnSpPr/>
          <p:nvPr/>
        </p:nvCxnSpPr>
        <p:spPr bwMode="auto">
          <a:xfrm>
            <a:off x="2954403" y="6424985"/>
            <a:ext cx="3944171"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2"/>
          <p:cNvSpPr txBox="1">
            <a:spLocks noChangeArrowheads="1"/>
          </p:cNvSpPr>
          <p:nvPr/>
        </p:nvSpPr>
        <p:spPr bwMode="auto">
          <a:xfrm>
            <a:off x="637954" y="1172804"/>
            <a:ext cx="303575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l" eaLnBrk="1" hangingPunct="1">
              <a:spcBef>
                <a:spcPct val="0"/>
              </a:spcBef>
              <a:buClrTx/>
              <a:buSzTx/>
              <a:buFontTx/>
              <a:buNone/>
            </a:pPr>
            <a:r>
              <a:rPr lang="zh-CN" altLang="en-US" sz="2800" dirty="0">
                <a:solidFill>
                  <a:srgbClr val="000000"/>
                </a:solidFill>
                <a:latin typeface="Times New Roman" pitchFamily="18" charset="0"/>
              </a:rPr>
              <a:t>实际过程的中间状态是非平衡态</a:t>
            </a:r>
          </a:p>
        </p:txBody>
      </p:sp>
      <p:sp>
        <p:nvSpPr>
          <p:cNvPr id="15" name="Text Box 17"/>
          <p:cNvSpPr txBox="1">
            <a:spLocks noChangeArrowheads="1"/>
          </p:cNvSpPr>
          <p:nvPr/>
        </p:nvSpPr>
        <p:spPr bwMode="auto">
          <a:xfrm>
            <a:off x="3908963" y="1170721"/>
            <a:ext cx="484889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l" eaLnBrk="1" hangingPunct="1">
              <a:spcBef>
                <a:spcPct val="0"/>
              </a:spcBef>
              <a:buClrTx/>
              <a:buSzTx/>
              <a:buFontTx/>
              <a:buNone/>
            </a:pPr>
            <a:r>
              <a:rPr lang="zh-CN" altLang="en-US" sz="2800" dirty="0">
                <a:solidFill>
                  <a:srgbClr val="0000FF"/>
                </a:solidFill>
                <a:latin typeface="Times New Roman" pitchFamily="18" charset="0"/>
                <a:ea typeface="黑体" pitchFamily="2" charset="-122"/>
              </a:rPr>
              <a:t>熵、热容等都是状态函数，不能随便用于非平衡态！</a:t>
            </a:r>
            <a:endParaRPr lang="en-US" altLang="zh-CN" sz="2800" dirty="0">
              <a:solidFill>
                <a:srgbClr val="0000FF"/>
              </a:solidFill>
              <a:latin typeface="Times New Roman" pitchFamily="18" charset="0"/>
              <a:ea typeface="黑体" pitchFamily="2" charset="-122"/>
            </a:endParaRPr>
          </a:p>
        </p:txBody>
      </p:sp>
      <p:graphicFrame>
        <p:nvGraphicFramePr>
          <p:cNvPr id="16" name="对象 1"/>
          <p:cNvGraphicFramePr>
            <a:graphicFrameLocks noChangeAspect="1"/>
          </p:cNvGraphicFramePr>
          <p:nvPr>
            <p:extLst>
              <p:ext uri="{D42A27DB-BD31-4B8C-83A1-F6EECF244321}">
                <p14:modId xmlns:p14="http://schemas.microsoft.com/office/powerpoint/2010/main" val="2025244704"/>
              </p:ext>
            </p:extLst>
          </p:nvPr>
        </p:nvGraphicFramePr>
        <p:xfrm>
          <a:off x="4581525" y="3694113"/>
          <a:ext cx="3948113" cy="511175"/>
        </p:xfrm>
        <a:graphic>
          <a:graphicData uri="http://schemas.openxmlformats.org/presentationml/2006/ole">
            <mc:AlternateContent xmlns:mc="http://schemas.openxmlformats.org/markup-compatibility/2006">
              <mc:Choice xmlns:v="urn:schemas-microsoft-com:vml" Requires="v">
                <p:oleObj spid="_x0000_s2051" name="Equation" r:id="rId6" imgW="1752480" imgH="228600" progId="Equation.DSMT4">
                  <p:embed/>
                </p:oleObj>
              </mc:Choice>
              <mc:Fallback>
                <p:oleObj name="Equation" r:id="rId6" imgW="1752480" imgH="228600" progId="Equation.DSMT4">
                  <p:embed/>
                  <p:pic>
                    <p:nvPicPr>
                      <p:cNvPr id="16" name="对象 1"/>
                      <p:cNvPicPr>
                        <a:picLocks noChangeAspect="1" noChangeArrowheads="1"/>
                      </p:cNvPicPr>
                      <p:nvPr/>
                    </p:nvPicPr>
                    <p:blipFill>
                      <a:blip r:embed="rId7"/>
                      <a:srcRect/>
                      <a:stretch>
                        <a:fillRect/>
                      </a:stretch>
                    </p:blipFill>
                    <p:spPr bwMode="auto">
                      <a:xfrm>
                        <a:off x="4581525" y="3694113"/>
                        <a:ext cx="3948113" cy="511175"/>
                      </a:xfrm>
                      <a:prstGeom prst="rect">
                        <a:avLst/>
                      </a:prstGeom>
                      <a:solidFill>
                        <a:srgbClr val="B0FFFD"/>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7" name="直接箭头连接符 7"/>
          <p:cNvCxnSpPr>
            <a:cxnSpLocks noChangeShapeType="1"/>
            <a:endCxn id="16" idx="1"/>
          </p:cNvCxnSpPr>
          <p:nvPr/>
        </p:nvCxnSpPr>
        <p:spPr bwMode="auto">
          <a:xfrm>
            <a:off x="3877064" y="3527006"/>
            <a:ext cx="632822" cy="422958"/>
          </a:xfrm>
          <a:prstGeom prst="straightConnector1">
            <a:avLst/>
          </a:prstGeom>
          <a:noFill/>
          <a:ln w="38100" algn="ctr">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椭圆 16"/>
          <p:cNvSpPr>
            <a:spLocks noChangeArrowheads="1"/>
          </p:cNvSpPr>
          <p:nvPr/>
        </p:nvSpPr>
        <p:spPr bwMode="auto">
          <a:xfrm>
            <a:off x="3677188" y="3343411"/>
            <a:ext cx="231775" cy="211138"/>
          </a:xfrm>
          <a:prstGeom prst="ellipse">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0" name="Text Box 17"/>
          <p:cNvSpPr txBox="1">
            <a:spLocks noChangeArrowheads="1"/>
          </p:cNvSpPr>
          <p:nvPr/>
        </p:nvSpPr>
        <p:spPr bwMode="auto">
          <a:xfrm>
            <a:off x="549078" y="627221"/>
            <a:ext cx="778684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l" eaLnBrk="1" hangingPunct="1">
              <a:spcBef>
                <a:spcPct val="0"/>
              </a:spcBef>
              <a:buClrTx/>
              <a:buSzTx/>
              <a:buFontTx/>
              <a:buNone/>
            </a:pPr>
            <a:r>
              <a:rPr lang="zh-CN" altLang="en-US" sz="2800" dirty="0">
                <a:solidFill>
                  <a:srgbClr val="FF0000"/>
                </a:solidFill>
                <a:latin typeface="Times New Roman" pitchFamily="18" charset="0"/>
                <a:ea typeface="黑体" pitchFamily="2" charset="-122"/>
              </a:rPr>
              <a:t>状态函数的全微分式表示可逆过程微元</a:t>
            </a:r>
            <a:endParaRPr lang="en-US" altLang="zh-CN" sz="2800" dirty="0">
              <a:solidFill>
                <a:srgbClr val="FF0000"/>
              </a:solidFill>
              <a:latin typeface="Times New Roman" pitchFamily="18" charset="0"/>
              <a:ea typeface="黑体" pitchFamily="2" charset="-122"/>
            </a:endParaRPr>
          </a:p>
        </p:txBody>
      </p:sp>
      <p:sp>
        <p:nvSpPr>
          <p:cNvPr id="22" name="Text Box 17"/>
          <p:cNvSpPr txBox="1">
            <a:spLocks noChangeArrowheads="1"/>
          </p:cNvSpPr>
          <p:nvPr/>
        </p:nvSpPr>
        <p:spPr bwMode="auto">
          <a:xfrm>
            <a:off x="4996427" y="2164898"/>
            <a:ext cx="381538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l" eaLnBrk="1" hangingPunct="1">
              <a:spcBef>
                <a:spcPct val="0"/>
              </a:spcBef>
              <a:buClrTx/>
              <a:buSzTx/>
              <a:buFontTx/>
              <a:buNone/>
            </a:pPr>
            <a:r>
              <a:rPr lang="zh-CN" altLang="en-US" sz="2800" dirty="0">
                <a:solidFill>
                  <a:srgbClr val="000000"/>
                </a:solidFill>
                <a:latin typeface="宋体" panose="02010600030101010101" pitchFamily="2" charset="-122"/>
              </a:rPr>
              <a:t>可逆过程体系时刻处于平衡态，因此才能写出状态函数的全微分式。</a:t>
            </a:r>
            <a:endParaRPr lang="en-US" altLang="zh-CN" sz="2800" dirty="0">
              <a:solidFill>
                <a:srgbClr val="000000"/>
              </a:solidFill>
              <a:latin typeface="宋体" panose="02010600030101010101" pitchFamily="2" charset="-122"/>
            </a:endParaRPr>
          </a:p>
        </p:txBody>
      </p:sp>
      <p:sp>
        <p:nvSpPr>
          <p:cNvPr id="25" name="Text Box 1027"/>
          <p:cNvSpPr txBox="1">
            <a:spLocks noChangeArrowheads="1"/>
          </p:cNvSpPr>
          <p:nvPr/>
        </p:nvSpPr>
        <p:spPr bwMode="auto">
          <a:xfrm>
            <a:off x="549078" y="4350036"/>
            <a:ext cx="8208778" cy="1384995"/>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l" eaLnBrk="1" hangingPunct="1">
              <a:spcBef>
                <a:spcPct val="50000"/>
              </a:spcBef>
              <a:buClrTx/>
              <a:buSzTx/>
              <a:buNone/>
            </a:pPr>
            <a:r>
              <a:rPr kumimoji="1" lang="zh-CN" altLang="en-US" sz="2800" dirty="0">
                <a:solidFill>
                  <a:srgbClr val="0000FF"/>
                </a:solidFill>
                <a:latin typeface="黑体" panose="02010609060101010101" pitchFamily="49" charset="-122"/>
                <a:ea typeface="黑体" panose="02010609060101010101" pitchFamily="49" charset="-122"/>
              </a:rPr>
              <a:t>状态函数变化只与初末态有关，只要初末态是平衡态，任意过程的状态函数变化总可以用另一具有相同初末态的可逆过程来计算。</a:t>
            </a:r>
          </a:p>
        </p:txBody>
      </p:sp>
    </p:spTree>
    <p:extLst>
      <p:ext uri="{BB962C8B-B14F-4D97-AF65-F5344CB8AC3E}">
        <p14:creationId xmlns:p14="http://schemas.microsoft.com/office/powerpoint/2010/main" val="7981043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14"/>
          <p:cNvGraphicFramePr>
            <a:graphicFrameLocks noChangeAspect="1"/>
          </p:cNvGraphicFramePr>
          <p:nvPr>
            <p:extLst>
              <p:ext uri="{D42A27DB-BD31-4B8C-83A1-F6EECF244321}">
                <p14:modId xmlns:p14="http://schemas.microsoft.com/office/powerpoint/2010/main" val="1858664544"/>
              </p:ext>
            </p:extLst>
          </p:nvPr>
        </p:nvGraphicFramePr>
        <p:xfrm>
          <a:off x="5651073" y="667727"/>
          <a:ext cx="2619403" cy="546347"/>
        </p:xfrm>
        <a:graphic>
          <a:graphicData uri="http://schemas.openxmlformats.org/presentationml/2006/ole">
            <mc:AlternateContent xmlns:mc="http://schemas.openxmlformats.org/markup-compatibility/2006">
              <mc:Choice xmlns:v="urn:schemas-microsoft-com:vml" Requires="v">
                <p:oleObj spid="_x0000_s38914" name="Equation" r:id="rId3" imgW="1155600" imgH="241200" progId="Equation.DSMT4">
                  <p:embed/>
                </p:oleObj>
              </mc:Choice>
              <mc:Fallback>
                <p:oleObj name="Equation" r:id="rId3" imgW="1155600" imgH="241200" progId="Equation.DSMT4">
                  <p:embed/>
                  <p:pic>
                    <p:nvPicPr>
                      <p:cNvPr id="3" name="Object 14"/>
                      <p:cNvPicPr>
                        <a:picLocks noChangeAspect="1" noChangeArrowheads="1"/>
                      </p:cNvPicPr>
                      <p:nvPr/>
                    </p:nvPicPr>
                    <p:blipFill>
                      <a:blip r:embed="rId4"/>
                      <a:srcRect/>
                      <a:stretch>
                        <a:fillRect/>
                      </a:stretch>
                    </p:blipFill>
                    <p:spPr bwMode="auto">
                      <a:xfrm>
                        <a:off x="5651073" y="667727"/>
                        <a:ext cx="2619403" cy="546347"/>
                      </a:xfrm>
                      <a:prstGeom prst="rect">
                        <a:avLst/>
                      </a:prstGeom>
                      <a:noFill/>
                      <a:ln>
                        <a:noFill/>
                      </a:ln>
                      <a:effectLst/>
                    </p:spPr>
                  </p:pic>
                </p:oleObj>
              </mc:Fallback>
            </mc:AlternateContent>
          </a:graphicData>
        </a:graphic>
      </p:graphicFrame>
      <p:sp>
        <p:nvSpPr>
          <p:cNvPr id="12" name="Rectangle 8">
            <a:extLst>
              <a:ext uri="{FF2B5EF4-FFF2-40B4-BE49-F238E27FC236}">
                <a16:creationId xmlns:a16="http://schemas.microsoft.com/office/drawing/2014/main" id="{3FC8F1FC-4D33-46E6-A901-D77C912BF01B}"/>
              </a:ext>
            </a:extLst>
          </p:cNvPr>
          <p:cNvSpPr>
            <a:spLocks noChangeArrowheads="1"/>
          </p:cNvSpPr>
          <p:nvPr/>
        </p:nvSpPr>
        <p:spPr bwMode="auto">
          <a:xfrm>
            <a:off x="46038" y="50800"/>
            <a:ext cx="87153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latin typeface="宋体" panose="02010600030101010101" pitchFamily="2" charset="-122"/>
              </a:rPr>
              <a:t>了解一下：</a:t>
            </a:r>
          </a:p>
        </p:txBody>
      </p:sp>
      <p:sp>
        <p:nvSpPr>
          <p:cNvPr id="8" name="矩形 7">
            <a:extLst>
              <a:ext uri="{FF2B5EF4-FFF2-40B4-BE49-F238E27FC236}">
                <a16:creationId xmlns:a16="http://schemas.microsoft.com/office/drawing/2014/main" id="{BD720408-7EC4-44B5-ACFC-C1F31DE9CFCE}"/>
              </a:ext>
            </a:extLst>
          </p:cNvPr>
          <p:cNvSpPr/>
          <p:nvPr/>
        </p:nvSpPr>
        <p:spPr>
          <a:xfrm>
            <a:off x="603869" y="608361"/>
            <a:ext cx="5032603" cy="523220"/>
          </a:xfrm>
          <a:prstGeom prst="rect">
            <a:avLst/>
          </a:prstGeom>
        </p:spPr>
        <p:txBody>
          <a:bodyPr wrap="square">
            <a:spAutoFit/>
          </a:bodyPr>
          <a:lstStyle/>
          <a:p>
            <a:pPr algn="l"/>
            <a:r>
              <a:rPr lang="zh-CN" altLang="en-US" dirty="0">
                <a:solidFill>
                  <a:srgbClr val="0000FF"/>
                </a:solidFill>
                <a:latin typeface="黑体" panose="02010609060101010101" pitchFamily="49" charset="-122"/>
                <a:ea typeface="黑体" panose="02010609060101010101" pitchFamily="49" charset="-122"/>
              </a:rPr>
              <a:t>摩尔定容热容随体积的变化</a:t>
            </a:r>
            <a:endParaRPr lang="zh-CN" altLang="en-US" dirty="0">
              <a:latin typeface="黑体" panose="02010609060101010101" pitchFamily="49" charset="-122"/>
              <a:ea typeface="黑体" panose="02010609060101010101" pitchFamily="49" charset="-122"/>
            </a:endParaRPr>
          </a:p>
        </p:txBody>
      </p:sp>
      <p:graphicFrame>
        <p:nvGraphicFramePr>
          <p:cNvPr id="10" name="Object 109">
            <a:extLst>
              <a:ext uri="{FF2B5EF4-FFF2-40B4-BE49-F238E27FC236}">
                <a16:creationId xmlns:a16="http://schemas.microsoft.com/office/drawing/2014/main" id="{EEF60CEA-BCA0-4A62-8B15-3E94C616AFBA}"/>
              </a:ext>
            </a:extLst>
          </p:cNvPr>
          <p:cNvGraphicFramePr>
            <a:graphicFrameLocks noChangeAspect="1"/>
          </p:cNvGraphicFramePr>
          <p:nvPr>
            <p:extLst>
              <p:ext uri="{D42A27DB-BD31-4B8C-83A1-F6EECF244321}">
                <p14:modId xmlns:p14="http://schemas.microsoft.com/office/powerpoint/2010/main" val="915156482"/>
              </p:ext>
            </p:extLst>
          </p:nvPr>
        </p:nvGraphicFramePr>
        <p:xfrm>
          <a:off x="406400" y="1763713"/>
          <a:ext cx="8302625" cy="2103437"/>
        </p:xfrm>
        <a:graphic>
          <a:graphicData uri="http://schemas.openxmlformats.org/presentationml/2006/ole">
            <mc:AlternateContent xmlns:mc="http://schemas.openxmlformats.org/markup-compatibility/2006">
              <mc:Choice xmlns:v="urn:schemas-microsoft-com:vml" Requires="v">
                <p:oleObj spid="_x0000_s38915" name="Equation" r:id="rId5" imgW="3809880" imgH="965160" progId="Equation.DSMT4">
                  <p:embed/>
                </p:oleObj>
              </mc:Choice>
              <mc:Fallback>
                <p:oleObj name="Equation" r:id="rId5" imgW="3809880" imgH="965160" progId="Equation.DSMT4">
                  <p:embed/>
                  <p:pic>
                    <p:nvPicPr>
                      <p:cNvPr id="10" name="Object 109">
                        <a:extLst>
                          <a:ext uri="{FF2B5EF4-FFF2-40B4-BE49-F238E27FC236}">
                            <a16:creationId xmlns:a16="http://schemas.microsoft.com/office/drawing/2014/main" id="{EEF60CEA-BCA0-4A62-8B15-3E94C616AFBA}"/>
                          </a:ext>
                        </a:extLst>
                      </p:cNvPr>
                      <p:cNvPicPr>
                        <a:picLocks noChangeAspect="1" noChangeArrowheads="1"/>
                      </p:cNvPicPr>
                      <p:nvPr/>
                    </p:nvPicPr>
                    <p:blipFill>
                      <a:blip r:embed="rId6"/>
                      <a:srcRect/>
                      <a:stretch>
                        <a:fillRect/>
                      </a:stretch>
                    </p:blipFill>
                    <p:spPr bwMode="auto">
                      <a:xfrm>
                        <a:off x="406400" y="1763713"/>
                        <a:ext cx="8302625" cy="2103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09">
            <a:extLst>
              <a:ext uri="{FF2B5EF4-FFF2-40B4-BE49-F238E27FC236}">
                <a16:creationId xmlns:a16="http://schemas.microsoft.com/office/drawing/2014/main" id="{5A6CE87D-E342-46E2-B409-23FA2446550E}"/>
              </a:ext>
            </a:extLst>
          </p:cNvPr>
          <p:cNvGraphicFramePr>
            <a:graphicFrameLocks noChangeAspect="1"/>
          </p:cNvGraphicFramePr>
          <p:nvPr>
            <p:extLst>
              <p:ext uri="{D42A27DB-BD31-4B8C-83A1-F6EECF244321}">
                <p14:modId xmlns:p14="http://schemas.microsoft.com/office/powerpoint/2010/main" val="2010454838"/>
              </p:ext>
            </p:extLst>
          </p:nvPr>
        </p:nvGraphicFramePr>
        <p:xfrm>
          <a:off x="169863" y="4481513"/>
          <a:ext cx="8774112" cy="2020887"/>
        </p:xfrm>
        <a:graphic>
          <a:graphicData uri="http://schemas.openxmlformats.org/presentationml/2006/ole">
            <mc:AlternateContent xmlns:mc="http://schemas.openxmlformats.org/markup-compatibility/2006">
              <mc:Choice xmlns:v="urn:schemas-microsoft-com:vml" Requires="v">
                <p:oleObj spid="_x0000_s38916" name="Equation" r:id="rId7" imgW="4190760" imgH="965160" progId="Equation.DSMT4">
                  <p:embed/>
                </p:oleObj>
              </mc:Choice>
              <mc:Fallback>
                <p:oleObj name="Equation" r:id="rId7" imgW="4190760" imgH="965160" progId="Equation.DSMT4">
                  <p:embed/>
                  <p:pic>
                    <p:nvPicPr>
                      <p:cNvPr id="11" name="Object 109">
                        <a:extLst>
                          <a:ext uri="{FF2B5EF4-FFF2-40B4-BE49-F238E27FC236}">
                            <a16:creationId xmlns:a16="http://schemas.microsoft.com/office/drawing/2014/main" id="{5A6CE87D-E342-46E2-B409-23FA2446550E}"/>
                          </a:ext>
                        </a:extLst>
                      </p:cNvPr>
                      <p:cNvPicPr>
                        <a:picLocks noChangeAspect="1" noChangeArrowheads="1"/>
                      </p:cNvPicPr>
                      <p:nvPr/>
                    </p:nvPicPr>
                    <p:blipFill>
                      <a:blip r:embed="rId8"/>
                      <a:srcRect/>
                      <a:stretch>
                        <a:fillRect/>
                      </a:stretch>
                    </p:blipFill>
                    <p:spPr bwMode="auto">
                      <a:xfrm>
                        <a:off x="169863" y="4481513"/>
                        <a:ext cx="8774112" cy="202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文本框 1">
            <a:extLst>
              <a:ext uri="{FF2B5EF4-FFF2-40B4-BE49-F238E27FC236}">
                <a16:creationId xmlns:a16="http://schemas.microsoft.com/office/drawing/2014/main" id="{53860989-56C4-4603-9294-E0DF9600B9E3}"/>
              </a:ext>
            </a:extLst>
          </p:cNvPr>
          <p:cNvSpPr txBox="1"/>
          <p:nvPr/>
        </p:nvSpPr>
        <p:spPr>
          <a:xfrm>
            <a:off x="478611" y="1197511"/>
            <a:ext cx="1621123" cy="523220"/>
          </a:xfrm>
          <a:prstGeom prst="rect">
            <a:avLst/>
          </a:prstGeom>
          <a:noFill/>
        </p:spPr>
        <p:txBody>
          <a:bodyPr wrap="square" rtlCol="0">
            <a:spAutoFit/>
          </a:bodyPr>
          <a:lstStyle/>
          <a:p>
            <a:r>
              <a:rPr lang="zh-CN" altLang="en-US" dirty="0"/>
              <a:t>方法一</a:t>
            </a:r>
          </a:p>
        </p:txBody>
      </p:sp>
      <p:sp>
        <p:nvSpPr>
          <p:cNvPr id="13" name="文本框 12">
            <a:extLst>
              <a:ext uri="{FF2B5EF4-FFF2-40B4-BE49-F238E27FC236}">
                <a16:creationId xmlns:a16="http://schemas.microsoft.com/office/drawing/2014/main" id="{BCA5F643-2F77-485F-8D80-52A405BDA016}"/>
              </a:ext>
            </a:extLst>
          </p:cNvPr>
          <p:cNvSpPr txBox="1"/>
          <p:nvPr/>
        </p:nvSpPr>
        <p:spPr>
          <a:xfrm>
            <a:off x="592580" y="3900527"/>
            <a:ext cx="1621123" cy="523220"/>
          </a:xfrm>
          <a:prstGeom prst="rect">
            <a:avLst/>
          </a:prstGeom>
          <a:noFill/>
        </p:spPr>
        <p:txBody>
          <a:bodyPr wrap="square" rtlCol="0">
            <a:spAutoFit/>
          </a:bodyPr>
          <a:lstStyle/>
          <a:p>
            <a:r>
              <a:rPr lang="zh-CN" altLang="en-US" dirty="0"/>
              <a:t>方法二</a:t>
            </a:r>
          </a:p>
        </p:txBody>
      </p:sp>
    </p:spTree>
    <p:extLst>
      <p:ext uri="{BB962C8B-B14F-4D97-AF65-F5344CB8AC3E}">
        <p14:creationId xmlns:p14="http://schemas.microsoft.com/office/powerpoint/2010/main" val="4012955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2706" y="640149"/>
            <a:ext cx="4608512" cy="523220"/>
          </a:xfrm>
          <a:prstGeom prst="rect">
            <a:avLst/>
          </a:prstGeom>
          <a:noFill/>
        </p:spPr>
        <p:txBody>
          <a:bodyPr wrap="square" rtlCol="0">
            <a:spAutoFit/>
          </a:bodyPr>
          <a:lstStyle/>
          <a:p>
            <a:pPr algn="l"/>
            <a:r>
              <a:rPr lang="zh-CN" altLang="en-US" dirty="0">
                <a:solidFill>
                  <a:srgbClr val="0000FF"/>
                </a:solidFill>
                <a:latin typeface="黑体" panose="02010609060101010101" pitchFamily="49" charset="-122"/>
                <a:ea typeface="黑体" panose="02010609060101010101" pitchFamily="49" charset="-122"/>
              </a:rPr>
              <a:t>实际气体的摩尔定容热容</a:t>
            </a:r>
          </a:p>
        </p:txBody>
      </p:sp>
      <p:graphicFrame>
        <p:nvGraphicFramePr>
          <p:cNvPr id="7" name="Object 14"/>
          <p:cNvGraphicFramePr>
            <a:graphicFrameLocks noChangeAspect="1"/>
          </p:cNvGraphicFramePr>
          <p:nvPr>
            <p:extLst>
              <p:ext uri="{D42A27DB-BD31-4B8C-83A1-F6EECF244321}">
                <p14:modId xmlns:p14="http://schemas.microsoft.com/office/powerpoint/2010/main" val="2259412994"/>
              </p:ext>
            </p:extLst>
          </p:nvPr>
        </p:nvGraphicFramePr>
        <p:xfrm>
          <a:off x="1309182" y="2374479"/>
          <a:ext cx="5100990" cy="682490"/>
        </p:xfrm>
        <a:graphic>
          <a:graphicData uri="http://schemas.openxmlformats.org/presentationml/2006/ole">
            <mc:AlternateContent xmlns:mc="http://schemas.openxmlformats.org/markup-compatibility/2006">
              <mc:Choice xmlns:v="urn:schemas-microsoft-com:vml" Requires="v">
                <p:oleObj spid="_x0000_s39938" name="Equation" r:id="rId3" imgW="2273040" imgH="304560" progId="Equation.DSMT4">
                  <p:embed/>
                </p:oleObj>
              </mc:Choice>
              <mc:Fallback>
                <p:oleObj name="Equation" r:id="rId3" imgW="2273040" imgH="304560" progId="Equation.DSMT4">
                  <p:embed/>
                  <p:pic>
                    <p:nvPicPr>
                      <p:cNvPr id="7" name="Object 14"/>
                      <p:cNvPicPr>
                        <a:picLocks noChangeAspect="1" noChangeArrowheads="1"/>
                      </p:cNvPicPr>
                      <p:nvPr/>
                    </p:nvPicPr>
                    <p:blipFill>
                      <a:blip r:embed="rId4"/>
                      <a:srcRect/>
                      <a:stretch>
                        <a:fillRect/>
                      </a:stretch>
                    </p:blipFill>
                    <p:spPr bwMode="auto">
                      <a:xfrm>
                        <a:off x="1309182" y="2374479"/>
                        <a:ext cx="5100990" cy="682490"/>
                      </a:xfrm>
                      <a:prstGeom prst="rect">
                        <a:avLst/>
                      </a:prstGeom>
                      <a:noFill/>
                      <a:ln>
                        <a:noFill/>
                      </a:ln>
                      <a:effectLst/>
                    </p:spPr>
                  </p:pic>
                </p:oleObj>
              </mc:Fallback>
            </mc:AlternateContent>
          </a:graphicData>
        </a:graphic>
      </p:graphicFrame>
      <p:graphicFrame>
        <p:nvGraphicFramePr>
          <p:cNvPr id="9" name="Object 14"/>
          <p:cNvGraphicFramePr>
            <a:graphicFrameLocks noChangeAspect="1"/>
          </p:cNvGraphicFramePr>
          <p:nvPr>
            <p:extLst>
              <p:ext uri="{D42A27DB-BD31-4B8C-83A1-F6EECF244321}">
                <p14:modId xmlns:p14="http://schemas.microsoft.com/office/powerpoint/2010/main" val="3051926388"/>
              </p:ext>
            </p:extLst>
          </p:nvPr>
        </p:nvGraphicFramePr>
        <p:xfrm>
          <a:off x="1429057" y="3176118"/>
          <a:ext cx="6808787" cy="1757362"/>
        </p:xfrm>
        <a:graphic>
          <a:graphicData uri="http://schemas.openxmlformats.org/presentationml/2006/ole">
            <mc:AlternateContent xmlns:mc="http://schemas.openxmlformats.org/markup-compatibility/2006">
              <mc:Choice xmlns:v="urn:schemas-microsoft-com:vml" Requires="v">
                <p:oleObj spid="_x0000_s39939" name="Equation" r:id="rId5" imgW="2946240" imgH="761760" progId="Equation.DSMT4">
                  <p:embed/>
                </p:oleObj>
              </mc:Choice>
              <mc:Fallback>
                <p:oleObj name="Equation" r:id="rId5" imgW="2946240" imgH="761760" progId="Equation.DSMT4">
                  <p:embed/>
                  <p:pic>
                    <p:nvPicPr>
                      <p:cNvPr id="9" name="Object 14"/>
                      <p:cNvPicPr>
                        <a:picLocks noChangeAspect="1" noChangeArrowheads="1"/>
                      </p:cNvPicPr>
                      <p:nvPr/>
                    </p:nvPicPr>
                    <p:blipFill>
                      <a:blip r:embed="rId6"/>
                      <a:srcRect/>
                      <a:stretch>
                        <a:fillRect/>
                      </a:stretch>
                    </p:blipFill>
                    <p:spPr bwMode="auto">
                      <a:xfrm>
                        <a:off x="1429057" y="3176118"/>
                        <a:ext cx="6808787" cy="1757362"/>
                      </a:xfrm>
                      <a:prstGeom prst="rect">
                        <a:avLst/>
                      </a:prstGeom>
                      <a:noFill/>
                      <a:ln>
                        <a:noFill/>
                      </a:ln>
                      <a:effectLst/>
                    </p:spPr>
                  </p:pic>
                </p:oleObj>
              </mc:Fallback>
            </mc:AlternateContent>
          </a:graphicData>
        </a:graphic>
      </p:graphicFrame>
      <p:sp>
        <p:nvSpPr>
          <p:cNvPr id="12" name="Rectangle 8">
            <a:extLst>
              <a:ext uri="{FF2B5EF4-FFF2-40B4-BE49-F238E27FC236}">
                <a16:creationId xmlns:a16="http://schemas.microsoft.com/office/drawing/2014/main" id="{3FC8F1FC-4D33-46E6-A901-D77C912BF01B}"/>
              </a:ext>
            </a:extLst>
          </p:cNvPr>
          <p:cNvSpPr>
            <a:spLocks noChangeArrowheads="1"/>
          </p:cNvSpPr>
          <p:nvPr/>
        </p:nvSpPr>
        <p:spPr bwMode="auto">
          <a:xfrm>
            <a:off x="46038" y="50800"/>
            <a:ext cx="87153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latin typeface="宋体" panose="02010600030101010101" pitchFamily="2" charset="-122"/>
              </a:rPr>
              <a:t>了解一下：</a:t>
            </a:r>
          </a:p>
        </p:txBody>
      </p:sp>
      <p:graphicFrame>
        <p:nvGraphicFramePr>
          <p:cNvPr id="14" name="Object 14">
            <a:extLst>
              <a:ext uri="{FF2B5EF4-FFF2-40B4-BE49-F238E27FC236}">
                <a16:creationId xmlns:a16="http://schemas.microsoft.com/office/drawing/2014/main" id="{A8C769BD-94A5-4ED0-94E7-9B6FFFF5EF07}"/>
              </a:ext>
            </a:extLst>
          </p:cNvPr>
          <p:cNvGraphicFramePr>
            <a:graphicFrameLocks noChangeAspect="1"/>
          </p:cNvGraphicFramePr>
          <p:nvPr>
            <p:extLst>
              <p:ext uri="{D42A27DB-BD31-4B8C-83A1-F6EECF244321}">
                <p14:modId xmlns:p14="http://schemas.microsoft.com/office/powerpoint/2010/main" val="335068861"/>
              </p:ext>
            </p:extLst>
          </p:nvPr>
        </p:nvGraphicFramePr>
        <p:xfrm>
          <a:off x="1612776" y="5033468"/>
          <a:ext cx="6188528" cy="1150563"/>
        </p:xfrm>
        <a:graphic>
          <a:graphicData uri="http://schemas.openxmlformats.org/presentationml/2006/ole">
            <mc:AlternateContent xmlns:mc="http://schemas.openxmlformats.org/markup-compatibility/2006">
              <mc:Choice xmlns:v="urn:schemas-microsoft-com:vml" Requires="v">
                <p:oleObj spid="_x0000_s39940" name="Equation" r:id="rId7" imgW="2730240" imgH="507960" progId="Equation.DSMT4">
                  <p:embed/>
                </p:oleObj>
              </mc:Choice>
              <mc:Fallback>
                <p:oleObj name="Equation" r:id="rId7" imgW="2730240" imgH="507960" progId="Equation.DSMT4">
                  <p:embed/>
                  <p:pic>
                    <p:nvPicPr>
                      <p:cNvPr id="14" name="Object 14">
                        <a:extLst>
                          <a:ext uri="{FF2B5EF4-FFF2-40B4-BE49-F238E27FC236}">
                            <a16:creationId xmlns:a16="http://schemas.microsoft.com/office/drawing/2014/main" id="{A8C769BD-94A5-4ED0-94E7-9B6FFFF5EF07}"/>
                          </a:ext>
                        </a:extLst>
                      </p:cNvPr>
                      <p:cNvPicPr>
                        <a:picLocks noChangeAspect="1" noChangeArrowheads="1"/>
                      </p:cNvPicPr>
                      <p:nvPr/>
                    </p:nvPicPr>
                    <p:blipFill>
                      <a:blip r:embed="rId8"/>
                      <a:srcRect/>
                      <a:stretch>
                        <a:fillRect/>
                      </a:stretch>
                    </p:blipFill>
                    <p:spPr bwMode="auto">
                      <a:xfrm>
                        <a:off x="1612776" y="5033468"/>
                        <a:ext cx="6188528" cy="1150563"/>
                      </a:xfrm>
                      <a:prstGeom prst="rect">
                        <a:avLst/>
                      </a:prstGeom>
                      <a:noFill/>
                      <a:ln>
                        <a:noFill/>
                      </a:ln>
                      <a:effectLst/>
                    </p:spPr>
                  </p:pic>
                </p:oleObj>
              </mc:Fallback>
            </mc:AlternateContent>
          </a:graphicData>
        </a:graphic>
      </p:graphicFrame>
      <p:sp>
        <p:nvSpPr>
          <p:cNvPr id="8" name="文本框 7">
            <a:extLst>
              <a:ext uri="{FF2B5EF4-FFF2-40B4-BE49-F238E27FC236}">
                <a16:creationId xmlns:a16="http://schemas.microsoft.com/office/drawing/2014/main" id="{CC382D24-0D32-429D-8DA9-4B6605DF9414}"/>
              </a:ext>
            </a:extLst>
          </p:cNvPr>
          <p:cNvSpPr txBox="1"/>
          <p:nvPr/>
        </p:nvSpPr>
        <p:spPr>
          <a:xfrm>
            <a:off x="652670" y="1291053"/>
            <a:ext cx="8108743" cy="992357"/>
          </a:xfrm>
          <a:prstGeom prst="rect">
            <a:avLst/>
          </a:prstGeom>
          <a:noFill/>
        </p:spPr>
        <p:txBody>
          <a:bodyPr wrap="square" rtlCol="0">
            <a:noAutofit/>
          </a:bodyPr>
          <a:lstStyle/>
          <a:p>
            <a:pPr algn="l"/>
            <a:r>
              <a:rPr lang="zh-CN" altLang="en-US" dirty="0">
                <a:solidFill>
                  <a:srgbClr val="0000FF"/>
                </a:solidFill>
              </a:rPr>
              <a:t>温度恒定，当体积趋于无穷时，实际气体趋向理想气体，而理想气体定</a:t>
            </a:r>
            <a:r>
              <a:rPr lang="en-US" altLang="zh-CN" b="0" i="1" dirty="0">
                <a:solidFill>
                  <a:srgbClr val="000000"/>
                </a:solidFill>
                <a:cs typeface="Times New Roman" panose="02020603050405020304" pitchFamily="18" charset="0"/>
              </a:rPr>
              <a:t>C</a:t>
            </a:r>
            <a:r>
              <a:rPr lang="zh-CN" altLang="en-US" dirty="0">
                <a:solidFill>
                  <a:srgbClr val="0000FF"/>
                </a:solidFill>
              </a:rPr>
              <a:t>容热容只依赖温度：</a:t>
            </a:r>
          </a:p>
        </p:txBody>
      </p:sp>
      <p:graphicFrame>
        <p:nvGraphicFramePr>
          <p:cNvPr id="10" name="Object 14">
            <a:extLst>
              <a:ext uri="{FF2B5EF4-FFF2-40B4-BE49-F238E27FC236}">
                <a16:creationId xmlns:a16="http://schemas.microsoft.com/office/drawing/2014/main" id="{78BF7256-FE33-4BED-B4AA-07B60717595C}"/>
              </a:ext>
            </a:extLst>
          </p:cNvPr>
          <p:cNvGraphicFramePr>
            <a:graphicFrameLocks noChangeAspect="1"/>
          </p:cNvGraphicFramePr>
          <p:nvPr>
            <p:extLst>
              <p:ext uri="{D42A27DB-BD31-4B8C-83A1-F6EECF244321}">
                <p14:modId xmlns:p14="http://schemas.microsoft.com/office/powerpoint/2010/main" val="3679428449"/>
              </p:ext>
            </p:extLst>
          </p:nvPr>
        </p:nvGraphicFramePr>
        <p:xfrm>
          <a:off x="5651073" y="667727"/>
          <a:ext cx="2619403" cy="546347"/>
        </p:xfrm>
        <a:graphic>
          <a:graphicData uri="http://schemas.openxmlformats.org/presentationml/2006/ole">
            <mc:AlternateContent xmlns:mc="http://schemas.openxmlformats.org/markup-compatibility/2006">
              <mc:Choice xmlns:v="urn:schemas-microsoft-com:vml" Requires="v">
                <p:oleObj spid="_x0000_s39941" name="Equation" r:id="rId9" imgW="1155600" imgH="241200" progId="Equation.DSMT4">
                  <p:embed/>
                </p:oleObj>
              </mc:Choice>
              <mc:Fallback>
                <p:oleObj name="Equation" r:id="rId9" imgW="1155600" imgH="241200" progId="Equation.DSMT4">
                  <p:embed/>
                  <p:pic>
                    <p:nvPicPr>
                      <p:cNvPr id="10" name="Object 14">
                        <a:extLst>
                          <a:ext uri="{FF2B5EF4-FFF2-40B4-BE49-F238E27FC236}">
                            <a16:creationId xmlns:a16="http://schemas.microsoft.com/office/drawing/2014/main" id="{78BF7256-FE33-4BED-B4AA-07B60717595C}"/>
                          </a:ext>
                        </a:extLst>
                      </p:cNvPr>
                      <p:cNvPicPr>
                        <a:picLocks noChangeAspect="1" noChangeArrowheads="1"/>
                      </p:cNvPicPr>
                      <p:nvPr/>
                    </p:nvPicPr>
                    <p:blipFill>
                      <a:blip r:embed="rId10"/>
                      <a:srcRect/>
                      <a:stretch>
                        <a:fillRect/>
                      </a:stretch>
                    </p:blipFill>
                    <p:spPr bwMode="auto">
                      <a:xfrm>
                        <a:off x="5651073" y="667727"/>
                        <a:ext cx="2619403" cy="546347"/>
                      </a:xfrm>
                      <a:prstGeom prst="rect">
                        <a:avLst/>
                      </a:prstGeom>
                      <a:noFill/>
                      <a:ln>
                        <a:noFill/>
                      </a:ln>
                      <a:effectLst/>
                    </p:spPr>
                  </p:pic>
                </p:oleObj>
              </mc:Fallback>
            </mc:AlternateContent>
          </a:graphicData>
        </a:graphic>
      </p:graphicFrame>
      <p:sp>
        <p:nvSpPr>
          <p:cNvPr id="4" name="文本框 3">
            <a:extLst>
              <a:ext uri="{FF2B5EF4-FFF2-40B4-BE49-F238E27FC236}">
                <a16:creationId xmlns:a16="http://schemas.microsoft.com/office/drawing/2014/main" id="{812C428B-411F-45F4-8C04-E1B766A66801}"/>
              </a:ext>
            </a:extLst>
          </p:cNvPr>
          <p:cNvSpPr txBox="1"/>
          <p:nvPr/>
        </p:nvSpPr>
        <p:spPr>
          <a:xfrm>
            <a:off x="6447190" y="2367851"/>
            <a:ext cx="2314223" cy="461665"/>
          </a:xfrm>
          <a:prstGeom prst="rect">
            <a:avLst/>
          </a:prstGeom>
          <a:noFill/>
        </p:spPr>
        <p:txBody>
          <a:bodyPr wrap="square" rtlCol="0">
            <a:spAutoFit/>
          </a:bodyPr>
          <a:lstStyle/>
          <a:p>
            <a:pPr algn="l"/>
            <a:r>
              <a:rPr lang="en-US" altLang="zh-CN" sz="2400" dirty="0" err="1">
                <a:solidFill>
                  <a:srgbClr val="000000"/>
                </a:solidFill>
              </a:rPr>
              <a:t>i</a:t>
            </a:r>
            <a:r>
              <a:rPr lang="en-US" altLang="zh-CN" sz="2400" dirty="0">
                <a:solidFill>
                  <a:srgbClr val="000000"/>
                </a:solidFill>
              </a:rPr>
              <a:t>. g.</a:t>
            </a:r>
            <a:r>
              <a:rPr lang="zh-CN" altLang="en-US" sz="2400" dirty="0">
                <a:solidFill>
                  <a:srgbClr val="000000"/>
                </a:solidFill>
              </a:rPr>
              <a:t>：</a:t>
            </a:r>
            <a:r>
              <a:rPr lang="en-US" altLang="zh-CN" sz="2400" dirty="0">
                <a:solidFill>
                  <a:srgbClr val="000000"/>
                </a:solidFill>
              </a:rPr>
              <a:t>ideal gas</a:t>
            </a:r>
            <a:endParaRPr lang="zh-CN" altLang="en-US" sz="2400" dirty="0">
              <a:solidFill>
                <a:srgbClr val="000000"/>
              </a:solidFill>
            </a:endParaRPr>
          </a:p>
        </p:txBody>
      </p:sp>
    </p:spTree>
    <p:extLst>
      <p:ext uri="{BB962C8B-B14F-4D97-AF65-F5344CB8AC3E}">
        <p14:creationId xmlns:p14="http://schemas.microsoft.com/office/powerpoint/2010/main" val="18423931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14"/>
          <p:cNvGraphicFramePr>
            <a:graphicFrameLocks noChangeAspect="1"/>
          </p:cNvGraphicFramePr>
          <p:nvPr>
            <p:extLst>
              <p:ext uri="{D42A27DB-BD31-4B8C-83A1-F6EECF244321}">
                <p14:modId xmlns:p14="http://schemas.microsoft.com/office/powerpoint/2010/main" val="230700480"/>
              </p:ext>
            </p:extLst>
          </p:nvPr>
        </p:nvGraphicFramePr>
        <p:xfrm>
          <a:off x="5722938" y="668338"/>
          <a:ext cx="2476500" cy="546100"/>
        </p:xfrm>
        <a:graphic>
          <a:graphicData uri="http://schemas.openxmlformats.org/presentationml/2006/ole">
            <mc:AlternateContent xmlns:mc="http://schemas.openxmlformats.org/markup-compatibility/2006">
              <mc:Choice xmlns:v="urn:schemas-microsoft-com:vml" Requires="v">
                <p:oleObj spid="_x0000_s40962" name="Equation" r:id="rId3" imgW="1091880" imgH="241200" progId="Equation.DSMT4">
                  <p:embed/>
                </p:oleObj>
              </mc:Choice>
              <mc:Fallback>
                <p:oleObj name="Equation" r:id="rId3" imgW="1091880" imgH="241200" progId="Equation.DSMT4">
                  <p:embed/>
                  <p:pic>
                    <p:nvPicPr>
                      <p:cNvPr id="3" name="Object 14"/>
                      <p:cNvPicPr>
                        <a:picLocks noChangeAspect="1" noChangeArrowheads="1"/>
                      </p:cNvPicPr>
                      <p:nvPr/>
                    </p:nvPicPr>
                    <p:blipFill>
                      <a:blip r:embed="rId4"/>
                      <a:srcRect/>
                      <a:stretch>
                        <a:fillRect/>
                      </a:stretch>
                    </p:blipFill>
                    <p:spPr bwMode="auto">
                      <a:xfrm>
                        <a:off x="5722938" y="668338"/>
                        <a:ext cx="2476500" cy="546100"/>
                      </a:xfrm>
                      <a:prstGeom prst="rect">
                        <a:avLst/>
                      </a:prstGeom>
                      <a:noFill/>
                      <a:ln>
                        <a:noFill/>
                      </a:ln>
                      <a:effectLst/>
                    </p:spPr>
                  </p:pic>
                </p:oleObj>
              </mc:Fallback>
            </mc:AlternateContent>
          </a:graphicData>
        </a:graphic>
      </p:graphicFrame>
      <p:sp>
        <p:nvSpPr>
          <p:cNvPr id="12" name="Rectangle 8">
            <a:extLst>
              <a:ext uri="{FF2B5EF4-FFF2-40B4-BE49-F238E27FC236}">
                <a16:creationId xmlns:a16="http://schemas.microsoft.com/office/drawing/2014/main" id="{3FC8F1FC-4D33-46E6-A901-D77C912BF01B}"/>
              </a:ext>
            </a:extLst>
          </p:cNvPr>
          <p:cNvSpPr>
            <a:spLocks noChangeArrowheads="1"/>
          </p:cNvSpPr>
          <p:nvPr/>
        </p:nvSpPr>
        <p:spPr bwMode="auto">
          <a:xfrm>
            <a:off x="46038" y="50800"/>
            <a:ext cx="87153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latin typeface="宋体" panose="02010600030101010101" pitchFamily="2" charset="-122"/>
              </a:rPr>
              <a:t>了解一下：</a:t>
            </a:r>
          </a:p>
        </p:txBody>
      </p:sp>
      <p:sp>
        <p:nvSpPr>
          <p:cNvPr id="8" name="矩形 7">
            <a:extLst>
              <a:ext uri="{FF2B5EF4-FFF2-40B4-BE49-F238E27FC236}">
                <a16:creationId xmlns:a16="http://schemas.microsoft.com/office/drawing/2014/main" id="{BD720408-7EC4-44B5-ACFC-C1F31DE9CFCE}"/>
              </a:ext>
            </a:extLst>
          </p:cNvPr>
          <p:cNvSpPr/>
          <p:nvPr/>
        </p:nvSpPr>
        <p:spPr>
          <a:xfrm>
            <a:off x="603869" y="608361"/>
            <a:ext cx="5032603" cy="523220"/>
          </a:xfrm>
          <a:prstGeom prst="rect">
            <a:avLst/>
          </a:prstGeom>
        </p:spPr>
        <p:txBody>
          <a:bodyPr wrap="square">
            <a:spAutoFit/>
          </a:bodyPr>
          <a:lstStyle/>
          <a:p>
            <a:pPr algn="l"/>
            <a:r>
              <a:rPr lang="zh-CN" altLang="en-US" dirty="0">
                <a:solidFill>
                  <a:srgbClr val="0000FF"/>
                </a:solidFill>
                <a:latin typeface="黑体" panose="02010609060101010101" pitchFamily="49" charset="-122"/>
                <a:ea typeface="黑体" panose="02010609060101010101" pitchFamily="49" charset="-122"/>
              </a:rPr>
              <a:t>摩尔定压热容随压强的变化</a:t>
            </a:r>
            <a:endParaRPr lang="zh-CN" altLang="en-US" dirty="0">
              <a:latin typeface="黑体" panose="02010609060101010101" pitchFamily="49" charset="-122"/>
              <a:ea typeface="黑体" panose="02010609060101010101" pitchFamily="49" charset="-122"/>
            </a:endParaRPr>
          </a:p>
        </p:txBody>
      </p:sp>
      <p:graphicFrame>
        <p:nvGraphicFramePr>
          <p:cNvPr id="10" name="Object 109">
            <a:extLst>
              <a:ext uri="{FF2B5EF4-FFF2-40B4-BE49-F238E27FC236}">
                <a16:creationId xmlns:a16="http://schemas.microsoft.com/office/drawing/2014/main" id="{EEF60CEA-BCA0-4A62-8B15-3E94C616AFBA}"/>
              </a:ext>
            </a:extLst>
          </p:cNvPr>
          <p:cNvGraphicFramePr>
            <a:graphicFrameLocks noChangeAspect="1"/>
          </p:cNvGraphicFramePr>
          <p:nvPr>
            <p:extLst>
              <p:ext uri="{D42A27DB-BD31-4B8C-83A1-F6EECF244321}">
                <p14:modId xmlns:p14="http://schemas.microsoft.com/office/powerpoint/2010/main" val="1149982131"/>
              </p:ext>
            </p:extLst>
          </p:nvPr>
        </p:nvGraphicFramePr>
        <p:xfrm>
          <a:off x="244475" y="1658938"/>
          <a:ext cx="8718550" cy="2268537"/>
        </p:xfrm>
        <a:graphic>
          <a:graphicData uri="http://schemas.openxmlformats.org/presentationml/2006/ole">
            <mc:AlternateContent xmlns:mc="http://schemas.openxmlformats.org/markup-compatibility/2006">
              <mc:Choice xmlns:v="urn:schemas-microsoft-com:vml" Requires="v">
                <p:oleObj spid="_x0000_s40963" name="Equation" r:id="rId5" imgW="4000320" imgH="1041120" progId="Equation.DSMT4">
                  <p:embed/>
                </p:oleObj>
              </mc:Choice>
              <mc:Fallback>
                <p:oleObj name="Equation" r:id="rId5" imgW="4000320" imgH="1041120" progId="Equation.DSMT4">
                  <p:embed/>
                  <p:pic>
                    <p:nvPicPr>
                      <p:cNvPr id="10" name="Object 109">
                        <a:extLst>
                          <a:ext uri="{FF2B5EF4-FFF2-40B4-BE49-F238E27FC236}">
                            <a16:creationId xmlns:a16="http://schemas.microsoft.com/office/drawing/2014/main" id="{EEF60CEA-BCA0-4A62-8B15-3E94C616AFBA}"/>
                          </a:ext>
                        </a:extLst>
                      </p:cNvPr>
                      <p:cNvPicPr>
                        <a:picLocks noChangeAspect="1" noChangeArrowheads="1"/>
                      </p:cNvPicPr>
                      <p:nvPr/>
                    </p:nvPicPr>
                    <p:blipFill>
                      <a:blip r:embed="rId6"/>
                      <a:srcRect/>
                      <a:stretch>
                        <a:fillRect/>
                      </a:stretch>
                    </p:blipFill>
                    <p:spPr bwMode="auto">
                      <a:xfrm>
                        <a:off x="244475" y="1658938"/>
                        <a:ext cx="8718550" cy="2268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09">
            <a:extLst>
              <a:ext uri="{FF2B5EF4-FFF2-40B4-BE49-F238E27FC236}">
                <a16:creationId xmlns:a16="http://schemas.microsoft.com/office/drawing/2014/main" id="{5A6CE87D-E342-46E2-B409-23FA2446550E}"/>
              </a:ext>
            </a:extLst>
          </p:cNvPr>
          <p:cNvGraphicFramePr>
            <a:graphicFrameLocks noChangeAspect="1"/>
          </p:cNvGraphicFramePr>
          <p:nvPr>
            <p:extLst>
              <p:ext uri="{D42A27DB-BD31-4B8C-83A1-F6EECF244321}">
                <p14:modId xmlns:p14="http://schemas.microsoft.com/office/powerpoint/2010/main" val="3757481302"/>
              </p:ext>
            </p:extLst>
          </p:nvPr>
        </p:nvGraphicFramePr>
        <p:xfrm>
          <a:off x="50800" y="4402138"/>
          <a:ext cx="9013825" cy="2181225"/>
        </p:xfrm>
        <a:graphic>
          <a:graphicData uri="http://schemas.openxmlformats.org/presentationml/2006/ole">
            <mc:AlternateContent xmlns:mc="http://schemas.openxmlformats.org/markup-compatibility/2006">
              <mc:Choice xmlns:v="urn:schemas-microsoft-com:vml" Requires="v">
                <p:oleObj spid="_x0000_s40964" name="Equation" r:id="rId7" imgW="4305240" imgH="1041120" progId="Equation.DSMT4">
                  <p:embed/>
                </p:oleObj>
              </mc:Choice>
              <mc:Fallback>
                <p:oleObj name="Equation" r:id="rId7" imgW="4305240" imgH="1041120" progId="Equation.DSMT4">
                  <p:embed/>
                  <p:pic>
                    <p:nvPicPr>
                      <p:cNvPr id="11" name="Object 109">
                        <a:extLst>
                          <a:ext uri="{FF2B5EF4-FFF2-40B4-BE49-F238E27FC236}">
                            <a16:creationId xmlns:a16="http://schemas.microsoft.com/office/drawing/2014/main" id="{5A6CE87D-E342-46E2-B409-23FA2446550E}"/>
                          </a:ext>
                        </a:extLst>
                      </p:cNvPr>
                      <p:cNvPicPr>
                        <a:picLocks noChangeAspect="1" noChangeArrowheads="1"/>
                      </p:cNvPicPr>
                      <p:nvPr/>
                    </p:nvPicPr>
                    <p:blipFill>
                      <a:blip r:embed="rId8"/>
                      <a:srcRect/>
                      <a:stretch>
                        <a:fillRect/>
                      </a:stretch>
                    </p:blipFill>
                    <p:spPr bwMode="auto">
                      <a:xfrm>
                        <a:off x="50800" y="4402138"/>
                        <a:ext cx="9013825" cy="218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文本框 1">
            <a:extLst>
              <a:ext uri="{FF2B5EF4-FFF2-40B4-BE49-F238E27FC236}">
                <a16:creationId xmlns:a16="http://schemas.microsoft.com/office/drawing/2014/main" id="{53860989-56C4-4603-9294-E0DF9600B9E3}"/>
              </a:ext>
            </a:extLst>
          </p:cNvPr>
          <p:cNvSpPr txBox="1"/>
          <p:nvPr/>
        </p:nvSpPr>
        <p:spPr>
          <a:xfrm>
            <a:off x="478611" y="1197511"/>
            <a:ext cx="1621123" cy="523220"/>
          </a:xfrm>
          <a:prstGeom prst="rect">
            <a:avLst/>
          </a:prstGeom>
          <a:noFill/>
        </p:spPr>
        <p:txBody>
          <a:bodyPr wrap="square" rtlCol="0">
            <a:spAutoFit/>
          </a:bodyPr>
          <a:lstStyle/>
          <a:p>
            <a:r>
              <a:rPr lang="zh-CN" altLang="en-US" dirty="0"/>
              <a:t>方法一</a:t>
            </a:r>
          </a:p>
        </p:txBody>
      </p:sp>
      <p:sp>
        <p:nvSpPr>
          <p:cNvPr id="13" name="文本框 12">
            <a:extLst>
              <a:ext uri="{FF2B5EF4-FFF2-40B4-BE49-F238E27FC236}">
                <a16:creationId xmlns:a16="http://schemas.microsoft.com/office/drawing/2014/main" id="{BCA5F643-2F77-485F-8D80-52A405BDA016}"/>
              </a:ext>
            </a:extLst>
          </p:cNvPr>
          <p:cNvSpPr txBox="1"/>
          <p:nvPr/>
        </p:nvSpPr>
        <p:spPr>
          <a:xfrm>
            <a:off x="592580" y="3900527"/>
            <a:ext cx="1621123" cy="523220"/>
          </a:xfrm>
          <a:prstGeom prst="rect">
            <a:avLst/>
          </a:prstGeom>
          <a:noFill/>
        </p:spPr>
        <p:txBody>
          <a:bodyPr wrap="square" rtlCol="0">
            <a:spAutoFit/>
          </a:bodyPr>
          <a:lstStyle/>
          <a:p>
            <a:r>
              <a:rPr lang="zh-CN" altLang="en-US" dirty="0"/>
              <a:t>方法二</a:t>
            </a:r>
          </a:p>
        </p:txBody>
      </p:sp>
    </p:spTree>
    <p:extLst>
      <p:ext uri="{BB962C8B-B14F-4D97-AF65-F5344CB8AC3E}">
        <p14:creationId xmlns:p14="http://schemas.microsoft.com/office/powerpoint/2010/main" val="31719833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3742" y="628023"/>
            <a:ext cx="4608512" cy="523220"/>
          </a:xfrm>
          <a:prstGeom prst="rect">
            <a:avLst/>
          </a:prstGeom>
          <a:noFill/>
        </p:spPr>
        <p:txBody>
          <a:bodyPr wrap="square" rtlCol="0">
            <a:spAutoFit/>
          </a:bodyPr>
          <a:lstStyle/>
          <a:p>
            <a:pPr algn="l"/>
            <a:r>
              <a:rPr lang="zh-CN" altLang="en-US" dirty="0">
                <a:solidFill>
                  <a:srgbClr val="0000FF"/>
                </a:solidFill>
                <a:latin typeface="黑体" panose="02010609060101010101" pitchFamily="49" charset="-122"/>
                <a:ea typeface="黑体" panose="02010609060101010101" pitchFamily="49" charset="-122"/>
              </a:rPr>
              <a:t>实际气体的摩尔定压热容</a:t>
            </a:r>
          </a:p>
        </p:txBody>
      </p:sp>
      <p:graphicFrame>
        <p:nvGraphicFramePr>
          <p:cNvPr id="7" name="Object 14"/>
          <p:cNvGraphicFramePr>
            <a:graphicFrameLocks noChangeAspect="1"/>
          </p:cNvGraphicFramePr>
          <p:nvPr>
            <p:extLst>
              <p:ext uri="{D42A27DB-BD31-4B8C-83A1-F6EECF244321}">
                <p14:modId xmlns:p14="http://schemas.microsoft.com/office/powerpoint/2010/main" val="426115341"/>
              </p:ext>
            </p:extLst>
          </p:nvPr>
        </p:nvGraphicFramePr>
        <p:xfrm>
          <a:off x="1378295" y="2480732"/>
          <a:ext cx="4880341" cy="696209"/>
        </p:xfrm>
        <a:graphic>
          <a:graphicData uri="http://schemas.openxmlformats.org/presentationml/2006/ole">
            <mc:AlternateContent xmlns:mc="http://schemas.openxmlformats.org/markup-compatibility/2006">
              <mc:Choice xmlns:v="urn:schemas-microsoft-com:vml" Requires="v">
                <p:oleObj spid="_x0000_s41986" name="Equation" r:id="rId3" imgW="2133360" imgH="304560" progId="Equation.DSMT4">
                  <p:embed/>
                </p:oleObj>
              </mc:Choice>
              <mc:Fallback>
                <p:oleObj name="Equation" r:id="rId3" imgW="2133360" imgH="304560" progId="Equation.DSMT4">
                  <p:embed/>
                  <p:pic>
                    <p:nvPicPr>
                      <p:cNvPr id="7" name="Object 14"/>
                      <p:cNvPicPr>
                        <a:picLocks noChangeAspect="1" noChangeArrowheads="1"/>
                      </p:cNvPicPr>
                      <p:nvPr/>
                    </p:nvPicPr>
                    <p:blipFill>
                      <a:blip r:embed="rId4"/>
                      <a:srcRect/>
                      <a:stretch>
                        <a:fillRect/>
                      </a:stretch>
                    </p:blipFill>
                    <p:spPr bwMode="auto">
                      <a:xfrm>
                        <a:off x="1378295" y="2480732"/>
                        <a:ext cx="4880341" cy="696209"/>
                      </a:xfrm>
                      <a:prstGeom prst="rect">
                        <a:avLst/>
                      </a:prstGeom>
                      <a:noFill/>
                      <a:ln>
                        <a:noFill/>
                      </a:ln>
                      <a:effectLst/>
                    </p:spPr>
                  </p:pic>
                </p:oleObj>
              </mc:Fallback>
            </mc:AlternateContent>
          </a:graphicData>
        </a:graphic>
      </p:graphicFrame>
      <p:graphicFrame>
        <p:nvGraphicFramePr>
          <p:cNvPr id="9" name="Object 14"/>
          <p:cNvGraphicFramePr>
            <a:graphicFrameLocks noChangeAspect="1"/>
          </p:cNvGraphicFramePr>
          <p:nvPr>
            <p:extLst>
              <p:ext uri="{D42A27DB-BD31-4B8C-83A1-F6EECF244321}">
                <p14:modId xmlns:p14="http://schemas.microsoft.com/office/powerpoint/2010/main" val="2219369450"/>
              </p:ext>
            </p:extLst>
          </p:nvPr>
        </p:nvGraphicFramePr>
        <p:xfrm>
          <a:off x="1414748" y="3255189"/>
          <a:ext cx="6494463" cy="1771650"/>
        </p:xfrm>
        <a:graphic>
          <a:graphicData uri="http://schemas.openxmlformats.org/presentationml/2006/ole">
            <mc:AlternateContent xmlns:mc="http://schemas.openxmlformats.org/markup-compatibility/2006">
              <mc:Choice xmlns:v="urn:schemas-microsoft-com:vml" Requires="v">
                <p:oleObj spid="_x0000_s41987" name="Equation" r:id="rId5" imgW="2781000" imgH="761760" progId="Equation.DSMT4">
                  <p:embed/>
                </p:oleObj>
              </mc:Choice>
              <mc:Fallback>
                <p:oleObj name="Equation" r:id="rId5" imgW="2781000" imgH="761760" progId="Equation.DSMT4">
                  <p:embed/>
                  <p:pic>
                    <p:nvPicPr>
                      <p:cNvPr id="9" name="Object 14"/>
                      <p:cNvPicPr>
                        <a:picLocks noChangeAspect="1" noChangeArrowheads="1"/>
                      </p:cNvPicPr>
                      <p:nvPr/>
                    </p:nvPicPr>
                    <p:blipFill>
                      <a:blip r:embed="rId6"/>
                      <a:srcRect/>
                      <a:stretch>
                        <a:fillRect/>
                      </a:stretch>
                    </p:blipFill>
                    <p:spPr bwMode="auto">
                      <a:xfrm>
                        <a:off x="1414748" y="3255189"/>
                        <a:ext cx="6494463" cy="1771650"/>
                      </a:xfrm>
                      <a:prstGeom prst="rect">
                        <a:avLst/>
                      </a:prstGeom>
                      <a:noFill/>
                      <a:ln>
                        <a:noFill/>
                      </a:ln>
                      <a:effectLst/>
                    </p:spPr>
                  </p:pic>
                </p:oleObj>
              </mc:Fallback>
            </mc:AlternateContent>
          </a:graphicData>
        </a:graphic>
      </p:graphicFrame>
      <p:graphicFrame>
        <p:nvGraphicFramePr>
          <p:cNvPr id="14" name="Object 14">
            <a:extLst>
              <a:ext uri="{FF2B5EF4-FFF2-40B4-BE49-F238E27FC236}">
                <a16:creationId xmlns:a16="http://schemas.microsoft.com/office/drawing/2014/main" id="{190E1221-135D-4191-A3B9-325659A82F3C}"/>
              </a:ext>
            </a:extLst>
          </p:cNvPr>
          <p:cNvGraphicFramePr>
            <a:graphicFrameLocks noChangeAspect="1"/>
          </p:cNvGraphicFramePr>
          <p:nvPr>
            <p:extLst>
              <p:ext uri="{D42A27DB-BD31-4B8C-83A1-F6EECF244321}">
                <p14:modId xmlns:p14="http://schemas.microsoft.com/office/powerpoint/2010/main" val="2664260768"/>
              </p:ext>
            </p:extLst>
          </p:nvPr>
        </p:nvGraphicFramePr>
        <p:xfrm>
          <a:off x="1757932" y="5109563"/>
          <a:ext cx="5899071" cy="1180167"/>
        </p:xfrm>
        <a:graphic>
          <a:graphicData uri="http://schemas.openxmlformats.org/presentationml/2006/ole">
            <mc:AlternateContent xmlns:mc="http://schemas.openxmlformats.org/markup-compatibility/2006">
              <mc:Choice xmlns:v="urn:schemas-microsoft-com:vml" Requires="v">
                <p:oleObj spid="_x0000_s41988" name="Equation" r:id="rId7" imgW="2527200" imgH="507960" progId="Equation.DSMT4">
                  <p:embed/>
                </p:oleObj>
              </mc:Choice>
              <mc:Fallback>
                <p:oleObj name="Equation" r:id="rId7" imgW="2527200" imgH="507960" progId="Equation.DSMT4">
                  <p:embed/>
                  <p:pic>
                    <p:nvPicPr>
                      <p:cNvPr id="14" name="Object 14">
                        <a:extLst>
                          <a:ext uri="{FF2B5EF4-FFF2-40B4-BE49-F238E27FC236}">
                            <a16:creationId xmlns:a16="http://schemas.microsoft.com/office/drawing/2014/main" id="{190E1221-135D-4191-A3B9-325659A82F3C}"/>
                          </a:ext>
                        </a:extLst>
                      </p:cNvPr>
                      <p:cNvPicPr>
                        <a:picLocks noChangeAspect="1" noChangeArrowheads="1"/>
                      </p:cNvPicPr>
                      <p:nvPr/>
                    </p:nvPicPr>
                    <p:blipFill>
                      <a:blip r:embed="rId8"/>
                      <a:srcRect/>
                      <a:stretch>
                        <a:fillRect/>
                      </a:stretch>
                    </p:blipFill>
                    <p:spPr bwMode="auto">
                      <a:xfrm>
                        <a:off x="1757932" y="5109563"/>
                        <a:ext cx="5899071" cy="1180167"/>
                      </a:xfrm>
                      <a:prstGeom prst="rect">
                        <a:avLst/>
                      </a:prstGeom>
                      <a:noFill/>
                      <a:ln>
                        <a:noFill/>
                      </a:ln>
                      <a:effectLst/>
                    </p:spPr>
                  </p:pic>
                </p:oleObj>
              </mc:Fallback>
            </mc:AlternateContent>
          </a:graphicData>
        </a:graphic>
      </p:graphicFrame>
      <p:sp>
        <p:nvSpPr>
          <p:cNvPr id="17" name="Rectangle 8">
            <a:extLst>
              <a:ext uri="{FF2B5EF4-FFF2-40B4-BE49-F238E27FC236}">
                <a16:creationId xmlns:a16="http://schemas.microsoft.com/office/drawing/2014/main" id="{B98D8EEC-A26A-4C20-A59A-267F2BD66FB9}"/>
              </a:ext>
            </a:extLst>
          </p:cNvPr>
          <p:cNvSpPr>
            <a:spLocks noChangeArrowheads="1"/>
          </p:cNvSpPr>
          <p:nvPr/>
        </p:nvSpPr>
        <p:spPr bwMode="auto">
          <a:xfrm>
            <a:off x="46038" y="50800"/>
            <a:ext cx="87153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latin typeface="宋体" panose="02010600030101010101" pitchFamily="2" charset="-122"/>
              </a:rPr>
              <a:t>了解一下：</a:t>
            </a:r>
          </a:p>
        </p:txBody>
      </p:sp>
      <p:sp>
        <p:nvSpPr>
          <p:cNvPr id="8" name="文本框 7">
            <a:extLst>
              <a:ext uri="{FF2B5EF4-FFF2-40B4-BE49-F238E27FC236}">
                <a16:creationId xmlns:a16="http://schemas.microsoft.com/office/drawing/2014/main" id="{C300B098-CFC7-4B06-8400-4F41524F5108}"/>
              </a:ext>
            </a:extLst>
          </p:cNvPr>
          <p:cNvSpPr txBox="1"/>
          <p:nvPr/>
        </p:nvSpPr>
        <p:spPr>
          <a:xfrm>
            <a:off x="607609" y="1364724"/>
            <a:ext cx="8108743" cy="992357"/>
          </a:xfrm>
          <a:prstGeom prst="rect">
            <a:avLst/>
          </a:prstGeom>
          <a:noFill/>
        </p:spPr>
        <p:txBody>
          <a:bodyPr wrap="square" rtlCol="0">
            <a:noAutofit/>
          </a:bodyPr>
          <a:lstStyle/>
          <a:p>
            <a:pPr algn="l"/>
            <a:r>
              <a:rPr lang="zh-CN" altLang="en-US" dirty="0">
                <a:solidFill>
                  <a:srgbClr val="0000FF"/>
                </a:solidFill>
              </a:rPr>
              <a:t>温度恒定，当压强趋于零时，实际气体趋向理想气体，而理想气体定压热容只依赖温度：</a:t>
            </a:r>
          </a:p>
        </p:txBody>
      </p:sp>
      <p:graphicFrame>
        <p:nvGraphicFramePr>
          <p:cNvPr id="10" name="Object 14">
            <a:extLst>
              <a:ext uri="{FF2B5EF4-FFF2-40B4-BE49-F238E27FC236}">
                <a16:creationId xmlns:a16="http://schemas.microsoft.com/office/drawing/2014/main" id="{C419AB0D-5105-4665-BCC1-125A8F0B9BB6}"/>
              </a:ext>
            </a:extLst>
          </p:cNvPr>
          <p:cNvGraphicFramePr>
            <a:graphicFrameLocks noChangeAspect="1"/>
          </p:cNvGraphicFramePr>
          <p:nvPr>
            <p:extLst>
              <p:ext uri="{D42A27DB-BD31-4B8C-83A1-F6EECF244321}">
                <p14:modId xmlns:p14="http://schemas.microsoft.com/office/powerpoint/2010/main" val="2162196654"/>
              </p:ext>
            </p:extLst>
          </p:nvPr>
        </p:nvGraphicFramePr>
        <p:xfrm>
          <a:off x="5722938" y="668338"/>
          <a:ext cx="2476500" cy="546100"/>
        </p:xfrm>
        <a:graphic>
          <a:graphicData uri="http://schemas.openxmlformats.org/presentationml/2006/ole">
            <mc:AlternateContent xmlns:mc="http://schemas.openxmlformats.org/markup-compatibility/2006">
              <mc:Choice xmlns:v="urn:schemas-microsoft-com:vml" Requires="v">
                <p:oleObj spid="_x0000_s41989" name="Equation" r:id="rId9" imgW="1091880" imgH="241200" progId="Equation.DSMT4">
                  <p:embed/>
                </p:oleObj>
              </mc:Choice>
              <mc:Fallback>
                <p:oleObj name="Equation" r:id="rId9" imgW="1091880" imgH="241200" progId="Equation.DSMT4">
                  <p:embed/>
                  <p:pic>
                    <p:nvPicPr>
                      <p:cNvPr id="10" name="Object 14">
                        <a:extLst>
                          <a:ext uri="{FF2B5EF4-FFF2-40B4-BE49-F238E27FC236}">
                            <a16:creationId xmlns:a16="http://schemas.microsoft.com/office/drawing/2014/main" id="{C419AB0D-5105-4665-BCC1-125A8F0B9BB6}"/>
                          </a:ext>
                        </a:extLst>
                      </p:cNvPr>
                      <p:cNvPicPr>
                        <a:picLocks noChangeAspect="1" noChangeArrowheads="1"/>
                      </p:cNvPicPr>
                      <p:nvPr/>
                    </p:nvPicPr>
                    <p:blipFill>
                      <a:blip r:embed="rId10"/>
                      <a:srcRect/>
                      <a:stretch>
                        <a:fillRect/>
                      </a:stretch>
                    </p:blipFill>
                    <p:spPr bwMode="auto">
                      <a:xfrm>
                        <a:off x="5722938" y="668338"/>
                        <a:ext cx="2476500" cy="546100"/>
                      </a:xfrm>
                      <a:prstGeom prst="rect">
                        <a:avLst/>
                      </a:prstGeom>
                      <a:noFill/>
                      <a:ln>
                        <a:noFill/>
                      </a:ln>
                      <a:effectLst/>
                    </p:spPr>
                  </p:pic>
                </p:oleObj>
              </mc:Fallback>
            </mc:AlternateContent>
          </a:graphicData>
        </a:graphic>
      </p:graphicFrame>
      <p:sp>
        <p:nvSpPr>
          <p:cNvPr id="11" name="文本框 10">
            <a:extLst>
              <a:ext uri="{FF2B5EF4-FFF2-40B4-BE49-F238E27FC236}">
                <a16:creationId xmlns:a16="http://schemas.microsoft.com/office/drawing/2014/main" id="{D4021524-A897-4227-9A65-05ED1A3EA349}"/>
              </a:ext>
            </a:extLst>
          </p:cNvPr>
          <p:cNvSpPr txBox="1"/>
          <p:nvPr/>
        </p:nvSpPr>
        <p:spPr>
          <a:xfrm>
            <a:off x="6373814" y="2484789"/>
            <a:ext cx="2387599" cy="461665"/>
          </a:xfrm>
          <a:prstGeom prst="rect">
            <a:avLst/>
          </a:prstGeom>
          <a:noFill/>
        </p:spPr>
        <p:txBody>
          <a:bodyPr wrap="square" rtlCol="0">
            <a:spAutoFit/>
          </a:bodyPr>
          <a:lstStyle/>
          <a:p>
            <a:pPr algn="l"/>
            <a:r>
              <a:rPr lang="en-US" altLang="zh-CN" sz="2400" dirty="0" err="1">
                <a:solidFill>
                  <a:srgbClr val="000000"/>
                </a:solidFill>
              </a:rPr>
              <a:t>i</a:t>
            </a:r>
            <a:r>
              <a:rPr lang="en-US" altLang="zh-CN" sz="2400" dirty="0">
                <a:solidFill>
                  <a:srgbClr val="000000"/>
                </a:solidFill>
              </a:rPr>
              <a:t>. g.</a:t>
            </a:r>
            <a:r>
              <a:rPr lang="zh-CN" altLang="en-US" sz="2400" dirty="0">
                <a:solidFill>
                  <a:srgbClr val="000000"/>
                </a:solidFill>
              </a:rPr>
              <a:t>：</a:t>
            </a:r>
            <a:r>
              <a:rPr lang="en-US" altLang="zh-CN" sz="2400" dirty="0">
                <a:solidFill>
                  <a:srgbClr val="000000"/>
                </a:solidFill>
              </a:rPr>
              <a:t>ideal gas</a:t>
            </a:r>
            <a:endParaRPr lang="zh-CN" altLang="en-US" sz="2400" dirty="0">
              <a:solidFill>
                <a:srgbClr val="000000"/>
              </a:solidFill>
            </a:endParaRPr>
          </a:p>
        </p:txBody>
      </p:sp>
    </p:spTree>
    <p:extLst>
      <p:ext uri="{BB962C8B-B14F-4D97-AF65-F5344CB8AC3E}">
        <p14:creationId xmlns:p14="http://schemas.microsoft.com/office/powerpoint/2010/main" val="1912562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6974" y="527936"/>
            <a:ext cx="8352928" cy="1384995"/>
          </a:xfrm>
          <a:prstGeom prst="rect">
            <a:avLst/>
          </a:prstGeom>
          <a:noFill/>
        </p:spPr>
        <p:txBody>
          <a:bodyPr wrap="square" rtlCol="0">
            <a:spAutoFit/>
          </a:bodyPr>
          <a:lstStyle/>
          <a:p>
            <a:pPr algn="l"/>
            <a:r>
              <a:rPr lang="zh-CN" altLang="en-US" dirty="0">
                <a:solidFill>
                  <a:srgbClr val="0000FF"/>
                </a:solidFill>
              </a:rPr>
              <a:t>例：请证明范德华流体的定容热容与理想气体相同，而定压热容则与理想气体的不同。已知：范德华方程 </a:t>
            </a:r>
            <a:r>
              <a:rPr lang="en-US" altLang="zh-CN" b="0" i="1" dirty="0">
                <a:solidFill>
                  <a:srgbClr val="000000"/>
                </a:solidFill>
              </a:rPr>
              <a:t>p </a:t>
            </a:r>
            <a:r>
              <a:rPr lang="en-US" altLang="zh-CN" b="0" dirty="0">
                <a:solidFill>
                  <a:srgbClr val="000000"/>
                </a:solidFill>
              </a:rPr>
              <a:t>= </a:t>
            </a:r>
            <a:r>
              <a:rPr lang="en-US" altLang="zh-CN" b="0" i="1" dirty="0">
                <a:solidFill>
                  <a:srgbClr val="000000"/>
                </a:solidFill>
              </a:rPr>
              <a:t>RT</a:t>
            </a:r>
            <a:r>
              <a:rPr lang="en-US" altLang="zh-CN" b="0" dirty="0">
                <a:solidFill>
                  <a:srgbClr val="000000"/>
                </a:solidFill>
              </a:rPr>
              <a:t>/(</a:t>
            </a:r>
            <a:r>
              <a:rPr lang="en-US" altLang="zh-CN" b="0" i="1" dirty="0" err="1">
                <a:solidFill>
                  <a:srgbClr val="000000"/>
                </a:solidFill>
              </a:rPr>
              <a:t>V</a:t>
            </a:r>
            <a:r>
              <a:rPr lang="en-US" altLang="zh-CN" b="0" baseline="-25000" dirty="0" err="1">
                <a:solidFill>
                  <a:srgbClr val="000000"/>
                </a:solidFill>
              </a:rPr>
              <a:t>m</a:t>
            </a:r>
            <a:r>
              <a:rPr lang="en-US" altLang="zh-CN" b="0" dirty="0">
                <a:solidFill>
                  <a:srgbClr val="000000"/>
                </a:solidFill>
                <a:cs typeface="Times New Roman" panose="02020603050405020304" pitchFamily="18" charset="0"/>
              </a:rPr>
              <a:t>−</a:t>
            </a:r>
            <a:r>
              <a:rPr lang="en-US" altLang="zh-CN" b="0" i="1" dirty="0">
                <a:solidFill>
                  <a:srgbClr val="000000"/>
                </a:solidFill>
              </a:rPr>
              <a:t>b</a:t>
            </a:r>
            <a:r>
              <a:rPr lang="en-US" altLang="zh-CN" b="0" dirty="0">
                <a:solidFill>
                  <a:srgbClr val="000000"/>
                </a:solidFill>
              </a:rPr>
              <a:t>) </a:t>
            </a:r>
            <a:r>
              <a:rPr lang="en-US" altLang="zh-CN" b="0" dirty="0">
                <a:solidFill>
                  <a:srgbClr val="000000"/>
                </a:solidFill>
                <a:cs typeface="Times New Roman" panose="02020603050405020304" pitchFamily="18" charset="0"/>
              </a:rPr>
              <a:t>− </a:t>
            </a:r>
            <a:r>
              <a:rPr lang="en-US" altLang="zh-CN" b="0" i="1" dirty="0">
                <a:solidFill>
                  <a:srgbClr val="000000"/>
                </a:solidFill>
              </a:rPr>
              <a:t>a</a:t>
            </a:r>
            <a:r>
              <a:rPr lang="en-US" altLang="zh-CN" b="0" dirty="0">
                <a:solidFill>
                  <a:srgbClr val="000000"/>
                </a:solidFill>
              </a:rPr>
              <a:t>/</a:t>
            </a:r>
            <a:r>
              <a:rPr lang="en-US" altLang="zh-CN" b="0" i="1" dirty="0">
                <a:solidFill>
                  <a:srgbClr val="000000"/>
                </a:solidFill>
              </a:rPr>
              <a:t>V</a:t>
            </a:r>
            <a:r>
              <a:rPr lang="en-US" altLang="zh-CN" b="0" baseline="-25000" dirty="0">
                <a:solidFill>
                  <a:srgbClr val="000000"/>
                </a:solidFill>
              </a:rPr>
              <a:t>m</a:t>
            </a:r>
            <a:r>
              <a:rPr lang="en-US" altLang="zh-CN" b="0" baseline="30000" dirty="0">
                <a:solidFill>
                  <a:srgbClr val="000000"/>
                </a:solidFill>
              </a:rPr>
              <a:t>2</a:t>
            </a:r>
            <a:r>
              <a:rPr lang="zh-CN" altLang="en-US" dirty="0">
                <a:solidFill>
                  <a:srgbClr val="0000FF"/>
                </a:solidFill>
              </a:rPr>
              <a:t>，</a:t>
            </a:r>
            <a:r>
              <a:rPr lang="en-US" altLang="zh-CN" b="0" i="1" dirty="0">
                <a:solidFill>
                  <a:srgbClr val="000000"/>
                </a:solidFill>
              </a:rPr>
              <a:t>a</a:t>
            </a:r>
            <a:r>
              <a:rPr lang="en-US" altLang="zh-CN" b="0" dirty="0">
                <a:solidFill>
                  <a:srgbClr val="000000"/>
                </a:solidFill>
              </a:rPr>
              <a:t>,</a:t>
            </a:r>
            <a:r>
              <a:rPr lang="en-US" altLang="zh-CN" b="0" i="1" dirty="0">
                <a:solidFill>
                  <a:srgbClr val="000000"/>
                </a:solidFill>
              </a:rPr>
              <a:t> b</a:t>
            </a:r>
            <a:r>
              <a:rPr lang="zh-CN" altLang="en-US" dirty="0">
                <a:solidFill>
                  <a:srgbClr val="0000FF"/>
                </a:solidFill>
              </a:rPr>
              <a:t>是常数。</a:t>
            </a:r>
          </a:p>
        </p:txBody>
      </p:sp>
      <p:grpSp>
        <p:nvGrpSpPr>
          <p:cNvPr id="12" name="组合 11">
            <a:extLst>
              <a:ext uri="{FF2B5EF4-FFF2-40B4-BE49-F238E27FC236}">
                <a16:creationId xmlns:a16="http://schemas.microsoft.com/office/drawing/2014/main" id="{BB7992D4-9D91-404E-89AA-5B0F29401344}"/>
              </a:ext>
            </a:extLst>
          </p:cNvPr>
          <p:cNvGrpSpPr/>
          <p:nvPr/>
        </p:nvGrpSpPr>
        <p:grpSpPr>
          <a:xfrm>
            <a:off x="528263" y="2021847"/>
            <a:ext cx="7172728" cy="1512788"/>
            <a:chOff x="539552" y="2044425"/>
            <a:chExt cx="7172728" cy="1512788"/>
          </a:xfrm>
        </p:grpSpPr>
        <p:sp>
          <p:nvSpPr>
            <p:cNvPr id="3" name="文本框 2"/>
            <p:cNvSpPr txBox="1"/>
            <p:nvPr/>
          </p:nvSpPr>
          <p:spPr>
            <a:xfrm>
              <a:off x="539552" y="2044425"/>
              <a:ext cx="6135118" cy="523220"/>
            </a:xfrm>
            <a:prstGeom prst="rect">
              <a:avLst/>
            </a:prstGeom>
            <a:noFill/>
          </p:spPr>
          <p:txBody>
            <a:bodyPr wrap="square" rtlCol="0">
              <a:spAutoFit/>
            </a:bodyPr>
            <a:lstStyle/>
            <a:p>
              <a:pPr algn="l"/>
              <a:r>
                <a:rPr lang="zh-CN" altLang="en-US" dirty="0">
                  <a:solidFill>
                    <a:srgbClr val="0000FF"/>
                  </a:solidFill>
                </a:rPr>
                <a:t>证明：前已证得：</a:t>
              </a:r>
            </a:p>
          </p:txBody>
        </p:sp>
        <p:graphicFrame>
          <p:nvGraphicFramePr>
            <p:cNvPr id="4" name="Object 14"/>
            <p:cNvGraphicFramePr>
              <a:graphicFrameLocks noChangeAspect="1"/>
            </p:cNvGraphicFramePr>
            <p:nvPr>
              <p:extLst>
                <p:ext uri="{D42A27DB-BD31-4B8C-83A1-F6EECF244321}">
                  <p14:modId xmlns:p14="http://schemas.microsoft.com/office/powerpoint/2010/main" val="3244556247"/>
                </p:ext>
              </p:extLst>
            </p:nvPr>
          </p:nvGraphicFramePr>
          <p:xfrm>
            <a:off x="1720646" y="2389379"/>
            <a:ext cx="5991634" cy="1167834"/>
          </p:xfrm>
          <a:graphic>
            <a:graphicData uri="http://schemas.openxmlformats.org/presentationml/2006/ole">
              <mc:AlternateContent xmlns:mc="http://schemas.openxmlformats.org/markup-compatibility/2006">
                <mc:Choice xmlns:v="urn:schemas-microsoft-com:vml" Requires="v">
                  <p:oleObj spid="_x0000_s43010" name="Equation" r:id="rId3" imgW="2603160" imgH="507960" progId="Equation.DSMT4">
                    <p:embed/>
                  </p:oleObj>
                </mc:Choice>
                <mc:Fallback>
                  <p:oleObj name="Equation" r:id="rId3" imgW="2603160" imgH="507960" progId="Equation.DSMT4">
                    <p:embed/>
                    <p:pic>
                      <p:nvPicPr>
                        <p:cNvPr id="4" name="Object 14"/>
                        <p:cNvPicPr>
                          <a:picLocks noChangeAspect="1" noChangeArrowheads="1"/>
                        </p:cNvPicPr>
                        <p:nvPr/>
                      </p:nvPicPr>
                      <p:blipFill>
                        <a:blip r:embed="rId4"/>
                        <a:srcRect/>
                        <a:stretch>
                          <a:fillRect/>
                        </a:stretch>
                      </p:blipFill>
                      <p:spPr bwMode="auto">
                        <a:xfrm>
                          <a:off x="1720646" y="2389379"/>
                          <a:ext cx="5991634" cy="1167834"/>
                        </a:xfrm>
                        <a:prstGeom prst="rect">
                          <a:avLst/>
                        </a:prstGeom>
                        <a:noFill/>
                        <a:ln>
                          <a:noFill/>
                        </a:ln>
                        <a:effectLst/>
                      </p:spPr>
                    </p:pic>
                  </p:oleObj>
                </mc:Fallback>
              </mc:AlternateContent>
            </a:graphicData>
          </a:graphic>
        </p:graphicFrame>
      </p:grpSp>
      <p:grpSp>
        <p:nvGrpSpPr>
          <p:cNvPr id="5" name="组合 4">
            <a:extLst>
              <a:ext uri="{FF2B5EF4-FFF2-40B4-BE49-F238E27FC236}">
                <a16:creationId xmlns:a16="http://schemas.microsoft.com/office/drawing/2014/main" id="{8BE204B4-A5BB-4312-858B-EEF7DBF159A8}"/>
              </a:ext>
            </a:extLst>
          </p:cNvPr>
          <p:cNvGrpSpPr/>
          <p:nvPr/>
        </p:nvGrpSpPr>
        <p:grpSpPr>
          <a:xfrm>
            <a:off x="539552" y="3429378"/>
            <a:ext cx="8352928" cy="1530930"/>
            <a:chOff x="539552" y="2905437"/>
            <a:chExt cx="8352928" cy="1530930"/>
          </a:xfrm>
        </p:grpSpPr>
        <p:graphicFrame>
          <p:nvGraphicFramePr>
            <p:cNvPr id="6" name="Object 14"/>
            <p:cNvGraphicFramePr>
              <a:graphicFrameLocks noChangeAspect="1"/>
            </p:cNvGraphicFramePr>
            <p:nvPr>
              <p:extLst>
                <p:ext uri="{D42A27DB-BD31-4B8C-83A1-F6EECF244321}">
                  <p14:modId xmlns:p14="http://schemas.microsoft.com/office/powerpoint/2010/main" val="3840551344"/>
                </p:ext>
              </p:extLst>
            </p:nvPr>
          </p:nvGraphicFramePr>
          <p:xfrm>
            <a:off x="3538710" y="2905437"/>
            <a:ext cx="1868849" cy="1169406"/>
          </p:xfrm>
          <a:graphic>
            <a:graphicData uri="http://schemas.openxmlformats.org/presentationml/2006/ole">
              <mc:AlternateContent xmlns:mc="http://schemas.openxmlformats.org/markup-compatibility/2006">
                <mc:Choice xmlns:v="urn:schemas-microsoft-com:vml" Requires="v">
                  <p:oleObj spid="_x0000_s43011" name="Equation" r:id="rId5" imgW="812520" imgH="507960" progId="Equation.DSMT4">
                    <p:embed/>
                  </p:oleObj>
                </mc:Choice>
                <mc:Fallback>
                  <p:oleObj name="Equation" r:id="rId5" imgW="812520" imgH="507960" progId="Equation.DSMT4">
                    <p:embed/>
                    <p:pic>
                      <p:nvPicPr>
                        <p:cNvPr id="6" name="Object 14"/>
                        <p:cNvPicPr>
                          <a:picLocks noChangeAspect="1" noChangeArrowheads="1"/>
                        </p:cNvPicPr>
                        <p:nvPr/>
                      </p:nvPicPr>
                      <p:blipFill>
                        <a:blip r:embed="rId6"/>
                        <a:srcRect/>
                        <a:stretch>
                          <a:fillRect/>
                        </a:stretch>
                      </p:blipFill>
                      <p:spPr bwMode="auto">
                        <a:xfrm>
                          <a:off x="3538710" y="2905437"/>
                          <a:ext cx="1868849" cy="1169406"/>
                        </a:xfrm>
                        <a:prstGeom prst="rect">
                          <a:avLst/>
                        </a:prstGeom>
                        <a:noFill/>
                        <a:ln>
                          <a:noFill/>
                        </a:ln>
                        <a:effectLst/>
                      </p:spPr>
                    </p:pic>
                  </p:oleObj>
                </mc:Fallback>
              </mc:AlternateContent>
            </a:graphicData>
          </a:graphic>
        </p:graphicFrame>
        <p:sp>
          <p:nvSpPr>
            <p:cNvPr id="7" name="文本框 6"/>
            <p:cNvSpPr txBox="1"/>
            <p:nvPr/>
          </p:nvSpPr>
          <p:spPr>
            <a:xfrm>
              <a:off x="539552" y="2982379"/>
              <a:ext cx="8352928" cy="1453988"/>
            </a:xfrm>
            <a:prstGeom prst="rect">
              <a:avLst/>
            </a:prstGeom>
            <a:noFill/>
          </p:spPr>
          <p:txBody>
            <a:bodyPr wrap="square" rtlCol="0">
              <a:spAutoFit/>
            </a:bodyPr>
            <a:lstStyle/>
            <a:p>
              <a:pPr algn="l">
                <a:lnSpc>
                  <a:spcPct val="170000"/>
                </a:lnSpc>
              </a:pPr>
              <a:r>
                <a:rPr lang="zh-CN" altLang="en-US" dirty="0">
                  <a:solidFill>
                    <a:srgbClr val="0000FF"/>
                  </a:solidFill>
                </a:rPr>
                <a:t>由范德华方程易得                      ，得：                    ，第一问证毕。</a:t>
              </a:r>
            </a:p>
          </p:txBody>
        </p:sp>
      </p:grpSp>
      <p:graphicFrame>
        <p:nvGraphicFramePr>
          <p:cNvPr id="8" name="Object 14"/>
          <p:cNvGraphicFramePr>
            <a:graphicFrameLocks noChangeAspect="1"/>
          </p:cNvGraphicFramePr>
          <p:nvPr>
            <p:extLst>
              <p:ext uri="{D42A27DB-BD31-4B8C-83A1-F6EECF244321}">
                <p14:modId xmlns:p14="http://schemas.microsoft.com/office/powerpoint/2010/main" val="852015924"/>
              </p:ext>
            </p:extLst>
          </p:nvPr>
        </p:nvGraphicFramePr>
        <p:xfrm>
          <a:off x="6376301" y="3675655"/>
          <a:ext cx="1968500" cy="587375"/>
        </p:xfrm>
        <a:graphic>
          <a:graphicData uri="http://schemas.openxmlformats.org/presentationml/2006/ole">
            <mc:AlternateContent xmlns:mc="http://schemas.openxmlformats.org/markup-compatibility/2006">
              <mc:Choice xmlns:v="urn:schemas-microsoft-com:vml" Requires="v">
                <p:oleObj spid="_x0000_s43012" name="Equation" r:id="rId7" imgW="850680" imgH="253800" progId="Equation.DSMT4">
                  <p:embed/>
                </p:oleObj>
              </mc:Choice>
              <mc:Fallback>
                <p:oleObj name="Equation" r:id="rId7" imgW="850680" imgH="253800" progId="Equation.DSMT4">
                  <p:embed/>
                  <p:pic>
                    <p:nvPicPr>
                      <p:cNvPr id="8" name="Object 14"/>
                      <p:cNvPicPr>
                        <a:picLocks noChangeAspect="1" noChangeArrowheads="1"/>
                      </p:cNvPicPr>
                      <p:nvPr/>
                    </p:nvPicPr>
                    <p:blipFill>
                      <a:blip r:embed="rId8"/>
                      <a:srcRect/>
                      <a:stretch>
                        <a:fillRect/>
                      </a:stretch>
                    </p:blipFill>
                    <p:spPr bwMode="auto">
                      <a:xfrm>
                        <a:off x="6376301" y="3675655"/>
                        <a:ext cx="1968500" cy="587375"/>
                      </a:xfrm>
                      <a:prstGeom prst="rect">
                        <a:avLst/>
                      </a:prstGeom>
                      <a:noFill/>
                      <a:ln>
                        <a:noFill/>
                      </a:ln>
                      <a:effectLst/>
                    </p:spPr>
                  </p:pic>
                </p:oleObj>
              </mc:Fallback>
            </mc:AlternateContent>
          </a:graphicData>
        </a:graphic>
      </p:graphicFrame>
      <p:sp>
        <p:nvSpPr>
          <p:cNvPr id="10" name="Rectangle 8">
            <a:extLst>
              <a:ext uri="{FF2B5EF4-FFF2-40B4-BE49-F238E27FC236}">
                <a16:creationId xmlns:a16="http://schemas.microsoft.com/office/drawing/2014/main" id="{8BCFE483-5B4D-4D2D-8C11-37277E8C634F}"/>
              </a:ext>
            </a:extLst>
          </p:cNvPr>
          <p:cNvSpPr>
            <a:spLocks noChangeArrowheads="1"/>
          </p:cNvSpPr>
          <p:nvPr/>
        </p:nvSpPr>
        <p:spPr bwMode="auto">
          <a:xfrm>
            <a:off x="46038" y="50800"/>
            <a:ext cx="87153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latin typeface="宋体" panose="02010600030101010101" pitchFamily="2" charset="-122"/>
              </a:rPr>
              <a:t>了解一下：</a:t>
            </a:r>
          </a:p>
        </p:txBody>
      </p:sp>
      <p:sp>
        <p:nvSpPr>
          <p:cNvPr id="14" name="文本框 13">
            <a:extLst>
              <a:ext uri="{FF2B5EF4-FFF2-40B4-BE49-F238E27FC236}">
                <a16:creationId xmlns:a16="http://schemas.microsoft.com/office/drawing/2014/main" id="{758BF5E2-852E-4313-8152-55149951F813}"/>
              </a:ext>
            </a:extLst>
          </p:cNvPr>
          <p:cNvSpPr txBox="1"/>
          <p:nvPr/>
        </p:nvSpPr>
        <p:spPr>
          <a:xfrm>
            <a:off x="539552" y="4991837"/>
            <a:ext cx="8199283" cy="523220"/>
          </a:xfrm>
          <a:prstGeom prst="rect">
            <a:avLst/>
          </a:prstGeom>
          <a:noFill/>
        </p:spPr>
        <p:txBody>
          <a:bodyPr wrap="square" rtlCol="0">
            <a:spAutoFit/>
          </a:bodyPr>
          <a:lstStyle/>
          <a:p>
            <a:pPr algn="l">
              <a:spcBef>
                <a:spcPts val="600"/>
              </a:spcBef>
            </a:pPr>
            <a:r>
              <a:rPr lang="zh-CN" altLang="en-US" dirty="0">
                <a:solidFill>
                  <a:srgbClr val="0000FF"/>
                </a:solidFill>
              </a:rPr>
              <a:t>利用前已证得的如下公式计算定压热容：</a:t>
            </a:r>
          </a:p>
        </p:txBody>
      </p:sp>
      <p:graphicFrame>
        <p:nvGraphicFramePr>
          <p:cNvPr id="15" name="Object 14">
            <a:extLst>
              <a:ext uri="{FF2B5EF4-FFF2-40B4-BE49-F238E27FC236}">
                <a16:creationId xmlns:a16="http://schemas.microsoft.com/office/drawing/2014/main" id="{CFEFE6D6-F71D-4B90-97BC-1121ED5E9FAC}"/>
              </a:ext>
            </a:extLst>
          </p:cNvPr>
          <p:cNvGraphicFramePr>
            <a:graphicFrameLocks noChangeAspect="1"/>
          </p:cNvGraphicFramePr>
          <p:nvPr>
            <p:extLst>
              <p:ext uri="{D42A27DB-BD31-4B8C-83A1-F6EECF244321}">
                <p14:modId xmlns:p14="http://schemas.microsoft.com/office/powerpoint/2010/main" val="1838287294"/>
              </p:ext>
            </p:extLst>
          </p:nvPr>
        </p:nvGraphicFramePr>
        <p:xfrm>
          <a:off x="2346325" y="5509565"/>
          <a:ext cx="4451350" cy="1069975"/>
        </p:xfrm>
        <a:graphic>
          <a:graphicData uri="http://schemas.openxmlformats.org/presentationml/2006/ole">
            <mc:AlternateContent xmlns:mc="http://schemas.openxmlformats.org/markup-compatibility/2006">
              <mc:Choice xmlns:v="urn:schemas-microsoft-com:vml" Requires="v">
                <p:oleObj spid="_x0000_s43013" name="Equation" r:id="rId9" imgW="1955520" imgH="469800" progId="Equation.DSMT4">
                  <p:embed/>
                </p:oleObj>
              </mc:Choice>
              <mc:Fallback>
                <p:oleObj name="Equation" r:id="rId9" imgW="1955520" imgH="469800" progId="Equation.DSMT4">
                  <p:embed/>
                  <p:pic>
                    <p:nvPicPr>
                      <p:cNvPr id="15" name="Object 14">
                        <a:extLst>
                          <a:ext uri="{FF2B5EF4-FFF2-40B4-BE49-F238E27FC236}">
                            <a16:creationId xmlns:a16="http://schemas.microsoft.com/office/drawing/2014/main" id="{CFEFE6D6-F71D-4B90-97BC-1121ED5E9FAC}"/>
                          </a:ext>
                        </a:extLst>
                      </p:cNvPr>
                      <p:cNvPicPr>
                        <a:picLocks noChangeAspect="1" noChangeArrowheads="1"/>
                      </p:cNvPicPr>
                      <p:nvPr/>
                    </p:nvPicPr>
                    <p:blipFill>
                      <a:blip r:embed="rId10"/>
                      <a:srcRect/>
                      <a:stretch>
                        <a:fillRect/>
                      </a:stretch>
                    </p:blipFill>
                    <p:spPr bwMode="auto">
                      <a:xfrm>
                        <a:off x="2346325" y="5509565"/>
                        <a:ext cx="4451350" cy="10699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9643813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14"/>
          <p:cNvGraphicFramePr>
            <a:graphicFrameLocks noChangeAspect="1"/>
          </p:cNvGraphicFramePr>
          <p:nvPr>
            <p:extLst>
              <p:ext uri="{D42A27DB-BD31-4B8C-83A1-F6EECF244321}">
                <p14:modId xmlns:p14="http://schemas.microsoft.com/office/powerpoint/2010/main" val="128391588"/>
              </p:ext>
            </p:extLst>
          </p:nvPr>
        </p:nvGraphicFramePr>
        <p:xfrm>
          <a:off x="880358" y="4049529"/>
          <a:ext cx="7550150" cy="1174750"/>
        </p:xfrm>
        <a:graphic>
          <a:graphicData uri="http://schemas.openxmlformats.org/presentationml/2006/ole">
            <mc:AlternateContent xmlns:mc="http://schemas.openxmlformats.org/markup-compatibility/2006">
              <mc:Choice xmlns:v="urn:schemas-microsoft-com:vml" Requires="v">
                <p:oleObj spid="_x0000_s44034" name="Equation" r:id="rId3" imgW="3263760" imgH="507960" progId="Equation.DSMT4">
                  <p:embed/>
                </p:oleObj>
              </mc:Choice>
              <mc:Fallback>
                <p:oleObj name="Equation" r:id="rId3" imgW="3263760" imgH="507960" progId="Equation.DSMT4">
                  <p:embed/>
                  <p:pic>
                    <p:nvPicPr>
                      <p:cNvPr id="8" name="Object 14"/>
                      <p:cNvPicPr>
                        <a:picLocks noChangeAspect="1" noChangeArrowheads="1"/>
                      </p:cNvPicPr>
                      <p:nvPr/>
                    </p:nvPicPr>
                    <p:blipFill>
                      <a:blip r:embed="rId4"/>
                      <a:srcRect/>
                      <a:stretch>
                        <a:fillRect/>
                      </a:stretch>
                    </p:blipFill>
                    <p:spPr bwMode="auto">
                      <a:xfrm>
                        <a:off x="880358" y="4049529"/>
                        <a:ext cx="7550150" cy="1174750"/>
                      </a:xfrm>
                      <a:prstGeom prst="rect">
                        <a:avLst/>
                      </a:prstGeom>
                      <a:noFill/>
                      <a:ln>
                        <a:noFill/>
                      </a:ln>
                      <a:effectLst/>
                    </p:spPr>
                  </p:pic>
                </p:oleObj>
              </mc:Fallback>
            </mc:AlternateContent>
          </a:graphicData>
        </a:graphic>
      </p:graphicFrame>
      <p:grpSp>
        <p:nvGrpSpPr>
          <p:cNvPr id="5" name="组合 4">
            <a:extLst>
              <a:ext uri="{FF2B5EF4-FFF2-40B4-BE49-F238E27FC236}">
                <a16:creationId xmlns:a16="http://schemas.microsoft.com/office/drawing/2014/main" id="{25C19848-88F8-412B-A5D5-9F3797AF64A7}"/>
              </a:ext>
            </a:extLst>
          </p:cNvPr>
          <p:cNvGrpSpPr/>
          <p:nvPr/>
        </p:nvGrpSpPr>
        <p:grpSpPr>
          <a:xfrm>
            <a:off x="1201927" y="1562640"/>
            <a:ext cx="7176193" cy="1225884"/>
            <a:chOff x="1069122" y="1511564"/>
            <a:chExt cx="7176193" cy="1225884"/>
          </a:xfrm>
        </p:grpSpPr>
        <p:graphicFrame>
          <p:nvGraphicFramePr>
            <p:cNvPr id="9" name="Object 14">
              <a:extLst>
                <a:ext uri="{FF2B5EF4-FFF2-40B4-BE49-F238E27FC236}">
                  <a16:creationId xmlns:a16="http://schemas.microsoft.com/office/drawing/2014/main" id="{92A89491-2E3E-443E-B279-0072D55372C7}"/>
                </a:ext>
              </a:extLst>
            </p:cNvPr>
            <p:cNvGraphicFramePr>
              <a:graphicFrameLocks noChangeAspect="1"/>
            </p:cNvGraphicFramePr>
            <p:nvPr>
              <p:extLst>
                <p:ext uri="{D42A27DB-BD31-4B8C-83A1-F6EECF244321}">
                  <p14:modId xmlns:p14="http://schemas.microsoft.com/office/powerpoint/2010/main" val="237103470"/>
                </p:ext>
              </p:extLst>
            </p:nvPr>
          </p:nvGraphicFramePr>
          <p:xfrm>
            <a:off x="1133315" y="1675410"/>
            <a:ext cx="7112000" cy="1062038"/>
          </p:xfrm>
          <a:graphic>
            <a:graphicData uri="http://schemas.openxmlformats.org/presentationml/2006/ole">
              <mc:AlternateContent xmlns:mc="http://schemas.openxmlformats.org/markup-compatibility/2006">
                <mc:Choice xmlns:v="urn:schemas-microsoft-com:vml" Requires="v">
                  <p:oleObj spid="_x0000_s44035" name="Equation" r:id="rId5" imgW="3060360" imgH="457200" progId="Equation.DSMT4">
                    <p:embed/>
                  </p:oleObj>
                </mc:Choice>
                <mc:Fallback>
                  <p:oleObj name="Equation" r:id="rId5" imgW="3060360" imgH="457200" progId="Equation.DSMT4">
                    <p:embed/>
                    <p:pic>
                      <p:nvPicPr>
                        <p:cNvPr id="9" name="Object 14">
                          <a:extLst>
                            <a:ext uri="{FF2B5EF4-FFF2-40B4-BE49-F238E27FC236}">
                              <a16:creationId xmlns:a16="http://schemas.microsoft.com/office/drawing/2014/main" id="{92A89491-2E3E-443E-B279-0072D55372C7}"/>
                            </a:ext>
                          </a:extLst>
                        </p:cNvPr>
                        <p:cNvPicPr>
                          <a:picLocks noChangeAspect="1" noChangeArrowheads="1"/>
                        </p:cNvPicPr>
                        <p:nvPr/>
                      </p:nvPicPr>
                      <p:blipFill>
                        <a:blip r:embed="rId6"/>
                        <a:srcRect/>
                        <a:stretch>
                          <a:fillRect/>
                        </a:stretch>
                      </p:blipFill>
                      <p:spPr bwMode="auto">
                        <a:xfrm>
                          <a:off x="1133315" y="1675410"/>
                          <a:ext cx="7112000" cy="1062038"/>
                        </a:xfrm>
                        <a:prstGeom prst="rect">
                          <a:avLst/>
                        </a:prstGeom>
                        <a:noFill/>
                        <a:ln>
                          <a:noFill/>
                        </a:ln>
                        <a:effectLst/>
                      </p:spPr>
                    </p:pic>
                  </p:oleObj>
                </mc:Fallback>
              </mc:AlternateContent>
            </a:graphicData>
          </a:graphic>
        </p:graphicFrame>
        <p:cxnSp>
          <p:nvCxnSpPr>
            <p:cNvPr id="10" name="直接箭头连接符 9">
              <a:extLst>
                <a:ext uri="{FF2B5EF4-FFF2-40B4-BE49-F238E27FC236}">
                  <a16:creationId xmlns:a16="http://schemas.microsoft.com/office/drawing/2014/main" id="{108A2993-550B-40B7-810D-DEC850F27FA6}"/>
                </a:ext>
              </a:extLst>
            </p:cNvPr>
            <p:cNvCxnSpPr/>
            <p:nvPr/>
          </p:nvCxnSpPr>
          <p:spPr bwMode="auto">
            <a:xfrm flipV="1">
              <a:off x="1069122" y="1727789"/>
              <a:ext cx="897698" cy="923767"/>
            </a:xfrm>
            <a:prstGeom prst="straightConnector1">
              <a:avLst/>
            </a:prstGeom>
            <a:solidFill>
              <a:schemeClr val="accent1"/>
            </a:solidFill>
            <a:ln w="190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文本框 11">
              <a:extLst>
                <a:ext uri="{FF2B5EF4-FFF2-40B4-BE49-F238E27FC236}">
                  <a16:creationId xmlns:a16="http://schemas.microsoft.com/office/drawing/2014/main" id="{3C97A8D2-F008-4C2B-AF74-B17439D1FA9A}"/>
                </a:ext>
              </a:extLst>
            </p:cNvPr>
            <p:cNvSpPr txBox="1"/>
            <p:nvPr/>
          </p:nvSpPr>
          <p:spPr>
            <a:xfrm>
              <a:off x="1907321" y="1511564"/>
              <a:ext cx="312906" cy="400110"/>
            </a:xfrm>
            <a:prstGeom prst="rect">
              <a:avLst/>
            </a:prstGeom>
            <a:noFill/>
          </p:spPr>
          <p:txBody>
            <a:bodyPr wrap="none" rtlCol="0">
              <a:spAutoFit/>
            </a:bodyPr>
            <a:lstStyle/>
            <a:p>
              <a:r>
                <a:rPr lang="en-US" altLang="zh-CN" sz="2000" dirty="0">
                  <a:solidFill>
                    <a:srgbClr val="FF0000"/>
                  </a:solidFill>
                </a:rPr>
                <a:t>0</a:t>
              </a:r>
              <a:endParaRPr lang="zh-CN" altLang="en-US" sz="2000" dirty="0">
                <a:solidFill>
                  <a:srgbClr val="FF0000"/>
                </a:solidFill>
              </a:endParaRPr>
            </a:p>
          </p:txBody>
        </p:sp>
      </p:grpSp>
      <p:graphicFrame>
        <p:nvGraphicFramePr>
          <p:cNvPr id="13" name="Object 14">
            <a:extLst>
              <a:ext uri="{FF2B5EF4-FFF2-40B4-BE49-F238E27FC236}">
                <a16:creationId xmlns:a16="http://schemas.microsoft.com/office/drawing/2014/main" id="{BFC7CBC4-7DEC-40CD-98A1-920A9FBDDF65}"/>
              </a:ext>
            </a:extLst>
          </p:cNvPr>
          <p:cNvGraphicFramePr>
            <a:graphicFrameLocks noChangeAspect="1"/>
          </p:cNvGraphicFramePr>
          <p:nvPr>
            <p:extLst>
              <p:ext uri="{D42A27DB-BD31-4B8C-83A1-F6EECF244321}">
                <p14:modId xmlns:p14="http://schemas.microsoft.com/office/powerpoint/2010/main" val="3239496541"/>
              </p:ext>
            </p:extLst>
          </p:nvPr>
        </p:nvGraphicFramePr>
        <p:xfrm>
          <a:off x="1703036" y="2912350"/>
          <a:ext cx="5610225" cy="1120775"/>
        </p:xfrm>
        <a:graphic>
          <a:graphicData uri="http://schemas.openxmlformats.org/presentationml/2006/ole">
            <mc:AlternateContent xmlns:mc="http://schemas.openxmlformats.org/markup-compatibility/2006">
              <mc:Choice xmlns:v="urn:schemas-microsoft-com:vml" Requires="v">
                <p:oleObj spid="_x0000_s44036" name="Equation" r:id="rId7" imgW="2412720" imgH="482400" progId="Equation.DSMT4">
                  <p:embed/>
                </p:oleObj>
              </mc:Choice>
              <mc:Fallback>
                <p:oleObj name="Equation" r:id="rId7" imgW="2412720" imgH="482400" progId="Equation.DSMT4">
                  <p:embed/>
                  <p:pic>
                    <p:nvPicPr>
                      <p:cNvPr id="13" name="Object 14">
                        <a:extLst>
                          <a:ext uri="{FF2B5EF4-FFF2-40B4-BE49-F238E27FC236}">
                            <a16:creationId xmlns:a16="http://schemas.microsoft.com/office/drawing/2014/main" id="{BFC7CBC4-7DEC-40CD-98A1-920A9FBDDF65}"/>
                          </a:ext>
                        </a:extLst>
                      </p:cNvPr>
                      <p:cNvPicPr>
                        <a:picLocks noChangeAspect="1" noChangeArrowheads="1"/>
                      </p:cNvPicPr>
                      <p:nvPr/>
                    </p:nvPicPr>
                    <p:blipFill>
                      <a:blip r:embed="rId8"/>
                      <a:srcRect/>
                      <a:stretch>
                        <a:fillRect/>
                      </a:stretch>
                    </p:blipFill>
                    <p:spPr bwMode="auto">
                      <a:xfrm>
                        <a:off x="1703036" y="2912350"/>
                        <a:ext cx="5610225" cy="1120775"/>
                      </a:xfrm>
                      <a:prstGeom prst="rect">
                        <a:avLst/>
                      </a:prstGeom>
                      <a:noFill/>
                      <a:ln>
                        <a:noFill/>
                      </a:ln>
                      <a:effectLst/>
                    </p:spPr>
                  </p:pic>
                </p:oleObj>
              </mc:Fallback>
            </mc:AlternateContent>
          </a:graphicData>
        </a:graphic>
      </p:graphicFrame>
      <p:sp>
        <p:nvSpPr>
          <p:cNvPr id="14" name="文本框 13">
            <a:extLst>
              <a:ext uri="{FF2B5EF4-FFF2-40B4-BE49-F238E27FC236}">
                <a16:creationId xmlns:a16="http://schemas.microsoft.com/office/drawing/2014/main" id="{D8F1EAEC-5C13-40CC-9915-624950FCF95D}"/>
              </a:ext>
            </a:extLst>
          </p:cNvPr>
          <p:cNvSpPr txBox="1"/>
          <p:nvPr/>
        </p:nvSpPr>
        <p:spPr>
          <a:xfrm>
            <a:off x="559473" y="663754"/>
            <a:ext cx="8201940" cy="954107"/>
          </a:xfrm>
          <a:prstGeom prst="rect">
            <a:avLst/>
          </a:prstGeom>
          <a:noFill/>
        </p:spPr>
        <p:txBody>
          <a:bodyPr wrap="square" rtlCol="0">
            <a:spAutoFit/>
          </a:bodyPr>
          <a:lstStyle/>
          <a:p>
            <a:pPr algn="l"/>
            <a:r>
              <a:rPr lang="zh-CN" altLang="en-US" dirty="0">
                <a:solidFill>
                  <a:srgbClr val="0000FF"/>
                </a:solidFill>
              </a:rPr>
              <a:t>接前页。对范德华方程 </a:t>
            </a:r>
            <a:r>
              <a:rPr lang="en-US" altLang="zh-CN" b="0" i="1" dirty="0">
                <a:solidFill>
                  <a:srgbClr val="000000"/>
                </a:solidFill>
              </a:rPr>
              <a:t>p </a:t>
            </a:r>
            <a:r>
              <a:rPr lang="en-US" altLang="zh-CN" b="0" dirty="0">
                <a:solidFill>
                  <a:srgbClr val="000000"/>
                </a:solidFill>
              </a:rPr>
              <a:t>= </a:t>
            </a:r>
            <a:r>
              <a:rPr lang="en-US" altLang="zh-CN" b="0" i="1" dirty="0">
                <a:solidFill>
                  <a:srgbClr val="000000"/>
                </a:solidFill>
              </a:rPr>
              <a:t>RT</a:t>
            </a:r>
            <a:r>
              <a:rPr lang="en-US" altLang="zh-CN" b="0" dirty="0">
                <a:solidFill>
                  <a:srgbClr val="000000"/>
                </a:solidFill>
              </a:rPr>
              <a:t>/(</a:t>
            </a:r>
            <a:r>
              <a:rPr lang="en-US" altLang="zh-CN" b="0" i="1" dirty="0" err="1">
                <a:solidFill>
                  <a:srgbClr val="000000"/>
                </a:solidFill>
              </a:rPr>
              <a:t>V</a:t>
            </a:r>
            <a:r>
              <a:rPr lang="en-US" altLang="zh-CN" b="0" baseline="-25000" dirty="0" err="1">
                <a:solidFill>
                  <a:srgbClr val="000000"/>
                </a:solidFill>
              </a:rPr>
              <a:t>m</a:t>
            </a:r>
            <a:r>
              <a:rPr lang="en-US" altLang="zh-CN" b="0" dirty="0">
                <a:solidFill>
                  <a:srgbClr val="000000"/>
                </a:solidFill>
                <a:cs typeface="Times New Roman" panose="02020603050405020304" pitchFamily="18" charset="0"/>
              </a:rPr>
              <a:t>−</a:t>
            </a:r>
            <a:r>
              <a:rPr lang="en-US" altLang="zh-CN" b="0" i="1" dirty="0">
                <a:solidFill>
                  <a:srgbClr val="000000"/>
                </a:solidFill>
              </a:rPr>
              <a:t>b</a:t>
            </a:r>
            <a:r>
              <a:rPr lang="en-US" altLang="zh-CN" b="0" dirty="0">
                <a:solidFill>
                  <a:srgbClr val="000000"/>
                </a:solidFill>
              </a:rPr>
              <a:t>) </a:t>
            </a:r>
            <a:r>
              <a:rPr lang="en-US" altLang="zh-CN" b="0" dirty="0">
                <a:solidFill>
                  <a:srgbClr val="000000"/>
                </a:solidFill>
                <a:cs typeface="Times New Roman" panose="02020603050405020304" pitchFamily="18" charset="0"/>
              </a:rPr>
              <a:t>− </a:t>
            </a:r>
            <a:r>
              <a:rPr lang="en-US" altLang="zh-CN" b="0" i="1" dirty="0">
                <a:solidFill>
                  <a:srgbClr val="000000"/>
                </a:solidFill>
              </a:rPr>
              <a:t>a</a:t>
            </a:r>
            <a:r>
              <a:rPr lang="en-US" altLang="zh-CN" b="0" dirty="0">
                <a:solidFill>
                  <a:srgbClr val="000000"/>
                </a:solidFill>
              </a:rPr>
              <a:t>/</a:t>
            </a:r>
            <a:r>
              <a:rPr lang="en-US" altLang="zh-CN" b="0" i="1" dirty="0">
                <a:solidFill>
                  <a:srgbClr val="000000"/>
                </a:solidFill>
              </a:rPr>
              <a:t>V</a:t>
            </a:r>
            <a:r>
              <a:rPr lang="en-US" altLang="zh-CN" b="0" baseline="-25000" dirty="0">
                <a:solidFill>
                  <a:srgbClr val="000000"/>
                </a:solidFill>
              </a:rPr>
              <a:t>m</a:t>
            </a:r>
            <a:r>
              <a:rPr lang="en-US" altLang="zh-CN" b="0" baseline="30000" dirty="0">
                <a:solidFill>
                  <a:srgbClr val="000000"/>
                </a:solidFill>
              </a:rPr>
              <a:t>2</a:t>
            </a:r>
            <a:r>
              <a:rPr lang="zh-CN" altLang="en-US" dirty="0">
                <a:solidFill>
                  <a:srgbClr val="0000FF"/>
                </a:solidFill>
              </a:rPr>
              <a:t>等号两边在压力不变的条件下关于温度求导：</a:t>
            </a:r>
          </a:p>
        </p:txBody>
      </p:sp>
      <p:sp>
        <p:nvSpPr>
          <p:cNvPr id="15" name="Rectangle 8">
            <a:extLst>
              <a:ext uri="{FF2B5EF4-FFF2-40B4-BE49-F238E27FC236}">
                <a16:creationId xmlns:a16="http://schemas.microsoft.com/office/drawing/2014/main" id="{E319E797-F850-448B-8505-8F198262261B}"/>
              </a:ext>
            </a:extLst>
          </p:cNvPr>
          <p:cNvSpPr>
            <a:spLocks noChangeArrowheads="1"/>
          </p:cNvSpPr>
          <p:nvPr/>
        </p:nvSpPr>
        <p:spPr bwMode="auto">
          <a:xfrm>
            <a:off x="46038" y="50800"/>
            <a:ext cx="87153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latin typeface="宋体" panose="02010600030101010101" pitchFamily="2" charset="-122"/>
              </a:rPr>
              <a:t>了解一下：</a:t>
            </a:r>
          </a:p>
        </p:txBody>
      </p:sp>
      <p:grpSp>
        <p:nvGrpSpPr>
          <p:cNvPr id="27" name="组合 26">
            <a:extLst>
              <a:ext uri="{FF2B5EF4-FFF2-40B4-BE49-F238E27FC236}">
                <a16:creationId xmlns:a16="http://schemas.microsoft.com/office/drawing/2014/main" id="{2E551D83-7672-4CF8-B470-790B8E8BF7D1}"/>
              </a:ext>
            </a:extLst>
          </p:cNvPr>
          <p:cNvGrpSpPr/>
          <p:nvPr/>
        </p:nvGrpSpPr>
        <p:grpSpPr>
          <a:xfrm>
            <a:off x="559473" y="5245936"/>
            <a:ext cx="8224517" cy="1160678"/>
            <a:chOff x="536895" y="5008867"/>
            <a:chExt cx="8224517" cy="1160678"/>
          </a:xfrm>
        </p:grpSpPr>
        <p:sp>
          <p:nvSpPr>
            <p:cNvPr id="22" name="文本框 21">
              <a:extLst>
                <a:ext uri="{FF2B5EF4-FFF2-40B4-BE49-F238E27FC236}">
                  <a16:creationId xmlns:a16="http://schemas.microsoft.com/office/drawing/2014/main" id="{0E825E61-D63C-433E-8410-82AE3E6236B3}"/>
                </a:ext>
              </a:extLst>
            </p:cNvPr>
            <p:cNvSpPr txBox="1"/>
            <p:nvPr/>
          </p:nvSpPr>
          <p:spPr>
            <a:xfrm>
              <a:off x="536895" y="5008867"/>
              <a:ext cx="8224517" cy="1076961"/>
            </a:xfrm>
            <a:prstGeom prst="rect">
              <a:avLst/>
            </a:prstGeom>
            <a:noFill/>
          </p:spPr>
          <p:txBody>
            <a:bodyPr wrap="square" rtlCol="0">
              <a:spAutoFit/>
            </a:bodyPr>
            <a:lstStyle/>
            <a:p>
              <a:pPr algn="l">
                <a:lnSpc>
                  <a:spcPct val="120000"/>
                </a:lnSpc>
              </a:pPr>
              <a:r>
                <a:rPr lang="zh-CN" altLang="en-US" dirty="0">
                  <a:solidFill>
                    <a:srgbClr val="0000FF"/>
                  </a:solidFill>
                </a:rPr>
                <a:t>对于理想气体                         ，而                      ，由上式立得                      。</a:t>
              </a:r>
            </a:p>
          </p:txBody>
        </p:sp>
        <p:graphicFrame>
          <p:nvGraphicFramePr>
            <p:cNvPr id="20" name="Object 14">
              <a:extLst>
                <a:ext uri="{FF2B5EF4-FFF2-40B4-BE49-F238E27FC236}">
                  <a16:creationId xmlns:a16="http://schemas.microsoft.com/office/drawing/2014/main" id="{588867CA-9EB6-4AE2-9DCC-7F26DDC6359A}"/>
                </a:ext>
              </a:extLst>
            </p:cNvPr>
            <p:cNvGraphicFramePr>
              <a:graphicFrameLocks noChangeAspect="1"/>
            </p:cNvGraphicFramePr>
            <p:nvPr>
              <p:extLst>
                <p:ext uri="{D42A27DB-BD31-4B8C-83A1-F6EECF244321}">
                  <p14:modId xmlns:p14="http://schemas.microsoft.com/office/powerpoint/2010/main" val="678367795"/>
                </p:ext>
              </p:extLst>
            </p:nvPr>
          </p:nvGraphicFramePr>
          <p:xfrm>
            <a:off x="2799469" y="5018774"/>
            <a:ext cx="2262187" cy="587375"/>
          </p:xfrm>
          <a:graphic>
            <a:graphicData uri="http://schemas.openxmlformats.org/presentationml/2006/ole">
              <mc:AlternateContent xmlns:mc="http://schemas.openxmlformats.org/markup-compatibility/2006">
                <mc:Choice xmlns:v="urn:schemas-microsoft-com:vml" Requires="v">
                  <p:oleObj spid="_x0000_s44037" name="Equation" r:id="rId9" imgW="977760" imgH="253800" progId="Equation.DSMT4">
                    <p:embed/>
                  </p:oleObj>
                </mc:Choice>
                <mc:Fallback>
                  <p:oleObj name="Equation" r:id="rId9" imgW="977760" imgH="253800" progId="Equation.DSMT4">
                    <p:embed/>
                    <p:pic>
                      <p:nvPicPr>
                        <p:cNvPr id="20" name="Object 14">
                          <a:extLst>
                            <a:ext uri="{FF2B5EF4-FFF2-40B4-BE49-F238E27FC236}">
                              <a16:creationId xmlns:a16="http://schemas.microsoft.com/office/drawing/2014/main" id="{588867CA-9EB6-4AE2-9DCC-7F26DDC6359A}"/>
                            </a:ext>
                          </a:extLst>
                        </p:cNvPr>
                        <p:cNvPicPr>
                          <a:picLocks noChangeAspect="1" noChangeArrowheads="1"/>
                        </p:cNvPicPr>
                        <p:nvPr/>
                      </p:nvPicPr>
                      <p:blipFill>
                        <a:blip r:embed="rId10"/>
                        <a:srcRect/>
                        <a:stretch>
                          <a:fillRect/>
                        </a:stretch>
                      </p:blipFill>
                      <p:spPr bwMode="auto">
                        <a:xfrm>
                          <a:off x="2799469" y="5018774"/>
                          <a:ext cx="2262187" cy="587375"/>
                        </a:xfrm>
                        <a:prstGeom prst="rect">
                          <a:avLst/>
                        </a:prstGeom>
                        <a:noFill/>
                        <a:ln>
                          <a:noFill/>
                        </a:ln>
                        <a:effectLst/>
                      </p:spPr>
                    </p:pic>
                  </p:oleObj>
                </mc:Fallback>
              </mc:AlternateContent>
            </a:graphicData>
          </a:graphic>
        </p:graphicFrame>
        <p:graphicFrame>
          <p:nvGraphicFramePr>
            <p:cNvPr id="24" name="Object 14">
              <a:extLst>
                <a:ext uri="{FF2B5EF4-FFF2-40B4-BE49-F238E27FC236}">
                  <a16:creationId xmlns:a16="http://schemas.microsoft.com/office/drawing/2014/main" id="{0166D08B-22DC-4C41-A59D-876F45AA094C}"/>
                </a:ext>
              </a:extLst>
            </p:cNvPr>
            <p:cNvGraphicFramePr>
              <a:graphicFrameLocks noChangeAspect="1"/>
            </p:cNvGraphicFramePr>
            <p:nvPr>
              <p:extLst>
                <p:ext uri="{D42A27DB-BD31-4B8C-83A1-F6EECF244321}">
                  <p14:modId xmlns:p14="http://schemas.microsoft.com/office/powerpoint/2010/main" val="710173067"/>
                </p:ext>
              </p:extLst>
            </p:nvPr>
          </p:nvGraphicFramePr>
          <p:xfrm>
            <a:off x="5741810" y="5025747"/>
            <a:ext cx="1968500" cy="587375"/>
          </p:xfrm>
          <a:graphic>
            <a:graphicData uri="http://schemas.openxmlformats.org/presentationml/2006/ole">
              <mc:AlternateContent xmlns:mc="http://schemas.openxmlformats.org/markup-compatibility/2006">
                <mc:Choice xmlns:v="urn:schemas-microsoft-com:vml" Requires="v">
                  <p:oleObj spid="_x0000_s44038" name="Equation" r:id="rId11" imgW="850680" imgH="253800" progId="Equation.DSMT4">
                    <p:embed/>
                  </p:oleObj>
                </mc:Choice>
                <mc:Fallback>
                  <p:oleObj name="Equation" r:id="rId11" imgW="850680" imgH="253800" progId="Equation.DSMT4">
                    <p:embed/>
                    <p:pic>
                      <p:nvPicPr>
                        <p:cNvPr id="24" name="Object 14">
                          <a:extLst>
                            <a:ext uri="{FF2B5EF4-FFF2-40B4-BE49-F238E27FC236}">
                              <a16:creationId xmlns:a16="http://schemas.microsoft.com/office/drawing/2014/main" id="{0166D08B-22DC-4C41-A59D-876F45AA094C}"/>
                            </a:ext>
                          </a:extLst>
                        </p:cNvPr>
                        <p:cNvPicPr>
                          <a:picLocks noChangeAspect="1" noChangeArrowheads="1"/>
                        </p:cNvPicPr>
                        <p:nvPr/>
                      </p:nvPicPr>
                      <p:blipFill>
                        <a:blip r:embed="rId12"/>
                        <a:srcRect/>
                        <a:stretch>
                          <a:fillRect/>
                        </a:stretch>
                      </p:blipFill>
                      <p:spPr bwMode="auto">
                        <a:xfrm>
                          <a:off x="5741810" y="5025747"/>
                          <a:ext cx="1968500" cy="587375"/>
                        </a:xfrm>
                        <a:prstGeom prst="rect">
                          <a:avLst/>
                        </a:prstGeom>
                        <a:noFill/>
                        <a:ln>
                          <a:noFill/>
                        </a:ln>
                        <a:effectLst/>
                      </p:spPr>
                    </p:pic>
                  </p:oleObj>
                </mc:Fallback>
              </mc:AlternateContent>
            </a:graphicData>
          </a:graphic>
        </p:graphicFrame>
        <p:graphicFrame>
          <p:nvGraphicFramePr>
            <p:cNvPr id="26" name="Object 14">
              <a:extLst>
                <a:ext uri="{FF2B5EF4-FFF2-40B4-BE49-F238E27FC236}">
                  <a16:creationId xmlns:a16="http://schemas.microsoft.com/office/drawing/2014/main" id="{7AA2A321-87F5-4FE2-895F-9EC9FEAD94AE}"/>
                </a:ext>
              </a:extLst>
            </p:cNvPr>
            <p:cNvGraphicFramePr>
              <a:graphicFrameLocks noChangeAspect="1"/>
            </p:cNvGraphicFramePr>
            <p:nvPr>
              <p:extLst>
                <p:ext uri="{D42A27DB-BD31-4B8C-83A1-F6EECF244321}">
                  <p14:modId xmlns:p14="http://schemas.microsoft.com/office/powerpoint/2010/main" val="2323117088"/>
                </p:ext>
              </p:extLst>
            </p:nvPr>
          </p:nvGraphicFramePr>
          <p:xfrm>
            <a:off x="2067982" y="5582170"/>
            <a:ext cx="1968500" cy="587375"/>
          </p:xfrm>
          <a:graphic>
            <a:graphicData uri="http://schemas.openxmlformats.org/presentationml/2006/ole">
              <mc:AlternateContent xmlns:mc="http://schemas.openxmlformats.org/markup-compatibility/2006">
                <mc:Choice xmlns:v="urn:schemas-microsoft-com:vml" Requires="v">
                  <p:oleObj spid="_x0000_s44039" name="Equation" r:id="rId13" imgW="850680" imgH="253800" progId="Equation.DSMT4">
                    <p:embed/>
                  </p:oleObj>
                </mc:Choice>
                <mc:Fallback>
                  <p:oleObj name="Equation" r:id="rId13" imgW="850680" imgH="253800" progId="Equation.DSMT4">
                    <p:embed/>
                    <p:pic>
                      <p:nvPicPr>
                        <p:cNvPr id="26" name="Object 14">
                          <a:extLst>
                            <a:ext uri="{FF2B5EF4-FFF2-40B4-BE49-F238E27FC236}">
                              <a16:creationId xmlns:a16="http://schemas.microsoft.com/office/drawing/2014/main" id="{7AA2A321-87F5-4FE2-895F-9EC9FEAD94AE}"/>
                            </a:ext>
                          </a:extLst>
                        </p:cNvPr>
                        <p:cNvPicPr>
                          <a:picLocks noChangeAspect="1" noChangeArrowheads="1"/>
                        </p:cNvPicPr>
                        <p:nvPr/>
                      </p:nvPicPr>
                      <p:blipFill>
                        <a:blip r:embed="rId14"/>
                        <a:srcRect/>
                        <a:stretch>
                          <a:fillRect/>
                        </a:stretch>
                      </p:blipFill>
                      <p:spPr bwMode="auto">
                        <a:xfrm>
                          <a:off x="2067982" y="5582170"/>
                          <a:ext cx="1968500" cy="587375"/>
                        </a:xfrm>
                        <a:prstGeom prst="rect">
                          <a:avLst/>
                        </a:prstGeom>
                        <a:noFill/>
                        <a:ln>
                          <a:noFill/>
                        </a:ln>
                        <a:effectLst/>
                      </p:spPr>
                    </p:pic>
                  </p:oleObj>
                </mc:Fallback>
              </mc:AlternateContent>
            </a:graphicData>
          </a:graphic>
        </p:graphicFrame>
      </p:grpSp>
    </p:spTree>
    <p:extLst>
      <p:ext uri="{BB962C8B-B14F-4D97-AF65-F5344CB8AC3E}">
        <p14:creationId xmlns:p14="http://schemas.microsoft.com/office/powerpoint/2010/main" val="2973386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8"/>
          <p:cNvSpPr>
            <a:spLocks noChangeArrowheads="1"/>
          </p:cNvSpPr>
          <p:nvPr/>
        </p:nvSpPr>
        <p:spPr bwMode="auto">
          <a:xfrm>
            <a:off x="46038" y="50800"/>
            <a:ext cx="8715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latin typeface="宋体" panose="02010600030101010101" pitchFamily="2" charset="-122"/>
              </a:rPr>
              <a:t>了解一下：</a:t>
            </a:r>
          </a:p>
        </p:txBody>
      </p:sp>
      <p:graphicFrame>
        <p:nvGraphicFramePr>
          <p:cNvPr id="53259" name="Object 7"/>
          <p:cNvGraphicFramePr>
            <a:graphicFrameLocks noChangeAspect="1"/>
          </p:cNvGraphicFramePr>
          <p:nvPr>
            <p:extLst>
              <p:ext uri="{D42A27DB-BD31-4B8C-83A1-F6EECF244321}">
                <p14:modId xmlns:p14="http://schemas.microsoft.com/office/powerpoint/2010/main" val="1725540694"/>
              </p:ext>
            </p:extLst>
          </p:nvPr>
        </p:nvGraphicFramePr>
        <p:xfrm>
          <a:off x="1703041" y="3035548"/>
          <a:ext cx="6004619" cy="1179546"/>
        </p:xfrm>
        <a:graphic>
          <a:graphicData uri="http://schemas.openxmlformats.org/presentationml/2006/ole">
            <mc:AlternateContent xmlns:mc="http://schemas.openxmlformats.org/markup-compatibility/2006">
              <mc:Choice xmlns:v="urn:schemas-microsoft-com:vml" Requires="v">
                <p:oleObj spid="_x0000_s45058" name="Equation" r:id="rId3" imgW="2590560" imgH="507960" progId="Equation.DSMT4">
                  <p:embed/>
                </p:oleObj>
              </mc:Choice>
              <mc:Fallback>
                <p:oleObj name="Equation" r:id="rId3" imgW="2590560" imgH="507960" progId="Equation.DSMT4">
                  <p:embed/>
                  <p:pic>
                    <p:nvPicPr>
                      <p:cNvPr id="53259" name="Object 7"/>
                      <p:cNvPicPr>
                        <a:picLocks noChangeAspect="1" noChangeArrowheads="1"/>
                      </p:cNvPicPr>
                      <p:nvPr/>
                    </p:nvPicPr>
                    <p:blipFill>
                      <a:blip r:embed="rId4"/>
                      <a:srcRect/>
                      <a:stretch>
                        <a:fillRect/>
                      </a:stretch>
                    </p:blipFill>
                    <p:spPr bwMode="auto">
                      <a:xfrm>
                        <a:off x="1703041" y="3035548"/>
                        <a:ext cx="6004619" cy="11795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组合 2">
            <a:extLst>
              <a:ext uri="{FF2B5EF4-FFF2-40B4-BE49-F238E27FC236}">
                <a16:creationId xmlns:a16="http://schemas.microsoft.com/office/drawing/2014/main" id="{FDCD3029-2FF8-4D70-9F3A-28BC82FCC22F}"/>
              </a:ext>
            </a:extLst>
          </p:cNvPr>
          <p:cNvGrpSpPr/>
          <p:nvPr/>
        </p:nvGrpSpPr>
        <p:grpSpPr>
          <a:xfrm>
            <a:off x="668616" y="4256158"/>
            <a:ext cx="7989962" cy="1643090"/>
            <a:chOff x="668616" y="4256158"/>
            <a:chExt cx="7989962" cy="1643090"/>
          </a:xfrm>
        </p:grpSpPr>
        <p:sp>
          <p:nvSpPr>
            <p:cNvPr id="2" name="Text Box 37">
              <a:extLst>
                <a:ext uri="{FF2B5EF4-FFF2-40B4-BE49-F238E27FC236}">
                  <a16:creationId xmlns:a16="http://schemas.microsoft.com/office/drawing/2014/main" id="{2B42A2DF-463F-4703-B605-212EB49E66B6}"/>
                </a:ext>
              </a:extLst>
            </p:cNvPr>
            <p:cNvSpPr txBox="1">
              <a:spLocks noChangeArrowheads="1"/>
            </p:cNvSpPr>
            <p:nvPr/>
          </p:nvSpPr>
          <p:spPr bwMode="auto">
            <a:xfrm>
              <a:off x="668616" y="4256158"/>
              <a:ext cx="7989962" cy="1594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20000"/>
                </a:lnSpc>
                <a:spcBef>
                  <a:spcPct val="0"/>
                </a:spcBef>
                <a:buClrTx/>
                <a:buSzTx/>
                <a:buNone/>
              </a:pPr>
              <a:r>
                <a:rPr lang="zh-CN" altLang="en-US" sz="2800" dirty="0">
                  <a:solidFill>
                    <a:srgbClr val="0000FF"/>
                  </a:solidFill>
                  <a:latin typeface="Times New Roman" pitchFamily="18" charset="0"/>
                </a:rPr>
                <a:t>固体或液体的</a:t>
              </a:r>
              <a:r>
                <a:rPr lang="en-US" altLang="zh-CN" sz="2800" b="0" dirty="0">
                  <a:solidFill>
                    <a:srgbClr val="000000"/>
                  </a:solidFill>
                  <a:latin typeface="Times New Roman" pitchFamily="18" charset="0"/>
                </a:rPr>
                <a:t>(</a:t>
              </a:r>
              <a:r>
                <a:rPr lang="en-US" altLang="zh-CN" sz="2800" b="0" dirty="0">
                  <a:solidFill>
                    <a:srgbClr val="000000"/>
                  </a:solidFill>
                  <a:latin typeface="Times New Roman" pitchFamily="18" charset="0"/>
                  <a:sym typeface="Symbol" panose="05050102010706020507" pitchFamily="18" charset="2"/>
                </a:rPr>
                <a:t></a:t>
              </a:r>
              <a:r>
                <a:rPr lang="en-US" altLang="zh-CN" sz="2800" b="0" baseline="30000" dirty="0">
                  <a:solidFill>
                    <a:srgbClr val="000000"/>
                  </a:solidFill>
                  <a:latin typeface="Times New Roman" pitchFamily="18" charset="0"/>
                  <a:sym typeface="Symbol" panose="05050102010706020507" pitchFamily="18" charset="2"/>
                </a:rPr>
                <a:t>2</a:t>
              </a:r>
              <a:r>
                <a:rPr lang="en-US" altLang="zh-CN" sz="2800" b="0" i="1" dirty="0">
                  <a:solidFill>
                    <a:srgbClr val="000000"/>
                  </a:solidFill>
                  <a:latin typeface="Times New Roman" pitchFamily="18" charset="0"/>
                  <a:sym typeface="Symbol" panose="05050102010706020507" pitchFamily="18" charset="2"/>
                </a:rPr>
                <a:t>V</a:t>
              </a:r>
              <a:r>
                <a:rPr lang="en-US" altLang="zh-CN" sz="2800" b="0" baseline="-25000" dirty="0">
                  <a:solidFill>
                    <a:srgbClr val="000000"/>
                  </a:solidFill>
                  <a:latin typeface="Times New Roman" pitchFamily="18" charset="0"/>
                  <a:sym typeface="Symbol" panose="05050102010706020507" pitchFamily="18" charset="2"/>
                </a:rPr>
                <a:t>m</a:t>
              </a:r>
              <a:r>
                <a:rPr lang="en-US" altLang="zh-CN" sz="2800" b="0" dirty="0">
                  <a:solidFill>
                    <a:srgbClr val="000000"/>
                  </a:solidFill>
                  <a:latin typeface="Times New Roman" pitchFamily="18" charset="0"/>
                  <a:sym typeface="Symbol" panose="05050102010706020507" pitchFamily="18" charset="2"/>
                </a:rPr>
                <a:t>/</a:t>
              </a:r>
              <a:r>
                <a:rPr lang="en-US" altLang="zh-CN" sz="2800" b="0" i="1" dirty="0">
                  <a:solidFill>
                    <a:srgbClr val="000000"/>
                  </a:solidFill>
                  <a:latin typeface="Times New Roman" pitchFamily="18" charset="0"/>
                  <a:sym typeface="Symbol" panose="05050102010706020507" pitchFamily="18" charset="2"/>
                </a:rPr>
                <a:t>T</a:t>
              </a:r>
              <a:r>
                <a:rPr lang="en-US" altLang="zh-CN" sz="2800" b="0" baseline="30000" dirty="0">
                  <a:solidFill>
                    <a:srgbClr val="000000"/>
                  </a:solidFill>
                  <a:latin typeface="Times New Roman" pitchFamily="18" charset="0"/>
                  <a:sym typeface="Symbol" panose="05050102010706020507" pitchFamily="18" charset="2"/>
                </a:rPr>
                <a:t>2</a:t>
              </a:r>
              <a:r>
                <a:rPr lang="en-US" altLang="zh-CN" sz="2800" b="0" dirty="0">
                  <a:solidFill>
                    <a:srgbClr val="000000"/>
                  </a:solidFill>
                  <a:latin typeface="Times New Roman" pitchFamily="18" charset="0"/>
                </a:rPr>
                <a:t>)</a:t>
              </a:r>
              <a:r>
                <a:rPr lang="en-US" altLang="zh-CN" sz="2800" b="0" i="1" baseline="-25000" dirty="0">
                  <a:solidFill>
                    <a:srgbClr val="000000"/>
                  </a:solidFill>
                  <a:latin typeface="Times New Roman" pitchFamily="18" charset="0"/>
                </a:rPr>
                <a:t>p</a:t>
              </a:r>
              <a:r>
                <a:rPr lang="zh-CN" altLang="en-US" sz="2800" dirty="0">
                  <a:solidFill>
                    <a:srgbClr val="0000FF"/>
                  </a:solidFill>
                  <a:latin typeface="Times New Roman" pitchFamily="18" charset="0"/>
                </a:rPr>
                <a:t>很小，当压力不太高时，积分项可忽略，因此，                                ，同理可得：                                 。</a:t>
              </a:r>
            </a:p>
          </p:txBody>
        </p:sp>
        <p:graphicFrame>
          <p:nvGraphicFramePr>
            <p:cNvPr id="53261" name="对象 25"/>
            <p:cNvGraphicFramePr>
              <a:graphicFrameLocks noChangeAspect="1"/>
            </p:cNvGraphicFramePr>
            <p:nvPr>
              <p:extLst>
                <p:ext uri="{D42A27DB-BD31-4B8C-83A1-F6EECF244321}">
                  <p14:modId xmlns:p14="http://schemas.microsoft.com/office/powerpoint/2010/main" val="4000097249"/>
                </p:ext>
              </p:extLst>
            </p:nvPr>
          </p:nvGraphicFramePr>
          <p:xfrm>
            <a:off x="4193413" y="4803081"/>
            <a:ext cx="2942634" cy="572427"/>
          </p:xfrm>
          <a:graphic>
            <a:graphicData uri="http://schemas.openxmlformats.org/presentationml/2006/ole">
              <mc:AlternateContent xmlns:mc="http://schemas.openxmlformats.org/markup-compatibility/2006">
                <mc:Choice xmlns:v="urn:schemas-microsoft-com:vml" Requires="v">
                  <p:oleObj spid="_x0000_s45059" name="Equation" r:id="rId5" imgW="1307880" imgH="253800" progId="Equation.DSMT4">
                    <p:embed/>
                  </p:oleObj>
                </mc:Choice>
                <mc:Fallback>
                  <p:oleObj name="Equation" r:id="rId5" imgW="1307880" imgH="253800" progId="Equation.DSMT4">
                    <p:embed/>
                    <p:pic>
                      <p:nvPicPr>
                        <p:cNvPr id="53261" name="对象 25"/>
                        <p:cNvPicPr>
                          <a:picLocks noChangeAspect="1" noChangeArrowheads="1"/>
                        </p:cNvPicPr>
                        <p:nvPr/>
                      </p:nvPicPr>
                      <p:blipFill>
                        <a:blip r:embed="rId6"/>
                        <a:srcRect/>
                        <a:stretch>
                          <a:fillRect/>
                        </a:stretch>
                      </p:blipFill>
                      <p:spPr bwMode="auto">
                        <a:xfrm>
                          <a:off x="4193413" y="4803081"/>
                          <a:ext cx="2942634" cy="572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3" name="Object 7"/>
            <p:cNvGraphicFramePr>
              <a:graphicFrameLocks noChangeAspect="1"/>
            </p:cNvGraphicFramePr>
            <p:nvPr>
              <p:extLst>
                <p:ext uri="{D42A27DB-BD31-4B8C-83A1-F6EECF244321}">
                  <p14:modId xmlns:p14="http://schemas.microsoft.com/office/powerpoint/2010/main" val="3751316913"/>
                </p:ext>
              </p:extLst>
            </p:nvPr>
          </p:nvGraphicFramePr>
          <p:xfrm>
            <a:off x="1699258" y="5332489"/>
            <a:ext cx="3056960" cy="566759"/>
          </p:xfrm>
          <a:graphic>
            <a:graphicData uri="http://schemas.openxmlformats.org/presentationml/2006/ole">
              <mc:AlternateContent xmlns:mc="http://schemas.openxmlformats.org/markup-compatibility/2006">
                <mc:Choice xmlns:v="urn:schemas-microsoft-com:vml" Requires="v">
                  <p:oleObj spid="_x0000_s45060" name="Equation" r:id="rId7" imgW="1371600" imgH="253800" progId="Equation.DSMT4">
                    <p:embed/>
                  </p:oleObj>
                </mc:Choice>
                <mc:Fallback>
                  <p:oleObj name="Equation" r:id="rId7" imgW="1371600" imgH="253800" progId="Equation.DSMT4">
                    <p:embed/>
                    <p:pic>
                      <p:nvPicPr>
                        <p:cNvPr id="53263" name="Object 7"/>
                        <p:cNvPicPr>
                          <a:picLocks noChangeAspect="1" noChangeArrowheads="1"/>
                        </p:cNvPicPr>
                        <p:nvPr/>
                      </p:nvPicPr>
                      <p:blipFill>
                        <a:blip r:embed="rId8"/>
                        <a:srcRect/>
                        <a:stretch>
                          <a:fillRect/>
                        </a:stretch>
                      </p:blipFill>
                      <p:spPr bwMode="auto">
                        <a:xfrm>
                          <a:off x="1699258" y="5332489"/>
                          <a:ext cx="3056960" cy="5667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9" name="Object 14">
            <a:extLst>
              <a:ext uri="{FF2B5EF4-FFF2-40B4-BE49-F238E27FC236}">
                <a16:creationId xmlns:a16="http://schemas.microsoft.com/office/drawing/2014/main" id="{58B0528E-0269-4C1F-85C4-6CEB42C425A0}"/>
              </a:ext>
            </a:extLst>
          </p:cNvPr>
          <p:cNvGraphicFramePr>
            <a:graphicFrameLocks noChangeAspect="1"/>
          </p:cNvGraphicFramePr>
          <p:nvPr>
            <p:extLst>
              <p:ext uri="{D42A27DB-BD31-4B8C-83A1-F6EECF244321}">
                <p14:modId xmlns:p14="http://schemas.microsoft.com/office/powerpoint/2010/main" val="1141289852"/>
              </p:ext>
            </p:extLst>
          </p:nvPr>
        </p:nvGraphicFramePr>
        <p:xfrm>
          <a:off x="1104290" y="1244863"/>
          <a:ext cx="6817947" cy="1771124"/>
        </p:xfrm>
        <a:graphic>
          <a:graphicData uri="http://schemas.openxmlformats.org/presentationml/2006/ole">
            <mc:AlternateContent xmlns:mc="http://schemas.openxmlformats.org/markup-compatibility/2006">
              <mc:Choice xmlns:v="urn:schemas-microsoft-com:vml" Requires="v">
                <p:oleObj spid="_x0000_s45061" name="Equation" r:id="rId9" imgW="2920680" imgH="761760" progId="Equation.DSMT4">
                  <p:embed/>
                </p:oleObj>
              </mc:Choice>
              <mc:Fallback>
                <p:oleObj name="Equation" r:id="rId9" imgW="2920680" imgH="761760" progId="Equation.DSMT4">
                  <p:embed/>
                  <p:pic>
                    <p:nvPicPr>
                      <p:cNvPr id="29" name="Object 14">
                        <a:extLst>
                          <a:ext uri="{FF2B5EF4-FFF2-40B4-BE49-F238E27FC236}">
                            <a16:creationId xmlns:a16="http://schemas.microsoft.com/office/drawing/2014/main" id="{58B0528E-0269-4C1F-85C4-6CEB42C425A0}"/>
                          </a:ext>
                        </a:extLst>
                      </p:cNvPr>
                      <p:cNvPicPr>
                        <a:picLocks noChangeAspect="1" noChangeArrowheads="1"/>
                      </p:cNvPicPr>
                      <p:nvPr/>
                    </p:nvPicPr>
                    <p:blipFill>
                      <a:blip r:embed="rId10"/>
                      <a:srcRect/>
                      <a:stretch>
                        <a:fillRect/>
                      </a:stretch>
                    </p:blipFill>
                    <p:spPr bwMode="auto">
                      <a:xfrm>
                        <a:off x="1104290" y="1244863"/>
                        <a:ext cx="6817947" cy="1771124"/>
                      </a:xfrm>
                      <a:prstGeom prst="rect">
                        <a:avLst/>
                      </a:prstGeom>
                      <a:noFill/>
                      <a:ln>
                        <a:noFill/>
                      </a:ln>
                      <a:effectLst/>
                    </p:spPr>
                  </p:pic>
                </p:oleObj>
              </mc:Fallback>
            </mc:AlternateContent>
          </a:graphicData>
        </a:graphic>
      </p:graphicFrame>
      <p:sp>
        <p:nvSpPr>
          <p:cNvPr id="30" name="文本框 29">
            <a:extLst>
              <a:ext uri="{FF2B5EF4-FFF2-40B4-BE49-F238E27FC236}">
                <a16:creationId xmlns:a16="http://schemas.microsoft.com/office/drawing/2014/main" id="{947E160D-1B36-4E77-AFC8-24332507827D}"/>
              </a:ext>
            </a:extLst>
          </p:cNvPr>
          <p:cNvSpPr txBox="1"/>
          <p:nvPr/>
        </p:nvSpPr>
        <p:spPr>
          <a:xfrm>
            <a:off x="571500" y="596996"/>
            <a:ext cx="8189912" cy="523220"/>
          </a:xfrm>
          <a:prstGeom prst="rect">
            <a:avLst/>
          </a:prstGeom>
          <a:noFill/>
        </p:spPr>
        <p:txBody>
          <a:bodyPr wrap="square" rtlCol="0">
            <a:spAutoFit/>
          </a:bodyPr>
          <a:lstStyle/>
          <a:p>
            <a:pPr algn="l"/>
            <a:r>
              <a:rPr lang="zh-CN" altLang="en-US" dirty="0">
                <a:solidFill>
                  <a:srgbClr val="0000FF"/>
                </a:solidFill>
                <a:latin typeface="黑体" panose="02010609060101010101" pitchFamily="49" charset="-122"/>
                <a:ea typeface="黑体" panose="02010609060101010101" pitchFamily="49" charset="-122"/>
              </a:rPr>
              <a:t>固体或液体的摩尔定压热容和摩尔定容热容</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423C6FDC-A094-4086-8B27-A64B4FCEBE61}"/>
              </a:ext>
            </a:extLst>
          </p:cNvPr>
          <p:cNvGrpSpPr/>
          <p:nvPr/>
        </p:nvGrpSpPr>
        <p:grpSpPr>
          <a:xfrm>
            <a:off x="493058" y="457200"/>
            <a:ext cx="8346141" cy="2044700"/>
            <a:chOff x="493058" y="457200"/>
            <a:chExt cx="8346141" cy="2044700"/>
          </a:xfrm>
        </p:grpSpPr>
        <p:sp>
          <p:nvSpPr>
            <p:cNvPr id="54274" name="Text Box 3"/>
            <p:cNvSpPr txBox="1">
              <a:spLocks noChangeArrowheads="1"/>
            </p:cNvSpPr>
            <p:nvPr/>
          </p:nvSpPr>
          <p:spPr bwMode="auto">
            <a:xfrm>
              <a:off x="493058" y="457200"/>
              <a:ext cx="8346141"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50000"/>
                </a:spcBef>
                <a:buClrTx/>
                <a:buSzTx/>
                <a:buFontTx/>
                <a:buNone/>
              </a:pPr>
              <a:r>
                <a:rPr kumimoji="1" lang="zh-CN" altLang="en-US" sz="2800" dirty="0">
                  <a:solidFill>
                    <a:srgbClr val="0000FF"/>
                  </a:solidFill>
                  <a:latin typeface="Times New Roman" pitchFamily="18" charset="0"/>
                </a:rPr>
                <a:t>例：将</a:t>
              </a:r>
              <a:r>
                <a:rPr kumimoji="1" lang="en-US" altLang="zh-CN" sz="2800" b="0" dirty="0">
                  <a:solidFill>
                    <a:srgbClr val="000000"/>
                  </a:solidFill>
                  <a:latin typeface="Times New Roman" pitchFamily="18" charset="0"/>
                </a:rPr>
                <a:t>450</a:t>
              </a:r>
              <a:r>
                <a:rPr kumimoji="1" lang="en-US" altLang="zh-CN" sz="2800" b="0" dirty="0">
                  <a:solidFill>
                    <a:srgbClr val="000000"/>
                  </a:solidFill>
                  <a:latin typeface="宋体" pitchFamily="2" charset="-122"/>
                </a:rPr>
                <a:t>℃</a:t>
              </a:r>
              <a:r>
                <a:rPr kumimoji="1" lang="zh-CN" altLang="en-US" sz="2800" dirty="0">
                  <a:solidFill>
                    <a:srgbClr val="0000FF"/>
                  </a:solidFill>
                  <a:latin typeface="Times New Roman" pitchFamily="18" charset="0"/>
                </a:rPr>
                <a:t>、物质的量之比为</a:t>
              </a:r>
              <a:r>
                <a:rPr kumimoji="1" lang="en-US" altLang="zh-CN" sz="2800" b="0" dirty="0">
                  <a:solidFill>
                    <a:srgbClr val="000000"/>
                  </a:solidFill>
                  <a:latin typeface="Times New Roman" pitchFamily="18" charset="0"/>
                </a:rPr>
                <a:t>1</a:t>
              </a:r>
              <a:r>
                <a:rPr kumimoji="1" lang="en-US" altLang="zh-CN" sz="2800" b="0" dirty="0">
                  <a:solidFill>
                    <a:srgbClr val="000000"/>
                  </a:solidFill>
                  <a:latin typeface="宋体" pitchFamily="2" charset="-122"/>
                </a:rPr>
                <a:t>∶</a:t>
              </a:r>
              <a:r>
                <a:rPr kumimoji="1" lang="en-US" altLang="zh-CN" sz="2800" b="0" dirty="0">
                  <a:solidFill>
                    <a:srgbClr val="000000"/>
                  </a:solidFill>
                  <a:latin typeface="Times New Roman" pitchFamily="18" charset="0"/>
                </a:rPr>
                <a:t>3</a:t>
              </a:r>
              <a:r>
                <a:rPr kumimoji="1" lang="zh-CN" altLang="en-US" sz="2800" dirty="0">
                  <a:solidFill>
                    <a:srgbClr val="0000FF"/>
                  </a:solidFill>
                  <a:latin typeface="Times New Roman" pitchFamily="18" charset="0"/>
                </a:rPr>
                <a:t>的</a:t>
              </a:r>
              <a:r>
                <a:rPr kumimoji="1" lang="en-US" altLang="zh-CN" sz="2800" dirty="0">
                  <a:solidFill>
                    <a:srgbClr val="0000FF"/>
                  </a:solidFill>
                  <a:latin typeface="Times New Roman" pitchFamily="18" charset="0"/>
                </a:rPr>
                <a:t>N</a:t>
              </a:r>
              <a:r>
                <a:rPr kumimoji="1" lang="en-US" altLang="zh-CN" sz="2800" baseline="-30000" dirty="0">
                  <a:solidFill>
                    <a:srgbClr val="0000FF"/>
                  </a:solidFill>
                  <a:latin typeface="Times New Roman" pitchFamily="18" charset="0"/>
                </a:rPr>
                <a:t>2</a:t>
              </a:r>
              <a:r>
                <a:rPr kumimoji="1" lang="zh-CN" altLang="en-US" sz="2800" dirty="0">
                  <a:solidFill>
                    <a:srgbClr val="0000FF"/>
                  </a:solidFill>
                  <a:latin typeface="Times New Roman" pitchFamily="18" charset="0"/>
                </a:rPr>
                <a:t>和</a:t>
              </a:r>
              <a:r>
                <a:rPr kumimoji="1" lang="en-US" altLang="zh-CN" sz="2800" dirty="0">
                  <a:solidFill>
                    <a:srgbClr val="0000FF"/>
                  </a:solidFill>
                  <a:latin typeface="Times New Roman" pitchFamily="18" charset="0"/>
                </a:rPr>
                <a:t>H</a:t>
              </a:r>
              <a:r>
                <a:rPr kumimoji="1" lang="en-US" altLang="zh-CN" sz="2800" baseline="-30000" dirty="0">
                  <a:solidFill>
                    <a:srgbClr val="0000FF"/>
                  </a:solidFill>
                  <a:latin typeface="Times New Roman" pitchFamily="18" charset="0"/>
                </a:rPr>
                <a:t>2</a:t>
              </a:r>
              <a:r>
                <a:rPr kumimoji="1" lang="zh-CN" altLang="en-US" sz="2800" dirty="0">
                  <a:solidFill>
                    <a:srgbClr val="0000FF"/>
                  </a:solidFill>
                  <a:latin typeface="Times New Roman" pitchFamily="18" charset="0"/>
                </a:rPr>
                <a:t>混合气体，从</a:t>
              </a:r>
              <a:r>
                <a:rPr kumimoji="1" lang="en-US" altLang="zh-CN" sz="2800" b="0" dirty="0">
                  <a:solidFill>
                    <a:srgbClr val="000000"/>
                  </a:solidFill>
                  <a:latin typeface="Times New Roman" pitchFamily="18" charset="0"/>
                </a:rPr>
                <a:t>20MPa</a:t>
              </a:r>
              <a:r>
                <a:rPr kumimoji="1" lang="zh-CN" altLang="en-US" sz="2800" dirty="0">
                  <a:solidFill>
                    <a:srgbClr val="0000FF"/>
                  </a:solidFill>
                  <a:latin typeface="Times New Roman" pitchFamily="18" charset="0"/>
                </a:rPr>
                <a:t>恒温压缩至</a:t>
              </a:r>
              <a:r>
                <a:rPr kumimoji="1" lang="en-US" altLang="zh-CN" sz="2800" b="0" dirty="0">
                  <a:solidFill>
                    <a:srgbClr val="000000"/>
                  </a:solidFill>
                  <a:latin typeface="Times New Roman" pitchFamily="18" charset="0"/>
                </a:rPr>
                <a:t>100MPa</a:t>
              </a:r>
              <a:r>
                <a:rPr kumimoji="1" lang="zh-CN" altLang="en-US" sz="2800" dirty="0">
                  <a:solidFill>
                    <a:srgbClr val="0000FF"/>
                  </a:solidFill>
                  <a:latin typeface="Times New Roman" pitchFamily="18" charset="0"/>
                </a:rPr>
                <a:t>，试计算该过程的</a:t>
              </a:r>
              <a:r>
                <a:rPr kumimoji="1" lang="en-US" altLang="zh-CN" sz="2800" b="0" dirty="0" err="1">
                  <a:solidFill>
                    <a:srgbClr val="000000"/>
                  </a:solidFill>
                  <a:latin typeface="Symbol" pitchFamily="18" charset="2"/>
                </a:rPr>
                <a:t>D</a:t>
              </a:r>
              <a:r>
                <a:rPr kumimoji="1" lang="en-US" altLang="zh-CN" sz="2800" b="0" i="1" dirty="0" err="1">
                  <a:solidFill>
                    <a:srgbClr val="000000"/>
                  </a:solidFill>
                  <a:latin typeface="Times New Roman" pitchFamily="18" charset="0"/>
                </a:rPr>
                <a:t>S</a:t>
              </a:r>
              <a:r>
                <a:rPr kumimoji="1" lang="en-US" altLang="zh-CN" sz="2800" b="0" baseline="-25000" dirty="0" err="1">
                  <a:solidFill>
                    <a:srgbClr val="000000"/>
                  </a:solidFill>
                  <a:latin typeface="Times New Roman" pitchFamily="18" charset="0"/>
                </a:rPr>
                <a:t>m</a:t>
              </a:r>
              <a:r>
                <a:rPr kumimoji="1" lang="zh-CN" altLang="en-US" sz="2800" dirty="0">
                  <a:solidFill>
                    <a:srgbClr val="0000FF"/>
                  </a:solidFill>
                  <a:latin typeface="Times New Roman" pitchFamily="18" charset="0"/>
                </a:rPr>
                <a:t>。已知该混合气体在此温度和压力范围的状态方程为：</a:t>
              </a:r>
            </a:p>
          </p:txBody>
        </p:sp>
        <p:graphicFrame>
          <p:nvGraphicFramePr>
            <p:cNvPr id="54275" name="Object 4"/>
            <p:cNvGraphicFramePr>
              <a:graphicFrameLocks noChangeAspect="1"/>
            </p:cNvGraphicFramePr>
            <p:nvPr>
              <p:extLst>
                <p:ext uri="{D42A27DB-BD31-4B8C-83A1-F6EECF244321}">
                  <p14:modId xmlns:p14="http://schemas.microsoft.com/office/powerpoint/2010/main" val="1903664256"/>
                </p:ext>
              </p:extLst>
            </p:nvPr>
          </p:nvGraphicFramePr>
          <p:xfrm>
            <a:off x="1627188" y="1665288"/>
            <a:ext cx="6935787" cy="836612"/>
          </p:xfrm>
          <a:graphic>
            <a:graphicData uri="http://schemas.openxmlformats.org/presentationml/2006/ole">
              <mc:AlternateContent xmlns:mc="http://schemas.openxmlformats.org/markup-compatibility/2006">
                <mc:Choice xmlns:v="urn:schemas-microsoft-com:vml" Requires="v">
                  <p:oleObj spid="_x0000_s46082" name="Equation" r:id="rId3" imgW="3263760" imgH="393480" progId="Equation.DSMT4">
                    <p:embed/>
                  </p:oleObj>
                </mc:Choice>
                <mc:Fallback>
                  <p:oleObj name="Equation" r:id="rId3" imgW="3263760" imgH="393480" progId="Equation.DSMT4">
                    <p:embed/>
                    <p:pic>
                      <p:nvPicPr>
                        <p:cNvPr id="54275" name="Object 4"/>
                        <p:cNvPicPr>
                          <a:picLocks noChangeAspect="1" noChangeArrowheads="1"/>
                        </p:cNvPicPr>
                        <p:nvPr/>
                      </p:nvPicPr>
                      <p:blipFill>
                        <a:blip r:embed="rId4"/>
                        <a:srcRect/>
                        <a:stretch>
                          <a:fillRect/>
                        </a:stretch>
                      </p:blipFill>
                      <p:spPr bwMode="auto">
                        <a:xfrm>
                          <a:off x="1627188" y="1665288"/>
                          <a:ext cx="6935787"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65893" name="Text Box 5"/>
          <p:cNvSpPr txBox="1">
            <a:spLocks noChangeArrowheads="1"/>
          </p:cNvSpPr>
          <p:nvPr/>
        </p:nvSpPr>
        <p:spPr bwMode="auto">
          <a:xfrm>
            <a:off x="228600" y="2395538"/>
            <a:ext cx="1447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宋体" pitchFamily="2" charset="-122"/>
              </a:rPr>
              <a:t>解：</a:t>
            </a:r>
            <a:endParaRPr kumimoji="1" lang="zh-CN" altLang="en-US" sz="2400">
              <a:latin typeface="Times New Roman" pitchFamily="18" charset="0"/>
            </a:endParaRPr>
          </a:p>
        </p:txBody>
      </p:sp>
      <p:sp>
        <p:nvSpPr>
          <p:cNvPr id="165894" name="Rectangle 6"/>
          <p:cNvSpPr>
            <a:spLocks noChangeArrowheads="1"/>
          </p:cNvSpPr>
          <p:nvPr/>
        </p:nvSpPr>
        <p:spPr bwMode="auto">
          <a:xfrm>
            <a:off x="1143000" y="2457450"/>
            <a:ext cx="239841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400" dirty="0">
                <a:solidFill>
                  <a:srgbClr val="000000"/>
                </a:solidFill>
                <a:latin typeface="Times New Roman" pitchFamily="18" charset="0"/>
              </a:rPr>
              <a:t>N</a:t>
            </a:r>
            <a:r>
              <a:rPr kumimoji="1" lang="en-US" altLang="zh-CN" sz="2400" baseline="-30000" dirty="0">
                <a:solidFill>
                  <a:srgbClr val="000000"/>
                </a:solidFill>
                <a:latin typeface="Times New Roman" pitchFamily="18" charset="0"/>
              </a:rPr>
              <a:t>2</a:t>
            </a:r>
            <a:r>
              <a:rPr kumimoji="1" lang="zh-CN" altLang="en-US" sz="2400" dirty="0">
                <a:solidFill>
                  <a:srgbClr val="000000"/>
                </a:solidFill>
                <a:latin typeface="Times New Roman" pitchFamily="18" charset="0"/>
              </a:rPr>
              <a:t>和</a:t>
            </a:r>
            <a:r>
              <a:rPr kumimoji="1" lang="en-US" altLang="zh-CN" sz="2400" dirty="0">
                <a:solidFill>
                  <a:srgbClr val="000000"/>
                </a:solidFill>
                <a:latin typeface="Times New Roman" pitchFamily="18" charset="0"/>
              </a:rPr>
              <a:t>H</a:t>
            </a:r>
            <a:r>
              <a:rPr kumimoji="1" lang="en-US" altLang="zh-CN" sz="2400" baseline="-30000" dirty="0">
                <a:solidFill>
                  <a:srgbClr val="000000"/>
                </a:solidFill>
                <a:latin typeface="Times New Roman" pitchFamily="18" charset="0"/>
              </a:rPr>
              <a:t>2</a:t>
            </a:r>
            <a:r>
              <a:rPr kumimoji="1" lang="zh-CN" altLang="en-US" sz="2400" dirty="0">
                <a:solidFill>
                  <a:srgbClr val="000000"/>
                </a:solidFill>
                <a:latin typeface="Times New Roman" pitchFamily="18" charset="0"/>
              </a:rPr>
              <a:t>混合气体</a:t>
            </a:r>
          </a:p>
          <a:p>
            <a:pPr eaLnBrk="1" hangingPunct="1">
              <a:spcBef>
                <a:spcPct val="0"/>
              </a:spcBef>
              <a:buClrTx/>
              <a:buSzTx/>
              <a:buFontTx/>
              <a:buNone/>
            </a:pPr>
            <a:r>
              <a:rPr kumimoji="1" lang="en-US" altLang="zh-CN" sz="2400" b="0" dirty="0">
                <a:solidFill>
                  <a:srgbClr val="000000"/>
                </a:solidFill>
                <a:latin typeface="Times New Roman" pitchFamily="18" charset="0"/>
              </a:rPr>
              <a:t>450</a:t>
            </a:r>
            <a:r>
              <a:rPr kumimoji="1" lang="en-US" altLang="zh-CN" sz="2400" b="0" dirty="0">
                <a:solidFill>
                  <a:srgbClr val="000000"/>
                </a:solidFill>
                <a:latin typeface="宋体" pitchFamily="2" charset="-122"/>
              </a:rPr>
              <a:t>℃, </a:t>
            </a:r>
            <a:r>
              <a:rPr kumimoji="1" lang="en-US" altLang="zh-CN" sz="2400" b="0" dirty="0">
                <a:solidFill>
                  <a:srgbClr val="000000"/>
                </a:solidFill>
                <a:latin typeface="Times New Roman" pitchFamily="18" charset="0"/>
              </a:rPr>
              <a:t>20 MPa</a:t>
            </a:r>
          </a:p>
        </p:txBody>
      </p:sp>
      <p:sp>
        <p:nvSpPr>
          <p:cNvPr id="165895" name="Rectangle 7"/>
          <p:cNvSpPr>
            <a:spLocks noChangeArrowheads="1"/>
          </p:cNvSpPr>
          <p:nvPr/>
        </p:nvSpPr>
        <p:spPr bwMode="auto">
          <a:xfrm>
            <a:off x="5715000" y="2457450"/>
            <a:ext cx="239841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400" dirty="0">
                <a:solidFill>
                  <a:srgbClr val="000000"/>
                </a:solidFill>
                <a:latin typeface="Times New Roman" pitchFamily="18" charset="0"/>
              </a:rPr>
              <a:t>N</a:t>
            </a:r>
            <a:r>
              <a:rPr kumimoji="1" lang="en-US" altLang="zh-CN" sz="2400" baseline="-30000" dirty="0">
                <a:solidFill>
                  <a:srgbClr val="000000"/>
                </a:solidFill>
                <a:latin typeface="Times New Roman" pitchFamily="18" charset="0"/>
              </a:rPr>
              <a:t>2</a:t>
            </a:r>
            <a:r>
              <a:rPr kumimoji="1" lang="zh-CN" altLang="en-US" sz="2400" dirty="0">
                <a:solidFill>
                  <a:srgbClr val="000000"/>
                </a:solidFill>
                <a:latin typeface="Times New Roman" pitchFamily="18" charset="0"/>
              </a:rPr>
              <a:t>和</a:t>
            </a:r>
            <a:r>
              <a:rPr kumimoji="1" lang="en-US" altLang="zh-CN" sz="2400" dirty="0">
                <a:solidFill>
                  <a:srgbClr val="000000"/>
                </a:solidFill>
                <a:latin typeface="Times New Roman" pitchFamily="18" charset="0"/>
              </a:rPr>
              <a:t>H</a:t>
            </a:r>
            <a:r>
              <a:rPr kumimoji="1" lang="en-US" altLang="zh-CN" sz="2400" baseline="-30000" dirty="0">
                <a:solidFill>
                  <a:srgbClr val="000000"/>
                </a:solidFill>
                <a:latin typeface="Times New Roman" pitchFamily="18" charset="0"/>
              </a:rPr>
              <a:t>2</a:t>
            </a:r>
            <a:r>
              <a:rPr kumimoji="1" lang="zh-CN" altLang="en-US" sz="2400" dirty="0">
                <a:solidFill>
                  <a:srgbClr val="000000"/>
                </a:solidFill>
                <a:latin typeface="Times New Roman" pitchFamily="18" charset="0"/>
              </a:rPr>
              <a:t>混合气体</a:t>
            </a:r>
          </a:p>
          <a:p>
            <a:pPr eaLnBrk="1" hangingPunct="1">
              <a:spcBef>
                <a:spcPct val="0"/>
              </a:spcBef>
              <a:buClrTx/>
              <a:buSzTx/>
              <a:buFontTx/>
              <a:buNone/>
            </a:pPr>
            <a:r>
              <a:rPr kumimoji="1" lang="en-US" altLang="zh-CN" sz="2400" b="0" dirty="0">
                <a:solidFill>
                  <a:srgbClr val="000000"/>
                </a:solidFill>
                <a:latin typeface="Times New Roman" pitchFamily="18" charset="0"/>
              </a:rPr>
              <a:t>450</a:t>
            </a:r>
            <a:r>
              <a:rPr kumimoji="1" lang="en-US" altLang="zh-CN" sz="2400" b="0" dirty="0">
                <a:solidFill>
                  <a:srgbClr val="000000"/>
                </a:solidFill>
                <a:latin typeface="宋体" pitchFamily="2" charset="-122"/>
              </a:rPr>
              <a:t>℃, </a:t>
            </a:r>
            <a:r>
              <a:rPr kumimoji="1" lang="en-US" altLang="zh-CN" sz="2400" b="0" dirty="0">
                <a:solidFill>
                  <a:srgbClr val="000000"/>
                </a:solidFill>
                <a:latin typeface="Times New Roman" pitchFamily="18" charset="0"/>
              </a:rPr>
              <a:t>100 MPa</a:t>
            </a:r>
          </a:p>
        </p:txBody>
      </p:sp>
      <p:sp>
        <p:nvSpPr>
          <p:cNvPr id="165896" name="Line 8"/>
          <p:cNvSpPr>
            <a:spLocks noChangeShapeType="1"/>
          </p:cNvSpPr>
          <p:nvPr/>
        </p:nvSpPr>
        <p:spPr bwMode="auto">
          <a:xfrm>
            <a:off x="3505200" y="2952750"/>
            <a:ext cx="22098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65897" name="Object 9"/>
          <p:cNvGraphicFramePr>
            <a:graphicFrameLocks noChangeAspect="1"/>
          </p:cNvGraphicFramePr>
          <p:nvPr>
            <p:extLst>
              <p:ext uri="{D42A27DB-BD31-4B8C-83A1-F6EECF244321}">
                <p14:modId xmlns:p14="http://schemas.microsoft.com/office/powerpoint/2010/main" val="585526584"/>
              </p:ext>
            </p:extLst>
          </p:nvPr>
        </p:nvGraphicFramePr>
        <p:xfrm>
          <a:off x="1344613" y="4219575"/>
          <a:ext cx="4441825" cy="1031875"/>
        </p:xfrm>
        <a:graphic>
          <a:graphicData uri="http://schemas.openxmlformats.org/presentationml/2006/ole">
            <mc:AlternateContent xmlns:mc="http://schemas.openxmlformats.org/markup-compatibility/2006">
              <mc:Choice xmlns:v="urn:schemas-microsoft-com:vml" Requires="v">
                <p:oleObj spid="_x0000_s46083" name="Equation" r:id="rId5" imgW="2031840" imgH="469800" progId="Equation.DSMT4">
                  <p:embed/>
                </p:oleObj>
              </mc:Choice>
              <mc:Fallback>
                <p:oleObj name="Equation" r:id="rId5" imgW="2031840" imgH="469800" progId="Equation.DSMT4">
                  <p:embed/>
                  <p:pic>
                    <p:nvPicPr>
                      <p:cNvPr id="165897" name="Object 9"/>
                      <p:cNvPicPr>
                        <a:picLocks noChangeAspect="1" noChangeArrowheads="1"/>
                      </p:cNvPicPr>
                      <p:nvPr/>
                    </p:nvPicPr>
                    <p:blipFill>
                      <a:blip r:embed="rId6"/>
                      <a:srcRect/>
                      <a:stretch>
                        <a:fillRect/>
                      </a:stretch>
                    </p:blipFill>
                    <p:spPr bwMode="auto">
                      <a:xfrm>
                        <a:off x="1344613" y="4219575"/>
                        <a:ext cx="4441825"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5899" name="Object 11"/>
          <p:cNvGraphicFramePr>
            <a:graphicFrameLocks noChangeAspect="1"/>
          </p:cNvGraphicFramePr>
          <p:nvPr>
            <p:extLst>
              <p:ext uri="{D42A27DB-BD31-4B8C-83A1-F6EECF244321}">
                <p14:modId xmlns:p14="http://schemas.microsoft.com/office/powerpoint/2010/main" val="1081910170"/>
              </p:ext>
            </p:extLst>
          </p:nvPr>
        </p:nvGraphicFramePr>
        <p:xfrm>
          <a:off x="1481138" y="3176588"/>
          <a:ext cx="6207125" cy="1041400"/>
        </p:xfrm>
        <a:graphic>
          <a:graphicData uri="http://schemas.openxmlformats.org/presentationml/2006/ole">
            <mc:AlternateContent xmlns:mc="http://schemas.openxmlformats.org/markup-compatibility/2006">
              <mc:Choice xmlns:v="urn:schemas-microsoft-com:vml" Requires="v">
                <p:oleObj spid="_x0000_s46084" name="Equation" r:id="rId7" imgW="2806560" imgH="469800" progId="Equation.DSMT4">
                  <p:embed/>
                </p:oleObj>
              </mc:Choice>
              <mc:Fallback>
                <p:oleObj name="Equation" r:id="rId7" imgW="2806560" imgH="469800" progId="Equation.DSMT4">
                  <p:embed/>
                  <p:pic>
                    <p:nvPicPr>
                      <p:cNvPr id="165899" name="Object 11"/>
                      <p:cNvPicPr>
                        <a:picLocks noChangeAspect="1" noChangeArrowheads="1"/>
                      </p:cNvPicPr>
                      <p:nvPr/>
                    </p:nvPicPr>
                    <p:blipFill>
                      <a:blip r:embed="rId8"/>
                      <a:srcRect/>
                      <a:stretch>
                        <a:fillRect/>
                      </a:stretch>
                    </p:blipFill>
                    <p:spPr bwMode="auto">
                      <a:xfrm>
                        <a:off x="1481138" y="3176588"/>
                        <a:ext cx="620712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5900" name="Object 12"/>
          <p:cNvGraphicFramePr>
            <a:graphicFrameLocks noChangeAspect="1"/>
          </p:cNvGraphicFramePr>
          <p:nvPr>
            <p:extLst>
              <p:ext uri="{D42A27DB-BD31-4B8C-83A1-F6EECF244321}">
                <p14:modId xmlns:p14="http://schemas.microsoft.com/office/powerpoint/2010/main" val="3265449705"/>
              </p:ext>
            </p:extLst>
          </p:nvPr>
        </p:nvGraphicFramePr>
        <p:xfrm>
          <a:off x="1052513" y="5159375"/>
          <a:ext cx="7470775" cy="1449388"/>
        </p:xfrm>
        <a:graphic>
          <a:graphicData uri="http://schemas.openxmlformats.org/presentationml/2006/ole">
            <mc:AlternateContent xmlns:mc="http://schemas.openxmlformats.org/markup-compatibility/2006">
              <mc:Choice xmlns:v="urn:schemas-microsoft-com:vml" Requires="v">
                <p:oleObj spid="_x0000_s46085" name="Equation" r:id="rId9" imgW="3403440" imgH="660240" progId="Equation.DSMT4">
                  <p:embed/>
                </p:oleObj>
              </mc:Choice>
              <mc:Fallback>
                <p:oleObj name="Equation" r:id="rId9" imgW="3403440" imgH="660240" progId="Equation.DSMT4">
                  <p:embed/>
                  <p:pic>
                    <p:nvPicPr>
                      <p:cNvPr id="165900" name="Object 12"/>
                      <p:cNvPicPr>
                        <a:picLocks noChangeAspect="1" noChangeArrowheads="1"/>
                      </p:cNvPicPr>
                      <p:nvPr/>
                    </p:nvPicPr>
                    <p:blipFill>
                      <a:blip r:embed="rId10"/>
                      <a:srcRect/>
                      <a:stretch>
                        <a:fillRect/>
                      </a:stretch>
                    </p:blipFill>
                    <p:spPr bwMode="auto">
                      <a:xfrm>
                        <a:off x="1052513" y="5159375"/>
                        <a:ext cx="7470775" cy="144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5893"/>
                                        </p:tgtEl>
                                        <p:attrNameLst>
                                          <p:attrName>style.visibility</p:attrName>
                                        </p:attrNameLst>
                                      </p:cBhvr>
                                      <p:to>
                                        <p:strVal val="visible"/>
                                      </p:to>
                                    </p:set>
                                    <p:animEffect transition="in" filter="wipe(left)">
                                      <p:cBhvr>
                                        <p:cTn id="7" dur="500"/>
                                        <p:tgtEl>
                                          <p:spTgt spid="1658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5894"/>
                                        </p:tgtEl>
                                        <p:attrNameLst>
                                          <p:attrName>style.visibility</p:attrName>
                                        </p:attrNameLst>
                                      </p:cBhvr>
                                      <p:to>
                                        <p:strVal val="visible"/>
                                      </p:to>
                                    </p:set>
                                    <p:animEffect transition="in" filter="wipe(left)">
                                      <p:cBhvr>
                                        <p:cTn id="12" dur="500"/>
                                        <p:tgtEl>
                                          <p:spTgt spid="1658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5895"/>
                                        </p:tgtEl>
                                        <p:attrNameLst>
                                          <p:attrName>style.visibility</p:attrName>
                                        </p:attrNameLst>
                                      </p:cBhvr>
                                      <p:to>
                                        <p:strVal val="visible"/>
                                      </p:to>
                                    </p:set>
                                    <p:animEffect transition="in" filter="wipe(left)">
                                      <p:cBhvr>
                                        <p:cTn id="17" dur="500"/>
                                        <p:tgtEl>
                                          <p:spTgt spid="1658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5896"/>
                                        </p:tgtEl>
                                        <p:attrNameLst>
                                          <p:attrName>style.visibility</p:attrName>
                                        </p:attrNameLst>
                                      </p:cBhvr>
                                      <p:to>
                                        <p:strVal val="visible"/>
                                      </p:to>
                                    </p:set>
                                    <p:animEffect transition="in" filter="wipe(left)">
                                      <p:cBhvr>
                                        <p:cTn id="22" dur="500"/>
                                        <p:tgtEl>
                                          <p:spTgt spid="1658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65899"/>
                                        </p:tgtEl>
                                        <p:attrNameLst>
                                          <p:attrName>style.visibility</p:attrName>
                                        </p:attrNameLst>
                                      </p:cBhvr>
                                      <p:to>
                                        <p:strVal val="visible"/>
                                      </p:to>
                                    </p:set>
                                    <p:animEffect transition="in" filter="wipe(left)">
                                      <p:cBhvr>
                                        <p:cTn id="27" dur="500"/>
                                        <p:tgtEl>
                                          <p:spTgt spid="1658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65897"/>
                                        </p:tgtEl>
                                        <p:attrNameLst>
                                          <p:attrName>style.visibility</p:attrName>
                                        </p:attrNameLst>
                                      </p:cBhvr>
                                      <p:to>
                                        <p:strVal val="visible"/>
                                      </p:to>
                                    </p:set>
                                    <p:animEffect transition="in" filter="wipe(left)">
                                      <p:cBhvr>
                                        <p:cTn id="32" dur="500"/>
                                        <p:tgtEl>
                                          <p:spTgt spid="16589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165900"/>
                                        </p:tgtEl>
                                        <p:attrNameLst>
                                          <p:attrName>style.visibility</p:attrName>
                                        </p:attrNameLst>
                                      </p:cBhvr>
                                      <p:to>
                                        <p:strVal val="visible"/>
                                      </p:to>
                                    </p:set>
                                    <p:animEffect transition="in" filter="wipe(up)">
                                      <p:cBhvr>
                                        <p:cTn id="37" dur="500"/>
                                        <p:tgtEl>
                                          <p:spTgt spid="165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autoUpdateAnimBg="0"/>
      <p:bldP spid="165894" grpId="0" autoUpdateAnimBg="0"/>
      <p:bldP spid="165895" grpId="0" autoUpdateAnimBg="0"/>
      <p:bldP spid="16589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302" name="Object 9"/>
          <p:cNvGraphicFramePr>
            <a:graphicFrameLocks noChangeAspect="1"/>
          </p:cNvGraphicFramePr>
          <p:nvPr>
            <p:extLst>
              <p:ext uri="{D42A27DB-BD31-4B8C-83A1-F6EECF244321}">
                <p14:modId xmlns:p14="http://schemas.microsoft.com/office/powerpoint/2010/main" val="1204012147"/>
              </p:ext>
            </p:extLst>
          </p:nvPr>
        </p:nvGraphicFramePr>
        <p:xfrm>
          <a:off x="1322388" y="3214688"/>
          <a:ext cx="2665412" cy="1003300"/>
        </p:xfrm>
        <a:graphic>
          <a:graphicData uri="http://schemas.openxmlformats.org/presentationml/2006/ole">
            <mc:AlternateContent xmlns:mc="http://schemas.openxmlformats.org/markup-compatibility/2006">
              <mc:Choice xmlns:v="urn:schemas-microsoft-com:vml" Requires="v">
                <p:oleObj spid="_x0000_s47106" name="Equation" r:id="rId3" imgW="1218960" imgH="457200" progId="Equation.DSMT4">
                  <p:embed/>
                </p:oleObj>
              </mc:Choice>
              <mc:Fallback>
                <p:oleObj name="Equation" r:id="rId3" imgW="1218960" imgH="457200" progId="Equation.DSMT4">
                  <p:embed/>
                  <p:pic>
                    <p:nvPicPr>
                      <p:cNvPr id="55302" name="Object 9"/>
                      <p:cNvPicPr>
                        <a:picLocks noChangeAspect="1" noChangeArrowheads="1"/>
                      </p:cNvPicPr>
                      <p:nvPr/>
                    </p:nvPicPr>
                    <p:blipFill>
                      <a:blip r:embed="rId4"/>
                      <a:srcRect/>
                      <a:stretch>
                        <a:fillRect/>
                      </a:stretch>
                    </p:blipFill>
                    <p:spPr bwMode="auto">
                      <a:xfrm>
                        <a:off x="1322388" y="3214688"/>
                        <a:ext cx="2665412"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6924" name="Object 12"/>
          <p:cNvGraphicFramePr>
            <a:graphicFrameLocks noChangeAspect="1"/>
          </p:cNvGraphicFramePr>
          <p:nvPr>
            <p:extLst>
              <p:ext uri="{D42A27DB-BD31-4B8C-83A1-F6EECF244321}">
                <p14:modId xmlns:p14="http://schemas.microsoft.com/office/powerpoint/2010/main" val="108308322"/>
              </p:ext>
            </p:extLst>
          </p:nvPr>
        </p:nvGraphicFramePr>
        <p:xfrm>
          <a:off x="936625" y="4383088"/>
          <a:ext cx="7381875" cy="2171700"/>
        </p:xfrm>
        <a:graphic>
          <a:graphicData uri="http://schemas.openxmlformats.org/presentationml/2006/ole">
            <mc:AlternateContent xmlns:mc="http://schemas.openxmlformats.org/markup-compatibility/2006">
              <mc:Choice xmlns:v="urn:schemas-microsoft-com:vml" Requires="v">
                <p:oleObj spid="_x0000_s47107" name="Equation" r:id="rId5" imgW="3263760" imgH="965160" progId="Equation.DSMT4">
                  <p:embed/>
                </p:oleObj>
              </mc:Choice>
              <mc:Fallback>
                <p:oleObj name="Equation" r:id="rId5" imgW="3263760" imgH="965160" progId="Equation.DSMT4">
                  <p:embed/>
                  <p:pic>
                    <p:nvPicPr>
                      <p:cNvPr id="166924" name="Object 12"/>
                      <p:cNvPicPr>
                        <a:picLocks noChangeAspect="1" noChangeArrowheads="1"/>
                      </p:cNvPicPr>
                      <p:nvPr/>
                    </p:nvPicPr>
                    <p:blipFill>
                      <a:blip r:embed="rId6"/>
                      <a:srcRect/>
                      <a:stretch>
                        <a:fillRect/>
                      </a:stretch>
                    </p:blipFill>
                    <p:spPr bwMode="auto">
                      <a:xfrm>
                        <a:off x="936625" y="4383088"/>
                        <a:ext cx="73818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4" name="Object 13"/>
          <p:cNvGraphicFramePr>
            <a:graphicFrameLocks noChangeAspect="1"/>
          </p:cNvGraphicFramePr>
          <p:nvPr>
            <p:extLst>
              <p:ext uri="{D42A27DB-BD31-4B8C-83A1-F6EECF244321}">
                <p14:modId xmlns:p14="http://schemas.microsoft.com/office/powerpoint/2010/main" val="2903630408"/>
              </p:ext>
            </p:extLst>
          </p:nvPr>
        </p:nvGraphicFramePr>
        <p:xfrm>
          <a:off x="4884738" y="3214688"/>
          <a:ext cx="3543300" cy="1011237"/>
        </p:xfrm>
        <a:graphic>
          <a:graphicData uri="http://schemas.openxmlformats.org/presentationml/2006/ole">
            <mc:AlternateContent xmlns:mc="http://schemas.openxmlformats.org/markup-compatibility/2006">
              <mc:Choice xmlns:v="urn:schemas-microsoft-com:vml" Requires="v">
                <p:oleObj spid="_x0000_s47108" name="Equation" r:id="rId7" imgW="1612800" imgH="457200" progId="Equation.DSMT4">
                  <p:embed/>
                </p:oleObj>
              </mc:Choice>
              <mc:Fallback>
                <p:oleObj name="Equation" r:id="rId7" imgW="1612800" imgH="457200" progId="Equation.DSMT4">
                  <p:embed/>
                  <p:pic>
                    <p:nvPicPr>
                      <p:cNvPr id="55304" name="Object 13"/>
                      <p:cNvPicPr>
                        <a:picLocks noChangeAspect="1" noChangeArrowheads="1"/>
                      </p:cNvPicPr>
                      <p:nvPr/>
                    </p:nvPicPr>
                    <p:blipFill>
                      <a:blip r:embed="rId8"/>
                      <a:srcRect/>
                      <a:stretch>
                        <a:fillRect/>
                      </a:stretch>
                    </p:blipFill>
                    <p:spPr bwMode="auto">
                      <a:xfrm>
                        <a:off x="4884738" y="3214688"/>
                        <a:ext cx="3543300"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4" name="组合 13">
            <a:extLst>
              <a:ext uri="{FF2B5EF4-FFF2-40B4-BE49-F238E27FC236}">
                <a16:creationId xmlns:a16="http://schemas.microsoft.com/office/drawing/2014/main" id="{55F2951C-0B0C-438F-B262-23760E961436}"/>
              </a:ext>
            </a:extLst>
          </p:cNvPr>
          <p:cNvGrpSpPr/>
          <p:nvPr/>
        </p:nvGrpSpPr>
        <p:grpSpPr>
          <a:xfrm>
            <a:off x="493058" y="457200"/>
            <a:ext cx="8346141" cy="2044700"/>
            <a:chOff x="493058" y="457200"/>
            <a:chExt cx="8346141" cy="2044700"/>
          </a:xfrm>
        </p:grpSpPr>
        <p:sp>
          <p:nvSpPr>
            <p:cNvPr id="15" name="Text Box 3">
              <a:extLst>
                <a:ext uri="{FF2B5EF4-FFF2-40B4-BE49-F238E27FC236}">
                  <a16:creationId xmlns:a16="http://schemas.microsoft.com/office/drawing/2014/main" id="{DDAF40AF-0F0A-4EFE-8378-6AC9320C3E92}"/>
                </a:ext>
              </a:extLst>
            </p:cNvPr>
            <p:cNvSpPr txBox="1">
              <a:spLocks noChangeArrowheads="1"/>
            </p:cNvSpPr>
            <p:nvPr/>
          </p:nvSpPr>
          <p:spPr bwMode="auto">
            <a:xfrm>
              <a:off x="493058" y="457200"/>
              <a:ext cx="8346141"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50000"/>
                </a:spcBef>
                <a:buClrTx/>
                <a:buSzTx/>
                <a:buFontTx/>
                <a:buNone/>
              </a:pPr>
              <a:r>
                <a:rPr kumimoji="1" lang="zh-CN" altLang="en-US" sz="2800" dirty="0">
                  <a:solidFill>
                    <a:srgbClr val="0000FF"/>
                  </a:solidFill>
                  <a:latin typeface="Times New Roman" pitchFamily="18" charset="0"/>
                </a:rPr>
                <a:t>例：将</a:t>
              </a:r>
              <a:r>
                <a:rPr kumimoji="1" lang="en-US" altLang="zh-CN" sz="2800" b="0" dirty="0">
                  <a:solidFill>
                    <a:srgbClr val="000000"/>
                  </a:solidFill>
                  <a:latin typeface="Times New Roman" pitchFamily="18" charset="0"/>
                </a:rPr>
                <a:t>450</a:t>
              </a:r>
              <a:r>
                <a:rPr kumimoji="1" lang="en-US" altLang="zh-CN" sz="2800" b="0" dirty="0">
                  <a:solidFill>
                    <a:srgbClr val="000000"/>
                  </a:solidFill>
                  <a:latin typeface="宋体" pitchFamily="2" charset="-122"/>
                </a:rPr>
                <a:t>℃</a:t>
              </a:r>
              <a:r>
                <a:rPr kumimoji="1" lang="zh-CN" altLang="en-US" sz="2800" dirty="0">
                  <a:solidFill>
                    <a:srgbClr val="0000FF"/>
                  </a:solidFill>
                  <a:latin typeface="Times New Roman" pitchFamily="18" charset="0"/>
                </a:rPr>
                <a:t>、物质的量之比为</a:t>
              </a:r>
              <a:r>
                <a:rPr kumimoji="1" lang="en-US" altLang="zh-CN" sz="2800" b="0" dirty="0">
                  <a:solidFill>
                    <a:srgbClr val="000000"/>
                  </a:solidFill>
                  <a:latin typeface="Times New Roman" pitchFamily="18" charset="0"/>
                </a:rPr>
                <a:t>1</a:t>
              </a:r>
              <a:r>
                <a:rPr kumimoji="1" lang="en-US" altLang="zh-CN" sz="2800" b="0" dirty="0">
                  <a:solidFill>
                    <a:srgbClr val="000000"/>
                  </a:solidFill>
                  <a:latin typeface="宋体" pitchFamily="2" charset="-122"/>
                </a:rPr>
                <a:t>∶</a:t>
              </a:r>
              <a:r>
                <a:rPr kumimoji="1" lang="en-US" altLang="zh-CN" sz="2800" b="0" dirty="0">
                  <a:solidFill>
                    <a:srgbClr val="000000"/>
                  </a:solidFill>
                  <a:latin typeface="Times New Roman" pitchFamily="18" charset="0"/>
                </a:rPr>
                <a:t>3</a:t>
              </a:r>
              <a:r>
                <a:rPr kumimoji="1" lang="zh-CN" altLang="en-US" sz="2800" dirty="0">
                  <a:solidFill>
                    <a:srgbClr val="0000FF"/>
                  </a:solidFill>
                  <a:latin typeface="Times New Roman" pitchFamily="18" charset="0"/>
                </a:rPr>
                <a:t>的</a:t>
              </a:r>
              <a:r>
                <a:rPr kumimoji="1" lang="en-US" altLang="zh-CN" sz="2800" dirty="0">
                  <a:solidFill>
                    <a:srgbClr val="0000FF"/>
                  </a:solidFill>
                  <a:latin typeface="Times New Roman" pitchFamily="18" charset="0"/>
                </a:rPr>
                <a:t>N</a:t>
              </a:r>
              <a:r>
                <a:rPr kumimoji="1" lang="en-US" altLang="zh-CN" sz="2800" baseline="-30000" dirty="0">
                  <a:solidFill>
                    <a:srgbClr val="0000FF"/>
                  </a:solidFill>
                  <a:latin typeface="Times New Roman" pitchFamily="18" charset="0"/>
                </a:rPr>
                <a:t>2</a:t>
              </a:r>
              <a:r>
                <a:rPr kumimoji="1" lang="zh-CN" altLang="en-US" sz="2800" dirty="0">
                  <a:solidFill>
                    <a:srgbClr val="0000FF"/>
                  </a:solidFill>
                  <a:latin typeface="Times New Roman" pitchFamily="18" charset="0"/>
                </a:rPr>
                <a:t>和</a:t>
              </a:r>
              <a:r>
                <a:rPr kumimoji="1" lang="en-US" altLang="zh-CN" sz="2800" dirty="0">
                  <a:solidFill>
                    <a:srgbClr val="0000FF"/>
                  </a:solidFill>
                  <a:latin typeface="Times New Roman" pitchFamily="18" charset="0"/>
                </a:rPr>
                <a:t>H</a:t>
              </a:r>
              <a:r>
                <a:rPr kumimoji="1" lang="en-US" altLang="zh-CN" sz="2800" baseline="-30000" dirty="0">
                  <a:solidFill>
                    <a:srgbClr val="0000FF"/>
                  </a:solidFill>
                  <a:latin typeface="Times New Roman" pitchFamily="18" charset="0"/>
                </a:rPr>
                <a:t>2</a:t>
              </a:r>
              <a:r>
                <a:rPr kumimoji="1" lang="zh-CN" altLang="en-US" sz="2800" dirty="0">
                  <a:solidFill>
                    <a:srgbClr val="0000FF"/>
                  </a:solidFill>
                  <a:latin typeface="Times New Roman" pitchFamily="18" charset="0"/>
                </a:rPr>
                <a:t>混合气体，从</a:t>
              </a:r>
              <a:r>
                <a:rPr kumimoji="1" lang="en-US" altLang="zh-CN" sz="2800" b="0" dirty="0">
                  <a:solidFill>
                    <a:srgbClr val="000000"/>
                  </a:solidFill>
                  <a:latin typeface="Times New Roman" pitchFamily="18" charset="0"/>
                </a:rPr>
                <a:t>20MPa</a:t>
              </a:r>
              <a:r>
                <a:rPr kumimoji="1" lang="zh-CN" altLang="en-US" sz="2800" dirty="0">
                  <a:solidFill>
                    <a:srgbClr val="0000FF"/>
                  </a:solidFill>
                  <a:latin typeface="Times New Roman" pitchFamily="18" charset="0"/>
                </a:rPr>
                <a:t>恒温压缩至</a:t>
              </a:r>
              <a:r>
                <a:rPr kumimoji="1" lang="en-US" altLang="zh-CN" sz="2800" b="0" dirty="0">
                  <a:solidFill>
                    <a:srgbClr val="000000"/>
                  </a:solidFill>
                  <a:latin typeface="Times New Roman" pitchFamily="18" charset="0"/>
                </a:rPr>
                <a:t>100MPa</a:t>
              </a:r>
              <a:r>
                <a:rPr kumimoji="1" lang="zh-CN" altLang="en-US" sz="2800" dirty="0">
                  <a:solidFill>
                    <a:srgbClr val="0000FF"/>
                  </a:solidFill>
                  <a:latin typeface="Times New Roman" pitchFamily="18" charset="0"/>
                </a:rPr>
                <a:t>，试计算该过程的</a:t>
              </a:r>
              <a:r>
                <a:rPr kumimoji="1" lang="en-US" altLang="zh-CN" sz="2800" b="0" dirty="0" err="1">
                  <a:solidFill>
                    <a:srgbClr val="000000"/>
                  </a:solidFill>
                  <a:latin typeface="Symbol" pitchFamily="18" charset="2"/>
                </a:rPr>
                <a:t>D</a:t>
              </a:r>
              <a:r>
                <a:rPr kumimoji="1" lang="en-US" altLang="zh-CN" sz="2800" b="0" i="1" dirty="0" err="1">
                  <a:solidFill>
                    <a:srgbClr val="000000"/>
                  </a:solidFill>
                  <a:latin typeface="Times New Roman" pitchFamily="18" charset="0"/>
                </a:rPr>
                <a:t>S</a:t>
              </a:r>
              <a:r>
                <a:rPr kumimoji="1" lang="en-US" altLang="zh-CN" sz="2800" b="0" baseline="-25000" dirty="0" err="1">
                  <a:solidFill>
                    <a:srgbClr val="000000"/>
                  </a:solidFill>
                  <a:latin typeface="Times New Roman" pitchFamily="18" charset="0"/>
                </a:rPr>
                <a:t>m</a:t>
              </a:r>
              <a:r>
                <a:rPr kumimoji="1" lang="zh-CN" altLang="en-US" sz="2800" dirty="0">
                  <a:solidFill>
                    <a:srgbClr val="0000FF"/>
                  </a:solidFill>
                  <a:latin typeface="Times New Roman" pitchFamily="18" charset="0"/>
                </a:rPr>
                <a:t>。已知该混合气体在此温度和压力范围的状态方程为：</a:t>
              </a:r>
            </a:p>
          </p:txBody>
        </p:sp>
        <p:graphicFrame>
          <p:nvGraphicFramePr>
            <p:cNvPr id="16" name="Object 4">
              <a:extLst>
                <a:ext uri="{FF2B5EF4-FFF2-40B4-BE49-F238E27FC236}">
                  <a16:creationId xmlns:a16="http://schemas.microsoft.com/office/drawing/2014/main" id="{A9219D83-03C4-46CF-8D41-A75C7652D25D}"/>
                </a:ext>
              </a:extLst>
            </p:cNvPr>
            <p:cNvGraphicFramePr>
              <a:graphicFrameLocks noChangeAspect="1"/>
            </p:cNvGraphicFramePr>
            <p:nvPr>
              <p:extLst>
                <p:ext uri="{D42A27DB-BD31-4B8C-83A1-F6EECF244321}">
                  <p14:modId xmlns:p14="http://schemas.microsoft.com/office/powerpoint/2010/main" val="1125431155"/>
                </p:ext>
              </p:extLst>
            </p:nvPr>
          </p:nvGraphicFramePr>
          <p:xfrm>
            <a:off x="1627188" y="1665288"/>
            <a:ext cx="6935787" cy="836612"/>
          </p:xfrm>
          <a:graphic>
            <a:graphicData uri="http://schemas.openxmlformats.org/presentationml/2006/ole">
              <mc:AlternateContent xmlns:mc="http://schemas.openxmlformats.org/markup-compatibility/2006">
                <mc:Choice xmlns:v="urn:schemas-microsoft-com:vml" Requires="v">
                  <p:oleObj spid="_x0000_s47109" name="Equation" r:id="rId9" imgW="3263760" imgH="393480" progId="Equation.DSMT4">
                    <p:embed/>
                  </p:oleObj>
                </mc:Choice>
                <mc:Fallback>
                  <p:oleObj name="Equation" r:id="rId9" imgW="3263760" imgH="393480" progId="Equation.DSMT4">
                    <p:embed/>
                    <p:pic>
                      <p:nvPicPr>
                        <p:cNvPr id="16" name="Object 4">
                          <a:extLst>
                            <a:ext uri="{FF2B5EF4-FFF2-40B4-BE49-F238E27FC236}">
                              <a16:creationId xmlns:a16="http://schemas.microsoft.com/office/drawing/2014/main" id="{A9219D83-03C4-46CF-8D41-A75C7652D25D}"/>
                            </a:ext>
                          </a:extLst>
                        </p:cNvPr>
                        <p:cNvPicPr>
                          <a:picLocks noChangeAspect="1" noChangeArrowheads="1"/>
                        </p:cNvPicPr>
                        <p:nvPr/>
                      </p:nvPicPr>
                      <p:blipFill>
                        <a:blip r:embed="rId10"/>
                        <a:srcRect/>
                        <a:stretch>
                          <a:fillRect/>
                        </a:stretch>
                      </p:blipFill>
                      <p:spPr bwMode="auto">
                        <a:xfrm>
                          <a:off x="1627188" y="1665288"/>
                          <a:ext cx="6935787"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7" name="Text Box 5">
            <a:extLst>
              <a:ext uri="{FF2B5EF4-FFF2-40B4-BE49-F238E27FC236}">
                <a16:creationId xmlns:a16="http://schemas.microsoft.com/office/drawing/2014/main" id="{28152A1A-DBBE-4F78-B427-633F98826B00}"/>
              </a:ext>
            </a:extLst>
          </p:cNvPr>
          <p:cNvSpPr txBox="1">
            <a:spLocks noChangeArrowheads="1"/>
          </p:cNvSpPr>
          <p:nvPr/>
        </p:nvSpPr>
        <p:spPr bwMode="auto">
          <a:xfrm>
            <a:off x="228600" y="2395538"/>
            <a:ext cx="1447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宋体" pitchFamily="2" charset="-122"/>
              </a:rPr>
              <a:t>解：</a:t>
            </a:r>
            <a:endParaRPr kumimoji="1" lang="zh-CN" altLang="en-US" sz="2400">
              <a:latin typeface="Times New Roman" pitchFamily="18" charset="0"/>
            </a:endParaRPr>
          </a:p>
        </p:txBody>
      </p:sp>
      <p:sp>
        <p:nvSpPr>
          <p:cNvPr id="18" name="Rectangle 6">
            <a:extLst>
              <a:ext uri="{FF2B5EF4-FFF2-40B4-BE49-F238E27FC236}">
                <a16:creationId xmlns:a16="http://schemas.microsoft.com/office/drawing/2014/main" id="{DDD67C4B-1A13-4115-AC05-17203ADE513B}"/>
              </a:ext>
            </a:extLst>
          </p:cNvPr>
          <p:cNvSpPr>
            <a:spLocks noChangeArrowheads="1"/>
          </p:cNvSpPr>
          <p:nvPr/>
        </p:nvSpPr>
        <p:spPr bwMode="auto">
          <a:xfrm>
            <a:off x="1143000" y="2457450"/>
            <a:ext cx="239841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400" dirty="0">
                <a:solidFill>
                  <a:srgbClr val="000000"/>
                </a:solidFill>
                <a:latin typeface="Times New Roman" pitchFamily="18" charset="0"/>
              </a:rPr>
              <a:t>N</a:t>
            </a:r>
            <a:r>
              <a:rPr kumimoji="1" lang="en-US" altLang="zh-CN" sz="2400" baseline="-30000" dirty="0">
                <a:solidFill>
                  <a:srgbClr val="000000"/>
                </a:solidFill>
                <a:latin typeface="Times New Roman" pitchFamily="18" charset="0"/>
              </a:rPr>
              <a:t>2</a:t>
            </a:r>
            <a:r>
              <a:rPr kumimoji="1" lang="zh-CN" altLang="en-US" sz="2400" dirty="0">
                <a:solidFill>
                  <a:srgbClr val="000000"/>
                </a:solidFill>
                <a:latin typeface="Times New Roman" pitchFamily="18" charset="0"/>
              </a:rPr>
              <a:t>和</a:t>
            </a:r>
            <a:r>
              <a:rPr kumimoji="1" lang="en-US" altLang="zh-CN" sz="2400" dirty="0">
                <a:solidFill>
                  <a:srgbClr val="000000"/>
                </a:solidFill>
                <a:latin typeface="Times New Roman" pitchFamily="18" charset="0"/>
              </a:rPr>
              <a:t>H</a:t>
            </a:r>
            <a:r>
              <a:rPr kumimoji="1" lang="en-US" altLang="zh-CN" sz="2400" baseline="-30000" dirty="0">
                <a:solidFill>
                  <a:srgbClr val="000000"/>
                </a:solidFill>
                <a:latin typeface="Times New Roman" pitchFamily="18" charset="0"/>
              </a:rPr>
              <a:t>2</a:t>
            </a:r>
            <a:r>
              <a:rPr kumimoji="1" lang="zh-CN" altLang="en-US" sz="2400" dirty="0">
                <a:solidFill>
                  <a:srgbClr val="000000"/>
                </a:solidFill>
                <a:latin typeface="Times New Roman" pitchFamily="18" charset="0"/>
              </a:rPr>
              <a:t>混合气体</a:t>
            </a:r>
          </a:p>
          <a:p>
            <a:pPr eaLnBrk="1" hangingPunct="1">
              <a:spcBef>
                <a:spcPct val="0"/>
              </a:spcBef>
              <a:buClrTx/>
              <a:buSzTx/>
              <a:buFontTx/>
              <a:buNone/>
            </a:pPr>
            <a:r>
              <a:rPr kumimoji="1" lang="en-US" altLang="zh-CN" sz="2400" b="0" dirty="0">
                <a:solidFill>
                  <a:srgbClr val="000000"/>
                </a:solidFill>
                <a:latin typeface="Times New Roman" pitchFamily="18" charset="0"/>
              </a:rPr>
              <a:t>450</a:t>
            </a:r>
            <a:r>
              <a:rPr kumimoji="1" lang="en-US" altLang="zh-CN" sz="2400" b="0" dirty="0">
                <a:solidFill>
                  <a:srgbClr val="000000"/>
                </a:solidFill>
                <a:latin typeface="宋体" pitchFamily="2" charset="-122"/>
              </a:rPr>
              <a:t>℃, </a:t>
            </a:r>
            <a:r>
              <a:rPr kumimoji="1" lang="en-US" altLang="zh-CN" sz="2400" b="0" dirty="0">
                <a:solidFill>
                  <a:srgbClr val="000000"/>
                </a:solidFill>
                <a:latin typeface="Times New Roman" pitchFamily="18" charset="0"/>
              </a:rPr>
              <a:t>20 MPa</a:t>
            </a:r>
          </a:p>
        </p:txBody>
      </p:sp>
      <p:sp>
        <p:nvSpPr>
          <p:cNvPr id="19" name="Rectangle 7">
            <a:extLst>
              <a:ext uri="{FF2B5EF4-FFF2-40B4-BE49-F238E27FC236}">
                <a16:creationId xmlns:a16="http://schemas.microsoft.com/office/drawing/2014/main" id="{B904761D-8934-48BD-961B-15EEAD802DDB}"/>
              </a:ext>
            </a:extLst>
          </p:cNvPr>
          <p:cNvSpPr>
            <a:spLocks noChangeArrowheads="1"/>
          </p:cNvSpPr>
          <p:nvPr/>
        </p:nvSpPr>
        <p:spPr bwMode="auto">
          <a:xfrm>
            <a:off x="5715000" y="2457450"/>
            <a:ext cx="239841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400" dirty="0">
                <a:solidFill>
                  <a:srgbClr val="000000"/>
                </a:solidFill>
                <a:latin typeface="Times New Roman" pitchFamily="18" charset="0"/>
              </a:rPr>
              <a:t>N</a:t>
            </a:r>
            <a:r>
              <a:rPr kumimoji="1" lang="en-US" altLang="zh-CN" sz="2400" baseline="-30000" dirty="0">
                <a:solidFill>
                  <a:srgbClr val="000000"/>
                </a:solidFill>
                <a:latin typeface="Times New Roman" pitchFamily="18" charset="0"/>
              </a:rPr>
              <a:t>2</a:t>
            </a:r>
            <a:r>
              <a:rPr kumimoji="1" lang="zh-CN" altLang="en-US" sz="2400" dirty="0">
                <a:solidFill>
                  <a:srgbClr val="000000"/>
                </a:solidFill>
                <a:latin typeface="Times New Roman" pitchFamily="18" charset="0"/>
              </a:rPr>
              <a:t>和</a:t>
            </a:r>
            <a:r>
              <a:rPr kumimoji="1" lang="en-US" altLang="zh-CN" sz="2400" dirty="0">
                <a:solidFill>
                  <a:srgbClr val="000000"/>
                </a:solidFill>
                <a:latin typeface="Times New Roman" pitchFamily="18" charset="0"/>
              </a:rPr>
              <a:t>H</a:t>
            </a:r>
            <a:r>
              <a:rPr kumimoji="1" lang="en-US" altLang="zh-CN" sz="2400" baseline="-30000" dirty="0">
                <a:solidFill>
                  <a:srgbClr val="000000"/>
                </a:solidFill>
                <a:latin typeface="Times New Roman" pitchFamily="18" charset="0"/>
              </a:rPr>
              <a:t>2</a:t>
            </a:r>
            <a:r>
              <a:rPr kumimoji="1" lang="zh-CN" altLang="en-US" sz="2400" dirty="0">
                <a:solidFill>
                  <a:srgbClr val="000000"/>
                </a:solidFill>
                <a:latin typeface="Times New Roman" pitchFamily="18" charset="0"/>
              </a:rPr>
              <a:t>混合气体</a:t>
            </a:r>
          </a:p>
          <a:p>
            <a:pPr eaLnBrk="1" hangingPunct="1">
              <a:spcBef>
                <a:spcPct val="0"/>
              </a:spcBef>
              <a:buClrTx/>
              <a:buSzTx/>
              <a:buFontTx/>
              <a:buNone/>
            </a:pPr>
            <a:r>
              <a:rPr kumimoji="1" lang="en-US" altLang="zh-CN" sz="2400" b="0" dirty="0">
                <a:solidFill>
                  <a:srgbClr val="000000"/>
                </a:solidFill>
                <a:latin typeface="Times New Roman" pitchFamily="18" charset="0"/>
              </a:rPr>
              <a:t>450</a:t>
            </a:r>
            <a:r>
              <a:rPr kumimoji="1" lang="en-US" altLang="zh-CN" sz="2400" b="0" dirty="0">
                <a:solidFill>
                  <a:srgbClr val="000000"/>
                </a:solidFill>
                <a:latin typeface="宋体" pitchFamily="2" charset="-122"/>
              </a:rPr>
              <a:t>℃, </a:t>
            </a:r>
            <a:r>
              <a:rPr kumimoji="1" lang="en-US" altLang="zh-CN" sz="2400" b="0" dirty="0">
                <a:solidFill>
                  <a:srgbClr val="000000"/>
                </a:solidFill>
                <a:latin typeface="Times New Roman" pitchFamily="18" charset="0"/>
              </a:rPr>
              <a:t>100 MPa</a:t>
            </a:r>
          </a:p>
        </p:txBody>
      </p:sp>
      <p:sp>
        <p:nvSpPr>
          <p:cNvPr id="20" name="Line 8">
            <a:extLst>
              <a:ext uri="{FF2B5EF4-FFF2-40B4-BE49-F238E27FC236}">
                <a16:creationId xmlns:a16="http://schemas.microsoft.com/office/drawing/2014/main" id="{792F10F2-ECC2-4B25-A927-F678CE38C97F}"/>
              </a:ext>
            </a:extLst>
          </p:cNvPr>
          <p:cNvSpPr>
            <a:spLocks noChangeShapeType="1"/>
          </p:cNvSpPr>
          <p:nvPr/>
        </p:nvSpPr>
        <p:spPr bwMode="auto">
          <a:xfrm>
            <a:off x="3505200" y="2952750"/>
            <a:ext cx="22098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5304"/>
                                        </p:tgtEl>
                                        <p:attrNameLst>
                                          <p:attrName>style.visibility</p:attrName>
                                        </p:attrNameLst>
                                      </p:cBhvr>
                                      <p:to>
                                        <p:strVal val="visible"/>
                                      </p:to>
                                    </p:set>
                                    <p:animEffect transition="in" filter="wipe(left)">
                                      <p:cBhvr>
                                        <p:cTn id="7" dur="500"/>
                                        <p:tgtEl>
                                          <p:spTgt spid="553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66924"/>
                                        </p:tgtEl>
                                        <p:attrNameLst>
                                          <p:attrName>style.visibility</p:attrName>
                                        </p:attrNameLst>
                                      </p:cBhvr>
                                      <p:to>
                                        <p:strVal val="visible"/>
                                      </p:to>
                                    </p:set>
                                    <p:animEffect transition="in" filter="wipe(up)">
                                      <p:cBhvr>
                                        <p:cTn id="12" dur="500"/>
                                        <p:tgtEl>
                                          <p:spTgt spid="166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2" name="Text Box 6"/>
          <p:cNvSpPr txBox="1">
            <a:spLocks noChangeArrowheads="1"/>
          </p:cNvSpPr>
          <p:nvPr/>
        </p:nvSpPr>
        <p:spPr bwMode="auto">
          <a:xfrm>
            <a:off x="481854" y="2900084"/>
            <a:ext cx="952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a:solidFill>
                  <a:srgbClr val="FF0000"/>
                </a:solidFill>
                <a:latin typeface="Times New Roman" pitchFamily="18" charset="0"/>
              </a:rPr>
              <a:t>解：</a:t>
            </a:r>
          </a:p>
        </p:txBody>
      </p:sp>
      <p:graphicFrame>
        <p:nvGraphicFramePr>
          <p:cNvPr id="167943" name="Object 7"/>
          <p:cNvGraphicFramePr>
            <a:graphicFrameLocks noChangeAspect="1"/>
          </p:cNvGraphicFramePr>
          <p:nvPr>
            <p:extLst>
              <p:ext uri="{D42A27DB-BD31-4B8C-83A1-F6EECF244321}">
                <p14:modId xmlns:p14="http://schemas.microsoft.com/office/powerpoint/2010/main" val="4086550128"/>
              </p:ext>
            </p:extLst>
          </p:nvPr>
        </p:nvGraphicFramePr>
        <p:xfrm>
          <a:off x="1638300" y="2951163"/>
          <a:ext cx="2636838" cy="481012"/>
        </p:xfrm>
        <a:graphic>
          <a:graphicData uri="http://schemas.openxmlformats.org/presentationml/2006/ole">
            <mc:AlternateContent xmlns:mc="http://schemas.openxmlformats.org/markup-compatibility/2006">
              <mc:Choice xmlns:v="urn:schemas-microsoft-com:vml" Requires="v">
                <p:oleObj spid="_x0000_s48130" name="Equation" r:id="rId3" imgW="1104840" imgH="203040" progId="Equation.DSMT4">
                  <p:embed/>
                </p:oleObj>
              </mc:Choice>
              <mc:Fallback>
                <p:oleObj name="Equation" r:id="rId3" imgW="1104840" imgH="203040" progId="Equation.DSMT4">
                  <p:embed/>
                  <p:pic>
                    <p:nvPicPr>
                      <p:cNvPr id="167943" name="Object 7"/>
                      <p:cNvPicPr>
                        <a:picLocks noChangeAspect="1" noChangeArrowheads="1"/>
                      </p:cNvPicPr>
                      <p:nvPr/>
                    </p:nvPicPr>
                    <p:blipFill>
                      <a:blip r:embed="rId4"/>
                      <a:srcRect/>
                      <a:stretch>
                        <a:fillRect/>
                      </a:stretch>
                    </p:blipFill>
                    <p:spPr bwMode="auto">
                      <a:xfrm>
                        <a:off x="1638300" y="2951163"/>
                        <a:ext cx="26368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944" name="Object 8"/>
          <p:cNvGraphicFramePr>
            <a:graphicFrameLocks noChangeAspect="1"/>
          </p:cNvGraphicFramePr>
          <p:nvPr>
            <p:extLst>
              <p:ext uri="{D42A27DB-BD31-4B8C-83A1-F6EECF244321}">
                <p14:modId xmlns:p14="http://schemas.microsoft.com/office/powerpoint/2010/main" val="3885717720"/>
              </p:ext>
            </p:extLst>
          </p:nvPr>
        </p:nvGraphicFramePr>
        <p:xfrm>
          <a:off x="987425" y="4194175"/>
          <a:ext cx="7454900" cy="2041525"/>
        </p:xfrm>
        <a:graphic>
          <a:graphicData uri="http://schemas.openxmlformats.org/presentationml/2006/ole">
            <mc:AlternateContent xmlns:mc="http://schemas.openxmlformats.org/markup-compatibility/2006">
              <mc:Choice xmlns:v="urn:schemas-microsoft-com:vml" Requires="v">
                <p:oleObj spid="_x0000_s48131" name="Equation" r:id="rId5" imgW="3124080" imgH="863280" progId="Equation.DSMT4">
                  <p:embed/>
                </p:oleObj>
              </mc:Choice>
              <mc:Fallback>
                <p:oleObj name="Equation" r:id="rId5" imgW="3124080" imgH="863280" progId="Equation.DSMT4">
                  <p:embed/>
                  <p:pic>
                    <p:nvPicPr>
                      <p:cNvPr id="167944" name="Object 8"/>
                      <p:cNvPicPr>
                        <a:picLocks noChangeAspect="1" noChangeArrowheads="1"/>
                      </p:cNvPicPr>
                      <p:nvPr/>
                    </p:nvPicPr>
                    <p:blipFill>
                      <a:blip r:embed="rId6"/>
                      <a:srcRect/>
                      <a:stretch>
                        <a:fillRect/>
                      </a:stretch>
                    </p:blipFill>
                    <p:spPr bwMode="auto">
                      <a:xfrm>
                        <a:off x="987425" y="4194175"/>
                        <a:ext cx="7454900" cy="204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文本框 2">
            <a:extLst>
              <a:ext uri="{FF2B5EF4-FFF2-40B4-BE49-F238E27FC236}">
                <a16:creationId xmlns:a16="http://schemas.microsoft.com/office/drawing/2014/main" id="{6E184161-4261-4454-A29D-28F1F6307793}"/>
              </a:ext>
            </a:extLst>
          </p:cNvPr>
          <p:cNvSpPr txBox="1"/>
          <p:nvPr/>
        </p:nvSpPr>
        <p:spPr>
          <a:xfrm>
            <a:off x="744071" y="3529760"/>
            <a:ext cx="7960658" cy="523220"/>
          </a:xfrm>
          <a:prstGeom prst="rect">
            <a:avLst/>
          </a:prstGeom>
          <a:noFill/>
        </p:spPr>
        <p:txBody>
          <a:bodyPr wrap="square" rtlCol="0">
            <a:spAutoFit/>
          </a:bodyPr>
          <a:lstStyle/>
          <a:p>
            <a:pPr algn="l"/>
            <a:r>
              <a:rPr lang="zh-CN" altLang="en-US" dirty="0">
                <a:solidFill>
                  <a:srgbClr val="000000"/>
                </a:solidFill>
              </a:rPr>
              <a:t>压强对液体体积的影响很小，则</a:t>
            </a:r>
          </a:p>
        </p:txBody>
      </p:sp>
      <p:grpSp>
        <p:nvGrpSpPr>
          <p:cNvPr id="12" name="组合 11">
            <a:extLst>
              <a:ext uri="{FF2B5EF4-FFF2-40B4-BE49-F238E27FC236}">
                <a16:creationId xmlns:a16="http://schemas.microsoft.com/office/drawing/2014/main" id="{0334499B-BAAE-40C4-9CEB-03193490B3FB}"/>
              </a:ext>
            </a:extLst>
          </p:cNvPr>
          <p:cNvGrpSpPr/>
          <p:nvPr/>
        </p:nvGrpSpPr>
        <p:grpSpPr>
          <a:xfrm>
            <a:off x="484094" y="590550"/>
            <a:ext cx="8301318" cy="2317750"/>
            <a:chOff x="484094" y="590550"/>
            <a:chExt cx="8301318" cy="2317750"/>
          </a:xfrm>
        </p:grpSpPr>
        <p:sp>
          <p:nvSpPr>
            <p:cNvPr id="13" name="Text Box 4">
              <a:extLst>
                <a:ext uri="{FF2B5EF4-FFF2-40B4-BE49-F238E27FC236}">
                  <a16:creationId xmlns:a16="http://schemas.microsoft.com/office/drawing/2014/main" id="{CBAB83B6-6CAD-439E-B1F1-7C7D3E75F9BA}"/>
                </a:ext>
              </a:extLst>
            </p:cNvPr>
            <p:cNvSpPr txBox="1">
              <a:spLocks noChangeArrowheads="1"/>
            </p:cNvSpPr>
            <p:nvPr/>
          </p:nvSpPr>
          <p:spPr bwMode="auto">
            <a:xfrm>
              <a:off x="484094" y="590550"/>
              <a:ext cx="8301318"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dirty="0">
                  <a:solidFill>
                    <a:srgbClr val="FF0000"/>
                  </a:solidFill>
                  <a:latin typeface="Times New Roman" pitchFamily="18" charset="0"/>
                </a:rPr>
                <a:t>例：</a:t>
              </a:r>
              <a:r>
                <a:rPr lang="zh-CN" altLang="en-US" sz="2800" dirty="0">
                  <a:solidFill>
                    <a:srgbClr val="0000FF"/>
                  </a:solidFill>
                  <a:latin typeface="Times New Roman" pitchFamily="18" charset="0"/>
                </a:rPr>
                <a:t>将</a:t>
              </a:r>
              <a:r>
                <a:rPr lang="en-US" altLang="zh-CN" sz="2800" b="0" dirty="0">
                  <a:solidFill>
                    <a:srgbClr val="000000"/>
                  </a:solidFill>
                  <a:latin typeface="Times New Roman" pitchFamily="18" charset="0"/>
                </a:rPr>
                <a:t>1mol</a:t>
              </a:r>
              <a:r>
                <a:rPr lang="zh-CN" altLang="en-US" sz="2800" dirty="0">
                  <a:solidFill>
                    <a:srgbClr val="0000FF"/>
                  </a:solidFill>
                  <a:latin typeface="Times New Roman" pitchFamily="18" charset="0"/>
                </a:rPr>
                <a:t>液态</a:t>
              </a:r>
              <a:r>
                <a:rPr lang="en-US" altLang="zh-CN" sz="2800" dirty="0">
                  <a:solidFill>
                    <a:srgbClr val="0000FF"/>
                  </a:solidFill>
                  <a:latin typeface="Times New Roman" pitchFamily="18" charset="0"/>
                </a:rPr>
                <a:t>Hg</a:t>
              </a:r>
              <a:r>
                <a:rPr lang="zh-CN" altLang="en-US" sz="2800" dirty="0">
                  <a:solidFill>
                    <a:srgbClr val="0000FF"/>
                  </a:solidFill>
                  <a:latin typeface="Times New Roman" pitchFamily="18" charset="0"/>
                </a:rPr>
                <a:t>，从</a:t>
              </a:r>
              <a:r>
                <a:rPr lang="en-US" altLang="zh-CN" sz="2800" b="0" dirty="0">
                  <a:solidFill>
                    <a:srgbClr val="000000"/>
                  </a:solidFill>
                  <a:latin typeface="Times New Roman" pitchFamily="18" charset="0"/>
                </a:rPr>
                <a:t>0.1MPa</a:t>
              </a:r>
              <a:r>
                <a:rPr lang="zh-CN" altLang="en-US" sz="2800" dirty="0">
                  <a:solidFill>
                    <a:srgbClr val="0000FF"/>
                  </a:solidFill>
                  <a:latin typeface="Times New Roman" pitchFamily="18" charset="0"/>
                </a:rPr>
                <a:t>、</a:t>
              </a:r>
              <a:r>
                <a:rPr lang="en-US" altLang="zh-CN" sz="2800" b="0" dirty="0">
                  <a:solidFill>
                    <a:srgbClr val="000000"/>
                  </a:solidFill>
                  <a:latin typeface="Times New Roman" pitchFamily="18" charset="0"/>
                </a:rPr>
                <a:t>25℃</a:t>
              </a:r>
              <a:r>
                <a:rPr lang="zh-CN" altLang="en-US" sz="2800" dirty="0">
                  <a:solidFill>
                    <a:srgbClr val="0000FF"/>
                  </a:solidFill>
                  <a:latin typeface="Times New Roman" pitchFamily="18" charset="0"/>
                </a:rPr>
                <a:t>恒温压缩至压力为</a:t>
              </a:r>
              <a:r>
                <a:rPr lang="en-US" altLang="zh-CN" sz="2800" b="0" dirty="0">
                  <a:solidFill>
                    <a:srgbClr val="000000"/>
                  </a:solidFill>
                  <a:latin typeface="Times New Roman" pitchFamily="18" charset="0"/>
                </a:rPr>
                <a:t>10MPa</a:t>
              </a:r>
              <a:r>
                <a:rPr lang="zh-CN" altLang="en-US" sz="2800" dirty="0">
                  <a:solidFill>
                    <a:srgbClr val="0000FF"/>
                  </a:solidFill>
                  <a:latin typeface="Times New Roman" pitchFamily="18" charset="0"/>
                </a:rPr>
                <a:t>，求该过程的</a:t>
              </a:r>
              <a:r>
                <a:rPr lang="en-US" altLang="zh-CN" sz="2800" b="0" dirty="0">
                  <a:solidFill>
                    <a:srgbClr val="000000"/>
                  </a:solidFill>
                  <a:latin typeface="Symbol" panose="05050102010706020507" pitchFamily="18" charset="2"/>
                </a:rPr>
                <a:t>D</a:t>
              </a:r>
              <a:r>
                <a:rPr lang="en-US" altLang="zh-CN" sz="2800" b="0" i="1" dirty="0">
                  <a:solidFill>
                    <a:srgbClr val="000000"/>
                  </a:solidFill>
                  <a:latin typeface="Times New Roman" pitchFamily="18" charset="0"/>
                </a:rPr>
                <a:t>S</a:t>
              </a:r>
              <a:r>
                <a:rPr lang="zh-CN" altLang="en-US" sz="2800" dirty="0">
                  <a:solidFill>
                    <a:srgbClr val="0000FF"/>
                  </a:solidFill>
                  <a:latin typeface="Times New Roman" pitchFamily="18" charset="0"/>
                </a:rPr>
                <a:t>和</a:t>
              </a:r>
              <a:r>
                <a:rPr lang="en-US" altLang="zh-CN" sz="2800" b="0" dirty="0">
                  <a:solidFill>
                    <a:srgbClr val="000000"/>
                  </a:solidFill>
                  <a:latin typeface="Symbol" panose="05050102010706020507" pitchFamily="18" charset="2"/>
                </a:rPr>
                <a:t>D</a:t>
              </a:r>
              <a:r>
                <a:rPr lang="en-US" altLang="zh-CN" sz="2800" b="0" i="1" dirty="0">
                  <a:solidFill>
                    <a:srgbClr val="000000"/>
                  </a:solidFill>
                  <a:latin typeface="Times New Roman" pitchFamily="18" charset="0"/>
                </a:rPr>
                <a:t>G</a:t>
              </a:r>
              <a:r>
                <a:rPr lang="zh-CN" altLang="en-US" sz="2800" dirty="0">
                  <a:solidFill>
                    <a:srgbClr val="0000FF"/>
                  </a:solidFill>
                  <a:latin typeface="Times New Roman" pitchFamily="18" charset="0"/>
                </a:rPr>
                <a:t>。已知</a:t>
              </a:r>
              <a:r>
                <a:rPr lang="en-US" altLang="zh-CN" sz="2800" b="0" dirty="0">
                  <a:solidFill>
                    <a:srgbClr val="000000"/>
                  </a:solidFill>
                  <a:latin typeface="Times New Roman" pitchFamily="18" charset="0"/>
                </a:rPr>
                <a:t>25℃</a:t>
              </a:r>
              <a:r>
                <a:rPr lang="zh-CN" altLang="en-US" sz="2800" dirty="0">
                  <a:solidFill>
                    <a:srgbClr val="0000FF"/>
                  </a:solidFill>
                  <a:latin typeface="Times New Roman" pitchFamily="18" charset="0"/>
                </a:rPr>
                <a:t>时液态</a:t>
              </a:r>
              <a:r>
                <a:rPr lang="en-US" altLang="zh-CN" sz="2800" dirty="0">
                  <a:solidFill>
                    <a:srgbClr val="0000FF"/>
                  </a:solidFill>
                  <a:latin typeface="Times New Roman" pitchFamily="18" charset="0"/>
                </a:rPr>
                <a:t>Hg</a:t>
              </a:r>
              <a:r>
                <a:rPr lang="zh-CN" altLang="en-US" sz="2800" dirty="0">
                  <a:solidFill>
                    <a:srgbClr val="0000FF"/>
                  </a:solidFill>
                  <a:latin typeface="Times New Roman" pitchFamily="18" charset="0"/>
                </a:rPr>
                <a:t>的密度为</a:t>
              </a:r>
              <a:r>
                <a:rPr lang="en-US" altLang="zh-CN" sz="2800" b="0" dirty="0">
                  <a:solidFill>
                    <a:srgbClr val="000000"/>
                  </a:solidFill>
                  <a:latin typeface="Times New Roman" pitchFamily="18" charset="0"/>
                </a:rPr>
                <a:t>13.534g·cm</a:t>
              </a:r>
              <a:r>
                <a:rPr lang="en-US" altLang="zh-CN" sz="2800" b="0" baseline="30000" dirty="0">
                  <a:solidFill>
                    <a:srgbClr val="000000"/>
                  </a:solidFill>
                  <a:latin typeface="Times New Roman" pitchFamily="18" charset="0"/>
                  <a:sym typeface="Symbol" panose="05050102010706020507" pitchFamily="18" charset="2"/>
                </a:rPr>
                <a:t></a:t>
              </a:r>
              <a:r>
                <a:rPr lang="en-US" altLang="zh-CN" sz="2800" b="0" baseline="30000" dirty="0">
                  <a:solidFill>
                    <a:srgbClr val="000000"/>
                  </a:solidFill>
                  <a:latin typeface="Times New Roman" pitchFamily="18" charset="0"/>
                </a:rPr>
                <a:t>3</a:t>
              </a:r>
              <a:r>
                <a:rPr lang="zh-CN" altLang="en-US" sz="2800" dirty="0">
                  <a:solidFill>
                    <a:srgbClr val="0000FF"/>
                  </a:solidFill>
                  <a:latin typeface="Times New Roman" pitchFamily="18" charset="0"/>
                </a:rPr>
                <a:t>，</a:t>
              </a:r>
              <a:r>
                <a:rPr lang="en-US" altLang="zh-CN" sz="2800" dirty="0">
                  <a:solidFill>
                    <a:srgbClr val="0000FF"/>
                  </a:solidFill>
                  <a:latin typeface="Times New Roman" pitchFamily="18" charset="0"/>
                </a:rPr>
                <a:t>Hg</a:t>
              </a:r>
              <a:r>
                <a:rPr lang="zh-CN" altLang="en-US" sz="2800" dirty="0">
                  <a:solidFill>
                    <a:srgbClr val="0000FF"/>
                  </a:solidFill>
                  <a:latin typeface="Times New Roman" pitchFamily="18" charset="0"/>
                </a:rPr>
                <a:t>的摩尔质量为</a:t>
              </a:r>
              <a:r>
                <a:rPr lang="en-US" altLang="zh-CN" sz="2800" b="0" dirty="0">
                  <a:solidFill>
                    <a:srgbClr val="000000"/>
                  </a:solidFill>
                  <a:latin typeface="Times New Roman" pitchFamily="18" charset="0"/>
                </a:rPr>
                <a:t>200.61g·mol</a:t>
              </a:r>
              <a:r>
                <a:rPr lang="en-US" altLang="zh-CN" sz="2800" b="0" baseline="30000" dirty="0">
                  <a:solidFill>
                    <a:srgbClr val="000000"/>
                  </a:solidFill>
                  <a:latin typeface="Times New Roman" pitchFamily="18" charset="0"/>
                  <a:sym typeface="Symbol" panose="05050102010706020507" pitchFamily="18" charset="2"/>
                </a:rPr>
                <a:t></a:t>
              </a:r>
              <a:r>
                <a:rPr lang="en-US" altLang="zh-CN" sz="2800" b="0" baseline="30000" dirty="0">
                  <a:solidFill>
                    <a:srgbClr val="000000"/>
                  </a:solidFill>
                  <a:latin typeface="Times New Roman" pitchFamily="18" charset="0"/>
                </a:rPr>
                <a:t>1</a:t>
              </a:r>
              <a:r>
                <a:rPr lang="zh-CN" altLang="en-US" sz="2800" dirty="0">
                  <a:solidFill>
                    <a:srgbClr val="0000FF"/>
                  </a:solidFill>
                  <a:latin typeface="Times New Roman" pitchFamily="18" charset="0"/>
                </a:rPr>
                <a:t>，膨胀系数为</a:t>
              </a:r>
              <a:endParaRPr lang="zh-CN" altLang="en-US" sz="2800" baseline="30000" dirty="0">
                <a:solidFill>
                  <a:srgbClr val="0000FF"/>
                </a:solidFill>
                <a:latin typeface="Times New Roman" pitchFamily="18" charset="0"/>
              </a:endParaRPr>
            </a:p>
          </p:txBody>
        </p:sp>
        <p:graphicFrame>
          <p:nvGraphicFramePr>
            <p:cNvPr id="14" name="Object 5">
              <a:extLst>
                <a:ext uri="{FF2B5EF4-FFF2-40B4-BE49-F238E27FC236}">
                  <a16:creationId xmlns:a16="http://schemas.microsoft.com/office/drawing/2014/main" id="{4B3BAC93-363B-4A5A-BFB3-D129156CA472}"/>
                </a:ext>
              </a:extLst>
            </p:cNvPr>
            <p:cNvGraphicFramePr>
              <a:graphicFrameLocks noChangeAspect="1"/>
            </p:cNvGraphicFramePr>
            <p:nvPr>
              <p:extLst>
                <p:ext uri="{D42A27DB-BD31-4B8C-83A1-F6EECF244321}">
                  <p14:modId xmlns:p14="http://schemas.microsoft.com/office/powerpoint/2010/main" val="1939350397"/>
                </p:ext>
              </p:extLst>
            </p:nvPr>
          </p:nvGraphicFramePr>
          <p:xfrm>
            <a:off x="4930775" y="1901825"/>
            <a:ext cx="3549650" cy="1006475"/>
          </p:xfrm>
          <a:graphic>
            <a:graphicData uri="http://schemas.openxmlformats.org/presentationml/2006/ole">
              <mc:AlternateContent xmlns:mc="http://schemas.openxmlformats.org/markup-compatibility/2006">
                <mc:Choice xmlns:v="urn:schemas-microsoft-com:vml" Requires="v">
                  <p:oleObj spid="_x0000_s48132" name="Equation" r:id="rId7" imgW="1612800" imgH="457200" progId="Equation.DSMT4">
                    <p:embed/>
                  </p:oleObj>
                </mc:Choice>
                <mc:Fallback>
                  <p:oleObj name="Equation" r:id="rId7" imgW="1612800" imgH="457200" progId="Equation.DSMT4">
                    <p:embed/>
                    <p:pic>
                      <p:nvPicPr>
                        <p:cNvPr id="14" name="Object 5">
                          <a:extLst>
                            <a:ext uri="{FF2B5EF4-FFF2-40B4-BE49-F238E27FC236}">
                              <a16:creationId xmlns:a16="http://schemas.microsoft.com/office/drawing/2014/main" id="{4B3BAC93-363B-4A5A-BFB3-D129156CA472}"/>
                            </a:ext>
                          </a:extLst>
                        </p:cNvPr>
                        <p:cNvPicPr>
                          <a:picLocks noChangeAspect="1" noChangeArrowheads="1"/>
                        </p:cNvPicPr>
                        <p:nvPr/>
                      </p:nvPicPr>
                      <p:blipFill>
                        <a:blip r:embed="rId8"/>
                        <a:srcRect/>
                        <a:stretch>
                          <a:fillRect/>
                        </a:stretch>
                      </p:blipFill>
                      <p:spPr bwMode="auto">
                        <a:xfrm>
                          <a:off x="4930775" y="1901825"/>
                          <a:ext cx="354965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7942"/>
                                        </p:tgtEl>
                                        <p:attrNameLst>
                                          <p:attrName>style.visibility</p:attrName>
                                        </p:attrNameLst>
                                      </p:cBhvr>
                                      <p:to>
                                        <p:strVal val="visible"/>
                                      </p:to>
                                    </p:set>
                                    <p:animEffect transition="in" filter="wipe(left)">
                                      <p:cBhvr>
                                        <p:cTn id="7" dur="500"/>
                                        <p:tgtEl>
                                          <p:spTgt spid="1679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7943"/>
                                        </p:tgtEl>
                                        <p:attrNameLst>
                                          <p:attrName>style.visibility</p:attrName>
                                        </p:attrNameLst>
                                      </p:cBhvr>
                                      <p:to>
                                        <p:strVal val="visible"/>
                                      </p:to>
                                    </p:set>
                                    <p:animEffect transition="in" filter="wipe(left)">
                                      <p:cBhvr>
                                        <p:cTn id="12" dur="500"/>
                                        <p:tgtEl>
                                          <p:spTgt spid="1679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67944"/>
                                        </p:tgtEl>
                                        <p:attrNameLst>
                                          <p:attrName>style.visibility</p:attrName>
                                        </p:attrNameLst>
                                      </p:cBhvr>
                                      <p:to>
                                        <p:strVal val="visible"/>
                                      </p:to>
                                    </p:set>
                                    <p:animEffect transition="in" filter="wipe(up)">
                                      <p:cBhvr>
                                        <p:cTn id="22" dur="500"/>
                                        <p:tgtEl>
                                          <p:spTgt spid="167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对象 1"/>
          <p:cNvGraphicFramePr>
            <a:graphicFrameLocks noChangeAspect="1"/>
          </p:cNvGraphicFramePr>
          <p:nvPr>
            <p:extLst>
              <p:ext uri="{D42A27DB-BD31-4B8C-83A1-F6EECF244321}">
                <p14:modId xmlns:p14="http://schemas.microsoft.com/office/powerpoint/2010/main" val="2006738869"/>
              </p:ext>
            </p:extLst>
          </p:nvPr>
        </p:nvGraphicFramePr>
        <p:xfrm>
          <a:off x="509588" y="1157288"/>
          <a:ext cx="5394325" cy="1019175"/>
        </p:xfrm>
        <a:graphic>
          <a:graphicData uri="http://schemas.openxmlformats.org/presentationml/2006/ole">
            <mc:AlternateContent xmlns:mc="http://schemas.openxmlformats.org/markup-compatibility/2006">
              <mc:Choice xmlns:v="urn:schemas-microsoft-com:vml" Requires="v">
                <p:oleObj spid="_x0000_s3074" name="Equation" r:id="rId3" imgW="2666880" imgH="507960" progId="Equation.DSMT4">
                  <p:embed/>
                </p:oleObj>
              </mc:Choice>
              <mc:Fallback>
                <p:oleObj name="Equation" r:id="rId3" imgW="2666880" imgH="507960" progId="Equation.DSMT4">
                  <p:embed/>
                  <p:pic>
                    <p:nvPicPr>
                      <p:cNvPr id="6146" name="对象 1"/>
                      <p:cNvPicPr>
                        <a:picLocks noChangeAspect="1" noChangeArrowheads="1"/>
                      </p:cNvPicPr>
                      <p:nvPr/>
                    </p:nvPicPr>
                    <p:blipFill>
                      <a:blip r:embed="rId4"/>
                      <a:srcRect/>
                      <a:stretch>
                        <a:fillRect/>
                      </a:stretch>
                    </p:blipFill>
                    <p:spPr bwMode="auto">
                      <a:xfrm>
                        <a:off x="509588" y="1157288"/>
                        <a:ext cx="5394325"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7" name="TextBox 1"/>
          <p:cNvSpPr txBox="1">
            <a:spLocks noChangeArrowheads="1"/>
          </p:cNvSpPr>
          <p:nvPr/>
        </p:nvSpPr>
        <p:spPr bwMode="auto">
          <a:xfrm>
            <a:off x="436563" y="2252663"/>
            <a:ext cx="55753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15000"/>
              </a:lnSpc>
              <a:spcBef>
                <a:spcPct val="0"/>
              </a:spcBef>
              <a:buClrTx/>
              <a:buSzTx/>
              <a:buFontTx/>
              <a:buNone/>
            </a:pPr>
            <a:r>
              <a:rPr lang="zh-CN" altLang="en-US" sz="2400" dirty="0">
                <a:solidFill>
                  <a:srgbClr val="0000FF"/>
                </a:solidFill>
                <a:latin typeface="Times New Roman" pitchFamily="18" charset="0"/>
              </a:rPr>
              <a:t>微分式的积分是曲线积分，已知积分的路线才能积分。由于内能是状态变量，其变化与路径无关，所以积分路径可随意选。</a:t>
            </a:r>
          </a:p>
        </p:txBody>
      </p:sp>
      <p:graphicFrame>
        <p:nvGraphicFramePr>
          <p:cNvPr id="6148" name="对象 1"/>
          <p:cNvGraphicFramePr>
            <a:graphicFrameLocks noChangeAspect="1"/>
          </p:cNvGraphicFramePr>
          <p:nvPr>
            <p:extLst>
              <p:ext uri="{D42A27DB-BD31-4B8C-83A1-F6EECF244321}">
                <p14:modId xmlns:p14="http://schemas.microsoft.com/office/powerpoint/2010/main" val="900792922"/>
              </p:ext>
            </p:extLst>
          </p:nvPr>
        </p:nvGraphicFramePr>
        <p:xfrm>
          <a:off x="863600" y="5029200"/>
          <a:ext cx="7915275" cy="1065213"/>
        </p:xfrm>
        <a:graphic>
          <a:graphicData uri="http://schemas.openxmlformats.org/presentationml/2006/ole">
            <mc:AlternateContent xmlns:mc="http://schemas.openxmlformats.org/markup-compatibility/2006">
              <mc:Choice xmlns:v="urn:schemas-microsoft-com:vml" Requires="v">
                <p:oleObj spid="_x0000_s3075" name="Equation" r:id="rId5" imgW="3746160" imgH="507960" progId="Equation.DSMT4">
                  <p:embed/>
                </p:oleObj>
              </mc:Choice>
              <mc:Fallback>
                <p:oleObj name="Equation" r:id="rId5" imgW="3746160" imgH="507960" progId="Equation.DSMT4">
                  <p:embed/>
                  <p:pic>
                    <p:nvPicPr>
                      <p:cNvPr id="6148" name="对象 1"/>
                      <p:cNvPicPr>
                        <a:picLocks noChangeAspect="1" noChangeArrowheads="1"/>
                      </p:cNvPicPr>
                      <p:nvPr/>
                    </p:nvPicPr>
                    <p:blipFill>
                      <a:blip r:embed="rId6"/>
                      <a:srcRect/>
                      <a:stretch>
                        <a:fillRect/>
                      </a:stretch>
                    </p:blipFill>
                    <p:spPr bwMode="auto">
                      <a:xfrm>
                        <a:off x="863600" y="5029200"/>
                        <a:ext cx="7915275"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9" name="TextBox 1"/>
          <p:cNvSpPr txBox="1">
            <a:spLocks noChangeArrowheads="1"/>
          </p:cNvSpPr>
          <p:nvPr/>
        </p:nvSpPr>
        <p:spPr bwMode="auto">
          <a:xfrm>
            <a:off x="414338" y="4076700"/>
            <a:ext cx="853122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15000"/>
              </a:lnSpc>
              <a:spcBef>
                <a:spcPct val="0"/>
              </a:spcBef>
              <a:buClrTx/>
              <a:buSzTx/>
              <a:buFontTx/>
              <a:buNone/>
            </a:pPr>
            <a:r>
              <a:rPr lang="zh-CN" altLang="en-US" sz="2400" dirty="0">
                <a:solidFill>
                  <a:schemeClr val="tx2"/>
                </a:solidFill>
                <a:latin typeface="Times New Roman" pitchFamily="18" charset="0"/>
              </a:rPr>
              <a:t>最简单的积分路径是沿着等温线和等容线积分，但也可以沿曲线积分，如果图中曲线的函数表达式为</a:t>
            </a:r>
            <a:r>
              <a:rPr lang="en-US" altLang="zh-CN" sz="2400" b="0" i="1" dirty="0">
                <a:solidFill>
                  <a:srgbClr val="000000"/>
                </a:solidFill>
                <a:latin typeface="Times New Roman" pitchFamily="18" charset="0"/>
              </a:rPr>
              <a:t>T </a:t>
            </a:r>
            <a:r>
              <a:rPr lang="en-US" altLang="zh-CN" sz="2400" b="0" dirty="0">
                <a:solidFill>
                  <a:srgbClr val="000000"/>
                </a:solidFill>
                <a:latin typeface="Times New Roman" pitchFamily="18" charset="0"/>
              </a:rPr>
              <a:t>= </a:t>
            </a:r>
            <a:r>
              <a:rPr lang="en-US" altLang="zh-CN" sz="2400" b="0" i="1" dirty="0">
                <a:solidFill>
                  <a:srgbClr val="000000"/>
                </a:solidFill>
                <a:latin typeface="Times New Roman" pitchFamily="18" charset="0"/>
              </a:rPr>
              <a:t>f </a:t>
            </a:r>
            <a:r>
              <a:rPr lang="en-US" altLang="zh-CN" sz="2400" b="0" dirty="0">
                <a:solidFill>
                  <a:srgbClr val="000000"/>
                </a:solidFill>
                <a:latin typeface="Times New Roman" pitchFamily="18" charset="0"/>
              </a:rPr>
              <a:t>(</a:t>
            </a:r>
            <a:r>
              <a:rPr lang="en-US" altLang="zh-CN" sz="2400" b="0" i="1" dirty="0">
                <a:solidFill>
                  <a:srgbClr val="000000"/>
                </a:solidFill>
                <a:latin typeface="Times New Roman" pitchFamily="18" charset="0"/>
              </a:rPr>
              <a:t>V</a:t>
            </a:r>
            <a:r>
              <a:rPr lang="en-US" altLang="zh-CN" sz="2400" b="0" dirty="0">
                <a:solidFill>
                  <a:srgbClr val="000000"/>
                </a:solidFill>
                <a:latin typeface="Times New Roman" pitchFamily="18" charset="0"/>
              </a:rPr>
              <a:t>)</a:t>
            </a:r>
            <a:r>
              <a:rPr lang="zh-CN" altLang="en-US" sz="2400" dirty="0">
                <a:solidFill>
                  <a:schemeClr val="tx2"/>
                </a:solidFill>
                <a:latin typeface="Times New Roman" pitchFamily="18" charset="0"/>
              </a:rPr>
              <a:t>，则</a:t>
            </a:r>
            <a:endParaRPr lang="zh-CN" altLang="en-US" sz="2400" b="0" dirty="0">
              <a:solidFill>
                <a:schemeClr val="tx2"/>
              </a:solidFill>
              <a:latin typeface="Times New Roman" pitchFamily="18" charset="0"/>
            </a:endParaRPr>
          </a:p>
        </p:txBody>
      </p:sp>
      <p:sp>
        <p:nvSpPr>
          <p:cNvPr id="6150" name="Line 7"/>
          <p:cNvSpPr>
            <a:spLocks noChangeShapeType="1"/>
          </p:cNvSpPr>
          <p:nvPr/>
        </p:nvSpPr>
        <p:spPr bwMode="auto">
          <a:xfrm>
            <a:off x="4673844" y="6048375"/>
            <a:ext cx="3616688" cy="0"/>
          </a:xfrm>
          <a:prstGeom prst="line">
            <a:avLst/>
          </a:prstGeom>
          <a:noFill/>
          <a:ln w="28575">
            <a:solidFill>
              <a:srgbClr val="0000FF"/>
            </a:solidFill>
            <a:round/>
            <a:headEnd/>
            <a:tailEnd/>
          </a:ln>
          <a:effectLst>
            <a:prstShdw prst="shdw17" dist="17961" dir="13500000">
              <a:srgbClr val="000099"/>
            </a:prstShdw>
          </a:effectLst>
          <a:extLst>
            <a:ext uri="{909E8E84-426E-40DD-AFC4-6F175D3DCCD1}">
              <a14:hiddenFill xmlns:a14="http://schemas.microsoft.com/office/drawing/2010/main">
                <a:noFill/>
              </a14:hiddenFill>
            </a:ext>
          </a:extLst>
        </p:spPr>
        <p:txBody>
          <a:bodyPr wrap="none"/>
          <a:lstStyle/>
          <a:p>
            <a:endParaRPr lang="zh-CN" altLang="en-US"/>
          </a:p>
        </p:txBody>
      </p:sp>
      <p:sp>
        <p:nvSpPr>
          <p:cNvPr id="6151" name="TextBox 1"/>
          <p:cNvSpPr txBox="1">
            <a:spLocks noChangeArrowheads="1"/>
          </p:cNvSpPr>
          <p:nvPr/>
        </p:nvSpPr>
        <p:spPr bwMode="auto">
          <a:xfrm>
            <a:off x="5294313" y="6094413"/>
            <a:ext cx="2433482" cy="479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15000"/>
              </a:lnSpc>
              <a:spcBef>
                <a:spcPct val="0"/>
              </a:spcBef>
              <a:buClrTx/>
              <a:buSzTx/>
              <a:buFontTx/>
              <a:buNone/>
            </a:pPr>
            <a:r>
              <a:rPr lang="zh-CN" altLang="en-US" sz="2400" dirty="0">
                <a:solidFill>
                  <a:srgbClr val="0000FF"/>
                </a:solidFill>
                <a:latin typeface="Times New Roman" pitchFamily="18" charset="0"/>
              </a:rPr>
              <a:t>将</a:t>
            </a:r>
            <a:r>
              <a:rPr lang="en-US" altLang="zh-CN" sz="2400" b="0" i="1" dirty="0">
                <a:solidFill>
                  <a:srgbClr val="000000"/>
                </a:solidFill>
                <a:latin typeface="Times New Roman" pitchFamily="18" charset="0"/>
              </a:rPr>
              <a:t>T </a:t>
            </a:r>
            <a:r>
              <a:rPr lang="zh-CN" altLang="en-US" sz="2400" dirty="0">
                <a:solidFill>
                  <a:srgbClr val="0000FF"/>
                </a:solidFill>
                <a:latin typeface="Times New Roman" pitchFamily="18" charset="0"/>
              </a:rPr>
              <a:t>用</a:t>
            </a:r>
            <a:r>
              <a:rPr lang="en-US" altLang="zh-CN" sz="2400" b="0" dirty="0">
                <a:solidFill>
                  <a:srgbClr val="0000FF"/>
                </a:solidFill>
                <a:latin typeface="Times New Roman" pitchFamily="18" charset="0"/>
              </a:rPr>
              <a:t> </a:t>
            </a:r>
            <a:r>
              <a:rPr lang="en-US" altLang="zh-CN" sz="2400" b="0" i="1" dirty="0">
                <a:solidFill>
                  <a:srgbClr val="000000"/>
                </a:solidFill>
                <a:latin typeface="Times New Roman" pitchFamily="18" charset="0"/>
              </a:rPr>
              <a:t>f </a:t>
            </a:r>
            <a:r>
              <a:rPr lang="en-US" altLang="zh-CN" sz="2400" b="0" dirty="0">
                <a:solidFill>
                  <a:srgbClr val="000000"/>
                </a:solidFill>
                <a:latin typeface="Times New Roman" pitchFamily="18" charset="0"/>
              </a:rPr>
              <a:t>(</a:t>
            </a:r>
            <a:r>
              <a:rPr lang="en-US" altLang="zh-CN" sz="2400" b="0" i="1" dirty="0">
                <a:solidFill>
                  <a:srgbClr val="000000"/>
                </a:solidFill>
                <a:latin typeface="Times New Roman" pitchFamily="18" charset="0"/>
              </a:rPr>
              <a:t>V</a:t>
            </a:r>
            <a:r>
              <a:rPr lang="en-US" altLang="zh-CN" sz="2400" b="0" dirty="0">
                <a:solidFill>
                  <a:srgbClr val="000000"/>
                </a:solidFill>
                <a:latin typeface="Times New Roman" pitchFamily="18" charset="0"/>
              </a:rPr>
              <a:t>)</a:t>
            </a:r>
            <a:r>
              <a:rPr lang="zh-CN" altLang="en-US" sz="2400" dirty="0">
                <a:solidFill>
                  <a:srgbClr val="0000FF"/>
                </a:solidFill>
                <a:latin typeface="Times New Roman" pitchFamily="18" charset="0"/>
              </a:rPr>
              <a:t>表示</a:t>
            </a:r>
            <a:endParaRPr lang="zh-CN" altLang="en-US" sz="2400" b="0" dirty="0">
              <a:solidFill>
                <a:srgbClr val="0000FF"/>
              </a:solidFill>
              <a:latin typeface="Times New Roman" pitchFamily="18" charset="0"/>
            </a:endParaRPr>
          </a:p>
        </p:txBody>
      </p:sp>
      <p:pic>
        <p:nvPicPr>
          <p:cNvPr id="6152"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1863" y="1123950"/>
            <a:ext cx="2955925"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00"/>
                </a:solidFill>
                <a:miter lim="800000"/>
                <a:headEnd/>
                <a:tailEnd/>
              </a14:hiddenLine>
            </a:ext>
          </a:extLst>
        </p:spPr>
      </p:pic>
      <p:sp>
        <p:nvSpPr>
          <p:cNvPr id="6153" name="TextBox 1"/>
          <p:cNvSpPr txBox="1">
            <a:spLocks noChangeArrowheads="1"/>
          </p:cNvSpPr>
          <p:nvPr/>
        </p:nvSpPr>
        <p:spPr bwMode="auto">
          <a:xfrm>
            <a:off x="533400" y="530225"/>
            <a:ext cx="8147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FF0000"/>
                </a:solidFill>
                <a:latin typeface="楷体" panose="02010609060101010101" pitchFamily="49" charset="-122"/>
                <a:ea typeface="楷体" panose="02010609060101010101" pitchFamily="49" charset="-122"/>
              </a:rPr>
              <a:t>数学复习：将全微分式积分来计算函数变化</a:t>
            </a:r>
          </a:p>
        </p:txBody>
      </p:sp>
    </p:spTree>
    <p:extLst>
      <p:ext uri="{BB962C8B-B14F-4D97-AF65-F5344CB8AC3E}">
        <p14:creationId xmlns:p14="http://schemas.microsoft.com/office/powerpoint/2010/main" val="13290269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Text Box 4"/>
          <p:cNvSpPr txBox="1">
            <a:spLocks noChangeArrowheads="1"/>
          </p:cNvSpPr>
          <p:nvPr/>
        </p:nvSpPr>
        <p:spPr bwMode="auto">
          <a:xfrm>
            <a:off x="467343" y="2909887"/>
            <a:ext cx="952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dirty="0">
                <a:solidFill>
                  <a:srgbClr val="FF0000"/>
                </a:solidFill>
                <a:latin typeface="Times New Roman" pitchFamily="18" charset="0"/>
              </a:rPr>
              <a:t>解：</a:t>
            </a:r>
          </a:p>
        </p:txBody>
      </p:sp>
      <p:graphicFrame>
        <p:nvGraphicFramePr>
          <p:cNvPr id="168967" name="Object 7"/>
          <p:cNvGraphicFramePr>
            <a:graphicFrameLocks noChangeAspect="1"/>
          </p:cNvGraphicFramePr>
          <p:nvPr>
            <p:extLst>
              <p:ext uri="{D42A27DB-BD31-4B8C-83A1-F6EECF244321}">
                <p14:modId xmlns:p14="http://schemas.microsoft.com/office/powerpoint/2010/main" val="3442255705"/>
              </p:ext>
            </p:extLst>
          </p:nvPr>
        </p:nvGraphicFramePr>
        <p:xfrm>
          <a:off x="1304925" y="2784475"/>
          <a:ext cx="5500688" cy="1052513"/>
        </p:xfrm>
        <a:graphic>
          <a:graphicData uri="http://schemas.openxmlformats.org/presentationml/2006/ole">
            <mc:AlternateContent xmlns:mc="http://schemas.openxmlformats.org/markup-compatibility/2006">
              <mc:Choice xmlns:v="urn:schemas-microsoft-com:vml" Requires="v">
                <p:oleObj spid="_x0000_s49154" name="Equation" r:id="rId3" imgW="2450880" imgH="469800" progId="Equation.DSMT4">
                  <p:embed/>
                </p:oleObj>
              </mc:Choice>
              <mc:Fallback>
                <p:oleObj name="Equation" r:id="rId3" imgW="2450880" imgH="469800" progId="Equation.DSMT4">
                  <p:embed/>
                  <p:pic>
                    <p:nvPicPr>
                      <p:cNvPr id="168967" name="Object 7"/>
                      <p:cNvPicPr>
                        <a:picLocks noChangeAspect="1" noChangeArrowheads="1"/>
                      </p:cNvPicPr>
                      <p:nvPr/>
                    </p:nvPicPr>
                    <p:blipFill>
                      <a:blip r:embed="rId4"/>
                      <a:srcRect/>
                      <a:stretch>
                        <a:fillRect/>
                      </a:stretch>
                    </p:blipFill>
                    <p:spPr bwMode="auto">
                      <a:xfrm>
                        <a:off x="1304925" y="2784475"/>
                        <a:ext cx="5500688" cy="1052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8968" name="Object 8"/>
          <p:cNvGraphicFramePr>
            <a:graphicFrameLocks noChangeAspect="1"/>
          </p:cNvGraphicFramePr>
          <p:nvPr>
            <p:extLst>
              <p:ext uri="{D42A27DB-BD31-4B8C-83A1-F6EECF244321}">
                <p14:modId xmlns:p14="http://schemas.microsoft.com/office/powerpoint/2010/main" val="1745780206"/>
              </p:ext>
            </p:extLst>
          </p:nvPr>
        </p:nvGraphicFramePr>
        <p:xfrm>
          <a:off x="488950" y="3887788"/>
          <a:ext cx="8326438" cy="2713037"/>
        </p:xfrm>
        <a:graphic>
          <a:graphicData uri="http://schemas.openxmlformats.org/presentationml/2006/ole">
            <mc:AlternateContent xmlns:mc="http://schemas.openxmlformats.org/markup-compatibility/2006">
              <mc:Choice xmlns:v="urn:schemas-microsoft-com:vml" Requires="v">
                <p:oleObj spid="_x0000_s49155" name="Equation" r:id="rId5" imgW="3670200" imgH="1206360" progId="Equation.DSMT4">
                  <p:embed/>
                </p:oleObj>
              </mc:Choice>
              <mc:Fallback>
                <p:oleObj name="Equation" r:id="rId5" imgW="3670200" imgH="1206360" progId="Equation.DSMT4">
                  <p:embed/>
                  <p:pic>
                    <p:nvPicPr>
                      <p:cNvPr id="168968" name="Object 8"/>
                      <p:cNvPicPr>
                        <a:picLocks noChangeAspect="1" noChangeArrowheads="1"/>
                      </p:cNvPicPr>
                      <p:nvPr/>
                    </p:nvPicPr>
                    <p:blipFill>
                      <a:blip r:embed="rId6"/>
                      <a:srcRect/>
                      <a:stretch>
                        <a:fillRect/>
                      </a:stretch>
                    </p:blipFill>
                    <p:spPr bwMode="auto">
                      <a:xfrm>
                        <a:off x="488950" y="3887788"/>
                        <a:ext cx="8326438" cy="271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 name="组合 7">
            <a:extLst>
              <a:ext uri="{FF2B5EF4-FFF2-40B4-BE49-F238E27FC236}">
                <a16:creationId xmlns:a16="http://schemas.microsoft.com/office/drawing/2014/main" id="{6B0A855F-B88B-40CD-B188-399816D40607}"/>
              </a:ext>
            </a:extLst>
          </p:cNvPr>
          <p:cNvGrpSpPr/>
          <p:nvPr/>
        </p:nvGrpSpPr>
        <p:grpSpPr>
          <a:xfrm>
            <a:off x="484094" y="590550"/>
            <a:ext cx="8301318" cy="2317750"/>
            <a:chOff x="484094" y="590550"/>
            <a:chExt cx="8301318" cy="2317750"/>
          </a:xfrm>
        </p:grpSpPr>
        <p:sp>
          <p:nvSpPr>
            <p:cNvPr id="9" name="Text Box 4">
              <a:extLst>
                <a:ext uri="{FF2B5EF4-FFF2-40B4-BE49-F238E27FC236}">
                  <a16:creationId xmlns:a16="http://schemas.microsoft.com/office/drawing/2014/main" id="{186793E3-1290-47A2-8852-5A7257C264CD}"/>
                </a:ext>
              </a:extLst>
            </p:cNvPr>
            <p:cNvSpPr txBox="1">
              <a:spLocks noChangeArrowheads="1"/>
            </p:cNvSpPr>
            <p:nvPr/>
          </p:nvSpPr>
          <p:spPr bwMode="auto">
            <a:xfrm>
              <a:off x="484094" y="590550"/>
              <a:ext cx="8301318"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dirty="0">
                  <a:solidFill>
                    <a:srgbClr val="FF0000"/>
                  </a:solidFill>
                  <a:latin typeface="Times New Roman" pitchFamily="18" charset="0"/>
                </a:rPr>
                <a:t>例：</a:t>
              </a:r>
              <a:r>
                <a:rPr lang="zh-CN" altLang="en-US" sz="2800" dirty="0">
                  <a:solidFill>
                    <a:srgbClr val="0000FF"/>
                  </a:solidFill>
                  <a:latin typeface="Times New Roman" pitchFamily="18" charset="0"/>
                </a:rPr>
                <a:t>将</a:t>
              </a:r>
              <a:r>
                <a:rPr lang="en-US" altLang="zh-CN" sz="2800" b="0" dirty="0">
                  <a:solidFill>
                    <a:srgbClr val="000000"/>
                  </a:solidFill>
                  <a:latin typeface="Times New Roman" pitchFamily="18" charset="0"/>
                </a:rPr>
                <a:t>1mol</a:t>
              </a:r>
              <a:r>
                <a:rPr lang="zh-CN" altLang="en-US" sz="2800" dirty="0">
                  <a:solidFill>
                    <a:srgbClr val="0000FF"/>
                  </a:solidFill>
                  <a:latin typeface="Times New Roman" pitchFamily="18" charset="0"/>
                </a:rPr>
                <a:t>液态</a:t>
              </a:r>
              <a:r>
                <a:rPr lang="en-US" altLang="zh-CN" sz="2800" dirty="0">
                  <a:solidFill>
                    <a:srgbClr val="0000FF"/>
                  </a:solidFill>
                  <a:latin typeface="Times New Roman" pitchFamily="18" charset="0"/>
                </a:rPr>
                <a:t>Hg</a:t>
              </a:r>
              <a:r>
                <a:rPr lang="zh-CN" altLang="en-US" sz="2800" dirty="0">
                  <a:solidFill>
                    <a:srgbClr val="0000FF"/>
                  </a:solidFill>
                  <a:latin typeface="Times New Roman" pitchFamily="18" charset="0"/>
                </a:rPr>
                <a:t>，从</a:t>
              </a:r>
              <a:r>
                <a:rPr lang="en-US" altLang="zh-CN" sz="2800" b="0" dirty="0">
                  <a:solidFill>
                    <a:srgbClr val="000000"/>
                  </a:solidFill>
                  <a:latin typeface="Times New Roman" pitchFamily="18" charset="0"/>
                </a:rPr>
                <a:t>0.1MPa</a:t>
              </a:r>
              <a:r>
                <a:rPr lang="zh-CN" altLang="en-US" sz="2800" dirty="0">
                  <a:solidFill>
                    <a:srgbClr val="0000FF"/>
                  </a:solidFill>
                  <a:latin typeface="Times New Roman" pitchFamily="18" charset="0"/>
                </a:rPr>
                <a:t>、</a:t>
              </a:r>
              <a:r>
                <a:rPr lang="en-US" altLang="zh-CN" sz="2800" b="0" dirty="0">
                  <a:solidFill>
                    <a:srgbClr val="000000"/>
                  </a:solidFill>
                  <a:latin typeface="Times New Roman" pitchFamily="18" charset="0"/>
                </a:rPr>
                <a:t>25℃</a:t>
              </a:r>
              <a:r>
                <a:rPr lang="zh-CN" altLang="en-US" sz="2800" dirty="0">
                  <a:solidFill>
                    <a:srgbClr val="0000FF"/>
                  </a:solidFill>
                  <a:latin typeface="Times New Roman" pitchFamily="18" charset="0"/>
                </a:rPr>
                <a:t>恒温压缩至压力为</a:t>
              </a:r>
              <a:r>
                <a:rPr lang="en-US" altLang="zh-CN" sz="2800" b="0" dirty="0">
                  <a:solidFill>
                    <a:srgbClr val="000000"/>
                  </a:solidFill>
                  <a:latin typeface="Times New Roman" pitchFamily="18" charset="0"/>
                </a:rPr>
                <a:t>10MPa</a:t>
              </a:r>
              <a:r>
                <a:rPr lang="zh-CN" altLang="en-US" sz="2800" dirty="0">
                  <a:solidFill>
                    <a:srgbClr val="0000FF"/>
                  </a:solidFill>
                  <a:latin typeface="Times New Roman" pitchFamily="18" charset="0"/>
                </a:rPr>
                <a:t>，求该过程的</a:t>
              </a:r>
              <a:r>
                <a:rPr lang="en-US" altLang="zh-CN" sz="2800" b="0" dirty="0">
                  <a:solidFill>
                    <a:srgbClr val="000000"/>
                  </a:solidFill>
                  <a:latin typeface="Symbol" panose="05050102010706020507" pitchFamily="18" charset="2"/>
                </a:rPr>
                <a:t>D</a:t>
              </a:r>
              <a:r>
                <a:rPr lang="en-US" altLang="zh-CN" sz="2800" b="0" i="1" dirty="0">
                  <a:solidFill>
                    <a:srgbClr val="000000"/>
                  </a:solidFill>
                  <a:latin typeface="Times New Roman" pitchFamily="18" charset="0"/>
                </a:rPr>
                <a:t>S</a:t>
              </a:r>
              <a:r>
                <a:rPr lang="zh-CN" altLang="en-US" sz="2800" dirty="0">
                  <a:solidFill>
                    <a:srgbClr val="0000FF"/>
                  </a:solidFill>
                  <a:latin typeface="Times New Roman" pitchFamily="18" charset="0"/>
                </a:rPr>
                <a:t>和</a:t>
              </a:r>
              <a:r>
                <a:rPr lang="en-US" altLang="zh-CN" sz="2800" b="0" dirty="0">
                  <a:solidFill>
                    <a:srgbClr val="000000"/>
                  </a:solidFill>
                  <a:latin typeface="Symbol" panose="05050102010706020507" pitchFamily="18" charset="2"/>
                </a:rPr>
                <a:t>D</a:t>
              </a:r>
              <a:r>
                <a:rPr lang="en-US" altLang="zh-CN" sz="2800" b="0" i="1" dirty="0">
                  <a:solidFill>
                    <a:srgbClr val="000000"/>
                  </a:solidFill>
                  <a:latin typeface="Times New Roman" pitchFamily="18" charset="0"/>
                </a:rPr>
                <a:t>G</a:t>
              </a:r>
              <a:r>
                <a:rPr lang="zh-CN" altLang="en-US" sz="2800" dirty="0">
                  <a:solidFill>
                    <a:srgbClr val="0000FF"/>
                  </a:solidFill>
                  <a:latin typeface="Times New Roman" pitchFamily="18" charset="0"/>
                </a:rPr>
                <a:t>。已知</a:t>
              </a:r>
              <a:r>
                <a:rPr lang="en-US" altLang="zh-CN" sz="2800" b="0" dirty="0">
                  <a:solidFill>
                    <a:srgbClr val="000000"/>
                  </a:solidFill>
                  <a:latin typeface="Times New Roman" pitchFamily="18" charset="0"/>
                </a:rPr>
                <a:t>25℃</a:t>
              </a:r>
              <a:r>
                <a:rPr lang="zh-CN" altLang="en-US" sz="2800" dirty="0">
                  <a:solidFill>
                    <a:srgbClr val="0000FF"/>
                  </a:solidFill>
                  <a:latin typeface="Times New Roman" pitchFamily="18" charset="0"/>
                </a:rPr>
                <a:t>时液态</a:t>
              </a:r>
              <a:r>
                <a:rPr lang="en-US" altLang="zh-CN" sz="2800" dirty="0">
                  <a:solidFill>
                    <a:srgbClr val="0000FF"/>
                  </a:solidFill>
                  <a:latin typeface="Times New Roman" pitchFamily="18" charset="0"/>
                </a:rPr>
                <a:t>Hg</a:t>
              </a:r>
              <a:r>
                <a:rPr lang="zh-CN" altLang="en-US" sz="2800" dirty="0">
                  <a:solidFill>
                    <a:srgbClr val="0000FF"/>
                  </a:solidFill>
                  <a:latin typeface="Times New Roman" pitchFamily="18" charset="0"/>
                </a:rPr>
                <a:t>的密度为</a:t>
              </a:r>
              <a:r>
                <a:rPr lang="en-US" altLang="zh-CN" sz="2800" b="0" dirty="0">
                  <a:solidFill>
                    <a:srgbClr val="000000"/>
                  </a:solidFill>
                  <a:latin typeface="Times New Roman" pitchFamily="18" charset="0"/>
                </a:rPr>
                <a:t>13.534g·cm</a:t>
              </a:r>
              <a:r>
                <a:rPr lang="en-US" altLang="zh-CN" sz="2800" b="0" baseline="30000" dirty="0">
                  <a:solidFill>
                    <a:srgbClr val="000000"/>
                  </a:solidFill>
                  <a:latin typeface="Times New Roman" pitchFamily="18" charset="0"/>
                  <a:sym typeface="Symbol" panose="05050102010706020507" pitchFamily="18" charset="2"/>
                </a:rPr>
                <a:t></a:t>
              </a:r>
              <a:r>
                <a:rPr lang="en-US" altLang="zh-CN" sz="2800" b="0" baseline="30000" dirty="0">
                  <a:solidFill>
                    <a:srgbClr val="000000"/>
                  </a:solidFill>
                  <a:latin typeface="Times New Roman" pitchFamily="18" charset="0"/>
                </a:rPr>
                <a:t>3</a:t>
              </a:r>
              <a:r>
                <a:rPr lang="zh-CN" altLang="en-US" sz="2800" dirty="0">
                  <a:solidFill>
                    <a:srgbClr val="0000FF"/>
                  </a:solidFill>
                  <a:latin typeface="Times New Roman" pitchFamily="18" charset="0"/>
                </a:rPr>
                <a:t>，</a:t>
              </a:r>
              <a:r>
                <a:rPr lang="en-US" altLang="zh-CN" sz="2800" dirty="0">
                  <a:solidFill>
                    <a:srgbClr val="0000FF"/>
                  </a:solidFill>
                  <a:latin typeface="Times New Roman" pitchFamily="18" charset="0"/>
                </a:rPr>
                <a:t>Hg</a:t>
              </a:r>
              <a:r>
                <a:rPr lang="zh-CN" altLang="en-US" sz="2800" dirty="0">
                  <a:solidFill>
                    <a:srgbClr val="0000FF"/>
                  </a:solidFill>
                  <a:latin typeface="Times New Roman" pitchFamily="18" charset="0"/>
                </a:rPr>
                <a:t>的摩尔质量为</a:t>
              </a:r>
              <a:r>
                <a:rPr lang="en-US" altLang="zh-CN" sz="2800" b="0" dirty="0">
                  <a:solidFill>
                    <a:srgbClr val="000000"/>
                  </a:solidFill>
                  <a:latin typeface="Times New Roman" pitchFamily="18" charset="0"/>
                </a:rPr>
                <a:t>200.61g·mol</a:t>
              </a:r>
              <a:r>
                <a:rPr lang="en-US" altLang="zh-CN" sz="2800" b="0" baseline="30000" dirty="0">
                  <a:solidFill>
                    <a:srgbClr val="000000"/>
                  </a:solidFill>
                  <a:latin typeface="Times New Roman" pitchFamily="18" charset="0"/>
                  <a:sym typeface="Symbol" panose="05050102010706020507" pitchFamily="18" charset="2"/>
                </a:rPr>
                <a:t></a:t>
              </a:r>
              <a:r>
                <a:rPr lang="en-US" altLang="zh-CN" sz="2800" b="0" baseline="30000" dirty="0">
                  <a:solidFill>
                    <a:srgbClr val="000000"/>
                  </a:solidFill>
                  <a:latin typeface="Times New Roman" pitchFamily="18" charset="0"/>
                </a:rPr>
                <a:t>1</a:t>
              </a:r>
              <a:r>
                <a:rPr lang="zh-CN" altLang="en-US" sz="2800" dirty="0">
                  <a:solidFill>
                    <a:srgbClr val="0000FF"/>
                  </a:solidFill>
                  <a:latin typeface="Times New Roman" pitchFamily="18" charset="0"/>
                </a:rPr>
                <a:t>，膨胀系数为</a:t>
              </a:r>
              <a:endParaRPr lang="zh-CN" altLang="en-US" sz="2800" baseline="30000" dirty="0">
                <a:solidFill>
                  <a:srgbClr val="0000FF"/>
                </a:solidFill>
                <a:latin typeface="Times New Roman" pitchFamily="18" charset="0"/>
              </a:endParaRPr>
            </a:p>
          </p:txBody>
        </p:sp>
        <p:graphicFrame>
          <p:nvGraphicFramePr>
            <p:cNvPr id="10" name="Object 5">
              <a:extLst>
                <a:ext uri="{FF2B5EF4-FFF2-40B4-BE49-F238E27FC236}">
                  <a16:creationId xmlns:a16="http://schemas.microsoft.com/office/drawing/2014/main" id="{09CF1570-6ECC-437B-9A00-C862DEB810AD}"/>
                </a:ext>
              </a:extLst>
            </p:cNvPr>
            <p:cNvGraphicFramePr>
              <a:graphicFrameLocks noChangeAspect="1"/>
            </p:cNvGraphicFramePr>
            <p:nvPr>
              <p:extLst>
                <p:ext uri="{D42A27DB-BD31-4B8C-83A1-F6EECF244321}">
                  <p14:modId xmlns:p14="http://schemas.microsoft.com/office/powerpoint/2010/main" val="2257632644"/>
                </p:ext>
              </p:extLst>
            </p:nvPr>
          </p:nvGraphicFramePr>
          <p:xfrm>
            <a:off x="4930775" y="1901825"/>
            <a:ext cx="3549650" cy="1006475"/>
          </p:xfrm>
          <a:graphic>
            <a:graphicData uri="http://schemas.openxmlformats.org/presentationml/2006/ole">
              <mc:AlternateContent xmlns:mc="http://schemas.openxmlformats.org/markup-compatibility/2006">
                <mc:Choice xmlns:v="urn:schemas-microsoft-com:vml" Requires="v">
                  <p:oleObj spid="_x0000_s49156" name="Equation" r:id="rId7" imgW="1612800" imgH="457200" progId="Equation.DSMT4">
                    <p:embed/>
                  </p:oleObj>
                </mc:Choice>
                <mc:Fallback>
                  <p:oleObj name="Equation" r:id="rId7" imgW="1612800" imgH="457200" progId="Equation.DSMT4">
                    <p:embed/>
                    <p:pic>
                      <p:nvPicPr>
                        <p:cNvPr id="10" name="Object 5">
                          <a:extLst>
                            <a:ext uri="{FF2B5EF4-FFF2-40B4-BE49-F238E27FC236}">
                              <a16:creationId xmlns:a16="http://schemas.microsoft.com/office/drawing/2014/main" id="{09CF1570-6ECC-437B-9A00-C862DEB810AD}"/>
                            </a:ext>
                          </a:extLst>
                        </p:cNvPr>
                        <p:cNvPicPr>
                          <a:picLocks noChangeAspect="1" noChangeArrowheads="1"/>
                        </p:cNvPicPr>
                        <p:nvPr/>
                      </p:nvPicPr>
                      <p:blipFill>
                        <a:blip r:embed="rId8"/>
                        <a:srcRect/>
                        <a:stretch>
                          <a:fillRect/>
                        </a:stretch>
                      </p:blipFill>
                      <p:spPr bwMode="auto">
                        <a:xfrm>
                          <a:off x="4930775" y="1901825"/>
                          <a:ext cx="354965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8967"/>
                                        </p:tgtEl>
                                        <p:attrNameLst>
                                          <p:attrName>style.visibility</p:attrName>
                                        </p:attrNameLst>
                                      </p:cBhvr>
                                      <p:to>
                                        <p:strVal val="visible"/>
                                      </p:to>
                                    </p:set>
                                    <p:animEffect transition="in" filter="wipe(left)">
                                      <p:cBhvr>
                                        <p:cTn id="7" dur="500"/>
                                        <p:tgtEl>
                                          <p:spTgt spid="1689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68968"/>
                                        </p:tgtEl>
                                        <p:attrNameLst>
                                          <p:attrName>style.visibility</p:attrName>
                                        </p:attrNameLst>
                                      </p:cBhvr>
                                      <p:to>
                                        <p:strVal val="visible"/>
                                      </p:to>
                                    </p:set>
                                    <p:animEffect transition="in" filter="wipe(up)">
                                      <p:cBhvr>
                                        <p:cTn id="12" dur="500"/>
                                        <p:tgtEl>
                                          <p:spTgt spid="168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6" name="Group 11"/>
          <p:cNvGrpSpPr>
            <a:grpSpLocks/>
          </p:cNvGrpSpPr>
          <p:nvPr/>
        </p:nvGrpSpPr>
        <p:grpSpPr bwMode="auto">
          <a:xfrm>
            <a:off x="769855" y="1258189"/>
            <a:ext cx="8080375" cy="1684340"/>
            <a:chOff x="324" y="2472"/>
            <a:chExt cx="5090" cy="1061"/>
          </a:xfrm>
        </p:grpSpPr>
        <p:sp>
          <p:nvSpPr>
            <p:cNvPr id="51208" name="Text Box 7"/>
            <p:cNvSpPr txBox="1">
              <a:spLocks noChangeArrowheads="1"/>
            </p:cNvSpPr>
            <p:nvPr/>
          </p:nvSpPr>
          <p:spPr bwMode="auto">
            <a:xfrm>
              <a:off x="324" y="2472"/>
              <a:ext cx="5090" cy="100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000000"/>
                  </a:solidFill>
                  <a:latin typeface="楷体" panose="02010609060101010101" pitchFamily="49" charset="-122"/>
                  <a:ea typeface="楷体" panose="02010609060101010101" pitchFamily="49" charset="-122"/>
                </a:rPr>
                <a:t>当压力不高时，气体可近似看作理想气体。</a:t>
              </a:r>
            </a:p>
            <a:p>
              <a:pPr eaLnBrk="1" hangingPunct="1">
                <a:spcBef>
                  <a:spcPct val="50000"/>
                </a:spcBef>
                <a:buClrTx/>
                <a:buSzTx/>
                <a:buFontTx/>
                <a:buNone/>
              </a:pPr>
              <a:r>
                <a:rPr kumimoji="1" lang="zh-CN" altLang="en-US" sz="2800" dirty="0">
                  <a:solidFill>
                    <a:srgbClr val="000000"/>
                  </a:solidFill>
                  <a:latin typeface="楷体" panose="02010609060101010101" pitchFamily="49" charset="-122"/>
                  <a:ea typeface="楷体" panose="02010609060101010101" pitchFamily="49" charset="-122"/>
                </a:rPr>
                <a:t>当压力不高时，液体固体可忽略压力变化的影响，只需使用         来计算温度变化的影响。</a:t>
              </a:r>
              <a:endParaRPr kumimoji="1" lang="zh-CN" altLang="en-US" sz="2800" b="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51209" name="Object 10"/>
            <p:cNvGraphicFramePr>
              <a:graphicFrameLocks noChangeAspect="1"/>
            </p:cNvGraphicFramePr>
            <p:nvPr>
              <p:extLst>
                <p:ext uri="{D42A27DB-BD31-4B8C-83A1-F6EECF244321}">
                  <p14:modId xmlns:p14="http://schemas.microsoft.com/office/powerpoint/2010/main" val="625348064"/>
                </p:ext>
              </p:extLst>
            </p:nvPr>
          </p:nvGraphicFramePr>
          <p:xfrm>
            <a:off x="1280" y="3135"/>
            <a:ext cx="1005" cy="398"/>
          </p:xfrm>
          <a:graphic>
            <a:graphicData uri="http://schemas.openxmlformats.org/presentationml/2006/ole">
              <mc:AlternateContent xmlns:mc="http://schemas.openxmlformats.org/markup-compatibility/2006">
                <mc:Choice xmlns:v="urn:schemas-microsoft-com:vml" Requires="v">
                  <p:oleObj spid="_x0000_s50178" name="Equation" r:id="rId3" imgW="672840" imgH="266400" progId="Equation.DSMT4">
                    <p:embed/>
                  </p:oleObj>
                </mc:Choice>
                <mc:Fallback>
                  <p:oleObj name="Equation" r:id="rId3" imgW="672840" imgH="266400" progId="Equation.DSMT4">
                    <p:embed/>
                    <p:pic>
                      <p:nvPicPr>
                        <p:cNvPr id="51209" name="Object 10"/>
                        <p:cNvPicPr>
                          <a:picLocks noChangeAspect="1" noChangeArrowheads="1"/>
                        </p:cNvPicPr>
                        <p:nvPr/>
                      </p:nvPicPr>
                      <p:blipFill>
                        <a:blip r:embed="rId4"/>
                        <a:srcRect/>
                        <a:stretch>
                          <a:fillRect/>
                        </a:stretch>
                      </p:blipFill>
                      <p:spPr bwMode="auto">
                        <a:xfrm>
                          <a:off x="1280" y="3135"/>
                          <a:ext cx="1005"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1207" name="Text Box 2"/>
          <p:cNvSpPr txBox="1">
            <a:spLocks noChangeArrowheads="1"/>
          </p:cNvSpPr>
          <p:nvPr/>
        </p:nvSpPr>
        <p:spPr bwMode="auto">
          <a:xfrm>
            <a:off x="553332" y="625876"/>
            <a:ext cx="817245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FF0000"/>
                </a:solidFill>
                <a:latin typeface="黑体" pitchFamily="2" charset="-122"/>
                <a:ea typeface="黑体" pitchFamily="2" charset="-122"/>
              </a:rPr>
              <a:t>中、低压力下非</a:t>
            </a:r>
            <a:r>
              <a:rPr kumimoji="1" lang="zh-CN" altLang="en-US" sz="2800" dirty="0">
                <a:solidFill>
                  <a:srgbClr val="FF0000"/>
                </a:solidFill>
                <a:latin typeface="Times New Roman" pitchFamily="18" charset="0"/>
                <a:ea typeface="黑体" pitchFamily="2" charset="-122"/>
              </a:rPr>
              <a:t>理想气体</a:t>
            </a:r>
            <a:r>
              <a:rPr kumimoji="1" lang="zh-CN" altLang="en-US" sz="2800" dirty="0">
                <a:solidFill>
                  <a:srgbClr val="FF0000"/>
                </a:solidFill>
                <a:latin typeface="黑体" pitchFamily="2" charset="-122"/>
                <a:ea typeface="黑体" pitchFamily="2" charset="-122"/>
              </a:rPr>
              <a:t>、液体和固体 </a:t>
            </a:r>
            <a:r>
              <a:rPr kumimoji="1" lang="en-US" altLang="zh-CN" sz="2800" i="1" dirty="0" err="1">
                <a:solidFill>
                  <a:srgbClr val="FF0000"/>
                </a:solidFill>
                <a:latin typeface="Times New Roman" pitchFamily="18" charset="0"/>
                <a:ea typeface="黑体" pitchFamily="2" charset="-122"/>
              </a:rPr>
              <a:t>pVT</a:t>
            </a:r>
            <a:r>
              <a:rPr kumimoji="1" lang="en-US" altLang="zh-CN" sz="2800" i="1" dirty="0">
                <a:solidFill>
                  <a:srgbClr val="FF0000"/>
                </a:solidFill>
                <a:latin typeface="Times New Roman" pitchFamily="18" charset="0"/>
                <a:ea typeface="黑体" pitchFamily="2" charset="-122"/>
              </a:rPr>
              <a:t> </a:t>
            </a:r>
            <a:r>
              <a:rPr kumimoji="1" lang="zh-CN" altLang="en-US" sz="2800" dirty="0">
                <a:solidFill>
                  <a:srgbClr val="FF0000"/>
                </a:solidFill>
                <a:latin typeface="Times New Roman" pitchFamily="18" charset="0"/>
                <a:ea typeface="黑体" pitchFamily="2" charset="-122"/>
              </a:rPr>
              <a:t>变化</a:t>
            </a:r>
          </a:p>
        </p:txBody>
      </p:sp>
      <p:grpSp>
        <p:nvGrpSpPr>
          <p:cNvPr id="19" name="组合 18">
            <a:extLst>
              <a:ext uri="{FF2B5EF4-FFF2-40B4-BE49-F238E27FC236}">
                <a16:creationId xmlns:a16="http://schemas.microsoft.com/office/drawing/2014/main" id="{677EFAE8-A529-49DD-9FC0-1AA9E9F1EAA0}"/>
              </a:ext>
            </a:extLst>
          </p:cNvPr>
          <p:cNvGrpSpPr/>
          <p:nvPr/>
        </p:nvGrpSpPr>
        <p:grpSpPr>
          <a:xfrm>
            <a:off x="1040791" y="3103051"/>
            <a:ext cx="7418116" cy="2692980"/>
            <a:chOff x="769855" y="3103051"/>
            <a:chExt cx="7418116" cy="2692980"/>
          </a:xfrm>
        </p:grpSpPr>
        <p:grpSp>
          <p:nvGrpSpPr>
            <p:cNvPr id="17" name="组合 16">
              <a:extLst>
                <a:ext uri="{FF2B5EF4-FFF2-40B4-BE49-F238E27FC236}">
                  <a16:creationId xmlns:a16="http://schemas.microsoft.com/office/drawing/2014/main" id="{7B44C9FA-5E62-4799-B1ED-2976F1327474}"/>
                </a:ext>
              </a:extLst>
            </p:cNvPr>
            <p:cNvGrpSpPr/>
            <p:nvPr/>
          </p:nvGrpSpPr>
          <p:grpSpPr>
            <a:xfrm>
              <a:off x="769855" y="3103051"/>
              <a:ext cx="6732320" cy="606742"/>
              <a:chOff x="769855" y="3103051"/>
              <a:chExt cx="6732320" cy="606742"/>
            </a:xfrm>
          </p:grpSpPr>
          <p:graphicFrame>
            <p:nvGraphicFramePr>
              <p:cNvPr id="3" name="Object 3">
                <a:extLst>
                  <a:ext uri="{FF2B5EF4-FFF2-40B4-BE49-F238E27FC236}">
                    <a16:creationId xmlns:a16="http://schemas.microsoft.com/office/drawing/2014/main" id="{03980053-1BF8-4FBE-9DBF-65F22323B906}"/>
                  </a:ext>
                </a:extLst>
              </p:cNvPr>
              <p:cNvGraphicFramePr>
                <a:graphicFrameLocks noChangeAspect="1"/>
              </p:cNvGraphicFramePr>
              <p:nvPr>
                <p:extLst>
                  <p:ext uri="{D42A27DB-BD31-4B8C-83A1-F6EECF244321}">
                    <p14:modId xmlns:p14="http://schemas.microsoft.com/office/powerpoint/2010/main" val="1298609117"/>
                  </p:ext>
                </p:extLst>
              </p:nvPr>
            </p:nvGraphicFramePr>
            <p:xfrm>
              <a:off x="2772750" y="3103051"/>
              <a:ext cx="4729425" cy="606742"/>
            </p:xfrm>
            <a:graphic>
              <a:graphicData uri="http://schemas.openxmlformats.org/presentationml/2006/ole">
                <mc:AlternateContent xmlns:mc="http://schemas.openxmlformats.org/markup-compatibility/2006">
                  <mc:Choice xmlns:v="urn:schemas-microsoft-com:vml" Requires="v">
                    <p:oleObj spid="_x0000_s50179" name="Equation" r:id="rId5" imgW="1981080" imgH="253800" progId="Equation.DSMT4">
                      <p:embed/>
                    </p:oleObj>
                  </mc:Choice>
                  <mc:Fallback>
                    <p:oleObj name="Equation" r:id="rId5" imgW="1981080" imgH="253800" progId="Equation.DSMT4">
                      <p:embed/>
                      <p:pic>
                        <p:nvPicPr>
                          <p:cNvPr id="3" name="Object 3">
                            <a:extLst>
                              <a:ext uri="{FF2B5EF4-FFF2-40B4-BE49-F238E27FC236}">
                                <a16:creationId xmlns:a16="http://schemas.microsoft.com/office/drawing/2014/main" id="{03980053-1BF8-4FBE-9DBF-65F22323B906}"/>
                              </a:ext>
                            </a:extLst>
                          </p:cNvPr>
                          <p:cNvPicPr>
                            <a:picLocks noChangeAspect="1" noChangeArrowheads="1"/>
                          </p:cNvPicPr>
                          <p:nvPr/>
                        </p:nvPicPr>
                        <p:blipFill>
                          <a:blip r:embed="rId6"/>
                          <a:srcRect/>
                          <a:stretch>
                            <a:fillRect/>
                          </a:stretch>
                        </p:blipFill>
                        <p:spPr bwMode="auto">
                          <a:xfrm>
                            <a:off x="2772750" y="3103051"/>
                            <a:ext cx="4729425" cy="6067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13">
                <a:extLst>
                  <a:ext uri="{FF2B5EF4-FFF2-40B4-BE49-F238E27FC236}">
                    <a16:creationId xmlns:a16="http://schemas.microsoft.com/office/drawing/2014/main" id="{A9990867-3452-474C-A254-DE71738B4452}"/>
                  </a:ext>
                </a:extLst>
              </p:cNvPr>
              <p:cNvSpPr txBox="1">
                <a:spLocks noChangeArrowheads="1"/>
              </p:cNvSpPr>
              <p:nvPr/>
            </p:nvSpPr>
            <p:spPr bwMode="auto">
              <a:xfrm>
                <a:off x="769855" y="3110712"/>
                <a:ext cx="1964267"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600" dirty="0">
                    <a:solidFill>
                      <a:srgbClr val="0000FF"/>
                    </a:solidFill>
                    <a:latin typeface="Times New Roman" pitchFamily="18" charset="0"/>
                    <a:ea typeface="黑体" pitchFamily="2" charset="-122"/>
                  </a:rPr>
                  <a:t>气、液、固</a:t>
                </a:r>
                <a:endParaRPr kumimoji="1" lang="zh-CN" altLang="en-US" sz="2400" dirty="0">
                  <a:latin typeface="Times New Roman" pitchFamily="18" charset="0"/>
                </a:endParaRPr>
              </a:p>
            </p:txBody>
          </p:sp>
        </p:grpSp>
        <p:grpSp>
          <p:nvGrpSpPr>
            <p:cNvPr id="13" name="组合 12">
              <a:extLst>
                <a:ext uri="{FF2B5EF4-FFF2-40B4-BE49-F238E27FC236}">
                  <a16:creationId xmlns:a16="http://schemas.microsoft.com/office/drawing/2014/main" id="{E44037B5-7337-4ADE-BC0F-497FE304FB1A}"/>
                </a:ext>
              </a:extLst>
            </p:cNvPr>
            <p:cNvGrpSpPr/>
            <p:nvPr/>
          </p:nvGrpSpPr>
          <p:grpSpPr>
            <a:xfrm>
              <a:off x="769855" y="3775075"/>
              <a:ext cx="7418116" cy="1065213"/>
              <a:chOff x="769855" y="3921832"/>
              <a:chExt cx="7418116" cy="1065213"/>
            </a:xfrm>
          </p:grpSpPr>
          <p:graphicFrame>
            <p:nvGraphicFramePr>
              <p:cNvPr id="4" name="Object 5">
                <a:extLst>
                  <a:ext uri="{FF2B5EF4-FFF2-40B4-BE49-F238E27FC236}">
                    <a16:creationId xmlns:a16="http://schemas.microsoft.com/office/drawing/2014/main" id="{9C90030B-41B9-4B0B-A0F6-D0638A5AA19B}"/>
                  </a:ext>
                </a:extLst>
              </p:cNvPr>
              <p:cNvGraphicFramePr>
                <a:graphicFrameLocks noChangeAspect="1"/>
              </p:cNvGraphicFramePr>
              <p:nvPr>
                <p:extLst>
                  <p:ext uri="{D42A27DB-BD31-4B8C-83A1-F6EECF244321}">
                    <p14:modId xmlns:p14="http://schemas.microsoft.com/office/powerpoint/2010/main" val="3007531011"/>
                  </p:ext>
                </p:extLst>
              </p:nvPr>
            </p:nvGraphicFramePr>
            <p:xfrm>
              <a:off x="1834796" y="3921832"/>
              <a:ext cx="6353175" cy="1065213"/>
            </p:xfrm>
            <a:graphic>
              <a:graphicData uri="http://schemas.openxmlformats.org/presentationml/2006/ole">
                <mc:AlternateContent xmlns:mc="http://schemas.openxmlformats.org/markup-compatibility/2006">
                  <mc:Choice xmlns:v="urn:schemas-microsoft-com:vml" Requires="v">
                    <p:oleObj spid="_x0000_s50180" name="Equation" r:id="rId7" imgW="2717640" imgH="457200" progId="Equation.DSMT4">
                      <p:embed/>
                    </p:oleObj>
                  </mc:Choice>
                  <mc:Fallback>
                    <p:oleObj name="Equation" r:id="rId7" imgW="2717640" imgH="457200" progId="Equation.DSMT4">
                      <p:embed/>
                      <p:pic>
                        <p:nvPicPr>
                          <p:cNvPr id="4" name="Object 5">
                            <a:extLst>
                              <a:ext uri="{FF2B5EF4-FFF2-40B4-BE49-F238E27FC236}">
                                <a16:creationId xmlns:a16="http://schemas.microsoft.com/office/drawing/2014/main" id="{9C90030B-41B9-4B0B-A0F6-D0638A5AA19B}"/>
                              </a:ext>
                            </a:extLst>
                          </p:cNvPr>
                          <p:cNvPicPr>
                            <a:picLocks noChangeAspect="1" noChangeArrowheads="1"/>
                          </p:cNvPicPr>
                          <p:nvPr/>
                        </p:nvPicPr>
                        <p:blipFill>
                          <a:blip r:embed="rId8"/>
                          <a:srcRect/>
                          <a:stretch>
                            <a:fillRect/>
                          </a:stretch>
                        </p:blipFill>
                        <p:spPr bwMode="auto">
                          <a:xfrm>
                            <a:off x="1834796" y="3921832"/>
                            <a:ext cx="6353175" cy="1065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13">
                <a:extLst>
                  <a:ext uri="{FF2B5EF4-FFF2-40B4-BE49-F238E27FC236}">
                    <a16:creationId xmlns:a16="http://schemas.microsoft.com/office/drawing/2014/main" id="{D569FE6C-C503-44AD-8865-95A364D54A3E}"/>
                  </a:ext>
                </a:extLst>
              </p:cNvPr>
              <p:cNvSpPr txBox="1">
                <a:spLocks noChangeArrowheads="1"/>
              </p:cNvSpPr>
              <p:nvPr/>
            </p:nvSpPr>
            <p:spPr bwMode="auto">
              <a:xfrm>
                <a:off x="769855" y="4161630"/>
                <a:ext cx="788013"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600" dirty="0">
                    <a:solidFill>
                      <a:srgbClr val="0000FF"/>
                    </a:solidFill>
                    <a:latin typeface="Times New Roman" pitchFamily="18" charset="0"/>
                    <a:ea typeface="黑体" pitchFamily="2" charset="-122"/>
                  </a:rPr>
                  <a:t>气</a:t>
                </a:r>
                <a:endParaRPr kumimoji="1" lang="zh-CN" altLang="en-US" sz="2400" dirty="0">
                  <a:latin typeface="Times New Roman" pitchFamily="18" charset="0"/>
                </a:endParaRPr>
              </a:p>
            </p:txBody>
          </p:sp>
        </p:grpSp>
        <p:grpSp>
          <p:nvGrpSpPr>
            <p:cNvPr id="15" name="组合 14">
              <a:extLst>
                <a:ext uri="{FF2B5EF4-FFF2-40B4-BE49-F238E27FC236}">
                  <a16:creationId xmlns:a16="http://schemas.microsoft.com/office/drawing/2014/main" id="{8B5BEC21-81B3-4432-8995-05F186A46A43}"/>
                </a:ext>
              </a:extLst>
            </p:cNvPr>
            <p:cNvGrpSpPr/>
            <p:nvPr/>
          </p:nvGrpSpPr>
          <p:grpSpPr>
            <a:xfrm>
              <a:off x="774790" y="4791143"/>
              <a:ext cx="5569662" cy="1004888"/>
              <a:chOff x="774790" y="4904033"/>
              <a:chExt cx="5569662" cy="1004888"/>
            </a:xfrm>
          </p:grpSpPr>
          <p:graphicFrame>
            <p:nvGraphicFramePr>
              <p:cNvPr id="5" name="Object 5">
                <a:extLst>
                  <a:ext uri="{FF2B5EF4-FFF2-40B4-BE49-F238E27FC236}">
                    <a16:creationId xmlns:a16="http://schemas.microsoft.com/office/drawing/2014/main" id="{B1EA1FF9-DFC8-4185-84A8-58FDCDDE4FB6}"/>
                  </a:ext>
                </a:extLst>
              </p:cNvPr>
              <p:cNvGraphicFramePr>
                <a:graphicFrameLocks noChangeAspect="1"/>
              </p:cNvGraphicFramePr>
              <p:nvPr>
                <p:extLst>
                  <p:ext uri="{D42A27DB-BD31-4B8C-83A1-F6EECF244321}">
                    <p14:modId xmlns:p14="http://schemas.microsoft.com/office/powerpoint/2010/main" val="3634716155"/>
                  </p:ext>
                </p:extLst>
              </p:nvPr>
            </p:nvGraphicFramePr>
            <p:xfrm>
              <a:off x="2456664" y="4904033"/>
              <a:ext cx="3887788" cy="1004888"/>
            </p:xfrm>
            <a:graphic>
              <a:graphicData uri="http://schemas.openxmlformats.org/presentationml/2006/ole">
                <mc:AlternateContent xmlns:mc="http://schemas.openxmlformats.org/markup-compatibility/2006">
                  <mc:Choice xmlns:v="urn:schemas-microsoft-com:vml" Requires="v">
                    <p:oleObj spid="_x0000_s50181" name="Equation" r:id="rId9" imgW="1663560" imgH="431640" progId="Equation.DSMT4">
                      <p:embed/>
                    </p:oleObj>
                  </mc:Choice>
                  <mc:Fallback>
                    <p:oleObj name="Equation" r:id="rId9" imgW="1663560" imgH="431640" progId="Equation.DSMT4">
                      <p:embed/>
                      <p:pic>
                        <p:nvPicPr>
                          <p:cNvPr id="5" name="Object 5">
                            <a:extLst>
                              <a:ext uri="{FF2B5EF4-FFF2-40B4-BE49-F238E27FC236}">
                                <a16:creationId xmlns:a16="http://schemas.microsoft.com/office/drawing/2014/main" id="{B1EA1FF9-DFC8-4185-84A8-58FDCDDE4FB6}"/>
                              </a:ext>
                            </a:extLst>
                          </p:cNvPr>
                          <p:cNvPicPr>
                            <a:picLocks noChangeAspect="1" noChangeArrowheads="1"/>
                          </p:cNvPicPr>
                          <p:nvPr/>
                        </p:nvPicPr>
                        <p:blipFill>
                          <a:blip r:embed="rId10"/>
                          <a:srcRect/>
                          <a:stretch>
                            <a:fillRect/>
                          </a:stretch>
                        </p:blipFill>
                        <p:spPr bwMode="auto">
                          <a:xfrm>
                            <a:off x="2456664" y="4904033"/>
                            <a:ext cx="3887788"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13">
                <a:extLst>
                  <a:ext uri="{FF2B5EF4-FFF2-40B4-BE49-F238E27FC236}">
                    <a16:creationId xmlns:a16="http://schemas.microsoft.com/office/drawing/2014/main" id="{BD945EB2-ABF7-4815-B29C-DC3AF45DF8AF}"/>
                  </a:ext>
                </a:extLst>
              </p:cNvPr>
              <p:cNvSpPr txBox="1">
                <a:spLocks noChangeArrowheads="1"/>
              </p:cNvSpPr>
              <p:nvPr/>
            </p:nvSpPr>
            <p:spPr bwMode="auto">
              <a:xfrm>
                <a:off x="774790" y="5194123"/>
                <a:ext cx="1964267"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600" dirty="0">
                    <a:solidFill>
                      <a:srgbClr val="0000FF"/>
                    </a:solidFill>
                    <a:latin typeface="Times New Roman" pitchFamily="18" charset="0"/>
                    <a:ea typeface="黑体" pitchFamily="2" charset="-122"/>
                  </a:rPr>
                  <a:t>液、固</a:t>
                </a:r>
                <a:endParaRPr kumimoji="1" lang="zh-CN" altLang="en-US" sz="2400" dirty="0">
                  <a:latin typeface="Times New Roman" pitchFamily="18" charset="0"/>
                </a:endParaRPr>
              </a:p>
            </p:txBody>
          </p:sp>
        </p:gr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09984" y="2896447"/>
            <a:ext cx="8143504" cy="3262432"/>
          </a:xfrm>
          <a:prstGeom prst="rect">
            <a:avLst/>
          </a:prstGeom>
          <a:noFill/>
        </p:spPr>
        <p:txBody>
          <a:bodyPr wrap="square" rtlCol="0">
            <a:spAutoFit/>
          </a:bodyPr>
          <a:lstStyle/>
          <a:p>
            <a:pPr algn="l"/>
            <a:r>
              <a:rPr lang="zh-CN" altLang="en-US" u="sng" dirty="0">
                <a:solidFill>
                  <a:srgbClr val="000000"/>
                </a:solidFill>
                <a:latin typeface="黑体" pitchFamily="2" charset="-122"/>
                <a:ea typeface="黑体" pitchFamily="2" charset="-122"/>
              </a:rPr>
              <a:t>混合过程指</a:t>
            </a:r>
            <a:r>
              <a:rPr lang="zh-CN" altLang="en-US" u="sng" dirty="0">
                <a:solidFill>
                  <a:srgbClr val="FF0000"/>
                </a:solidFill>
                <a:latin typeface="黑体" pitchFamily="2" charset="-122"/>
                <a:ea typeface="黑体" pitchFamily="2" charset="-122"/>
              </a:rPr>
              <a:t>复合封闭系统的组成变化</a:t>
            </a:r>
            <a:r>
              <a:rPr lang="zh-CN" altLang="en-US" u="sng" dirty="0">
                <a:solidFill>
                  <a:srgbClr val="000000"/>
                </a:solidFill>
                <a:latin typeface="黑体" pitchFamily="2" charset="-122"/>
                <a:ea typeface="黑体" pitchFamily="2" charset="-122"/>
              </a:rPr>
              <a:t>，不是简单封闭系统的</a:t>
            </a:r>
            <a:r>
              <a:rPr lang="en-US" altLang="zh-CN" i="1" u="sng" dirty="0" err="1">
                <a:solidFill>
                  <a:srgbClr val="000000"/>
                </a:solidFill>
                <a:ea typeface="黑体" pitchFamily="2" charset="-122"/>
                <a:cs typeface="Times New Roman" pitchFamily="18" charset="0"/>
              </a:rPr>
              <a:t>pVT</a:t>
            </a:r>
            <a:r>
              <a:rPr lang="zh-CN" altLang="en-US" u="sng" dirty="0">
                <a:solidFill>
                  <a:srgbClr val="000000"/>
                </a:solidFill>
                <a:latin typeface="黑体" pitchFamily="2" charset="-122"/>
                <a:ea typeface="黑体" pitchFamily="2" charset="-122"/>
              </a:rPr>
              <a:t>变化！</a:t>
            </a:r>
            <a:r>
              <a:rPr lang="zh-CN" altLang="en-US" dirty="0">
                <a:solidFill>
                  <a:srgbClr val="0000FF"/>
                </a:solidFill>
              </a:rPr>
              <a:t>混合时</a:t>
            </a:r>
            <a:r>
              <a:rPr lang="zh-CN" altLang="en-US" dirty="0">
                <a:solidFill>
                  <a:srgbClr val="FF0000"/>
                </a:solidFill>
              </a:rPr>
              <a:t>系统从复合封闭系统变为简单封闭系统</a:t>
            </a:r>
            <a:r>
              <a:rPr lang="zh-CN" altLang="en-US" dirty="0">
                <a:solidFill>
                  <a:srgbClr val="0000FF"/>
                </a:solidFill>
              </a:rPr>
              <a:t>，因此计算熵变时必须</a:t>
            </a:r>
            <a:r>
              <a:rPr lang="zh-CN" altLang="en-US" dirty="0">
                <a:solidFill>
                  <a:srgbClr val="FF0000"/>
                </a:solidFill>
              </a:rPr>
              <a:t>设法可逆地去掉隔板</a:t>
            </a:r>
            <a:r>
              <a:rPr lang="zh-CN" altLang="en-US" dirty="0">
                <a:solidFill>
                  <a:srgbClr val="0000FF"/>
                </a:solidFill>
              </a:rPr>
              <a:t>。</a:t>
            </a:r>
            <a:endParaRPr lang="en-US" altLang="zh-CN" dirty="0">
              <a:solidFill>
                <a:srgbClr val="0000FF"/>
              </a:solidFill>
            </a:endParaRPr>
          </a:p>
          <a:p>
            <a:pPr algn="l">
              <a:spcBef>
                <a:spcPts val="1200"/>
              </a:spcBef>
            </a:pPr>
            <a:r>
              <a:rPr lang="zh-CN" altLang="en-US" dirty="0">
                <a:solidFill>
                  <a:srgbClr val="0000FF"/>
                </a:solidFill>
                <a:latin typeface="黑体" panose="02010609060101010101" pitchFamily="49" charset="-122"/>
                <a:ea typeface="黑体" panose="02010609060101010101" pitchFamily="49" charset="-122"/>
              </a:rPr>
              <a:t>吉布斯用半透膜设计了可逆混合过程，建立了理想气体等温混合的熵变计算方法，这个结果称为</a:t>
            </a:r>
            <a:r>
              <a:rPr lang="zh-CN" altLang="en-US" dirty="0">
                <a:solidFill>
                  <a:srgbClr val="FF0000"/>
                </a:solidFill>
                <a:latin typeface="黑体" panose="02010609060101010101" pitchFamily="49" charset="-122"/>
                <a:ea typeface="黑体" panose="02010609060101010101" pitchFamily="49" charset="-122"/>
              </a:rPr>
              <a:t>吉布斯定理</a:t>
            </a:r>
            <a:r>
              <a:rPr lang="zh-CN" altLang="en-US" dirty="0">
                <a:solidFill>
                  <a:srgbClr val="0000FF"/>
                </a:solidFill>
                <a:latin typeface="黑体" panose="02010609060101010101" pitchFamily="49" charset="-122"/>
                <a:ea typeface="黑体" panose="02010609060101010101" pitchFamily="49" charset="-122"/>
              </a:rPr>
              <a:t>。</a:t>
            </a:r>
          </a:p>
        </p:txBody>
      </p:sp>
      <p:grpSp>
        <p:nvGrpSpPr>
          <p:cNvPr id="33" name="组合 32"/>
          <p:cNvGrpSpPr/>
          <p:nvPr/>
        </p:nvGrpSpPr>
        <p:grpSpPr>
          <a:xfrm>
            <a:off x="1331779" y="1416055"/>
            <a:ext cx="6543444" cy="1214539"/>
            <a:chOff x="1363678" y="1311830"/>
            <a:chExt cx="6543444" cy="1214539"/>
          </a:xfrm>
        </p:grpSpPr>
        <p:grpSp>
          <p:nvGrpSpPr>
            <p:cNvPr id="21" name="组合 13"/>
            <p:cNvGrpSpPr>
              <a:grpSpLocks/>
            </p:cNvGrpSpPr>
            <p:nvPr/>
          </p:nvGrpSpPr>
          <p:grpSpPr bwMode="auto">
            <a:xfrm>
              <a:off x="5493543" y="1311830"/>
              <a:ext cx="2413579" cy="1210945"/>
              <a:chOff x="1337138" y="961093"/>
              <a:chExt cx="2413579" cy="1211081"/>
            </a:xfrm>
          </p:grpSpPr>
          <p:graphicFrame>
            <p:nvGraphicFramePr>
              <p:cNvPr id="24" name="对象 3"/>
              <p:cNvGraphicFramePr>
                <a:graphicFrameLocks noChangeAspect="1"/>
              </p:cNvGraphicFramePr>
              <p:nvPr/>
            </p:nvGraphicFramePr>
            <p:xfrm>
              <a:off x="1337138" y="961093"/>
              <a:ext cx="2413579" cy="1211081"/>
            </p:xfrm>
            <a:graphic>
              <a:graphicData uri="http://schemas.openxmlformats.org/presentationml/2006/ole">
                <mc:AlternateContent xmlns:mc="http://schemas.openxmlformats.org/markup-compatibility/2006">
                  <mc:Choice xmlns:v="urn:schemas-microsoft-com:vml" Requires="v">
                    <p:oleObj spid="_x0000_s51202" name="位图图像" r:id="rId3" imgW="3742857" imgH="2010056" progId="PBrush">
                      <p:embed/>
                    </p:oleObj>
                  </mc:Choice>
                  <mc:Fallback>
                    <p:oleObj name="位图图像" r:id="rId3" imgW="3742857" imgH="2010056" progId="PBrush">
                      <p:embed/>
                      <p:pic>
                        <p:nvPicPr>
                          <p:cNvPr id="2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138" y="961093"/>
                            <a:ext cx="2413579" cy="1211081"/>
                          </a:xfrm>
                          <a:prstGeom prst="rect">
                            <a:avLst/>
                          </a:prstGeom>
                          <a:noFill/>
                          <a:ln>
                            <a:noFill/>
                          </a:ln>
                          <a:effectLst/>
                        </p:spPr>
                      </p:pic>
                    </p:oleObj>
                  </mc:Fallback>
                </mc:AlternateContent>
              </a:graphicData>
            </a:graphic>
          </p:graphicFrame>
          <p:sp>
            <p:nvSpPr>
              <p:cNvPr id="25" name="TextBox 9"/>
              <p:cNvSpPr txBox="1">
                <a:spLocks noChangeArrowheads="1"/>
              </p:cNvSpPr>
              <p:nvPr/>
            </p:nvSpPr>
            <p:spPr bwMode="auto">
              <a:xfrm>
                <a:off x="1823265" y="1095187"/>
                <a:ext cx="1451345" cy="831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lang="en-US" altLang="zh-CN" sz="2400" i="1" dirty="0">
                    <a:latin typeface="Times New Roman" pitchFamily="18" charset="0"/>
                  </a:rPr>
                  <a:t>T</a:t>
                </a:r>
                <a:r>
                  <a:rPr lang="en-US" altLang="zh-CN" sz="2400" dirty="0">
                    <a:latin typeface="Times New Roman" pitchFamily="18" charset="0"/>
                  </a:rPr>
                  <a:t>, </a:t>
                </a:r>
                <a:r>
                  <a:rPr lang="en-US" altLang="zh-CN" sz="2400" i="1" dirty="0">
                    <a:latin typeface="Times New Roman" pitchFamily="18" charset="0"/>
                  </a:rPr>
                  <a:t>p</a:t>
                </a:r>
              </a:p>
              <a:p>
                <a:pPr algn="ctr" eaLnBrk="1" hangingPunct="1">
                  <a:spcBef>
                    <a:spcPct val="0"/>
                  </a:spcBef>
                  <a:buClrTx/>
                  <a:buSzTx/>
                  <a:buNone/>
                </a:pPr>
                <a:r>
                  <a:rPr lang="en-US" altLang="zh-CN" sz="2400" dirty="0">
                    <a:latin typeface="Times New Roman" pitchFamily="18" charset="0"/>
                  </a:rPr>
                  <a:t>N</a:t>
                </a:r>
                <a:r>
                  <a:rPr lang="en-US" altLang="zh-CN" sz="2400" baseline="-25000" dirty="0">
                    <a:latin typeface="Times New Roman" pitchFamily="18" charset="0"/>
                  </a:rPr>
                  <a:t>2</a:t>
                </a:r>
                <a:r>
                  <a:rPr lang="en-US" altLang="zh-CN" sz="2400" dirty="0">
                    <a:latin typeface="Times New Roman" pitchFamily="18" charset="0"/>
                  </a:rPr>
                  <a:t>, O</a:t>
                </a:r>
                <a:r>
                  <a:rPr lang="en-US" altLang="zh-CN" sz="2400" baseline="-25000" dirty="0">
                    <a:latin typeface="Times New Roman" pitchFamily="18" charset="0"/>
                  </a:rPr>
                  <a:t>2</a:t>
                </a:r>
                <a:endParaRPr lang="zh-CN" altLang="en-US" sz="2400" dirty="0">
                  <a:latin typeface="Times New Roman" pitchFamily="18" charset="0"/>
                </a:endParaRPr>
              </a:p>
            </p:txBody>
          </p:sp>
        </p:grpSp>
        <p:grpSp>
          <p:nvGrpSpPr>
            <p:cNvPr id="27" name="组合 14"/>
            <p:cNvGrpSpPr>
              <a:grpSpLocks/>
            </p:cNvGrpSpPr>
            <p:nvPr/>
          </p:nvGrpSpPr>
          <p:grpSpPr bwMode="auto">
            <a:xfrm>
              <a:off x="1363678" y="1315424"/>
              <a:ext cx="2417170" cy="1210945"/>
              <a:chOff x="5312207" y="923936"/>
              <a:chExt cx="2417170" cy="1210944"/>
            </a:xfrm>
          </p:grpSpPr>
          <p:graphicFrame>
            <p:nvGraphicFramePr>
              <p:cNvPr id="30" name="对象 4"/>
              <p:cNvGraphicFramePr>
                <a:graphicFrameLocks noChangeAspect="1"/>
              </p:cNvGraphicFramePr>
              <p:nvPr/>
            </p:nvGraphicFramePr>
            <p:xfrm>
              <a:off x="5312207" y="923936"/>
              <a:ext cx="2417170" cy="1210944"/>
            </p:xfrm>
            <a:graphic>
              <a:graphicData uri="http://schemas.openxmlformats.org/presentationml/2006/ole">
                <mc:AlternateContent xmlns:mc="http://schemas.openxmlformats.org/markup-compatibility/2006">
                  <mc:Choice xmlns:v="urn:schemas-microsoft-com:vml" Requires="v">
                    <p:oleObj spid="_x0000_s51203" name="位图图像" r:id="rId5" imgW="3742857" imgH="1980952" progId="PBrush">
                      <p:embed/>
                    </p:oleObj>
                  </mc:Choice>
                  <mc:Fallback>
                    <p:oleObj name="位图图像" r:id="rId5" imgW="3742857" imgH="1980952" progId="PBrush">
                      <p:embed/>
                      <p:pic>
                        <p:nvPicPr>
                          <p:cNvPr id="3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12207" y="923936"/>
                            <a:ext cx="2417170" cy="1210944"/>
                          </a:xfrm>
                          <a:prstGeom prst="rect">
                            <a:avLst/>
                          </a:prstGeom>
                          <a:noFill/>
                          <a:ln>
                            <a:noFill/>
                          </a:ln>
                          <a:effectLst/>
                        </p:spPr>
                      </p:pic>
                    </p:oleObj>
                  </mc:Fallback>
                </mc:AlternateContent>
              </a:graphicData>
            </a:graphic>
          </p:graphicFrame>
          <p:sp>
            <p:nvSpPr>
              <p:cNvPr id="31" name="TextBox 10"/>
              <p:cNvSpPr txBox="1">
                <a:spLocks noChangeArrowheads="1"/>
              </p:cNvSpPr>
              <p:nvPr/>
            </p:nvSpPr>
            <p:spPr bwMode="auto">
              <a:xfrm>
                <a:off x="5424522" y="1123437"/>
                <a:ext cx="219254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None/>
                </a:pPr>
                <a:r>
                  <a:rPr lang="en-US" altLang="zh-CN" sz="2400" i="1" dirty="0">
                    <a:latin typeface="Times New Roman" pitchFamily="18" charset="0"/>
                  </a:rPr>
                  <a:t>T</a:t>
                </a:r>
                <a:r>
                  <a:rPr lang="en-US" altLang="zh-CN" sz="2400" dirty="0">
                    <a:latin typeface="Times New Roman" pitchFamily="18" charset="0"/>
                  </a:rPr>
                  <a:t>, </a:t>
                </a:r>
                <a:r>
                  <a:rPr lang="en-US" altLang="zh-CN" sz="2400" i="1" dirty="0">
                    <a:latin typeface="Times New Roman" pitchFamily="18" charset="0"/>
                  </a:rPr>
                  <a:t>p</a:t>
                </a:r>
                <a:r>
                  <a:rPr lang="en-US" altLang="zh-CN" sz="2400" baseline="-25000" dirty="0">
                    <a:latin typeface="Times New Roman" pitchFamily="18" charset="0"/>
                  </a:rPr>
                  <a:t>1</a:t>
                </a:r>
                <a:r>
                  <a:rPr lang="en-US" altLang="zh-CN" sz="2400" i="1" dirty="0">
                    <a:latin typeface="Times New Roman" pitchFamily="18" charset="0"/>
                  </a:rPr>
                  <a:t>        T</a:t>
                </a:r>
                <a:r>
                  <a:rPr lang="en-US" altLang="zh-CN" sz="2400" dirty="0">
                    <a:latin typeface="Times New Roman" pitchFamily="18" charset="0"/>
                  </a:rPr>
                  <a:t>, </a:t>
                </a:r>
                <a:r>
                  <a:rPr lang="en-US" altLang="zh-CN" sz="2400" i="1" dirty="0">
                    <a:latin typeface="Times New Roman" pitchFamily="18" charset="0"/>
                  </a:rPr>
                  <a:t>p</a:t>
                </a:r>
                <a:r>
                  <a:rPr lang="en-US" altLang="zh-CN" sz="2400" baseline="-25000" dirty="0">
                    <a:latin typeface="Times New Roman" pitchFamily="18" charset="0"/>
                  </a:rPr>
                  <a:t>2</a:t>
                </a:r>
              </a:p>
              <a:p>
                <a:pPr eaLnBrk="1" hangingPunct="1">
                  <a:spcBef>
                    <a:spcPct val="0"/>
                  </a:spcBef>
                  <a:buClrTx/>
                  <a:buSzTx/>
                  <a:buNone/>
                </a:pPr>
                <a:r>
                  <a:rPr lang="en-US" altLang="zh-CN" sz="2400" dirty="0">
                    <a:latin typeface="Times New Roman" pitchFamily="18" charset="0"/>
                  </a:rPr>
                  <a:t>  N</a:t>
                </a:r>
                <a:r>
                  <a:rPr lang="en-US" altLang="zh-CN" sz="2400" baseline="-25000" dirty="0">
                    <a:latin typeface="Times New Roman" pitchFamily="18" charset="0"/>
                  </a:rPr>
                  <a:t>2</a:t>
                </a:r>
                <a:r>
                  <a:rPr lang="en-US" altLang="zh-CN" sz="2400" dirty="0">
                    <a:latin typeface="Times New Roman" pitchFamily="18" charset="0"/>
                  </a:rPr>
                  <a:t>           O</a:t>
                </a:r>
                <a:r>
                  <a:rPr lang="en-US" altLang="zh-CN" sz="2400" baseline="-25000" dirty="0">
                    <a:latin typeface="Times New Roman" pitchFamily="18" charset="0"/>
                  </a:rPr>
                  <a:t>2</a:t>
                </a:r>
                <a:endParaRPr lang="zh-CN" altLang="en-US" sz="2400" baseline="-25000" dirty="0">
                  <a:latin typeface="Times New Roman" pitchFamily="18" charset="0"/>
                </a:endParaRPr>
              </a:p>
            </p:txBody>
          </p:sp>
        </p:grpSp>
        <p:cxnSp>
          <p:nvCxnSpPr>
            <p:cNvPr id="32" name="直接箭头连接符 31"/>
            <p:cNvCxnSpPr/>
            <p:nvPr/>
          </p:nvCxnSpPr>
          <p:spPr bwMode="auto">
            <a:xfrm>
              <a:off x="3838762" y="1899623"/>
              <a:ext cx="1576911" cy="0"/>
            </a:xfrm>
            <a:prstGeom prst="straightConnector1">
              <a:avLst/>
            </a:prstGeom>
            <a:solidFill>
              <a:schemeClr val="accent1"/>
            </a:solidFill>
            <a:ln w="28575" cap="flat" cmpd="sng" algn="ctr">
              <a:solidFill>
                <a:srgbClr val="00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 name="Text Box 10">
            <a:extLst>
              <a:ext uri="{FF2B5EF4-FFF2-40B4-BE49-F238E27FC236}">
                <a16:creationId xmlns:a16="http://schemas.microsoft.com/office/drawing/2014/main" id="{D5295115-6D6F-46E9-B55D-C5B08C3D69CE}"/>
              </a:ext>
            </a:extLst>
          </p:cNvPr>
          <p:cNvSpPr txBox="1">
            <a:spLocks noChangeArrowheads="1"/>
          </p:cNvSpPr>
          <p:nvPr/>
        </p:nvSpPr>
        <p:spPr bwMode="auto">
          <a:xfrm>
            <a:off x="615950" y="588963"/>
            <a:ext cx="8237538" cy="52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FF0000"/>
                </a:solidFill>
                <a:latin typeface="Times New Roman" pitchFamily="18" charset="0"/>
                <a:ea typeface="黑体" pitchFamily="2" charset="-122"/>
              </a:rPr>
              <a:t>理想气体恒温混合</a:t>
            </a:r>
            <a:r>
              <a:rPr kumimoji="1" lang="en-US" altLang="zh-CN" sz="2800" dirty="0">
                <a:solidFill>
                  <a:srgbClr val="FF0000"/>
                </a:solidFill>
                <a:latin typeface="Times New Roman" pitchFamily="18" charset="0"/>
                <a:ea typeface="黑体" pitchFamily="2" charset="-122"/>
              </a:rPr>
              <a:t>(isothermal mixing of ideal gas)</a:t>
            </a:r>
            <a:r>
              <a:rPr kumimoji="1" lang="zh-CN" altLang="en-US" sz="2800" dirty="0">
                <a:solidFill>
                  <a:srgbClr val="FF0000"/>
                </a:solidFill>
                <a:latin typeface="Times New Roman" pitchFamily="18" charset="0"/>
                <a:ea typeface="黑体" pitchFamily="2" charset="-122"/>
              </a:rPr>
              <a:t>：</a:t>
            </a:r>
          </a:p>
        </p:txBody>
      </p:sp>
    </p:spTree>
    <p:extLst>
      <p:ext uri="{BB962C8B-B14F-4D97-AF65-F5344CB8AC3E}">
        <p14:creationId xmlns:p14="http://schemas.microsoft.com/office/powerpoint/2010/main" val="42587043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p:cNvSpPr txBox="1">
            <a:spLocks noChangeArrowheads="1"/>
          </p:cNvSpPr>
          <p:nvPr/>
        </p:nvSpPr>
        <p:spPr bwMode="auto">
          <a:xfrm>
            <a:off x="467544" y="683031"/>
            <a:ext cx="8237538" cy="52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黑体" panose="02010609060101010101" pitchFamily="49" charset="-122"/>
                <a:ea typeface="黑体" panose="02010609060101010101" pitchFamily="49" charset="-122"/>
              </a:rPr>
              <a:t>将热力学第一定律用于理想气体可逆恒温混合：</a:t>
            </a:r>
          </a:p>
        </p:txBody>
      </p:sp>
      <p:graphicFrame>
        <p:nvGraphicFramePr>
          <p:cNvPr id="3" name="Object 15"/>
          <p:cNvGraphicFramePr>
            <a:graphicFrameLocks noChangeAspect="1"/>
          </p:cNvGraphicFramePr>
          <p:nvPr>
            <p:extLst>
              <p:ext uri="{D42A27DB-BD31-4B8C-83A1-F6EECF244321}">
                <p14:modId xmlns:p14="http://schemas.microsoft.com/office/powerpoint/2010/main" val="3195467163"/>
              </p:ext>
            </p:extLst>
          </p:nvPr>
        </p:nvGraphicFramePr>
        <p:xfrm>
          <a:off x="2603500" y="1309688"/>
          <a:ext cx="2738438" cy="534987"/>
        </p:xfrm>
        <a:graphic>
          <a:graphicData uri="http://schemas.openxmlformats.org/presentationml/2006/ole">
            <mc:AlternateContent xmlns:mc="http://schemas.openxmlformats.org/markup-compatibility/2006">
              <mc:Choice xmlns:v="urn:schemas-microsoft-com:vml" Requires="v">
                <p:oleObj spid="_x0000_s52226" name="Equation" r:id="rId3" imgW="1168200" imgH="228600" progId="Equation.DSMT4">
                  <p:embed/>
                </p:oleObj>
              </mc:Choice>
              <mc:Fallback>
                <p:oleObj name="Equation" r:id="rId3" imgW="1168200" imgH="228600" progId="Equation.DSMT4">
                  <p:embed/>
                  <p:pic>
                    <p:nvPicPr>
                      <p:cNvPr id="3" name="Object 15"/>
                      <p:cNvPicPr>
                        <a:picLocks noChangeAspect="1" noChangeArrowheads="1"/>
                      </p:cNvPicPr>
                      <p:nvPr/>
                    </p:nvPicPr>
                    <p:blipFill>
                      <a:blip r:embed="rId4"/>
                      <a:srcRect/>
                      <a:stretch>
                        <a:fillRect/>
                      </a:stretch>
                    </p:blipFill>
                    <p:spPr bwMode="auto">
                      <a:xfrm>
                        <a:off x="2603500" y="1309688"/>
                        <a:ext cx="2738438"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 Box 10"/>
          <p:cNvSpPr txBox="1">
            <a:spLocks noChangeArrowheads="1"/>
          </p:cNvSpPr>
          <p:nvPr/>
        </p:nvSpPr>
        <p:spPr bwMode="auto">
          <a:xfrm>
            <a:off x="467544" y="1968148"/>
            <a:ext cx="8237538"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黑体" panose="02010609060101010101" pitchFamily="49" charset="-122"/>
                <a:ea typeface="黑体" panose="02010609060101010101" pitchFamily="49" charset="-122"/>
              </a:rPr>
              <a:t>理想气体内能只与温度和各物质量有关，因此恒温混合过程内能不变：</a:t>
            </a:r>
          </a:p>
        </p:txBody>
      </p:sp>
      <p:graphicFrame>
        <p:nvGraphicFramePr>
          <p:cNvPr id="5" name="Object 15"/>
          <p:cNvGraphicFramePr>
            <a:graphicFrameLocks noChangeAspect="1"/>
          </p:cNvGraphicFramePr>
          <p:nvPr>
            <p:extLst>
              <p:ext uri="{D42A27DB-BD31-4B8C-83A1-F6EECF244321}">
                <p14:modId xmlns:p14="http://schemas.microsoft.com/office/powerpoint/2010/main" val="359038341"/>
              </p:ext>
            </p:extLst>
          </p:nvPr>
        </p:nvGraphicFramePr>
        <p:xfrm>
          <a:off x="2603500" y="2956139"/>
          <a:ext cx="3662362" cy="534988"/>
        </p:xfrm>
        <a:graphic>
          <a:graphicData uri="http://schemas.openxmlformats.org/presentationml/2006/ole">
            <mc:AlternateContent xmlns:mc="http://schemas.openxmlformats.org/markup-compatibility/2006">
              <mc:Choice xmlns:v="urn:schemas-microsoft-com:vml" Requires="v">
                <p:oleObj spid="_x0000_s52227" name="Equation" r:id="rId5" imgW="1562040" imgH="228600" progId="Equation.DSMT4">
                  <p:embed/>
                </p:oleObj>
              </mc:Choice>
              <mc:Fallback>
                <p:oleObj name="Equation" r:id="rId5" imgW="1562040" imgH="228600" progId="Equation.DSMT4">
                  <p:embed/>
                  <p:pic>
                    <p:nvPicPr>
                      <p:cNvPr id="5" name="Object 15"/>
                      <p:cNvPicPr>
                        <a:picLocks noChangeAspect="1" noChangeArrowheads="1"/>
                      </p:cNvPicPr>
                      <p:nvPr/>
                    </p:nvPicPr>
                    <p:blipFill>
                      <a:blip r:embed="rId6"/>
                      <a:srcRect/>
                      <a:stretch>
                        <a:fillRect/>
                      </a:stretch>
                    </p:blipFill>
                    <p:spPr bwMode="auto">
                      <a:xfrm>
                        <a:off x="2603500" y="2956139"/>
                        <a:ext cx="366236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15"/>
          <p:cNvGraphicFramePr>
            <a:graphicFrameLocks noChangeAspect="1"/>
          </p:cNvGraphicFramePr>
          <p:nvPr>
            <p:extLst>
              <p:ext uri="{D42A27DB-BD31-4B8C-83A1-F6EECF244321}">
                <p14:modId xmlns:p14="http://schemas.microsoft.com/office/powerpoint/2010/main" val="1794870512"/>
              </p:ext>
            </p:extLst>
          </p:nvPr>
        </p:nvGraphicFramePr>
        <p:xfrm>
          <a:off x="1460500" y="4185969"/>
          <a:ext cx="5359400" cy="920750"/>
        </p:xfrm>
        <a:graphic>
          <a:graphicData uri="http://schemas.openxmlformats.org/presentationml/2006/ole">
            <mc:AlternateContent xmlns:mc="http://schemas.openxmlformats.org/markup-compatibility/2006">
              <mc:Choice xmlns:v="urn:schemas-microsoft-com:vml" Requires="v">
                <p:oleObj spid="_x0000_s52228" name="Equation" r:id="rId7" imgW="2286000" imgH="393480" progId="Equation.DSMT4">
                  <p:embed/>
                </p:oleObj>
              </mc:Choice>
              <mc:Fallback>
                <p:oleObj name="Equation" r:id="rId7" imgW="2286000" imgH="393480" progId="Equation.DSMT4">
                  <p:embed/>
                  <p:pic>
                    <p:nvPicPr>
                      <p:cNvPr id="7" name="Object 15"/>
                      <p:cNvPicPr>
                        <a:picLocks noChangeAspect="1" noChangeArrowheads="1"/>
                      </p:cNvPicPr>
                      <p:nvPr/>
                    </p:nvPicPr>
                    <p:blipFill>
                      <a:blip r:embed="rId8"/>
                      <a:srcRect/>
                      <a:stretch>
                        <a:fillRect/>
                      </a:stretch>
                    </p:blipFill>
                    <p:spPr bwMode="auto">
                      <a:xfrm>
                        <a:off x="1460500" y="4185969"/>
                        <a:ext cx="53594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5"/>
          <p:cNvGraphicFramePr>
            <a:graphicFrameLocks noChangeAspect="1"/>
          </p:cNvGraphicFramePr>
          <p:nvPr>
            <p:extLst>
              <p:ext uri="{D42A27DB-BD31-4B8C-83A1-F6EECF244321}">
                <p14:modId xmlns:p14="http://schemas.microsoft.com/office/powerpoint/2010/main" val="1784654159"/>
              </p:ext>
            </p:extLst>
          </p:nvPr>
        </p:nvGraphicFramePr>
        <p:xfrm>
          <a:off x="2682875" y="5767388"/>
          <a:ext cx="3457575" cy="592137"/>
        </p:xfrm>
        <a:graphic>
          <a:graphicData uri="http://schemas.openxmlformats.org/presentationml/2006/ole">
            <mc:AlternateContent xmlns:mc="http://schemas.openxmlformats.org/markup-compatibility/2006">
              <mc:Choice xmlns:v="urn:schemas-microsoft-com:vml" Requires="v">
                <p:oleObj spid="_x0000_s52229" name="Equation" r:id="rId9" imgW="1333440" imgH="228600" progId="Equation.DSMT4">
                  <p:embed/>
                </p:oleObj>
              </mc:Choice>
              <mc:Fallback>
                <p:oleObj name="Equation" r:id="rId9" imgW="1333440" imgH="228600" progId="Equation.DSMT4">
                  <p:embed/>
                  <p:pic>
                    <p:nvPicPr>
                      <p:cNvPr id="8" name="Object 15"/>
                      <p:cNvPicPr>
                        <a:picLocks noChangeAspect="1" noChangeArrowheads="1"/>
                      </p:cNvPicPr>
                      <p:nvPr/>
                    </p:nvPicPr>
                    <p:blipFill>
                      <a:blip r:embed="rId10"/>
                      <a:srcRect/>
                      <a:stretch>
                        <a:fillRect/>
                      </a:stretch>
                    </p:blipFill>
                    <p:spPr bwMode="auto">
                      <a:xfrm>
                        <a:off x="2682875" y="5767388"/>
                        <a:ext cx="3457575" cy="592137"/>
                      </a:xfrm>
                      <a:prstGeom prst="rect">
                        <a:avLst/>
                      </a:prstGeom>
                      <a:solidFill>
                        <a:srgbClr val="FFFF00"/>
                      </a:solidFill>
                      <a:ln>
                        <a:noFill/>
                      </a:ln>
                    </p:spPr>
                  </p:pic>
                </p:oleObj>
              </mc:Fallback>
            </mc:AlternateContent>
          </a:graphicData>
        </a:graphic>
      </p:graphicFrame>
      <p:grpSp>
        <p:nvGrpSpPr>
          <p:cNvPr id="10" name="组合 9"/>
          <p:cNvGrpSpPr/>
          <p:nvPr/>
        </p:nvGrpSpPr>
        <p:grpSpPr>
          <a:xfrm>
            <a:off x="467544" y="3514339"/>
            <a:ext cx="8237538" cy="599972"/>
            <a:chOff x="467544" y="3514339"/>
            <a:chExt cx="8237538" cy="599972"/>
          </a:xfrm>
        </p:grpSpPr>
        <p:sp>
          <p:nvSpPr>
            <p:cNvPr id="6" name="Text Box 10"/>
            <p:cNvSpPr txBox="1">
              <a:spLocks noChangeArrowheads="1"/>
            </p:cNvSpPr>
            <p:nvPr/>
          </p:nvSpPr>
          <p:spPr bwMode="auto">
            <a:xfrm>
              <a:off x="467544" y="3514339"/>
              <a:ext cx="823753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黑体" panose="02010609060101010101" pitchFamily="49" charset="-122"/>
                  <a:ea typeface="黑体" panose="02010609060101010101" pitchFamily="49" charset="-122"/>
                </a:rPr>
                <a:t>又由可逆热与熵变的关系          ，得：</a:t>
              </a:r>
            </a:p>
          </p:txBody>
        </p:sp>
        <p:graphicFrame>
          <p:nvGraphicFramePr>
            <p:cNvPr id="9" name="Object 10">
              <a:extLst>
                <a:ext uri="{FF2B5EF4-FFF2-40B4-BE49-F238E27FC236}">
                  <a16:creationId xmlns:a16="http://schemas.microsoft.com/office/drawing/2014/main" id="{E0F58122-E617-456B-BC9C-537122B36D00}"/>
                </a:ext>
              </a:extLst>
            </p:cNvPr>
            <p:cNvGraphicFramePr>
              <a:graphicFrameLocks noChangeAspect="1"/>
            </p:cNvGraphicFramePr>
            <p:nvPr>
              <p:extLst>
                <p:ext uri="{D42A27DB-BD31-4B8C-83A1-F6EECF244321}">
                  <p14:modId xmlns:p14="http://schemas.microsoft.com/office/powerpoint/2010/main" val="2283042508"/>
                </p:ext>
              </p:extLst>
            </p:nvPr>
          </p:nvGraphicFramePr>
          <p:xfrm>
            <a:off x="4587301" y="3586384"/>
            <a:ext cx="1669611" cy="527927"/>
          </p:xfrm>
          <a:graphic>
            <a:graphicData uri="http://schemas.openxmlformats.org/presentationml/2006/ole">
              <mc:AlternateContent xmlns:mc="http://schemas.openxmlformats.org/markup-compatibility/2006">
                <mc:Choice xmlns:v="urn:schemas-microsoft-com:vml" Requires="v">
                  <p:oleObj spid="_x0000_s52230" name="Equation" r:id="rId11" imgW="723600" imgH="228600" progId="Equation.DSMT4">
                    <p:embed/>
                  </p:oleObj>
                </mc:Choice>
                <mc:Fallback>
                  <p:oleObj name="Equation" r:id="rId11" imgW="723600" imgH="228600" progId="Equation.DSMT4">
                    <p:embed/>
                    <p:pic>
                      <p:nvPicPr>
                        <p:cNvPr id="9" name="Object 10">
                          <a:extLst>
                            <a:ext uri="{FF2B5EF4-FFF2-40B4-BE49-F238E27FC236}">
                              <a16:creationId xmlns:a16="http://schemas.microsoft.com/office/drawing/2014/main" id="{E0F58122-E617-456B-BC9C-537122B36D00}"/>
                            </a:ext>
                          </a:extLst>
                        </p:cNvPr>
                        <p:cNvPicPr>
                          <a:picLocks noChangeAspect="1" noChangeArrowheads="1"/>
                        </p:cNvPicPr>
                        <p:nvPr/>
                      </p:nvPicPr>
                      <p:blipFill>
                        <a:blip r:embed="rId12"/>
                        <a:srcRect/>
                        <a:stretch>
                          <a:fillRect/>
                        </a:stretch>
                      </p:blipFill>
                      <p:spPr bwMode="auto">
                        <a:xfrm>
                          <a:off x="4587301" y="3586384"/>
                          <a:ext cx="1669611" cy="5279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 name="Text Box 10"/>
          <p:cNvSpPr txBox="1">
            <a:spLocks noChangeArrowheads="1"/>
          </p:cNvSpPr>
          <p:nvPr/>
        </p:nvSpPr>
        <p:spPr bwMode="auto">
          <a:xfrm>
            <a:off x="467544" y="5154237"/>
            <a:ext cx="8511257"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黑体" panose="02010609060101010101" pitchFamily="49" charset="-122"/>
                <a:ea typeface="黑体" panose="02010609060101010101" pitchFamily="49" charset="-122"/>
              </a:rPr>
              <a:t>则理想气体恒温混合熵与可逆热、可逆功的关系为：</a:t>
            </a:r>
          </a:p>
        </p:txBody>
      </p:sp>
    </p:spTree>
    <p:extLst>
      <p:ext uri="{BB962C8B-B14F-4D97-AF65-F5344CB8AC3E}">
        <p14:creationId xmlns:p14="http://schemas.microsoft.com/office/powerpoint/2010/main" val="30598623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608011" y="1218970"/>
            <a:ext cx="829891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None/>
            </a:pPr>
            <a:r>
              <a:rPr lang="zh-CN" altLang="en-US" sz="2800" dirty="0">
                <a:solidFill>
                  <a:srgbClr val="FF0000"/>
                </a:solidFill>
                <a:latin typeface="楷体" panose="02010609060101010101" pitchFamily="49" charset="-122"/>
                <a:ea typeface="楷体" panose="02010609060101010101" pitchFamily="49" charset="-122"/>
              </a:rPr>
              <a:t>复合封闭系统的组成变化对应可逆非体积功</a:t>
            </a:r>
            <a:r>
              <a:rPr lang="zh-CN" altLang="en-US" sz="2800" dirty="0">
                <a:latin typeface="楷体" panose="02010609060101010101" pitchFamily="49" charset="-122"/>
                <a:ea typeface="楷体" panose="02010609060101010101" pitchFamily="49" charset="-122"/>
              </a:rPr>
              <a:t>，要使混合过程是一个可逆过程，就不能浪费功。</a:t>
            </a:r>
            <a:endParaRPr lang="zh-CN" altLang="en-US" sz="2800" dirty="0">
              <a:solidFill>
                <a:srgbClr val="0000FF"/>
              </a:solidFill>
              <a:latin typeface="楷体" panose="02010609060101010101" pitchFamily="49" charset="-122"/>
              <a:ea typeface="楷体" panose="02010609060101010101" pitchFamily="49" charset="-122"/>
            </a:endParaRPr>
          </a:p>
        </p:txBody>
      </p:sp>
      <p:sp>
        <p:nvSpPr>
          <p:cNvPr id="2" name="矩形 1">
            <a:extLst>
              <a:ext uri="{FF2B5EF4-FFF2-40B4-BE49-F238E27FC236}">
                <a16:creationId xmlns:a16="http://schemas.microsoft.com/office/drawing/2014/main" id="{4F62F755-DB4A-4D3B-B393-5406C20AAA8E}"/>
              </a:ext>
            </a:extLst>
          </p:cNvPr>
          <p:cNvSpPr/>
          <p:nvPr/>
        </p:nvSpPr>
        <p:spPr>
          <a:xfrm>
            <a:off x="598395" y="613795"/>
            <a:ext cx="6400716" cy="523220"/>
          </a:xfrm>
          <a:prstGeom prst="rect">
            <a:avLst/>
          </a:prstGeom>
        </p:spPr>
        <p:txBody>
          <a:bodyPr wrap="square">
            <a:spAutoFit/>
          </a:bodyPr>
          <a:lstStyle/>
          <a:p>
            <a:pPr algn="l"/>
            <a:r>
              <a:rPr kumimoji="1" lang="zh-CN" altLang="en-US" dirty="0">
                <a:solidFill>
                  <a:srgbClr val="FF0000"/>
                </a:solidFill>
                <a:ea typeface="黑体" pitchFamily="2" charset="-122"/>
              </a:rPr>
              <a:t>用半透膜设计可逆过程计算混合熵</a:t>
            </a:r>
            <a:endParaRPr lang="zh-CN" altLang="en-US" dirty="0"/>
          </a:p>
        </p:txBody>
      </p:sp>
      <p:sp>
        <p:nvSpPr>
          <p:cNvPr id="34" name="Text Box 10">
            <a:extLst>
              <a:ext uri="{FF2B5EF4-FFF2-40B4-BE49-F238E27FC236}">
                <a16:creationId xmlns:a16="http://schemas.microsoft.com/office/drawing/2014/main" id="{87B3B1E6-BBC9-4D48-BE6E-3787026F6DD3}"/>
              </a:ext>
            </a:extLst>
          </p:cNvPr>
          <p:cNvSpPr txBox="1">
            <a:spLocks noChangeArrowheads="1"/>
          </p:cNvSpPr>
          <p:nvPr/>
        </p:nvSpPr>
        <p:spPr bwMode="auto">
          <a:xfrm>
            <a:off x="3894667" y="2180435"/>
            <a:ext cx="5012263" cy="156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400" dirty="0">
                <a:solidFill>
                  <a:srgbClr val="0000FF"/>
                </a:solidFill>
                <a:latin typeface="Times New Roman" pitchFamily="18" charset="0"/>
                <a:ea typeface="黑体" pitchFamily="2" charset="-122"/>
              </a:rPr>
              <a:t>红</a:t>
            </a:r>
            <a:r>
              <a:rPr kumimoji="1" lang="en-US" altLang="zh-CN" sz="2400" dirty="0">
                <a:solidFill>
                  <a:srgbClr val="0000FF"/>
                </a:solidFill>
                <a:latin typeface="Times New Roman" pitchFamily="18" charset="0"/>
                <a:ea typeface="黑体" pitchFamily="2" charset="-122"/>
              </a:rPr>
              <a:t>(</a:t>
            </a:r>
            <a:r>
              <a:rPr kumimoji="1" lang="zh-CN" altLang="en-US" sz="2400" dirty="0">
                <a:solidFill>
                  <a:srgbClr val="0000FF"/>
                </a:solidFill>
                <a:latin typeface="Times New Roman" pitchFamily="18" charset="0"/>
                <a:ea typeface="黑体" pitchFamily="2" charset="-122"/>
              </a:rPr>
              <a:t>蓝</a:t>
            </a:r>
            <a:r>
              <a:rPr kumimoji="1" lang="en-US" altLang="zh-CN" sz="2400" dirty="0">
                <a:solidFill>
                  <a:srgbClr val="0000FF"/>
                </a:solidFill>
                <a:latin typeface="Times New Roman" pitchFamily="18" charset="0"/>
                <a:ea typeface="黑体" pitchFamily="2" charset="-122"/>
              </a:rPr>
              <a:t>)</a:t>
            </a:r>
            <a:r>
              <a:rPr kumimoji="1" lang="zh-CN" altLang="en-US" sz="2400" dirty="0">
                <a:solidFill>
                  <a:srgbClr val="0000FF"/>
                </a:solidFill>
                <a:latin typeface="Times New Roman" pitchFamily="18" charset="0"/>
                <a:ea typeface="黑体" pitchFamily="2" charset="-122"/>
              </a:rPr>
              <a:t>色半透膜阻挡红</a:t>
            </a:r>
            <a:r>
              <a:rPr kumimoji="1" lang="en-US" altLang="zh-CN" sz="2400" dirty="0">
                <a:solidFill>
                  <a:srgbClr val="0000FF"/>
                </a:solidFill>
                <a:latin typeface="Times New Roman" pitchFamily="18" charset="0"/>
                <a:ea typeface="黑体" pitchFamily="2" charset="-122"/>
              </a:rPr>
              <a:t>(</a:t>
            </a:r>
            <a:r>
              <a:rPr kumimoji="1" lang="zh-CN" altLang="en-US" sz="2400" dirty="0">
                <a:solidFill>
                  <a:srgbClr val="0000FF"/>
                </a:solidFill>
                <a:latin typeface="Times New Roman" pitchFamily="18" charset="0"/>
                <a:ea typeface="黑体" pitchFamily="2" charset="-122"/>
              </a:rPr>
              <a:t>蓝</a:t>
            </a:r>
            <a:r>
              <a:rPr kumimoji="1" lang="en-US" altLang="zh-CN" sz="2400" dirty="0">
                <a:solidFill>
                  <a:srgbClr val="0000FF"/>
                </a:solidFill>
                <a:latin typeface="Times New Roman" pitchFamily="18" charset="0"/>
                <a:ea typeface="黑体" pitchFamily="2" charset="-122"/>
              </a:rPr>
              <a:t>)</a:t>
            </a:r>
            <a:r>
              <a:rPr kumimoji="1" lang="zh-CN" altLang="en-US" sz="2400" dirty="0">
                <a:solidFill>
                  <a:srgbClr val="0000FF"/>
                </a:solidFill>
                <a:latin typeface="Times New Roman" pitchFamily="18" charset="0"/>
                <a:ea typeface="黑体" pitchFamily="2" charset="-122"/>
              </a:rPr>
              <a:t>色分子，而蓝</a:t>
            </a:r>
            <a:r>
              <a:rPr kumimoji="1" lang="en-US" altLang="zh-CN" sz="2400" dirty="0">
                <a:solidFill>
                  <a:srgbClr val="0000FF"/>
                </a:solidFill>
                <a:latin typeface="Times New Roman" pitchFamily="18" charset="0"/>
                <a:ea typeface="黑体" pitchFamily="2" charset="-122"/>
              </a:rPr>
              <a:t>(</a:t>
            </a:r>
            <a:r>
              <a:rPr kumimoji="1" lang="zh-CN" altLang="en-US" sz="2400" dirty="0">
                <a:solidFill>
                  <a:srgbClr val="0000FF"/>
                </a:solidFill>
                <a:latin typeface="Times New Roman" pitchFamily="18" charset="0"/>
                <a:ea typeface="黑体" pitchFamily="2" charset="-122"/>
              </a:rPr>
              <a:t>红</a:t>
            </a:r>
            <a:r>
              <a:rPr kumimoji="1" lang="en-US" altLang="zh-CN" sz="2400" dirty="0">
                <a:solidFill>
                  <a:srgbClr val="0000FF"/>
                </a:solidFill>
                <a:latin typeface="Times New Roman" pitchFamily="18" charset="0"/>
                <a:ea typeface="黑体" pitchFamily="2" charset="-122"/>
              </a:rPr>
              <a:t>)</a:t>
            </a:r>
            <a:r>
              <a:rPr kumimoji="1" lang="zh-CN" altLang="en-US" sz="2400" dirty="0">
                <a:solidFill>
                  <a:srgbClr val="0000FF"/>
                </a:solidFill>
                <a:latin typeface="Times New Roman" pitchFamily="18" charset="0"/>
                <a:ea typeface="黑体" pitchFamily="2" charset="-122"/>
              </a:rPr>
              <a:t>色分子可自由通过，红</a:t>
            </a:r>
            <a:r>
              <a:rPr kumimoji="1" lang="en-US" altLang="zh-CN" sz="2400" dirty="0">
                <a:solidFill>
                  <a:srgbClr val="0000FF"/>
                </a:solidFill>
                <a:latin typeface="Times New Roman" pitchFamily="18" charset="0"/>
                <a:ea typeface="黑体" pitchFamily="2" charset="-122"/>
              </a:rPr>
              <a:t>(</a:t>
            </a:r>
            <a:r>
              <a:rPr kumimoji="1" lang="zh-CN" altLang="en-US" sz="2400" dirty="0">
                <a:solidFill>
                  <a:srgbClr val="0000FF"/>
                </a:solidFill>
                <a:latin typeface="Times New Roman" pitchFamily="18" charset="0"/>
                <a:ea typeface="黑体" pitchFamily="2" charset="-122"/>
              </a:rPr>
              <a:t>蓝</a:t>
            </a:r>
            <a:r>
              <a:rPr kumimoji="1" lang="en-US" altLang="zh-CN" sz="2400" dirty="0">
                <a:solidFill>
                  <a:srgbClr val="0000FF"/>
                </a:solidFill>
                <a:latin typeface="Times New Roman" pitchFamily="18" charset="0"/>
                <a:ea typeface="黑体" pitchFamily="2" charset="-122"/>
              </a:rPr>
              <a:t>)</a:t>
            </a:r>
            <a:r>
              <a:rPr kumimoji="1" lang="zh-CN" altLang="en-US" sz="2400" dirty="0">
                <a:solidFill>
                  <a:srgbClr val="0000FF"/>
                </a:solidFill>
                <a:latin typeface="Times New Roman" pitchFamily="18" charset="0"/>
                <a:ea typeface="黑体" pitchFamily="2" charset="-122"/>
              </a:rPr>
              <a:t>色半透膜受到的压力是红</a:t>
            </a:r>
            <a:r>
              <a:rPr kumimoji="1" lang="en-US" altLang="zh-CN" sz="2400" dirty="0">
                <a:solidFill>
                  <a:srgbClr val="0000FF"/>
                </a:solidFill>
                <a:latin typeface="Times New Roman" pitchFamily="18" charset="0"/>
                <a:ea typeface="黑体" pitchFamily="2" charset="-122"/>
              </a:rPr>
              <a:t>(</a:t>
            </a:r>
            <a:r>
              <a:rPr kumimoji="1" lang="zh-CN" altLang="en-US" sz="2400" dirty="0">
                <a:solidFill>
                  <a:srgbClr val="0000FF"/>
                </a:solidFill>
                <a:latin typeface="Times New Roman" pitchFamily="18" charset="0"/>
                <a:ea typeface="黑体" pitchFamily="2" charset="-122"/>
              </a:rPr>
              <a:t>蓝</a:t>
            </a:r>
            <a:r>
              <a:rPr kumimoji="1" lang="en-US" altLang="zh-CN" sz="2400" dirty="0">
                <a:solidFill>
                  <a:srgbClr val="0000FF"/>
                </a:solidFill>
                <a:latin typeface="Times New Roman" pitchFamily="18" charset="0"/>
                <a:ea typeface="黑体" pitchFamily="2" charset="-122"/>
              </a:rPr>
              <a:t>)</a:t>
            </a:r>
            <a:r>
              <a:rPr kumimoji="1" lang="zh-CN" altLang="en-US" sz="2400" dirty="0">
                <a:solidFill>
                  <a:srgbClr val="0000FF"/>
                </a:solidFill>
                <a:latin typeface="Times New Roman" pitchFamily="18" charset="0"/>
                <a:ea typeface="黑体" pitchFamily="2" charset="-122"/>
              </a:rPr>
              <a:t>色分子的分压。</a:t>
            </a:r>
          </a:p>
        </p:txBody>
      </p:sp>
      <p:grpSp>
        <p:nvGrpSpPr>
          <p:cNvPr id="36" name="组合 36">
            <a:extLst>
              <a:ext uri="{FF2B5EF4-FFF2-40B4-BE49-F238E27FC236}">
                <a16:creationId xmlns:a16="http://schemas.microsoft.com/office/drawing/2014/main" id="{6A0EC899-573F-4E7B-BDF4-D3E038D9C714}"/>
              </a:ext>
            </a:extLst>
          </p:cNvPr>
          <p:cNvGrpSpPr>
            <a:grpSpLocks/>
          </p:cNvGrpSpPr>
          <p:nvPr/>
        </p:nvGrpSpPr>
        <p:grpSpPr bwMode="auto">
          <a:xfrm>
            <a:off x="688840" y="2255032"/>
            <a:ext cx="3109913" cy="4311650"/>
            <a:chOff x="950917" y="1700213"/>
            <a:chExt cx="3109912" cy="4310953"/>
          </a:xfrm>
        </p:grpSpPr>
        <p:pic>
          <p:nvPicPr>
            <p:cNvPr id="37" name="Picture 4">
              <a:extLst>
                <a:ext uri="{FF2B5EF4-FFF2-40B4-BE49-F238E27FC236}">
                  <a16:creationId xmlns:a16="http://schemas.microsoft.com/office/drawing/2014/main" id="{F652D9C2-AC1E-4C76-8575-762FEF741E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917" y="1700213"/>
              <a:ext cx="3095625"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图片 38">
              <a:extLst>
                <a:ext uri="{FF2B5EF4-FFF2-40B4-BE49-F238E27FC236}">
                  <a16:creationId xmlns:a16="http://schemas.microsoft.com/office/drawing/2014/main" id="{CF928BBC-D8B9-4898-BD49-2990099132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9204" y="2333625"/>
              <a:ext cx="862013"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9" name="图片 39">
              <a:extLst>
                <a:ext uri="{FF2B5EF4-FFF2-40B4-BE49-F238E27FC236}">
                  <a16:creationId xmlns:a16="http://schemas.microsoft.com/office/drawing/2014/main" id="{F8A361EE-5401-4C1B-9573-349797EED69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84279" y="2312988"/>
              <a:ext cx="881063" cy="36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40" name="组合 40">
              <a:extLst>
                <a:ext uri="{FF2B5EF4-FFF2-40B4-BE49-F238E27FC236}">
                  <a16:creationId xmlns:a16="http://schemas.microsoft.com/office/drawing/2014/main" id="{CC7320B9-7235-42B3-B223-1BE34E0C1B49}"/>
                </a:ext>
              </a:extLst>
            </p:cNvPr>
            <p:cNvGrpSpPr>
              <a:grpSpLocks/>
            </p:cNvGrpSpPr>
            <p:nvPr/>
          </p:nvGrpSpPr>
          <p:grpSpPr bwMode="auto">
            <a:xfrm>
              <a:off x="952504" y="2732088"/>
              <a:ext cx="3108325" cy="3279078"/>
              <a:chOff x="546100" y="2721340"/>
              <a:chExt cx="3108325" cy="3278574"/>
            </a:xfrm>
          </p:grpSpPr>
          <p:grpSp>
            <p:nvGrpSpPr>
              <p:cNvPr id="41" name="Group 21">
                <a:extLst>
                  <a:ext uri="{FF2B5EF4-FFF2-40B4-BE49-F238E27FC236}">
                    <a16:creationId xmlns:a16="http://schemas.microsoft.com/office/drawing/2014/main" id="{98F4DDBD-79B2-4A63-929B-0C6889BC1A88}"/>
                  </a:ext>
                </a:extLst>
              </p:cNvPr>
              <p:cNvGrpSpPr>
                <a:grpSpLocks/>
              </p:cNvGrpSpPr>
              <p:nvPr/>
            </p:nvGrpSpPr>
            <p:grpSpPr bwMode="auto">
              <a:xfrm>
                <a:off x="546100" y="3113088"/>
                <a:ext cx="3095625" cy="1038225"/>
                <a:chOff x="344" y="1961"/>
                <a:chExt cx="1950" cy="654"/>
              </a:xfrm>
            </p:grpSpPr>
            <p:pic>
              <p:nvPicPr>
                <p:cNvPr id="61" name="Picture 7">
                  <a:extLst>
                    <a:ext uri="{FF2B5EF4-FFF2-40B4-BE49-F238E27FC236}">
                      <a16:creationId xmlns:a16="http://schemas.microsoft.com/office/drawing/2014/main" id="{CA76D00D-23F3-4750-B0ED-EB3D492E45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 y="1961"/>
                  <a:ext cx="1950" cy="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Line 16">
                  <a:extLst>
                    <a:ext uri="{FF2B5EF4-FFF2-40B4-BE49-F238E27FC236}">
                      <a16:creationId xmlns:a16="http://schemas.microsoft.com/office/drawing/2014/main" id="{48F2FD67-0348-4E6B-832D-284AED1C4CE7}"/>
                    </a:ext>
                  </a:extLst>
                </p:cNvPr>
                <p:cNvSpPr>
                  <a:spLocks noChangeShapeType="1"/>
                </p:cNvSpPr>
                <p:nvPr/>
              </p:nvSpPr>
              <p:spPr bwMode="auto">
                <a:xfrm flipH="1">
                  <a:off x="699" y="2291"/>
                  <a:ext cx="217" cy="8"/>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0000"/>
                        </a:outerShdw>
                      </a:effectLst>
                    </a14:hiddenEffects>
                  </a:ext>
                </a:extLst>
              </p:spPr>
              <p:txBody>
                <a:bodyPr wrap="none"/>
                <a:lstStyle/>
                <a:p>
                  <a:endParaRPr lang="zh-CN" altLang="en-US"/>
                </a:p>
              </p:txBody>
            </p:sp>
          </p:grpSp>
          <p:grpSp>
            <p:nvGrpSpPr>
              <p:cNvPr id="42" name="Group 22">
                <a:extLst>
                  <a:ext uri="{FF2B5EF4-FFF2-40B4-BE49-F238E27FC236}">
                    <a16:creationId xmlns:a16="http://schemas.microsoft.com/office/drawing/2014/main" id="{9496EFFB-5D0D-4B1C-9F2F-A1E3E300904F}"/>
                  </a:ext>
                </a:extLst>
              </p:cNvPr>
              <p:cNvGrpSpPr>
                <a:grpSpLocks/>
              </p:cNvGrpSpPr>
              <p:nvPr/>
            </p:nvGrpSpPr>
            <p:grpSpPr bwMode="auto">
              <a:xfrm>
                <a:off x="577850" y="4662499"/>
                <a:ext cx="3076575" cy="1009650"/>
                <a:chOff x="364" y="2937"/>
                <a:chExt cx="1938" cy="636"/>
              </a:xfrm>
            </p:grpSpPr>
            <p:pic>
              <p:nvPicPr>
                <p:cNvPr id="59" name="Picture 8">
                  <a:extLst>
                    <a:ext uri="{FF2B5EF4-FFF2-40B4-BE49-F238E27FC236}">
                      <a16:creationId xmlns:a16="http://schemas.microsoft.com/office/drawing/2014/main" id="{76A90D2F-72A3-48FA-B0EB-6F47C94A05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 y="2937"/>
                  <a:ext cx="1938" cy="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Line 17">
                  <a:extLst>
                    <a:ext uri="{FF2B5EF4-FFF2-40B4-BE49-F238E27FC236}">
                      <a16:creationId xmlns:a16="http://schemas.microsoft.com/office/drawing/2014/main" id="{C7B356AF-0A69-4BD8-A5F6-209A31CCB9E8}"/>
                    </a:ext>
                  </a:extLst>
                </p:cNvPr>
                <p:cNvSpPr>
                  <a:spLocks noChangeShapeType="1"/>
                </p:cNvSpPr>
                <p:nvPr/>
              </p:nvSpPr>
              <p:spPr bwMode="auto">
                <a:xfrm flipH="1">
                  <a:off x="1651" y="3236"/>
                  <a:ext cx="217" cy="8"/>
                </a:xfrm>
                <a:prstGeom prst="line">
                  <a:avLst/>
                </a:prstGeom>
                <a:noFill/>
                <a:ln w="38100">
                  <a:solidFill>
                    <a:srgbClr val="0000FF"/>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000099"/>
                        </a:outerShdw>
                      </a:effectLst>
                    </a14:hiddenEffects>
                  </a:ext>
                </a:extLst>
              </p:spPr>
              <p:txBody>
                <a:bodyPr wrap="none"/>
                <a:lstStyle/>
                <a:p>
                  <a:endParaRPr lang="zh-CN" altLang="en-US"/>
                </a:p>
              </p:txBody>
            </p:sp>
          </p:grpSp>
          <p:grpSp>
            <p:nvGrpSpPr>
              <p:cNvPr id="43" name="组合 43">
                <a:extLst>
                  <a:ext uri="{FF2B5EF4-FFF2-40B4-BE49-F238E27FC236}">
                    <a16:creationId xmlns:a16="http://schemas.microsoft.com/office/drawing/2014/main" id="{AC100E1A-A46D-47BD-9BCE-F49336A53F58}"/>
                  </a:ext>
                </a:extLst>
              </p:cNvPr>
              <p:cNvGrpSpPr>
                <a:grpSpLocks/>
              </p:cNvGrpSpPr>
              <p:nvPr/>
            </p:nvGrpSpPr>
            <p:grpSpPr bwMode="auto">
              <a:xfrm>
                <a:off x="1063434" y="2986899"/>
                <a:ext cx="518415" cy="167269"/>
                <a:chOff x="1119189" y="2864238"/>
                <a:chExt cx="518415" cy="167269"/>
              </a:xfrm>
            </p:grpSpPr>
            <p:cxnSp>
              <p:nvCxnSpPr>
                <p:cNvPr id="57" name="直接箭头连接符 57">
                  <a:extLst>
                    <a:ext uri="{FF2B5EF4-FFF2-40B4-BE49-F238E27FC236}">
                      <a16:creationId xmlns:a16="http://schemas.microsoft.com/office/drawing/2014/main" id="{C53FE13D-EED6-4A47-B5EF-CCDECA046F77}"/>
                    </a:ext>
                  </a:extLst>
                </p:cNvPr>
                <p:cNvCxnSpPr>
                  <a:cxnSpLocks noChangeShapeType="1"/>
                </p:cNvCxnSpPr>
                <p:nvPr/>
              </p:nvCxnSpPr>
              <p:spPr bwMode="auto">
                <a:xfrm flipV="1">
                  <a:off x="1119189" y="2875389"/>
                  <a:ext cx="518415" cy="1"/>
                </a:xfrm>
                <a:prstGeom prst="straightConnector1">
                  <a:avLst/>
                </a:prstGeom>
                <a:noFill/>
                <a:ln w="28575" algn="ctr">
                  <a:solidFill>
                    <a:srgbClr val="00B05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直接连接符 58">
                  <a:extLst>
                    <a:ext uri="{FF2B5EF4-FFF2-40B4-BE49-F238E27FC236}">
                      <a16:creationId xmlns:a16="http://schemas.microsoft.com/office/drawing/2014/main" id="{3DCF3E48-83C0-4BC7-9174-EEDEA2BC7F0F}"/>
                    </a:ext>
                  </a:extLst>
                </p:cNvPr>
                <p:cNvCxnSpPr>
                  <a:cxnSpLocks noChangeShapeType="1"/>
                </p:cNvCxnSpPr>
                <p:nvPr/>
              </p:nvCxnSpPr>
              <p:spPr bwMode="auto">
                <a:xfrm>
                  <a:off x="1130340" y="2864238"/>
                  <a:ext cx="0" cy="167269"/>
                </a:xfrm>
                <a:prstGeom prst="line">
                  <a:avLst/>
                </a:prstGeom>
                <a:noFill/>
                <a:ln w="28575" algn="ctr">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4" name="组合 44">
                <a:extLst>
                  <a:ext uri="{FF2B5EF4-FFF2-40B4-BE49-F238E27FC236}">
                    <a16:creationId xmlns:a16="http://schemas.microsoft.com/office/drawing/2014/main" id="{FE568E04-9086-4E74-B399-CADB262BE322}"/>
                  </a:ext>
                </a:extLst>
              </p:cNvPr>
              <p:cNvGrpSpPr>
                <a:grpSpLocks/>
              </p:cNvGrpSpPr>
              <p:nvPr/>
            </p:nvGrpSpPr>
            <p:grpSpPr bwMode="auto">
              <a:xfrm>
                <a:off x="1066108" y="4104673"/>
                <a:ext cx="518415" cy="167269"/>
                <a:chOff x="1114426" y="2859475"/>
                <a:chExt cx="518415" cy="167269"/>
              </a:xfrm>
            </p:grpSpPr>
            <p:cxnSp>
              <p:nvCxnSpPr>
                <p:cNvPr id="55" name="直接箭头连接符 55">
                  <a:extLst>
                    <a:ext uri="{FF2B5EF4-FFF2-40B4-BE49-F238E27FC236}">
                      <a16:creationId xmlns:a16="http://schemas.microsoft.com/office/drawing/2014/main" id="{9D1C498B-704F-4CB9-B6A0-01450CF4F166}"/>
                    </a:ext>
                  </a:extLst>
                </p:cNvPr>
                <p:cNvCxnSpPr>
                  <a:cxnSpLocks noChangeShapeType="1"/>
                </p:cNvCxnSpPr>
                <p:nvPr/>
              </p:nvCxnSpPr>
              <p:spPr bwMode="auto">
                <a:xfrm flipV="1">
                  <a:off x="1114426" y="3017214"/>
                  <a:ext cx="518415" cy="1"/>
                </a:xfrm>
                <a:prstGeom prst="straightConnector1">
                  <a:avLst/>
                </a:prstGeom>
                <a:noFill/>
                <a:ln w="28575" algn="ctr">
                  <a:solidFill>
                    <a:srgbClr val="00B05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接连接符 56">
                  <a:extLst>
                    <a:ext uri="{FF2B5EF4-FFF2-40B4-BE49-F238E27FC236}">
                      <a16:creationId xmlns:a16="http://schemas.microsoft.com/office/drawing/2014/main" id="{0408CDA0-E6D0-4F6E-93CD-A0760A1D3279}"/>
                    </a:ext>
                  </a:extLst>
                </p:cNvPr>
                <p:cNvCxnSpPr>
                  <a:cxnSpLocks noChangeShapeType="1"/>
                </p:cNvCxnSpPr>
                <p:nvPr/>
              </p:nvCxnSpPr>
              <p:spPr bwMode="auto">
                <a:xfrm>
                  <a:off x="1125577" y="2859475"/>
                  <a:ext cx="0" cy="167269"/>
                </a:xfrm>
                <a:prstGeom prst="line">
                  <a:avLst/>
                </a:prstGeom>
                <a:noFill/>
                <a:ln w="28575" algn="ctr">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5" name="TextBox 46">
                <a:extLst>
                  <a:ext uri="{FF2B5EF4-FFF2-40B4-BE49-F238E27FC236}">
                    <a16:creationId xmlns:a16="http://schemas.microsoft.com/office/drawing/2014/main" id="{B35B1CD9-6C3D-422E-B464-9120285483D3}"/>
                  </a:ext>
                </a:extLst>
              </p:cNvPr>
              <p:cNvSpPr txBox="1">
                <a:spLocks noChangeArrowheads="1"/>
              </p:cNvSpPr>
              <p:nvPr/>
            </p:nvSpPr>
            <p:spPr bwMode="auto">
              <a:xfrm>
                <a:off x="1530907" y="2721340"/>
                <a:ext cx="4940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i="1">
                    <a:solidFill>
                      <a:srgbClr val="00B050"/>
                    </a:solidFill>
                    <a:latin typeface="Times New Roman" pitchFamily="18" charset="0"/>
                    <a:cs typeface="Times New Roman" pitchFamily="18" charset="0"/>
                  </a:rPr>
                  <a:t>F</a:t>
                </a:r>
                <a:r>
                  <a:rPr lang="en-US" altLang="zh-CN" sz="2400" baseline="-25000">
                    <a:solidFill>
                      <a:srgbClr val="00B050"/>
                    </a:solidFill>
                    <a:latin typeface="Times New Roman" pitchFamily="18" charset="0"/>
                    <a:ea typeface="黑体" pitchFamily="2" charset="-122"/>
                    <a:cs typeface="Times New Roman" pitchFamily="18" charset="0"/>
                  </a:rPr>
                  <a:t>1</a:t>
                </a:r>
                <a:endParaRPr lang="zh-CN" altLang="en-US" sz="2400" i="1">
                  <a:solidFill>
                    <a:srgbClr val="00B050"/>
                  </a:solidFill>
                  <a:latin typeface="Times New Roman" pitchFamily="18" charset="0"/>
                  <a:ea typeface="黑体" pitchFamily="2" charset="-122"/>
                  <a:cs typeface="Times New Roman" pitchFamily="18" charset="0"/>
                </a:endParaRPr>
              </a:p>
            </p:txBody>
          </p:sp>
          <p:sp>
            <p:nvSpPr>
              <p:cNvPr id="46" name="TextBox 47">
                <a:extLst>
                  <a:ext uri="{FF2B5EF4-FFF2-40B4-BE49-F238E27FC236}">
                    <a16:creationId xmlns:a16="http://schemas.microsoft.com/office/drawing/2014/main" id="{ED192370-D984-4320-BF1A-B448446DE3EC}"/>
                  </a:ext>
                </a:extLst>
              </p:cNvPr>
              <p:cNvSpPr txBox="1">
                <a:spLocks noChangeArrowheads="1"/>
              </p:cNvSpPr>
              <p:nvPr/>
            </p:nvSpPr>
            <p:spPr bwMode="auto">
              <a:xfrm>
                <a:off x="1539146" y="4034126"/>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i="1">
                    <a:solidFill>
                      <a:srgbClr val="00B050"/>
                    </a:solidFill>
                    <a:latin typeface="Times New Roman" pitchFamily="18" charset="0"/>
                    <a:cs typeface="Times New Roman" pitchFamily="18" charset="0"/>
                  </a:rPr>
                  <a:t>F</a:t>
                </a:r>
                <a:r>
                  <a:rPr lang="en-US" altLang="zh-CN" sz="2400" baseline="-25000">
                    <a:solidFill>
                      <a:srgbClr val="00B050"/>
                    </a:solidFill>
                    <a:latin typeface="Times New Roman" pitchFamily="18" charset="0"/>
                    <a:ea typeface="黑体" pitchFamily="2" charset="-122"/>
                    <a:cs typeface="Times New Roman" pitchFamily="18" charset="0"/>
                  </a:rPr>
                  <a:t>1</a:t>
                </a:r>
                <a:endParaRPr lang="zh-CN" altLang="en-US" sz="2400" i="1">
                  <a:solidFill>
                    <a:srgbClr val="00B050"/>
                  </a:solidFill>
                  <a:latin typeface="黑体" pitchFamily="2" charset="-122"/>
                  <a:ea typeface="黑体" pitchFamily="2" charset="-122"/>
                  <a:cs typeface="Times New Roman" pitchFamily="18" charset="0"/>
                </a:endParaRPr>
              </a:p>
            </p:txBody>
          </p:sp>
          <p:grpSp>
            <p:nvGrpSpPr>
              <p:cNvPr id="47" name="组合 47">
                <a:extLst>
                  <a:ext uri="{FF2B5EF4-FFF2-40B4-BE49-F238E27FC236}">
                    <a16:creationId xmlns:a16="http://schemas.microsoft.com/office/drawing/2014/main" id="{4C128DE6-8590-4072-9790-132C497E967D}"/>
                  </a:ext>
                </a:extLst>
              </p:cNvPr>
              <p:cNvGrpSpPr>
                <a:grpSpLocks/>
              </p:cNvGrpSpPr>
              <p:nvPr/>
            </p:nvGrpSpPr>
            <p:grpSpPr bwMode="auto">
              <a:xfrm>
                <a:off x="2483334" y="5649313"/>
                <a:ext cx="518415" cy="167269"/>
                <a:chOff x="617394" y="3114313"/>
                <a:chExt cx="518415" cy="167269"/>
              </a:xfrm>
            </p:grpSpPr>
            <p:cxnSp>
              <p:nvCxnSpPr>
                <p:cNvPr id="53" name="直接箭头连接符 53">
                  <a:extLst>
                    <a:ext uri="{FF2B5EF4-FFF2-40B4-BE49-F238E27FC236}">
                      <a16:creationId xmlns:a16="http://schemas.microsoft.com/office/drawing/2014/main" id="{40FB2978-796E-4DD1-A09A-EFC2B053A0C3}"/>
                    </a:ext>
                  </a:extLst>
                </p:cNvPr>
                <p:cNvCxnSpPr>
                  <a:cxnSpLocks noChangeShapeType="1"/>
                </p:cNvCxnSpPr>
                <p:nvPr/>
              </p:nvCxnSpPr>
              <p:spPr bwMode="auto">
                <a:xfrm flipV="1">
                  <a:off x="617394" y="3272075"/>
                  <a:ext cx="518415" cy="1"/>
                </a:xfrm>
                <a:prstGeom prst="straightConnector1">
                  <a:avLst/>
                </a:prstGeom>
                <a:noFill/>
                <a:ln w="28575" algn="ctr">
                  <a:solidFill>
                    <a:srgbClr val="00B050"/>
                  </a:solidFill>
                  <a:miter lim="800000"/>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接连接符 54">
                  <a:extLst>
                    <a:ext uri="{FF2B5EF4-FFF2-40B4-BE49-F238E27FC236}">
                      <a16:creationId xmlns:a16="http://schemas.microsoft.com/office/drawing/2014/main" id="{90690744-3972-4437-92DF-ECF88ACC0298}"/>
                    </a:ext>
                  </a:extLst>
                </p:cNvPr>
                <p:cNvCxnSpPr>
                  <a:cxnSpLocks noChangeShapeType="1"/>
                </p:cNvCxnSpPr>
                <p:nvPr/>
              </p:nvCxnSpPr>
              <p:spPr bwMode="auto">
                <a:xfrm>
                  <a:off x="1125577" y="3114313"/>
                  <a:ext cx="0" cy="167269"/>
                </a:xfrm>
                <a:prstGeom prst="line">
                  <a:avLst/>
                </a:prstGeom>
                <a:noFill/>
                <a:ln w="28575" algn="ctr">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8" name="TextBox 49">
                <a:extLst>
                  <a:ext uri="{FF2B5EF4-FFF2-40B4-BE49-F238E27FC236}">
                    <a16:creationId xmlns:a16="http://schemas.microsoft.com/office/drawing/2014/main" id="{6803619B-485C-40B8-9277-83524BCE390B}"/>
                  </a:ext>
                </a:extLst>
              </p:cNvPr>
              <p:cNvSpPr txBox="1">
                <a:spLocks noChangeArrowheads="1"/>
              </p:cNvSpPr>
              <p:nvPr/>
            </p:nvSpPr>
            <p:spPr bwMode="auto">
              <a:xfrm>
                <a:off x="2037227" y="5538249"/>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i="1">
                    <a:solidFill>
                      <a:srgbClr val="00B050"/>
                    </a:solidFill>
                    <a:latin typeface="Times New Roman" pitchFamily="18" charset="0"/>
                    <a:cs typeface="Times New Roman" pitchFamily="18" charset="0"/>
                  </a:rPr>
                  <a:t>F</a:t>
                </a:r>
                <a:r>
                  <a:rPr lang="en-US" altLang="zh-CN" sz="2400" baseline="-25000">
                    <a:solidFill>
                      <a:srgbClr val="00B050"/>
                    </a:solidFill>
                    <a:latin typeface="Times New Roman" pitchFamily="18" charset="0"/>
                    <a:ea typeface="黑体" pitchFamily="2" charset="-122"/>
                    <a:cs typeface="Times New Roman" pitchFamily="18" charset="0"/>
                  </a:rPr>
                  <a:t>2</a:t>
                </a:r>
                <a:endParaRPr lang="zh-CN" altLang="en-US" sz="2400" i="1">
                  <a:solidFill>
                    <a:srgbClr val="00B050"/>
                  </a:solidFill>
                  <a:latin typeface="黑体" pitchFamily="2" charset="-122"/>
                  <a:ea typeface="黑体" pitchFamily="2" charset="-122"/>
                  <a:cs typeface="Times New Roman" pitchFamily="18" charset="0"/>
                </a:endParaRPr>
              </a:p>
            </p:txBody>
          </p:sp>
          <p:grpSp>
            <p:nvGrpSpPr>
              <p:cNvPr id="49" name="组合 49">
                <a:extLst>
                  <a:ext uri="{FF2B5EF4-FFF2-40B4-BE49-F238E27FC236}">
                    <a16:creationId xmlns:a16="http://schemas.microsoft.com/office/drawing/2014/main" id="{9CADF58E-7523-4BEF-90BA-6CFBBB60A9C3}"/>
                  </a:ext>
                </a:extLst>
              </p:cNvPr>
              <p:cNvGrpSpPr>
                <a:grpSpLocks/>
              </p:cNvGrpSpPr>
              <p:nvPr/>
            </p:nvGrpSpPr>
            <p:grpSpPr bwMode="auto">
              <a:xfrm>
                <a:off x="2477995" y="4519348"/>
                <a:ext cx="518415" cy="167269"/>
                <a:chOff x="626920" y="3270427"/>
                <a:chExt cx="518415" cy="167269"/>
              </a:xfrm>
            </p:grpSpPr>
            <p:cxnSp>
              <p:nvCxnSpPr>
                <p:cNvPr id="51" name="直接箭头连接符 51">
                  <a:extLst>
                    <a:ext uri="{FF2B5EF4-FFF2-40B4-BE49-F238E27FC236}">
                      <a16:creationId xmlns:a16="http://schemas.microsoft.com/office/drawing/2014/main" id="{6E9C6F05-F2EA-4FC0-8B8D-50D62265B4D4}"/>
                    </a:ext>
                  </a:extLst>
                </p:cNvPr>
                <p:cNvCxnSpPr>
                  <a:cxnSpLocks noChangeShapeType="1"/>
                </p:cNvCxnSpPr>
                <p:nvPr/>
              </p:nvCxnSpPr>
              <p:spPr bwMode="auto">
                <a:xfrm flipV="1">
                  <a:off x="626920" y="3281601"/>
                  <a:ext cx="518415" cy="1"/>
                </a:xfrm>
                <a:prstGeom prst="straightConnector1">
                  <a:avLst/>
                </a:prstGeom>
                <a:noFill/>
                <a:ln w="28575" algn="ctr">
                  <a:solidFill>
                    <a:srgbClr val="00B050"/>
                  </a:solidFill>
                  <a:miter lim="800000"/>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连接符 52">
                  <a:extLst>
                    <a:ext uri="{FF2B5EF4-FFF2-40B4-BE49-F238E27FC236}">
                      <a16:creationId xmlns:a16="http://schemas.microsoft.com/office/drawing/2014/main" id="{E5BAAFED-9E2D-434F-B999-CB058015B633}"/>
                    </a:ext>
                  </a:extLst>
                </p:cNvPr>
                <p:cNvCxnSpPr>
                  <a:cxnSpLocks noChangeShapeType="1"/>
                </p:cNvCxnSpPr>
                <p:nvPr/>
              </p:nvCxnSpPr>
              <p:spPr bwMode="auto">
                <a:xfrm>
                  <a:off x="1141491" y="3270427"/>
                  <a:ext cx="0" cy="167269"/>
                </a:xfrm>
                <a:prstGeom prst="line">
                  <a:avLst/>
                </a:prstGeom>
                <a:noFill/>
                <a:ln w="28575" algn="ctr">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0" name="TextBox 51">
                <a:extLst>
                  <a:ext uri="{FF2B5EF4-FFF2-40B4-BE49-F238E27FC236}">
                    <a16:creationId xmlns:a16="http://schemas.microsoft.com/office/drawing/2014/main" id="{A72675DA-A4DA-4FC5-AA76-EC0FBE92C736}"/>
                  </a:ext>
                </a:extLst>
              </p:cNvPr>
              <p:cNvSpPr txBox="1">
                <a:spLocks noChangeArrowheads="1"/>
              </p:cNvSpPr>
              <p:nvPr/>
            </p:nvSpPr>
            <p:spPr bwMode="auto">
              <a:xfrm>
                <a:off x="2022362" y="4252171"/>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i="1">
                    <a:solidFill>
                      <a:srgbClr val="00B050"/>
                    </a:solidFill>
                    <a:latin typeface="Times New Roman" pitchFamily="18" charset="0"/>
                    <a:cs typeface="Times New Roman" pitchFamily="18" charset="0"/>
                  </a:rPr>
                  <a:t>F</a:t>
                </a:r>
                <a:r>
                  <a:rPr lang="en-US" altLang="zh-CN" sz="2400" baseline="-25000">
                    <a:solidFill>
                      <a:srgbClr val="00B050"/>
                    </a:solidFill>
                    <a:latin typeface="Times New Roman" pitchFamily="18" charset="0"/>
                    <a:ea typeface="黑体" pitchFamily="2" charset="-122"/>
                    <a:cs typeface="Times New Roman" pitchFamily="18" charset="0"/>
                  </a:rPr>
                  <a:t>2</a:t>
                </a:r>
                <a:endParaRPr lang="zh-CN" altLang="en-US" sz="2400" i="1">
                  <a:solidFill>
                    <a:srgbClr val="00B050"/>
                  </a:solidFill>
                  <a:latin typeface="Times New Roman" pitchFamily="18" charset="0"/>
                  <a:ea typeface="黑体" pitchFamily="2" charset="-122"/>
                  <a:cs typeface="Times New Roman" pitchFamily="18" charset="0"/>
                </a:endParaRPr>
              </a:p>
            </p:txBody>
          </p:sp>
        </p:grpSp>
      </p:grpSp>
      <p:sp>
        <p:nvSpPr>
          <p:cNvPr id="63" name="Text Box 10">
            <a:extLst>
              <a:ext uri="{FF2B5EF4-FFF2-40B4-BE49-F238E27FC236}">
                <a16:creationId xmlns:a16="http://schemas.microsoft.com/office/drawing/2014/main" id="{8F9EACCC-0A5A-44B2-9C1B-6A4D690DC524}"/>
              </a:ext>
            </a:extLst>
          </p:cNvPr>
          <p:cNvSpPr txBox="1">
            <a:spLocks noChangeArrowheads="1"/>
          </p:cNvSpPr>
          <p:nvPr/>
        </p:nvSpPr>
        <p:spPr bwMode="auto">
          <a:xfrm>
            <a:off x="3907740" y="4057601"/>
            <a:ext cx="50117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400" dirty="0">
                <a:solidFill>
                  <a:srgbClr val="0000FF"/>
                </a:solidFill>
                <a:latin typeface="Times New Roman" pitchFamily="18" charset="0"/>
                <a:ea typeface="黑体" pitchFamily="2" charset="-122"/>
              </a:rPr>
              <a:t>红色气体抵抗外力可逆等温膨胀。</a:t>
            </a:r>
            <a:endParaRPr kumimoji="1" lang="en-US" altLang="zh-CN" sz="2400" dirty="0">
              <a:solidFill>
                <a:srgbClr val="0000FF"/>
              </a:solidFill>
              <a:latin typeface="Times New Roman" pitchFamily="18" charset="0"/>
              <a:ea typeface="黑体" pitchFamily="2" charset="-122"/>
            </a:endParaRPr>
          </a:p>
        </p:txBody>
      </p:sp>
      <p:sp>
        <p:nvSpPr>
          <p:cNvPr id="64" name="Text Box 10">
            <a:extLst>
              <a:ext uri="{FF2B5EF4-FFF2-40B4-BE49-F238E27FC236}">
                <a16:creationId xmlns:a16="http://schemas.microsoft.com/office/drawing/2014/main" id="{C64E8FED-A737-4D2F-B661-9F4DF924FEFA}"/>
              </a:ext>
            </a:extLst>
          </p:cNvPr>
          <p:cNvSpPr txBox="1">
            <a:spLocks noChangeArrowheads="1"/>
          </p:cNvSpPr>
          <p:nvPr/>
        </p:nvSpPr>
        <p:spPr bwMode="auto">
          <a:xfrm>
            <a:off x="3979001" y="5487761"/>
            <a:ext cx="50117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400" dirty="0">
                <a:solidFill>
                  <a:srgbClr val="0000FF"/>
                </a:solidFill>
                <a:latin typeface="Times New Roman" pitchFamily="18" charset="0"/>
                <a:ea typeface="黑体" pitchFamily="2" charset="-122"/>
              </a:rPr>
              <a:t>蓝色气体抵抗外力可逆等温膨胀。</a:t>
            </a:r>
            <a:endParaRPr kumimoji="1" lang="en-US" altLang="zh-CN" sz="2400" dirty="0">
              <a:solidFill>
                <a:srgbClr val="0000FF"/>
              </a:solidFill>
              <a:latin typeface="Times New Roman" pitchFamily="18" charset="0"/>
              <a:ea typeface="黑体" pitchFamily="2" charset="-122"/>
            </a:endParaRPr>
          </a:p>
        </p:txBody>
      </p:sp>
    </p:spTree>
    <p:extLst>
      <p:ext uri="{BB962C8B-B14F-4D97-AF65-F5344CB8AC3E}">
        <p14:creationId xmlns:p14="http://schemas.microsoft.com/office/powerpoint/2010/main" val="28966685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24" name="组合 40"/>
          <p:cNvGrpSpPr>
            <a:grpSpLocks/>
          </p:cNvGrpSpPr>
          <p:nvPr/>
        </p:nvGrpSpPr>
        <p:grpSpPr bwMode="auto">
          <a:xfrm>
            <a:off x="484187" y="1767762"/>
            <a:ext cx="3108326" cy="3279609"/>
            <a:chOff x="546100" y="2721340"/>
            <a:chExt cx="3108325" cy="3278574"/>
          </a:xfrm>
        </p:grpSpPr>
        <p:grpSp>
          <p:nvGrpSpPr>
            <p:cNvPr id="38925" name="Group 21"/>
            <p:cNvGrpSpPr>
              <a:grpSpLocks/>
            </p:cNvGrpSpPr>
            <p:nvPr/>
          </p:nvGrpSpPr>
          <p:grpSpPr bwMode="auto">
            <a:xfrm>
              <a:off x="546100" y="3113088"/>
              <a:ext cx="3095625" cy="1038225"/>
              <a:chOff x="344" y="1961"/>
              <a:chExt cx="1950" cy="654"/>
            </a:xfrm>
          </p:grpSpPr>
          <p:pic>
            <p:nvPicPr>
              <p:cNvPr id="3894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 y="1961"/>
                <a:ext cx="1950" cy="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46" name="Line 16"/>
              <p:cNvSpPr>
                <a:spLocks noChangeShapeType="1"/>
              </p:cNvSpPr>
              <p:nvPr/>
            </p:nvSpPr>
            <p:spPr bwMode="auto">
              <a:xfrm flipH="1">
                <a:off x="699" y="2291"/>
                <a:ext cx="217" cy="8"/>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0000"/>
                      </a:outerShdw>
                    </a:effectLst>
                  </a14:hiddenEffects>
                </a:ext>
              </a:extLst>
            </p:spPr>
            <p:txBody>
              <a:bodyPr wrap="none"/>
              <a:lstStyle/>
              <a:p>
                <a:endParaRPr lang="zh-CN" altLang="en-US"/>
              </a:p>
            </p:txBody>
          </p:sp>
        </p:grpSp>
        <p:grpSp>
          <p:nvGrpSpPr>
            <p:cNvPr id="38926" name="Group 22"/>
            <p:cNvGrpSpPr>
              <a:grpSpLocks/>
            </p:cNvGrpSpPr>
            <p:nvPr/>
          </p:nvGrpSpPr>
          <p:grpSpPr bwMode="auto">
            <a:xfrm>
              <a:off x="577850" y="4662499"/>
              <a:ext cx="3076575" cy="1009650"/>
              <a:chOff x="364" y="2937"/>
              <a:chExt cx="1938" cy="636"/>
            </a:xfrm>
          </p:grpSpPr>
          <p:pic>
            <p:nvPicPr>
              <p:cNvPr id="38943"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 y="2937"/>
                <a:ext cx="1938" cy="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44" name="Line 17"/>
              <p:cNvSpPr>
                <a:spLocks noChangeShapeType="1"/>
              </p:cNvSpPr>
              <p:nvPr/>
            </p:nvSpPr>
            <p:spPr bwMode="auto">
              <a:xfrm flipH="1">
                <a:off x="1651" y="3236"/>
                <a:ext cx="217" cy="8"/>
              </a:xfrm>
              <a:prstGeom prst="line">
                <a:avLst/>
              </a:prstGeom>
              <a:noFill/>
              <a:ln w="38100">
                <a:solidFill>
                  <a:srgbClr val="0000FF"/>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000099"/>
                      </a:outerShdw>
                    </a:effectLst>
                  </a14:hiddenEffects>
                </a:ext>
              </a:extLst>
            </p:spPr>
            <p:txBody>
              <a:bodyPr wrap="none"/>
              <a:lstStyle/>
              <a:p>
                <a:endParaRPr lang="zh-CN" altLang="en-US"/>
              </a:p>
            </p:txBody>
          </p:sp>
        </p:grpSp>
        <p:grpSp>
          <p:nvGrpSpPr>
            <p:cNvPr id="38927" name="组合 43"/>
            <p:cNvGrpSpPr>
              <a:grpSpLocks/>
            </p:cNvGrpSpPr>
            <p:nvPr/>
          </p:nvGrpSpPr>
          <p:grpSpPr bwMode="auto">
            <a:xfrm>
              <a:off x="1063434" y="2986899"/>
              <a:ext cx="518415" cy="167269"/>
              <a:chOff x="1119189" y="2864238"/>
              <a:chExt cx="518415" cy="167269"/>
            </a:xfrm>
          </p:grpSpPr>
          <p:cxnSp>
            <p:nvCxnSpPr>
              <p:cNvPr id="38941" name="直接箭头连接符 57"/>
              <p:cNvCxnSpPr>
                <a:cxnSpLocks noChangeShapeType="1"/>
              </p:cNvCxnSpPr>
              <p:nvPr/>
            </p:nvCxnSpPr>
            <p:spPr bwMode="auto">
              <a:xfrm flipV="1">
                <a:off x="1119189" y="2875389"/>
                <a:ext cx="518415" cy="1"/>
              </a:xfrm>
              <a:prstGeom prst="straightConnector1">
                <a:avLst/>
              </a:prstGeom>
              <a:noFill/>
              <a:ln w="28575" algn="ctr">
                <a:solidFill>
                  <a:srgbClr val="00B05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42" name="直接连接符 58"/>
              <p:cNvCxnSpPr>
                <a:cxnSpLocks noChangeShapeType="1"/>
              </p:cNvCxnSpPr>
              <p:nvPr/>
            </p:nvCxnSpPr>
            <p:spPr bwMode="auto">
              <a:xfrm>
                <a:off x="1130340" y="2864238"/>
                <a:ext cx="0" cy="167269"/>
              </a:xfrm>
              <a:prstGeom prst="line">
                <a:avLst/>
              </a:prstGeom>
              <a:noFill/>
              <a:ln w="28575" algn="ctr">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8928" name="组合 44"/>
            <p:cNvGrpSpPr>
              <a:grpSpLocks/>
            </p:cNvGrpSpPr>
            <p:nvPr/>
          </p:nvGrpSpPr>
          <p:grpSpPr bwMode="auto">
            <a:xfrm>
              <a:off x="1066108" y="4104673"/>
              <a:ext cx="518415" cy="167269"/>
              <a:chOff x="1114426" y="2859475"/>
              <a:chExt cx="518415" cy="167269"/>
            </a:xfrm>
          </p:grpSpPr>
          <p:cxnSp>
            <p:nvCxnSpPr>
              <p:cNvPr id="38939" name="直接箭头连接符 55"/>
              <p:cNvCxnSpPr>
                <a:cxnSpLocks noChangeShapeType="1"/>
              </p:cNvCxnSpPr>
              <p:nvPr/>
            </p:nvCxnSpPr>
            <p:spPr bwMode="auto">
              <a:xfrm flipV="1">
                <a:off x="1114426" y="3017214"/>
                <a:ext cx="518415" cy="1"/>
              </a:xfrm>
              <a:prstGeom prst="straightConnector1">
                <a:avLst/>
              </a:prstGeom>
              <a:noFill/>
              <a:ln w="28575" algn="ctr">
                <a:solidFill>
                  <a:srgbClr val="00B05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40" name="直接连接符 56"/>
              <p:cNvCxnSpPr>
                <a:cxnSpLocks noChangeShapeType="1"/>
              </p:cNvCxnSpPr>
              <p:nvPr/>
            </p:nvCxnSpPr>
            <p:spPr bwMode="auto">
              <a:xfrm>
                <a:off x="1125577" y="2859475"/>
                <a:ext cx="0" cy="167269"/>
              </a:xfrm>
              <a:prstGeom prst="line">
                <a:avLst/>
              </a:prstGeom>
              <a:noFill/>
              <a:ln w="28575" algn="ctr">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8929" name="TextBox 46"/>
            <p:cNvSpPr txBox="1">
              <a:spLocks noChangeArrowheads="1"/>
            </p:cNvSpPr>
            <p:nvPr/>
          </p:nvSpPr>
          <p:spPr bwMode="auto">
            <a:xfrm>
              <a:off x="1530907" y="2721340"/>
              <a:ext cx="4940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i="1">
                  <a:solidFill>
                    <a:srgbClr val="00B050"/>
                  </a:solidFill>
                  <a:latin typeface="Times New Roman" pitchFamily="18" charset="0"/>
                  <a:cs typeface="Times New Roman" pitchFamily="18" charset="0"/>
                </a:rPr>
                <a:t>F</a:t>
              </a:r>
              <a:r>
                <a:rPr lang="en-US" altLang="zh-CN" sz="2400" baseline="-25000">
                  <a:solidFill>
                    <a:srgbClr val="00B050"/>
                  </a:solidFill>
                  <a:latin typeface="Times New Roman" pitchFamily="18" charset="0"/>
                  <a:ea typeface="黑体" pitchFamily="2" charset="-122"/>
                  <a:cs typeface="Times New Roman" pitchFamily="18" charset="0"/>
                </a:rPr>
                <a:t>1</a:t>
              </a:r>
              <a:endParaRPr lang="zh-CN" altLang="en-US" sz="2400" i="1">
                <a:solidFill>
                  <a:srgbClr val="00B050"/>
                </a:solidFill>
                <a:latin typeface="Times New Roman" pitchFamily="18" charset="0"/>
                <a:ea typeface="黑体" pitchFamily="2" charset="-122"/>
                <a:cs typeface="Times New Roman" pitchFamily="18" charset="0"/>
              </a:endParaRPr>
            </a:p>
          </p:txBody>
        </p:sp>
        <p:sp>
          <p:nvSpPr>
            <p:cNvPr id="38930" name="TextBox 47"/>
            <p:cNvSpPr txBox="1">
              <a:spLocks noChangeArrowheads="1"/>
            </p:cNvSpPr>
            <p:nvPr/>
          </p:nvSpPr>
          <p:spPr bwMode="auto">
            <a:xfrm>
              <a:off x="1539146" y="4034126"/>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i="1">
                  <a:solidFill>
                    <a:srgbClr val="00B050"/>
                  </a:solidFill>
                  <a:latin typeface="Times New Roman" pitchFamily="18" charset="0"/>
                  <a:cs typeface="Times New Roman" pitchFamily="18" charset="0"/>
                </a:rPr>
                <a:t>F</a:t>
              </a:r>
              <a:r>
                <a:rPr lang="en-US" altLang="zh-CN" sz="2400" baseline="-25000">
                  <a:solidFill>
                    <a:srgbClr val="00B050"/>
                  </a:solidFill>
                  <a:latin typeface="Times New Roman" pitchFamily="18" charset="0"/>
                  <a:ea typeface="黑体" pitchFamily="2" charset="-122"/>
                  <a:cs typeface="Times New Roman" pitchFamily="18" charset="0"/>
                </a:rPr>
                <a:t>1</a:t>
              </a:r>
              <a:endParaRPr lang="zh-CN" altLang="en-US" sz="2400" i="1">
                <a:solidFill>
                  <a:srgbClr val="00B050"/>
                </a:solidFill>
                <a:latin typeface="黑体" pitchFamily="2" charset="-122"/>
                <a:ea typeface="黑体" pitchFamily="2" charset="-122"/>
                <a:cs typeface="Times New Roman" pitchFamily="18" charset="0"/>
              </a:endParaRPr>
            </a:p>
          </p:txBody>
        </p:sp>
        <p:grpSp>
          <p:nvGrpSpPr>
            <p:cNvPr id="38931" name="组合 47"/>
            <p:cNvGrpSpPr>
              <a:grpSpLocks/>
            </p:cNvGrpSpPr>
            <p:nvPr/>
          </p:nvGrpSpPr>
          <p:grpSpPr bwMode="auto">
            <a:xfrm>
              <a:off x="2483334" y="5649313"/>
              <a:ext cx="518415" cy="167269"/>
              <a:chOff x="617394" y="3114313"/>
              <a:chExt cx="518415" cy="167269"/>
            </a:xfrm>
          </p:grpSpPr>
          <p:cxnSp>
            <p:nvCxnSpPr>
              <p:cNvPr id="38937" name="直接箭头连接符 53"/>
              <p:cNvCxnSpPr>
                <a:cxnSpLocks noChangeShapeType="1"/>
              </p:cNvCxnSpPr>
              <p:nvPr/>
            </p:nvCxnSpPr>
            <p:spPr bwMode="auto">
              <a:xfrm flipV="1">
                <a:off x="617394" y="3272075"/>
                <a:ext cx="518415" cy="1"/>
              </a:xfrm>
              <a:prstGeom prst="straightConnector1">
                <a:avLst/>
              </a:prstGeom>
              <a:noFill/>
              <a:ln w="28575" algn="ctr">
                <a:solidFill>
                  <a:srgbClr val="00B050"/>
                </a:solidFill>
                <a:miter lim="800000"/>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38" name="直接连接符 54"/>
              <p:cNvCxnSpPr>
                <a:cxnSpLocks noChangeShapeType="1"/>
              </p:cNvCxnSpPr>
              <p:nvPr/>
            </p:nvCxnSpPr>
            <p:spPr bwMode="auto">
              <a:xfrm>
                <a:off x="1125577" y="3114313"/>
                <a:ext cx="0" cy="167269"/>
              </a:xfrm>
              <a:prstGeom prst="line">
                <a:avLst/>
              </a:prstGeom>
              <a:noFill/>
              <a:ln w="28575" algn="ctr">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8932" name="TextBox 49"/>
            <p:cNvSpPr txBox="1">
              <a:spLocks noChangeArrowheads="1"/>
            </p:cNvSpPr>
            <p:nvPr/>
          </p:nvSpPr>
          <p:spPr bwMode="auto">
            <a:xfrm>
              <a:off x="2037227" y="5538249"/>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i="1">
                  <a:solidFill>
                    <a:srgbClr val="00B050"/>
                  </a:solidFill>
                  <a:latin typeface="Times New Roman" pitchFamily="18" charset="0"/>
                  <a:cs typeface="Times New Roman" pitchFamily="18" charset="0"/>
                </a:rPr>
                <a:t>F</a:t>
              </a:r>
              <a:r>
                <a:rPr lang="en-US" altLang="zh-CN" sz="2400" baseline="-25000">
                  <a:solidFill>
                    <a:srgbClr val="00B050"/>
                  </a:solidFill>
                  <a:latin typeface="Times New Roman" pitchFamily="18" charset="0"/>
                  <a:ea typeface="黑体" pitchFamily="2" charset="-122"/>
                  <a:cs typeface="Times New Roman" pitchFamily="18" charset="0"/>
                </a:rPr>
                <a:t>2</a:t>
              </a:r>
              <a:endParaRPr lang="zh-CN" altLang="en-US" sz="2400" i="1">
                <a:solidFill>
                  <a:srgbClr val="00B050"/>
                </a:solidFill>
                <a:latin typeface="黑体" pitchFamily="2" charset="-122"/>
                <a:ea typeface="黑体" pitchFamily="2" charset="-122"/>
                <a:cs typeface="Times New Roman" pitchFamily="18" charset="0"/>
              </a:endParaRPr>
            </a:p>
          </p:txBody>
        </p:sp>
        <p:grpSp>
          <p:nvGrpSpPr>
            <p:cNvPr id="38933" name="组合 49"/>
            <p:cNvGrpSpPr>
              <a:grpSpLocks/>
            </p:cNvGrpSpPr>
            <p:nvPr/>
          </p:nvGrpSpPr>
          <p:grpSpPr bwMode="auto">
            <a:xfrm>
              <a:off x="2477995" y="4519348"/>
              <a:ext cx="518415" cy="167269"/>
              <a:chOff x="626920" y="3270427"/>
              <a:chExt cx="518415" cy="167269"/>
            </a:xfrm>
          </p:grpSpPr>
          <p:cxnSp>
            <p:nvCxnSpPr>
              <p:cNvPr id="38935" name="直接箭头连接符 51"/>
              <p:cNvCxnSpPr>
                <a:cxnSpLocks noChangeShapeType="1"/>
              </p:cNvCxnSpPr>
              <p:nvPr/>
            </p:nvCxnSpPr>
            <p:spPr bwMode="auto">
              <a:xfrm flipV="1">
                <a:off x="626920" y="3281601"/>
                <a:ext cx="518415" cy="1"/>
              </a:xfrm>
              <a:prstGeom prst="straightConnector1">
                <a:avLst/>
              </a:prstGeom>
              <a:noFill/>
              <a:ln w="28575" algn="ctr">
                <a:solidFill>
                  <a:srgbClr val="00B050"/>
                </a:solidFill>
                <a:miter lim="800000"/>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36" name="直接连接符 52"/>
              <p:cNvCxnSpPr>
                <a:cxnSpLocks noChangeShapeType="1"/>
              </p:cNvCxnSpPr>
              <p:nvPr/>
            </p:nvCxnSpPr>
            <p:spPr bwMode="auto">
              <a:xfrm>
                <a:off x="1141491" y="3270427"/>
                <a:ext cx="0" cy="167269"/>
              </a:xfrm>
              <a:prstGeom prst="line">
                <a:avLst/>
              </a:prstGeom>
              <a:noFill/>
              <a:ln w="28575" algn="ctr">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8934" name="TextBox 51"/>
            <p:cNvSpPr txBox="1">
              <a:spLocks noChangeArrowheads="1"/>
            </p:cNvSpPr>
            <p:nvPr/>
          </p:nvSpPr>
          <p:spPr bwMode="auto">
            <a:xfrm>
              <a:off x="2022362" y="4252171"/>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i="1">
                  <a:solidFill>
                    <a:srgbClr val="00B050"/>
                  </a:solidFill>
                  <a:latin typeface="Times New Roman" pitchFamily="18" charset="0"/>
                  <a:cs typeface="Times New Roman" pitchFamily="18" charset="0"/>
                </a:rPr>
                <a:t>F</a:t>
              </a:r>
              <a:r>
                <a:rPr lang="en-US" altLang="zh-CN" sz="2400" baseline="-25000">
                  <a:solidFill>
                    <a:srgbClr val="00B050"/>
                  </a:solidFill>
                  <a:latin typeface="Times New Roman" pitchFamily="18" charset="0"/>
                  <a:ea typeface="黑体" pitchFamily="2" charset="-122"/>
                  <a:cs typeface="Times New Roman" pitchFamily="18" charset="0"/>
                </a:rPr>
                <a:t>2</a:t>
              </a:r>
              <a:endParaRPr lang="zh-CN" altLang="en-US" sz="2400" i="1">
                <a:solidFill>
                  <a:srgbClr val="00B050"/>
                </a:solidFill>
                <a:latin typeface="Times New Roman" pitchFamily="18" charset="0"/>
                <a:ea typeface="黑体" pitchFamily="2" charset="-122"/>
                <a:cs typeface="Times New Roman" pitchFamily="18" charset="0"/>
              </a:endParaRPr>
            </a:p>
          </p:txBody>
        </p:sp>
      </p:grpSp>
      <p:sp>
        <p:nvSpPr>
          <p:cNvPr id="38916" name="Text Box 10"/>
          <p:cNvSpPr txBox="1">
            <a:spLocks noChangeArrowheads="1"/>
          </p:cNvSpPr>
          <p:nvPr/>
        </p:nvSpPr>
        <p:spPr bwMode="auto">
          <a:xfrm>
            <a:off x="3796329" y="2100369"/>
            <a:ext cx="50117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400" dirty="0">
                <a:solidFill>
                  <a:srgbClr val="0000FF"/>
                </a:solidFill>
                <a:latin typeface="Times New Roman" pitchFamily="18" charset="0"/>
                <a:ea typeface="黑体" pitchFamily="2" charset="-122"/>
              </a:rPr>
              <a:t>红色气体抵抗外力可逆等温膨胀。</a:t>
            </a:r>
            <a:endParaRPr kumimoji="1" lang="en-US" altLang="zh-CN" sz="2400" dirty="0">
              <a:solidFill>
                <a:srgbClr val="0000FF"/>
              </a:solidFill>
              <a:latin typeface="Times New Roman" pitchFamily="18" charset="0"/>
              <a:ea typeface="黑体" pitchFamily="2" charset="-122"/>
            </a:endParaRPr>
          </a:p>
        </p:txBody>
      </p:sp>
      <p:sp>
        <p:nvSpPr>
          <p:cNvPr id="38917" name="Text Box 10"/>
          <p:cNvSpPr txBox="1">
            <a:spLocks noChangeArrowheads="1"/>
          </p:cNvSpPr>
          <p:nvPr/>
        </p:nvSpPr>
        <p:spPr bwMode="auto">
          <a:xfrm>
            <a:off x="3884436" y="3588982"/>
            <a:ext cx="50117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400" dirty="0">
                <a:solidFill>
                  <a:srgbClr val="0000FF"/>
                </a:solidFill>
                <a:latin typeface="Times New Roman" pitchFamily="18" charset="0"/>
                <a:ea typeface="黑体" pitchFamily="2" charset="-122"/>
              </a:rPr>
              <a:t>蓝色气体抵抗外力可逆等温膨胀。</a:t>
            </a:r>
            <a:endParaRPr kumimoji="1" lang="en-US" altLang="zh-CN" sz="2400" dirty="0">
              <a:solidFill>
                <a:srgbClr val="0000FF"/>
              </a:solidFill>
              <a:latin typeface="Times New Roman" pitchFamily="18" charset="0"/>
              <a:ea typeface="黑体" pitchFamily="2" charset="-122"/>
            </a:endParaRPr>
          </a:p>
        </p:txBody>
      </p:sp>
      <p:graphicFrame>
        <p:nvGraphicFramePr>
          <p:cNvPr id="38918" name="Object 14"/>
          <p:cNvGraphicFramePr>
            <a:graphicFrameLocks noChangeAspect="1"/>
          </p:cNvGraphicFramePr>
          <p:nvPr>
            <p:extLst>
              <p:ext uri="{D42A27DB-BD31-4B8C-83A1-F6EECF244321}">
                <p14:modId xmlns:p14="http://schemas.microsoft.com/office/powerpoint/2010/main" val="728642040"/>
              </p:ext>
            </p:extLst>
          </p:nvPr>
        </p:nvGraphicFramePr>
        <p:xfrm>
          <a:off x="3660645" y="2544146"/>
          <a:ext cx="5180626" cy="1101196"/>
        </p:xfrm>
        <a:graphic>
          <a:graphicData uri="http://schemas.openxmlformats.org/presentationml/2006/ole">
            <mc:AlternateContent xmlns:mc="http://schemas.openxmlformats.org/markup-compatibility/2006">
              <mc:Choice xmlns:v="urn:schemas-microsoft-com:vml" Requires="v">
                <p:oleObj spid="_x0000_s53250" name="Equation" r:id="rId5" imgW="2514600" imgH="533160" progId="Equation.DSMT4">
                  <p:embed/>
                </p:oleObj>
              </mc:Choice>
              <mc:Fallback>
                <p:oleObj name="Equation" r:id="rId5" imgW="2514600" imgH="533160" progId="Equation.DSMT4">
                  <p:embed/>
                  <p:pic>
                    <p:nvPicPr>
                      <p:cNvPr id="38918" name="Object 14"/>
                      <p:cNvPicPr>
                        <a:picLocks noChangeAspect="1" noChangeArrowheads="1"/>
                      </p:cNvPicPr>
                      <p:nvPr/>
                    </p:nvPicPr>
                    <p:blipFill>
                      <a:blip r:embed="rId6"/>
                      <a:srcRect/>
                      <a:stretch>
                        <a:fillRect/>
                      </a:stretch>
                    </p:blipFill>
                    <p:spPr bwMode="auto">
                      <a:xfrm>
                        <a:off x="3660645" y="2544146"/>
                        <a:ext cx="5180626" cy="1101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9" name="Object 15"/>
          <p:cNvGraphicFramePr>
            <a:graphicFrameLocks noChangeAspect="1"/>
          </p:cNvGraphicFramePr>
          <p:nvPr>
            <p:extLst>
              <p:ext uri="{D42A27DB-BD31-4B8C-83A1-F6EECF244321}">
                <p14:modId xmlns:p14="http://schemas.microsoft.com/office/powerpoint/2010/main" val="3964547495"/>
              </p:ext>
            </p:extLst>
          </p:nvPr>
        </p:nvGraphicFramePr>
        <p:xfrm>
          <a:off x="3696212" y="3955758"/>
          <a:ext cx="5212326" cy="1109538"/>
        </p:xfrm>
        <a:graphic>
          <a:graphicData uri="http://schemas.openxmlformats.org/presentationml/2006/ole">
            <mc:AlternateContent xmlns:mc="http://schemas.openxmlformats.org/markup-compatibility/2006">
              <mc:Choice xmlns:v="urn:schemas-microsoft-com:vml" Requires="v">
                <p:oleObj spid="_x0000_s53251" name="Equation" r:id="rId7" imgW="2501640" imgH="533160" progId="Equation.DSMT4">
                  <p:embed/>
                </p:oleObj>
              </mc:Choice>
              <mc:Fallback>
                <p:oleObj name="Equation" r:id="rId7" imgW="2501640" imgH="533160" progId="Equation.DSMT4">
                  <p:embed/>
                  <p:pic>
                    <p:nvPicPr>
                      <p:cNvPr id="38919" name="Object 15"/>
                      <p:cNvPicPr>
                        <a:picLocks noChangeAspect="1" noChangeArrowheads="1"/>
                      </p:cNvPicPr>
                      <p:nvPr/>
                    </p:nvPicPr>
                    <p:blipFill>
                      <a:blip r:embed="rId8"/>
                      <a:srcRect/>
                      <a:stretch>
                        <a:fillRect/>
                      </a:stretch>
                    </p:blipFill>
                    <p:spPr bwMode="auto">
                      <a:xfrm>
                        <a:off x="3696212" y="3955758"/>
                        <a:ext cx="5212326" cy="1109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0" name="对象 1"/>
          <p:cNvGraphicFramePr>
            <a:graphicFrameLocks noChangeAspect="1"/>
          </p:cNvGraphicFramePr>
          <p:nvPr>
            <p:extLst>
              <p:ext uri="{D42A27DB-BD31-4B8C-83A1-F6EECF244321}">
                <p14:modId xmlns:p14="http://schemas.microsoft.com/office/powerpoint/2010/main" val="1526485169"/>
              </p:ext>
            </p:extLst>
          </p:nvPr>
        </p:nvGraphicFramePr>
        <p:xfrm>
          <a:off x="1122363" y="5610225"/>
          <a:ext cx="7318375" cy="955675"/>
        </p:xfrm>
        <a:graphic>
          <a:graphicData uri="http://schemas.openxmlformats.org/presentationml/2006/ole">
            <mc:AlternateContent xmlns:mc="http://schemas.openxmlformats.org/markup-compatibility/2006">
              <mc:Choice xmlns:v="urn:schemas-microsoft-com:vml" Requires="v">
                <p:oleObj spid="_x0000_s53252" name="Equation" r:id="rId9" imgW="3301920" imgH="431640" progId="Equation.DSMT4">
                  <p:embed/>
                </p:oleObj>
              </mc:Choice>
              <mc:Fallback>
                <p:oleObj name="Equation" r:id="rId9" imgW="3301920" imgH="431640" progId="Equation.DSMT4">
                  <p:embed/>
                  <p:pic>
                    <p:nvPicPr>
                      <p:cNvPr id="38920" name="对象 1"/>
                      <p:cNvPicPr>
                        <a:picLocks noChangeAspect="1" noChangeArrowheads="1"/>
                      </p:cNvPicPr>
                      <p:nvPr/>
                    </p:nvPicPr>
                    <p:blipFill>
                      <a:blip r:embed="rId10"/>
                      <a:srcRect/>
                      <a:stretch>
                        <a:fillRect/>
                      </a:stretch>
                    </p:blipFill>
                    <p:spPr bwMode="auto">
                      <a:xfrm>
                        <a:off x="1122363" y="5610225"/>
                        <a:ext cx="7318375"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 name="TextBox 4"/>
          <p:cNvSpPr txBox="1">
            <a:spLocks noChangeArrowheads="1"/>
          </p:cNvSpPr>
          <p:nvPr/>
        </p:nvSpPr>
        <p:spPr bwMode="auto">
          <a:xfrm>
            <a:off x="493889" y="5018266"/>
            <a:ext cx="80549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0000FF"/>
                </a:solidFill>
                <a:latin typeface="黑体" pitchFamily="2" charset="-122"/>
                <a:ea typeface="黑体" pitchFamily="2" charset="-122"/>
              </a:rPr>
              <a:t>则理想气体恒温恒容混合的熵变化为：</a:t>
            </a:r>
          </a:p>
        </p:txBody>
      </p:sp>
      <p:sp>
        <p:nvSpPr>
          <p:cNvPr id="36" name="TextBox 4">
            <a:extLst>
              <a:ext uri="{FF2B5EF4-FFF2-40B4-BE49-F238E27FC236}">
                <a16:creationId xmlns:a16="http://schemas.microsoft.com/office/drawing/2014/main" id="{C8CF72D3-22D6-4FB4-803A-36595C6DE109}"/>
              </a:ext>
            </a:extLst>
          </p:cNvPr>
          <p:cNvSpPr txBox="1">
            <a:spLocks noChangeArrowheads="1"/>
          </p:cNvSpPr>
          <p:nvPr/>
        </p:nvSpPr>
        <p:spPr bwMode="auto">
          <a:xfrm>
            <a:off x="515937" y="1306345"/>
            <a:ext cx="80549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0000FF"/>
                </a:solidFill>
                <a:latin typeface="黑体" pitchFamily="2" charset="-122"/>
                <a:ea typeface="黑体" pitchFamily="2" charset="-122"/>
              </a:rPr>
              <a:t>首先考虑恒温恒容混合：</a:t>
            </a:r>
            <a:r>
              <a:rPr lang="en-US" altLang="zh-CN" sz="2800" b="0" i="1" dirty="0">
                <a:solidFill>
                  <a:srgbClr val="000000"/>
                </a:solidFill>
                <a:latin typeface="Times New Roman" panose="02020603050405020304" pitchFamily="18" charset="0"/>
                <a:ea typeface="黑体" pitchFamily="2" charset="-122"/>
                <a:cs typeface="Times New Roman" panose="02020603050405020304" pitchFamily="18" charset="0"/>
              </a:rPr>
              <a:t>V</a:t>
            </a:r>
            <a:r>
              <a:rPr lang="en-US" altLang="zh-CN" sz="2800" b="0" baseline="-25000" dirty="0">
                <a:solidFill>
                  <a:srgbClr val="000000"/>
                </a:solidFill>
                <a:latin typeface="Times New Roman" panose="02020603050405020304" pitchFamily="18" charset="0"/>
                <a:ea typeface="黑体" pitchFamily="2" charset="-122"/>
                <a:cs typeface="Times New Roman" panose="02020603050405020304" pitchFamily="18" charset="0"/>
              </a:rPr>
              <a:t>1</a:t>
            </a:r>
            <a:r>
              <a:rPr lang="en-US" altLang="zh-CN" sz="2800" b="0" dirty="0">
                <a:solidFill>
                  <a:srgbClr val="000000"/>
                </a:solidFill>
                <a:latin typeface="Times New Roman" panose="02020603050405020304" pitchFamily="18" charset="0"/>
                <a:ea typeface="黑体" pitchFamily="2"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2" charset="-122"/>
                <a:cs typeface="Times New Roman" panose="02020603050405020304" pitchFamily="18" charset="0"/>
              </a:rPr>
              <a:t>V</a:t>
            </a:r>
            <a:r>
              <a:rPr lang="en-US" altLang="zh-CN" sz="2800" b="0" baseline="-25000" dirty="0">
                <a:solidFill>
                  <a:srgbClr val="000000"/>
                </a:solidFill>
                <a:latin typeface="Times New Roman" panose="02020603050405020304" pitchFamily="18" charset="0"/>
                <a:ea typeface="黑体" pitchFamily="2" charset="-122"/>
                <a:cs typeface="Times New Roman" panose="02020603050405020304" pitchFamily="18" charset="0"/>
              </a:rPr>
              <a:t>2 </a:t>
            </a:r>
            <a:r>
              <a:rPr lang="en-US" altLang="zh-CN" sz="2800" b="0" dirty="0">
                <a:solidFill>
                  <a:srgbClr val="000000"/>
                </a:solidFill>
                <a:latin typeface="Times New Roman" panose="02020603050405020304" pitchFamily="18" charset="0"/>
                <a:ea typeface="黑体" pitchFamily="2"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2" charset="-122"/>
                <a:cs typeface="Times New Roman" panose="02020603050405020304" pitchFamily="18" charset="0"/>
              </a:rPr>
              <a:t>V</a:t>
            </a:r>
            <a:endParaRPr lang="zh-CN" altLang="en-US" sz="2800" b="0" i="1" dirty="0">
              <a:solidFill>
                <a:srgbClr val="000000"/>
              </a:solidFill>
              <a:latin typeface="Times New Roman" panose="02020603050405020304" pitchFamily="18" charset="0"/>
              <a:ea typeface="黑体" pitchFamily="2" charset="-122"/>
              <a:cs typeface="Times New Roman" panose="02020603050405020304" pitchFamily="18" charset="0"/>
            </a:endParaRPr>
          </a:p>
        </p:txBody>
      </p:sp>
      <p:graphicFrame>
        <p:nvGraphicFramePr>
          <p:cNvPr id="39" name="Object 15">
            <a:extLst>
              <a:ext uri="{FF2B5EF4-FFF2-40B4-BE49-F238E27FC236}">
                <a16:creationId xmlns:a16="http://schemas.microsoft.com/office/drawing/2014/main" id="{89AFB791-9057-4F19-AC60-9A37D058CBE7}"/>
              </a:ext>
            </a:extLst>
          </p:cNvPr>
          <p:cNvGraphicFramePr>
            <a:graphicFrameLocks noChangeAspect="1"/>
          </p:cNvGraphicFramePr>
          <p:nvPr>
            <p:extLst>
              <p:ext uri="{D42A27DB-BD31-4B8C-83A1-F6EECF244321}">
                <p14:modId xmlns:p14="http://schemas.microsoft.com/office/powerpoint/2010/main" val="1382546726"/>
              </p:ext>
            </p:extLst>
          </p:nvPr>
        </p:nvGraphicFramePr>
        <p:xfrm>
          <a:off x="2792588" y="613319"/>
          <a:ext cx="3457575" cy="592137"/>
        </p:xfrm>
        <a:graphic>
          <a:graphicData uri="http://schemas.openxmlformats.org/presentationml/2006/ole">
            <mc:AlternateContent xmlns:mc="http://schemas.openxmlformats.org/markup-compatibility/2006">
              <mc:Choice xmlns:v="urn:schemas-microsoft-com:vml" Requires="v">
                <p:oleObj spid="_x0000_s53253" name="Equation" r:id="rId11" imgW="1333440" imgH="228600" progId="Equation.DSMT4">
                  <p:embed/>
                </p:oleObj>
              </mc:Choice>
              <mc:Fallback>
                <p:oleObj name="Equation" r:id="rId11" imgW="1333440" imgH="228600" progId="Equation.DSMT4">
                  <p:embed/>
                  <p:pic>
                    <p:nvPicPr>
                      <p:cNvPr id="39" name="Object 15">
                        <a:extLst>
                          <a:ext uri="{FF2B5EF4-FFF2-40B4-BE49-F238E27FC236}">
                            <a16:creationId xmlns:a16="http://schemas.microsoft.com/office/drawing/2014/main" id="{89AFB791-9057-4F19-AC60-9A37D058CBE7}"/>
                          </a:ext>
                        </a:extLst>
                      </p:cNvPr>
                      <p:cNvPicPr>
                        <a:picLocks noChangeAspect="1" noChangeArrowheads="1"/>
                      </p:cNvPicPr>
                      <p:nvPr/>
                    </p:nvPicPr>
                    <p:blipFill>
                      <a:blip r:embed="rId12"/>
                      <a:srcRect/>
                      <a:stretch>
                        <a:fillRect/>
                      </a:stretch>
                    </p:blipFill>
                    <p:spPr bwMode="auto">
                      <a:xfrm>
                        <a:off x="2792588" y="613319"/>
                        <a:ext cx="3457575" cy="592137"/>
                      </a:xfrm>
                      <a:prstGeom prst="rect">
                        <a:avLst/>
                      </a:prstGeom>
                      <a:solidFill>
                        <a:srgbClr val="FFFF00"/>
                      </a:solidFill>
                      <a:ln>
                        <a:noFill/>
                      </a:ln>
                    </p:spPr>
                  </p:pic>
                </p:oleObj>
              </mc:Fallback>
            </mc:AlternateContent>
          </a:graphicData>
        </a:graphic>
      </p:graphicFrame>
    </p:spTree>
    <p:extLst>
      <p:ext uri="{BB962C8B-B14F-4D97-AF65-F5344CB8AC3E}">
        <p14:creationId xmlns:p14="http://schemas.microsoft.com/office/powerpoint/2010/main" val="26880434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606778" y="638177"/>
            <a:ext cx="80549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0000FF"/>
                </a:solidFill>
                <a:latin typeface="黑体" pitchFamily="2" charset="-122"/>
                <a:ea typeface="黑体" pitchFamily="2" charset="-122"/>
              </a:rPr>
              <a:t>理想气体的恒温混合：恒温恒容混合 </a:t>
            </a:r>
            <a:r>
              <a:rPr lang="en-US" altLang="zh-CN" sz="2800" dirty="0">
                <a:solidFill>
                  <a:srgbClr val="0000FF"/>
                </a:solidFill>
                <a:latin typeface="Symbol" panose="05050102010706020507" pitchFamily="18" charset="2"/>
                <a:ea typeface="黑体" pitchFamily="2" charset="-122"/>
              </a:rPr>
              <a:t>+</a:t>
            </a:r>
            <a:r>
              <a:rPr lang="en-US" altLang="zh-CN" sz="2800" dirty="0">
                <a:solidFill>
                  <a:srgbClr val="0000FF"/>
                </a:solidFill>
                <a:latin typeface="黑体" pitchFamily="2" charset="-122"/>
                <a:ea typeface="黑体" pitchFamily="2" charset="-122"/>
              </a:rPr>
              <a:t> </a:t>
            </a:r>
            <a:r>
              <a:rPr lang="zh-CN" altLang="en-US" sz="2800" dirty="0">
                <a:solidFill>
                  <a:srgbClr val="0000FF"/>
                </a:solidFill>
                <a:latin typeface="黑体" pitchFamily="2" charset="-122"/>
                <a:ea typeface="黑体" pitchFamily="2" charset="-122"/>
              </a:rPr>
              <a:t>恒温膨胀</a:t>
            </a:r>
          </a:p>
        </p:txBody>
      </p:sp>
      <p:grpSp>
        <p:nvGrpSpPr>
          <p:cNvPr id="20" name="组合 19"/>
          <p:cNvGrpSpPr/>
          <p:nvPr/>
        </p:nvGrpSpPr>
        <p:grpSpPr>
          <a:xfrm>
            <a:off x="1086082" y="1196619"/>
            <a:ext cx="7276144" cy="1709086"/>
            <a:chOff x="1097371" y="1388532"/>
            <a:chExt cx="7276144" cy="1709086"/>
          </a:xfrm>
        </p:grpSpPr>
        <p:grpSp>
          <p:nvGrpSpPr>
            <p:cNvPr id="7" name="组合 6"/>
            <p:cNvGrpSpPr/>
            <p:nvPr/>
          </p:nvGrpSpPr>
          <p:grpSpPr>
            <a:xfrm>
              <a:off x="1097371" y="1388532"/>
              <a:ext cx="1408476" cy="1020469"/>
              <a:chOff x="487765" y="1535289"/>
              <a:chExt cx="1408476" cy="1020469"/>
            </a:xfrm>
          </p:grpSpPr>
          <p:sp>
            <p:nvSpPr>
              <p:cNvPr id="3" name="TextBox 2"/>
              <p:cNvSpPr txBox="1"/>
              <p:nvPr/>
            </p:nvSpPr>
            <p:spPr>
              <a:xfrm>
                <a:off x="487765" y="1535289"/>
                <a:ext cx="1408475" cy="461665"/>
              </a:xfrm>
              <a:prstGeom prst="rect">
                <a:avLst/>
              </a:prstGeom>
              <a:noFill/>
              <a:ln>
                <a:solidFill>
                  <a:srgbClr val="000000"/>
                </a:solidFill>
              </a:ln>
            </p:spPr>
            <p:txBody>
              <a:bodyPr wrap="square" rtlCol="0">
                <a:spAutoFit/>
              </a:bodyPr>
              <a:lstStyle/>
              <a:p>
                <a:r>
                  <a:rPr lang="en-US" altLang="zh-CN" sz="2400" b="0" i="1" dirty="0">
                    <a:solidFill>
                      <a:srgbClr val="000000"/>
                    </a:solidFill>
                  </a:rPr>
                  <a:t>T</a:t>
                </a:r>
                <a:r>
                  <a:rPr lang="en-US" altLang="zh-CN" sz="2400" b="0" dirty="0">
                    <a:solidFill>
                      <a:srgbClr val="000000"/>
                    </a:solidFill>
                  </a:rPr>
                  <a:t>, </a:t>
                </a:r>
                <a:r>
                  <a:rPr lang="en-US" altLang="zh-CN" sz="2400" b="0" i="1" dirty="0">
                    <a:solidFill>
                      <a:srgbClr val="000000"/>
                    </a:solidFill>
                  </a:rPr>
                  <a:t>V</a:t>
                </a:r>
                <a:r>
                  <a:rPr lang="en-US" altLang="zh-CN" sz="2400" b="0" baseline="-25000" dirty="0">
                    <a:solidFill>
                      <a:srgbClr val="000000"/>
                    </a:solidFill>
                  </a:rPr>
                  <a:t>1</a:t>
                </a:r>
                <a:r>
                  <a:rPr lang="en-US" altLang="zh-CN" sz="2400" b="0" dirty="0">
                    <a:solidFill>
                      <a:srgbClr val="000000"/>
                    </a:solidFill>
                  </a:rPr>
                  <a:t>, A</a:t>
                </a:r>
                <a:endParaRPr lang="zh-CN" altLang="en-US" sz="2400" b="0" dirty="0">
                  <a:solidFill>
                    <a:srgbClr val="000000"/>
                  </a:solidFill>
                </a:endParaRPr>
              </a:p>
            </p:txBody>
          </p:sp>
          <p:sp>
            <p:nvSpPr>
              <p:cNvPr id="4" name="TextBox 3"/>
              <p:cNvSpPr txBox="1"/>
              <p:nvPr/>
            </p:nvSpPr>
            <p:spPr>
              <a:xfrm>
                <a:off x="487765" y="2094093"/>
                <a:ext cx="1408476" cy="461665"/>
              </a:xfrm>
              <a:prstGeom prst="rect">
                <a:avLst/>
              </a:prstGeom>
              <a:noFill/>
              <a:ln>
                <a:solidFill>
                  <a:srgbClr val="000000"/>
                </a:solidFill>
              </a:ln>
            </p:spPr>
            <p:txBody>
              <a:bodyPr wrap="square" rtlCol="0">
                <a:spAutoFit/>
              </a:bodyPr>
              <a:lstStyle/>
              <a:p>
                <a:r>
                  <a:rPr lang="en-US" altLang="zh-CN" sz="2400" b="0" i="1" dirty="0">
                    <a:solidFill>
                      <a:srgbClr val="000000"/>
                    </a:solidFill>
                  </a:rPr>
                  <a:t>T</a:t>
                </a:r>
                <a:r>
                  <a:rPr lang="en-US" altLang="zh-CN" sz="2400" b="0" dirty="0">
                    <a:solidFill>
                      <a:srgbClr val="000000"/>
                    </a:solidFill>
                  </a:rPr>
                  <a:t>, </a:t>
                </a:r>
                <a:r>
                  <a:rPr lang="en-US" altLang="zh-CN" sz="2400" b="0" i="1" dirty="0">
                    <a:solidFill>
                      <a:srgbClr val="000000"/>
                    </a:solidFill>
                  </a:rPr>
                  <a:t>V</a:t>
                </a:r>
                <a:r>
                  <a:rPr lang="en-US" altLang="zh-CN" sz="2400" b="0" baseline="-25000" dirty="0">
                    <a:solidFill>
                      <a:srgbClr val="000000"/>
                    </a:solidFill>
                  </a:rPr>
                  <a:t>2</a:t>
                </a:r>
                <a:r>
                  <a:rPr lang="en-US" altLang="zh-CN" sz="2400" b="0" dirty="0">
                    <a:solidFill>
                      <a:srgbClr val="000000"/>
                    </a:solidFill>
                  </a:rPr>
                  <a:t>, B</a:t>
                </a:r>
                <a:endParaRPr lang="zh-CN" altLang="en-US" sz="2400" b="0" dirty="0">
                  <a:solidFill>
                    <a:srgbClr val="000000"/>
                  </a:solidFill>
                </a:endParaRPr>
              </a:p>
            </p:txBody>
          </p:sp>
        </p:grpSp>
        <p:sp>
          <p:nvSpPr>
            <p:cNvPr id="5" name="TextBox 4"/>
            <p:cNvSpPr txBox="1"/>
            <p:nvPr/>
          </p:nvSpPr>
          <p:spPr>
            <a:xfrm>
              <a:off x="3724650" y="2635953"/>
              <a:ext cx="2520951" cy="461665"/>
            </a:xfrm>
            <a:prstGeom prst="rect">
              <a:avLst/>
            </a:prstGeom>
            <a:noFill/>
            <a:ln>
              <a:solidFill>
                <a:srgbClr val="000000"/>
              </a:solidFill>
            </a:ln>
          </p:spPr>
          <p:txBody>
            <a:bodyPr wrap="square" rtlCol="0">
              <a:spAutoFit/>
            </a:bodyPr>
            <a:lstStyle/>
            <a:p>
              <a:r>
                <a:rPr lang="en-US" altLang="zh-CN" sz="2400" b="0" i="1" dirty="0">
                  <a:solidFill>
                    <a:srgbClr val="000000"/>
                  </a:solidFill>
                </a:rPr>
                <a:t>T</a:t>
              </a:r>
              <a:r>
                <a:rPr lang="en-US" altLang="zh-CN" sz="2400" b="0" dirty="0">
                  <a:solidFill>
                    <a:srgbClr val="000000"/>
                  </a:solidFill>
                </a:rPr>
                <a:t>, </a:t>
              </a:r>
              <a:r>
                <a:rPr lang="en-US" altLang="zh-CN" sz="2400" b="0" i="1" dirty="0">
                  <a:solidFill>
                    <a:srgbClr val="000000"/>
                  </a:solidFill>
                </a:rPr>
                <a:t>V</a:t>
              </a:r>
              <a:r>
                <a:rPr lang="en-US" altLang="zh-CN" sz="2400" b="0" baseline="-25000" dirty="0">
                  <a:solidFill>
                    <a:srgbClr val="000000"/>
                  </a:solidFill>
                </a:rPr>
                <a:t>1</a:t>
              </a:r>
              <a:r>
                <a:rPr lang="en-US" altLang="zh-CN" sz="2400" b="0" dirty="0">
                  <a:solidFill>
                    <a:srgbClr val="000000"/>
                  </a:solidFill>
                </a:rPr>
                <a:t>+</a:t>
              </a:r>
              <a:r>
                <a:rPr lang="en-US" altLang="zh-CN" sz="2400" b="0" i="1" dirty="0">
                  <a:solidFill>
                    <a:srgbClr val="000000"/>
                  </a:solidFill>
                </a:rPr>
                <a:t>V</a:t>
              </a:r>
              <a:r>
                <a:rPr lang="en-US" altLang="zh-CN" sz="2400" b="0" baseline="-25000" dirty="0">
                  <a:solidFill>
                    <a:srgbClr val="000000"/>
                  </a:solidFill>
                </a:rPr>
                <a:t>2</a:t>
              </a:r>
              <a:r>
                <a:rPr lang="en-US" altLang="zh-CN" sz="2400" b="0" dirty="0">
                  <a:solidFill>
                    <a:srgbClr val="000000"/>
                  </a:solidFill>
                </a:rPr>
                <a:t>, A+B</a:t>
              </a:r>
              <a:endParaRPr lang="zh-CN" altLang="en-US" sz="2400" b="0" dirty="0">
                <a:solidFill>
                  <a:srgbClr val="000000"/>
                </a:solidFill>
              </a:endParaRPr>
            </a:p>
          </p:txBody>
        </p:sp>
        <p:sp>
          <p:nvSpPr>
            <p:cNvPr id="6" name="TextBox 5"/>
            <p:cNvSpPr txBox="1"/>
            <p:nvPr/>
          </p:nvSpPr>
          <p:spPr>
            <a:xfrm>
              <a:off x="6572982" y="1672720"/>
              <a:ext cx="1800533" cy="461665"/>
            </a:xfrm>
            <a:prstGeom prst="rect">
              <a:avLst/>
            </a:prstGeom>
            <a:noFill/>
            <a:ln>
              <a:solidFill>
                <a:srgbClr val="000000"/>
              </a:solidFill>
            </a:ln>
          </p:spPr>
          <p:txBody>
            <a:bodyPr wrap="square" rtlCol="0">
              <a:spAutoFit/>
            </a:bodyPr>
            <a:lstStyle/>
            <a:p>
              <a:r>
                <a:rPr lang="en-US" altLang="zh-CN" sz="2400" b="0" i="1" dirty="0">
                  <a:solidFill>
                    <a:srgbClr val="000000"/>
                  </a:solidFill>
                </a:rPr>
                <a:t>T</a:t>
              </a:r>
              <a:r>
                <a:rPr lang="en-US" altLang="zh-CN" sz="2400" b="0" dirty="0">
                  <a:solidFill>
                    <a:srgbClr val="000000"/>
                  </a:solidFill>
                </a:rPr>
                <a:t>, </a:t>
              </a:r>
              <a:r>
                <a:rPr lang="en-US" altLang="zh-CN" sz="2400" b="0" i="1" dirty="0">
                  <a:solidFill>
                    <a:srgbClr val="000000"/>
                  </a:solidFill>
                </a:rPr>
                <a:t>V</a:t>
              </a:r>
              <a:r>
                <a:rPr lang="en-US" altLang="zh-CN" sz="2400" b="0" dirty="0">
                  <a:solidFill>
                    <a:srgbClr val="000000"/>
                  </a:solidFill>
                </a:rPr>
                <a:t>, A+B</a:t>
              </a:r>
              <a:endParaRPr lang="zh-CN" altLang="en-US" sz="2400" b="0" dirty="0">
                <a:solidFill>
                  <a:srgbClr val="000000"/>
                </a:solidFill>
              </a:endParaRPr>
            </a:p>
          </p:txBody>
        </p:sp>
        <p:cxnSp>
          <p:nvCxnSpPr>
            <p:cNvPr id="9" name="直接箭头连接符 8"/>
            <p:cNvCxnSpPr>
              <a:endCxn id="6" idx="1"/>
            </p:cNvCxnSpPr>
            <p:nvPr/>
          </p:nvCxnSpPr>
          <p:spPr bwMode="auto">
            <a:xfrm>
              <a:off x="2585156" y="1903553"/>
              <a:ext cx="3987826" cy="0"/>
            </a:xfrm>
            <a:prstGeom prst="straightConnector1">
              <a:avLst/>
            </a:prstGeom>
            <a:solidFill>
              <a:schemeClr val="accent1"/>
            </a:solidFill>
            <a:ln w="28575" cap="flat" cmpd="sng" algn="ctr">
              <a:solidFill>
                <a:srgbClr val="00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肘形连接符 10"/>
            <p:cNvCxnSpPr>
              <a:stCxn id="4" idx="2"/>
              <a:endCxn id="5" idx="1"/>
            </p:cNvCxnSpPr>
            <p:nvPr/>
          </p:nvCxnSpPr>
          <p:spPr bwMode="auto">
            <a:xfrm rot="16200000" flipH="1">
              <a:off x="2534237" y="1676372"/>
              <a:ext cx="457785" cy="1923041"/>
            </a:xfrm>
            <a:prstGeom prst="bentConnector2">
              <a:avLst/>
            </a:prstGeom>
            <a:solidFill>
              <a:schemeClr val="accent1"/>
            </a:solidFill>
            <a:ln w="28575" cap="flat" cmpd="sng" algn="ctr">
              <a:solidFill>
                <a:srgbClr val="00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肘形连接符 14"/>
            <p:cNvCxnSpPr>
              <a:stCxn id="5" idx="3"/>
              <a:endCxn id="6" idx="2"/>
            </p:cNvCxnSpPr>
            <p:nvPr/>
          </p:nvCxnSpPr>
          <p:spPr bwMode="auto">
            <a:xfrm flipV="1">
              <a:off x="6245601" y="2134385"/>
              <a:ext cx="1227648" cy="732401"/>
            </a:xfrm>
            <a:prstGeom prst="bentConnector2">
              <a:avLst/>
            </a:prstGeom>
            <a:solidFill>
              <a:schemeClr val="accent1"/>
            </a:solidFill>
            <a:ln w="28575" cap="flat" cmpd="sng" algn="ctr">
              <a:solidFill>
                <a:srgbClr val="00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6" name="对象 15"/>
            <p:cNvGraphicFramePr>
              <a:graphicFrameLocks noChangeAspect="1"/>
            </p:cNvGraphicFramePr>
            <p:nvPr>
              <p:extLst>
                <p:ext uri="{D42A27DB-BD31-4B8C-83A1-F6EECF244321}">
                  <p14:modId xmlns:p14="http://schemas.microsoft.com/office/powerpoint/2010/main" val="489578105"/>
                </p:ext>
              </p:extLst>
            </p:nvPr>
          </p:nvGraphicFramePr>
          <p:xfrm>
            <a:off x="4119739" y="1525413"/>
            <a:ext cx="860425" cy="417513"/>
          </p:xfrm>
          <a:graphic>
            <a:graphicData uri="http://schemas.openxmlformats.org/presentationml/2006/ole">
              <mc:AlternateContent xmlns:mc="http://schemas.openxmlformats.org/markup-compatibility/2006">
                <mc:Choice xmlns:v="urn:schemas-microsoft-com:vml" Requires="v">
                  <p:oleObj spid="_x0000_s54274" name="Equation" r:id="rId3" imgW="469800" imgH="228600" progId="Equation.DSMT4">
                    <p:embed/>
                  </p:oleObj>
                </mc:Choice>
                <mc:Fallback>
                  <p:oleObj name="Equation" r:id="rId3" imgW="469800" imgH="228600" progId="Equation.DSMT4">
                    <p:embed/>
                    <p:pic>
                      <p:nvPicPr>
                        <p:cNvPr id="16" name="对象 15"/>
                        <p:cNvPicPr>
                          <a:picLocks noChangeAspect="1" noChangeArrowheads="1"/>
                        </p:cNvPicPr>
                        <p:nvPr/>
                      </p:nvPicPr>
                      <p:blipFill>
                        <a:blip r:embed="rId4"/>
                        <a:srcRect/>
                        <a:stretch>
                          <a:fillRect/>
                        </a:stretch>
                      </p:blipFill>
                      <p:spPr bwMode="auto">
                        <a:xfrm>
                          <a:off x="4119739" y="1525413"/>
                          <a:ext cx="860425"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527851690"/>
                </p:ext>
              </p:extLst>
            </p:nvPr>
          </p:nvGraphicFramePr>
          <p:xfrm>
            <a:off x="2365552" y="2454101"/>
            <a:ext cx="1046162" cy="439737"/>
          </p:xfrm>
          <a:graphic>
            <a:graphicData uri="http://schemas.openxmlformats.org/presentationml/2006/ole">
              <mc:AlternateContent xmlns:mc="http://schemas.openxmlformats.org/markup-compatibility/2006">
                <mc:Choice xmlns:v="urn:schemas-microsoft-com:vml" Requires="v">
                  <p:oleObj spid="_x0000_s54275" name="Equation" r:id="rId5" imgW="571320" imgH="241200" progId="Equation.DSMT4">
                    <p:embed/>
                  </p:oleObj>
                </mc:Choice>
                <mc:Fallback>
                  <p:oleObj name="Equation" r:id="rId5" imgW="571320" imgH="241200" progId="Equation.DSMT4">
                    <p:embed/>
                    <p:pic>
                      <p:nvPicPr>
                        <p:cNvPr id="17" name="对象 16"/>
                        <p:cNvPicPr>
                          <a:picLocks noChangeAspect="1" noChangeArrowheads="1"/>
                        </p:cNvPicPr>
                        <p:nvPr/>
                      </p:nvPicPr>
                      <p:blipFill>
                        <a:blip r:embed="rId6"/>
                        <a:srcRect/>
                        <a:stretch>
                          <a:fillRect/>
                        </a:stretch>
                      </p:blipFill>
                      <p:spPr bwMode="auto">
                        <a:xfrm>
                          <a:off x="2365552" y="2454101"/>
                          <a:ext cx="1046162"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3218626278"/>
                </p:ext>
              </p:extLst>
            </p:nvPr>
          </p:nvGraphicFramePr>
          <p:xfrm>
            <a:off x="6678789" y="2420763"/>
            <a:ext cx="534988" cy="417513"/>
          </p:xfrm>
          <a:graphic>
            <a:graphicData uri="http://schemas.openxmlformats.org/presentationml/2006/ole">
              <mc:AlternateContent xmlns:mc="http://schemas.openxmlformats.org/markup-compatibility/2006">
                <mc:Choice xmlns:v="urn:schemas-microsoft-com:vml" Requires="v">
                  <p:oleObj spid="_x0000_s54276" name="Equation" r:id="rId7" imgW="291960" imgH="228600" progId="Equation.DSMT4">
                    <p:embed/>
                  </p:oleObj>
                </mc:Choice>
                <mc:Fallback>
                  <p:oleObj name="Equation" r:id="rId7" imgW="291960" imgH="228600" progId="Equation.DSMT4">
                    <p:embed/>
                    <p:pic>
                      <p:nvPicPr>
                        <p:cNvPr id="18" name="对象 17"/>
                        <p:cNvPicPr>
                          <a:picLocks noChangeAspect="1" noChangeArrowheads="1"/>
                        </p:cNvPicPr>
                        <p:nvPr/>
                      </p:nvPicPr>
                      <p:blipFill>
                        <a:blip r:embed="rId8"/>
                        <a:srcRect/>
                        <a:stretch>
                          <a:fillRect/>
                        </a:stretch>
                      </p:blipFill>
                      <p:spPr bwMode="auto">
                        <a:xfrm>
                          <a:off x="6678789" y="2420763"/>
                          <a:ext cx="534988"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9" name="对象 18"/>
          <p:cNvGraphicFramePr>
            <a:graphicFrameLocks noChangeAspect="1"/>
          </p:cNvGraphicFramePr>
          <p:nvPr>
            <p:extLst>
              <p:ext uri="{D42A27DB-BD31-4B8C-83A1-F6EECF244321}">
                <p14:modId xmlns:p14="http://schemas.microsoft.com/office/powerpoint/2010/main" val="2160232668"/>
              </p:ext>
            </p:extLst>
          </p:nvPr>
        </p:nvGraphicFramePr>
        <p:xfrm>
          <a:off x="2024063" y="3070225"/>
          <a:ext cx="5219700" cy="868363"/>
        </p:xfrm>
        <a:graphic>
          <a:graphicData uri="http://schemas.openxmlformats.org/presentationml/2006/ole">
            <mc:AlternateContent xmlns:mc="http://schemas.openxmlformats.org/markup-compatibility/2006">
              <mc:Choice xmlns:v="urn:schemas-microsoft-com:vml" Requires="v">
                <p:oleObj spid="_x0000_s54277" name="Equation" r:id="rId9" imgW="2590560" imgH="431640" progId="Equation.DSMT4">
                  <p:embed/>
                </p:oleObj>
              </mc:Choice>
              <mc:Fallback>
                <p:oleObj name="Equation" r:id="rId9" imgW="2590560" imgH="431640" progId="Equation.DSMT4">
                  <p:embed/>
                  <p:pic>
                    <p:nvPicPr>
                      <p:cNvPr id="19" name="对象 18"/>
                      <p:cNvPicPr>
                        <a:picLocks noChangeAspect="1" noChangeArrowheads="1"/>
                      </p:cNvPicPr>
                      <p:nvPr/>
                    </p:nvPicPr>
                    <p:blipFill>
                      <a:blip r:embed="rId10"/>
                      <a:srcRect/>
                      <a:stretch>
                        <a:fillRect/>
                      </a:stretch>
                    </p:blipFill>
                    <p:spPr bwMode="auto">
                      <a:xfrm>
                        <a:off x="2024063" y="3070225"/>
                        <a:ext cx="52197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3365457529"/>
              </p:ext>
            </p:extLst>
          </p:nvPr>
        </p:nvGraphicFramePr>
        <p:xfrm>
          <a:off x="823913" y="3967163"/>
          <a:ext cx="7854950" cy="1073150"/>
        </p:xfrm>
        <a:graphic>
          <a:graphicData uri="http://schemas.openxmlformats.org/presentationml/2006/ole">
            <mc:AlternateContent xmlns:mc="http://schemas.openxmlformats.org/markup-compatibility/2006">
              <mc:Choice xmlns:v="urn:schemas-microsoft-com:vml" Requires="v">
                <p:oleObj spid="_x0000_s54278" name="Equation" r:id="rId11" imgW="3898800" imgH="533160" progId="Equation.DSMT4">
                  <p:embed/>
                </p:oleObj>
              </mc:Choice>
              <mc:Fallback>
                <p:oleObj name="Equation" r:id="rId11" imgW="3898800" imgH="533160" progId="Equation.DSMT4">
                  <p:embed/>
                  <p:pic>
                    <p:nvPicPr>
                      <p:cNvPr id="21" name="对象 20"/>
                      <p:cNvPicPr>
                        <a:picLocks noChangeAspect="1" noChangeArrowheads="1"/>
                      </p:cNvPicPr>
                      <p:nvPr/>
                    </p:nvPicPr>
                    <p:blipFill>
                      <a:blip r:embed="rId12"/>
                      <a:srcRect/>
                      <a:stretch>
                        <a:fillRect/>
                      </a:stretch>
                    </p:blipFill>
                    <p:spPr bwMode="auto">
                      <a:xfrm>
                        <a:off x="823913" y="3967163"/>
                        <a:ext cx="785495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2990336504"/>
              </p:ext>
            </p:extLst>
          </p:nvPr>
        </p:nvGraphicFramePr>
        <p:xfrm>
          <a:off x="1333500" y="5629275"/>
          <a:ext cx="6727825" cy="954088"/>
        </p:xfrm>
        <a:graphic>
          <a:graphicData uri="http://schemas.openxmlformats.org/presentationml/2006/ole">
            <mc:AlternateContent xmlns:mc="http://schemas.openxmlformats.org/markup-compatibility/2006">
              <mc:Choice xmlns:v="urn:schemas-microsoft-com:vml" Requires="v">
                <p:oleObj spid="_x0000_s54279" name="Equation" r:id="rId13" imgW="3035160" imgH="431640" progId="Equation.DSMT4">
                  <p:embed/>
                </p:oleObj>
              </mc:Choice>
              <mc:Fallback>
                <p:oleObj name="Equation" r:id="rId13" imgW="3035160" imgH="431640" progId="Equation.DSMT4">
                  <p:embed/>
                  <p:pic>
                    <p:nvPicPr>
                      <p:cNvPr id="22" name="对象 21"/>
                      <p:cNvPicPr>
                        <a:picLocks noChangeAspect="1" noChangeArrowheads="1"/>
                      </p:cNvPicPr>
                      <p:nvPr/>
                    </p:nvPicPr>
                    <p:blipFill>
                      <a:blip r:embed="rId14"/>
                      <a:srcRect/>
                      <a:stretch>
                        <a:fillRect/>
                      </a:stretch>
                    </p:blipFill>
                    <p:spPr bwMode="auto">
                      <a:xfrm>
                        <a:off x="1333500" y="5629275"/>
                        <a:ext cx="67278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TextBox 4"/>
          <p:cNvSpPr txBox="1">
            <a:spLocks noChangeArrowheads="1"/>
          </p:cNvSpPr>
          <p:nvPr/>
        </p:nvSpPr>
        <p:spPr bwMode="auto">
          <a:xfrm>
            <a:off x="493889" y="5119867"/>
            <a:ext cx="80549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0000FF"/>
                </a:solidFill>
                <a:latin typeface="黑体" pitchFamily="2" charset="-122"/>
                <a:ea typeface="黑体" pitchFamily="2" charset="-122"/>
              </a:rPr>
              <a:t>则理想气体恒温混合的熵变化为：</a:t>
            </a:r>
          </a:p>
        </p:txBody>
      </p:sp>
    </p:spTree>
    <p:extLst>
      <p:ext uri="{BB962C8B-B14F-4D97-AF65-F5344CB8AC3E}">
        <p14:creationId xmlns:p14="http://schemas.microsoft.com/office/powerpoint/2010/main" val="216802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arn(inVertical)">
                                      <p:cBhvr>
                                        <p:cTn id="17" dur="500"/>
                                        <p:tgtEl>
                                          <p:spTgt spid="25"/>
                                        </p:tgtEl>
                                      </p:cBhvr>
                                    </p:animEffect>
                                  </p:childTnLst>
                                </p:cTn>
                              </p:par>
                            </p:childTnLst>
                          </p:cTn>
                        </p:par>
                        <p:par>
                          <p:cTn id="18" fill="hold">
                            <p:stCondLst>
                              <p:cond delay="500"/>
                            </p:stCondLst>
                            <p:childTnLst>
                              <p:par>
                                <p:cTn id="19" presetID="16" presetClass="entr" presetSubtype="21"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barn(inVertical)">
                                      <p:cBhvr>
                                        <p:cTn id="2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0"/>
          <p:cNvSpPr txBox="1">
            <a:spLocks noChangeArrowheads="1"/>
          </p:cNvSpPr>
          <p:nvPr/>
        </p:nvSpPr>
        <p:spPr bwMode="auto">
          <a:xfrm>
            <a:off x="565150" y="584200"/>
            <a:ext cx="8193088"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 typeface="Wingdings" pitchFamily="2" charset="2"/>
              <a:buNone/>
            </a:pPr>
            <a:r>
              <a:rPr kumimoji="1" lang="zh-CN" altLang="en-US" sz="2800" dirty="0">
                <a:solidFill>
                  <a:srgbClr val="FF0000"/>
                </a:solidFill>
                <a:latin typeface="Times New Roman" pitchFamily="18" charset="0"/>
                <a:ea typeface="黑体" pitchFamily="2" charset="-122"/>
              </a:rPr>
              <a:t>理想气体恒温混合熵的计算：</a:t>
            </a:r>
            <a:r>
              <a:rPr kumimoji="1" lang="zh-CN" altLang="en-US" sz="2800" dirty="0">
                <a:solidFill>
                  <a:srgbClr val="0000FF"/>
                </a:solidFill>
                <a:latin typeface="Times New Roman" pitchFamily="18" charset="0"/>
                <a:ea typeface="黑体" pitchFamily="2" charset="-122"/>
              </a:rPr>
              <a:t>利用半透膜将混合过程变为各组分分别作等温膨胀，互不干涉。</a:t>
            </a:r>
            <a:endParaRPr kumimoji="1" lang="zh-CN" altLang="en-US" sz="2800" dirty="0">
              <a:solidFill>
                <a:srgbClr val="FF0000"/>
              </a:solidFill>
              <a:latin typeface="Times New Roman" pitchFamily="18" charset="0"/>
              <a:ea typeface="黑体" pitchFamily="2" charset="-122"/>
            </a:endParaRPr>
          </a:p>
        </p:txBody>
      </p:sp>
      <p:graphicFrame>
        <p:nvGraphicFramePr>
          <p:cNvPr id="39939" name="Object 15"/>
          <p:cNvGraphicFramePr>
            <a:graphicFrameLocks noChangeAspect="1"/>
          </p:cNvGraphicFramePr>
          <p:nvPr>
            <p:extLst>
              <p:ext uri="{D42A27DB-BD31-4B8C-83A1-F6EECF244321}">
                <p14:modId xmlns:p14="http://schemas.microsoft.com/office/powerpoint/2010/main" val="4129214138"/>
              </p:ext>
            </p:extLst>
          </p:nvPr>
        </p:nvGraphicFramePr>
        <p:xfrm>
          <a:off x="788988" y="1560513"/>
          <a:ext cx="7927975" cy="1662112"/>
        </p:xfrm>
        <a:graphic>
          <a:graphicData uri="http://schemas.openxmlformats.org/presentationml/2006/ole">
            <mc:AlternateContent xmlns:mc="http://schemas.openxmlformats.org/markup-compatibility/2006">
              <mc:Choice xmlns:v="urn:schemas-microsoft-com:vml" Requires="v">
                <p:oleObj spid="_x0000_s55298" name="Equation" r:id="rId3" imgW="3390840" imgH="711000" progId="Equation.DSMT4">
                  <p:embed/>
                </p:oleObj>
              </mc:Choice>
              <mc:Fallback>
                <p:oleObj name="Equation" r:id="rId3" imgW="3390840" imgH="711000" progId="Equation.DSMT4">
                  <p:embed/>
                  <p:pic>
                    <p:nvPicPr>
                      <p:cNvPr id="39939" name="Object 15"/>
                      <p:cNvPicPr>
                        <a:picLocks noChangeAspect="1" noChangeArrowheads="1"/>
                      </p:cNvPicPr>
                      <p:nvPr/>
                    </p:nvPicPr>
                    <p:blipFill>
                      <a:blip r:embed="rId4"/>
                      <a:srcRect/>
                      <a:stretch>
                        <a:fillRect/>
                      </a:stretch>
                    </p:blipFill>
                    <p:spPr bwMode="auto">
                      <a:xfrm>
                        <a:off x="788988" y="1560513"/>
                        <a:ext cx="7927975"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0" name="Text Box 10"/>
          <p:cNvSpPr txBox="1">
            <a:spLocks noChangeArrowheads="1"/>
          </p:cNvSpPr>
          <p:nvPr/>
        </p:nvSpPr>
        <p:spPr bwMode="auto">
          <a:xfrm>
            <a:off x="565150" y="3323342"/>
            <a:ext cx="8193088" cy="95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itchFamily="18" charset="0"/>
                <a:ea typeface="黑体" pitchFamily="2" charset="-122"/>
              </a:rPr>
              <a:t>上式适用条件：</a:t>
            </a:r>
            <a:r>
              <a:rPr kumimoji="1" lang="en-US" altLang="zh-CN" sz="2800" dirty="0">
                <a:solidFill>
                  <a:srgbClr val="FF0000"/>
                </a:solidFill>
                <a:latin typeface="Times New Roman" pitchFamily="18" charset="0"/>
                <a:ea typeface="黑体" pitchFamily="2" charset="-122"/>
              </a:rPr>
              <a:t> (1)</a:t>
            </a:r>
            <a:r>
              <a:rPr kumimoji="1" lang="zh-CN" altLang="en-US" sz="2800" dirty="0">
                <a:solidFill>
                  <a:srgbClr val="FF0000"/>
                </a:solidFill>
                <a:latin typeface="Times New Roman" pitchFamily="18" charset="0"/>
                <a:ea typeface="黑体" pitchFamily="2" charset="-122"/>
              </a:rPr>
              <a:t>理想气体，</a:t>
            </a:r>
            <a:r>
              <a:rPr kumimoji="1" lang="en-US" altLang="zh-CN" sz="2800" dirty="0">
                <a:solidFill>
                  <a:srgbClr val="FF0000"/>
                </a:solidFill>
                <a:latin typeface="Times New Roman" pitchFamily="18" charset="0"/>
                <a:ea typeface="黑体" pitchFamily="2" charset="-122"/>
              </a:rPr>
              <a:t>(2)</a:t>
            </a:r>
            <a:r>
              <a:rPr kumimoji="1" lang="zh-CN" altLang="en-US" sz="2800" dirty="0">
                <a:solidFill>
                  <a:srgbClr val="FF0000"/>
                </a:solidFill>
                <a:latin typeface="Times New Roman" pitchFamily="18" charset="0"/>
                <a:ea typeface="黑体" pitchFamily="2" charset="-122"/>
              </a:rPr>
              <a:t>恒温，</a:t>
            </a:r>
            <a:r>
              <a:rPr kumimoji="1" lang="en-US" altLang="zh-CN" sz="2800" dirty="0">
                <a:solidFill>
                  <a:srgbClr val="FF0000"/>
                </a:solidFill>
                <a:latin typeface="Times New Roman" pitchFamily="18" charset="0"/>
                <a:ea typeface="黑体" pitchFamily="2" charset="-122"/>
              </a:rPr>
              <a:t>(3)</a:t>
            </a:r>
            <a:r>
              <a:rPr kumimoji="1" lang="zh-CN" altLang="en-US" sz="2800" dirty="0">
                <a:solidFill>
                  <a:srgbClr val="FF0000"/>
                </a:solidFill>
                <a:latin typeface="Times New Roman" pitchFamily="18" charset="0"/>
                <a:ea typeface="黑体" pitchFamily="2" charset="-122"/>
              </a:rPr>
              <a:t>混合前各容器中的气体种类互不相同。</a:t>
            </a:r>
            <a:endParaRPr kumimoji="1" lang="en-US" altLang="zh-CN" sz="2800" dirty="0">
              <a:solidFill>
                <a:srgbClr val="0000FF"/>
              </a:solidFill>
              <a:latin typeface="Times New Roman" pitchFamily="18" charset="0"/>
              <a:ea typeface="黑体" pitchFamily="2" charset="-122"/>
            </a:endParaRPr>
          </a:p>
        </p:txBody>
      </p:sp>
      <p:sp>
        <p:nvSpPr>
          <p:cNvPr id="39941" name="Text Box 10"/>
          <p:cNvSpPr txBox="1">
            <a:spLocks noChangeArrowheads="1"/>
          </p:cNvSpPr>
          <p:nvPr/>
        </p:nvSpPr>
        <p:spPr bwMode="auto">
          <a:xfrm>
            <a:off x="565150" y="4376383"/>
            <a:ext cx="8021638"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itchFamily="18" charset="0"/>
                <a:ea typeface="黑体" pitchFamily="2" charset="-122"/>
              </a:rPr>
              <a:t>不同种纯理想气体恒温恒压混合的熵变： </a:t>
            </a:r>
          </a:p>
        </p:txBody>
      </p:sp>
      <p:graphicFrame>
        <p:nvGraphicFramePr>
          <p:cNvPr id="39942" name="对象 1"/>
          <p:cNvGraphicFramePr>
            <a:graphicFrameLocks noChangeAspect="1"/>
          </p:cNvGraphicFramePr>
          <p:nvPr>
            <p:extLst>
              <p:ext uri="{D42A27DB-BD31-4B8C-83A1-F6EECF244321}">
                <p14:modId xmlns:p14="http://schemas.microsoft.com/office/powerpoint/2010/main" val="1603251033"/>
              </p:ext>
            </p:extLst>
          </p:nvPr>
        </p:nvGraphicFramePr>
        <p:xfrm>
          <a:off x="1166813" y="5886450"/>
          <a:ext cx="7177087" cy="633413"/>
        </p:xfrm>
        <a:graphic>
          <a:graphicData uri="http://schemas.openxmlformats.org/presentationml/2006/ole">
            <mc:AlternateContent xmlns:mc="http://schemas.openxmlformats.org/markup-compatibility/2006">
              <mc:Choice xmlns:v="urn:schemas-microsoft-com:vml" Requires="v">
                <p:oleObj spid="_x0000_s55299" name="Equation" r:id="rId5" imgW="3022560" imgH="266400" progId="Equation.DSMT4">
                  <p:embed/>
                </p:oleObj>
              </mc:Choice>
              <mc:Fallback>
                <p:oleObj name="Equation" r:id="rId5" imgW="3022560" imgH="266400" progId="Equation.DSMT4">
                  <p:embed/>
                  <p:pic>
                    <p:nvPicPr>
                      <p:cNvPr id="39942" name="对象 1"/>
                      <p:cNvPicPr>
                        <a:picLocks noChangeAspect="1" noChangeArrowheads="1"/>
                      </p:cNvPicPr>
                      <p:nvPr/>
                    </p:nvPicPr>
                    <p:blipFill>
                      <a:blip r:embed="rId6"/>
                      <a:srcRect/>
                      <a:stretch>
                        <a:fillRect/>
                      </a:stretch>
                    </p:blipFill>
                    <p:spPr bwMode="auto">
                      <a:xfrm>
                        <a:off x="1166813" y="5886450"/>
                        <a:ext cx="7177087"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3" name="对象 1"/>
          <p:cNvGraphicFramePr>
            <a:graphicFrameLocks noChangeAspect="1"/>
          </p:cNvGraphicFramePr>
          <p:nvPr>
            <p:extLst>
              <p:ext uri="{D42A27DB-BD31-4B8C-83A1-F6EECF244321}">
                <p14:modId xmlns:p14="http://schemas.microsoft.com/office/powerpoint/2010/main" val="1688644300"/>
              </p:ext>
            </p:extLst>
          </p:nvPr>
        </p:nvGraphicFramePr>
        <p:xfrm>
          <a:off x="3054329" y="4739812"/>
          <a:ext cx="2632116" cy="1128050"/>
        </p:xfrm>
        <a:graphic>
          <a:graphicData uri="http://schemas.openxmlformats.org/presentationml/2006/ole">
            <mc:AlternateContent xmlns:mc="http://schemas.openxmlformats.org/markup-compatibility/2006">
              <mc:Choice xmlns:v="urn:schemas-microsoft-com:vml" Requires="v">
                <p:oleObj spid="_x0000_s55300" name="Equation" r:id="rId7" imgW="1066680" imgH="457200" progId="Equation.DSMT4">
                  <p:embed/>
                </p:oleObj>
              </mc:Choice>
              <mc:Fallback>
                <p:oleObj name="Equation" r:id="rId7" imgW="1066680" imgH="457200" progId="Equation.DSMT4">
                  <p:embed/>
                  <p:pic>
                    <p:nvPicPr>
                      <p:cNvPr id="39943" name="对象 1"/>
                      <p:cNvPicPr>
                        <a:picLocks noChangeAspect="1" noChangeArrowheads="1"/>
                      </p:cNvPicPr>
                      <p:nvPr/>
                    </p:nvPicPr>
                    <p:blipFill>
                      <a:blip r:embed="rId8"/>
                      <a:srcRect/>
                      <a:stretch>
                        <a:fillRect/>
                      </a:stretch>
                    </p:blipFill>
                    <p:spPr bwMode="auto">
                      <a:xfrm>
                        <a:off x="3054329" y="4739812"/>
                        <a:ext cx="2632116" cy="112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1704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0"/>
          <p:cNvSpPr txBox="1">
            <a:spLocks noChangeArrowheads="1"/>
          </p:cNvSpPr>
          <p:nvPr/>
        </p:nvSpPr>
        <p:spPr bwMode="auto">
          <a:xfrm>
            <a:off x="781050" y="3235325"/>
            <a:ext cx="7912100"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itchFamily="18" charset="0"/>
                <a:ea typeface="黑体" pitchFamily="2" charset="-122"/>
              </a:rPr>
              <a:t>如果此混合过程是可逆进行的，则系统一定对外做了</a:t>
            </a:r>
            <a:r>
              <a:rPr kumimoji="1" lang="zh-CN" altLang="en-US" sz="2800" dirty="0">
                <a:solidFill>
                  <a:srgbClr val="FF0000"/>
                </a:solidFill>
                <a:latin typeface="Times New Roman" pitchFamily="18" charset="0"/>
                <a:ea typeface="黑体" pitchFamily="2" charset="-122"/>
              </a:rPr>
              <a:t>可逆非体积功</a:t>
            </a:r>
            <a:r>
              <a:rPr kumimoji="1" lang="zh-CN" altLang="en-US" sz="2800" dirty="0">
                <a:solidFill>
                  <a:srgbClr val="0000FF"/>
                </a:solidFill>
                <a:latin typeface="Times New Roman" pitchFamily="18" charset="0"/>
                <a:ea typeface="黑体" pitchFamily="2" charset="-122"/>
              </a:rPr>
              <a:t>，功的大小为：</a:t>
            </a:r>
          </a:p>
        </p:txBody>
      </p:sp>
      <p:grpSp>
        <p:nvGrpSpPr>
          <p:cNvPr id="40963" name="组合 18"/>
          <p:cNvGrpSpPr>
            <a:grpSpLocks/>
          </p:cNvGrpSpPr>
          <p:nvPr/>
        </p:nvGrpSpPr>
        <p:grpSpPr bwMode="auto">
          <a:xfrm>
            <a:off x="923925" y="1722438"/>
            <a:ext cx="7437438" cy="1436687"/>
            <a:chOff x="856009" y="1135764"/>
            <a:chExt cx="7437799" cy="1436388"/>
          </a:xfrm>
        </p:grpSpPr>
        <p:grpSp>
          <p:nvGrpSpPr>
            <p:cNvPr id="40969" name="组合 7"/>
            <p:cNvGrpSpPr>
              <a:grpSpLocks/>
            </p:cNvGrpSpPr>
            <p:nvPr/>
          </p:nvGrpSpPr>
          <p:grpSpPr bwMode="auto">
            <a:xfrm>
              <a:off x="856009" y="1137528"/>
              <a:ext cx="3086100" cy="1434624"/>
              <a:chOff x="980188" y="1532643"/>
              <a:chExt cx="3086100" cy="1434624"/>
            </a:xfrm>
          </p:grpSpPr>
          <p:pic>
            <p:nvPicPr>
              <p:cNvPr id="409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188" y="1532643"/>
                <a:ext cx="308610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00"/>
                    </a:solidFill>
                    <a:miter lim="800000"/>
                    <a:headEnd/>
                    <a:tailEnd/>
                  </a14:hiddenLine>
                </a:ext>
              </a:extLst>
            </p:spPr>
          </p:pic>
          <p:graphicFrame>
            <p:nvGraphicFramePr>
              <p:cNvPr id="40975" name="Object 16"/>
              <p:cNvGraphicFramePr>
                <a:graphicFrameLocks noChangeAspect="1"/>
              </p:cNvGraphicFramePr>
              <p:nvPr>
                <p:extLst>
                  <p:ext uri="{D42A27DB-BD31-4B8C-83A1-F6EECF244321}">
                    <p14:modId xmlns:p14="http://schemas.microsoft.com/office/powerpoint/2010/main" val="2563875581"/>
                  </p:ext>
                </p:extLst>
              </p:nvPr>
            </p:nvGraphicFramePr>
            <p:xfrm>
              <a:off x="1224675" y="2570475"/>
              <a:ext cx="793789" cy="396792"/>
            </p:xfrm>
            <a:graphic>
              <a:graphicData uri="http://schemas.openxmlformats.org/presentationml/2006/ole">
                <mc:AlternateContent xmlns:mc="http://schemas.openxmlformats.org/markup-compatibility/2006">
                  <mc:Choice xmlns:v="urn:schemas-microsoft-com:vml" Requires="v">
                    <p:oleObj spid="_x0000_s56322" name="Equation" r:id="rId4" imgW="457200" imgH="228600" progId="Equation.DSMT4">
                      <p:embed/>
                    </p:oleObj>
                  </mc:Choice>
                  <mc:Fallback>
                    <p:oleObj name="Equation" r:id="rId4" imgW="457200" imgH="228600" progId="Equation.DSMT4">
                      <p:embed/>
                      <p:pic>
                        <p:nvPicPr>
                          <p:cNvPr id="40975" name="Object 16"/>
                          <p:cNvPicPr>
                            <a:picLocks noChangeAspect="1" noChangeArrowheads="1"/>
                          </p:cNvPicPr>
                          <p:nvPr/>
                        </p:nvPicPr>
                        <p:blipFill>
                          <a:blip r:embed="rId5"/>
                          <a:srcRect/>
                          <a:stretch>
                            <a:fillRect/>
                          </a:stretch>
                        </p:blipFill>
                        <p:spPr bwMode="auto">
                          <a:xfrm>
                            <a:off x="1224675" y="2570475"/>
                            <a:ext cx="793789" cy="3967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76" name="Object 17"/>
              <p:cNvGraphicFramePr>
                <a:graphicFrameLocks noChangeAspect="1"/>
              </p:cNvGraphicFramePr>
              <p:nvPr>
                <p:extLst>
                  <p:ext uri="{D42A27DB-BD31-4B8C-83A1-F6EECF244321}">
                    <p14:modId xmlns:p14="http://schemas.microsoft.com/office/powerpoint/2010/main" val="474139815"/>
                  </p:ext>
                </p:extLst>
              </p:nvPr>
            </p:nvGraphicFramePr>
            <p:xfrm>
              <a:off x="2616981" y="2570475"/>
              <a:ext cx="836653" cy="396792"/>
            </p:xfrm>
            <a:graphic>
              <a:graphicData uri="http://schemas.openxmlformats.org/presentationml/2006/ole">
                <mc:AlternateContent xmlns:mc="http://schemas.openxmlformats.org/markup-compatibility/2006">
                  <mc:Choice xmlns:v="urn:schemas-microsoft-com:vml" Requires="v">
                    <p:oleObj spid="_x0000_s56323" name="Equation" r:id="rId6" imgW="482400" imgH="228600" progId="Equation.DSMT4">
                      <p:embed/>
                    </p:oleObj>
                  </mc:Choice>
                  <mc:Fallback>
                    <p:oleObj name="Equation" r:id="rId6" imgW="482400" imgH="228600" progId="Equation.DSMT4">
                      <p:embed/>
                      <p:pic>
                        <p:nvPicPr>
                          <p:cNvPr id="40976" name="Object 17"/>
                          <p:cNvPicPr>
                            <a:picLocks noChangeAspect="1" noChangeArrowheads="1"/>
                          </p:cNvPicPr>
                          <p:nvPr/>
                        </p:nvPicPr>
                        <p:blipFill>
                          <a:blip r:embed="rId7"/>
                          <a:srcRect/>
                          <a:stretch>
                            <a:fillRect/>
                          </a:stretch>
                        </p:blipFill>
                        <p:spPr bwMode="auto">
                          <a:xfrm>
                            <a:off x="2616981" y="2570475"/>
                            <a:ext cx="836653" cy="3967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0970" name="组合 11"/>
            <p:cNvGrpSpPr>
              <a:grpSpLocks/>
            </p:cNvGrpSpPr>
            <p:nvPr/>
          </p:nvGrpSpPr>
          <p:grpSpPr bwMode="auto">
            <a:xfrm>
              <a:off x="5207708" y="1135764"/>
              <a:ext cx="3086100" cy="1425278"/>
              <a:chOff x="4970639" y="1147053"/>
              <a:chExt cx="3086100" cy="1425278"/>
            </a:xfrm>
          </p:grpSpPr>
          <p:pic>
            <p:nvPicPr>
              <p:cNvPr id="40972"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70639" y="1147053"/>
                <a:ext cx="3086100"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00"/>
                    </a:solidFill>
                    <a:miter lim="800000"/>
                    <a:headEnd/>
                    <a:tailEnd/>
                  </a14:hiddenLine>
                </a:ext>
              </a:extLst>
            </p:spPr>
          </p:pic>
          <p:graphicFrame>
            <p:nvGraphicFramePr>
              <p:cNvPr id="40973" name="Object 16"/>
              <p:cNvGraphicFramePr>
                <a:graphicFrameLocks noChangeAspect="1"/>
              </p:cNvGraphicFramePr>
              <p:nvPr>
                <p:extLst>
                  <p:ext uri="{D42A27DB-BD31-4B8C-83A1-F6EECF244321}">
                    <p14:modId xmlns:p14="http://schemas.microsoft.com/office/powerpoint/2010/main" val="799679134"/>
                  </p:ext>
                </p:extLst>
              </p:nvPr>
            </p:nvGraphicFramePr>
            <p:xfrm>
              <a:off x="5694424" y="2175539"/>
              <a:ext cx="1279587" cy="396792"/>
            </p:xfrm>
            <a:graphic>
              <a:graphicData uri="http://schemas.openxmlformats.org/presentationml/2006/ole">
                <mc:AlternateContent xmlns:mc="http://schemas.openxmlformats.org/markup-compatibility/2006">
                  <mc:Choice xmlns:v="urn:schemas-microsoft-com:vml" Requires="v">
                    <p:oleObj spid="_x0000_s56324" name="Equation" r:id="rId9" imgW="736560" imgH="228600" progId="Equation.DSMT4">
                      <p:embed/>
                    </p:oleObj>
                  </mc:Choice>
                  <mc:Fallback>
                    <p:oleObj name="Equation" r:id="rId9" imgW="736560" imgH="228600" progId="Equation.DSMT4">
                      <p:embed/>
                      <p:pic>
                        <p:nvPicPr>
                          <p:cNvPr id="40973" name="Object 16"/>
                          <p:cNvPicPr>
                            <a:picLocks noChangeAspect="1" noChangeArrowheads="1"/>
                          </p:cNvPicPr>
                          <p:nvPr/>
                        </p:nvPicPr>
                        <p:blipFill>
                          <a:blip r:embed="rId10"/>
                          <a:srcRect/>
                          <a:stretch>
                            <a:fillRect/>
                          </a:stretch>
                        </p:blipFill>
                        <p:spPr bwMode="auto">
                          <a:xfrm>
                            <a:off x="5694424" y="2175539"/>
                            <a:ext cx="1279587" cy="3967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cxnSp>
          <p:nvCxnSpPr>
            <p:cNvPr id="40971" name="直接箭头连接符 14"/>
            <p:cNvCxnSpPr>
              <a:cxnSpLocks noChangeShapeType="1"/>
            </p:cNvCxnSpPr>
            <p:nvPr/>
          </p:nvCxnSpPr>
          <p:spPr bwMode="auto">
            <a:xfrm flipV="1">
              <a:off x="4005004" y="1676392"/>
              <a:ext cx="1116000" cy="1"/>
            </a:xfrm>
            <a:prstGeom prst="straightConnector1">
              <a:avLst/>
            </a:prstGeom>
            <a:noFill/>
            <a:ln w="38100" algn="ctr">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0964" name="组合 22"/>
          <p:cNvGrpSpPr>
            <a:grpSpLocks/>
          </p:cNvGrpSpPr>
          <p:nvPr/>
        </p:nvGrpSpPr>
        <p:grpSpPr bwMode="auto">
          <a:xfrm>
            <a:off x="676275" y="609600"/>
            <a:ext cx="8016875" cy="965200"/>
            <a:chOff x="675704" y="846666"/>
            <a:chExt cx="8016740" cy="965396"/>
          </a:xfrm>
        </p:grpSpPr>
        <p:sp>
          <p:nvSpPr>
            <p:cNvPr id="40967" name="TextBox 21"/>
            <p:cNvSpPr txBox="1">
              <a:spLocks noChangeArrowheads="1"/>
            </p:cNvSpPr>
            <p:nvPr/>
          </p:nvSpPr>
          <p:spPr bwMode="auto">
            <a:xfrm>
              <a:off x="675704" y="857955"/>
              <a:ext cx="801674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zh-CN" altLang="en-US" dirty="0">
                  <a:solidFill>
                    <a:srgbClr val="0000FF"/>
                  </a:solidFill>
                </a:rPr>
                <a:t>将关系式                                     用于理想气体恒温恒压混合过程：</a:t>
              </a:r>
            </a:p>
          </p:txBody>
        </p:sp>
        <p:graphicFrame>
          <p:nvGraphicFramePr>
            <p:cNvPr id="40968" name="对象 20"/>
            <p:cNvGraphicFramePr>
              <a:graphicFrameLocks noChangeAspect="1"/>
            </p:cNvGraphicFramePr>
            <p:nvPr>
              <p:extLst>
                <p:ext uri="{D42A27DB-BD31-4B8C-83A1-F6EECF244321}">
                  <p14:modId xmlns:p14="http://schemas.microsoft.com/office/powerpoint/2010/main" val="3335863694"/>
                </p:ext>
              </p:extLst>
            </p:nvPr>
          </p:nvGraphicFramePr>
          <p:xfrm>
            <a:off x="2452087" y="846666"/>
            <a:ext cx="2873327" cy="644656"/>
          </p:xfrm>
          <a:graphic>
            <a:graphicData uri="http://schemas.openxmlformats.org/presentationml/2006/ole">
              <mc:AlternateContent xmlns:mc="http://schemas.openxmlformats.org/markup-compatibility/2006">
                <mc:Choice xmlns:v="urn:schemas-microsoft-com:vml" Requires="v">
                  <p:oleObj spid="_x0000_s56325" name="Equation" r:id="rId11" imgW="1066680" imgH="241200" progId="Equation.DSMT4">
                    <p:embed/>
                  </p:oleObj>
                </mc:Choice>
                <mc:Fallback>
                  <p:oleObj name="Equation" r:id="rId11" imgW="1066680" imgH="241200" progId="Equation.DSMT4">
                    <p:embed/>
                    <p:pic>
                      <p:nvPicPr>
                        <p:cNvPr id="40968" name="对象 20"/>
                        <p:cNvPicPr>
                          <a:picLocks noChangeAspect="1" noChangeArrowheads="1"/>
                        </p:cNvPicPr>
                        <p:nvPr/>
                      </p:nvPicPr>
                      <p:blipFill>
                        <a:blip r:embed="rId12"/>
                        <a:srcRect/>
                        <a:stretch>
                          <a:fillRect/>
                        </a:stretch>
                      </p:blipFill>
                      <p:spPr bwMode="auto">
                        <a:xfrm>
                          <a:off x="2452087" y="846666"/>
                          <a:ext cx="2873327" cy="644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40965" name="对象 25"/>
          <p:cNvGraphicFramePr>
            <a:graphicFrameLocks noChangeAspect="1"/>
          </p:cNvGraphicFramePr>
          <p:nvPr>
            <p:extLst>
              <p:ext uri="{D42A27DB-BD31-4B8C-83A1-F6EECF244321}">
                <p14:modId xmlns:p14="http://schemas.microsoft.com/office/powerpoint/2010/main" val="363791674"/>
              </p:ext>
            </p:extLst>
          </p:nvPr>
        </p:nvGraphicFramePr>
        <p:xfrm>
          <a:off x="1568452" y="4251633"/>
          <a:ext cx="6241778" cy="1184620"/>
        </p:xfrm>
        <a:graphic>
          <a:graphicData uri="http://schemas.openxmlformats.org/presentationml/2006/ole">
            <mc:AlternateContent xmlns:mc="http://schemas.openxmlformats.org/markup-compatibility/2006">
              <mc:Choice xmlns:v="urn:schemas-microsoft-com:vml" Requires="v">
                <p:oleObj spid="_x0000_s56326" name="Equation" r:id="rId13" imgW="2514600" imgH="482400" progId="Equation.DSMT4">
                  <p:embed/>
                </p:oleObj>
              </mc:Choice>
              <mc:Fallback>
                <p:oleObj name="Equation" r:id="rId13" imgW="2514600" imgH="482400" progId="Equation.DSMT4">
                  <p:embed/>
                  <p:pic>
                    <p:nvPicPr>
                      <p:cNvPr id="40965" name="对象 25"/>
                      <p:cNvPicPr>
                        <a:picLocks noChangeAspect="1" noChangeArrowheads="1"/>
                      </p:cNvPicPr>
                      <p:nvPr/>
                    </p:nvPicPr>
                    <p:blipFill>
                      <a:blip r:embed="rId14"/>
                      <a:srcRect/>
                      <a:stretch>
                        <a:fillRect/>
                      </a:stretch>
                    </p:blipFill>
                    <p:spPr bwMode="auto">
                      <a:xfrm>
                        <a:off x="1568452" y="4251633"/>
                        <a:ext cx="6241778" cy="1184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6" name="Text Box 10"/>
          <p:cNvSpPr txBox="1">
            <a:spLocks noChangeArrowheads="1"/>
          </p:cNvSpPr>
          <p:nvPr/>
        </p:nvSpPr>
        <p:spPr bwMode="auto">
          <a:xfrm>
            <a:off x="811213" y="5453847"/>
            <a:ext cx="8107362"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itchFamily="18" charset="0"/>
                <a:ea typeface="黑体" pitchFamily="2" charset="-122"/>
              </a:rPr>
              <a:t>可以设计多种可逆混合过程，比如还可以将混合过程设计成原电池（第</a:t>
            </a:r>
            <a:r>
              <a:rPr kumimoji="1" lang="en-US" altLang="zh-CN" sz="2800" dirty="0">
                <a:solidFill>
                  <a:srgbClr val="0000FF"/>
                </a:solidFill>
                <a:latin typeface="Times New Roman" pitchFamily="18" charset="0"/>
                <a:ea typeface="黑体" pitchFamily="2" charset="-122"/>
              </a:rPr>
              <a:t>17.8</a:t>
            </a:r>
            <a:r>
              <a:rPr kumimoji="1" lang="zh-CN" altLang="en-US" sz="2800" dirty="0">
                <a:solidFill>
                  <a:srgbClr val="0000FF"/>
                </a:solidFill>
                <a:latin typeface="Times New Roman" pitchFamily="18" charset="0"/>
                <a:ea typeface="黑体" pitchFamily="2" charset="-122"/>
              </a:rPr>
              <a:t>节）。</a:t>
            </a:r>
          </a:p>
        </p:txBody>
      </p:sp>
    </p:spTree>
    <p:extLst>
      <p:ext uri="{BB962C8B-B14F-4D97-AF65-F5344CB8AC3E}">
        <p14:creationId xmlns:p14="http://schemas.microsoft.com/office/powerpoint/2010/main" val="24685005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0"/>
          <p:cNvSpPr txBox="1">
            <a:spLocks noChangeArrowheads="1"/>
          </p:cNvSpPr>
          <p:nvPr/>
        </p:nvSpPr>
        <p:spPr bwMode="auto">
          <a:xfrm>
            <a:off x="781050" y="3269192"/>
            <a:ext cx="7912100"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itchFamily="18" charset="0"/>
                <a:ea typeface="黑体" pitchFamily="2" charset="-122"/>
              </a:rPr>
              <a:t>如果此混合过程是可逆进行的，则系统一定对外做了</a:t>
            </a:r>
            <a:r>
              <a:rPr kumimoji="1" lang="zh-CN" altLang="en-US" sz="2800" dirty="0">
                <a:solidFill>
                  <a:srgbClr val="FF0000"/>
                </a:solidFill>
                <a:latin typeface="Times New Roman" pitchFamily="18" charset="0"/>
                <a:ea typeface="黑体" pitchFamily="2" charset="-122"/>
              </a:rPr>
              <a:t>可逆非</a:t>
            </a:r>
            <a:r>
              <a:rPr kumimoji="1" lang="zh-CN" altLang="en-US" sz="2800" dirty="0">
                <a:solidFill>
                  <a:srgbClr val="0000FF"/>
                </a:solidFill>
                <a:latin typeface="Times New Roman" pitchFamily="18" charset="0"/>
                <a:ea typeface="黑体" pitchFamily="2" charset="-122"/>
              </a:rPr>
              <a:t>体积功，功的大小为：</a:t>
            </a:r>
          </a:p>
        </p:txBody>
      </p:sp>
      <p:grpSp>
        <p:nvGrpSpPr>
          <p:cNvPr id="40963" name="组合 18"/>
          <p:cNvGrpSpPr>
            <a:grpSpLocks/>
          </p:cNvGrpSpPr>
          <p:nvPr/>
        </p:nvGrpSpPr>
        <p:grpSpPr bwMode="auto">
          <a:xfrm>
            <a:off x="923925" y="1722438"/>
            <a:ext cx="7437438" cy="1436687"/>
            <a:chOff x="856009" y="1135764"/>
            <a:chExt cx="7437799" cy="1436388"/>
          </a:xfrm>
        </p:grpSpPr>
        <p:grpSp>
          <p:nvGrpSpPr>
            <p:cNvPr id="40969" name="组合 7"/>
            <p:cNvGrpSpPr>
              <a:grpSpLocks/>
            </p:cNvGrpSpPr>
            <p:nvPr/>
          </p:nvGrpSpPr>
          <p:grpSpPr bwMode="auto">
            <a:xfrm>
              <a:off x="856009" y="1137528"/>
              <a:ext cx="3086100" cy="1434624"/>
              <a:chOff x="980188" y="1532643"/>
              <a:chExt cx="3086100" cy="1434624"/>
            </a:xfrm>
          </p:grpSpPr>
          <p:pic>
            <p:nvPicPr>
              <p:cNvPr id="409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188" y="1532643"/>
                <a:ext cx="308610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00"/>
                    </a:solidFill>
                    <a:miter lim="800000"/>
                    <a:headEnd/>
                    <a:tailEnd/>
                  </a14:hiddenLine>
                </a:ext>
              </a:extLst>
            </p:spPr>
          </p:pic>
          <p:graphicFrame>
            <p:nvGraphicFramePr>
              <p:cNvPr id="40975" name="Object 16"/>
              <p:cNvGraphicFramePr>
                <a:graphicFrameLocks noChangeAspect="1"/>
              </p:cNvGraphicFramePr>
              <p:nvPr>
                <p:extLst>
                  <p:ext uri="{D42A27DB-BD31-4B8C-83A1-F6EECF244321}">
                    <p14:modId xmlns:p14="http://schemas.microsoft.com/office/powerpoint/2010/main" val="1984272764"/>
                  </p:ext>
                </p:extLst>
              </p:nvPr>
            </p:nvGraphicFramePr>
            <p:xfrm>
              <a:off x="1181811" y="2570475"/>
              <a:ext cx="881105" cy="396792"/>
            </p:xfrm>
            <a:graphic>
              <a:graphicData uri="http://schemas.openxmlformats.org/presentationml/2006/ole">
                <mc:AlternateContent xmlns:mc="http://schemas.openxmlformats.org/markup-compatibility/2006">
                  <mc:Choice xmlns:v="urn:schemas-microsoft-com:vml" Requires="v">
                    <p:oleObj spid="_x0000_s57346" name="Equation" r:id="rId4" imgW="507960" imgH="228600" progId="Equation.DSMT4">
                      <p:embed/>
                    </p:oleObj>
                  </mc:Choice>
                  <mc:Fallback>
                    <p:oleObj name="Equation" r:id="rId4" imgW="507960" imgH="228600" progId="Equation.DSMT4">
                      <p:embed/>
                      <p:pic>
                        <p:nvPicPr>
                          <p:cNvPr id="40975" name="Object 16"/>
                          <p:cNvPicPr>
                            <a:picLocks noChangeAspect="1" noChangeArrowheads="1"/>
                          </p:cNvPicPr>
                          <p:nvPr/>
                        </p:nvPicPr>
                        <p:blipFill>
                          <a:blip r:embed="rId5"/>
                          <a:srcRect/>
                          <a:stretch>
                            <a:fillRect/>
                          </a:stretch>
                        </p:blipFill>
                        <p:spPr bwMode="auto">
                          <a:xfrm>
                            <a:off x="1181811" y="2570475"/>
                            <a:ext cx="881105" cy="3967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76" name="Object 17"/>
              <p:cNvGraphicFramePr>
                <a:graphicFrameLocks noChangeAspect="1"/>
              </p:cNvGraphicFramePr>
              <p:nvPr>
                <p:extLst>
                  <p:ext uri="{D42A27DB-BD31-4B8C-83A1-F6EECF244321}">
                    <p14:modId xmlns:p14="http://schemas.microsoft.com/office/powerpoint/2010/main" val="4116500481"/>
                  </p:ext>
                </p:extLst>
              </p:nvPr>
            </p:nvGraphicFramePr>
            <p:xfrm>
              <a:off x="2563003" y="2570475"/>
              <a:ext cx="946196" cy="396792"/>
            </p:xfrm>
            <a:graphic>
              <a:graphicData uri="http://schemas.openxmlformats.org/presentationml/2006/ole">
                <mc:AlternateContent xmlns:mc="http://schemas.openxmlformats.org/markup-compatibility/2006">
                  <mc:Choice xmlns:v="urn:schemas-microsoft-com:vml" Requires="v">
                    <p:oleObj spid="_x0000_s57347" name="Equation" r:id="rId6" imgW="545760" imgH="228600" progId="Equation.DSMT4">
                      <p:embed/>
                    </p:oleObj>
                  </mc:Choice>
                  <mc:Fallback>
                    <p:oleObj name="Equation" r:id="rId6" imgW="545760" imgH="228600" progId="Equation.DSMT4">
                      <p:embed/>
                      <p:pic>
                        <p:nvPicPr>
                          <p:cNvPr id="40976" name="Object 17"/>
                          <p:cNvPicPr>
                            <a:picLocks noChangeAspect="1" noChangeArrowheads="1"/>
                          </p:cNvPicPr>
                          <p:nvPr/>
                        </p:nvPicPr>
                        <p:blipFill>
                          <a:blip r:embed="rId7"/>
                          <a:srcRect/>
                          <a:stretch>
                            <a:fillRect/>
                          </a:stretch>
                        </p:blipFill>
                        <p:spPr bwMode="auto">
                          <a:xfrm>
                            <a:off x="2563003" y="2570475"/>
                            <a:ext cx="946196" cy="3967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0970" name="组合 11"/>
            <p:cNvGrpSpPr>
              <a:grpSpLocks/>
            </p:cNvGrpSpPr>
            <p:nvPr/>
          </p:nvGrpSpPr>
          <p:grpSpPr bwMode="auto">
            <a:xfrm>
              <a:off x="5207708" y="1135764"/>
              <a:ext cx="3086100" cy="1425278"/>
              <a:chOff x="4970639" y="1147053"/>
              <a:chExt cx="3086100" cy="1425278"/>
            </a:xfrm>
          </p:grpSpPr>
          <p:pic>
            <p:nvPicPr>
              <p:cNvPr id="40972"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70639" y="1147053"/>
                <a:ext cx="3086100"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00"/>
                    </a:solidFill>
                    <a:miter lim="800000"/>
                    <a:headEnd/>
                    <a:tailEnd/>
                  </a14:hiddenLine>
                </a:ext>
              </a:extLst>
            </p:spPr>
          </p:pic>
          <p:graphicFrame>
            <p:nvGraphicFramePr>
              <p:cNvPr id="40973" name="Object 16"/>
              <p:cNvGraphicFramePr>
                <a:graphicFrameLocks noChangeAspect="1"/>
              </p:cNvGraphicFramePr>
              <p:nvPr>
                <p:extLst>
                  <p:ext uri="{D42A27DB-BD31-4B8C-83A1-F6EECF244321}">
                    <p14:modId xmlns:p14="http://schemas.microsoft.com/office/powerpoint/2010/main" val="3482446389"/>
                  </p:ext>
                </p:extLst>
              </p:nvPr>
            </p:nvGraphicFramePr>
            <p:xfrm>
              <a:off x="5694424" y="2175539"/>
              <a:ext cx="1279587" cy="396792"/>
            </p:xfrm>
            <a:graphic>
              <a:graphicData uri="http://schemas.openxmlformats.org/presentationml/2006/ole">
                <mc:AlternateContent xmlns:mc="http://schemas.openxmlformats.org/markup-compatibility/2006">
                  <mc:Choice xmlns:v="urn:schemas-microsoft-com:vml" Requires="v">
                    <p:oleObj spid="_x0000_s57348" name="Equation" r:id="rId9" imgW="736560" imgH="228600" progId="Equation.DSMT4">
                      <p:embed/>
                    </p:oleObj>
                  </mc:Choice>
                  <mc:Fallback>
                    <p:oleObj name="Equation" r:id="rId9" imgW="736560" imgH="228600" progId="Equation.DSMT4">
                      <p:embed/>
                      <p:pic>
                        <p:nvPicPr>
                          <p:cNvPr id="40973" name="Object 16"/>
                          <p:cNvPicPr>
                            <a:picLocks noChangeAspect="1" noChangeArrowheads="1"/>
                          </p:cNvPicPr>
                          <p:nvPr/>
                        </p:nvPicPr>
                        <p:blipFill>
                          <a:blip r:embed="rId10"/>
                          <a:srcRect/>
                          <a:stretch>
                            <a:fillRect/>
                          </a:stretch>
                        </p:blipFill>
                        <p:spPr bwMode="auto">
                          <a:xfrm>
                            <a:off x="5694424" y="2175539"/>
                            <a:ext cx="1279587" cy="3967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cxnSp>
          <p:nvCxnSpPr>
            <p:cNvPr id="40971" name="直接箭头连接符 14"/>
            <p:cNvCxnSpPr>
              <a:cxnSpLocks noChangeShapeType="1"/>
            </p:cNvCxnSpPr>
            <p:nvPr/>
          </p:nvCxnSpPr>
          <p:spPr bwMode="auto">
            <a:xfrm flipV="1">
              <a:off x="4005004" y="1676392"/>
              <a:ext cx="1116000" cy="1"/>
            </a:xfrm>
            <a:prstGeom prst="straightConnector1">
              <a:avLst/>
            </a:prstGeom>
            <a:noFill/>
            <a:ln w="38100" algn="ctr">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0964" name="组合 22"/>
          <p:cNvGrpSpPr>
            <a:grpSpLocks/>
          </p:cNvGrpSpPr>
          <p:nvPr/>
        </p:nvGrpSpPr>
        <p:grpSpPr bwMode="auto">
          <a:xfrm>
            <a:off x="676275" y="609600"/>
            <a:ext cx="8016875" cy="965200"/>
            <a:chOff x="675704" y="846666"/>
            <a:chExt cx="8016740" cy="965396"/>
          </a:xfrm>
        </p:grpSpPr>
        <p:sp>
          <p:nvSpPr>
            <p:cNvPr id="40967" name="TextBox 21"/>
            <p:cNvSpPr txBox="1">
              <a:spLocks noChangeArrowheads="1"/>
            </p:cNvSpPr>
            <p:nvPr/>
          </p:nvSpPr>
          <p:spPr bwMode="auto">
            <a:xfrm>
              <a:off x="675704" y="857955"/>
              <a:ext cx="801674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zh-CN" altLang="en-US" dirty="0">
                  <a:solidFill>
                    <a:srgbClr val="0000FF"/>
                  </a:solidFill>
                </a:rPr>
                <a:t>将关系式                                     用于理想气体恒温恒容混合过程：</a:t>
              </a:r>
            </a:p>
          </p:txBody>
        </p:sp>
        <p:graphicFrame>
          <p:nvGraphicFramePr>
            <p:cNvPr id="40968" name="对象 20"/>
            <p:cNvGraphicFramePr>
              <a:graphicFrameLocks noChangeAspect="1"/>
            </p:cNvGraphicFramePr>
            <p:nvPr>
              <p:extLst>
                <p:ext uri="{D42A27DB-BD31-4B8C-83A1-F6EECF244321}">
                  <p14:modId xmlns:p14="http://schemas.microsoft.com/office/powerpoint/2010/main" val="3971263893"/>
                </p:ext>
              </p:extLst>
            </p:nvPr>
          </p:nvGraphicFramePr>
          <p:xfrm>
            <a:off x="2485424" y="846666"/>
            <a:ext cx="2805066" cy="644656"/>
          </p:xfrm>
          <a:graphic>
            <a:graphicData uri="http://schemas.openxmlformats.org/presentationml/2006/ole">
              <mc:AlternateContent xmlns:mc="http://schemas.openxmlformats.org/markup-compatibility/2006">
                <mc:Choice xmlns:v="urn:schemas-microsoft-com:vml" Requires="v">
                  <p:oleObj spid="_x0000_s57349" name="Equation" r:id="rId11" imgW="1041120" imgH="241200" progId="Equation.DSMT4">
                    <p:embed/>
                  </p:oleObj>
                </mc:Choice>
                <mc:Fallback>
                  <p:oleObj name="Equation" r:id="rId11" imgW="1041120" imgH="241200" progId="Equation.DSMT4">
                    <p:embed/>
                    <p:pic>
                      <p:nvPicPr>
                        <p:cNvPr id="40968" name="对象 20"/>
                        <p:cNvPicPr>
                          <a:picLocks noChangeAspect="1" noChangeArrowheads="1"/>
                        </p:cNvPicPr>
                        <p:nvPr/>
                      </p:nvPicPr>
                      <p:blipFill>
                        <a:blip r:embed="rId12"/>
                        <a:srcRect/>
                        <a:stretch>
                          <a:fillRect/>
                        </a:stretch>
                      </p:blipFill>
                      <p:spPr bwMode="auto">
                        <a:xfrm>
                          <a:off x="2485424" y="846666"/>
                          <a:ext cx="2805066" cy="644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40965" name="对象 25"/>
          <p:cNvGraphicFramePr>
            <a:graphicFrameLocks noChangeAspect="1"/>
          </p:cNvGraphicFramePr>
          <p:nvPr>
            <p:extLst>
              <p:ext uri="{D42A27DB-BD31-4B8C-83A1-F6EECF244321}">
                <p14:modId xmlns:p14="http://schemas.microsoft.com/office/powerpoint/2010/main" val="3857910934"/>
              </p:ext>
            </p:extLst>
          </p:nvPr>
        </p:nvGraphicFramePr>
        <p:xfrm>
          <a:off x="1211538" y="4462354"/>
          <a:ext cx="6400249" cy="1702016"/>
        </p:xfrm>
        <a:graphic>
          <a:graphicData uri="http://schemas.openxmlformats.org/presentationml/2006/ole">
            <mc:AlternateContent xmlns:mc="http://schemas.openxmlformats.org/markup-compatibility/2006">
              <mc:Choice xmlns:v="urn:schemas-microsoft-com:vml" Requires="v">
                <p:oleObj spid="_x0000_s57350" name="Equation" r:id="rId13" imgW="2552400" imgH="685800" progId="Equation.DSMT4">
                  <p:embed/>
                </p:oleObj>
              </mc:Choice>
              <mc:Fallback>
                <p:oleObj name="Equation" r:id="rId13" imgW="2552400" imgH="685800" progId="Equation.DSMT4">
                  <p:embed/>
                  <p:pic>
                    <p:nvPicPr>
                      <p:cNvPr id="40965" name="对象 25"/>
                      <p:cNvPicPr>
                        <a:picLocks noChangeAspect="1" noChangeArrowheads="1"/>
                      </p:cNvPicPr>
                      <p:nvPr/>
                    </p:nvPicPr>
                    <p:blipFill>
                      <a:blip r:embed="rId14"/>
                      <a:srcRect/>
                      <a:stretch>
                        <a:fillRect/>
                      </a:stretch>
                    </p:blipFill>
                    <p:spPr bwMode="auto">
                      <a:xfrm>
                        <a:off x="1211538" y="4462354"/>
                        <a:ext cx="6400249" cy="1702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10098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对象 7"/>
          <p:cNvGraphicFramePr>
            <a:graphicFrameLocks noChangeAspect="1"/>
          </p:cNvGraphicFramePr>
          <p:nvPr>
            <p:extLst>
              <p:ext uri="{D42A27DB-BD31-4B8C-83A1-F6EECF244321}">
                <p14:modId xmlns:p14="http://schemas.microsoft.com/office/powerpoint/2010/main" val="2459165869"/>
              </p:ext>
            </p:extLst>
          </p:nvPr>
        </p:nvGraphicFramePr>
        <p:xfrm>
          <a:off x="1641904" y="2303339"/>
          <a:ext cx="5860190" cy="3016907"/>
        </p:xfrm>
        <a:graphic>
          <a:graphicData uri="http://schemas.openxmlformats.org/presentationml/2006/ole">
            <mc:AlternateContent xmlns:mc="http://schemas.openxmlformats.org/markup-compatibility/2006">
              <mc:Choice xmlns:v="urn:schemas-microsoft-com:vml" Requires="v">
                <p:oleObj spid="_x0000_s4098" name="Equation" r:id="rId3" imgW="2755800" imgH="1371600" progId="Equation.DSMT4">
                  <p:embed/>
                </p:oleObj>
              </mc:Choice>
              <mc:Fallback>
                <p:oleObj name="Equation" r:id="rId3" imgW="2755800" imgH="1371600" progId="Equation.DSMT4">
                  <p:embed/>
                  <p:pic>
                    <p:nvPicPr>
                      <p:cNvPr id="12" name="对象 7"/>
                      <p:cNvPicPr>
                        <a:picLocks noChangeAspect="1" noChangeArrowheads="1"/>
                      </p:cNvPicPr>
                      <p:nvPr/>
                    </p:nvPicPr>
                    <p:blipFill>
                      <a:blip r:embed="rId4"/>
                      <a:srcRect/>
                      <a:stretch>
                        <a:fillRect/>
                      </a:stretch>
                    </p:blipFill>
                    <p:spPr bwMode="auto">
                      <a:xfrm>
                        <a:off x="1641904" y="2303339"/>
                        <a:ext cx="5860190" cy="3016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 Box 98"/>
          <p:cNvSpPr txBox="1">
            <a:spLocks noChangeArrowheads="1"/>
          </p:cNvSpPr>
          <p:nvPr/>
        </p:nvSpPr>
        <p:spPr bwMode="auto">
          <a:xfrm>
            <a:off x="592535" y="623629"/>
            <a:ext cx="7427912"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b="0" i="1" dirty="0" err="1">
                <a:solidFill>
                  <a:srgbClr val="FF0000"/>
                </a:solidFill>
                <a:latin typeface="Times New Roman" pitchFamily="18" charset="0"/>
                <a:ea typeface="黑体" pitchFamily="2" charset="-122"/>
              </a:rPr>
              <a:t>pVT</a:t>
            </a:r>
            <a:r>
              <a:rPr kumimoji="1" lang="en-US" altLang="zh-CN" sz="2800" b="0" i="1" dirty="0">
                <a:solidFill>
                  <a:srgbClr val="FF0000"/>
                </a:solidFill>
                <a:latin typeface="Times New Roman" pitchFamily="18" charset="0"/>
                <a:ea typeface="黑体" pitchFamily="2" charset="-122"/>
              </a:rPr>
              <a:t> </a:t>
            </a:r>
            <a:r>
              <a:rPr kumimoji="1" lang="zh-CN" altLang="en-US" sz="2800" dirty="0">
                <a:solidFill>
                  <a:srgbClr val="FF0000"/>
                </a:solidFill>
                <a:latin typeface="Times New Roman" pitchFamily="18" charset="0"/>
                <a:ea typeface="黑体" pitchFamily="2" charset="-122"/>
              </a:rPr>
              <a:t>变化中热力学能的变化</a:t>
            </a:r>
            <a:endParaRPr kumimoji="1" lang="zh-CN" altLang="en-US" sz="2400" dirty="0">
              <a:latin typeface="黑体" pitchFamily="2" charset="-122"/>
              <a:ea typeface="黑体" pitchFamily="2" charset="-122"/>
            </a:endParaRPr>
          </a:p>
        </p:txBody>
      </p:sp>
      <p:sp>
        <p:nvSpPr>
          <p:cNvPr id="15" name="Text Box 98"/>
          <p:cNvSpPr txBox="1">
            <a:spLocks noChangeArrowheads="1"/>
          </p:cNvSpPr>
          <p:nvPr/>
        </p:nvSpPr>
        <p:spPr bwMode="auto">
          <a:xfrm>
            <a:off x="941611" y="1226646"/>
            <a:ext cx="7427912"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itchFamily="18" charset="0"/>
                <a:ea typeface="黑体" pitchFamily="2" charset="-122"/>
              </a:rPr>
              <a:t>在</a:t>
            </a:r>
            <a:r>
              <a:rPr kumimoji="1" lang="en-US" altLang="zh-CN" sz="2800" b="0" i="1" dirty="0" err="1">
                <a:solidFill>
                  <a:srgbClr val="0000FF"/>
                </a:solidFill>
                <a:latin typeface="Times New Roman" pitchFamily="18" charset="0"/>
                <a:ea typeface="黑体" pitchFamily="2" charset="-122"/>
              </a:rPr>
              <a:t>pVT</a:t>
            </a:r>
            <a:r>
              <a:rPr kumimoji="1" lang="en-US" altLang="zh-CN" sz="2800" i="1" dirty="0">
                <a:solidFill>
                  <a:srgbClr val="0000FF"/>
                </a:solidFill>
                <a:latin typeface="Times New Roman" pitchFamily="18" charset="0"/>
                <a:ea typeface="黑体" pitchFamily="2" charset="-122"/>
              </a:rPr>
              <a:t> </a:t>
            </a:r>
            <a:r>
              <a:rPr kumimoji="1" lang="zh-CN" altLang="en-US" sz="2800" dirty="0">
                <a:solidFill>
                  <a:srgbClr val="0000FF"/>
                </a:solidFill>
                <a:latin typeface="Times New Roman" pitchFamily="18" charset="0"/>
                <a:ea typeface="黑体" pitchFamily="2" charset="-122"/>
              </a:rPr>
              <a:t>变化中，能方便描述热力学能变化的独立变量是</a:t>
            </a:r>
            <a:r>
              <a:rPr kumimoji="1" lang="zh-CN" altLang="en-US" sz="2800" dirty="0">
                <a:solidFill>
                  <a:srgbClr val="FF0000"/>
                </a:solidFill>
                <a:latin typeface="Times New Roman" pitchFamily="18" charset="0"/>
                <a:ea typeface="黑体" pitchFamily="2" charset="-122"/>
              </a:rPr>
              <a:t>温度和体积</a:t>
            </a:r>
            <a:r>
              <a:rPr kumimoji="1" lang="zh-CN" altLang="en-US" sz="2800" dirty="0">
                <a:solidFill>
                  <a:srgbClr val="0000FF"/>
                </a:solidFill>
                <a:latin typeface="Times New Roman" pitchFamily="18" charset="0"/>
                <a:ea typeface="黑体" pitchFamily="2" charset="-122"/>
              </a:rPr>
              <a:t>：</a:t>
            </a:r>
            <a:endParaRPr kumimoji="1" lang="zh-CN" altLang="en-US" sz="2400" dirty="0">
              <a:solidFill>
                <a:srgbClr val="0000FF"/>
              </a:solidFill>
              <a:latin typeface="黑体" pitchFamily="2" charset="-122"/>
              <a:ea typeface="黑体" pitchFamily="2" charset="-122"/>
            </a:endParaRPr>
          </a:p>
        </p:txBody>
      </p:sp>
      <p:graphicFrame>
        <p:nvGraphicFramePr>
          <p:cNvPr id="7" name="对象 10"/>
          <p:cNvGraphicFramePr>
            <a:graphicFrameLocks noChangeAspect="1"/>
          </p:cNvGraphicFramePr>
          <p:nvPr>
            <p:extLst>
              <p:ext uri="{D42A27DB-BD31-4B8C-83A1-F6EECF244321}">
                <p14:modId xmlns:p14="http://schemas.microsoft.com/office/powerpoint/2010/main" val="3200245676"/>
              </p:ext>
            </p:extLst>
          </p:nvPr>
        </p:nvGraphicFramePr>
        <p:xfrm>
          <a:off x="674697" y="5452546"/>
          <a:ext cx="8205414" cy="1053547"/>
        </p:xfrm>
        <a:graphic>
          <a:graphicData uri="http://schemas.openxmlformats.org/presentationml/2006/ole">
            <mc:AlternateContent xmlns:mc="http://schemas.openxmlformats.org/markup-compatibility/2006">
              <mc:Choice xmlns:v="urn:schemas-microsoft-com:vml" Requires="v">
                <p:oleObj spid="_x0000_s4099" name="Equation" r:id="rId5" imgW="3759120" imgH="482400" progId="Equation.DSMT4">
                  <p:embed/>
                </p:oleObj>
              </mc:Choice>
              <mc:Fallback>
                <p:oleObj name="Equation" r:id="rId5" imgW="3759120" imgH="482400" progId="Equation.DSMT4">
                  <p:embed/>
                  <p:pic>
                    <p:nvPicPr>
                      <p:cNvPr id="7" name="对象 10"/>
                      <p:cNvPicPr>
                        <a:picLocks noChangeAspect="1" noChangeArrowheads="1"/>
                      </p:cNvPicPr>
                      <p:nvPr/>
                    </p:nvPicPr>
                    <p:blipFill>
                      <a:blip r:embed="rId6"/>
                      <a:srcRect/>
                      <a:stretch>
                        <a:fillRect/>
                      </a:stretch>
                    </p:blipFill>
                    <p:spPr bwMode="auto">
                      <a:xfrm>
                        <a:off x="674697" y="5452546"/>
                        <a:ext cx="8205414" cy="10535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zo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51"/>
          <p:cNvSpPr txBox="1">
            <a:spLocks noChangeArrowheads="1"/>
          </p:cNvSpPr>
          <p:nvPr/>
        </p:nvSpPr>
        <p:spPr bwMode="auto">
          <a:xfrm>
            <a:off x="819150" y="615950"/>
            <a:ext cx="2609850"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sz="2800">
                <a:solidFill>
                  <a:srgbClr val="FF0000"/>
                </a:solidFill>
                <a:latin typeface="Times New Roman" pitchFamily="18" charset="0"/>
                <a:ea typeface="黑体" pitchFamily="2" charset="-122"/>
              </a:rPr>
              <a:t>理想气体混合</a:t>
            </a:r>
          </a:p>
        </p:txBody>
      </p:sp>
      <p:pic>
        <p:nvPicPr>
          <p:cNvPr id="41987" name="Picture 53" descr="02-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9900" y="714375"/>
            <a:ext cx="4316413" cy="262890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988" name="Group 59"/>
          <p:cNvGrpSpPr>
            <a:grpSpLocks/>
          </p:cNvGrpSpPr>
          <p:nvPr/>
        </p:nvGrpSpPr>
        <p:grpSpPr bwMode="auto">
          <a:xfrm>
            <a:off x="590550" y="1181100"/>
            <a:ext cx="3543300" cy="2133600"/>
            <a:chOff x="336" y="744"/>
            <a:chExt cx="2232" cy="1344"/>
          </a:xfrm>
        </p:grpSpPr>
        <p:sp>
          <p:nvSpPr>
            <p:cNvPr id="41996" name="AutoShape 56"/>
            <p:cNvSpPr>
              <a:spLocks noChangeArrowheads="1"/>
            </p:cNvSpPr>
            <p:nvPr/>
          </p:nvSpPr>
          <p:spPr bwMode="auto">
            <a:xfrm>
              <a:off x="336" y="744"/>
              <a:ext cx="2232" cy="1344"/>
            </a:xfrm>
            <a:prstGeom prst="roundRect">
              <a:avLst>
                <a:gd name="adj" fmla="val 16667"/>
              </a:avLst>
            </a:prstGeom>
            <a:solidFill>
              <a:srgbClr val="FFFFCC"/>
            </a:solidFill>
            <a:ln>
              <a:noFill/>
            </a:ln>
            <a:effectLst>
              <a:prstShdw prst="shdw17" dist="17961" dir="13500000">
                <a:srgbClr val="99997A"/>
              </a:prstShdw>
            </a:effectLst>
            <a:extLst>
              <a:ext uri="{91240B29-F687-4F45-9708-019B960494DF}">
                <a14:hiddenLine xmlns:a14="http://schemas.microsoft.com/office/drawing/2010/main" w="12700">
                  <a:solidFill>
                    <a:schemeClr val="tx1"/>
                  </a:solidFill>
                  <a:round/>
                  <a:headEnd type="none" w="sm" len="sm"/>
                  <a:tailEnd type="none" w="sm" len="sm"/>
                </a14:hiddenLine>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41997" name="Text Box 54"/>
            <p:cNvSpPr txBox="1">
              <a:spLocks noChangeArrowheads="1"/>
            </p:cNvSpPr>
            <p:nvPr/>
          </p:nvSpPr>
          <p:spPr bwMode="auto">
            <a:xfrm>
              <a:off x="418" y="791"/>
              <a:ext cx="2044" cy="1250"/>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sz="2600" dirty="0">
                  <a:solidFill>
                    <a:srgbClr val="0000FF"/>
                  </a:solidFill>
                  <a:latin typeface="Times New Roman" pitchFamily="18" charset="0"/>
                  <a:ea typeface="黑体" pitchFamily="2" charset="-122"/>
                </a:rPr>
                <a:t>例</a:t>
              </a:r>
              <a:r>
                <a:rPr kumimoji="1" lang="en-US" altLang="zh-CN" sz="2600" dirty="0">
                  <a:solidFill>
                    <a:srgbClr val="0000FF"/>
                  </a:solidFill>
                  <a:latin typeface="Times New Roman" pitchFamily="18" charset="0"/>
                  <a:ea typeface="黑体" pitchFamily="2" charset="-122"/>
                </a:rPr>
                <a:t>4</a:t>
              </a:r>
              <a:r>
                <a:rPr kumimoji="1" lang="en-US" altLang="zh-CN" sz="2600" dirty="0">
                  <a:solidFill>
                    <a:srgbClr val="FF0000"/>
                  </a:solidFill>
                  <a:latin typeface="Times New Roman" pitchFamily="18" charset="0"/>
                  <a:ea typeface="黑体" pitchFamily="2" charset="-122"/>
                </a:rPr>
                <a:t> </a:t>
              </a:r>
              <a:r>
                <a:rPr kumimoji="1" lang="zh-CN" altLang="en-US" sz="2600" dirty="0">
                  <a:solidFill>
                    <a:srgbClr val="0000FF"/>
                  </a:solidFill>
                  <a:latin typeface="Times New Roman" pitchFamily="18" charset="0"/>
                  <a:ea typeface="黑体" pitchFamily="2" charset="-122"/>
                </a:rPr>
                <a:t>如图所示，抽去隔板后，两气体均匀混合。求过程的</a:t>
              </a:r>
              <a:r>
                <a:rPr kumimoji="1" lang="en-US" altLang="zh-CN" sz="2600" b="0" i="1" dirty="0">
                  <a:solidFill>
                    <a:srgbClr val="000000"/>
                  </a:solidFill>
                  <a:latin typeface="Times New Roman" pitchFamily="18" charset="0"/>
                  <a:ea typeface="黑体" pitchFamily="2" charset="-122"/>
                </a:rPr>
                <a:t>Q</a:t>
              </a:r>
              <a:r>
                <a:rPr kumimoji="1" lang="zh-CN" altLang="en-US" sz="2600" dirty="0">
                  <a:solidFill>
                    <a:srgbClr val="0000FF"/>
                  </a:solidFill>
                  <a:latin typeface="Times New Roman" pitchFamily="18" charset="0"/>
                  <a:ea typeface="黑体" pitchFamily="2" charset="-122"/>
                </a:rPr>
                <a:t>、</a:t>
              </a:r>
              <a:r>
                <a:rPr kumimoji="1" lang="en-US" altLang="zh-CN" sz="2600" b="0" i="1" dirty="0">
                  <a:solidFill>
                    <a:srgbClr val="000000"/>
                  </a:solidFill>
                  <a:latin typeface="Times New Roman" pitchFamily="18" charset="0"/>
                  <a:ea typeface="黑体" pitchFamily="2" charset="-122"/>
                </a:rPr>
                <a:t>W</a:t>
              </a:r>
              <a:r>
                <a:rPr kumimoji="1" lang="zh-CN" altLang="en-US" sz="2600" dirty="0">
                  <a:solidFill>
                    <a:srgbClr val="0000FF"/>
                  </a:solidFill>
                  <a:latin typeface="Times New Roman" pitchFamily="18" charset="0"/>
                  <a:ea typeface="黑体" pitchFamily="2" charset="-122"/>
                </a:rPr>
                <a:t>、</a:t>
              </a:r>
              <a:r>
                <a:rPr kumimoji="1" lang="zh-CN" altLang="en-US" sz="2600" b="0" dirty="0">
                  <a:solidFill>
                    <a:srgbClr val="000000"/>
                  </a:solidFill>
                  <a:latin typeface="Times New Roman" pitchFamily="18" charset="0"/>
                  <a:ea typeface="黑体" pitchFamily="2" charset="-122"/>
                  <a:sym typeface="Symbol" pitchFamily="18" charset="2"/>
                </a:rPr>
                <a:t></a:t>
              </a:r>
              <a:r>
                <a:rPr kumimoji="1" lang="en-US" altLang="zh-CN" sz="2600" b="0" i="1" dirty="0">
                  <a:solidFill>
                    <a:srgbClr val="000000"/>
                  </a:solidFill>
                  <a:latin typeface="Times New Roman" pitchFamily="18" charset="0"/>
                  <a:ea typeface="黑体" pitchFamily="2" charset="-122"/>
                </a:rPr>
                <a:t>U</a:t>
              </a:r>
              <a:r>
                <a:rPr kumimoji="1" lang="zh-CN" altLang="en-US" sz="2600" dirty="0">
                  <a:solidFill>
                    <a:srgbClr val="0000FF"/>
                  </a:solidFill>
                  <a:latin typeface="Times New Roman" pitchFamily="18" charset="0"/>
                  <a:ea typeface="黑体" pitchFamily="2" charset="-122"/>
                </a:rPr>
                <a:t>、</a:t>
              </a:r>
              <a:r>
                <a:rPr kumimoji="1" lang="zh-CN" altLang="en-US" sz="2600" b="0" dirty="0">
                  <a:solidFill>
                    <a:srgbClr val="000000"/>
                  </a:solidFill>
                  <a:latin typeface="Times New Roman" pitchFamily="18" charset="0"/>
                  <a:ea typeface="黑体" pitchFamily="2" charset="-122"/>
                  <a:sym typeface="Symbol" pitchFamily="18" charset="2"/>
                </a:rPr>
                <a:t></a:t>
              </a:r>
              <a:r>
                <a:rPr kumimoji="1" lang="en-US" altLang="zh-CN" sz="2600" b="0" i="1" dirty="0">
                  <a:solidFill>
                    <a:srgbClr val="000000"/>
                  </a:solidFill>
                  <a:latin typeface="Times New Roman" pitchFamily="18" charset="0"/>
                  <a:ea typeface="黑体" pitchFamily="2" charset="-122"/>
                </a:rPr>
                <a:t>H</a:t>
              </a:r>
              <a:r>
                <a:rPr kumimoji="1" lang="zh-CN" altLang="en-US" sz="2600" dirty="0">
                  <a:solidFill>
                    <a:srgbClr val="0000FF"/>
                  </a:solidFill>
                  <a:latin typeface="Times New Roman" pitchFamily="18" charset="0"/>
                  <a:ea typeface="黑体" pitchFamily="2" charset="-122"/>
                </a:rPr>
                <a:t>、</a:t>
              </a:r>
              <a:r>
                <a:rPr kumimoji="1" lang="zh-CN" altLang="en-US" sz="2600" b="0" dirty="0">
                  <a:solidFill>
                    <a:srgbClr val="000000"/>
                  </a:solidFill>
                  <a:latin typeface="Times New Roman" pitchFamily="18" charset="0"/>
                  <a:ea typeface="黑体" pitchFamily="2" charset="-122"/>
                  <a:sym typeface="Symbol" pitchFamily="18" charset="2"/>
                </a:rPr>
                <a:t></a:t>
              </a:r>
              <a:r>
                <a:rPr kumimoji="1" lang="en-US" altLang="zh-CN" sz="2600" b="0" i="1" dirty="0">
                  <a:solidFill>
                    <a:srgbClr val="000000"/>
                  </a:solidFill>
                  <a:latin typeface="Times New Roman" pitchFamily="18" charset="0"/>
                  <a:ea typeface="黑体" pitchFamily="2" charset="-122"/>
                </a:rPr>
                <a:t>S</a:t>
              </a:r>
              <a:r>
                <a:rPr kumimoji="1" lang="zh-CN" altLang="en-US" sz="2600" dirty="0">
                  <a:solidFill>
                    <a:srgbClr val="0000FF"/>
                  </a:solidFill>
                  <a:latin typeface="Times New Roman" pitchFamily="18" charset="0"/>
                  <a:ea typeface="黑体" pitchFamily="2" charset="-122"/>
                </a:rPr>
                <a:t>、</a:t>
              </a:r>
              <a:r>
                <a:rPr kumimoji="1" lang="zh-CN" altLang="en-US" sz="2600" b="0" dirty="0">
                  <a:solidFill>
                    <a:srgbClr val="000000"/>
                  </a:solidFill>
                  <a:latin typeface="Times New Roman" pitchFamily="18" charset="0"/>
                  <a:ea typeface="黑体" pitchFamily="2" charset="-122"/>
                  <a:sym typeface="Symbol" pitchFamily="18" charset="2"/>
                </a:rPr>
                <a:t></a:t>
              </a:r>
              <a:r>
                <a:rPr kumimoji="1" lang="en-US" altLang="zh-CN" sz="2600" b="0" i="1" dirty="0">
                  <a:solidFill>
                    <a:srgbClr val="000000"/>
                  </a:solidFill>
                  <a:latin typeface="Times New Roman" pitchFamily="18" charset="0"/>
                  <a:ea typeface="黑体" pitchFamily="2" charset="-122"/>
                </a:rPr>
                <a:t>G</a:t>
              </a:r>
              <a:r>
                <a:rPr kumimoji="1" lang="zh-CN" altLang="en-US" sz="2600" dirty="0">
                  <a:solidFill>
                    <a:srgbClr val="0000FF"/>
                  </a:solidFill>
                  <a:latin typeface="Times New Roman" pitchFamily="18" charset="0"/>
                  <a:ea typeface="黑体" pitchFamily="2" charset="-122"/>
                </a:rPr>
                <a:t>。并判断可逆性。</a:t>
              </a:r>
            </a:p>
          </p:txBody>
        </p:sp>
      </p:grpSp>
      <p:sp>
        <p:nvSpPr>
          <p:cNvPr id="41989" name="Text Box 60"/>
          <p:cNvSpPr txBox="1">
            <a:spLocks noChangeArrowheads="1"/>
          </p:cNvSpPr>
          <p:nvPr/>
        </p:nvSpPr>
        <p:spPr bwMode="auto">
          <a:xfrm>
            <a:off x="717550" y="3413125"/>
            <a:ext cx="8509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zh-CN" altLang="en-US" sz="2600">
                <a:solidFill>
                  <a:srgbClr val="0000FF"/>
                </a:solidFill>
                <a:latin typeface="Times New Roman" pitchFamily="18" charset="0"/>
                <a:ea typeface="黑体" pitchFamily="2" charset="-122"/>
              </a:rPr>
              <a:t>解：</a:t>
            </a:r>
            <a:endParaRPr kumimoji="1" lang="zh-CN" altLang="en-US" sz="2400">
              <a:latin typeface="Times New Roman" pitchFamily="18" charset="0"/>
              <a:ea typeface="黑体" pitchFamily="2" charset="-122"/>
            </a:endParaRPr>
          </a:p>
        </p:txBody>
      </p:sp>
      <p:graphicFrame>
        <p:nvGraphicFramePr>
          <p:cNvPr id="41990" name="Object 61"/>
          <p:cNvGraphicFramePr>
            <a:graphicFrameLocks noChangeAspect="1"/>
          </p:cNvGraphicFramePr>
          <p:nvPr>
            <p:extLst>
              <p:ext uri="{D42A27DB-BD31-4B8C-83A1-F6EECF244321}">
                <p14:modId xmlns:p14="http://schemas.microsoft.com/office/powerpoint/2010/main" val="180808028"/>
              </p:ext>
            </p:extLst>
          </p:nvPr>
        </p:nvGraphicFramePr>
        <p:xfrm>
          <a:off x="1603895" y="3484636"/>
          <a:ext cx="4786920" cy="452574"/>
        </p:xfrm>
        <a:graphic>
          <a:graphicData uri="http://schemas.openxmlformats.org/presentationml/2006/ole">
            <mc:AlternateContent xmlns:mc="http://schemas.openxmlformats.org/markup-compatibility/2006">
              <mc:Choice xmlns:v="urn:schemas-microsoft-com:vml" Requires="v">
                <p:oleObj spid="_x0000_s58370" name="Equation" r:id="rId4" imgW="2133360" imgH="203040" progId="Equation.DSMT4">
                  <p:embed/>
                </p:oleObj>
              </mc:Choice>
              <mc:Fallback>
                <p:oleObj name="Equation" r:id="rId4" imgW="2133360" imgH="203040" progId="Equation.DSMT4">
                  <p:embed/>
                  <p:pic>
                    <p:nvPicPr>
                      <p:cNvPr id="41990" name="Object 61"/>
                      <p:cNvPicPr>
                        <a:picLocks noChangeAspect="1" noChangeArrowheads="1"/>
                      </p:cNvPicPr>
                      <p:nvPr/>
                    </p:nvPicPr>
                    <p:blipFill>
                      <a:blip r:embed="rId5"/>
                      <a:srcRect/>
                      <a:stretch>
                        <a:fillRect/>
                      </a:stretch>
                    </p:blipFill>
                    <p:spPr bwMode="auto">
                      <a:xfrm>
                        <a:off x="1603895" y="3484636"/>
                        <a:ext cx="4786920" cy="4525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3" name="Object 69"/>
          <p:cNvGraphicFramePr>
            <a:graphicFrameLocks noChangeAspect="1"/>
          </p:cNvGraphicFramePr>
          <p:nvPr>
            <p:extLst>
              <p:ext uri="{D42A27DB-BD31-4B8C-83A1-F6EECF244321}">
                <p14:modId xmlns:p14="http://schemas.microsoft.com/office/powerpoint/2010/main" val="2313381764"/>
              </p:ext>
            </p:extLst>
          </p:nvPr>
        </p:nvGraphicFramePr>
        <p:xfrm>
          <a:off x="1595767" y="4095061"/>
          <a:ext cx="6305201" cy="1117578"/>
        </p:xfrm>
        <a:graphic>
          <a:graphicData uri="http://schemas.openxmlformats.org/presentationml/2006/ole">
            <mc:AlternateContent xmlns:mc="http://schemas.openxmlformats.org/markup-compatibility/2006">
              <mc:Choice xmlns:v="urn:schemas-microsoft-com:vml" Requires="v">
                <p:oleObj spid="_x0000_s58371" name="Equation" r:id="rId6" imgW="2869920" imgH="507960" progId="Equation.DSMT4">
                  <p:embed/>
                </p:oleObj>
              </mc:Choice>
              <mc:Fallback>
                <p:oleObj name="Equation" r:id="rId6" imgW="2869920" imgH="507960" progId="Equation.DSMT4">
                  <p:embed/>
                  <p:pic>
                    <p:nvPicPr>
                      <p:cNvPr id="41993" name="Object 69"/>
                      <p:cNvPicPr>
                        <a:picLocks noChangeAspect="1" noChangeArrowheads="1"/>
                      </p:cNvPicPr>
                      <p:nvPr/>
                    </p:nvPicPr>
                    <p:blipFill>
                      <a:blip r:embed="rId7"/>
                      <a:srcRect/>
                      <a:stretch>
                        <a:fillRect/>
                      </a:stretch>
                    </p:blipFill>
                    <p:spPr bwMode="auto">
                      <a:xfrm>
                        <a:off x="1595767" y="4095061"/>
                        <a:ext cx="6305201" cy="11175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5" name="对象 1"/>
          <p:cNvGraphicFramePr>
            <a:graphicFrameLocks noChangeAspect="1"/>
          </p:cNvGraphicFramePr>
          <p:nvPr>
            <p:extLst>
              <p:ext uri="{D42A27DB-BD31-4B8C-83A1-F6EECF244321}">
                <p14:modId xmlns:p14="http://schemas.microsoft.com/office/powerpoint/2010/main" val="320598764"/>
              </p:ext>
            </p:extLst>
          </p:nvPr>
        </p:nvGraphicFramePr>
        <p:xfrm>
          <a:off x="1532739" y="5325831"/>
          <a:ext cx="7213652" cy="552911"/>
        </p:xfrm>
        <a:graphic>
          <a:graphicData uri="http://schemas.openxmlformats.org/presentationml/2006/ole">
            <mc:AlternateContent xmlns:mc="http://schemas.openxmlformats.org/markup-compatibility/2006">
              <mc:Choice xmlns:v="urn:schemas-microsoft-com:vml" Requires="v">
                <p:oleObj spid="_x0000_s58372" name="Equation" r:id="rId8" imgW="3288960" imgH="253800" progId="Equation.DSMT4">
                  <p:embed/>
                </p:oleObj>
              </mc:Choice>
              <mc:Fallback>
                <p:oleObj name="Equation" r:id="rId8" imgW="3288960" imgH="253800" progId="Equation.DSMT4">
                  <p:embed/>
                  <p:pic>
                    <p:nvPicPr>
                      <p:cNvPr id="41995" name="对象 1"/>
                      <p:cNvPicPr>
                        <a:picLocks noChangeAspect="1" noChangeArrowheads="1"/>
                      </p:cNvPicPr>
                      <p:nvPr/>
                    </p:nvPicPr>
                    <p:blipFill>
                      <a:blip r:embed="rId9"/>
                      <a:srcRect/>
                      <a:stretch>
                        <a:fillRect/>
                      </a:stretch>
                    </p:blipFill>
                    <p:spPr bwMode="auto">
                      <a:xfrm>
                        <a:off x="1532739" y="5325831"/>
                        <a:ext cx="7213652" cy="552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70649292"/>
      </p:ext>
    </p:extLst>
  </p:cSld>
  <p:clrMapOvr>
    <a:masterClrMapping/>
  </p:clrMapOvr>
  <p:transition spd="slow">
    <p:split orient="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419100" y="552450"/>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Times New Roman" pitchFamily="18" charset="0"/>
              </a:rPr>
              <a:t>例：</a:t>
            </a:r>
            <a:r>
              <a:rPr kumimoji="1" lang="en-US" altLang="zh-CN" sz="2800">
                <a:solidFill>
                  <a:srgbClr val="0000FF"/>
                </a:solidFill>
                <a:latin typeface="Times New Roman" pitchFamily="18" charset="0"/>
              </a:rPr>
              <a:t>A</a:t>
            </a:r>
            <a:r>
              <a:rPr kumimoji="1" lang="zh-CN" altLang="en-US" sz="2800">
                <a:solidFill>
                  <a:srgbClr val="0000FF"/>
                </a:solidFill>
                <a:latin typeface="Times New Roman" pitchFamily="18" charset="0"/>
              </a:rPr>
              <a:t>和</a:t>
            </a:r>
            <a:r>
              <a:rPr kumimoji="1" lang="en-US" altLang="zh-CN" sz="2800">
                <a:solidFill>
                  <a:srgbClr val="0000FF"/>
                </a:solidFill>
                <a:latin typeface="Times New Roman" pitchFamily="18" charset="0"/>
              </a:rPr>
              <a:t>B</a:t>
            </a:r>
            <a:r>
              <a:rPr kumimoji="1" lang="zh-CN" altLang="en-US" sz="2800">
                <a:solidFill>
                  <a:srgbClr val="0000FF"/>
                </a:solidFill>
                <a:latin typeface="Times New Roman" pitchFamily="18" charset="0"/>
              </a:rPr>
              <a:t>两种理想气体按下列方式混合：</a:t>
            </a:r>
            <a:r>
              <a:rPr kumimoji="1" lang="zh-CN" altLang="en-US" sz="2400">
                <a:latin typeface="Times New Roman" pitchFamily="18" charset="0"/>
              </a:rPr>
              <a:t> </a:t>
            </a:r>
          </a:p>
        </p:txBody>
      </p:sp>
      <p:graphicFrame>
        <p:nvGraphicFramePr>
          <p:cNvPr id="43011" name="Object 3"/>
          <p:cNvGraphicFramePr>
            <a:graphicFrameLocks noChangeAspect="1"/>
          </p:cNvGraphicFramePr>
          <p:nvPr>
            <p:extLst>
              <p:ext uri="{D42A27DB-BD31-4B8C-83A1-F6EECF244321}">
                <p14:modId xmlns:p14="http://schemas.microsoft.com/office/powerpoint/2010/main" val="3059856106"/>
              </p:ext>
            </p:extLst>
          </p:nvPr>
        </p:nvGraphicFramePr>
        <p:xfrm>
          <a:off x="1420813" y="1038225"/>
          <a:ext cx="5502275" cy="514350"/>
        </p:xfrm>
        <a:graphic>
          <a:graphicData uri="http://schemas.openxmlformats.org/presentationml/2006/ole">
            <mc:AlternateContent xmlns:mc="http://schemas.openxmlformats.org/markup-compatibility/2006">
              <mc:Choice xmlns:v="urn:schemas-microsoft-com:vml" Requires="v">
                <p:oleObj spid="_x0000_s59394" name="Equation" r:id="rId3" imgW="2145960" imgH="203040" progId="Equation.DSMT4">
                  <p:embed/>
                </p:oleObj>
              </mc:Choice>
              <mc:Fallback>
                <p:oleObj name="Equation" r:id="rId3" imgW="2145960" imgH="203040" progId="Equation.DSMT4">
                  <p:embed/>
                  <p:pic>
                    <p:nvPicPr>
                      <p:cNvPr id="43011" name="Object 3"/>
                      <p:cNvPicPr>
                        <a:picLocks noChangeAspect="1" noChangeArrowheads="1"/>
                      </p:cNvPicPr>
                      <p:nvPr/>
                    </p:nvPicPr>
                    <p:blipFill>
                      <a:blip r:embed="rId4"/>
                      <a:srcRect/>
                      <a:stretch>
                        <a:fillRect/>
                      </a:stretch>
                    </p:blipFill>
                    <p:spPr bwMode="auto">
                      <a:xfrm>
                        <a:off x="1420813" y="1038225"/>
                        <a:ext cx="55022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2" name="Text Box 5"/>
          <p:cNvSpPr txBox="1">
            <a:spLocks noChangeArrowheads="1"/>
          </p:cNvSpPr>
          <p:nvPr/>
        </p:nvSpPr>
        <p:spPr bwMode="auto">
          <a:xfrm>
            <a:off x="495300" y="1524000"/>
            <a:ext cx="3124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0000FF"/>
                </a:solidFill>
                <a:latin typeface="宋体" pitchFamily="2" charset="-122"/>
              </a:rPr>
              <a:t>试填         ：</a:t>
            </a:r>
            <a:r>
              <a:rPr kumimoji="1" lang="zh-CN" altLang="en-US" sz="2800">
                <a:solidFill>
                  <a:srgbClr val="0000FF"/>
                </a:solidFill>
                <a:latin typeface="Times New Roman" pitchFamily="18" charset="0"/>
              </a:rPr>
              <a:t> </a:t>
            </a:r>
          </a:p>
        </p:txBody>
      </p:sp>
      <p:graphicFrame>
        <p:nvGraphicFramePr>
          <p:cNvPr id="43013" name="Object 6"/>
          <p:cNvGraphicFramePr>
            <a:graphicFrameLocks noChangeAspect="1"/>
          </p:cNvGraphicFramePr>
          <p:nvPr/>
        </p:nvGraphicFramePr>
        <p:xfrm>
          <a:off x="1381125" y="1619250"/>
          <a:ext cx="1504950" cy="381000"/>
        </p:xfrm>
        <a:graphic>
          <a:graphicData uri="http://schemas.openxmlformats.org/presentationml/2006/ole">
            <mc:AlternateContent xmlns:mc="http://schemas.openxmlformats.org/markup-compatibility/2006">
              <mc:Choice xmlns:v="urn:schemas-microsoft-com:vml" Requires="v">
                <p:oleObj spid="_x0000_s59395" r:id="rId5" imgW="558800" imgH="139700" progId="Equation.3">
                  <p:embed/>
                </p:oleObj>
              </mc:Choice>
              <mc:Fallback>
                <p:oleObj r:id="rId5" imgW="558800" imgH="139700" progId="Equation.3">
                  <p:embed/>
                  <p:pic>
                    <p:nvPicPr>
                      <p:cNvPr id="43013"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1125" y="1619250"/>
                        <a:ext cx="15049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4" name="Object 8"/>
          <p:cNvGraphicFramePr>
            <a:graphicFrameLocks noChangeAspect="1"/>
          </p:cNvGraphicFramePr>
          <p:nvPr>
            <p:extLst>
              <p:ext uri="{D42A27DB-BD31-4B8C-83A1-F6EECF244321}">
                <p14:modId xmlns:p14="http://schemas.microsoft.com/office/powerpoint/2010/main" val="1776329707"/>
              </p:ext>
            </p:extLst>
          </p:nvPr>
        </p:nvGraphicFramePr>
        <p:xfrm>
          <a:off x="3216275" y="1576388"/>
          <a:ext cx="1379538" cy="542925"/>
        </p:xfrm>
        <a:graphic>
          <a:graphicData uri="http://schemas.openxmlformats.org/presentationml/2006/ole">
            <mc:AlternateContent xmlns:mc="http://schemas.openxmlformats.org/markup-compatibility/2006">
              <mc:Choice xmlns:v="urn:schemas-microsoft-com:vml" Requires="v">
                <p:oleObj spid="_x0000_s59396" name="Equation" r:id="rId7" imgW="507960" imgH="203040" progId="Equation.DSMT4">
                  <p:embed/>
                </p:oleObj>
              </mc:Choice>
              <mc:Fallback>
                <p:oleObj name="Equation" r:id="rId7" imgW="507960" imgH="203040" progId="Equation.DSMT4">
                  <p:embed/>
                  <p:pic>
                    <p:nvPicPr>
                      <p:cNvPr id="43014" name="Object 8"/>
                      <p:cNvPicPr>
                        <a:picLocks noChangeAspect="1" noChangeArrowheads="1"/>
                      </p:cNvPicPr>
                      <p:nvPr/>
                    </p:nvPicPr>
                    <p:blipFill>
                      <a:blip r:embed="rId8"/>
                      <a:srcRect/>
                      <a:stretch>
                        <a:fillRect/>
                      </a:stretch>
                    </p:blipFill>
                    <p:spPr bwMode="auto">
                      <a:xfrm>
                        <a:off x="3216275" y="1576388"/>
                        <a:ext cx="1379538"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5" name="Object 10"/>
          <p:cNvGraphicFramePr>
            <a:graphicFrameLocks noChangeAspect="1"/>
          </p:cNvGraphicFramePr>
          <p:nvPr>
            <p:extLst>
              <p:ext uri="{D42A27DB-BD31-4B8C-83A1-F6EECF244321}">
                <p14:modId xmlns:p14="http://schemas.microsoft.com/office/powerpoint/2010/main" val="2579526606"/>
              </p:ext>
            </p:extLst>
          </p:nvPr>
        </p:nvGraphicFramePr>
        <p:xfrm>
          <a:off x="4949825" y="1543050"/>
          <a:ext cx="1339850" cy="533400"/>
        </p:xfrm>
        <a:graphic>
          <a:graphicData uri="http://schemas.openxmlformats.org/presentationml/2006/ole">
            <mc:AlternateContent xmlns:mc="http://schemas.openxmlformats.org/markup-compatibility/2006">
              <mc:Choice xmlns:v="urn:schemas-microsoft-com:vml" Requires="v">
                <p:oleObj spid="_x0000_s59397" name="Equation" r:id="rId9" imgW="507960" imgH="203040" progId="Equation.DSMT4">
                  <p:embed/>
                </p:oleObj>
              </mc:Choice>
              <mc:Fallback>
                <p:oleObj name="Equation" r:id="rId9" imgW="507960" imgH="203040" progId="Equation.DSMT4">
                  <p:embed/>
                  <p:pic>
                    <p:nvPicPr>
                      <p:cNvPr id="43015" name="Object 10"/>
                      <p:cNvPicPr>
                        <a:picLocks noChangeAspect="1" noChangeArrowheads="1"/>
                      </p:cNvPicPr>
                      <p:nvPr/>
                    </p:nvPicPr>
                    <p:blipFill>
                      <a:blip r:embed="rId10"/>
                      <a:srcRect/>
                      <a:stretch>
                        <a:fillRect/>
                      </a:stretch>
                    </p:blipFill>
                    <p:spPr bwMode="auto">
                      <a:xfrm>
                        <a:off x="4949825" y="1543050"/>
                        <a:ext cx="13398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6" name="Object 12"/>
          <p:cNvGraphicFramePr>
            <a:graphicFrameLocks noChangeAspect="1"/>
          </p:cNvGraphicFramePr>
          <p:nvPr>
            <p:extLst>
              <p:ext uri="{D42A27DB-BD31-4B8C-83A1-F6EECF244321}">
                <p14:modId xmlns:p14="http://schemas.microsoft.com/office/powerpoint/2010/main" val="4083171011"/>
              </p:ext>
            </p:extLst>
          </p:nvPr>
        </p:nvGraphicFramePr>
        <p:xfrm>
          <a:off x="6750050" y="1562100"/>
          <a:ext cx="1243013" cy="533400"/>
        </p:xfrm>
        <a:graphic>
          <a:graphicData uri="http://schemas.openxmlformats.org/presentationml/2006/ole">
            <mc:AlternateContent xmlns:mc="http://schemas.openxmlformats.org/markup-compatibility/2006">
              <mc:Choice xmlns:v="urn:schemas-microsoft-com:vml" Requires="v">
                <p:oleObj spid="_x0000_s59398" name="Equation" r:id="rId11" imgW="469800" imgH="203040" progId="Equation.DSMT4">
                  <p:embed/>
                </p:oleObj>
              </mc:Choice>
              <mc:Fallback>
                <p:oleObj name="Equation" r:id="rId11" imgW="469800" imgH="203040" progId="Equation.DSMT4">
                  <p:embed/>
                  <p:pic>
                    <p:nvPicPr>
                      <p:cNvPr id="43016" name="Object 12"/>
                      <p:cNvPicPr>
                        <a:picLocks noChangeAspect="1" noChangeArrowheads="1"/>
                      </p:cNvPicPr>
                      <p:nvPr/>
                    </p:nvPicPr>
                    <p:blipFill>
                      <a:blip r:embed="rId12"/>
                      <a:srcRect/>
                      <a:stretch>
                        <a:fillRect/>
                      </a:stretch>
                    </p:blipFill>
                    <p:spPr bwMode="auto">
                      <a:xfrm>
                        <a:off x="6750050" y="1562100"/>
                        <a:ext cx="12430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7" name="Object 14"/>
          <p:cNvGraphicFramePr>
            <a:graphicFrameLocks noChangeAspect="1"/>
          </p:cNvGraphicFramePr>
          <p:nvPr>
            <p:extLst>
              <p:ext uri="{D42A27DB-BD31-4B8C-83A1-F6EECF244321}">
                <p14:modId xmlns:p14="http://schemas.microsoft.com/office/powerpoint/2010/main" val="2548640777"/>
              </p:ext>
            </p:extLst>
          </p:nvPr>
        </p:nvGraphicFramePr>
        <p:xfrm>
          <a:off x="3957638" y="2124075"/>
          <a:ext cx="1190625" cy="514350"/>
        </p:xfrm>
        <a:graphic>
          <a:graphicData uri="http://schemas.openxmlformats.org/presentationml/2006/ole">
            <mc:AlternateContent xmlns:mc="http://schemas.openxmlformats.org/markup-compatibility/2006">
              <mc:Choice xmlns:v="urn:schemas-microsoft-com:vml" Requires="v">
                <p:oleObj spid="_x0000_s59399" name="Equation" r:id="rId13" imgW="469800" imgH="203040" progId="Equation.DSMT4">
                  <p:embed/>
                </p:oleObj>
              </mc:Choice>
              <mc:Fallback>
                <p:oleObj name="Equation" r:id="rId13" imgW="469800" imgH="203040" progId="Equation.DSMT4">
                  <p:embed/>
                  <p:pic>
                    <p:nvPicPr>
                      <p:cNvPr id="43017" name="Object 14"/>
                      <p:cNvPicPr>
                        <a:picLocks noChangeAspect="1" noChangeArrowheads="1"/>
                      </p:cNvPicPr>
                      <p:nvPr/>
                    </p:nvPicPr>
                    <p:blipFill>
                      <a:blip r:embed="rId14"/>
                      <a:srcRect/>
                      <a:stretch>
                        <a:fillRect/>
                      </a:stretch>
                    </p:blipFill>
                    <p:spPr bwMode="auto">
                      <a:xfrm>
                        <a:off x="3957638" y="2124075"/>
                        <a:ext cx="11906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8" name="Object 16"/>
          <p:cNvGraphicFramePr>
            <a:graphicFrameLocks noChangeAspect="1"/>
          </p:cNvGraphicFramePr>
          <p:nvPr>
            <p:extLst>
              <p:ext uri="{D42A27DB-BD31-4B8C-83A1-F6EECF244321}">
                <p14:modId xmlns:p14="http://schemas.microsoft.com/office/powerpoint/2010/main" val="3159433689"/>
              </p:ext>
            </p:extLst>
          </p:nvPr>
        </p:nvGraphicFramePr>
        <p:xfrm>
          <a:off x="5819775" y="2119313"/>
          <a:ext cx="1200150" cy="523875"/>
        </p:xfrm>
        <a:graphic>
          <a:graphicData uri="http://schemas.openxmlformats.org/presentationml/2006/ole">
            <mc:AlternateContent xmlns:mc="http://schemas.openxmlformats.org/markup-compatibility/2006">
              <mc:Choice xmlns:v="urn:schemas-microsoft-com:vml" Requires="v">
                <p:oleObj spid="_x0000_s59400" name="Equation" r:id="rId15" imgW="457200" imgH="203040" progId="Equation.DSMT4">
                  <p:embed/>
                </p:oleObj>
              </mc:Choice>
              <mc:Fallback>
                <p:oleObj name="Equation" r:id="rId15" imgW="457200" imgH="203040" progId="Equation.DSMT4">
                  <p:embed/>
                  <p:pic>
                    <p:nvPicPr>
                      <p:cNvPr id="43018" name="Object 16"/>
                      <p:cNvPicPr>
                        <a:picLocks noChangeAspect="1" noChangeArrowheads="1"/>
                      </p:cNvPicPr>
                      <p:nvPr/>
                    </p:nvPicPr>
                    <p:blipFill>
                      <a:blip r:embed="rId16"/>
                      <a:srcRect/>
                      <a:stretch>
                        <a:fillRect/>
                      </a:stretch>
                    </p:blipFill>
                    <p:spPr bwMode="auto">
                      <a:xfrm>
                        <a:off x="5819775" y="2119313"/>
                        <a:ext cx="1200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898" name="Text Box 18"/>
          <p:cNvSpPr txBox="1">
            <a:spLocks noChangeArrowheads="1"/>
          </p:cNvSpPr>
          <p:nvPr/>
        </p:nvSpPr>
        <p:spPr bwMode="auto">
          <a:xfrm>
            <a:off x="795338" y="3917950"/>
            <a:ext cx="99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zh-CN" altLang="en-US" sz="2800">
                <a:solidFill>
                  <a:srgbClr val="FF0000"/>
                </a:solidFill>
                <a:latin typeface="宋体" pitchFamily="2" charset="-122"/>
              </a:rPr>
              <a:t>解：</a:t>
            </a:r>
            <a:r>
              <a:rPr kumimoji="1" lang="zh-CN" altLang="en-US" sz="2400">
                <a:latin typeface="Times New Roman" pitchFamily="18" charset="0"/>
              </a:rPr>
              <a:t> </a:t>
            </a:r>
          </a:p>
        </p:txBody>
      </p:sp>
      <p:graphicFrame>
        <p:nvGraphicFramePr>
          <p:cNvPr id="122905" name="Object 25"/>
          <p:cNvGraphicFramePr>
            <a:graphicFrameLocks noChangeAspect="1"/>
          </p:cNvGraphicFramePr>
          <p:nvPr>
            <p:extLst>
              <p:ext uri="{D42A27DB-BD31-4B8C-83A1-F6EECF244321}">
                <p14:modId xmlns:p14="http://schemas.microsoft.com/office/powerpoint/2010/main" val="545175962"/>
              </p:ext>
            </p:extLst>
          </p:nvPr>
        </p:nvGraphicFramePr>
        <p:xfrm>
          <a:off x="2647950" y="3981450"/>
          <a:ext cx="1390650" cy="485775"/>
        </p:xfrm>
        <a:graphic>
          <a:graphicData uri="http://schemas.openxmlformats.org/presentationml/2006/ole">
            <mc:AlternateContent xmlns:mc="http://schemas.openxmlformats.org/markup-compatibility/2006">
              <mc:Choice xmlns:v="urn:schemas-microsoft-com:vml" Requires="v">
                <p:oleObj spid="_x0000_s59401" name="Equation" r:id="rId17" imgW="495000" imgH="177480" progId="Equation.DSMT4">
                  <p:embed/>
                </p:oleObj>
              </mc:Choice>
              <mc:Fallback>
                <p:oleObj name="Equation" r:id="rId17" imgW="495000" imgH="177480" progId="Equation.DSMT4">
                  <p:embed/>
                  <p:pic>
                    <p:nvPicPr>
                      <p:cNvPr id="122905" name="Object 25"/>
                      <p:cNvPicPr>
                        <a:picLocks noChangeAspect="1" noChangeArrowheads="1"/>
                      </p:cNvPicPr>
                      <p:nvPr/>
                    </p:nvPicPr>
                    <p:blipFill>
                      <a:blip r:embed="rId18"/>
                      <a:srcRect/>
                      <a:stretch>
                        <a:fillRect/>
                      </a:stretch>
                    </p:blipFill>
                    <p:spPr bwMode="auto">
                      <a:xfrm>
                        <a:off x="2647950" y="3981450"/>
                        <a:ext cx="13906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04" name="Object 24"/>
          <p:cNvGraphicFramePr>
            <a:graphicFrameLocks noChangeAspect="1"/>
          </p:cNvGraphicFramePr>
          <p:nvPr>
            <p:extLst>
              <p:ext uri="{D42A27DB-BD31-4B8C-83A1-F6EECF244321}">
                <p14:modId xmlns:p14="http://schemas.microsoft.com/office/powerpoint/2010/main" val="2269853009"/>
              </p:ext>
            </p:extLst>
          </p:nvPr>
        </p:nvGraphicFramePr>
        <p:xfrm>
          <a:off x="4703763" y="4038600"/>
          <a:ext cx="1393825" cy="485775"/>
        </p:xfrm>
        <a:graphic>
          <a:graphicData uri="http://schemas.openxmlformats.org/presentationml/2006/ole">
            <mc:AlternateContent xmlns:mc="http://schemas.openxmlformats.org/markup-compatibility/2006">
              <mc:Choice xmlns:v="urn:schemas-microsoft-com:vml" Requires="v">
                <p:oleObj spid="_x0000_s59402" name="Equation" r:id="rId19" imgW="495000" imgH="177480" progId="Equation.DSMT4">
                  <p:embed/>
                </p:oleObj>
              </mc:Choice>
              <mc:Fallback>
                <p:oleObj name="Equation" r:id="rId19" imgW="495000" imgH="177480" progId="Equation.DSMT4">
                  <p:embed/>
                  <p:pic>
                    <p:nvPicPr>
                      <p:cNvPr id="122904" name="Object 24"/>
                      <p:cNvPicPr>
                        <a:picLocks noChangeAspect="1" noChangeArrowheads="1"/>
                      </p:cNvPicPr>
                      <p:nvPr/>
                    </p:nvPicPr>
                    <p:blipFill>
                      <a:blip r:embed="rId20"/>
                      <a:srcRect/>
                      <a:stretch>
                        <a:fillRect/>
                      </a:stretch>
                    </p:blipFill>
                    <p:spPr bwMode="auto">
                      <a:xfrm>
                        <a:off x="4703763" y="4038600"/>
                        <a:ext cx="13938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03" name="Object 23"/>
          <p:cNvGraphicFramePr>
            <a:graphicFrameLocks noChangeAspect="1"/>
          </p:cNvGraphicFramePr>
          <p:nvPr>
            <p:extLst>
              <p:ext uri="{D42A27DB-BD31-4B8C-83A1-F6EECF244321}">
                <p14:modId xmlns:p14="http://schemas.microsoft.com/office/powerpoint/2010/main" val="1378333509"/>
              </p:ext>
            </p:extLst>
          </p:nvPr>
        </p:nvGraphicFramePr>
        <p:xfrm>
          <a:off x="2735263" y="4606925"/>
          <a:ext cx="1239837" cy="477838"/>
        </p:xfrm>
        <a:graphic>
          <a:graphicData uri="http://schemas.openxmlformats.org/presentationml/2006/ole">
            <mc:AlternateContent xmlns:mc="http://schemas.openxmlformats.org/markup-compatibility/2006">
              <mc:Choice xmlns:v="urn:schemas-microsoft-com:vml" Requires="v">
                <p:oleObj spid="_x0000_s59403" name="Equation" r:id="rId21" imgW="457200" imgH="177480" progId="Equation.DSMT4">
                  <p:embed/>
                </p:oleObj>
              </mc:Choice>
              <mc:Fallback>
                <p:oleObj name="Equation" r:id="rId21" imgW="457200" imgH="177480" progId="Equation.DSMT4">
                  <p:embed/>
                  <p:pic>
                    <p:nvPicPr>
                      <p:cNvPr id="122903" name="Object 23"/>
                      <p:cNvPicPr>
                        <a:picLocks noChangeAspect="1" noChangeArrowheads="1"/>
                      </p:cNvPicPr>
                      <p:nvPr/>
                    </p:nvPicPr>
                    <p:blipFill>
                      <a:blip r:embed="rId22"/>
                      <a:srcRect/>
                      <a:stretch>
                        <a:fillRect/>
                      </a:stretch>
                    </p:blipFill>
                    <p:spPr bwMode="auto">
                      <a:xfrm>
                        <a:off x="2735263" y="4606925"/>
                        <a:ext cx="1239837"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02" name="Object 22"/>
          <p:cNvGraphicFramePr>
            <a:graphicFrameLocks noChangeAspect="1"/>
          </p:cNvGraphicFramePr>
          <p:nvPr>
            <p:extLst>
              <p:ext uri="{D42A27DB-BD31-4B8C-83A1-F6EECF244321}">
                <p14:modId xmlns:p14="http://schemas.microsoft.com/office/powerpoint/2010/main" val="1994155990"/>
              </p:ext>
            </p:extLst>
          </p:nvPr>
        </p:nvGraphicFramePr>
        <p:xfrm>
          <a:off x="2644775" y="5165725"/>
          <a:ext cx="3490913" cy="485775"/>
        </p:xfrm>
        <a:graphic>
          <a:graphicData uri="http://schemas.openxmlformats.org/presentationml/2006/ole">
            <mc:AlternateContent xmlns:mc="http://schemas.openxmlformats.org/markup-compatibility/2006">
              <mc:Choice xmlns:v="urn:schemas-microsoft-com:vml" Requires="v">
                <p:oleObj spid="_x0000_s59404" name="Equation" r:id="rId23" imgW="1244520" imgH="177480" progId="Equation.DSMT4">
                  <p:embed/>
                </p:oleObj>
              </mc:Choice>
              <mc:Fallback>
                <p:oleObj name="Equation" r:id="rId23" imgW="1244520" imgH="177480" progId="Equation.DSMT4">
                  <p:embed/>
                  <p:pic>
                    <p:nvPicPr>
                      <p:cNvPr id="122902" name="Object 22"/>
                      <p:cNvPicPr>
                        <a:picLocks noChangeAspect="1" noChangeArrowheads="1"/>
                      </p:cNvPicPr>
                      <p:nvPr/>
                    </p:nvPicPr>
                    <p:blipFill>
                      <a:blip r:embed="rId24"/>
                      <a:srcRect/>
                      <a:stretch>
                        <a:fillRect/>
                      </a:stretch>
                    </p:blipFill>
                    <p:spPr bwMode="auto">
                      <a:xfrm>
                        <a:off x="2644775" y="5165725"/>
                        <a:ext cx="349091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01" name="Object 21"/>
          <p:cNvGraphicFramePr>
            <a:graphicFrameLocks noChangeAspect="1"/>
          </p:cNvGraphicFramePr>
          <p:nvPr>
            <p:extLst>
              <p:ext uri="{D42A27DB-BD31-4B8C-83A1-F6EECF244321}">
                <p14:modId xmlns:p14="http://schemas.microsoft.com/office/powerpoint/2010/main" val="4052358821"/>
              </p:ext>
            </p:extLst>
          </p:nvPr>
        </p:nvGraphicFramePr>
        <p:xfrm>
          <a:off x="2587625" y="5718175"/>
          <a:ext cx="3568700" cy="485775"/>
        </p:xfrm>
        <a:graphic>
          <a:graphicData uri="http://schemas.openxmlformats.org/presentationml/2006/ole">
            <mc:AlternateContent xmlns:mc="http://schemas.openxmlformats.org/markup-compatibility/2006">
              <mc:Choice xmlns:v="urn:schemas-microsoft-com:vml" Requires="v">
                <p:oleObj spid="_x0000_s59405" name="Equation" r:id="rId25" imgW="1269720" imgH="177480" progId="Equation.DSMT4">
                  <p:embed/>
                </p:oleObj>
              </mc:Choice>
              <mc:Fallback>
                <p:oleObj name="Equation" r:id="rId25" imgW="1269720" imgH="177480" progId="Equation.DSMT4">
                  <p:embed/>
                  <p:pic>
                    <p:nvPicPr>
                      <p:cNvPr id="122901" name="Object 21"/>
                      <p:cNvPicPr>
                        <a:picLocks noChangeAspect="1" noChangeArrowheads="1"/>
                      </p:cNvPicPr>
                      <p:nvPr/>
                    </p:nvPicPr>
                    <p:blipFill>
                      <a:blip r:embed="rId26"/>
                      <a:srcRect/>
                      <a:stretch>
                        <a:fillRect/>
                      </a:stretch>
                    </p:blipFill>
                    <p:spPr bwMode="auto">
                      <a:xfrm>
                        <a:off x="2587625" y="5718175"/>
                        <a:ext cx="35687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3025" name="组合 3"/>
          <p:cNvGrpSpPr>
            <a:grpSpLocks/>
          </p:cNvGrpSpPr>
          <p:nvPr/>
        </p:nvGrpSpPr>
        <p:grpSpPr bwMode="auto">
          <a:xfrm>
            <a:off x="2857500" y="2638425"/>
            <a:ext cx="3810000" cy="1162050"/>
            <a:chOff x="2857500" y="2638425"/>
            <a:chExt cx="3810000" cy="1162050"/>
          </a:xfrm>
        </p:grpSpPr>
        <p:graphicFrame>
          <p:nvGraphicFramePr>
            <p:cNvPr id="43026" name="Object 28"/>
            <p:cNvGraphicFramePr>
              <a:graphicFrameLocks noChangeAspect="1"/>
            </p:cNvGraphicFramePr>
            <p:nvPr/>
          </p:nvGraphicFramePr>
          <p:xfrm>
            <a:off x="2857500" y="2638425"/>
            <a:ext cx="3810000" cy="1162050"/>
          </p:xfrm>
          <a:graphic>
            <a:graphicData uri="http://schemas.openxmlformats.org/presentationml/2006/ole">
              <mc:AlternateContent xmlns:mc="http://schemas.openxmlformats.org/markup-compatibility/2006">
                <mc:Choice xmlns:v="urn:schemas-microsoft-com:vml" Requires="v">
                  <p:oleObj spid="_x0000_s59406" name="BMP 图像" r:id="rId27" imgW="3809880" imgH="1162080" progId="Paint.Picture">
                    <p:embed/>
                  </p:oleObj>
                </mc:Choice>
                <mc:Fallback>
                  <p:oleObj name="BMP 图像" r:id="rId27" imgW="3809880" imgH="1162080" progId="Paint.Picture">
                    <p:embed/>
                    <p:pic>
                      <p:nvPicPr>
                        <p:cNvPr id="43026" name="Object 28"/>
                        <p:cNvPicPr>
                          <a:picLocks noChangeAspect="1" noChangeArrowheads="1"/>
                        </p:cNvPicPr>
                        <p:nvPr/>
                      </p:nvPicPr>
                      <p:blipFill>
                        <a:blip r:embed="rId28"/>
                        <a:srcRect/>
                        <a:stretch>
                          <a:fillRect/>
                        </a:stretch>
                      </p:blipFill>
                      <p:spPr bwMode="auto">
                        <a:xfrm>
                          <a:off x="2857500" y="2638425"/>
                          <a:ext cx="3810000" cy="11620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43027" name="直接连接符 2"/>
            <p:cNvCxnSpPr>
              <a:cxnSpLocks noChangeShapeType="1"/>
            </p:cNvCxnSpPr>
            <p:nvPr/>
          </p:nvCxnSpPr>
          <p:spPr bwMode="auto">
            <a:xfrm>
              <a:off x="2886075" y="3152777"/>
              <a:ext cx="1243013" cy="0"/>
            </a:xfrm>
            <a:prstGeom prst="line">
              <a:avLst/>
            </a:prstGeom>
            <a:noFill/>
            <a:ln w="28575" algn="ctr">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9000175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98"/>
                                        </p:tgtEl>
                                        <p:attrNameLst>
                                          <p:attrName>style.visibility</p:attrName>
                                        </p:attrNameLst>
                                      </p:cBhvr>
                                      <p:to>
                                        <p:strVal val="visible"/>
                                      </p:to>
                                    </p:set>
                                    <p:animEffect transition="in" filter="wipe(left)">
                                      <p:cBhvr>
                                        <p:cTn id="7" dur="500"/>
                                        <p:tgtEl>
                                          <p:spTgt spid="1228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2905"/>
                                        </p:tgtEl>
                                        <p:attrNameLst>
                                          <p:attrName>style.visibility</p:attrName>
                                        </p:attrNameLst>
                                      </p:cBhvr>
                                      <p:to>
                                        <p:strVal val="visible"/>
                                      </p:to>
                                    </p:set>
                                    <p:animEffect transition="in" filter="wipe(left)">
                                      <p:cBhvr>
                                        <p:cTn id="12" dur="500"/>
                                        <p:tgtEl>
                                          <p:spTgt spid="1229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2904"/>
                                        </p:tgtEl>
                                        <p:attrNameLst>
                                          <p:attrName>style.visibility</p:attrName>
                                        </p:attrNameLst>
                                      </p:cBhvr>
                                      <p:to>
                                        <p:strVal val="visible"/>
                                      </p:to>
                                    </p:set>
                                    <p:animEffect transition="in" filter="wipe(left)">
                                      <p:cBhvr>
                                        <p:cTn id="17" dur="500"/>
                                        <p:tgtEl>
                                          <p:spTgt spid="1229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2903"/>
                                        </p:tgtEl>
                                        <p:attrNameLst>
                                          <p:attrName>style.visibility</p:attrName>
                                        </p:attrNameLst>
                                      </p:cBhvr>
                                      <p:to>
                                        <p:strVal val="visible"/>
                                      </p:to>
                                    </p:set>
                                    <p:animEffect transition="in" filter="wipe(left)">
                                      <p:cBhvr>
                                        <p:cTn id="22" dur="500"/>
                                        <p:tgtEl>
                                          <p:spTgt spid="1229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22902"/>
                                        </p:tgtEl>
                                        <p:attrNameLst>
                                          <p:attrName>style.visibility</p:attrName>
                                        </p:attrNameLst>
                                      </p:cBhvr>
                                      <p:to>
                                        <p:strVal val="visible"/>
                                      </p:to>
                                    </p:set>
                                    <p:animEffect transition="in" filter="wipe(left)">
                                      <p:cBhvr>
                                        <p:cTn id="27" dur="500"/>
                                        <p:tgtEl>
                                          <p:spTgt spid="1229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22901"/>
                                        </p:tgtEl>
                                        <p:attrNameLst>
                                          <p:attrName>style.visibility</p:attrName>
                                        </p:attrNameLst>
                                      </p:cBhvr>
                                      <p:to>
                                        <p:strVal val="visible"/>
                                      </p:to>
                                    </p:set>
                                    <p:animEffect transition="in" filter="wipe(left)">
                                      <p:cBhvr>
                                        <p:cTn id="32" dur="500"/>
                                        <p:tgtEl>
                                          <p:spTgt spid="122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8"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7"/>
          <p:cNvSpPr txBox="1">
            <a:spLocks noChangeArrowheads="1"/>
          </p:cNvSpPr>
          <p:nvPr/>
        </p:nvSpPr>
        <p:spPr bwMode="auto">
          <a:xfrm>
            <a:off x="552450" y="3276600"/>
            <a:ext cx="2152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宋体" pitchFamily="2" charset="-122"/>
              </a:rPr>
              <a:t>解：（</a:t>
            </a:r>
            <a:r>
              <a:rPr kumimoji="1" lang="en-US" altLang="zh-CN" sz="2800">
                <a:solidFill>
                  <a:srgbClr val="FF0000"/>
                </a:solidFill>
                <a:latin typeface="宋体" pitchFamily="2" charset="-122"/>
              </a:rPr>
              <a:t>1</a:t>
            </a:r>
            <a:r>
              <a:rPr kumimoji="1" lang="zh-CN" altLang="en-US" sz="2800">
                <a:solidFill>
                  <a:srgbClr val="FF0000"/>
                </a:solidFill>
                <a:latin typeface="宋体" pitchFamily="2" charset="-122"/>
              </a:rPr>
              <a:t>）</a:t>
            </a:r>
            <a:r>
              <a:rPr kumimoji="1" lang="zh-CN" altLang="en-US" sz="2800">
                <a:solidFill>
                  <a:srgbClr val="FF0000"/>
                </a:solidFill>
                <a:latin typeface="Times New Roman" pitchFamily="18" charset="0"/>
              </a:rPr>
              <a:t> </a:t>
            </a:r>
          </a:p>
        </p:txBody>
      </p:sp>
      <p:graphicFrame>
        <p:nvGraphicFramePr>
          <p:cNvPr id="44035" name="Object 8"/>
          <p:cNvGraphicFramePr>
            <a:graphicFrameLocks noChangeAspect="1"/>
          </p:cNvGraphicFramePr>
          <p:nvPr>
            <p:extLst>
              <p:ext uri="{D42A27DB-BD31-4B8C-83A1-F6EECF244321}">
                <p14:modId xmlns:p14="http://schemas.microsoft.com/office/powerpoint/2010/main" val="3105784608"/>
              </p:ext>
            </p:extLst>
          </p:nvPr>
        </p:nvGraphicFramePr>
        <p:xfrm>
          <a:off x="1028700" y="4883150"/>
          <a:ext cx="7202488" cy="1055688"/>
        </p:xfrm>
        <a:graphic>
          <a:graphicData uri="http://schemas.openxmlformats.org/presentationml/2006/ole">
            <mc:AlternateContent xmlns:mc="http://schemas.openxmlformats.org/markup-compatibility/2006">
              <mc:Choice xmlns:v="urn:schemas-microsoft-com:vml" Requires="v">
                <p:oleObj spid="_x0000_s60418" name="Equation" r:id="rId3" imgW="3174840" imgH="482400" progId="Equation.DSMT4">
                  <p:embed/>
                </p:oleObj>
              </mc:Choice>
              <mc:Fallback>
                <p:oleObj name="Equation" r:id="rId3" imgW="3174840" imgH="482400" progId="Equation.DSMT4">
                  <p:embed/>
                  <p:pic>
                    <p:nvPicPr>
                      <p:cNvPr id="44035" name="Object 8"/>
                      <p:cNvPicPr>
                        <a:picLocks noChangeAspect="1" noChangeArrowheads="1"/>
                      </p:cNvPicPr>
                      <p:nvPr/>
                    </p:nvPicPr>
                    <p:blipFill>
                      <a:blip r:embed="rId4"/>
                      <a:srcRect/>
                      <a:stretch>
                        <a:fillRect/>
                      </a:stretch>
                    </p:blipFill>
                    <p:spPr bwMode="auto">
                      <a:xfrm>
                        <a:off x="1028700" y="4883150"/>
                        <a:ext cx="7202488"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6" name="Object 9"/>
          <p:cNvGraphicFramePr>
            <a:graphicFrameLocks noChangeAspect="1"/>
          </p:cNvGraphicFramePr>
          <p:nvPr/>
        </p:nvGraphicFramePr>
        <p:xfrm>
          <a:off x="2576513" y="3619500"/>
          <a:ext cx="3952875" cy="1028700"/>
        </p:xfrm>
        <a:graphic>
          <a:graphicData uri="http://schemas.openxmlformats.org/presentationml/2006/ole">
            <mc:AlternateContent xmlns:mc="http://schemas.openxmlformats.org/markup-compatibility/2006">
              <mc:Choice xmlns:v="urn:schemas-microsoft-com:vml" Requires="v">
                <p:oleObj spid="_x0000_s60419" name="BMP 图像" r:id="rId5" imgW="0" imgH="0" progId="Paint.Picture">
                  <p:embed/>
                </p:oleObj>
              </mc:Choice>
              <mc:Fallback>
                <p:oleObj name="BMP 图像" r:id="rId5" imgW="0" imgH="0" progId="Paint.Picture">
                  <p:embed/>
                  <p:pic>
                    <p:nvPicPr>
                      <p:cNvPr id="44036"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6513" y="3619500"/>
                        <a:ext cx="3952875" cy="1028700"/>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4037" name="组合 17"/>
          <p:cNvGrpSpPr>
            <a:grpSpLocks/>
          </p:cNvGrpSpPr>
          <p:nvPr/>
        </p:nvGrpSpPr>
        <p:grpSpPr bwMode="auto">
          <a:xfrm>
            <a:off x="395288" y="514350"/>
            <a:ext cx="8599487" cy="2892425"/>
            <a:chOff x="395657" y="514350"/>
            <a:chExt cx="8598876" cy="2893100"/>
          </a:xfrm>
        </p:grpSpPr>
        <p:sp>
          <p:nvSpPr>
            <p:cNvPr id="44038" name="Text Box 2"/>
            <p:cNvSpPr txBox="1">
              <a:spLocks noChangeArrowheads="1"/>
            </p:cNvSpPr>
            <p:nvPr/>
          </p:nvSpPr>
          <p:spPr bwMode="auto">
            <a:xfrm>
              <a:off x="395657" y="514350"/>
              <a:ext cx="8297156"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50000"/>
                </a:spcBef>
                <a:buClrTx/>
                <a:buSzTx/>
                <a:buFontTx/>
                <a:buNone/>
              </a:pPr>
              <a:r>
                <a:rPr kumimoji="1" lang="zh-CN" altLang="en-US" sz="2800" dirty="0">
                  <a:solidFill>
                    <a:srgbClr val="FF0000"/>
                  </a:solidFill>
                  <a:latin typeface="宋体" pitchFamily="2" charset="-122"/>
                </a:rPr>
                <a:t>例：</a:t>
              </a:r>
              <a:r>
                <a:rPr kumimoji="1" lang="zh-CN" altLang="en-US" sz="2800" dirty="0">
                  <a:solidFill>
                    <a:srgbClr val="0000FF"/>
                  </a:solidFill>
                  <a:latin typeface="宋体" pitchFamily="2" charset="-122"/>
                </a:rPr>
                <a:t>计算下列各恒温过程的</a:t>
              </a:r>
              <a:r>
                <a:rPr kumimoji="1" lang="en-US" altLang="zh-CN" sz="2800" b="0" dirty="0">
                  <a:solidFill>
                    <a:srgbClr val="000000"/>
                  </a:solidFill>
                  <a:latin typeface="Symbol" pitchFamily="18" charset="2"/>
                </a:rPr>
                <a:t>D</a:t>
              </a:r>
              <a:r>
                <a:rPr kumimoji="1" lang="en-US" altLang="zh-CN" sz="2800" b="0" i="1" dirty="0">
                  <a:solidFill>
                    <a:srgbClr val="000000"/>
                  </a:solidFill>
                  <a:latin typeface="Times New Roman" pitchFamily="18" charset="0"/>
                </a:rPr>
                <a:t>S</a:t>
              </a:r>
              <a:r>
                <a:rPr kumimoji="1" lang="zh-CN" altLang="en-US" sz="2800" dirty="0">
                  <a:solidFill>
                    <a:srgbClr val="0000FF"/>
                  </a:solidFill>
                  <a:latin typeface="宋体" pitchFamily="2" charset="-122"/>
                </a:rPr>
                <a:t>（气体为理想气体）</a:t>
              </a:r>
              <a:endParaRPr kumimoji="1" lang="en-US" altLang="zh-CN" sz="2800" dirty="0">
                <a:solidFill>
                  <a:srgbClr val="0000FF"/>
                </a:solidFill>
                <a:latin typeface="宋体" pitchFamily="2" charset="-122"/>
              </a:endParaRPr>
            </a:p>
            <a:p>
              <a:pPr algn="just" eaLnBrk="1" hangingPunct="1">
                <a:spcBef>
                  <a:spcPct val="0"/>
                </a:spcBef>
                <a:buClrTx/>
                <a:buSzTx/>
                <a:buFontTx/>
                <a:buNone/>
              </a:pPr>
              <a:r>
                <a:rPr kumimoji="1" lang="zh-CN" altLang="en-US" sz="2800" dirty="0">
                  <a:solidFill>
                    <a:srgbClr val="0000FF"/>
                  </a:solidFill>
                  <a:latin typeface="宋体" pitchFamily="2" charset="-122"/>
                </a:rPr>
                <a:t>（</a:t>
              </a:r>
              <a:r>
                <a:rPr kumimoji="1" lang="en-US" altLang="zh-CN" sz="2800" dirty="0">
                  <a:solidFill>
                    <a:srgbClr val="0000FF"/>
                  </a:solidFill>
                  <a:latin typeface="宋体" pitchFamily="2" charset="-122"/>
                </a:rPr>
                <a:t>1</a:t>
              </a:r>
              <a:r>
                <a:rPr kumimoji="1" lang="zh-CN" altLang="en-US" sz="2800" dirty="0">
                  <a:solidFill>
                    <a:srgbClr val="0000FF"/>
                  </a:solidFill>
                  <a:latin typeface="宋体" pitchFamily="2" charset="-122"/>
                </a:rPr>
                <a:t>）</a:t>
              </a:r>
              <a:endParaRPr kumimoji="1" lang="zh-CN" altLang="en-US" sz="2800" dirty="0">
                <a:solidFill>
                  <a:srgbClr val="0000FF"/>
                </a:solidFill>
                <a:latin typeface="Times New Roman" pitchFamily="18" charset="0"/>
              </a:endParaRPr>
            </a:p>
            <a:p>
              <a:pPr algn="just" eaLnBrk="1" hangingPunct="1">
                <a:spcBef>
                  <a:spcPct val="50000"/>
                </a:spcBef>
                <a:buClrTx/>
                <a:buSzTx/>
                <a:buFontTx/>
                <a:buNone/>
              </a:pPr>
              <a:r>
                <a:rPr kumimoji="1" lang="zh-CN" altLang="en-US" sz="2800" dirty="0">
                  <a:solidFill>
                    <a:srgbClr val="0000FF"/>
                  </a:solidFill>
                  <a:latin typeface="宋体" pitchFamily="2" charset="-122"/>
                </a:rPr>
                <a:t>（</a:t>
              </a:r>
              <a:r>
                <a:rPr kumimoji="1" lang="en-US" altLang="zh-CN" sz="2800" dirty="0">
                  <a:solidFill>
                    <a:srgbClr val="0000FF"/>
                  </a:solidFill>
                  <a:latin typeface="宋体" pitchFamily="2" charset="-122"/>
                </a:rPr>
                <a:t>2</a:t>
              </a:r>
              <a:r>
                <a:rPr kumimoji="1" lang="zh-CN" altLang="en-US" sz="2800" dirty="0">
                  <a:solidFill>
                    <a:srgbClr val="0000FF"/>
                  </a:solidFill>
                  <a:latin typeface="宋体" pitchFamily="2" charset="-122"/>
                </a:rPr>
                <a:t>）</a:t>
              </a:r>
            </a:p>
            <a:p>
              <a:pPr eaLnBrk="1" hangingPunct="1">
                <a:spcBef>
                  <a:spcPct val="50000"/>
                </a:spcBef>
                <a:buClrTx/>
                <a:buSzTx/>
                <a:buFontTx/>
                <a:buNone/>
              </a:pPr>
              <a:r>
                <a:rPr kumimoji="1" lang="zh-CN" altLang="en-US" sz="2800" dirty="0">
                  <a:solidFill>
                    <a:srgbClr val="0000FF"/>
                  </a:solidFill>
                  <a:latin typeface="宋体" pitchFamily="2" charset="-122"/>
                </a:rPr>
                <a:t>（</a:t>
              </a:r>
              <a:r>
                <a:rPr kumimoji="1" lang="en-US" altLang="zh-CN" sz="2800" dirty="0">
                  <a:solidFill>
                    <a:srgbClr val="0000FF"/>
                  </a:solidFill>
                  <a:latin typeface="宋体" pitchFamily="2" charset="-122"/>
                </a:rPr>
                <a:t>3</a:t>
              </a:r>
              <a:r>
                <a:rPr kumimoji="1" lang="zh-CN" altLang="en-US" sz="2800" dirty="0">
                  <a:solidFill>
                    <a:srgbClr val="0000FF"/>
                  </a:solidFill>
                  <a:latin typeface="宋体" pitchFamily="2" charset="-122"/>
                </a:rPr>
                <a:t>）</a:t>
              </a:r>
            </a:p>
            <a:p>
              <a:pPr eaLnBrk="1" hangingPunct="1">
                <a:spcBef>
                  <a:spcPct val="50000"/>
                </a:spcBef>
                <a:buClrTx/>
                <a:buSzTx/>
                <a:buFontTx/>
                <a:buNone/>
              </a:pPr>
              <a:r>
                <a:rPr kumimoji="1" lang="zh-CN" altLang="en-US" sz="2800" dirty="0">
                  <a:solidFill>
                    <a:srgbClr val="0000FF"/>
                  </a:solidFill>
                  <a:latin typeface="宋体" pitchFamily="2" charset="-122"/>
                </a:rPr>
                <a:t>（</a:t>
              </a:r>
              <a:r>
                <a:rPr kumimoji="1" lang="en-US" altLang="zh-CN" sz="2800" dirty="0">
                  <a:solidFill>
                    <a:srgbClr val="0000FF"/>
                  </a:solidFill>
                  <a:latin typeface="宋体" pitchFamily="2" charset="-122"/>
                </a:rPr>
                <a:t>4</a:t>
              </a:r>
              <a:r>
                <a:rPr kumimoji="1" lang="zh-CN" altLang="en-US" sz="2800" dirty="0">
                  <a:solidFill>
                    <a:srgbClr val="0000FF"/>
                  </a:solidFill>
                  <a:latin typeface="宋体" pitchFamily="2" charset="-122"/>
                </a:rPr>
                <a:t>）</a:t>
              </a:r>
              <a:r>
                <a:rPr kumimoji="1" lang="zh-CN" altLang="en-US" sz="2800" dirty="0">
                  <a:solidFill>
                    <a:srgbClr val="0000FF"/>
                  </a:solidFill>
                  <a:latin typeface="Times New Roman" pitchFamily="18" charset="0"/>
                </a:rPr>
                <a:t> </a:t>
              </a:r>
            </a:p>
          </p:txBody>
        </p:sp>
        <p:graphicFrame>
          <p:nvGraphicFramePr>
            <p:cNvPr id="44039" name="Object 3"/>
            <p:cNvGraphicFramePr>
              <a:graphicFrameLocks noChangeAspect="1"/>
            </p:cNvGraphicFramePr>
            <p:nvPr>
              <p:extLst>
                <p:ext uri="{D42A27DB-BD31-4B8C-83A1-F6EECF244321}">
                  <p14:modId xmlns:p14="http://schemas.microsoft.com/office/powerpoint/2010/main" val="1559197415"/>
                </p:ext>
              </p:extLst>
            </p:nvPr>
          </p:nvGraphicFramePr>
          <p:xfrm>
            <a:off x="1397298" y="1028820"/>
            <a:ext cx="5052654" cy="530349"/>
          </p:xfrm>
          <a:graphic>
            <a:graphicData uri="http://schemas.openxmlformats.org/presentationml/2006/ole">
              <mc:AlternateContent xmlns:mc="http://schemas.openxmlformats.org/markup-compatibility/2006">
                <mc:Choice xmlns:v="urn:schemas-microsoft-com:vml" Requires="v">
                  <p:oleObj spid="_x0000_s60420" name="Equation" r:id="rId7" imgW="2400120" imgH="228600" progId="Equation.DSMT4">
                    <p:embed/>
                  </p:oleObj>
                </mc:Choice>
                <mc:Fallback>
                  <p:oleObj name="Equation" r:id="rId7" imgW="2400120" imgH="228600" progId="Equation.DSMT4">
                    <p:embed/>
                    <p:pic>
                      <p:nvPicPr>
                        <p:cNvPr id="44039" name="Object 3"/>
                        <p:cNvPicPr>
                          <a:picLocks noChangeAspect="1" noChangeArrowheads="1"/>
                        </p:cNvPicPr>
                        <p:nvPr/>
                      </p:nvPicPr>
                      <p:blipFill>
                        <a:blip r:embed="rId8"/>
                        <a:srcRect/>
                        <a:stretch>
                          <a:fillRect/>
                        </a:stretch>
                      </p:blipFill>
                      <p:spPr bwMode="auto">
                        <a:xfrm>
                          <a:off x="1397298" y="1028820"/>
                          <a:ext cx="5052654" cy="530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40" name="Object 4"/>
            <p:cNvGraphicFramePr>
              <a:graphicFrameLocks noChangeAspect="1"/>
            </p:cNvGraphicFramePr>
            <p:nvPr>
              <p:extLst>
                <p:ext uri="{D42A27DB-BD31-4B8C-83A1-F6EECF244321}">
                  <p14:modId xmlns:p14="http://schemas.microsoft.com/office/powerpoint/2010/main" val="3186123507"/>
                </p:ext>
              </p:extLst>
            </p:nvPr>
          </p:nvGraphicFramePr>
          <p:xfrm>
            <a:off x="1429046" y="1614745"/>
            <a:ext cx="4990745" cy="546227"/>
          </p:xfrm>
          <a:graphic>
            <a:graphicData uri="http://schemas.openxmlformats.org/presentationml/2006/ole">
              <mc:AlternateContent xmlns:mc="http://schemas.openxmlformats.org/markup-compatibility/2006">
                <mc:Choice xmlns:v="urn:schemas-microsoft-com:vml" Requires="v">
                  <p:oleObj spid="_x0000_s60421" name="Equation" r:id="rId9" imgW="2311200" imgH="228600" progId="Equation.DSMT4">
                    <p:embed/>
                  </p:oleObj>
                </mc:Choice>
                <mc:Fallback>
                  <p:oleObj name="Equation" r:id="rId9" imgW="2311200" imgH="228600" progId="Equation.DSMT4">
                    <p:embed/>
                    <p:pic>
                      <p:nvPicPr>
                        <p:cNvPr id="44040" name="Object 4"/>
                        <p:cNvPicPr>
                          <a:picLocks noChangeAspect="1" noChangeArrowheads="1"/>
                        </p:cNvPicPr>
                        <p:nvPr/>
                      </p:nvPicPr>
                      <p:blipFill>
                        <a:blip r:embed="rId10"/>
                        <a:srcRect/>
                        <a:stretch>
                          <a:fillRect/>
                        </a:stretch>
                      </p:blipFill>
                      <p:spPr bwMode="auto">
                        <a:xfrm>
                          <a:off x="1429046" y="1614745"/>
                          <a:ext cx="4990745" cy="546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41" name="Object 5"/>
            <p:cNvGraphicFramePr>
              <a:graphicFrameLocks noChangeAspect="1"/>
            </p:cNvGraphicFramePr>
            <p:nvPr>
              <p:extLst>
                <p:ext uri="{D42A27DB-BD31-4B8C-83A1-F6EECF244321}">
                  <p14:modId xmlns:p14="http://schemas.microsoft.com/office/powerpoint/2010/main" val="1409841772"/>
                </p:ext>
              </p:extLst>
            </p:nvPr>
          </p:nvGraphicFramePr>
          <p:xfrm>
            <a:off x="1373488" y="2219723"/>
            <a:ext cx="5343145" cy="533524"/>
          </p:xfrm>
          <a:graphic>
            <a:graphicData uri="http://schemas.openxmlformats.org/presentationml/2006/ole">
              <mc:AlternateContent xmlns:mc="http://schemas.openxmlformats.org/markup-compatibility/2006">
                <mc:Choice xmlns:v="urn:schemas-microsoft-com:vml" Requires="v">
                  <p:oleObj spid="_x0000_s60422" name="Equation" r:id="rId11" imgW="2552400" imgH="228600" progId="Equation.DSMT4">
                    <p:embed/>
                  </p:oleObj>
                </mc:Choice>
                <mc:Fallback>
                  <p:oleObj name="Equation" r:id="rId11" imgW="2552400" imgH="228600" progId="Equation.DSMT4">
                    <p:embed/>
                    <p:pic>
                      <p:nvPicPr>
                        <p:cNvPr id="44041" name="Object 5"/>
                        <p:cNvPicPr>
                          <a:picLocks noChangeAspect="1" noChangeArrowheads="1"/>
                        </p:cNvPicPr>
                        <p:nvPr/>
                      </p:nvPicPr>
                      <p:blipFill>
                        <a:blip r:embed="rId12"/>
                        <a:srcRect/>
                        <a:stretch>
                          <a:fillRect/>
                        </a:stretch>
                      </p:blipFill>
                      <p:spPr bwMode="auto">
                        <a:xfrm>
                          <a:off x="1373488" y="2219723"/>
                          <a:ext cx="5343145" cy="533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42" name="Object 6"/>
            <p:cNvGraphicFramePr>
              <a:graphicFrameLocks noChangeAspect="1"/>
            </p:cNvGraphicFramePr>
            <p:nvPr>
              <p:extLst>
                <p:ext uri="{D42A27DB-BD31-4B8C-83A1-F6EECF244321}">
                  <p14:modId xmlns:p14="http://schemas.microsoft.com/office/powerpoint/2010/main" val="3466656717"/>
                </p:ext>
              </p:extLst>
            </p:nvPr>
          </p:nvGraphicFramePr>
          <p:xfrm>
            <a:off x="1381424" y="2843756"/>
            <a:ext cx="5433627" cy="538288"/>
          </p:xfrm>
          <a:graphic>
            <a:graphicData uri="http://schemas.openxmlformats.org/presentationml/2006/ole">
              <mc:AlternateContent xmlns:mc="http://schemas.openxmlformats.org/markup-compatibility/2006">
                <mc:Choice xmlns:v="urn:schemas-microsoft-com:vml" Requires="v">
                  <p:oleObj spid="_x0000_s60423" name="Equation" r:id="rId13" imgW="2565360" imgH="228600" progId="Equation.DSMT4">
                    <p:embed/>
                  </p:oleObj>
                </mc:Choice>
                <mc:Fallback>
                  <p:oleObj name="Equation" r:id="rId13" imgW="2565360" imgH="228600" progId="Equation.DSMT4">
                    <p:embed/>
                    <p:pic>
                      <p:nvPicPr>
                        <p:cNvPr id="44042" name="Object 6"/>
                        <p:cNvPicPr>
                          <a:picLocks noChangeAspect="1" noChangeArrowheads="1"/>
                        </p:cNvPicPr>
                        <p:nvPr/>
                      </p:nvPicPr>
                      <p:blipFill>
                        <a:blip r:embed="rId14"/>
                        <a:srcRect/>
                        <a:stretch>
                          <a:fillRect/>
                        </a:stretch>
                      </p:blipFill>
                      <p:spPr bwMode="auto">
                        <a:xfrm>
                          <a:off x="1381424" y="2843756"/>
                          <a:ext cx="5433627" cy="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3" name="TextBox 23"/>
            <p:cNvSpPr txBox="1">
              <a:spLocks noChangeArrowheads="1"/>
            </p:cNvSpPr>
            <p:nvPr/>
          </p:nvSpPr>
          <p:spPr bwMode="auto">
            <a:xfrm>
              <a:off x="6717949" y="1043721"/>
              <a:ext cx="22765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dirty="0">
                  <a:solidFill>
                    <a:srgbClr val="0000FF"/>
                  </a:solidFill>
                  <a:latin typeface="Times New Roman" pitchFamily="18" charset="0"/>
                </a:rPr>
                <a:t>均为</a:t>
              </a:r>
              <a:r>
                <a:rPr lang="en-US" altLang="zh-CN" sz="2400" b="0" dirty="0">
                  <a:solidFill>
                    <a:srgbClr val="000000"/>
                  </a:solidFill>
                  <a:latin typeface="Times New Roman" pitchFamily="18" charset="0"/>
                </a:rPr>
                <a:t>1mol+1mol</a:t>
              </a:r>
              <a:endParaRPr lang="zh-CN" altLang="en-US" sz="2400" b="0" dirty="0">
                <a:solidFill>
                  <a:srgbClr val="000000"/>
                </a:solidFill>
                <a:latin typeface="Times New Roman" pitchFamily="18" charset="0"/>
              </a:endParaRPr>
            </a:p>
          </p:txBody>
        </p:sp>
      </p:grpSp>
    </p:spTree>
    <p:extLst>
      <p:ext uri="{BB962C8B-B14F-4D97-AF65-F5344CB8AC3E}">
        <p14:creationId xmlns:p14="http://schemas.microsoft.com/office/powerpoint/2010/main" val="38711682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7"/>
          <p:cNvSpPr txBox="1">
            <a:spLocks noChangeArrowheads="1"/>
          </p:cNvSpPr>
          <p:nvPr/>
        </p:nvSpPr>
        <p:spPr bwMode="auto">
          <a:xfrm>
            <a:off x="552450" y="3276600"/>
            <a:ext cx="2038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宋体" pitchFamily="2" charset="-122"/>
              </a:rPr>
              <a:t>解：（</a:t>
            </a:r>
            <a:r>
              <a:rPr kumimoji="1" lang="en-US" altLang="zh-CN" sz="2800">
                <a:solidFill>
                  <a:srgbClr val="FF0000"/>
                </a:solidFill>
                <a:latin typeface="宋体" pitchFamily="2" charset="-122"/>
              </a:rPr>
              <a:t>2</a:t>
            </a:r>
            <a:r>
              <a:rPr kumimoji="1" lang="zh-CN" altLang="en-US" sz="2800">
                <a:solidFill>
                  <a:srgbClr val="FF0000"/>
                </a:solidFill>
                <a:latin typeface="宋体" pitchFamily="2" charset="-122"/>
              </a:rPr>
              <a:t>）</a:t>
            </a:r>
            <a:r>
              <a:rPr kumimoji="1" lang="zh-CN" altLang="en-US" sz="2800">
                <a:solidFill>
                  <a:srgbClr val="FF0000"/>
                </a:solidFill>
                <a:latin typeface="Times New Roman" pitchFamily="18" charset="0"/>
              </a:rPr>
              <a:t> </a:t>
            </a:r>
          </a:p>
        </p:txBody>
      </p:sp>
      <p:graphicFrame>
        <p:nvGraphicFramePr>
          <p:cNvPr id="45059" name="Object 8"/>
          <p:cNvGraphicFramePr>
            <a:graphicFrameLocks noChangeAspect="1"/>
          </p:cNvGraphicFramePr>
          <p:nvPr>
            <p:extLst>
              <p:ext uri="{D42A27DB-BD31-4B8C-83A1-F6EECF244321}">
                <p14:modId xmlns:p14="http://schemas.microsoft.com/office/powerpoint/2010/main" val="218989770"/>
              </p:ext>
            </p:extLst>
          </p:nvPr>
        </p:nvGraphicFramePr>
        <p:xfrm>
          <a:off x="1471501" y="4358817"/>
          <a:ext cx="6193619" cy="1041422"/>
        </p:xfrm>
        <a:graphic>
          <a:graphicData uri="http://schemas.openxmlformats.org/presentationml/2006/ole">
            <mc:AlternateContent xmlns:mc="http://schemas.openxmlformats.org/markup-compatibility/2006">
              <mc:Choice xmlns:v="urn:schemas-microsoft-com:vml" Requires="v">
                <p:oleObj spid="_x0000_s61442" name="Equation" r:id="rId3" imgW="2831760" imgH="482400" progId="Equation.DSMT4">
                  <p:embed/>
                </p:oleObj>
              </mc:Choice>
              <mc:Fallback>
                <p:oleObj name="Equation" r:id="rId3" imgW="2831760" imgH="482400" progId="Equation.DSMT4">
                  <p:embed/>
                  <p:pic>
                    <p:nvPicPr>
                      <p:cNvPr id="45059" name="Object 8"/>
                      <p:cNvPicPr>
                        <a:picLocks noChangeAspect="1" noChangeArrowheads="1"/>
                      </p:cNvPicPr>
                      <p:nvPr/>
                    </p:nvPicPr>
                    <p:blipFill>
                      <a:blip r:embed="rId4"/>
                      <a:srcRect/>
                      <a:stretch>
                        <a:fillRect/>
                      </a:stretch>
                    </p:blipFill>
                    <p:spPr bwMode="auto">
                      <a:xfrm>
                        <a:off x="1471501" y="4358817"/>
                        <a:ext cx="6193619" cy="104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0" name="Rectangle 9"/>
          <p:cNvSpPr>
            <a:spLocks noChangeArrowheads="1"/>
          </p:cNvSpPr>
          <p:nvPr/>
        </p:nvSpPr>
        <p:spPr bwMode="auto">
          <a:xfrm>
            <a:off x="1317626" y="5464298"/>
            <a:ext cx="10779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zh-CN" altLang="en-US" sz="2800" dirty="0">
                <a:solidFill>
                  <a:srgbClr val="FF0000"/>
                </a:solidFill>
                <a:latin typeface="宋体" pitchFamily="2" charset="-122"/>
              </a:rPr>
              <a:t>（</a:t>
            </a:r>
            <a:r>
              <a:rPr kumimoji="1" lang="en-US" altLang="zh-CN" sz="2800" dirty="0">
                <a:solidFill>
                  <a:srgbClr val="FF0000"/>
                </a:solidFill>
                <a:latin typeface="宋体" pitchFamily="2" charset="-122"/>
              </a:rPr>
              <a:t>3</a:t>
            </a:r>
            <a:r>
              <a:rPr kumimoji="1" lang="zh-CN" altLang="en-US" sz="2800" dirty="0">
                <a:solidFill>
                  <a:srgbClr val="FF0000"/>
                </a:solidFill>
                <a:latin typeface="宋体" pitchFamily="2" charset="-122"/>
              </a:rPr>
              <a:t>）</a:t>
            </a:r>
          </a:p>
        </p:txBody>
      </p:sp>
      <p:graphicFrame>
        <p:nvGraphicFramePr>
          <p:cNvPr id="45061" name="Object 10"/>
          <p:cNvGraphicFramePr>
            <a:graphicFrameLocks noChangeAspect="1"/>
          </p:cNvGraphicFramePr>
          <p:nvPr>
            <p:extLst>
              <p:ext uri="{D42A27DB-BD31-4B8C-83A1-F6EECF244321}">
                <p14:modId xmlns:p14="http://schemas.microsoft.com/office/powerpoint/2010/main" val="1793873745"/>
              </p:ext>
            </p:extLst>
          </p:nvPr>
        </p:nvGraphicFramePr>
        <p:xfrm>
          <a:off x="3923506" y="6124654"/>
          <a:ext cx="987425" cy="373062"/>
        </p:xfrm>
        <a:graphic>
          <a:graphicData uri="http://schemas.openxmlformats.org/presentationml/2006/ole">
            <mc:AlternateContent xmlns:mc="http://schemas.openxmlformats.org/markup-compatibility/2006">
              <mc:Choice xmlns:v="urn:schemas-microsoft-com:vml" Requires="v">
                <p:oleObj spid="_x0000_s61443" name="Equation" r:id="rId5" imgW="457200" imgH="177480" progId="Equation.DSMT4">
                  <p:embed/>
                </p:oleObj>
              </mc:Choice>
              <mc:Fallback>
                <p:oleObj name="Equation" r:id="rId5" imgW="457200" imgH="177480" progId="Equation.DSMT4">
                  <p:embed/>
                  <p:pic>
                    <p:nvPicPr>
                      <p:cNvPr id="45061" name="Object 10"/>
                      <p:cNvPicPr>
                        <a:picLocks noChangeAspect="1" noChangeArrowheads="1"/>
                      </p:cNvPicPr>
                      <p:nvPr/>
                    </p:nvPicPr>
                    <p:blipFill>
                      <a:blip r:embed="rId6"/>
                      <a:srcRect/>
                      <a:stretch>
                        <a:fillRect/>
                      </a:stretch>
                    </p:blipFill>
                    <p:spPr bwMode="auto">
                      <a:xfrm>
                        <a:off x="3923506" y="6124654"/>
                        <a:ext cx="987425"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2" name="Object 11"/>
          <p:cNvGraphicFramePr>
            <a:graphicFrameLocks noChangeAspect="1"/>
          </p:cNvGraphicFramePr>
          <p:nvPr/>
        </p:nvGraphicFramePr>
        <p:xfrm>
          <a:off x="2752725" y="3367088"/>
          <a:ext cx="3981450" cy="1038225"/>
        </p:xfrm>
        <a:graphic>
          <a:graphicData uri="http://schemas.openxmlformats.org/presentationml/2006/ole">
            <mc:AlternateContent xmlns:mc="http://schemas.openxmlformats.org/markup-compatibility/2006">
              <mc:Choice xmlns:v="urn:schemas-microsoft-com:vml" Requires="v">
                <p:oleObj spid="_x0000_s61444" name="BMP 图像" r:id="rId7" imgW="0" imgH="0" progId="Paint.Picture">
                  <p:embed/>
                </p:oleObj>
              </mc:Choice>
              <mc:Fallback>
                <p:oleObj name="BMP 图像" r:id="rId7" imgW="0" imgH="0" progId="Paint.Picture">
                  <p:embed/>
                  <p:pic>
                    <p:nvPicPr>
                      <p:cNvPr id="45062"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2725" y="3367088"/>
                        <a:ext cx="3981450" cy="1038225"/>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63" name="Object 12"/>
          <p:cNvGraphicFramePr>
            <a:graphicFrameLocks noChangeAspect="1"/>
          </p:cNvGraphicFramePr>
          <p:nvPr>
            <p:extLst>
              <p:ext uri="{D42A27DB-BD31-4B8C-83A1-F6EECF244321}">
                <p14:modId xmlns:p14="http://schemas.microsoft.com/office/powerpoint/2010/main" val="1488950673"/>
              </p:ext>
            </p:extLst>
          </p:nvPr>
        </p:nvGraphicFramePr>
        <p:xfrm>
          <a:off x="2395538" y="5514217"/>
          <a:ext cx="4467225" cy="561975"/>
        </p:xfrm>
        <a:graphic>
          <a:graphicData uri="http://schemas.openxmlformats.org/presentationml/2006/ole">
            <mc:AlternateContent xmlns:mc="http://schemas.openxmlformats.org/markup-compatibility/2006">
              <mc:Choice xmlns:v="urn:schemas-microsoft-com:vml" Requires="v">
                <p:oleObj spid="_x0000_s61445" name="BMP 图像" r:id="rId9" imgW="0" imgH="0" progId="Paint.Picture">
                  <p:embed/>
                </p:oleObj>
              </mc:Choice>
              <mc:Fallback>
                <p:oleObj name="BMP 图像" r:id="rId9" imgW="0" imgH="0" progId="Paint.Picture">
                  <p:embed/>
                  <p:pic>
                    <p:nvPicPr>
                      <p:cNvPr id="45063"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5538" y="5514217"/>
                        <a:ext cx="4467225" cy="561975"/>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5" name="组合 17">
            <a:extLst>
              <a:ext uri="{FF2B5EF4-FFF2-40B4-BE49-F238E27FC236}">
                <a16:creationId xmlns:a16="http://schemas.microsoft.com/office/drawing/2014/main" id="{F4ABDDF5-206E-4C11-B2ED-7289E4A645B2}"/>
              </a:ext>
            </a:extLst>
          </p:cNvPr>
          <p:cNvGrpSpPr>
            <a:grpSpLocks/>
          </p:cNvGrpSpPr>
          <p:nvPr/>
        </p:nvGrpSpPr>
        <p:grpSpPr bwMode="auto">
          <a:xfrm>
            <a:off x="395288" y="514350"/>
            <a:ext cx="8599487" cy="2892425"/>
            <a:chOff x="395657" y="514350"/>
            <a:chExt cx="8598876" cy="2893100"/>
          </a:xfrm>
        </p:grpSpPr>
        <p:sp>
          <p:nvSpPr>
            <p:cNvPr id="16" name="Text Box 2">
              <a:extLst>
                <a:ext uri="{FF2B5EF4-FFF2-40B4-BE49-F238E27FC236}">
                  <a16:creationId xmlns:a16="http://schemas.microsoft.com/office/drawing/2014/main" id="{64D2A8C2-2213-4D0A-95D2-80A1840B6DEB}"/>
                </a:ext>
              </a:extLst>
            </p:cNvPr>
            <p:cNvSpPr txBox="1">
              <a:spLocks noChangeArrowheads="1"/>
            </p:cNvSpPr>
            <p:nvPr/>
          </p:nvSpPr>
          <p:spPr bwMode="auto">
            <a:xfrm>
              <a:off x="395657" y="514350"/>
              <a:ext cx="8297156"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50000"/>
                </a:spcBef>
                <a:buClrTx/>
                <a:buSzTx/>
                <a:buFontTx/>
                <a:buNone/>
              </a:pPr>
              <a:r>
                <a:rPr kumimoji="1" lang="zh-CN" altLang="en-US" sz="2800" dirty="0">
                  <a:solidFill>
                    <a:srgbClr val="FF0000"/>
                  </a:solidFill>
                  <a:latin typeface="宋体" pitchFamily="2" charset="-122"/>
                </a:rPr>
                <a:t>例：</a:t>
              </a:r>
              <a:r>
                <a:rPr kumimoji="1" lang="zh-CN" altLang="en-US" sz="2800" dirty="0">
                  <a:solidFill>
                    <a:srgbClr val="0000FF"/>
                  </a:solidFill>
                  <a:latin typeface="宋体" pitchFamily="2" charset="-122"/>
                </a:rPr>
                <a:t>计算下列各恒温过程的</a:t>
              </a:r>
              <a:r>
                <a:rPr kumimoji="1" lang="en-US" altLang="zh-CN" sz="2800" b="0" dirty="0">
                  <a:solidFill>
                    <a:srgbClr val="000000"/>
                  </a:solidFill>
                  <a:latin typeface="Symbol" pitchFamily="18" charset="2"/>
                </a:rPr>
                <a:t>D</a:t>
              </a:r>
              <a:r>
                <a:rPr kumimoji="1" lang="en-US" altLang="zh-CN" sz="2800" b="0" i="1" dirty="0">
                  <a:solidFill>
                    <a:srgbClr val="000000"/>
                  </a:solidFill>
                  <a:latin typeface="Times New Roman" pitchFamily="18" charset="0"/>
                </a:rPr>
                <a:t>S</a:t>
              </a:r>
              <a:r>
                <a:rPr kumimoji="1" lang="zh-CN" altLang="en-US" sz="2800" dirty="0">
                  <a:solidFill>
                    <a:srgbClr val="0000FF"/>
                  </a:solidFill>
                  <a:latin typeface="宋体" pitchFamily="2" charset="-122"/>
                </a:rPr>
                <a:t>（气体为理想气体）</a:t>
              </a:r>
              <a:endParaRPr kumimoji="1" lang="en-US" altLang="zh-CN" sz="2800" dirty="0">
                <a:solidFill>
                  <a:srgbClr val="0000FF"/>
                </a:solidFill>
                <a:latin typeface="宋体" pitchFamily="2" charset="-122"/>
              </a:endParaRPr>
            </a:p>
            <a:p>
              <a:pPr algn="just" eaLnBrk="1" hangingPunct="1">
                <a:spcBef>
                  <a:spcPct val="0"/>
                </a:spcBef>
                <a:buClrTx/>
                <a:buSzTx/>
                <a:buFontTx/>
                <a:buNone/>
              </a:pPr>
              <a:r>
                <a:rPr kumimoji="1" lang="zh-CN" altLang="en-US" sz="2800" dirty="0">
                  <a:solidFill>
                    <a:srgbClr val="0000FF"/>
                  </a:solidFill>
                  <a:latin typeface="宋体" pitchFamily="2" charset="-122"/>
                </a:rPr>
                <a:t>（</a:t>
              </a:r>
              <a:r>
                <a:rPr kumimoji="1" lang="en-US" altLang="zh-CN" sz="2800" dirty="0">
                  <a:solidFill>
                    <a:srgbClr val="0000FF"/>
                  </a:solidFill>
                  <a:latin typeface="宋体" pitchFamily="2" charset="-122"/>
                </a:rPr>
                <a:t>1</a:t>
              </a:r>
              <a:r>
                <a:rPr kumimoji="1" lang="zh-CN" altLang="en-US" sz="2800" dirty="0">
                  <a:solidFill>
                    <a:srgbClr val="0000FF"/>
                  </a:solidFill>
                  <a:latin typeface="宋体" pitchFamily="2" charset="-122"/>
                </a:rPr>
                <a:t>）</a:t>
              </a:r>
              <a:endParaRPr kumimoji="1" lang="zh-CN" altLang="en-US" sz="2800" dirty="0">
                <a:solidFill>
                  <a:srgbClr val="0000FF"/>
                </a:solidFill>
                <a:latin typeface="Times New Roman" pitchFamily="18" charset="0"/>
              </a:endParaRPr>
            </a:p>
            <a:p>
              <a:pPr algn="just" eaLnBrk="1" hangingPunct="1">
                <a:spcBef>
                  <a:spcPct val="50000"/>
                </a:spcBef>
                <a:buClrTx/>
                <a:buSzTx/>
                <a:buFontTx/>
                <a:buNone/>
              </a:pPr>
              <a:r>
                <a:rPr kumimoji="1" lang="zh-CN" altLang="en-US" sz="2800" dirty="0">
                  <a:solidFill>
                    <a:srgbClr val="0000FF"/>
                  </a:solidFill>
                  <a:latin typeface="宋体" pitchFamily="2" charset="-122"/>
                </a:rPr>
                <a:t>（</a:t>
              </a:r>
              <a:r>
                <a:rPr kumimoji="1" lang="en-US" altLang="zh-CN" sz="2800" dirty="0">
                  <a:solidFill>
                    <a:srgbClr val="0000FF"/>
                  </a:solidFill>
                  <a:latin typeface="宋体" pitchFamily="2" charset="-122"/>
                </a:rPr>
                <a:t>2</a:t>
              </a:r>
              <a:r>
                <a:rPr kumimoji="1" lang="zh-CN" altLang="en-US" sz="2800" dirty="0">
                  <a:solidFill>
                    <a:srgbClr val="0000FF"/>
                  </a:solidFill>
                  <a:latin typeface="宋体" pitchFamily="2" charset="-122"/>
                </a:rPr>
                <a:t>）</a:t>
              </a:r>
            </a:p>
            <a:p>
              <a:pPr eaLnBrk="1" hangingPunct="1">
                <a:spcBef>
                  <a:spcPct val="50000"/>
                </a:spcBef>
                <a:buClrTx/>
                <a:buSzTx/>
                <a:buFontTx/>
                <a:buNone/>
              </a:pPr>
              <a:r>
                <a:rPr kumimoji="1" lang="zh-CN" altLang="en-US" sz="2800" dirty="0">
                  <a:solidFill>
                    <a:srgbClr val="0000FF"/>
                  </a:solidFill>
                  <a:latin typeface="宋体" pitchFamily="2" charset="-122"/>
                </a:rPr>
                <a:t>（</a:t>
              </a:r>
              <a:r>
                <a:rPr kumimoji="1" lang="en-US" altLang="zh-CN" sz="2800" dirty="0">
                  <a:solidFill>
                    <a:srgbClr val="0000FF"/>
                  </a:solidFill>
                  <a:latin typeface="宋体" pitchFamily="2" charset="-122"/>
                </a:rPr>
                <a:t>3</a:t>
              </a:r>
              <a:r>
                <a:rPr kumimoji="1" lang="zh-CN" altLang="en-US" sz="2800" dirty="0">
                  <a:solidFill>
                    <a:srgbClr val="0000FF"/>
                  </a:solidFill>
                  <a:latin typeface="宋体" pitchFamily="2" charset="-122"/>
                </a:rPr>
                <a:t>）</a:t>
              </a:r>
            </a:p>
            <a:p>
              <a:pPr eaLnBrk="1" hangingPunct="1">
                <a:spcBef>
                  <a:spcPct val="50000"/>
                </a:spcBef>
                <a:buClrTx/>
                <a:buSzTx/>
                <a:buFontTx/>
                <a:buNone/>
              </a:pPr>
              <a:r>
                <a:rPr kumimoji="1" lang="zh-CN" altLang="en-US" sz="2800" dirty="0">
                  <a:solidFill>
                    <a:srgbClr val="0000FF"/>
                  </a:solidFill>
                  <a:latin typeface="宋体" pitchFamily="2" charset="-122"/>
                </a:rPr>
                <a:t>（</a:t>
              </a:r>
              <a:r>
                <a:rPr kumimoji="1" lang="en-US" altLang="zh-CN" sz="2800" dirty="0">
                  <a:solidFill>
                    <a:srgbClr val="0000FF"/>
                  </a:solidFill>
                  <a:latin typeface="宋体" pitchFamily="2" charset="-122"/>
                </a:rPr>
                <a:t>4</a:t>
              </a:r>
              <a:r>
                <a:rPr kumimoji="1" lang="zh-CN" altLang="en-US" sz="2800" dirty="0">
                  <a:solidFill>
                    <a:srgbClr val="0000FF"/>
                  </a:solidFill>
                  <a:latin typeface="宋体" pitchFamily="2" charset="-122"/>
                </a:rPr>
                <a:t>）</a:t>
              </a:r>
              <a:r>
                <a:rPr kumimoji="1" lang="zh-CN" altLang="en-US" sz="2800" dirty="0">
                  <a:solidFill>
                    <a:srgbClr val="0000FF"/>
                  </a:solidFill>
                  <a:latin typeface="Times New Roman" pitchFamily="18" charset="0"/>
                </a:rPr>
                <a:t> </a:t>
              </a:r>
            </a:p>
          </p:txBody>
        </p:sp>
        <p:graphicFrame>
          <p:nvGraphicFramePr>
            <p:cNvPr id="17" name="Object 3">
              <a:extLst>
                <a:ext uri="{FF2B5EF4-FFF2-40B4-BE49-F238E27FC236}">
                  <a16:creationId xmlns:a16="http://schemas.microsoft.com/office/drawing/2014/main" id="{E76D76A1-2FB9-4469-AE4E-675F4CDF9A6D}"/>
                </a:ext>
              </a:extLst>
            </p:cNvPr>
            <p:cNvGraphicFramePr>
              <a:graphicFrameLocks noChangeAspect="1"/>
            </p:cNvGraphicFramePr>
            <p:nvPr>
              <p:extLst>
                <p:ext uri="{D42A27DB-BD31-4B8C-83A1-F6EECF244321}">
                  <p14:modId xmlns:p14="http://schemas.microsoft.com/office/powerpoint/2010/main" val="3103514646"/>
                </p:ext>
              </p:extLst>
            </p:nvPr>
          </p:nvGraphicFramePr>
          <p:xfrm>
            <a:off x="1397298" y="1028820"/>
            <a:ext cx="5052654" cy="530349"/>
          </p:xfrm>
          <a:graphic>
            <a:graphicData uri="http://schemas.openxmlformats.org/presentationml/2006/ole">
              <mc:AlternateContent xmlns:mc="http://schemas.openxmlformats.org/markup-compatibility/2006">
                <mc:Choice xmlns:v="urn:schemas-microsoft-com:vml" Requires="v">
                  <p:oleObj spid="_x0000_s61446" name="Equation" r:id="rId11" imgW="2400120" imgH="228600" progId="Equation.DSMT4">
                    <p:embed/>
                  </p:oleObj>
                </mc:Choice>
                <mc:Fallback>
                  <p:oleObj name="Equation" r:id="rId11" imgW="2400120" imgH="228600" progId="Equation.DSMT4">
                    <p:embed/>
                    <p:pic>
                      <p:nvPicPr>
                        <p:cNvPr id="17" name="Object 3">
                          <a:extLst>
                            <a:ext uri="{FF2B5EF4-FFF2-40B4-BE49-F238E27FC236}">
                              <a16:creationId xmlns:a16="http://schemas.microsoft.com/office/drawing/2014/main" id="{E76D76A1-2FB9-4469-AE4E-675F4CDF9A6D}"/>
                            </a:ext>
                          </a:extLst>
                        </p:cNvPr>
                        <p:cNvPicPr>
                          <a:picLocks noChangeAspect="1" noChangeArrowheads="1"/>
                        </p:cNvPicPr>
                        <p:nvPr/>
                      </p:nvPicPr>
                      <p:blipFill>
                        <a:blip r:embed="rId12"/>
                        <a:srcRect/>
                        <a:stretch>
                          <a:fillRect/>
                        </a:stretch>
                      </p:blipFill>
                      <p:spPr bwMode="auto">
                        <a:xfrm>
                          <a:off x="1397298" y="1028820"/>
                          <a:ext cx="5052654" cy="530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4">
              <a:extLst>
                <a:ext uri="{FF2B5EF4-FFF2-40B4-BE49-F238E27FC236}">
                  <a16:creationId xmlns:a16="http://schemas.microsoft.com/office/drawing/2014/main" id="{B43D2DD3-CA9B-4FE0-98A3-22DC7D9D25C8}"/>
                </a:ext>
              </a:extLst>
            </p:cNvPr>
            <p:cNvGraphicFramePr>
              <a:graphicFrameLocks noChangeAspect="1"/>
            </p:cNvGraphicFramePr>
            <p:nvPr>
              <p:extLst>
                <p:ext uri="{D42A27DB-BD31-4B8C-83A1-F6EECF244321}">
                  <p14:modId xmlns:p14="http://schemas.microsoft.com/office/powerpoint/2010/main" val="808275754"/>
                </p:ext>
              </p:extLst>
            </p:nvPr>
          </p:nvGraphicFramePr>
          <p:xfrm>
            <a:off x="1429046" y="1614745"/>
            <a:ext cx="4990745" cy="546227"/>
          </p:xfrm>
          <a:graphic>
            <a:graphicData uri="http://schemas.openxmlformats.org/presentationml/2006/ole">
              <mc:AlternateContent xmlns:mc="http://schemas.openxmlformats.org/markup-compatibility/2006">
                <mc:Choice xmlns:v="urn:schemas-microsoft-com:vml" Requires="v">
                  <p:oleObj spid="_x0000_s61447" name="Equation" r:id="rId13" imgW="2311200" imgH="228600" progId="Equation.DSMT4">
                    <p:embed/>
                  </p:oleObj>
                </mc:Choice>
                <mc:Fallback>
                  <p:oleObj name="Equation" r:id="rId13" imgW="2311200" imgH="228600" progId="Equation.DSMT4">
                    <p:embed/>
                    <p:pic>
                      <p:nvPicPr>
                        <p:cNvPr id="18" name="Object 4">
                          <a:extLst>
                            <a:ext uri="{FF2B5EF4-FFF2-40B4-BE49-F238E27FC236}">
                              <a16:creationId xmlns:a16="http://schemas.microsoft.com/office/drawing/2014/main" id="{B43D2DD3-CA9B-4FE0-98A3-22DC7D9D25C8}"/>
                            </a:ext>
                          </a:extLst>
                        </p:cNvPr>
                        <p:cNvPicPr>
                          <a:picLocks noChangeAspect="1" noChangeArrowheads="1"/>
                        </p:cNvPicPr>
                        <p:nvPr/>
                      </p:nvPicPr>
                      <p:blipFill>
                        <a:blip r:embed="rId14"/>
                        <a:srcRect/>
                        <a:stretch>
                          <a:fillRect/>
                        </a:stretch>
                      </p:blipFill>
                      <p:spPr bwMode="auto">
                        <a:xfrm>
                          <a:off x="1429046" y="1614745"/>
                          <a:ext cx="4990745" cy="546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Object 5">
              <a:extLst>
                <a:ext uri="{FF2B5EF4-FFF2-40B4-BE49-F238E27FC236}">
                  <a16:creationId xmlns:a16="http://schemas.microsoft.com/office/drawing/2014/main" id="{F36BC041-1F9B-41C9-AAE4-D82004B1425A}"/>
                </a:ext>
              </a:extLst>
            </p:cNvPr>
            <p:cNvGraphicFramePr>
              <a:graphicFrameLocks noChangeAspect="1"/>
            </p:cNvGraphicFramePr>
            <p:nvPr>
              <p:extLst>
                <p:ext uri="{D42A27DB-BD31-4B8C-83A1-F6EECF244321}">
                  <p14:modId xmlns:p14="http://schemas.microsoft.com/office/powerpoint/2010/main" val="3966603296"/>
                </p:ext>
              </p:extLst>
            </p:nvPr>
          </p:nvGraphicFramePr>
          <p:xfrm>
            <a:off x="1373488" y="2219723"/>
            <a:ext cx="5343145" cy="533524"/>
          </p:xfrm>
          <a:graphic>
            <a:graphicData uri="http://schemas.openxmlformats.org/presentationml/2006/ole">
              <mc:AlternateContent xmlns:mc="http://schemas.openxmlformats.org/markup-compatibility/2006">
                <mc:Choice xmlns:v="urn:schemas-microsoft-com:vml" Requires="v">
                  <p:oleObj spid="_x0000_s61448" name="Equation" r:id="rId15" imgW="2552400" imgH="228600" progId="Equation.DSMT4">
                    <p:embed/>
                  </p:oleObj>
                </mc:Choice>
                <mc:Fallback>
                  <p:oleObj name="Equation" r:id="rId15" imgW="2552400" imgH="228600" progId="Equation.DSMT4">
                    <p:embed/>
                    <p:pic>
                      <p:nvPicPr>
                        <p:cNvPr id="19" name="Object 5">
                          <a:extLst>
                            <a:ext uri="{FF2B5EF4-FFF2-40B4-BE49-F238E27FC236}">
                              <a16:creationId xmlns:a16="http://schemas.microsoft.com/office/drawing/2014/main" id="{F36BC041-1F9B-41C9-AAE4-D82004B1425A}"/>
                            </a:ext>
                          </a:extLst>
                        </p:cNvPr>
                        <p:cNvPicPr>
                          <a:picLocks noChangeAspect="1" noChangeArrowheads="1"/>
                        </p:cNvPicPr>
                        <p:nvPr/>
                      </p:nvPicPr>
                      <p:blipFill>
                        <a:blip r:embed="rId16"/>
                        <a:srcRect/>
                        <a:stretch>
                          <a:fillRect/>
                        </a:stretch>
                      </p:blipFill>
                      <p:spPr bwMode="auto">
                        <a:xfrm>
                          <a:off x="1373488" y="2219723"/>
                          <a:ext cx="5343145" cy="533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6">
              <a:extLst>
                <a:ext uri="{FF2B5EF4-FFF2-40B4-BE49-F238E27FC236}">
                  <a16:creationId xmlns:a16="http://schemas.microsoft.com/office/drawing/2014/main" id="{239CBC48-CCF3-4D47-8E15-9152E66C7F6F}"/>
                </a:ext>
              </a:extLst>
            </p:cNvPr>
            <p:cNvGraphicFramePr>
              <a:graphicFrameLocks noChangeAspect="1"/>
            </p:cNvGraphicFramePr>
            <p:nvPr>
              <p:extLst>
                <p:ext uri="{D42A27DB-BD31-4B8C-83A1-F6EECF244321}">
                  <p14:modId xmlns:p14="http://schemas.microsoft.com/office/powerpoint/2010/main" val="114505984"/>
                </p:ext>
              </p:extLst>
            </p:nvPr>
          </p:nvGraphicFramePr>
          <p:xfrm>
            <a:off x="1381424" y="2843756"/>
            <a:ext cx="5433627" cy="538288"/>
          </p:xfrm>
          <a:graphic>
            <a:graphicData uri="http://schemas.openxmlformats.org/presentationml/2006/ole">
              <mc:AlternateContent xmlns:mc="http://schemas.openxmlformats.org/markup-compatibility/2006">
                <mc:Choice xmlns:v="urn:schemas-microsoft-com:vml" Requires="v">
                  <p:oleObj spid="_x0000_s61449" name="Equation" r:id="rId17" imgW="2565360" imgH="228600" progId="Equation.DSMT4">
                    <p:embed/>
                  </p:oleObj>
                </mc:Choice>
                <mc:Fallback>
                  <p:oleObj name="Equation" r:id="rId17" imgW="2565360" imgH="228600" progId="Equation.DSMT4">
                    <p:embed/>
                    <p:pic>
                      <p:nvPicPr>
                        <p:cNvPr id="20" name="Object 6">
                          <a:extLst>
                            <a:ext uri="{FF2B5EF4-FFF2-40B4-BE49-F238E27FC236}">
                              <a16:creationId xmlns:a16="http://schemas.microsoft.com/office/drawing/2014/main" id="{239CBC48-CCF3-4D47-8E15-9152E66C7F6F}"/>
                            </a:ext>
                          </a:extLst>
                        </p:cNvPr>
                        <p:cNvPicPr>
                          <a:picLocks noChangeAspect="1" noChangeArrowheads="1"/>
                        </p:cNvPicPr>
                        <p:nvPr/>
                      </p:nvPicPr>
                      <p:blipFill>
                        <a:blip r:embed="rId18"/>
                        <a:srcRect/>
                        <a:stretch>
                          <a:fillRect/>
                        </a:stretch>
                      </p:blipFill>
                      <p:spPr bwMode="auto">
                        <a:xfrm>
                          <a:off x="1381424" y="2843756"/>
                          <a:ext cx="5433627" cy="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TextBox 23">
              <a:extLst>
                <a:ext uri="{FF2B5EF4-FFF2-40B4-BE49-F238E27FC236}">
                  <a16:creationId xmlns:a16="http://schemas.microsoft.com/office/drawing/2014/main" id="{B9D1447C-709E-448E-8B5C-B053D020869F}"/>
                </a:ext>
              </a:extLst>
            </p:cNvPr>
            <p:cNvSpPr txBox="1">
              <a:spLocks noChangeArrowheads="1"/>
            </p:cNvSpPr>
            <p:nvPr/>
          </p:nvSpPr>
          <p:spPr bwMode="auto">
            <a:xfrm>
              <a:off x="6717949" y="1043721"/>
              <a:ext cx="22765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dirty="0">
                  <a:solidFill>
                    <a:srgbClr val="0000FF"/>
                  </a:solidFill>
                  <a:latin typeface="Times New Roman" pitchFamily="18" charset="0"/>
                </a:rPr>
                <a:t>均为</a:t>
              </a:r>
              <a:r>
                <a:rPr lang="en-US" altLang="zh-CN" sz="2400" b="0" dirty="0">
                  <a:solidFill>
                    <a:srgbClr val="000000"/>
                  </a:solidFill>
                  <a:latin typeface="Times New Roman" pitchFamily="18" charset="0"/>
                </a:rPr>
                <a:t>1mol+1mol</a:t>
              </a:r>
              <a:endParaRPr lang="zh-CN" altLang="en-US" sz="2400" b="0" dirty="0">
                <a:solidFill>
                  <a:srgbClr val="000000"/>
                </a:solidFill>
                <a:latin typeface="Times New Roman" pitchFamily="18" charset="0"/>
              </a:endParaRPr>
            </a:p>
          </p:txBody>
        </p:sp>
      </p:grpSp>
    </p:spTree>
    <p:extLst>
      <p:ext uri="{BB962C8B-B14F-4D97-AF65-F5344CB8AC3E}">
        <p14:creationId xmlns:p14="http://schemas.microsoft.com/office/powerpoint/2010/main" val="16358224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7"/>
          <p:cNvSpPr txBox="1">
            <a:spLocks noChangeArrowheads="1"/>
          </p:cNvSpPr>
          <p:nvPr/>
        </p:nvSpPr>
        <p:spPr bwMode="auto">
          <a:xfrm>
            <a:off x="552450" y="3341688"/>
            <a:ext cx="2286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宋体" pitchFamily="2" charset="-122"/>
              </a:rPr>
              <a:t>解：（</a:t>
            </a:r>
            <a:r>
              <a:rPr kumimoji="1" lang="en-US" altLang="zh-CN" sz="2800">
                <a:solidFill>
                  <a:srgbClr val="FF0000"/>
                </a:solidFill>
                <a:latin typeface="宋体" pitchFamily="2" charset="-122"/>
              </a:rPr>
              <a:t>4</a:t>
            </a:r>
            <a:r>
              <a:rPr kumimoji="1" lang="zh-CN" altLang="en-US" sz="2800">
                <a:solidFill>
                  <a:srgbClr val="FF0000"/>
                </a:solidFill>
                <a:latin typeface="宋体" pitchFamily="2" charset="-122"/>
              </a:rPr>
              <a:t>）</a:t>
            </a:r>
            <a:r>
              <a:rPr kumimoji="1" lang="zh-CN" altLang="en-US" sz="2800">
                <a:solidFill>
                  <a:srgbClr val="FF0000"/>
                </a:solidFill>
                <a:latin typeface="Times New Roman" pitchFamily="18" charset="0"/>
              </a:rPr>
              <a:t> </a:t>
            </a:r>
          </a:p>
        </p:txBody>
      </p:sp>
      <p:graphicFrame>
        <p:nvGraphicFramePr>
          <p:cNvPr id="46083" name="Object 8"/>
          <p:cNvGraphicFramePr>
            <a:graphicFrameLocks noChangeAspect="1"/>
          </p:cNvGraphicFramePr>
          <p:nvPr>
            <p:extLst>
              <p:ext uri="{D42A27DB-BD31-4B8C-83A1-F6EECF244321}">
                <p14:modId xmlns:p14="http://schemas.microsoft.com/office/powerpoint/2010/main" val="3633938088"/>
              </p:ext>
            </p:extLst>
          </p:nvPr>
        </p:nvGraphicFramePr>
        <p:xfrm>
          <a:off x="334698" y="4774667"/>
          <a:ext cx="8542337" cy="1866900"/>
        </p:xfrm>
        <a:graphic>
          <a:graphicData uri="http://schemas.openxmlformats.org/presentationml/2006/ole">
            <mc:AlternateContent xmlns:mc="http://schemas.openxmlformats.org/markup-compatibility/2006">
              <mc:Choice xmlns:v="urn:schemas-microsoft-com:vml" Requires="v">
                <p:oleObj spid="_x0000_s62466" name="Equation" r:id="rId3" imgW="4203360" imgH="939600" progId="Equation.DSMT4">
                  <p:embed/>
                </p:oleObj>
              </mc:Choice>
              <mc:Fallback>
                <p:oleObj name="Equation" r:id="rId3" imgW="4203360" imgH="939600" progId="Equation.DSMT4">
                  <p:embed/>
                  <p:pic>
                    <p:nvPicPr>
                      <p:cNvPr id="46083" name="Object 8"/>
                      <p:cNvPicPr>
                        <a:picLocks noChangeAspect="1" noChangeArrowheads="1"/>
                      </p:cNvPicPr>
                      <p:nvPr/>
                    </p:nvPicPr>
                    <p:blipFill>
                      <a:blip r:embed="rId4"/>
                      <a:srcRect/>
                      <a:stretch>
                        <a:fillRect/>
                      </a:stretch>
                    </p:blipFill>
                    <p:spPr bwMode="auto">
                      <a:xfrm>
                        <a:off x="334698" y="4774667"/>
                        <a:ext cx="8542337"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组合 1">
            <a:extLst>
              <a:ext uri="{FF2B5EF4-FFF2-40B4-BE49-F238E27FC236}">
                <a16:creationId xmlns:a16="http://schemas.microsoft.com/office/drawing/2014/main" id="{BD4C55C7-9F47-41A1-B3D0-9D2A2E68E58C}"/>
              </a:ext>
            </a:extLst>
          </p:cNvPr>
          <p:cNvGrpSpPr/>
          <p:nvPr/>
        </p:nvGrpSpPr>
        <p:grpSpPr>
          <a:xfrm>
            <a:off x="2492728" y="3395663"/>
            <a:ext cx="5629275" cy="1400176"/>
            <a:chOff x="2492728" y="3395663"/>
            <a:chExt cx="5629275" cy="1400176"/>
          </a:xfrm>
        </p:grpSpPr>
        <p:grpSp>
          <p:nvGrpSpPr>
            <p:cNvPr id="12" name="组合 11">
              <a:extLst>
                <a:ext uri="{FF2B5EF4-FFF2-40B4-BE49-F238E27FC236}">
                  <a16:creationId xmlns:a16="http://schemas.microsoft.com/office/drawing/2014/main" id="{E90C3AAE-1495-4C61-8B8F-05DE69414692}"/>
                </a:ext>
              </a:extLst>
            </p:cNvPr>
            <p:cNvGrpSpPr/>
            <p:nvPr/>
          </p:nvGrpSpPr>
          <p:grpSpPr>
            <a:xfrm>
              <a:off x="2492728" y="3395663"/>
              <a:ext cx="5629275" cy="1400176"/>
              <a:chOff x="2741086" y="1645885"/>
              <a:chExt cx="5629275" cy="1400176"/>
            </a:xfrm>
          </p:grpSpPr>
          <p:pic>
            <p:nvPicPr>
              <p:cNvPr id="13" name="Picture 22">
                <a:extLst>
                  <a:ext uri="{FF2B5EF4-FFF2-40B4-BE49-F238E27FC236}">
                    <a16:creationId xmlns:a16="http://schemas.microsoft.com/office/drawing/2014/main" id="{6E767011-268A-4B55-BE78-8317C1F307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1086" y="1693511"/>
                <a:ext cx="5629275"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00"/>
                    </a:solidFill>
                    <a:miter lim="800000"/>
                    <a:headEnd/>
                    <a:tailEnd/>
                  </a14:hiddenLine>
                </a:ext>
              </a:extLst>
            </p:spPr>
          </p:pic>
          <p:graphicFrame>
            <p:nvGraphicFramePr>
              <p:cNvPr id="14" name="Object 8">
                <a:extLst>
                  <a:ext uri="{FF2B5EF4-FFF2-40B4-BE49-F238E27FC236}">
                    <a16:creationId xmlns:a16="http://schemas.microsoft.com/office/drawing/2014/main" id="{AD23A60F-0F92-4B8E-8EC9-01D19C9ADF18}"/>
                  </a:ext>
                </a:extLst>
              </p:cNvPr>
              <p:cNvGraphicFramePr>
                <a:graphicFrameLocks noChangeAspect="1"/>
              </p:cNvGraphicFramePr>
              <p:nvPr>
                <p:extLst>
                  <p:ext uri="{D42A27DB-BD31-4B8C-83A1-F6EECF244321}">
                    <p14:modId xmlns:p14="http://schemas.microsoft.com/office/powerpoint/2010/main" val="583348248"/>
                  </p:ext>
                </p:extLst>
              </p:nvPr>
            </p:nvGraphicFramePr>
            <p:xfrm>
              <a:off x="4101221" y="1645885"/>
              <a:ext cx="577850" cy="333375"/>
            </p:xfrm>
            <a:graphic>
              <a:graphicData uri="http://schemas.openxmlformats.org/presentationml/2006/ole">
                <mc:AlternateContent xmlns:mc="http://schemas.openxmlformats.org/markup-compatibility/2006">
                  <mc:Choice xmlns:v="urn:schemas-microsoft-com:vml" Requires="v">
                    <p:oleObj spid="_x0000_s62467" name="Equation" r:id="rId6" imgW="342720" imgH="203040" progId="Equation.DSMT4">
                      <p:embed/>
                    </p:oleObj>
                  </mc:Choice>
                  <mc:Fallback>
                    <p:oleObj name="Equation" r:id="rId6" imgW="342720" imgH="203040" progId="Equation.DSMT4">
                      <p:embed/>
                      <p:pic>
                        <p:nvPicPr>
                          <p:cNvPr id="14" name="Object 8">
                            <a:extLst>
                              <a:ext uri="{FF2B5EF4-FFF2-40B4-BE49-F238E27FC236}">
                                <a16:creationId xmlns:a16="http://schemas.microsoft.com/office/drawing/2014/main" id="{AD23A60F-0F92-4B8E-8EC9-01D19C9ADF18}"/>
                              </a:ext>
                            </a:extLst>
                          </p:cNvPr>
                          <p:cNvPicPr>
                            <a:picLocks noChangeAspect="1" noChangeArrowheads="1"/>
                          </p:cNvPicPr>
                          <p:nvPr/>
                        </p:nvPicPr>
                        <p:blipFill>
                          <a:blip r:embed="rId7"/>
                          <a:srcRect/>
                          <a:stretch>
                            <a:fillRect/>
                          </a:stretch>
                        </p:blipFill>
                        <p:spPr bwMode="auto">
                          <a:xfrm>
                            <a:off x="4101221" y="1645885"/>
                            <a:ext cx="5778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8">
                <a:extLst>
                  <a:ext uri="{FF2B5EF4-FFF2-40B4-BE49-F238E27FC236}">
                    <a16:creationId xmlns:a16="http://schemas.microsoft.com/office/drawing/2014/main" id="{52369B20-2315-4536-A092-85FF3FC04F47}"/>
                  </a:ext>
                </a:extLst>
              </p:cNvPr>
              <p:cNvGraphicFramePr>
                <a:graphicFrameLocks noChangeAspect="1"/>
              </p:cNvGraphicFramePr>
              <p:nvPr>
                <p:extLst>
                  <p:ext uri="{D42A27DB-BD31-4B8C-83A1-F6EECF244321}">
                    <p14:modId xmlns:p14="http://schemas.microsoft.com/office/powerpoint/2010/main" val="2091507081"/>
                  </p:ext>
                </p:extLst>
              </p:nvPr>
            </p:nvGraphicFramePr>
            <p:xfrm>
              <a:off x="4101221" y="2412647"/>
              <a:ext cx="596900" cy="333375"/>
            </p:xfrm>
            <a:graphic>
              <a:graphicData uri="http://schemas.openxmlformats.org/presentationml/2006/ole">
                <mc:AlternateContent xmlns:mc="http://schemas.openxmlformats.org/markup-compatibility/2006">
                  <mc:Choice xmlns:v="urn:schemas-microsoft-com:vml" Requires="v">
                    <p:oleObj spid="_x0000_s62468" name="Equation" r:id="rId8" imgW="355320" imgH="203040" progId="Equation.DSMT4">
                      <p:embed/>
                    </p:oleObj>
                  </mc:Choice>
                  <mc:Fallback>
                    <p:oleObj name="Equation" r:id="rId8" imgW="355320" imgH="203040" progId="Equation.DSMT4">
                      <p:embed/>
                      <p:pic>
                        <p:nvPicPr>
                          <p:cNvPr id="15" name="Object 8">
                            <a:extLst>
                              <a:ext uri="{FF2B5EF4-FFF2-40B4-BE49-F238E27FC236}">
                                <a16:creationId xmlns:a16="http://schemas.microsoft.com/office/drawing/2014/main" id="{52369B20-2315-4536-A092-85FF3FC04F47}"/>
                              </a:ext>
                            </a:extLst>
                          </p:cNvPr>
                          <p:cNvPicPr>
                            <a:picLocks noChangeAspect="1" noChangeArrowheads="1"/>
                          </p:cNvPicPr>
                          <p:nvPr/>
                        </p:nvPicPr>
                        <p:blipFill>
                          <a:blip r:embed="rId9"/>
                          <a:srcRect/>
                          <a:stretch>
                            <a:fillRect/>
                          </a:stretch>
                        </p:blipFill>
                        <p:spPr bwMode="auto">
                          <a:xfrm>
                            <a:off x="4101221" y="2412647"/>
                            <a:ext cx="596900" cy="333375"/>
                          </a:xfrm>
                          <a:prstGeom prst="rect">
                            <a:avLst/>
                          </a:prstGeom>
                          <a:noFill/>
                          <a:ln>
                            <a:noFill/>
                          </a:ln>
                        </p:spPr>
                      </p:pic>
                    </p:oleObj>
                  </mc:Fallback>
                </mc:AlternateContent>
              </a:graphicData>
            </a:graphic>
          </p:graphicFrame>
        </p:grpSp>
        <p:graphicFrame>
          <p:nvGraphicFramePr>
            <p:cNvPr id="16" name="Object 8">
              <a:extLst>
                <a:ext uri="{FF2B5EF4-FFF2-40B4-BE49-F238E27FC236}">
                  <a16:creationId xmlns:a16="http://schemas.microsoft.com/office/drawing/2014/main" id="{DF478444-42B2-4328-AFB3-CBD405E53450}"/>
                </a:ext>
              </a:extLst>
            </p:cNvPr>
            <p:cNvGraphicFramePr>
              <a:graphicFrameLocks noChangeAspect="1"/>
            </p:cNvGraphicFramePr>
            <p:nvPr>
              <p:extLst>
                <p:ext uri="{D42A27DB-BD31-4B8C-83A1-F6EECF244321}">
                  <p14:modId xmlns:p14="http://schemas.microsoft.com/office/powerpoint/2010/main" val="2572940315"/>
                </p:ext>
              </p:extLst>
            </p:nvPr>
          </p:nvGraphicFramePr>
          <p:xfrm>
            <a:off x="5767388" y="3765550"/>
            <a:ext cx="1049337" cy="374650"/>
          </p:xfrm>
          <a:graphic>
            <a:graphicData uri="http://schemas.openxmlformats.org/presentationml/2006/ole">
              <mc:AlternateContent xmlns:mc="http://schemas.openxmlformats.org/markup-compatibility/2006">
                <mc:Choice xmlns:v="urn:schemas-microsoft-com:vml" Requires="v">
                  <p:oleObj spid="_x0000_s62469" name="Equation" r:id="rId10" imgW="622080" imgH="228600" progId="Equation.DSMT4">
                    <p:embed/>
                  </p:oleObj>
                </mc:Choice>
                <mc:Fallback>
                  <p:oleObj name="Equation" r:id="rId10" imgW="622080" imgH="228600" progId="Equation.DSMT4">
                    <p:embed/>
                    <p:pic>
                      <p:nvPicPr>
                        <p:cNvPr id="16" name="Object 8">
                          <a:extLst>
                            <a:ext uri="{FF2B5EF4-FFF2-40B4-BE49-F238E27FC236}">
                              <a16:creationId xmlns:a16="http://schemas.microsoft.com/office/drawing/2014/main" id="{DF478444-42B2-4328-AFB3-CBD405E53450}"/>
                            </a:ext>
                          </a:extLst>
                        </p:cNvPr>
                        <p:cNvPicPr>
                          <a:picLocks noChangeAspect="1" noChangeArrowheads="1"/>
                        </p:cNvPicPr>
                        <p:nvPr/>
                      </p:nvPicPr>
                      <p:blipFill>
                        <a:blip r:embed="rId11"/>
                        <a:srcRect/>
                        <a:stretch>
                          <a:fillRect/>
                        </a:stretch>
                      </p:blipFill>
                      <p:spPr bwMode="auto">
                        <a:xfrm>
                          <a:off x="5767388" y="3765550"/>
                          <a:ext cx="1049337"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7" name="组合 17">
            <a:extLst>
              <a:ext uri="{FF2B5EF4-FFF2-40B4-BE49-F238E27FC236}">
                <a16:creationId xmlns:a16="http://schemas.microsoft.com/office/drawing/2014/main" id="{1EC736D8-BE4A-4C59-84A6-6D801A902729}"/>
              </a:ext>
            </a:extLst>
          </p:cNvPr>
          <p:cNvGrpSpPr>
            <a:grpSpLocks/>
          </p:cNvGrpSpPr>
          <p:nvPr/>
        </p:nvGrpSpPr>
        <p:grpSpPr bwMode="auto">
          <a:xfrm>
            <a:off x="395288" y="514350"/>
            <a:ext cx="8599487" cy="2892425"/>
            <a:chOff x="395657" y="514350"/>
            <a:chExt cx="8598876" cy="2893100"/>
          </a:xfrm>
        </p:grpSpPr>
        <p:sp>
          <p:nvSpPr>
            <p:cNvPr id="18" name="Text Box 2">
              <a:extLst>
                <a:ext uri="{FF2B5EF4-FFF2-40B4-BE49-F238E27FC236}">
                  <a16:creationId xmlns:a16="http://schemas.microsoft.com/office/drawing/2014/main" id="{1F415DB0-11F5-4D80-B61F-61AAB27BA2CE}"/>
                </a:ext>
              </a:extLst>
            </p:cNvPr>
            <p:cNvSpPr txBox="1">
              <a:spLocks noChangeArrowheads="1"/>
            </p:cNvSpPr>
            <p:nvPr/>
          </p:nvSpPr>
          <p:spPr bwMode="auto">
            <a:xfrm>
              <a:off x="395657" y="514350"/>
              <a:ext cx="8297156"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50000"/>
                </a:spcBef>
                <a:buClrTx/>
                <a:buSzTx/>
                <a:buFontTx/>
                <a:buNone/>
              </a:pPr>
              <a:r>
                <a:rPr kumimoji="1" lang="zh-CN" altLang="en-US" sz="2800" dirty="0">
                  <a:solidFill>
                    <a:srgbClr val="FF0000"/>
                  </a:solidFill>
                  <a:latin typeface="宋体" pitchFamily="2" charset="-122"/>
                </a:rPr>
                <a:t>例：</a:t>
              </a:r>
              <a:r>
                <a:rPr kumimoji="1" lang="zh-CN" altLang="en-US" sz="2800" dirty="0">
                  <a:solidFill>
                    <a:srgbClr val="0000FF"/>
                  </a:solidFill>
                  <a:latin typeface="宋体" pitchFamily="2" charset="-122"/>
                </a:rPr>
                <a:t>计算下列各恒温过程的</a:t>
              </a:r>
              <a:r>
                <a:rPr kumimoji="1" lang="en-US" altLang="zh-CN" sz="2800" b="0" dirty="0">
                  <a:solidFill>
                    <a:srgbClr val="000000"/>
                  </a:solidFill>
                  <a:latin typeface="Symbol" pitchFamily="18" charset="2"/>
                </a:rPr>
                <a:t>D</a:t>
              </a:r>
              <a:r>
                <a:rPr kumimoji="1" lang="en-US" altLang="zh-CN" sz="2800" b="0" i="1" dirty="0">
                  <a:solidFill>
                    <a:srgbClr val="000000"/>
                  </a:solidFill>
                  <a:latin typeface="Times New Roman" pitchFamily="18" charset="0"/>
                </a:rPr>
                <a:t>S</a:t>
              </a:r>
              <a:r>
                <a:rPr kumimoji="1" lang="zh-CN" altLang="en-US" sz="2800" dirty="0">
                  <a:solidFill>
                    <a:srgbClr val="0000FF"/>
                  </a:solidFill>
                  <a:latin typeface="宋体" pitchFamily="2" charset="-122"/>
                </a:rPr>
                <a:t>（气体为理想气体）</a:t>
              </a:r>
              <a:endParaRPr kumimoji="1" lang="en-US" altLang="zh-CN" sz="2800" dirty="0">
                <a:solidFill>
                  <a:srgbClr val="0000FF"/>
                </a:solidFill>
                <a:latin typeface="宋体" pitchFamily="2" charset="-122"/>
              </a:endParaRPr>
            </a:p>
            <a:p>
              <a:pPr algn="just" eaLnBrk="1" hangingPunct="1">
                <a:spcBef>
                  <a:spcPct val="0"/>
                </a:spcBef>
                <a:buClrTx/>
                <a:buSzTx/>
                <a:buFontTx/>
                <a:buNone/>
              </a:pPr>
              <a:r>
                <a:rPr kumimoji="1" lang="zh-CN" altLang="en-US" sz="2800" dirty="0">
                  <a:solidFill>
                    <a:srgbClr val="0000FF"/>
                  </a:solidFill>
                  <a:latin typeface="宋体" pitchFamily="2" charset="-122"/>
                </a:rPr>
                <a:t>（</a:t>
              </a:r>
              <a:r>
                <a:rPr kumimoji="1" lang="en-US" altLang="zh-CN" sz="2800" dirty="0">
                  <a:solidFill>
                    <a:srgbClr val="0000FF"/>
                  </a:solidFill>
                  <a:latin typeface="宋体" pitchFamily="2" charset="-122"/>
                </a:rPr>
                <a:t>1</a:t>
              </a:r>
              <a:r>
                <a:rPr kumimoji="1" lang="zh-CN" altLang="en-US" sz="2800" dirty="0">
                  <a:solidFill>
                    <a:srgbClr val="0000FF"/>
                  </a:solidFill>
                  <a:latin typeface="宋体" pitchFamily="2" charset="-122"/>
                </a:rPr>
                <a:t>）</a:t>
              </a:r>
              <a:endParaRPr kumimoji="1" lang="zh-CN" altLang="en-US" sz="2800" dirty="0">
                <a:solidFill>
                  <a:srgbClr val="0000FF"/>
                </a:solidFill>
                <a:latin typeface="Times New Roman" pitchFamily="18" charset="0"/>
              </a:endParaRPr>
            </a:p>
            <a:p>
              <a:pPr algn="just" eaLnBrk="1" hangingPunct="1">
                <a:spcBef>
                  <a:spcPct val="50000"/>
                </a:spcBef>
                <a:buClrTx/>
                <a:buSzTx/>
                <a:buFontTx/>
                <a:buNone/>
              </a:pPr>
              <a:r>
                <a:rPr kumimoji="1" lang="zh-CN" altLang="en-US" sz="2800" dirty="0">
                  <a:solidFill>
                    <a:srgbClr val="0000FF"/>
                  </a:solidFill>
                  <a:latin typeface="宋体" pitchFamily="2" charset="-122"/>
                </a:rPr>
                <a:t>（</a:t>
              </a:r>
              <a:r>
                <a:rPr kumimoji="1" lang="en-US" altLang="zh-CN" sz="2800" dirty="0">
                  <a:solidFill>
                    <a:srgbClr val="0000FF"/>
                  </a:solidFill>
                  <a:latin typeface="宋体" pitchFamily="2" charset="-122"/>
                </a:rPr>
                <a:t>2</a:t>
              </a:r>
              <a:r>
                <a:rPr kumimoji="1" lang="zh-CN" altLang="en-US" sz="2800" dirty="0">
                  <a:solidFill>
                    <a:srgbClr val="0000FF"/>
                  </a:solidFill>
                  <a:latin typeface="宋体" pitchFamily="2" charset="-122"/>
                </a:rPr>
                <a:t>）</a:t>
              </a:r>
            </a:p>
            <a:p>
              <a:pPr eaLnBrk="1" hangingPunct="1">
                <a:spcBef>
                  <a:spcPct val="50000"/>
                </a:spcBef>
                <a:buClrTx/>
                <a:buSzTx/>
                <a:buFontTx/>
                <a:buNone/>
              </a:pPr>
              <a:r>
                <a:rPr kumimoji="1" lang="zh-CN" altLang="en-US" sz="2800" dirty="0">
                  <a:solidFill>
                    <a:srgbClr val="0000FF"/>
                  </a:solidFill>
                  <a:latin typeface="宋体" pitchFamily="2" charset="-122"/>
                </a:rPr>
                <a:t>（</a:t>
              </a:r>
              <a:r>
                <a:rPr kumimoji="1" lang="en-US" altLang="zh-CN" sz="2800" dirty="0">
                  <a:solidFill>
                    <a:srgbClr val="0000FF"/>
                  </a:solidFill>
                  <a:latin typeface="宋体" pitchFamily="2" charset="-122"/>
                </a:rPr>
                <a:t>3</a:t>
              </a:r>
              <a:r>
                <a:rPr kumimoji="1" lang="zh-CN" altLang="en-US" sz="2800" dirty="0">
                  <a:solidFill>
                    <a:srgbClr val="0000FF"/>
                  </a:solidFill>
                  <a:latin typeface="宋体" pitchFamily="2" charset="-122"/>
                </a:rPr>
                <a:t>）</a:t>
              </a:r>
            </a:p>
            <a:p>
              <a:pPr eaLnBrk="1" hangingPunct="1">
                <a:spcBef>
                  <a:spcPct val="50000"/>
                </a:spcBef>
                <a:buClrTx/>
                <a:buSzTx/>
                <a:buFontTx/>
                <a:buNone/>
              </a:pPr>
              <a:r>
                <a:rPr kumimoji="1" lang="zh-CN" altLang="en-US" sz="2800" dirty="0">
                  <a:solidFill>
                    <a:srgbClr val="0000FF"/>
                  </a:solidFill>
                  <a:latin typeface="宋体" pitchFamily="2" charset="-122"/>
                </a:rPr>
                <a:t>（</a:t>
              </a:r>
              <a:r>
                <a:rPr kumimoji="1" lang="en-US" altLang="zh-CN" sz="2800" dirty="0">
                  <a:solidFill>
                    <a:srgbClr val="0000FF"/>
                  </a:solidFill>
                  <a:latin typeface="宋体" pitchFamily="2" charset="-122"/>
                </a:rPr>
                <a:t>4</a:t>
              </a:r>
              <a:r>
                <a:rPr kumimoji="1" lang="zh-CN" altLang="en-US" sz="2800" dirty="0">
                  <a:solidFill>
                    <a:srgbClr val="0000FF"/>
                  </a:solidFill>
                  <a:latin typeface="宋体" pitchFamily="2" charset="-122"/>
                </a:rPr>
                <a:t>）</a:t>
              </a:r>
              <a:r>
                <a:rPr kumimoji="1" lang="zh-CN" altLang="en-US" sz="2800" dirty="0">
                  <a:solidFill>
                    <a:srgbClr val="0000FF"/>
                  </a:solidFill>
                  <a:latin typeface="Times New Roman" pitchFamily="18" charset="0"/>
                </a:rPr>
                <a:t> </a:t>
              </a:r>
            </a:p>
          </p:txBody>
        </p:sp>
        <p:graphicFrame>
          <p:nvGraphicFramePr>
            <p:cNvPr id="19" name="Object 3">
              <a:extLst>
                <a:ext uri="{FF2B5EF4-FFF2-40B4-BE49-F238E27FC236}">
                  <a16:creationId xmlns:a16="http://schemas.microsoft.com/office/drawing/2014/main" id="{B833322E-E5AA-4CE4-BFD3-6DBE1B931E5A}"/>
                </a:ext>
              </a:extLst>
            </p:cNvPr>
            <p:cNvGraphicFramePr>
              <a:graphicFrameLocks noChangeAspect="1"/>
            </p:cNvGraphicFramePr>
            <p:nvPr>
              <p:extLst>
                <p:ext uri="{D42A27DB-BD31-4B8C-83A1-F6EECF244321}">
                  <p14:modId xmlns:p14="http://schemas.microsoft.com/office/powerpoint/2010/main" val="3103514646"/>
                </p:ext>
              </p:extLst>
            </p:nvPr>
          </p:nvGraphicFramePr>
          <p:xfrm>
            <a:off x="1397298" y="1028820"/>
            <a:ext cx="5052654" cy="530349"/>
          </p:xfrm>
          <a:graphic>
            <a:graphicData uri="http://schemas.openxmlformats.org/presentationml/2006/ole">
              <mc:AlternateContent xmlns:mc="http://schemas.openxmlformats.org/markup-compatibility/2006">
                <mc:Choice xmlns:v="urn:schemas-microsoft-com:vml" Requires="v">
                  <p:oleObj spid="_x0000_s62470" name="Equation" r:id="rId12" imgW="2400120" imgH="228600" progId="Equation.DSMT4">
                    <p:embed/>
                  </p:oleObj>
                </mc:Choice>
                <mc:Fallback>
                  <p:oleObj name="Equation" r:id="rId12" imgW="2400120" imgH="228600" progId="Equation.DSMT4">
                    <p:embed/>
                    <p:pic>
                      <p:nvPicPr>
                        <p:cNvPr id="19" name="Object 3">
                          <a:extLst>
                            <a:ext uri="{FF2B5EF4-FFF2-40B4-BE49-F238E27FC236}">
                              <a16:creationId xmlns:a16="http://schemas.microsoft.com/office/drawing/2014/main" id="{B833322E-E5AA-4CE4-BFD3-6DBE1B931E5A}"/>
                            </a:ext>
                          </a:extLst>
                        </p:cNvPr>
                        <p:cNvPicPr>
                          <a:picLocks noChangeAspect="1" noChangeArrowheads="1"/>
                        </p:cNvPicPr>
                        <p:nvPr/>
                      </p:nvPicPr>
                      <p:blipFill>
                        <a:blip r:embed="rId13"/>
                        <a:srcRect/>
                        <a:stretch>
                          <a:fillRect/>
                        </a:stretch>
                      </p:blipFill>
                      <p:spPr bwMode="auto">
                        <a:xfrm>
                          <a:off x="1397298" y="1028820"/>
                          <a:ext cx="5052654" cy="530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4">
              <a:extLst>
                <a:ext uri="{FF2B5EF4-FFF2-40B4-BE49-F238E27FC236}">
                  <a16:creationId xmlns:a16="http://schemas.microsoft.com/office/drawing/2014/main" id="{A69DBACD-7748-4BE6-B9E4-1D2105913B5C}"/>
                </a:ext>
              </a:extLst>
            </p:cNvPr>
            <p:cNvGraphicFramePr>
              <a:graphicFrameLocks noChangeAspect="1"/>
            </p:cNvGraphicFramePr>
            <p:nvPr>
              <p:extLst>
                <p:ext uri="{D42A27DB-BD31-4B8C-83A1-F6EECF244321}">
                  <p14:modId xmlns:p14="http://schemas.microsoft.com/office/powerpoint/2010/main" val="808275754"/>
                </p:ext>
              </p:extLst>
            </p:nvPr>
          </p:nvGraphicFramePr>
          <p:xfrm>
            <a:off x="1429046" y="1614745"/>
            <a:ext cx="4990745" cy="546227"/>
          </p:xfrm>
          <a:graphic>
            <a:graphicData uri="http://schemas.openxmlformats.org/presentationml/2006/ole">
              <mc:AlternateContent xmlns:mc="http://schemas.openxmlformats.org/markup-compatibility/2006">
                <mc:Choice xmlns:v="urn:schemas-microsoft-com:vml" Requires="v">
                  <p:oleObj spid="_x0000_s62471" name="Equation" r:id="rId14" imgW="2311200" imgH="228600" progId="Equation.DSMT4">
                    <p:embed/>
                  </p:oleObj>
                </mc:Choice>
                <mc:Fallback>
                  <p:oleObj name="Equation" r:id="rId14" imgW="2311200" imgH="228600" progId="Equation.DSMT4">
                    <p:embed/>
                    <p:pic>
                      <p:nvPicPr>
                        <p:cNvPr id="20" name="Object 4">
                          <a:extLst>
                            <a:ext uri="{FF2B5EF4-FFF2-40B4-BE49-F238E27FC236}">
                              <a16:creationId xmlns:a16="http://schemas.microsoft.com/office/drawing/2014/main" id="{A69DBACD-7748-4BE6-B9E4-1D2105913B5C}"/>
                            </a:ext>
                          </a:extLst>
                        </p:cNvPr>
                        <p:cNvPicPr>
                          <a:picLocks noChangeAspect="1" noChangeArrowheads="1"/>
                        </p:cNvPicPr>
                        <p:nvPr/>
                      </p:nvPicPr>
                      <p:blipFill>
                        <a:blip r:embed="rId15"/>
                        <a:srcRect/>
                        <a:stretch>
                          <a:fillRect/>
                        </a:stretch>
                      </p:blipFill>
                      <p:spPr bwMode="auto">
                        <a:xfrm>
                          <a:off x="1429046" y="1614745"/>
                          <a:ext cx="4990745" cy="546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Object 5">
              <a:extLst>
                <a:ext uri="{FF2B5EF4-FFF2-40B4-BE49-F238E27FC236}">
                  <a16:creationId xmlns:a16="http://schemas.microsoft.com/office/drawing/2014/main" id="{6744DFA4-5571-455B-B5A0-9832C3ECF54A}"/>
                </a:ext>
              </a:extLst>
            </p:cNvPr>
            <p:cNvGraphicFramePr>
              <a:graphicFrameLocks noChangeAspect="1"/>
            </p:cNvGraphicFramePr>
            <p:nvPr>
              <p:extLst>
                <p:ext uri="{D42A27DB-BD31-4B8C-83A1-F6EECF244321}">
                  <p14:modId xmlns:p14="http://schemas.microsoft.com/office/powerpoint/2010/main" val="3966603296"/>
                </p:ext>
              </p:extLst>
            </p:nvPr>
          </p:nvGraphicFramePr>
          <p:xfrm>
            <a:off x="1373488" y="2219723"/>
            <a:ext cx="5343145" cy="533524"/>
          </p:xfrm>
          <a:graphic>
            <a:graphicData uri="http://schemas.openxmlformats.org/presentationml/2006/ole">
              <mc:AlternateContent xmlns:mc="http://schemas.openxmlformats.org/markup-compatibility/2006">
                <mc:Choice xmlns:v="urn:schemas-microsoft-com:vml" Requires="v">
                  <p:oleObj spid="_x0000_s62472" name="Equation" r:id="rId16" imgW="2552400" imgH="228600" progId="Equation.DSMT4">
                    <p:embed/>
                  </p:oleObj>
                </mc:Choice>
                <mc:Fallback>
                  <p:oleObj name="Equation" r:id="rId16" imgW="2552400" imgH="228600" progId="Equation.DSMT4">
                    <p:embed/>
                    <p:pic>
                      <p:nvPicPr>
                        <p:cNvPr id="21" name="Object 5">
                          <a:extLst>
                            <a:ext uri="{FF2B5EF4-FFF2-40B4-BE49-F238E27FC236}">
                              <a16:creationId xmlns:a16="http://schemas.microsoft.com/office/drawing/2014/main" id="{6744DFA4-5571-455B-B5A0-9832C3ECF54A}"/>
                            </a:ext>
                          </a:extLst>
                        </p:cNvPr>
                        <p:cNvPicPr>
                          <a:picLocks noChangeAspect="1" noChangeArrowheads="1"/>
                        </p:cNvPicPr>
                        <p:nvPr/>
                      </p:nvPicPr>
                      <p:blipFill>
                        <a:blip r:embed="rId17"/>
                        <a:srcRect/>
                        <a:stretch>
                          <a:fillRect/>
                        </a:stretch>
                      </p:blipFill>
                      <p:spPr bwMode="auto">
                        <a:xfrm>
                          <a:off x="1373488" y="2219723"/>
                          <a:ext cx="5343145" cy="533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Object 6">
              <a:extLst>
                <a:ext uri="{FF2B5EF4-FFF2-40B4-BE49-F238E27FC236}">
                  <a16:creationId xmlns:a16="http://schemas.microsoft.com/office/drawing/2014/main" id="{020FD038-92FB-418C-A72D-F4DAD5814B23}"/>
                </a:ext>
              </a:extLst>
            </p:cNvPr>
            <p:cNvGraphicFramePr>
              <a:graphicFrameLocks noChangeAspect="1"/>
            </p:cNvGraphicFramePr>
            <p:nvPr>
              <p:extLst>
                <p:ext uri="{D42A27DB-BD31-4B8C-83A1-F6EECF244321}">
                  <p14:modId xmlns:p14="http://schemas.microsoft.com/office/powerpoint/2010/main" val="114505984"/>
                </p:ext>
              </p:extLst>
            </p:nvPr>
          </p:nvGraphicFramePr>
          <p:xfrm>
            <a:off x="1381424" y="2843756"/>
            <a:ext cx="5433627" cy="538288"/>
          </p:xfrm>
          <a:graphic>
            <a:graphicData uri="http://schemas.openxmlformats.org/presentationml/2006/ole">
              <mc:AlternateContent xmlns:mc="http://schemas.openxmlformats.org/markup-compatibility/2006">
                <mc:Choice xmlns:v="urn:schemas-microsoft-com:vml" Requires="v">
                  <p:oleObj spid="_x0000_s62473" name="Equation" r:id="rId18" imgW="2565360" imgH="228600" progId="Equation.DSMT4">
                    <p:embed/>
                  </p:oleObj>
                </mc:Choice>
                <mc:Fallback>
                  <p:oleObj name="Equation" r:id="rId18" imgW="2565360" imgH="228600" progId="Equation.DSMT4">
                    <p:embed/>
                    <p:pic>
                      <p:nvPicPr>
                        <p:cNvPr id="22" name="Object 6">
                          <a:extLst>
                            <a:ext uri="{FF2B5EF4-FFF2-40B4-BE49-F238E27FC236}">
                              <a16:creationId xmlns:a16="http://schemas.microsoft.com/office/drawing/2014/main" id="{020FD038-92FB-418C-A72D-F4DAD5814B23}"/>
                            </a:ext>
                          </a:extLst>
                        </p:cNvPr>
                        <p:cNvPicPr>
                          <a:picLocks noChangeAspect="1" noChangeArrowheads="1"/>
                        </p:cNvPicPr>
                        <p:nvPr/>
                      </p:nvPicPr>
                      <p:blipFill>
                        <a:blip r:embed="rId19"/>
                        <a:srcRect/>
                        <a:stretch>
                          <a:fillRect/>
                        </a:stretch>
                      </p:blipFill>
                      <p:spPr bwMode="auto">
                        <a:xfrm>
                          <a:off x="1381424" y="2843756"/>
                          <a:ext cx="5433627" cy="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TextBox 23">
              <a:extLst>
                <a:ext uri="{FF2B5EF4-FFF2-40B4-BE49-F238E27FC236}">
                  <a16:creationId xmlns:a16="http://schemas.microsoft.com/office/drawing/2014/main" id="{00BDE258-B403-4758-912F-5964A9BEAE2A}"/>
                </a:ext>
              </a:extLst>
            </p:cNvPr>
            <p:cNvSpPr txBox="1">
              <a:spLocks noChangeArrowheads="1"/>
            </p:cNvSpPr>
            <p:nvPr/>
          </p:nvSpPr>
          <p:spPr bwMode="auto">
            <a:xfrm>
              <a:off x="6717949" y="1043721"/>
              <a:ext cx="22765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dirty="0">
                  <a:solidFill>
                    <a:srgbClr val="0000FF"/>
                  </a:solidFill>
                  <a:latin typeface="Times New Roman" pitchFamily="18" charset="0"/>
                </a:rPr>
                <a:t>均为</a:t>
              </a:r>
              <a:r>
                <a:rPr lang="en-US" altLang="zh-CN" sz="2400" b="0" dirty="0">
                  <a:solidFill>
                    <a:srgbClr val="000000"/>
                  </a:solidFill>
                  <a:latin typeface="Times New Roman" pitchFamily="18" charset="0"/>
                </a:rPr>
                <a:t>1mol+1mol</a:t>
              </a:r>
              <a:endParaRPr lang="zh-CN" altLang="en-US" sz="2400" b="0" dirty="0">
                <a:solidFill>
                  <a:srgbClr val="000000"/>
                </a:solidFill>
                <a:latin typeface="Times New Roman" pitchFamily="18" charset="0"/>
              </a:endParaRPr>
            </a:p>
          </p:txBody>
        </p:sp>
      </p:grpSp>
    </p:spTree>
    <p:extLst>
      <p:ext uri="{BB962C8B-B14F-4D97-AF65-F5344CB8AC3E}">
        <p14:creationId xmlns:p14="http://schemas.microsoft.com/office/powerpoint/2010/main" val="35690972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4" name="Text Box 2"/>
          <p:cNvSpPr txBox="1">
            <a:spLocks noChangeArrowheads="1"/>
          </p:cNvSpPr>
          <p:nvPr/>
        </p:nvSpPr>
        <p:spPr bwMode="auto">
          <a:xfrm>
            <a:off x="457200" y="514350"/>
            <a:ext cx="81534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Times New Roman" pitchFamily="18" charset="0"/>
              </a:rPr>
              <a:t>例：</a:t>
            </a:r>
            <a:r>
              <a:rPr kumimoji="1" lang="zh-CN" altLang="en-US" sz="2800" dirty="0">
                <a:solidFill>
                  <a:srgbClr val="0000FF"/>
                </a:solidFill>
                <a:latin typeface="Times New Roman" pitchFamily="18" charset="0"/>
              </a:rPr>
              <a:t>一绝热容器被隔板分成体积相等的两部分，左边有</a:t>
            </a:r>
            <a:r>
              <a:rPr kumimoji="1" lang="en-US" altLang="zh-CN" sz="2800" b="0" dirty="0">
                <a:solidFill>
                  <a:srgbClr val="000000"/>
                </a:solidFill>
                <a:latin typeface="Times New Roman" pitchFamily="18" charset="0"/>
              </a:rPr>
              <a:t>1mol 10</a:t>
            </a:r>
            <a:r>
              <a:rPr kumimoji="1" lang="en-US" altLang="zh-CN" sz="2800" b="0" dirty="0">
                <a:solidFill>
                  <a:srgbClr val="000000"/>
                </a:solidFill>
                <a:latin typeface="Times New Roman" pitchFamily="18" charset="0"/>
                <a:sym typeface="Symbol" panose="05050102010706020507" pitchFamily="18" charset="2"/>
              </a:rPr>
              <a:t></a:t>
            </a:r>
            <a:r>
              <a:rPr kumimoji="1" lang="en-US" altLang="zh-CN" sz="2800" b="0" dirty="0">
                <a:solidFill>
                  <a:srgbClr val="000000"/>
                </a:solidFill>
                <a:latin typeface="Times New Roman" pitchFamily="18" charset="0"/>
              </a:rPr>
              <a:t>C</a:t>
            </a:r>
            <a:r>
              <a:rPr kumimoji="1" lang="zh-CN" altLang="en-US" sz="2800" dirty="0">
                <a:solidFill>
                  <a:srgbClr val="0000FF"/>
                </a:solidFill>
                <a:latin typeface="Times New Roman" pitchFamily="18" charset="0"/>
              </a:rPr>
              <a:t>的</a:t>
            </a:r>
            <a:r>
              <a:rPr kumimoji="1" lang="en-US" altLang="zh-CN" sz="2800" dirty="0">
                <a:solidFill>
                  <a:srgbClr val="0000FF"/>
                </a:solidFill>
                <a:latin typeface="Times New Roman" pitchFamily="18" charset="0"/>
              </a:rPr>
              <a:t>O</a:t>
            </a:r>
            <a:r>
              <a:rPr kumimoji="1" lang="en-US" altLang="zh-CN" sz="2800" baseline="-25000" dirty="0">
                <a:solidFill>
                  <a:srgbClr val="0000FF"/>
                </a:solidFill>
                <a:latin typeface="Times New Roman" pitchFamily="18" charset="0"/>
              </a:rPr>
              <a:t>2</a:t>
            </a:r>
            <a:r>
              <a:rPr kumimoji="1" lang="zh-CN" altLang="en-US" sz="2800" dirty="0">
                <a:solidFill>
                  <a:srgbClr val="0000FF"/>
                </a:solidFill>
                <a:latin typeface="Times New Roman" pitchFamily="18" charset="0"/>
              </a:rPr>
              <a:t>，右边有</a:t>
            </a:r>
            <a:r>
              <a:rPr kumimoji="1" lang="en-US" altLang="zh-CN" sz="2800" b="0" dirty="0">
                <a:solidFill>
                  <a:srgbClr val="000000"/>
                </a:solidFill>
                <a:latin typeface="Times New Roman" pitchFamily="18" charset="0"/>
              </a:rPr>
              <a:t>1mol 20</a:t>
            </a:r>
            <a:r>
              <a:rPr kumimoji="1" lang="en-US" altLang="zh-CN" sz="2800" b="0" dirty="0">
                <a:solidFill>
                  <a:srgbClr val="000000"/>
                </a:solidFill>
                <a:latin typeface="Times New Roman" pitchFamily="18" charset="0"/>
                <a:sym typeface="Symbol" panose="05050102010706020507" pitchFamily="18" charset="2"/>
              </a:rPr>
              <a:t></a:t>
            </a:r>
            <a:r>
              <a:rPr kumimoji="1" lang="en-US" altLang="zh-CN" sz="2800" b="0" dirty="0">
                <a:solidFill>
                  <a:srgbClr val="000000"/>
                </a:solidFill>
                <a:latin typeface="Times New Roman" pitchFamily="18" charset="0"/>
              </a:rPr>
              <a:t>C</a:t>
            </a:r>
            <a:r>
              <a:rPr kumimoji="1" lang="zh-CN" altLang="en-US" sz="2800" dirty="0">
                <a:solidFill>
                  <a:srgbClr val="0000FF"/>
                </a:solidFill>
                <a:latin typeface="Times New Roman" pitchFamily="18" charset="0"/>
              </a:rPr>
              <a:t>的</a:t>
            </a:r>
            <a:r>
              <a:rPr kumimoji="1" lang="en-US" altLang="zh-CN" sz="2800" dirty="0">
                <a:solidFill>
                  <a:srgbClr val="0000FF"/>
                </a:solidFill>
                <a:latin typeface="Times New Roman" pitchFamily="18" charset="0"/>
              </a:rPr>
              <a:t>H</a:t>
            </a:r>
            <a:r>
              <a:rPr kumimoji="1" lang="en-US" altLang="zh-CN" sz="2800" baseline="-25000" dirty="0">
                <a:solidFill>
                  <a:srgbClr val="0000FF"/>
                </a:solidFill>
                <a:latin typeface="Times New Roman" pitchFamily="18" charset="0"/>
              </a:rPr>
              <a:t>2</a:t>
            </a:r>
            <a:r>
              <a:rPr kumimoji="1" lang="en-US" altLang="zh-CN" sz="2800" dirty="0">
                <a:solidFill>
                  <a:srgbClr val="0000FF"/>
                </a:solidFill>
                <a:latin typeface="Times New Roman" pitchFamily="18" charset="0"/>
              </a:rPr>
              <a:t> </a:t>
            </a:r>
            <a:r>
              <a:rPr kumimoji="1" lang="zh-CN" altLang="en-US" sz="2800" dirty="0">
                <a:solidFill>
                  <a:srgbClr val="0000FF"/>
                </a:solidFill>
                <a:latin typeface="Times New Roman" pitchFamily="18" charset="0"/>
              </a:rPr>
              <a:t>。设两种气体均可当作理想气体，</a:t>
            </a:r>
            <a:r>
              <a:rPr kumimoji="1" lang="en-US" altLang="zh-CN" sz="2800" b="0" i="1" dirty="0" err="1">
                <a:solidFill>
                  <a:srgbClr val="000000"/>
                </a:solidFill>
                <a:latin typeface="Times New Roman" panose="02020603050405020304" pitchFamily="18" charset="0"/>
                <a:cs typeface="Times New Roman" panose="02020603050405020304" pitchFamily="18" charset="0"/>
              </a:rPr>
              <a:t>C</a:t>
            </a:r>
            <a:r>
              <a:rPr kumimoji="1" lang="en-US" altLang="zh-CN" sz="2800" b="0" i="1" baseline="-25000" dirty="0" err="1">
                <a:solidFill>
                  <a:srgbClr val="000000"/>
                </a:solidFill>
                <a:latin typeface="Times New Roman" panose="02020603050405020304" pitchFamily="18" charset="0"/>
                <a:cs typeface="Times New Roman" panose="02020603050405020304" pitchFamily="18" charset="0"/>
              </a:rPr>
              <a:t>p</a:t>
            </a:r>
            <a:r>
              <a:rPr kumimoji="1" lang="en-US" altLang="zh-CN" sz="2800" b="0" baseline="-25000" dirty="0" err="1">
                <a:solidFill>
                  <a:srgbClr val="000000"/>
                </a:solidFill>
                <a:latin typeface="Times New Roman" panose="02020603050405020304" pitchFamily="18" charset="0"/>
                <a:cs typeface="Times New Roman" panose="02020603050405020304" pitchFamily="18" charset="0"/>
              </a:rPr>
              <a:t>,m</a:t>
            </a:r>
            <a:r>
              <a:rPr kumimoji="1" lang="en-US" altLang="zh-CN" sz="2800" b="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0" dirty="0">
                <a:solidFill>
                  <a:srgbClr val="000000"/>
                </a:solidFill>
                <a:latin typeface="Times New Roman" panose="02020603050405020304" pitchFamily="18" charset="0"/>
                <a:cs typeface="Times New Roman" panose="02020603050405020304" pitchFamily="18" charset="0"/>
              </a:rPr>
              <a:t>(7/2)</a:t>
            </a:r>
            <a:r>
              <a:rPr kumimoji="1" lang="en-US" altLang="zh-CN" sz="2800" b="0" i="1" dirty="0">
                <a:solidFill>
                  <a:srgbClr val="000000"/>
                </a:solidFill>
                <a:latin typeface="Times New Roman" panose="02020603050405020304" pitchFamily="18" charset="0"/>
                <a:cs typeface="Times New Roman" panose="02020603050405020304" pitchFamily="18" charset="0"/>
              </a:rPr>
              <a:t>R</a:t>
            </a:r>
            <a:r>
              <a:rPr kumimoji="1" lang="zh-CN" altLang="en-US" sz="2800" dirty="0">
                <a:solidFill>
                  <a:srgbClr val="0000FF"/>
                </a:solidFill>
                <a:latin typeface="Times New Roman" pitchFamily="18" charset="0"/>
              </a:rPr>
              <a:t>。（</a:t>
            </a:r>
            <a:r>
              <a:rPr kumimoji="1" lang="en-US" altLang="zh-CN" sz="2800" dirty="0">
                <a:solidFill>
                  <a:srgbClr val="0000FF"/>
                </a:solidFill>
                <a:latin typeface="Times New Roman" pitchFamily="18" charset="0"/>
              </a:rPr>
              <a:t>1</a:t>
            </a:r>
            <a:r>
              <a:rPr kumimoji="1" lang="zh-CN" altLang="en-US" sz="2800" dirty="0">
                <a:solidFill>
                  <a:srgbClr val="0000FF"/>
                </a:solidFill>
                <a:latin typeface="Times New Roman" pitchFamily="18" charset="0"/>
              </a:rPr>
              <a:t>）求两边温度相等时总的熵变。（</a:t>
            </a:r>
            <a:r>
              <a:rPr kumimoji="1" lang="en-US" altLang="zh-CN" sz="2800" dirty="0">
                <a:solidFill>
                  <a:srgbClr val="0000FF"/>
                </a:solidFill>
                <a:latin typeface="Times New Roman" pitchFamily="18" charset="0"/>
              </a:rPr>
              <a:t>2</a:t>
            </a:r>
            <a:r>
              <a:rPr kumimoji="1" lang="zh-CN" altLang="en-US" sz="2800" dirty="0">
                <a:solidFill>
                  <a:srgbClr val="0000FF"/>
                </a:solidFill>
                <a:latin typeface="Times New Roman" pitchFamily="18" charset="0"/>
              </a:rPr>
              <a:t>）若将隔板抽去，求总的熵变。 </a:t>
            </a:r>
          </a:p>
        </p:txBody>
      </p:sp>
      <p:sp>
        <p:nvSpPr>
          <p:cNvPr id="126981" name="Text Box 5"/>
          <p:cNvSpPr txBox="1">
            <a:spLocks noChangeArrowheads="1"/>
          </p:cNvSpPr>
          <p:nvPr/>
        </p:nvSpPr>
        <p:spPr bwMode="auto">
          <a:xfrm>
            <a:off x="495300" y="2743200"/>
            <a:ext cx="2228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宋体" pitchFamily="2" charset="-122"/>
              </a:rPr>
              <a:t>解：（</a:t>
            </a:r>
            <a:r>
              <a:rPr kumimoji="1" lang="en-US" altLang="zh-CN" sz="2800">
                <a:solidFill>
                  <a:srgbClr val="FF0000"/>
                </a:solidFill>
                <a:latin typeface="宋体" pitchFamily="2" charset="-122"/>
              </a:rPr>
              <a:t>1</a:t>
            </a:r>
            <a:r>
              <a:rPr kumimoji="1" lang="zh-CN" altLang="en-US" sz="2800">
                <a:solidFill>
                  <a:srgbClr val="FF0000"/>
                </a:solidFill>
                <a:latin typeface="宋体" pitchFamily="2" charset="-122"/>
              </a:rPr>
              <a:t>）</a:t>
            </a:r>
            <a:r>
              <a:rPr kumimoji="1" lang="zh-CN" altLang="en-US" sz="2400">
                <a:latin typeface="Times New Roman" pitchFamily="18" charset="0"/>
              </a:rPr>
              <a:t> </a:t>
            </a:r>
          </a:p>
        </p:txBody>
      </p:sp>
      <p:sp>
        <p:nvSpPr>
          <p:cNvPr id="126983" name="Rectangle 7"/>
          <p:cNvSpPr>
            <a:spLocks noChangeArrowheads="1"/>
          </p:cNvSpPr>
          <p:nvPr/>
        </p:nvSpPr>
        <p:spPr bwMode="auto">
          <a:xfrm>
            <a:off x="2686050" y="2746375"/>
            <a:ext cx="2628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a:solidFill>
                  <a:srgbClr val="000000"/>
                </a:solidFill>
                <a:latin typeface="宋体" pitchFamily="2" charset="-122"/>
              </a:rPr>
              <a:t>绝热容器，</a:t>
            </a:r>
            <a:r>
              <a:rPr kumimoji="1" lang="zh-CN" altLang="en-US" sz="1100">
                <a:solidFill>
                  <a:srgbClr val="000000"/>
                </a:solidFill>
                <a:latin typeface="Times New Roman" pitchFamily="18" charset="0"/>
              </a:rPr>
              <a:t> </a:t>
            </a:r>
            <a:endParaRPr kumimoji="1" lang="zh-CN" altLang="en-US" sz="2400">
              <a:solidFill>
                <a:srgbClr val="000000"/>
              </a:solidFill>
              <a:latin typeface="Times New Roman" pitchFamily="18" charset="0"/>
            </a:endParaRPr>
          </a:p>
        </p:txBody>
      </p:sp>
      <p:graphicFrame>
        <p:nvGraphicFramePr>
          <p:cNvPr id="126982" name="Object 6"/>
          <p:cNvGraphicFramePr>
            <a:graphicFrameLocks noChangeAspect="1"/>
          </p:cNvGraphicFramePr>
          <p:nvPr/>
        </p:nvGraphicFramePr>
        <p:xfrm>
          <a:off x="2247900" y="2860675"/>
          <a:ext cx="390525" cy="342900"/>
        </p:xfrm>
        <a:graphic>
          <a:graphicData uri="http://schemas.openxmlformats.org/presentationml/2006/ole">
            <mc:AlternateContent xmlns:mc="http://schemas.openxmlformats.org/markup-compatibility/2006">
              <mc:Choice xmlns:v="urn:schemas-microsoft-com:vml" Requires="v">
                <p:oleObj spid="_x0000_s63490" r:id="rId3" imgW="139518" imgH="126835" progId="Equation.3">
                  <p:embed/>
                </p:oleObj>
              </mc:Choice>
              <mc:Fallback>
                <p:oleObj r:id="rId3" imgW="139518" imgH="126835" progId="Equation.3">
                  <p:embed/>
                  <p:pic>
                    <p:nvPicPr>
                      <p:cNvPr id="12698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7900" y="2860675"/>
                        <a:ext cx="3905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6984" name="Object 8"/>
          <p:cNvGraphicFramePr>
            <a:graphicFrameLocks noChangeAspect="1"/>
          </p:cNvGraphicFramePr>
          <p:nvPr>
            <p:extLst>
              <p:ext uri="{D42A27DB-BD31-4B8C-83A1-F6EECF244321}">
                <p14:modId xmlns:p14="http://schemas.microsoft.com/office/powerpoint/2010/main" val="906111825"/>
              </p:ext>
            </p:extLst>
          </p:nvPr>
        </p:nvGraphicFramePr>
        <p:xfrm>
          <a:off x="1347788" y="3490913"/>
          <a:ext cx="2865437" cy="584200"/>
        </p:xfrm>
        <a:graphic>
          <a:graphicData uri="http://schemas.openxmlformats.org/presentationml/2006/ole">
            <mc:AlternateContent xmlns:mc="http://schemas.openxmlformats.org/markup-compatibility/2006">
              <mc:Choice xmlns:v="urn:schemas-microsoft-com:vml" Requires="v">
                <p:oleObj spid="_x0000_s63491" name="Equation" r:id="rId5" imgW="927000" imgH="203040" progId="Equation.DSMT4">
                  <p:embed/>
                </p:oleObj>
              </mc:Choice>
              <mc:Fallback>
                <p:oleObj name="Equation" r:id="rId5" imgW="927000" imgH="203040" progId="Equation.DSMT4">
                  <p:embed/>
                  <p:pic>
                    <p:nvPicPr>
                      <p:cNvPr id="126984" name="Object 8"/>
                      <p:cNvPicPr>
                        <a:picLocks noChangeAspect="1" noChangeArrowheads="1"/>
                      </p:cNvPicPr>
                      <p:nvPr/>
                    </p:nvPicPr>
                    <p:blipFill>
                      <a:blip r:embed="rId6"/>
                      <a:srcRect/>
                      <a:stretch>
                        <a:fillRect/>
                      </a:stretch>
                    </p:blipFill>
                    <p:spPr bwMode="auto">
                      <a:xfrm>
                        <a:off x="1347788" y="3490913"/>
                        <a:ext cx="2865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6986" name="Object 10"/>
          <p:cNvGraphicFramePr>
            <a:graphicFrameLocks noChangeAspect="1"/>
          </p:cNvGraphicFramePr>
          <p:nvPr>
            <p:extLst>
              <p:ext uri="{D42A27DB-BD31-4B8C-83A1-F6EECF244321}">
                <p14:modId xmlns:p14="http://schemas.microsoft.com/office/powerpoint/2010/main" val="1828506659"/>
              </p:ext>
            </p:extLst>
          </p:nvPr>
        </p:nvGraphicFramePr>
        <p:xfrm>
          <a:off x="5181600" y="3438525"/>
          <a:ext cx="1752600" cy="511175"/>
        </p:xfrm>
        <a:graphic>
          <a:graphicData uri="http://schemas.openxmlformats.org/presentationml/2006/ole">
            <mc:AlternateContent xmlns:mc="http://schemas.openxmlformats.org/markup-compatibility/2006">
              <mc:Choice xmlns:v="urn:schemas-microsoft-com:vml" Requires="v">
                <p:oleObj spid="_x0000_s63492" name="Equation" r:id="rId7" imgW="622080" imgH="177480" progId="Equation.DSMT4">
                  <p:embed/>
                </p:oleObj>
              </mc:Choice>
              <mc:Fallback>
                <p:oleObj name="Equation" r:id="rId7" imgW="622080" imgH="177480" progId="Equation.DSMT4">
                  <p:embed/>
                  <p:pic>
                    <p:nvPicPr>
                      <p:cNvPr id="126986" name="Object 10"/>
                      <p:cNvPicPr>
                        <a:picLocks noChangeAspect="1" noChangeArrowheads="1"/>
                      </p:cNvPicPr>
                      <p:nvPr/>
                    </p:nvPicPr>
                    <p:blipFill>
                      <a:blip r:embed="rId8"/>
                      <a:srcRect/>
                      <a:stretch>
                        <a:fillRect/>
                      </a:stretch>
                    </p:blipFill>
                    <p:spPr bwMode="auto">
                      <a:xfrm>
                        <a:off x="5181600" y="3438525"/>
                        <a:ext cx="175260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6988" name="Object 12"/>
          <p:cNvGraphicFramePr>
            <a:graphicFrameLocks noChangeAspect="1"/>
          </p:cNvGraphicFramePr>
          <p:nvPr>
            <p:extLst>
              <p:ext uri="{D42A27DB-BD31-4B8C-83A1-F6EECF244321}">
                <p14:modId xmlns:p14="http://schemas.microsoft.com/office/powerpoint/2010/main" val="1124223938"/>
              </p:ext>
            </p:extLst>
          </p:nvPr>
        </p:nvGraphicFramePr>
        <p:xfrm>
          <a:off x="692150" y="4243388"/>
          <a:ext cx="7972425" cy="601662"/>
        </p:xfrm>
        <a:graphic>
          <a:graphicData uri="http://schemas.openxmlformats.org/presentationml/2006/ole">
            <mc:AlternateContent xmlns:mc="http://schemas.openxmlformats.org/markup-compatibility/2006">
              <mc:Choice xmlns:v="urn:schemas-microsoft-com:vml" Requires="v">
                <p:oleObj spid="_x0000_s63493" name="Equation" r:id="rId9" imgW="3352680" imgH="253800" progId="Equation.DSMT4">
                  <p:embed/>
                </p:oleObj>
              </mc:Choice>
              <mc:Fallback>
                <p:oleObj name="Equation" r:id="rId9" imgW="3352680" imgH="253800" progId="Equation.DSMT4">
                  <p:embed/>
                  <p:pic>
                    <p:nvPicPr>
                      <p:cNvPr id="126988" name="Object 12"/>
                      <p:cNvPicPr>
                        <a:picLocks noChangeAspect="1" noChangeArrowheads="1"/>
                      </p:cNvPicPr>
                      <p:nvPr/>
                    </p:nvPicPr>
                    <p:blipFill>
                      <a:blip r:embed="rId10"/>
                      <a:srcRect/>
                      <a:stretch>
                        <a:fillRect/>
                      </a:stretch>
                    </p:blipFill>
                    <p:spPr bwMode="auto">
                      <a:xfrm>
                        <a:off x="692150" y="4243388"/>
                        <a:ext cx="7972425"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6990" name="Object 14"/>
          <p:cNvGraphicFramePr>
            <a:graphicFrameLocks noChangeAspect="1"/>
          </p:cNvGraphicFramePr>
          <p:nvPr>
            <p:extLst>
              <p:ext uri="{D42A27DB-BD31-4B8C-83A1-F6EECF244321}">
                <p14:modId xmlns:p14="http://schemas.microsoft.com/office/powerpoint/2010/main" val="2777615873"/>
              </p:ext>
            </p:extLst>
          </p:nvPr>
        </p:nvGraphicFramePr>
        <p:xfrm>
          <a:off x="547688" y="5116513"/>
          <a:ext cx="8172450" cy="990600"/>
        </p:xfrm>
        <a:graphic>
          <a:graphicData uri="http://schemas.openxmlformats.org/presentationml/2006/ole">
            <mc:AlternateContent xmlns:mc="http://schemas.openxmlformats.org/markup-compatibility/2006">
              <mc:Choice xmlns:v="urn:schemas-microsoft-com:vml" Requires="v">
                <p:oleObj spid="_x0000_s63494" name="Equation" r:id="rId11" imgW="3568680" imgH="431640" progId="Equation.DSMT4">
                  <p:embed/>
                </p:oleObj>
              </mc:Choice>
              <mc:Fallback>
                <p:oleObj name="Equation" r:id="rId11" imgW="3568680" imgH="431640" progId="Equation.DSMT4">
                  <p:embed/>
                  <p:pic>
                    <p:nvPicPr>
                      <p:cNvPr id="126990" name="Object 14"/>
                      <p:cNvPicPr>
                        <a:picLocks noChangeAspect="1" noChangeArrowheads="1"/>
                      </p:cNvPicPr>
                      <p:nvPr/>
                    </p:nvPicPr>
                    <p:blipFill>
                      <a:blip r:embed="rId12"/>
                      <a:srcRect/>
                      <a:stretch>
                        <a:fillRect/>
                      </a:stretch>
                    </p:blipFill>
                    <p:spPr bwMode="auto">
                      <a:xfrm>
                        <a:off x="547688" y="5116513"/>
                        <a:ext cx="81724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428158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6981"/>
                                        </p:tgtEl>
                                        <p:attrNameLst>
                                          <p:attrName>style.visibility</p:attrName>
                                        </p:attrNameLst>
                                      </p:cBhvr>
                                      <p:to>
                                        <p:strVal val="visible"/>
                                      </p:to>
                                    </p:set>
                                    <p:animEffect transition="in" filter="wipe(left)">
                                      <p:cBhvr>
                                        <p:cTn id="7" dur="500"/>
                                        <p:tgtEl>
                                          <p:spTgt spid="1269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6982"/>
                                        </p:tgtEl>
                                        <p:attrNameLst>
                                          <p:attrName>style.visibility</p:attrName>
                                        </p:attrNameLst>
                                      </p:cBhvr>
                                      <p:to>
                                        <p:strVal val="visible"/>
                                      </p:to>
                                    </p:set>
                                    <p:animEffect transition="in" filter="wipe(left)">
                                      <p:cBhvr>
                                        <p:cTn id="12" dur="500"/>
                                        <p:tgtEl>
                                          <p:spTgt spid="126982"/>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26983"/>
                                        </p:tgtEl>
                                        <p:attrNameLst>
                                          <p:attrName>style.visibility</p:attrName>
                                        </p:attrNameLst>
                                      </p:cBhvr>
                                      <p:to>
                                        <p:strVal val="visible"/>
                                      </p:to>
                                    </p:set>
                                    <p:animEffect transition="in" filter="wipe(left)">
                                      <p:cBhvr>
                                        <p:cTn id="16" dur="500"/>
                                        <p:tgtEl>
                                          <p:spTgt spid="12698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26984"/>
                                        </p:tgtEl>
                                        <p:attrNameLst>
                                          <p:attrName>style.visibility</p:attrName>
                                        </p:attrNameLst>
                                      </p:cBhvr>
                                      <p:to>
                                        <p:strVal val="visible"/>
                                      </p:to>
                                    </p:set>
                                    <p:animEffect transition="in" filter="wipe(left)">
                                      <p:cBhvr>
                                        <p:cTn id="21" dur="500"/>
                                        <p:tgtEl>
                                          <p:spTgt spid="12698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26986"/>
                                        </p:tgtEl>
                                        <p:attrNameLst>
                                          <p:attrName>style.visibility</p:attrName>
                                        </p:attrNameLst>
                                      </p:cBhvr>
                                      <p:to>
                                        <p:strVal val="visible"/>
                                      </p:to>
                                    </p:set>
                                    <p:animEffect transition="in" filter="wipe(left)">
                                      <p:cBhvr>
                                        <p:cTn id="26" dur="500"/>
                                        <p:tgtEl>
                                          <p:spTgt spid="12698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26988"/>
                                        </p:tgtEl>
                                        <p:attrNameLst>
                                          <p:attrName>style.visibility</p:attrName>
                                        </p:attrNameLst>
                                      </p:cBhvr>
                                      <p:to>
                                        <p:strVal val="visible"/>
                                      </p:to>
                                    </p:set>
                                    <p:animEffect transition="in" filter="wipe(left)">
                                      <p:cBhvr>
                                        <p:cTn id="31" dur="500"/>
                                        <p:tgtEl>
                                          <p:spTgt spid="12698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26990"/>
                                        </p:tgtEl>
                                        <p:attrNameLst>
                                          <p:attrName>style.visibility</p:attrName>
                                        </p:attrNameLst>
                                      </p:cBhvr>
                                      <p:to>
                                        <p:strVal val="visible"/>
                                      </p:to>
                                    </p:set>
                                    <p:animEffect transition="in" filter="wipe(left)">
                                      <p:cBhvr>
                                        <p:cTn id="36" dur="500"/>
                                        <p:tgtEl>
                                          <p:spTgt spid="126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1" grpId="0" autoUpdateAnimBg="0"/>
      <p:bldP spid="126983"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4"/>
          <p:cNvSpPr txBox="1">
            <a:spLocks noChangeArrowheads="1"/>
          </p:cNvSpPr>
          <p:nvPr/>
        </p:nvSpPr>
        <p:spPr bwMode="auto">
          <a:xfrm>
            <a:off x="495300" y="2743200"/>
            <a:ext cx="2228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宋体" pitchFamily="2" charset="-122"/>
              </a:rPr>
              <a:t>解：（</a:t>
            </a:r>
            <a:r>
              <a:rPr kumimoji="1" lang="en-US" altLang="zh-CN" sz="2800">
                <a:solidFill>
                  <a:srgbClr val="FF0000"/>
                </a:solidFill>
                <a:latin typeface="宋体" pitchFamily="2" charset="-122"/>
              </a:rPr>
              <a:t>1</a:t>
            </a:r>
            <a:r>
              <a:rPr kumimoji="1" lang="zh-CN" altLang="en-US" sz="2800">
                <a:solidFill>
                  <a:srgbClr val="FF0000"/>
                </a:solidFill>
                <a:latin typeface="宋体" pitchFamily="2" charset="-122"/>
              </a:rPr>
              <a:t>）</a:t>
            </a:r>
            <a:r>
              <a:rPr kumimoji="1" lang="zh-CN" altLang="en-US" sz="2400">
                <a:latin typeface="Times New Roman" pitchFamily="18" charset="0"/>
              </a:rPr>
              <a:t> </a:t>
            </a:r>
          </a:p>
        </p:txBody>
      </p:sp>
      <p:graphicFrame>
        <p:nvGraphicFramePr>
          <p:cNvPr id="48132" name="Object 11"/>
          <p:cNvGraphicFramePr>
            <a:graphicFrameLocks noChangeAspect="1"/>
          </p:cNvGraphicFramePr>
          <p:nvPr>
            <p:extLst>
              <p:ext uri="{D42A27DB-BD31-4B8C-83A1-F6EECF244321}">
                <p14:modId xmlns:p14="http://schemas.microsoft.com/office/powerpoint/2010/main" val="908519298"/>
              </p:ext>
            </p:extLst>
          </p:nvPr>
        </p:nvGraphicFramePr>
        <p:xfrm>
          <a:off x="240506" y="3366154"/>
          <a:ext cx="8662987" cy="2370137"/>
        </p:xfrm>
        <a:graphic>
          <a:graphicData uri="http://schemas.openxmlformats.org/presentationml/2006/ole">
            <mc:AlternateContent xmlns:mc="http://schemas.openxmlformats.org/markup-compatibility/2006">
              <mc:Choice xmlns:v="urn:schemas-microsoft-com:vml" Requires="v">
                <p:oleObj spid="_x0000_s64514" name="Equation" r:id="rId3" imgW="4114800" imgH="1117440" progId="Equation.DSMT4">
                  <p:embed/>
                </p:oleObj>
              </mc:Choice>
              <mc:Fallback>
                <p:oleObj name="Equation" r:id="rId3" imgW="4114800" imgH="1117440" progId="Equation.DSMT4">
                  <p:embed/>
                  <p:pic>
                    <p:nvPicPr>
                      <p:cNvPr id="48132" name="Object 11"/>
                      <p:cNvPicPr>
                        <a:picLocks noChangeAspect="1" noChangeArrowheads="1"/>
                      </p:cNvPicPr>
                      <p:nvPr/>
                    </p:nvPicPr>
                    <p:blipFill>
                      <a:blip r:embed="rId4"/>
                      <a:srcRect/>
                      <a:stretch>
                        <a:fillRect/>
                      </a:stretch>
                    </p:blipFill>
                    <p:spPr bwMode="auto">
                      <a:xfrm>
                        <a:off x="240506" y="3366154"/>
                        <a:ext cx="8662987" cy="237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 Box 2">
            <a:extLst>
              <a:ext uri="{FF2B5EF4-FFF2-40B4-BE49-F238E27FC236}">
                <a16:creationId xmlns:a16="http://schemas.microsoft.com/office/drawing/2014/main" id="{6121E206-5DD2-494C-8A15-D2D5A29AE9D5}"/>
              </a:ext>
            </a:extLst>
          </p:cNvPr>
          <p:cNvSpPr txBox="1">
            <a:spLocks noChangeArrowheads="1"/>
          </p:cNvSpPr>
          <p:nvPr/>
        </p:nvSpPr>
        <p:spPr bwMode="auto">
          <a:xfrm>
            <a:off x="457200" y="514350"/>
            <a:ext cx="81534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Times New Roman" pitchFamily="18" charset="0"/>
              </a:rPr>
              <a:t>例：</a:t>
            </a:r>
            <a:r>
              <a:rPr kumimoji="1" lang="zh-CN" altLang="en-US" sz="2800" dirty="0">
                <a:solidFill>
                  <a:srgbClr val="0000FF"/>
                </a:solidFill>
                <a:latin typeface="Times New Roman" pitchFamily="18" charset="0"/>
              </a:rPr>
              <a:t>一绝热容器被隔板分成体积相等的两部分，左边有</a:t>
            </a:r>
            <a:r>
              <a:rPr kumimoji="1" lang="en-US" altLang="zh-CN" sz="2800" b="0" dirty="0">
                <a:solidFill>
                  <a:srgbClr val="000000"/>
                </a:solidFill>
                <a:latin typeface="Times New Roman" pitchFamily="18" charset="0"/>
              </a:rPr>
              <a:t>1mol 10</a:t>
            </a:r>
            <a:r>
              <a:rPr kumimoji="1" lang="en-US" altLang="zh-CN" sz="2800" b="0" dirty="0">
                <a:solidFill>
                  <a:srgbClr val="000000"/>
                </a:solidFill>
                <a:latin typeface="Times New Roman" pitchFamily="18" charset="0"/>
                <a:sym typeface="Symbol" panose="05050102010706020507" pitchFamily="18" charset="2"/>
              </a:rPr>
              <a:t></a:t>
            </a:r>
            <a:r>
              <a:rPr kumimoji="1" lang="en-US" altLang="zh-CN" sz="2800" b="0" dirty="0">
                <a:solidFill>
                  <a:srgbClr val="000000"/>
                </a:solidFill>
                <a:latin typeface="Times New Roman" pitchFamily="18" charset="0"/>
              </a:rPr>
              <a:t>C</a:t>
            </a:r>
            <a:r>
              <a:rPr kumimoji="1" lang="zh-CN" altLang="en-US" sz="2800" dirty="0">
                <a:solidFill>
                  <a:srgbClr val="0000FF"/>
                </a:solidFill>
                <a:latin typeface="Times New Roman" pitchFamily="18" charset="0"/>
              </a:rPr>
              <a:t>的</a:t>
            </a:r>
            <a:r>
              <a:rPr kumimoji="1" lang="en-US" altLang="zh-CN" sz="2800" dirty="0">
                <a:solidFill>
                  <a:srgbClr val="0000FF"/>
                </a:solidFill>
                <a:latin typeface="Times New Roman" pitchFamily="18" charset="0"/>
              </a:rPr>
              <a:t>O</a:t>
            </a:r>
            <a:r>
              <a:rPr kumimoji="1" lang="en-US" altLang="zh-CN" sz="2800" baseline="-25000" dirty="0">
                <a:solidFill>
                  <a:srgbClr val="0000FF"/>
                </a:solidFill>
                <a:latin typeface="Times New Roman" pitchFamily="18" charset="0"/>
              </a:rPr>
              <a:t>2</a:t>
            </a:r>
            <a:r>
              <a:rPr kumimoji="1" lang="zh-CN" altLang="en-US" sz="2800" dirty="0">
                <a:solidFill>
                  <a:srgbClr val="0000FF"/>
                </a:solidFill>
                <a:latin typeface="Times New Roman" pitchFamily="18" charset="0"/>
              </a:rPr>
              <a:t>，右边有</a:t>
            </a:r>
            <a:r>
              <a:rPr kumimoji="1" lang="en-US" altLang="zh-CN" sz="2800" b="0" dirty="0">
                <a:solidFill>
                  <a:srgbClr val="000000"/>
                </a:solidFill>
                <a:latin typeface="Times New Roman" pitchFamily="18" charset="0"/>
              </a:rPr>
              <a:t>1mol 20</a:t>
            </a:r>
            <a:r>
              <a:rPr kumimoji="1" lang="en-US" altLang="zh-CN" sz="2800" b="0" dirty="0">
                <a:solidFill>
                  <a:srgbClr val="000000"/>
                </a:solidFill>
                <a:latin typeface="Times New Roman" pitchFamily="18" charset="0"/>
                <a:sym typeface="Symbol" panose="05050102010706020507" pitchFamily="18" charset="2"/>
              </a:rPr>
              <a:t></a:t>
            </a:r>
            <a:r>
              <a:rPr kumimoji="1" lang="en-US" altLang="zh-CN" sz="2800" b="0" dirty="0">
                <a:solidFill>
                  <a:srgbClr val="000000"/>
                </a:solidFill>
                <a:latin typeface="Times New Roman" pitchFamily="18" charset="0"/>
              </a:rPr>
              <a:t>C</a:t>
            </a:r>
            <a:r>
              <a:rPr kumimoji="1" lang="zh-CN" altLang="en-US" sz="2800" dirty="0">
                <a:solidFill>
                  <a:srgbClr val="0000FF"/>
                </a:solidFill>
                <a:latin typeface="Times New Roman" pitchFamily="18" charset="0"/>
              </a:rPr>
              <a:t>的</a:t>
            </a:r>
            <a:r>
              <a:rPr kumimoji="1" lang="en-US" altLang="zh-CN" sz="2800" dirty="0">
                <a:solidFill>
                  <a:srgbClr val="0000FF"/>
                </a:solidFill>
                <a:latin typeface="Times New Roman" pitchFamily="18" charset="0"/>
              </a:rPr>
              <a:t>H</a:t>
            </a:r>
            <a:r>
              <a:rPr kumimoji="1" lang="en-US" altLang="zh-CN" sz="2800" baseline="-25000" dirty="0">
                <a:solidFill>
                  <a:srgbClr val="0000FF"/>
                </a:solidFill>
                <a:latin typeface="Times New Roman" pitchFamily="18" charset="0"/>
              </a:rPr>
              <a:t>2</a:t>
            </a:r>
            <a:r>
              <a:rPr kumimoji="1" lang="en-US" altLang="zh-CN" sz="2800" dirty="0">
                <a:solidFill>
                  <a:srgbClr val="0000FF"/>
                </a:solidFill>
                <a:latin typeface="Times New Roman" pitchFamily="18" charset="0"/>
              </a:rPr>
              <a:t> </a:t>
            </a:r>
            <a:r>
              <a:rPr kumimoji="1" lang="zh-CN" altLang="en-US" sz="2800" dirty="0">
                <a:solidFill>
                  <a:srgbClr val="0000FF"/>
                </a:solidFill>
                <a:latin typeface="Times New Roman" pitchFamily="18" charset="0"/>
              </a:rPr>
              <a:t>。设两种气体均可当作理想气体，</a:t>
            </a:r>
            <a:r>
              <a:rPr kumimoji="1" lang="en-US" altLang="zh-CN" sz="2800" b="0" i="1" dirty="0" err="1">
                <a:solidFill>
                  <a:srgbClr val="000000"/>
                </a:solidFill>
                <a:latin typeface="Times New Roman" panose="02020603050405020304" pitchFamily="18" charset="0"/>
                <a:cs typeface="Times New Roman" panose="02020603050405020304" pitchFamily="18" charset="0"/>
              </a:rPr>
              <a:t>C</a:t>
            </a:r>
            <a:r>
              <a:rPr kumimoji="1" lang="en-US" altLang="zh-CN" sz="2800" b="0" i="1" baseline="-25000" dirty="0" err="1">
                <a:solidFill>
                  <a:srgbClr val="000000"/>
                </a:solidFill>
                <a:latin typeface="Times New Roman" panose="02020603050405020304" pitchFamily="18" charset="0"/>
                <a:cs typeface="Times New Roman" panose="02020603050405020304" pitchFamily="18" charset="0"/>
              </a:rPr>
              <a:t>p</a:t>
            </a:r>
            <a:r>
              <a:rPr kumimoji="1" lang="en-US" altLang="zh-CN" sz="2800" b="0" baseline="-25000" dirty="0" err="1">
                <a:solidFill>
                  <a:srgbClr val="000000"/>
                </a:solidFill>
                <a:latin typeface="Times New Roman" panose="02020603050405020304" pitchFamily="18" charset="0"/>
                <a:cs typeface="Times New Roman" panose="02020603050405020304" pitchFamily="18" charset="0"/>
              </a:rPr>
              <a:t>,m</a:t>
            </a:r>
            <a:r>
              <a:rPr kumimoji="1" lang="en-US" altLang="zh-CN" sz="2800" b="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0" dirty="0">
                <a:solidFill>
                  <a:srgbClr val="000000"/>
                </a:solidFill>
                <a:latin typeface="Times New Roman" panose="02020603050405020304" pitchFamily="18" charset="0"/>
                <a:cs typeface="Times New Roman" panose="02020603050405020304" pitchFamily="18" charset="0"/>
              </a:rPr>
              <a:t>(7/2)</a:t>
            </a:r>
            <a:r>
              <a:rPr kumimoji="1" lang="en-US" altLang="zh-CN" sz="2800" b="0" i="1" dirty="0">
                <a:solidFill>
                  <a:srgbClr val="000000"/>
                </a:solidFill>
                <a:latin typeface="Times New Roman" panose="02020603050405020304" pitchFamily="18" charset="0"/>
                <a:cs typeface="Times New Roman" panose="02020603050405020304" pitchFamily="18" charset="0"/>
              </a:rPr>
              <a:t>R</a:t>
            </a:r>
            <a:r>
              <a:rPr kumimoji="1" lang="zh-CN" altLang="en-US" sz="2800" dirty="0">
                <a:solidFill>
                  <a:srgbClr val="0000FF"/>
                </a:solidFill>
                <a:latin typeface="Times New Roman" pitchFamily="18" charset="0"/>
              </a:rPr>
              <a:t>。（</a:t>
            </a:r>
            <a:r>
              <a:rPr kumimoji="1" lang="en-US" altLang="zh-CN" sz="2800" dirty="0">
                <a:solidFill>
                  <a:srgbClr val="0000FF"/>
                </a:solidFill>
                <a:latin typeface="Times New Roman" pitchFamily="18" charset="0"/>
              </a:rPr>
              <a:t>1</a:t>
            </a:r>
            <a:r>
              <a:rPr kumimoji="1" lang="zh-CN" altLang="en-US" sz="2800" dirty="0">
                <a:solidFill>
                  <a:srgbClr val="0000FF"/>
                </a:solidFill>
                <a:latin typeface="Times New Roman" pitchFamily="18" charset="0"/>
              </a:rPr>
              <a:t>）求两边温度相等时总的熵变。（</a:t>
            </a:r>
            <a:r>
              <a:rPr kumimoji="1" lang="en-US" altLang="zh-CN" sz="2800" dirty="0">
                <a:solidFill>
                  <a:srgbClr val="0000FF"/>
                </a:solidFill>
                <a:latin typeface="Times New Roman" pitchFamily="18" charset="0"/>
              </a:rPr>
              <a:t>2</a:t>
            </a:r>
            <a:r>
              <a:rPr kumimoji="1" lang="zh-CN" altLang="en-US" sz="2800" dirty="0">
                <a:solidFill>
                  <a:srgbClr val="0000FF"/>
                </a:solidFill>
                <a:latin typeface="Times New Roman" pitchFamily="18" charset="0"/>
              </a:rPr>
              <a:t>）若将隔板抽去，求总的熵变。 </a:t>
            </a:r>
          </a:p>
        </p:txBody>
      </p:sp>
    </p:spTree>
    <p:extLst>
      <p:ext uri="{BB962C8B-B14F-4D97-AF65-F5344CB8AC3E}">
        <p14:creationId xmlns:p14="http://schemas.microsoft.com/office/powerpoint/2010/main" val="37849873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4"/>
          <p:cNvSpPr txBox="1">
            <a:spLocks noChangeArrowheads="1"/>
          </p:cNvSpPr>
          <p:nvPr/>
        </p:nvSpPr>
        <p:spPr bwMode="auto">
          <a:xfrm>
            <a:off x="495300" y="2743200"/>
            <a:ext cx="8367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宋体" pitchFamily="2" charset="-122"/>
              </a:rPr>
              <a:t>解：（</a:t>
            </a:r>
            <a:r>
              <a:rPr kumimoji="1" lang="en-US" altLang="zh-CN" sz="2800">
                <a:solidFill>
                  <a:srgbClr val="FF0000"/>
                </a:solidFill>
                <a:latin typeface="宋体" pitchFamily="2" charset="-122"/>
              </a:rPr>
              <a:t>2</a:t>
            </a:r>
            <a:r>
              <a:rPr kumimoji="1" lang="zh-CN" altLang="en-US" sz="2800">
                <a:solidFill>
                  <a:srgbClr val="FF0000"/>
                </a:solidFill>
                <a:latin typeface="宋体" pitchFamily="2" charset="-122"/>
              </a:rPr>
              <a:t>）总熵变为第（</a:t>
            </a:r>
            <a:r>
              <a:rPr kumimoji="1" lang="en-US" altLang="zh-CN" sz="2800">
                <a:solidFill>
                  <a:srgbClr val="FF0000"/>
                </a:solidFill>
                <a:latin typeface="宋体" pitchFamily="2" charset="-122"/>
              </a:rPr>
              <a:t>1</a:t>
            </a:r>
            <a:r>
              <a:rPr kumimoji="1" lang="zh-CN" altLang="en-US" sz="2800">
                <a:solidFill>
                  <a:srgbClr val="FF0000"/>
                </a:solidFill>
                <a:latin typeface="宋体" pitchFamily="2" charset="-122"/>
              </a:rPr>
              <a:t>）问熵变加上混合熵</a:t>
            </a:r>
            <a:r>
              <a:rPr kumimoji="1" lang="zh-CN" altLang="en-US" sz="2400">
                <a:latin typeface="Times New Roman" pitchFamily="18" charset="0"/>
              </a:rPr>
              <a:t> </a:t>
            </a:r>
          </a:p>
        </p:txBody>
      </p:sp>
      <p:graphicFrame>
        <p:nvGraphicFramePr>
          <p:cNvPr id="129030" name="Object 6"/>
          <p:cNvGraphicFramePr>
            <a:graphicFrameLocks noChangeAspect="1"/>
          </p:cNvGraphicFramePr>
          <p:nvPr>
            <p:extLst>
              <p:ext uri="{D42A27DB-BD31-4B8C-83A1-F6EECF244321}">
                <p14:modId xmlns:p14="http://schemas.microsoft.com/office/powerpoint/2010/main" val="341221984"/>
              </p:ext>
            </p:extLst>
          </p:nvPr>
        </p:nvGraphicFramePr>
        <p:xfrm>
          <a:off x="1606550" y="3365500"/>
          <a:ext cx="5875338" cy="1052513"/>
        </p:xfrm>
        <a:graphic>
          <a:graphicData uri="http://schemas.openxmlformats.org/presentationml/2006/ole">
            <mc:AlternateContent xmlns:mc="http://schemas.openxmlformats.org/markup-compatibility/2006">
              <mc:Choice xmlns:v="urn:schemas-microsoft-com:vml" Requires="v">
                <p:oleObj spid="_x0000_s65538" name="Equation" r:id="rId3" imgW="2565360" imgH="457200" progId="Equation.DSMT4">
                  <p:embed/>
                </p:oleObj>
              </mc:Choice>
              <mc:Fallback>
                <p:oleObj name="Equation" r:id="rId3" imgW="2565360" imgH="457200" progId="Equation.DSMT4">
                  <p:embed/>
                  <p:pic>
                    <p:nvPicPr>
                      <p:cNvPr id="129030" name="Object 6"/>
                      <p:cNvPicPr>
                        <a:picLocks noChangeAspect="1" noChangeArrowheads="1"/>
                      </p:cNvPicPr>
                      <p:nvPr/>
                    </p:nvPicPr>
                    <p:blipFill>
                      <a:blip r:embed="rId4"/>
                      <a:srcRect/>
                      <a:stretch>
                        <a:fillRect/>
                      </a:stretch>
                    </p:blipFill>
                    <p:spPr bwMode="auto">
                      <a:xfrm>
                        <a:off x="1606550" y="3365500"/>
                        <a:ext cx="5875338"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9032" name="Object 8"/>
          <p:cNvGraphicFramePr>
            <a:graphicFrameLocks noChangeAspect="1"/>
          </p:cNvGraphicFramePr>
          <p:nvPr>
            <p:extLst>
              <p:ext uri="{D42A27DB-BD31-4B8C-83A1-F6EECF244321}">
                <p14:modId xmlns:p14="http://schemas.microsoft.com/office/powerpoint/2010/main" val="3275489303"/>
              </p:ext>
            </p:extLst>
          </p:nvPr>
        </p:nvGraphicFramePr>
        <p:xfrm>
          <a:off x="1698625" y="4867275"/>
          <a:ext cx="5548313" cy="1125538"/>
        </p:xfrm>
        <a:graphic>
          <a:graphicData uri="http://schemas.openxmlformats.org/presentationml/2006/ole">
            <mc:AlternateContent xmlns:mc="http://schemas.openxmlformats.org/markup-compatibility/2006">
              <mc:Choice xmlns:v="urn:schemas-microsoft-com:vml" Requires="v">
                <p:oleObj spid="_x0000_s65539" name="Equation" r:id="rId5" imgW="2336760" imgH="482400" progId="Equation.DSMT4">
                  <p:embed/>
                </p:oleObj>
              </mc:Choice>
              <mc:Fallback>
                <p:oleObj name="Equation" r:id="rId5" imgW="2336760" imgH="482400" progId="Equation.DSMT4">
                  <p:embed/>
                  <p:pic>
                    <p:nvPicPr>
                      <p:cNvPr id="129032" name="Object 8"/>
                      <p:cNvPicPr>
                        <a:picLocks noChangeAspect="1" noChangeArrowheads="1"/>
                      </p:cNvPicPr>
                      <p:nvPr/>
                    </p:nvPicPr>
                    <p:blipFill>
                      <a:blip r:embed="rId6"/>
                      <a:srcRect/>
                      <a:stretch>
                        <a:fillRect/>
                      </a:stretch>
                    </p:blipFill>
                    <p:spPr bwMode="auto">
                      <a:xfrm>
                        <a:off x="1698625" y="4867275"/>
                        <a:ext cx="5548313"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 Box 2">
            <a:extLst>
              <a:ext uri="{FF2B5EF4-FFF2-40B4-BE49-F238E27FC236}">
                <a16:creationId xmlns:a16="http://schemas.microsoft.com/office/drawing/2014/main" id="{92F42547-E982-458C-9D52-9D78C2411AE7}"/>
              </a:ext>
            </a:extLst>
          </p:cNvPr>
          <p:cNvSpPr txBox="1">
            <a:spLocks noChangeArrowheads="1"/>
          </p:cNvSpPr>
          <p:nvPr/>
        </p:nvSpPr>
        <p:spPr bwMode="auto">
          <a:xfrm>
            <a:off x="457200" y="514350"/>
            <a:ext cx="81534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Times New Roman" pitchFamily="18" charset="0"/>
              </a:rPr>
              <a:t>例：</a:t>
            </a:r>
            <a:r>
              <a:rPr kumimoji="1" lang="zh-CN" altLang="en-US" sz="2800" dirty="0">
                <a:solidFill>
                  <a:srgbClr val="0000FF"/>
                </a:solidFill>
                <a:latin typeface="Times New Roman" pitchFamily="18" charset="0"/>
              </a:rPr>
              <a:t>一绝热容器被隔板分成体积相等的两部分，左边有</a:t>
            </a:r>
            <a:r>
              <a:rPr kumimoji="1" lang="en-US" altLang="zh-CN" sz="2800" b="0" dirty="0">
                <a:solidFill>
                  <a:srgbClr val="000000"/>
                </a:solidFill>
                <a:latin typeface="Times New Roman" pitchFamily="18" charset="0"/>
              </a:rPr>
              <a:t>1mol 10</a:t>
            </a:r>
            <a:r>
              <a:rPr kumimoji="1" lang="en-US" altLang="zh-CN" sz="2800" b="0" dirty="0">
                <a:solidFill>
                  <a:srgbClr val="000000"/>
                </a:solidFill>
                <a:latin typeface="Times New Roman" pitchFamily="18" charset="0"/>
                <a:sym typeface="Symbol" panose="05050102010706020507" pitchFamily="18" charset="2"/>
              </a:rPr>
              <a:t></a:t>
            </a:r>
            <a:r>
              <a:rPr kumimoji="1" lang="en-US" altLang="zh-CN" sz="2800" b="0" dirty="0">
                <a:solidFill>
                  <a:srgbClr val="000000"/>
                </a:solidFill>
                <a:latin typeface="Times New Roman" pitchFamily="18" charset="0"/>
              </a:rPr>
              <a:t>C</a:t>
            </a:r>
            <a:r>
              <a:rPr kumimoji="1" lang="zh-CN" altLang="en-US" sz="2800" dirty="0">
                <a:solidFill>
                  <a:srgbClr val="0000FF"/>
                </a:solidFill>
                <a:latin typeface="Times New Roman" pitchFamily="18" charset="0"/>
              </a:rPr>
              <a:t>的</a:t>
            </a:r>
            <a:r>
              <a:rPr kumimoji="1" lang="en-US" altLang="zh-CN" sz="2800" dirty="0">
                <a:solidFill>
                  <a:srgbClr val="0000FF"/>
                </a:solidFill>
                <a:latin typeface="Times New Roman" pitchFamily="18" charset="0"/>
              </a:rPr>
              <a:t>O</a:t>
            </a:r>
            <a:r>
              <a:rPr kumimoji="1" lang="en-US" altLang="zh-CN" sz="2800" baseline="-25000" dirty="0">
                <a:solidFill>
                  <a:srgbClr val="0000FF"/>
                </a:solidFill>
                <a:latin typeface="Times New Roman" pitchFamily="18" charset="0"/>
              </a:rPr>
              <a:t>2</a:t>
            </a:r>
            <a:r>
              <a:rPr kumimoji="1" lang="zh-CN" altLang="en-US" sz="2800" dirty="0">
                <a:solidFill>
                  <a:srgbClr val="0000FF"/>
                </a:solidFill>
                <a:latin typeface="Times New Roman" pitchFamily="18" charset="0"/>
              </a:rPr>
              <a:t>，右边有</a:t>
            </a:r>
            <a:r>
              <a:rPr kumimoji="1" lang="en-US" altLang="zh-CN" sz="2800" b="0" dirty="0">
                <a:solidFill>
                  <a:srgbClr val="000000"/>
                </a:solidFill>
                <a:latin typeface="Times New Roman" pitchFamily="18" charset="0"/>
              </a:rPr>
              <a:t>1mol 20</a:t>
            </a:r>
            <a:r>
              <a:rPr kumimoji="1" lang="en-US" altLang="zh-CN" sz="2800" b="0" dirty="0">
                <a:solidFill>
                  <a:srgbClr val="000000"/>
                </a:solidFill>
                <a:latin typeface="Times New Roman" pitchFamily="18" charset="0"/>
                <a:sym typeface="Symbol" panose="05050102010706020507" pitchFamily="18" charset="2"/>
              </a:rPr>
              <a:t></a:t>
            </a:r>
            <a:r>
              <a:rPr kumimoji="1" lang="en-US" altLang="zh-CN" sz="2800" b="0" dirty="0">
                <a:solidFill>
                  <a:srgbClr val="000000"/>
                </a:solidFill>
                <a:latin typeface="Times New Roman" pitchFamily="18" charset="0"/>
              </a:rPr>
              <a:t>C</a:t>
            </a:r>
            <a:r>
              <a:rPr kumimoji="1" lang="zh-CN" altLang="en-US" sz="2800" dirty="0">
                <a:solidFill>
                  <a:srgbClr val="0000FF"/>
                </a:solidFill>
                <a:latin typeface="Times New Roman" pitchFamily="18" charset="0"/>
              </a:rPr>
              <a:t>的</a:t>
            </a:r>
            <a:r>
              <a:rPr kumimoji="1" lang="en-US" altLang="zh-CN" sz="2800" dirty="0">
                <a:solidFill>
                  <a:srgbClr val="0000FF"/>
                </a:solidFill>
                <a:latin typeface="Times New Roman" pitchFamily="18" charset="0"/>
              </a:rPr>
              <a:t>H</a:t>
            </a:r>
            <a:r>
              <a:rPr kumimoji="1" lang="en-US" altLang="zh-CN" sz="2800" baseline="-25000" dirty="0">
                <a:solidFill>
                  <a:srgbClr val="0000FF"/>
                </a:solidFill>
                <a:latin typeface="Times New Roman" pitchFamily="18" charset="0"/>
              </a:rPr>
              <a:t>2</a:t>
            </a:r>
            <a:r>
              <a:rPr kumimoji="1" lang="en-US" altLang="zh-CN" sz="2800" dirty="0">
                <a:solidFill>
                  <a:srgbClr val="0000FF"/>
                </a:solidFill>
                <a:latin typeface="Times New Roman" pitchFamily="18" charset="0"/>
              </a:rPr>
              <a:t> </a:t>
            </a:r>
            <a:r>
              <a:rPr kumimoji="1" lang="zh-CN" altLang="en-US" sz="2800" dirty="0">
                <a:solidFill>
                  <a:srgbClr val="0000FF"/>
                </a:solidFill>
                <a:latin typeface="Times New Roman" pitchFamily="18" charset="0"/>
              </a:rPr>
              <a:t>。设两种气体均可当作理想气体，</a:t>
            </a:r>
            <a:r>
              <a:rPr kumimoji="1" lang="en-US" altLang="zh-CN" sz="2800" b="0" i="1" dirty="0" err="1">
                <a:solidFill>
                  <a:srgbClr val="000000"/>
                </a:solidFill>
                <a:latin typeface="Times New Roman" panose="02020603050405020304" pitchFamily="18" charset="0"/>
                <a:cs typeface="Times New Roman" panose="02020603050405020304" pitchFamily="18" charset="0"/>
              </a:rPr>
              <a:t>C</a:t>
            </a:r>
            <a:r>
              <a:rPr kumimoji="1" lang="en-US" altLang="zh-CN" sz="2800" b="0" i="1" baseline="-25000" dirty="0" err="1">
                <a:solidFill>
                  <a:srgbClr val="000000"/>
                </a:solidFill>
                <a:latin typeface="Times New Roman" panose="02020603050405020304" pitchFamily="18" charset="0"/>
                <a:cs typeface="Times New Roman" panose="02020603050405020304" pitchFamily="18" charset="0"/>
              </a:rPr>
              <a:t>p</a:t>
            </a:r>
            <a:r>
              <a:rPr kumimoji="1" lang="en-US" altLang="zh-CN" sz="2800" b="0" baseline="-25000" dirty="0" err="1">
                <a:solidFill>
                  <a:srgbClr val="000000"/>
                </a:solidFill>
                <a:latin typeface="Times New Roman" panose="02020603050405020304" pitchFamily="18" charset="0"/>
                <a:cs typeface="Times New Roman" panose="02020603050405020304" pitchFamily="18" charset="0"/>
              </a:rPr>
              <a:t>,m</a:t>
            </a:r>
            <a:r>
              <a:rPr kumimoji="1" lang="en-US" altLang="zh-CN" sz="2800" b="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0" dirty="0">
                <a:solidFill>
                  <a:srgbClr val="000000"/>
                </a:solidFill>
                <a:latin typeface="Times New Roman" panose="02020603050405020304" pitchFamily="18" charset="0"/>
                <a:cs typeface="Times New Roman" panose="02020603050405020304" pitchFamily="18" charset="0"/>
              </a:rPr>
              <a:t>(7/2)</a:t>
            </a:r>
            <a:r>
              <a:rPr kumimoji="1" lang="en-US" altLang="zh-CN" sz="2800" b="0" i="1" dirty="0">
                <a:solidFill>
                  <a:srgbClr val="000000"/>
                </a:solidFill>
                <a:latin typeface="Times New Roman" panose="02020603050405020304" pitchFamily="18" charset="0"/>
                <a:cs typeface="Times New Roman" panose="02020603050405020304" pitchFamily="18" charset="0"/>
              </a:rPr>
              <a:t>R</a:t>
            </a:r>
            <a:r>
              <a:rPr kumimoji="1" lang="zh-CN" altLang="en-US" sz="2800" dirty="0">
                <a:solidFill>
                  <a:srgbClr val="0000FF"/>
                </a:solidFill>
                <a:latin typeface="Times New Roman" pitchFamily="18" charset="0"/>
              </a:rPr>
              <a:t>。（</a:t>
            </a:r>
            <a:r>
              <a:rPr kumimoji="1" lang="en-US" altLang="zh-CN" sz="2800" dirty="0">
                <a:solidFill>
                  <a:srgbClr val="0000FF"/>
                </a:solidFill>
                <a:latin typeface="Times New Roman" pitchFamily="18" charset="0"/>
              </a:rPr>
              <a:t>1</a:t>
            </a:r>
            <a:r>
              <a:rPr kumimoji="1" lang="zh-CN" altLang="en-US" sz="2800" dirty="0">
                <a:solidFill>
                  <a:srgbClr val="0000FF"/>
                </a:solidFill>
                <a:latin typeface="Times New Roman" pitchFamily="18" charset="0"/>
              </a:rPr>
              <a:t>）求两边温度相等时总的熵变。（</a:t>
            </a:r>
            <a:r>
              <a:rPr kumimoji="1" lang="en-US" altLang="zh-CN" sz="2800" dirty="0">
                <a:solidFill>
                  <a:srgbClr val="0000FF"/>
                </a:solidFill>
                <a:latin typeface="Times New Roman" pitchFamily="18" charset="0"/>
              </a:rPr>
              <a:t>2</a:t>
            </a:r>
            <a:r>
              <a:rPr kumimoji="1" lang="zh-CN" altLang="en-US" sz="2800" dirty="0">
                <a:solidFill>
                  <a:srgbClr val="0000FF"/>
                </a:solidFill>
                <a:latin typeface="Times New Roman" pitchFamily="18" charset="0"/>
              </a:rPr>
              <a:t>）若将隔板抽去，求总的熵变。 </a:t>
            </a:r>
          </a:p>
        </p:txBody>
      </p:sp>
    </p:spTree>
    <p:extLst>
      <p:ext uri="{BB962C8B-B14F-4D97-AF65-F5344CB8AC3E}">
        <p14:creationId xmlns:p14="http://schemas.microsoft.com/office/powerpoint/2010/main" val="13717537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29030"/>
                                        </p:tgtEl>
                                        <p:attrNameLst>
                                          <p:attrName>style.visibility</p:attrName>
                                        </p:attrNameLst>
                                      </p:cBhvr>
                                      <p:to>
                                        <p:strVal val="visible"/>
                                      </p:to>
                                    </p:set>
                                    <p:animEffect transition="in" filter="wipe(up)">
                                      <p:cBhvr>
                                        <p:cTn id="7" dur="500"/>
                                        <p:tgtEl>
                                          <p:spTgt spid="1290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29032"/>
                                        </p:tgtEl>
                                        <p:attrNameLst>
                                          <p:attrName>style.visibility</p:attrName>
                                        </p:attrNameLst>
                                      </p:cBhvr>
                                      <p:to>
                                        <p:strVal val="visible"/>
                                      </p:to>
                                    </p:set>
                                    <p:animEffect transition="in" filter="wipe(up)">
                                      <p:cBhvr>
                                        <p:cTn id="12" dur="500"/>
                                        <p:tgtEl>
                                          <p:spTgt spid="129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50" name="Text Box 42"/>
          <p:cNvSpPr txBox="1">
            <a:spLocks noChangeArrowheads="1"/>
          </p:cNvSpPr>
          <p:nvPr/>
        </p:nvSpPr>
        <p:spPr bwMode="auto">
          <a:xfrm>
            <a:off x="504825" y="534988"/>
            <a:ext cx="8139113" cy="954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533400" indent="-533400"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marL="0" indent="0" algn="l" eaLnBrk="1" hangingPunct="1">
              <a:defRPr/>
            </a:pPr>
            <a:r>
              <a:rPr lang="zh-CN" altLang="en-US" dirty="0">
                <a:solidFill>
                  <a:srgbClr val="0000FF"/>
                </a:solidFill>
              </a:rPr>
              <a:t>课本思考题</a:t>
            </a:r>
            <a:r>
              <a:rPr lang="en-US" altLang="zh-CN" dirty="0">
                <a:solidFill>
                  <a:srgbClr val="0000FF"/>
                </a:solidFill>
              </a:rPr>
              <a:t>2.11</a:t>
            </a:r>
            <a:r>
              <a:rPr lang="zh-CN" altLang="en-US" dirty="0">
                <a:solidFill>
                  <a:srgbClr val="0000FF"/>
                </a:solidFill>
              </a:rPr>
              <a:t>：不可逆绝热压缩的终态温度与可逆绝热压缩的相比是高还是低？</a:t>
            </a:r>
          </a:p>
        </p:txBody>
      </p:sp>
      <p:sp>
        <p:nvSpPr>
          <p:cNvPr id="73752" name="Text Box 24"/>
          <p:cNvSpPr txBox="1">
            <a:spLocks noChangeArrowheads="1"/>
          </p:cNvSpPr>
          <p:nvPr/>
        </p:nvSpPr>
        <p:spPr bwMode="auto">
          <a:xfrm>
            <a:off x="477838" y="1530350"/>
            <a:ext cx="8299450" cy="156966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defRPr/>
            </a:pPr>
            <a:r>
              <a:rPr kumimoji="1" lang="zh-CN" altLang="en-US" sz="2400" dirty="0"/>
              <a:t>解：假设压缩至相同终态压力。设系统经历绝热过程从某一初态 </a:t>
            </a:r>
            <a:r>
              <a:rPr kumimoji="1" lang="en-US" altLang="zh-CN" sz="2400" b="0" dirty="0">
                <a:solidFill>
                  <a:srgbClr val="000000"/>
                </a:solidFill>
              </a:rPr>
              <a:t>(</a:t>
            </a:r>
            <a:r>
              <a:rPr kumimoji="1" lang="en-US" altLang="zh-CN" sz="2400" b="0" i="1" dirty="0">
                <a:solidFill>
                  <a:srgbClr val="000000"/>
                </a:solidFill>
              </a:rPr>
              <a:t>T</a:t>
            </a:r>
            <a:r>
              <a:rPr kumimoji="1" lang="en-US" altLang="zh-CN" sz="2400" b="0" baseline="-25000" dirty="0">
                <a:solidFill>
                  <a:srgbClr val="000000"/>
                </a:solidFill>
              </a:rPr>
              <a:t>0</a:t>
            </a:r>
            <a:r>
              <a:rPr kumimoji="1" lang="en-US" altLang="zh-CN" sz="2400" b="0" dirty="0">
                <a:solidFill>
                  <a:srgbClr val="000000"/>
                </a:solidFill>
              </a:rPr>
              <a:t>, </a:t>
            </a:r>
            <a:r>
              <a:rPr kumimoji="1" lang="en-US" altLang="zh-CN" sz="2400" b="0" i="1" dirty="0">
                <a:solidFill>
                  <a:srgbClr val="000000"/>
                </a:solidFill>
              </a:rPr>
              <a:t>p</a:t>
            </a:r>
            <a:r>
              <a:rPr kumimoji="1" lang="en-US" altLang="zh-CN" sz="2400" b="0" baseline="-25000" dirty="0">
                <a:solidFill>
                  <a:srgbClr val="000000"/>
                </a:solidFill>
              </a:rPr>
              <a:t>0</a:t>
            </a:r>
            <a:r>
              <a:rPr kumimoji="1" lang="en-US" altLang="zh-CN" sz="2400" b="0" dirty="0">
                <a:solidFill>
                  <a:srgbClr val="000000"/>
                </a:solidFill>
              </a:rPr>
              <a:t>)</a:t>
            </a:r>
            <a:r>
              <a:rPr kumimoji="1" lang="zh-CN" altLang="en-US" sz="2400" dirty="0"/>
              <a:t>变化至压力</a:t>
            </a:r>
            <a:r>
              <a:rPr kumimoji="1" lang="en-US" altLang="zh-CN" sz="2400" b="0" i="1" dirty="0">
                <a:solidFill>
                  <a:srgbClr val="000000"/>
                </a:solidFill>
              </a:rPr>
              <a:t>p</a:t>
            </a:r>
            <a:r>
              <a:rPr kumimoji="1" lang="zh-CN" altLang="en-US" sz="2400" dirty="0"/>
              <a:t>，可逆绝热过程终态温度为</a:t>
            </a:r>
            <a:r>
              <a:rPr kumimoji="1" lang="en-US" altLang="zh-CN" sz="2400" b="0" i="1" dirty="0">
                <a:solidFill>
                  <a:srgbClr val="000000"/>
                </a:solidFill>
              </a:rPr>
              <a:t>T</a:t>
            </a:r>
            <a:r>
              <a:rPr kumimoji="1" lang="en-US" altLang="zh-CN" sz="2400" b="0" baseline="-25000" dirty="0">
                <a:solidFill>
                  <a:srgbClr val="000000"/>
                </a:solidFill>
              </a:rPr>
              <a:t>R</a:t>
            </a:r>
            <a:r>
              <a:rPr kumimoji="1" lang="zh-CN" altLang="en-US" sz="2400" dirty="0"/>
              <a:t>，不可逆绝热过程终态温度为</a:t>
            </a:r>
            <a:r>
              <a:rPr kumimoji="1" lang="en-US" altLang="zh-CN" sz="2400" b="0" i="1" dirty="0">
                <a:solidFill>
                  <a:srgbClr val="000000"/>
                </a:solidFill>
              </a:rPr>
              <a:t>T</a:t>
            </a:r>
            <a:r>
              <a:rPr kumimoji="1" lang="en-US" altLang="zh-CN" sz="2400" b="0" baseline="-25000" dirty="0">
                <a:solidFill>
                  <a:srgbClr val="000000"/>
                </a:solidFill>
              </a:rPr>
              <a:t>I</a:t>
            </a:r>
            <a:r>
              <a:rPr kumimoji="1" lang="zh-CN" altLang="en-US" sz="2400" dirty="0"/>
              <a:t>。根据热力学第二定律，可逆绝热过程熵不变，而不可逆绝热过程熵增大，则</a:t>
            </a:r>
          </a:p>
        </p:txBody>
      </p:sp>
      <p:graphicFrame>
        <p:nvGraphicFramePr>
          <p:cNvPr id="58372" name="Object 25"/>
          <p:cNvGraphicFramePr>
            <a:graphicFrameLocks noChangeAspect="1"/>
          </p:cNvGraphicFramePr>
          <p:nvPr>
            <p:extLst>
              <p:ext uri="{D42A27DB-BD31-4B8C-83A1-F6EECF244321}">
                <p14:modId xmlns:p14="http://schemas.microsoft.com/office/powerpoint/2010/main" val="2589640987"/>
              </p:ext>
            </p:extLst>
          </p:nvPr>
        </p:nvGraphicFramePr>
        <p:xfrm>
          <a:off x="1544461" y="3229871"/>
          <a:ext cx="6440488" cy="1528762"/>
        </p:xfrm>
        <a:graphic>
          <a:graphicData uri="http://schemas.openxmlformats.org/presentationml/2006/ole">
            <mc:AlternateContent xmlns:mc="http://schemas.openxmlformats.org/markup-compatibility/2006">
              <mc:Choice xmlns:v="urn:schemas-microsoft-com:vml" Requires="v">
                <p:oleObj spid="_x0000_s66562" name="Equation" r:id="rId3" imgW="2997000" imgH="711000" progId="Equation.DSMT4">
                  <p:embed/>
                </p:oleObj>
              </mc:Choice>
              <mc:Fallback>
                <p:oleObj name="Equation" r:id="rId3" imgW="2997000" imgH="711000" progId="Equation.DSMT4">
                  <p:embed/>
                  <p:pic>
                    <p:nvPicPr>
                      <p:cNvPr id="58372" name="Object 25"/>
                      <p:cNvPicPr>
                        <a:picLocks noChangeAspect="1" noChangeArrowheads="1"/>
                      </p:cNvPicPr>
                      <p:nvPr/>
                    </p:nvPicPr>
                    <p:blipFill>
                      <a:blip r:embed="rId4"/>
                      <a:srcRect/>
                      <a:stretch>
                        <a:fillRect/>
                      </a:stretch>
                    </p:blipFill>
                    <p:spPr bwMode="auto">
                      <a:xfrm>
                        <a:off x="1544461" y="3229871"/>
                        <a:ext cx="6440488" cy="1528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54" name="Text Box 26"/>
          <p:cNvSpPr txBox="1">
            <a:spLocks noChangeArrowheads="1"/>
          </p:cNvSpPr>
          <p:nvPr/>
        </p:nvSpPr>
        <p:spPr bwMode="auto">
          <a:xfrm>
            <a:off x="477838" y="4758633"/>
            <a:ext cx="8299450" cy="156966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defRPr/>
            </a:pPr>
            <a:r>
              <a:rPr kumimoji="1" lang="zh-CN" altLang="en-US" sz="2400" dirty="0"/>
              <a:t>由于定压热容大于零，被积函数大于零，积分大于零要求积分上下限满足</a:t>
            </a:r>
            <a:r>
              <a:rPr kumimoji="1" lang="en-US" altLang="zh-CN" sz="2400" b="0" i="1" dirty="0">
                <a:solidFill>
                  <a:srgbClr val="000000"/>
                </a:solidFill>
              </a:rPr>
              <a:t>T</a:t>
            </a:r>
            <a:r>
              <a:rPr kumimoji="1" lang="en-US" altLang="zh-CN" sz="2400" b="0" baseline="-25000" dirty="0">
                <a:solidFill>
                  <a:srgbClr val="000000"/>
                </a:solidFill>
              </a:rPr>
              <a:t>I</a:t>
            </a:r>
            <a:r>
              <a:rPr kumimoji="1" lang="en-US" altLang="zh-CN" sz="2400" b="0" dirty="0">
                <a:solidFill>
                  <a:srgbClr val="000000"/>
                </a:solidFill>
              </a:rPr>
              <a:t>&gt;</a:t>
            </a:r>
            <a:r>
              <a:rPr kumimoji="1" lang="en-US" altLang="zh-CN" sz="2400" b="0" i="1" dirty="0">
                <a:solidFill>
                  <a:srgbClr val="000000"/>
                </a:solidFill>
              </a:rPr>
              <a:t>T</a:t>
            </a:r>
            <a:r>
              <a:rPr kumimoji="1" lang="en-US" altLang="zh-CN" sz="2400" b="0" baseline="-25000" dirty="0">
                <a:solidFill>
                  <a:srgbClr val="000000"/>
                </a:solidFill>
              </a:rPr>
              <a:t>R</a:t>
            </a:r>
            <a:r>
              <a:rPr kumimoji="1" lang="zh-CN" altLang="en-US" sz="2400" dirty="0"/>
              <a:t>，否则积分就成为负的，所以达到相同终态压力，不可逆绝热过程的终态温度更高。如果是绝热变化至相同终态体积，采用类似方法推导也得到同样结论。</a:t>
            </a:r>
            <a:endParaRPr kumimoji="1"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4" name="Object 27"/>
          <p:cNvGraphicFramePr>
            <a:graphicFrameLocks noChangeAspect="1"/>
          </p:cNvGraphicFramePr>
          <p:nvPr>
            <p:extLst>
              <p:ext uri="{D42A27DB-BD31-4B8C-83A1-F6EECF244321}">
                <p14:modId xmlns:p14="http://schemas.microsoft.com/office/powerpoint/2010/main" val="142032980"/>
              </p:ext>
            </p:extLst>
          </p:nvPr>
        </p:nvGraphicFramePr>
        <p:xfrm>
          <a:off x="628650" y="3349625"/>
          <a:ext cx="8151813" cy="1889125"/>
        </p:xfrm>
        <a:graphic>
          <a:graphicData uri="http://schemas.openxmlformats.org/presentationml/2006/ole">
            <mc:AlternateContent xmlns:mc="http://schemas.openxmlformats.org/markup-compatibility/2006">
              <mc:Choice xmlns:v="urn:schemas-microsoft-com:vml" Requires="v">
                <p:oleObj spid="_x0000_s67586" name="Equation" r:id="rId3" imgW="4241520" imgH="990360" progId="Equation.DSMT4">
                  <p:embed/>
                </p:oleObj>
              </mc:Choice>
              <mc:Fallback>
                <p:oleObj name="Equation" r:id="rId3" imgW="4241520" imgH="990360" progId="Equation.DSMT4">
                  <p:embed/>
                  <p:pic>
                    <p:nvPicPr>
                      <p:cNvPr id="59394" name="Object 27"/>
                      <p:cNvPicPr>
                        <a:picLocks noChangeAspect="1" noChangeArrowheads="1"/>
                      </p:cNvPicPr>
                      <p:nvPr/>
                    </p:nvPicPr>
                    <p:blipFill>
                      <a:blip r:embed="rId4"/>
                      <a:srcRect/>
                      <a:stretch>
                        <a:fillRect/>
                      </a:stretch>
                    </p:blipFill>
                    <p:spPr bwMode="auto">
                      <a:xfrm>
                        <a:off x="628650" y="3349625"/>
                        <a:ext cx="8151813"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44" name="Text Box 36"/>
          <p:cNvSpPr txBox="1">
            <a:spLocks noChangeArrowheads="1"/>
          </p:cNvSpPr>
          <p:nvPr/>
        </p:nvSpPr>
        <p:spPr bwMode="auto">
          <a:xfrm>
            <a:off x="474663" y="1293813"/>
            <a:ext cx="8251825" cy="83026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defRPr/>
            </a:pPr>
            <a:r>
              <a:rPr lang="zh-CN" altLang="en-US" sz="2400" dirty="0"/>
              <a:t>解：先看                         成立的条件，显然封闭系统中组成不变的理想气体的一切过程都满足，但是对于其他物质，则</a:t>
            </a:r>
          </a:p>
        </p:txBody>
      </p:sp>
      <p:graphicFrame>
        <p:nvGraphicFramePr>
          <p:cNvPr id="59398" name="Object 37"/>
          <p:cNvGraphicFramePr>
            <a:graphicFrameLocks noChangeAspect="1"/>
          </p:cNvGraphicFramePr>
          <p:nvPr>
            <p:extLst>
              <p:ext uri="{D42A27DB-BD31-4B8C-83A1-F6EECF244321}">
                <p14:modId xmlns:p14="http://schemas.microsoft.com/office/powerpoint/2010/main" val="1662488563"/>
              </p:ext>
            </p:extLst>
          </p:nvPr>
        </p:nvGraphicFramePr>
        <p:xfrm>
          <a:off x="1853132" y="1306306"/>
          <a:ext cx="1810299" cy="495539"/>
        </p:xfrm>
        <a:graphic>
          <a:graphicData uri="http://schemas.openxmlformats.org/presentationml/2006/ole">
            <mc:AlternateContent xmlns:mc="http://schemas.openxmlformats.org/markup-compatibility/2006">
              <mc:Choice xmlns:v="urn:schemas-microsoft-com:vml" Requires="v">
                <p:oleObj spid="_x0000_s67587" name="Equation" r:id="rId5" imgW="927000" imgH="253800" progId="Equation.DSMT4">
                  <p:embed/>
                </p:oleObj>
              </mc:Choice>
              <mc:Fallback>
                <p:oleObj name="Equation" r:id="rId5" imgW="927000" imgH="253800" progId="Equation.DSMT4">
                  <p:embed/>
                  <p:pic>
                    <p:nvPicPr>
                      <p:cNvPr id="59398" name="Object 37"/>
                      <p:cNvPicPr>
                        <a:picLocks noChangeAspect="1" noChangeArrowheads="1"/>
                      </p:cNvPicPr>
                      <p:nvPr/>
                    </p:nvPicPr>
                    <p:blipFill>
                      <a:blip r:embed="rId6"/>
                      <a:srcRect/>
                      <a:stretch>
                        <a:fillRect/>
                      </a:stretch>
                    </p:blipFill>
                    <p:spPr bwMode="auto">
                      <a:xfrm>
                        <a:off x="1853132" y="1306306"/>
                        <a:ext cx="1810299" cy="495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组合 4">
            <a:extLst>
              <a:ext uri="{FF2B5EF4-FFF2-40B4-BE49-F238E27FC236}">
                <a16:creationId xmlns:a16="http://schemas.microsoft.com/office/drawing/2014/main" id="{2562E0BF-F6D7-4318-A7E6-7EA0DDA2AD8D}"/>
              </a:ext>
            </a:extLst>
          </p:cNvPr>
          <p:cNvGrpSpPr/>
          <p:nvPr/>
        </p:nvGrpSpPr>
        <p:grpSpPr>
          <a:xfrm>
            <a:off x="638175" y="5859995"/>
            <a:ext cx="7929563" cy="461665"/>
            <a:chOff x="638175" y="5600348"/>
            <a:chExt cx="7929563" cy="461665"/>
          </a:xfrm>
        </p:grpSpPr>
        <p:sp>
          <p:nvSpPr>
            <p:cNvPr id="68646" name="Text Box 38"/>
            <p:cNvSpPr txBox="1">
              <a:spLocks noChangeArrowheads="1"/>
            </p:cNvSpPr>
            <p:nvPr/>
          </p:nvSpPr>
          <p:spPr bwMode="auto">
            <a:xfrm>
              <a:off x="638175" y="5600348"/>
              <a:ext cx="7929563" cy="46166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defRPr/>
              </a:pPr>
              <a:r>
                <a:rPr lang="zh-CN" altLang="en-US" sz="2400" dirty="0"/>
                <a:t>比如：                          描述的流体就满足上述要求。</a:t>
              </a:r>
            </a:p>
          </p:txBody>
        </p:sp>
        <p:graphicFrame>
          <p:nvGraphicFramePr>
            <p:cNvPr id="59400" name="Object 39"/>
            <p:cNvGraphicFramePr>
              <a:graphicFrameLocks noChangeAspect="1"/>
            </p:cNvGraphicFramePr>
            <p:nvPr>
              <p:extLst>
                <p:ext uri="{D42A27DB-BD31-4B8C-83A1-F6EECF244321}">
                  <p14:modId xmlns:p14="http://schemas.microsoft.com/office/powerpoint/2010/main" val="554685035"/>
                </p:ext>
              </p:extLst>
            </p:nvPr>
          </p:nvGraphicFramePr>
          <p:xfrm>
            <a:off x="1570038" y="5676548"/>
            <a:ext cx="2028825" cy="376238"/>
          </p:xfrm>
          <a:graphic>
            <a:graphicData uri="http://schemas.openxmlformats.org/presentationml/2006/ole">
              <mc:AlternateContent xmlns:mc="http://schemas.openxmlformats.org/markup-compatibility/2006">
                <mc:Choice xmlns:v="urn:schemas-microsoft-com:vml" Requires="v">
                  <p:oleObj spid="_x0000_s67588" name="Equation" r:id="rId7" imgW="1091880" imgH="203040" progId="Equation.DSMT4">
                    <p:embed/>
                  </p:oleObj>
                </mc:Choice>
                <mc:Fallback>
                  <p:oleObj name="Equation" r:id="rId7" imgW="1091880" imgH="203040" progId="Equation.DSMT4">
                    <p:embed/>
                    <p:pic>
                      <p:nvPicPr>
                        <p:cNvPr id="59400" name="Object 39"/>
                        <p:cNvPicPr>
                          <a:picLocks noChangeAspect="1" noChangeArrowheads="1"/>
                        </p:cNvPicPr>
                        <p:nvPr/>
                      </p:nvPicPr>
                      <p:blipFill>
                        <a:blip r:embed="rId8"/>
                        <a:srcRect/>
                        <a:stretch>
                          <a:fillRect/>
                        </a:stretch>
                      </p:blipFill>
                      <p:spPr bwMode="auto">
                        <a:xfrm>
                          <a:off x="1570038" y="5676548"/>
                          <a:ext cx="202882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9403" name="Rectangle 8"/>
          <p:cNvSpPr>
            <a:spLocks noChangeArrowheads="1"/>
          </p:cNvSpPr>
          <p:nvPr/>
        </p:nvSpPr>
        <p:spPr bwMode="auto">
          <a:xfrm>
            <a:off x="52388" y="5715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latin typeface="宋体" panose="02010600030101010101" pitchFamily="2" charset="-122"/>
              </a:rPr>
              <a:t>了解一下：</a:t>
            </a:r>
            <a:r>
              <a:rPr lang="zh-CN" altLang="en-US" sz="2400" dirty="0">
                <a:solidFill>
                  <a:srgbClr val="0000FF"/>
                </a:solidFill>
                <a:latin typeface="宋体" panose="02010600030101010101" pitchFamily="2" charset="-122"/>
              </a:rPr>
              <a:t>课本思考题</a:t>
            </a:r>
            <a:r>
              <a:rPr lang="en-US" altLang="zh-CN" sz="2400" dirty="0">
                <a:solidFill>
                  <a:srgbClr val="0000FF"/>
                </a:solidFill>
                <a:latin typeface="Times New Roman" panose="02020603050405020304" pitchFamily="18" charset="0"/>
                <a:cs typeface="Times New Roman" panose="02020603050405020304" pitchFamily="18" charset="0"/>
              </a:rPr>
              <a:t>2.8</a:t>
            </a:r>
            <a:r>
              <a:rPr lang="zh-CN" altLang="en-US" sz="2400" dirty="0">
                <a:solidFill>
                  <a:srgbClr val="0000FF"/>
                </a:solidFill>
                <a:latin typeface="宋体" panose="02010600030101010101" pitchFamily="2" charset="-122"/>
              </a:rPr>
              <a:t>比较严格的讨论</a:t>
            </a:r>
            <a:endParaRPr lang="zh-CN" altLang="en-US" sz="2400" dirty="0">
              <a:solidFill>
                <a:srgbClr val="FF0000"/>
              </a:solidFill>
              <a:latin typeface="宋体" panose="02010600030101010101" pitchFamily="2" charset="-122"/>
            </a:endParaRPr>
          </a:p>
        </p:txBody>
      </p:sp>
      <p:grpSp>
        <p:nvGrpSpPr>
          <p:cNvPr id="21" name="Group 41">
            <a:extLst>
              <a:ext uri="{FF2B5EF4-FFF2-40B4-BE49-F238E27FC236}">
                <a16:creationId xmlns:a16="http://schemas.microsoft.com/office/drawing/2014/main" id="{F03A151F-F37D-4C5A-B880-AB512892E861}"/>
              </a:ext>
            </a:extLst>
          </p:cNvPr>
          <p:cNvGrpSpPr>
            <a:grpSpLocks/>
          </p:cNvGrpSpPr>
          <p:nvPr/>
        </p:nvGrpSpPr>
        <p:grpSpPr bwMode="auto">
          <a:xfrm>
            <a:off x="504825" y="482600"/>
            <a:ext cx="7824788" cy="863600"/>
            <a:chOff x="350" y="329"/>
            <a:chExt cx="4929" cy="544"/>
          </a:xfrm>
        </p:grpSpPr>
        <p:sp>
          <p:nvSpPr>
            <p:cNvPr id="22" name="Text Box 42">
              <a:extLst>
                <a:ext uri="{FF2B5EF4-FFF2-40B4-BE49-F238E27FC236}">
                  <a16:creationId xmlns:a16="http://schemas.microsoft.com/office/drawing/2014/main" id="{90120B1F-ADB8-4ACF-981B-0F805BE9BAB8}"/>
                </a:ext>
              </a:extLst>
            </p:cNvPr>
            <p:cNvSpPr txBox="1">
              <a:spLocks noChangeArrowheads="1"/>
            </p:cNvSpPr>
            <p:nvPr/>
          </p:nvSpPr>
          <p:spPr bwMode="auto">
            <a:xfrm>
              <a:off x="350" y="355"/>
              <a:ext cx="4929" cy="51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533400" indent="-533400" eaLnBrk="0" hangingPunct="0">
                <a:defRPr sz="2800" b="1">
                  <a:solidFill>
                    <a:schemeClr val="tx1"/>
                  </a:solidFill>
                  <a:latin typeface="Times New Roman" pitchFamily="18" charset="0"/>
                  <a:ea typeface="宋体" pitchFamily="2" charset="-122"/>
                </a:defRPr>
              </a:lvl1pPr>
              <a:lvl2pPr marL="990600" indent="-533400" eaLnBrk="0" hangingPunct="0">
                <a:defRPr sz="2800" b="1">
                  <a:solidFill>
                    <a:schemeClr val="tx1"/>
                  </a:solidFill>
                  <a:latin typeface="Times New Roman" pitchFamily="18" charset="0"/>
                  <a:ea typeface="宋体" pitchFamily="2" charset="-122"/>
                </a:defRPr>
              </a:lvl2pPr>
              <a:lvl3pPr marL="1447800" indent="-533400" eaLnBrk="0" hangingPunct="0">
                <a:defRPr sz="2800" b="1">
                  <a:solidFill>
                    <a:schemeClr val="tx1"/>
                  </a:solidFill>
                  <a:latin typeface="Times New Roman" pitchFamily="18" charset="0"/>
                  <a:ea typeface="宋体" pitchFamily="2" charset="-122"/>
                </a:defRPr>
              </a:lvl3pPr>
              <a:lvl4pPr marL="1905000" indent="-533400" eaLnBrk="0" hangingPunct="0">
                <a:defRPr sz="2800" b="1">
                  <a:solidFill>
                    <a:schemeClr val="tx1"/>
                  </a:solidFill>
                  <a:latin typeface="Times New Roman" pitchFamily="18" charset="0"/>
                  <a:ea typeface="宋体" pitchFamily="2" charset="-122"/>
                </a:defRPr>
              </a:lvl4pPr>
              <a:lvl5pPr marL="2362200" indent="-533400" eaLnBrk="0" hangingPunct="0">
                <a:defRPr sz="2800" b="1">
                  <a:solidFill>
                    <a:schemeClr val="tx1"/>
                  </a:solidFill>
                  <a:latin typeface="Times New Roman" pitchFamily="18" charset="0"/>
                  <a:ea typeface="宋体" pitchFamily="2" charset="-122"/>
                </a:defRPr>
              </a:lvl5pPr>
              <a:lvl6pPr marL="2819400" indent="-5334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3276600" indent="-5334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733800" indent="-5334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4191000" indent="-5334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buFontTx/>
                <a:buAutoNum type="arabicPeriod" startAt="8"/>
                <a:defRPr/>
              </a:pPr>
              <a:r>
                <a:rPr lang="zh-CN" altLang="en-US" sz="2400">
                  <a:ea typeface="黑体" pitchFamily="2" charset="-122"/>
                </a:rPr>
                <a:t>                    、                        和                           的使用</a:t>
              </a:r>
            </a:p>
            <a:p>
              <a:pPr algn="l" eaLnBrk="1" hangingPunct="1">
                <a:defRPr/>
              </a:pPr>
              <a:r>
                <a:rPr lang="zh-CN" altLang="en-US" sz="2400">
                  <a:ea typeface="黑体" pitchFamily="2" charset="-122"/>
                </a:rPr>
                <a:t>    条件是什么？（只考虑封闭系统）</a:t>
              </a:r>
            </a:p>
          </p:txBody>
        </p:sp>
        <p:graphicFrame>
          <p:nvGraphicFramePr>
            <p:cNvPr id="23" name="Object 43">
              <a:extLst>
                <a:ext uri="{FF2B5EF4-FFF2-40B4-BE49-F238E27FC236}">
                  <a16:creationId xmlns:a16="http://schemas.microsoft.com/office/drawing/2014/main" id="{5779C354-F0FB-44D3-8B58-A9D55FF78A0C}"/>
                </a:ext>
              </a:extLst>
            </p:cNvPr>
            <p:cNvGraphicFramePr>
              <a:graphicFrameLocks noChangeAspect="1"/>
            </p:cNvGraphicFramePr>
            <p:nvPr>
              <p:extLst>
                <p:ext uri="{D42A27DB-BD31-4B8C-83A1-F6EECF244321}">
                  <p14:modId xmlns:p14="http://schemas.microsoft.com/office/powerpoint/2010/main" val="3729929476"/>
                </p:ext>
              </p:extLst>
            </p:nvPr>
          </p:nvGraphicFramePr>
          <p:xfrm>
            <a:off x="625" y="346"/>
            <a:ext cx="1084" cy="297"/>
          </p:xfrm>
          <a:graphic>
            <a:graphicData uri="http://schemas.openxmlformats.org/presentationml/2006/ole">
              <mc:AlternateContent xmlns:mc="http://schemas.openxmlformats.org/markup-compatibility/2006">
                <mc:Choice xmlns:v="urn:schemas-microsoft-com:vml" Requires="v">
                  <p:oleObj spid="_x0000_s67589" name="Equation" r:id="rId9" imgW="927000" imgH="253800" progId="Equation.DSMT4">
                    <p:embed/>
                  </p:oleObj>
                </mc:Choice>
                <mc:Fallback>
                  <p:oleObj name="Equation" r:id="rId9" imgW="927000" imgH="253800" progId="Equation.DSMT4">
                    <p:embed/>
                    <p:pic>
                      <p:nvPicPr>
                        <p:cNvPr id="23" name="Object 43">
                          <a:extLst>
                            <a:ext uri="{FF2B5EF4-FFF2-40B4-BE49-F238E27FC236}">
                              <a16:creationId xmlns:a16="http://schemas.microsoft.com/office/drawing/2014/main" id="{5779C354-F0FB-44D3-8B58-A9D55FF78A0C}"/>
                            </a:ext>
                          </a:extLst>
                        </p:cNvPr>
                        <p:cNvPicPr>
                          <a:picLocks noChangeAspect="1" noChangeArrowheads="1"/>
                        </p:cNvPicPr>
                        <p:nvPr/>
                      </p:nvPicPr>
                      <p:blipFill>
                        <a:blip r:embed="rId10"/>
                        <a:srcRect/>
                        <a:stretch>
                          <a:fillRect/>
                        </a:stretch>
                      </p:blipFill>
                      <p:spPr bwMode="auto">
                        <a:xfrm>
                          <a:off x="625" y="346"/>
                          <a:ext cx="108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Object 44">
              <a:extLst>
                <a:ext uri="{FF2B5EF4-FFF2-40B4-BE49-F238E27FC236}">
                  <a16:creationId xmlns:a16="http://schemas.microsoft.com/office/drawing/2014/main" id="{6EAD6F5C-641F-4CBB-B315-A673FB856B4A}"/>
                </a:ext>
              </a:extLst>
            </p:cNvPr>
            <p:cNvGraphicFramePr>
              <a:graphicFrameLocks noChangeAspect="1"/>
            </p:cNvGraphicFramePr>
            <p:nvPr>
              <p:extLst>
                <p:ext uri="{D42A27DB-BD31-4B8C-83A1-F6EECF244321}">
                  <p14:modId xmlns:p14="http://schemas.microsoft.com/office/powerpoint/2010/main" val="4255655808"/>
                </p:ext>
              </p:extLst>
            </p:nvPr>
          </p:nvGraphicFramePr>
          <p:xfrm>
            <a:off x="1913" y="330"/>
            <a:ext cx="1134" cy="312"/>
          </p:xfrm>
          <a:graphic>
            <a:graphicData uri="http://schemas.openxmlformats.org/presentationml/2006/ole">
              <mc:AlternateContent xmlns:mc="http://schemas.openxmlformats.org/markup-compatibility/2006">
                <mc:Choice xmlns:v="urn:schemas-microsoft-com:vml" Requires="v">
                  <p:oleObj spid="_x0000_s67590" name="Equation" r:id="rId11" imgW="927000" imgH="253800" progId="Equation.DSMT4">
                    <p:embed/>
                  </p:oleObj>
                </mc:Choice>
                <mc:Fallback>
                  <p:oleObj name="Equation" r:id="rId11" imgW="927000" imgH="253800" progId="Equation.DSMT4">
                    <p:embed/>
                    <p:pic>
                      <p:nvPicPr>
                        <p:cNvPr id="24" name="Object 44">
                          <a:extLst>
                            <a:ext uri="{FF2B5EF4-FFF2-40B4-BE49-F238E27FC236}">
                              <a16:creationId xmlns:a16="http://schemas.microsoft.com/office/drawing/2014/main" id="{6EAD6F5C-641F-4CBB-B315-A673FB856B4A}"/>
                            </a:ext>
                          </a:extLst>
                        </p:cNvPr>
                        <p:cNvPicPr>
                          <a:picLocks noChangeAspect="1" noChangeArrowheads="1"/>
                        </p:cNvPicPr>
                        <p:nvPr/>
                      </p:nvPicPr>
                      <p:blipFill>
                        <a:blip r:embed="rId12"/>
                        <a:srcRect/>
                        <a:stretch>
                          <a:fillRect/>
                        </a:stretch>
                      </p:blipFill>
                      <p:spPr bwMode="auto">
                        <a:xfrm>
                          <a:off x="1913" y="330"/>
                          <a:ext cx="113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 name="Object 45">
              <a:extLst>
                <a:ext uri="{FF2B5EF4-FFF2-40B4-BE49-F238E27FC236}">
                  <a16:creationId xmlns:a16="http://schemas.microsoft.com/office/drawing/2014/main" id="{4EF42D61-952C-4AED-BEA5-F3BADDD12497}"/>
                </a:ext>
              </a:extLst>
            </p:cNvPr>
            <p:cNvGraphicFramePr>
              <a:graphicFrameLocks noChangeAspect="1"/>
            </p:cNvGraphicFramePr>
            <p:nvPr>
              <p:extLst>
                <p:ext uri="{D42A27DB-BD31-4B8C-83A1-F6EECF244321}">
                  <p14:modId xmlns:p14="http://schemas.microsoft.com/office/powerpoint/2010/main" val="88017802"/>
                </p:ext>
              </p:extLst>
            </p:nvPr>
          </p:nvGraphicFramePr>
          <p:xfrm>
            <a:off x="3286" y="329"/>
            <a:ext cx="1187" cy="309"/>
          </p:xfrm>
          <a:graphic>
            <a:graphicData uri="http://schemas.openxmlformats.org/presentationml/2006/ole">
              <mc:AlternateContent xmlns:mc="http://schemas.openxmlformats.org/markup-compatibility/2006">
                <mc:Choice xmlns:v="urn:schemas-microsoft-com:vml" Requires="v">
                  <p:oleObj spid="_x0000_s67591" name="Equation" r:id="rId13" imgW="977760" imgH="253800" progId="Equation.DSMT4">
                    <p:embed/>
                  </p:oleObj>
                </mc:Choice>
                <mc:Fallback>
                  <p:oleObj name="Equation" r:id="rId13" imgW="977760" imgH="253800" progId="Equation.DSMT4">
                    <p:embed/>
                    <p:pic>
                      <p:nvPicPr>
                        <p:cNvPr id="25" name="Object 45">
                          <a:extLst>
                            <a:ext uri="{FF2B5EF4-FFF2-40B4-BE49-F238E27FC236}">
                              <a16:creationId xmlns:a16="http://schemas.microsoft.com/office/drawing/2014/main" id="{4EF42D61-952C-4AED-BEA5-F3BADDD12497}"/>
                            </a:ext>
                          </a:extLst>
                        </p:cNvPr>
                        <p:cNvPicPr>
                          <a:picLocks noChangeAspect="1" noChangeArrowheads="1"/>
                        </p:cNvPicPr>
                        <p:nvPr/>
                      </p:nvPicPr>
                      <p:blipFill>
                        <a:blip r:embed="rId14"/>
                        <a:srcRect/>
                        <a:stretch>
                          <a:fillRect/>
                        </a:stretch>
                      </p:blipFill>
                      <p:spPr bwMode="auto">
                        <a:xfrm>
                          <a:off x="3286" y="329"/>
                          <a:ext cx="1187"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cxnSp>
        <p:nvCxnSpPr>
          <p:cNvPr id="3" name="直接连接符 2">
            <a:extLst>
              <a:ext uri="{FF2B5EF4-FFF2-40B4-BE49-F238E27FC236}">
                <a16:creationId xmlns:a16="http://schemas.microsoft.com/office/drawing/2014/main" id="{56B68812-0D28-40ED-A334-A2EF99C47DAD}"/>
              </a:ext>
            </a:extLst>
          </p:cNvPr>
          <p:cNvCxnSpPr/>
          <p:nvPr/>
        </p:nvCxnSpPr>
        <p:spPr bwMode="auto">
          <a:xfrm>
            <a:off x="3009120" y="5243491"/>
            <a:ext cx="5724499" cy="0"/>
          </a:xfrm>
          <a:prstGeom prst="line">
            <a:avLst/>
          </a:prstGeom>
          <a:solidFill>
            <a:schemeClr val="accent1"/>
          </a:solidFill>
          <a:ln w="285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 Box 38">
            <a:extLst>
              <a:ext uri="{FF2B5EF4-FFF2-40B4-BE49-F238E27FC236}">
                <a16:creationId xmlns:a16="http://schemas.microsoft.com/office/drawing/2014/main" id="{0E822AB9-45CE-449D-A566-FD924850DEFE}"/>
              </a:ext>
            </a:extLst>
          </p:cNvPr>
          <p:cNvSpPr txBox="1">
            <a:spLocks noChangeArrowheads="1"/>
          </p:cNvSpPr>
          <p:nvPr/>
        </p:nvSpPr>
        <p:spPr bwMode="auto">
          <a:xfrm>
            <a:off x="4084549" y="5243491"/>
            <a:ext cx="3573639" cy="46166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a:defRPr/>
            </a:pPr>
            <a:r>
              <a:rPr lang="zh-CN" altLang="en-US" sz="2400" dirty="0"/>
              <a:t>此项恒为零即可满足要求</a:t>
            </a:r>
          </a:p>
        </p:txBody>
      </p:sp>
      <p:grpSp>
        <p:nvGrpSpPr>
          <p:cNvPr id="4" name="组合 3">
            <a:extLst>
              <a:ext uri="{FF2B5EF4-FFF2-40B4-BE49-F238E27FC236}">
                <a16:creationId xmlns:a16="http://schemas.microsoft.com/office/drawing/2014/main" id="{0E4DAE4F-25D1-46CE-88CE-872459423713}"/>
              </a:ext>
            </a:extLst>
          </p:cNvPr>
          <p:cNvGrpSpPr/>
          <p:nvPr/>
        </p:nvGrpSpPr>
        <p:grpSpPr>
          <a:xfrm>
            <a:off x="510910" y="2346325"/>
            <a:ext cx="8251825" cy="936625"/>
            <a:chOff x="510910" y="2131834"/>
            <a:chExt cx="8251825" cy="936625"/>
          </a:xfrm>
        </p:grpSpPr>
        <p:graphicFrame>
          <p:nvGraphicFramePr>
            <p:cNvPr id="59395" name="Object 29"/>
            <p:cNvGraphicFramePr>
              <a:graphicFrameLocks noChangeAspect="1"/>
            </p:cNvGraphicFramePr>
            <p:nvPr>
              <p:extLst>
                <p:ext uri="{D42A27DB-BD31-4B8C-83A1-F6EECF244321}">
                  <p14:modId xmlns:p14="http://schemas.microsoft.com/office/powerpoint/2010/main" val="2930172275"/>
                </p:ext>
              </p:extLst>
            </p:nvPr>
          </p:nvGraphicFramePr>
          <p:xfrm>
            <a:off x="874009" y="2131834"/>
            <a:ext cx="5892800" cy="936625"/>
          </p:xfrm>
          <a:graphic>
            <a:graphicData uri="http://schemas.openxmlformats.org/presentationml/2006/ole">
              <mc:AlternateContent xmlns:mc="http://schemas.openxmlformats.org/markup-compatibility/2006">
                <mc:Choice xmlns:v="urn:schemas-microsoft-com:vml" Requires="v">
                  <p:oleObj spid="_x0000_s67592" name="Equation" r:id="rId15" imgW="3035160" imgH="482400" progId="Equation.DSMT4">
                    <p:embed/>
                  </p:oleObj>
                </mc:Choice>
                <mc:Fallback>
                  <p:oleObj name="Equation" r:id="rId15" imgW="3035160" imgH="482400" progId="Equation.DSMT4">
                    <p:embed/>
                    <p:pic>
                      <p:nvPicPr>
                        <p:cNvPr id="59395" name="Object 29"/>
                        <p:cNvPicPr>
                          <a:picLocks noChangeAspect="1" noChangeArrowheads="1"/>
                        </p:cNvPicPr>
                        <p:nvPr/>
                      </p:nvPicPr>
                      <p:blipFill>
                        <a:blip r:embed="rId16"/>
                        <a:srcRect/>
                        <a:stretch>
                          <a:fillRect/>
                        </a:stretch>
                      </p:blipFill>
                      <p:spPr bwMode="auto">
                        <a:xfrm>
                          <a:off x="874009" y="2131834"/>
                          <a:ext cx="589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Text Box 38">
              <a:extLst>
                <a:ext uri="{FF2B5EF4-FFF2-40B4-BE49-F238E27FC236}">
                  <a16:creationId xmlns:a16="http://schemas.microsoft.com/office/drawing/2014/main" id="{1AE7F1FC-CA63-4616-A538-D7C36A837434}"/>
                </a:ext>
              </a:extLst>
            </p:cNvPr>
            <p:cNvSpPr txBox="1">
              <a:spLocks noChangeArrowheads="1"/>
            </p:cNvSpPr>
            <p:nvPr/>
          </p:nvSpPr>
          <p:spPr bwMode="auto">
            <a:xfrm>
              <a:off x="510910" y="2345996"/>
              <a:ext cx="8251825" cy="46166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a:defRPr/>
              </a:pPr>
              <a:r>
                <a:rPr lang="zh-CN" altLang="en-US" sz="2400" dirty="0"/>
                <a:t>将                                                                             代入下式：</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98"/>
          <p:cNvSpPr txBox="1">
            <a:spLocks noChangeArrowheads="1"/>
          </p:cNvSpPr>
          <p:nvPr/>
        </p:nvSpPr>
        <p:spPr bwMode="auto">
          <a:xfrm>
            <a:off x="553685" y="557739"/>
            <a:ext cx="7427912"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itchFamily="18" charset="0"/>
                <a:ea typeface="黑体" pitchFamily="2" charset="-122"/>
              </a:rPr>
              <a:t>经典理想气体 </a:t>
            </a:r>
            <a:r>
              <a:rPr kumimoji="1" lang="en-US" altLang="zh-CN" sz="2800" b="0" i="1" dirty="0" err="1">
                <a:solidFill>
                  <a:srgbClr val="0000FF"/>
                </a:solidFill>
                <a:latin typeface="Times New Roman" pitchFamily="18" charset="0"/>
                <a:ea typeface="黑体" pitchFamily="2" charset="-122"/>
              </a:rPr>
              <a:t>pVT</a:t>
            </a:r>
            <a:r>
              <a:rPr kumimoji="1" lang="en-US" altLang="zh-CN" sz="2800" i="1" dirty="0">
                <a:solidFill>
                  <a:srgbClr val="0000FF"/>
                </a:solidFill>
                <a:latin typeface="Times New Roman" pitchFamily="18" charset="0"/>
                <a:ea typeface="黑体" pitchFamily="2" charset="-122"/>
              </a:rPr>
              <a:t> </a:t>
            </a:r>
            <a:r>
              <a:rPr kumimoji="1" lang="zh-CN" altLang="en-US" sz="2800" dirty="0">
                <a:solidFill>
                  <a:srgbClr val="0000FF"/>
                </a:solidFill>
                <a:latin typeface="Times New Roman" pitchFamily="18" charset="0"/>
                <a:ea typeface="黑体" pitchFamily="2" charset="-122"/>
              </a:rPr>
              <a:t>变化中热力学能的变化</a:t>
            </a:r>
            <a:endParaRPr kumimoji="1" lang="zh-CN" altLang="en-US" sz="2400" dirty="0">
              <a:solidFill>
                <a:srgbClr val="0000FF"/>
              </a:solidFill>
              <a:latin typeface="黑体" pitchFamily="2" charset="-122"/>
              <a:ea typeface="黑体" pitchFamily="2" charset="-122"/>
            </a:endParaRPr>
          </a:p>
        </p:txBody>
      </p:sp>
      <p:graphicFrame>
        <p:nvGraphicFramePr>
          <p:cNvPr id="4106" name="Object 102"/>
          <p:cNvGraphicFramePr>
            <a:graphicFrameLocks noChangeAspect="1"/>
          </p:cNvGraphicFramePr>
          <p:nvPr>
            <p:extLst>
              <p:ext uri="{D42A27DB-BD31-4B8C-83A1-F6EECF244321}">
                <p14:modId xmlns:p14="http://schemas.microsoft.com/office/powerpoint/2010/main" val="7483829"/>
              </p:ext>
            </p:extLst>
          </p:nvPr>
        </p:nvGraphicFramePr>
        <p:xfrm>
          <a:off x="1588294" y="1216331"/>
          <a:ext cx="5967412" cy="973137"/>
        </p:xfrm>
        <a:graphic>
          <a:graphicData uri="http://schemas.openxmlformats.org/presentationml/2006/ole">
            <mc:AlternateContent xmlns:mc="http://schemas.openxmlformats.org/markup-compatibility/2006">
              <mc:Choice xmlns:v="urn:schemas-microsoft-com:vml" Requires="v">
                <p:oleObj spid="_x0000_s5122" name="Equation" r:id="rId3" imgW="2705040" imgH="444240" progId="Equation.DSMT4">
                  <p:embed/>
                </p:oleObj>
              </mc:Choice>
              <mc:Fallback>
                <p:oleObj name="Equation" r:id="rId3" imgW="2705040" imgH="444240" progId="Equation.DSMT4">
                  <p:embed/>
                  <p:pic>
                    <p:nvPicPr>
                      <p:cNvPr id="4106" name="Object 102"/>
                      <p:cNvPicPr>
                        <a:picLocks noChangeAspect="1" noChangeArrowheads="1"/>
                      </p:cNvPicPr>
                      <p:nvPr/>
                    </p:nvPicPr>
                    <p:blipFill>
                      <a:blip r:embed="rId4"/>
                      <a:srcRect/>
                      <a:stretch>
                        <a:fillRect/>
                      </a:stretch>
                    </p:blipFill>
                    <p:spPr bwMode="auto">
                      <a:xfrm>
                        <a:off x="1588294" y="1216331"/>
                        <a:ext cx="5967412" cy="973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1" name="Text Box 1026"/>
          <p:cNvSpPr txBox="1">
            <a:spLocks noChangeArrowheads="1"/>
          </p:cNvSpPr>
          <p:nvPr/>
        </p:nvSpPr>
        <p:spPr bwMode="auto">
          <a:xfrm>
            <a:off x="1173632" y="4171340"/>
            <a:ext cx="7665155" cy="22159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itchFamily="18" charset="0"/>
                <a:ea typeface="黑体" pitchFamily="2" charset="-122"/>
              </a:rPr>
              <a:t>经典理想气体的热力学能只是</a:t>
            </a:r>
            <a:r>
              <a:rPr kumimoji="1" lang="zh-CN" altLang="en-US" sz="2800" dirty="0">
                <a:solidFill>
                  <a:srgbClr val="FF0000"/>
                </a:solidFill>
                <a:latin typeface="Times New Roman" pitchFamily="18" charset="0"/>
                <a:ea typeface="黑体" pitchFamily="2" charset="-122"/>
              </a:rPr>
              <a:t>温度和组成</a:t>
            </a:r>
            <a:r>
              <a:rPr kumimoji="1" lang="zh-CN" altLang="en-US" sz="2800" dirty="0">
                <a:solidFill>
                  <a:srgbClr val="0000FF"/>
                </a:solidFill>
                <a:latin typeface="Times New Roman" pitchFamily="18" charset="0"/>
                <a:ea typeface="黑体" pitchFamily="2" charset="-122"/>
              </a:rPr>
              <a:t>的函数，与压强和体积无关。</a:t>
            </a:r>
            <a:endParaRPr kumimoji="1" lang="en-US" altLang="zh-CN" sz="2800" dirty="0">
              <a:solidFill>
                <a:srgbClr val="0000FF"/>
              </a:solidFill>
              <a:latin typeface="Times New Roman" pitchFamily="18" charset="0"/>
              <a:ea typeface="黑体" pitchFamily="2" charset="-122"/>
            </a:endParaRPr>
          </a:p>
          <a:p>
            <a:pPr eaLnBrk="1" hangingPunct="1">
              <a:spcBef>
                <a:spcPts val="1200"/>
              </a:spcBef>
              <a:buClrTx/>
              <a:buSzTx/>
              <a:buFontTx/>
              <a:buNone/>
            </a:pPr>
            <a:r>
              <a:rPr kumimoji="1" lang="zh-CN" altLang="en-US" sz="2400" dirty="0">
                <a:solidFill>
                  <a:srgbClr val="0000FF"/>
                </a:solidFill>
                <a:latin typeface="楷体" panose="02010609060101010101" pitchFamily="49" charset="-122"/>
                <a:ea typeface="楷体" panose="02010609060101010101" pitchFamily="49" charset="-122"/>
              </a:rPr>
              <a:t>了解一下：当温度非常低时，必须考虑量子效应，此时</a:t>
            </a:r>
            <a:r>
              <a:rPr kumimoji="1" lang="zh-CN" altLang="en-US" sz="2400" dirty="0">
                <a:solidFill>
                  <a:srgbClr val="0000FF"/>
                </a:solidFill>
                <a:latin typeface="Times New Roman" pitchFamily="18" charset="0"/>
                <a:ea typeface="黑体" pitchFamily="2" charset="-122"/>
              </a:rPr>
              <a:t> </a:t>
            </a:r>
            <a:r>
              <a:rPr kumimoji="1" lang="en-US" altLang="zh-CN" sz="2400" b="0" i="1" dirty="0">
                <a:solidFill>
                  <a:srgbClr val="000000"/>
                </a:solidFill>
                <a:latin typeface="Times New Roman" pitchFamily="18" charset="0"/>
                <a:ea typeface="黑体" pitchFamily="2" charset="-122"/>
              </a:rPr>
              <a:t>p </a:t>
            </a:r>
            <a:r>
              <a:rPr kumimoji="1" lang="en-US" altLang="zh-CN" sz="2400" b="0" dirty="0">
                <a:solidFill>
                  <a:srgbClr val="000000"/>
                </a:solidFill>
                <a:latin typeface="Times New Roman" pitchFamily="18" charset="0"/>
                <a:ea typeface="黑体" pitchFamily="2" charset="-122"/>
                <a:sym typeface="Symbol"/>
              </a:rPr>
              <a:t></a:t>
            </a:r>
            <a:r>
              <a:rPr kumimoji="1" lang="en-US" altLang="zh-CN" sz="2400" b="0" i="1" dirty="0">
                <a:solidFill>
                  <a:srgbClr val="000000"/>
                </a:solidFill>
                <a:latin typeface="Times New Roman" pitchFamily="18" charset="0"/>
                <a:ea typeface="黑体" pitchFamily="2" charset="-122"/>
                <a:sym typeface="Symbol"/>
              </a:rPr>
              <a:t> </a:t>
            </a:r>
            <a:r>
              <a:rPr kumimoji="1" lang="en-US" altLang="zh-CN" sz="2400" b="0" i="1" dirty="0" err="1">
                <a:solidFill>
                  <a:srgbClr val="000000"/>
                </a:solidFill>
                <a:latin typeface="Times New Roman" pitchFamily="18" charset="0"/>
                <a:ea typeface="黑体" pitchFamily="2" charset="-122"/>
              </a:rPr>
              <a:t>nRT</a:t>
            </a:r>
            <a:r>
              <a:rPr kumimoji="1" lang="en-US" altLang="zh-CN" sz="2400" b="0" dirty="0">
                <a:solidFill>
                  <a:srgbClr val="000000"/>
                </a:solidFill>
                <a:latin typeface="Times New Roman" pitchFamily="18" charset="0"/>
                <a:ea typeface="黑体" pitchFamily="2" charset="-122"/>
              </a:rPr>
              <a:t>/</a:t>
            </a:r>
            <a:r>
              <a:rPr kumimoji="1" lang="en-US" altLang="zh-CN" sz="2400" b="0" i="1" dirty="0">
                <a:solidFill>
                  <a:srgbClr val="000000"/>
                </a:solidFill>
                <a:latin typeface="Times New Roman" pitchFamily="18" charset="0"/>
                <a:ea typeface="黑体" pitchFamily="2" charset="-122"/>
              </a:rPr>
              <a:t>V</a:t>
            </a:r>
            <a:r>
              <a:rPr kumimoji="1" lang="zh-CN" altLang="en-US" sz="2400" dirty="0">
                <a:solidFill>
                  <a:srgbClr val="0000FF"/>
                </a:solidFill>
                <a:latin typeface="楷体" panose="02010609060101010101" pitchFamily="49" charset="-122"/>
                <a:ea typeface="楷体" panose="02010609060101010101" pitchFamily="49" charset="-122"/>
              </a:rPr>
              <a:t>，上述结论不成立。经典：分子运动遵守经典力学规律。</a:t>
            </a:r>
            <a:endParaRPr kumimoji="1" lang="zh-CN" altLang="en-US" sz="2400" dirty="0">
              <a:latin typeface="楷体" panose="02010609060101010101" pitchFamily="49" charset="-122"/>
              <a:ea typeface="楷体" panose="02010609060101010101" pitchFamily="49" charset="-122"/>
              <a:cs typeface="Times New Roman" panose="02020603050405020304" pitchFamily="18" charset="0"/>
            </a:endParaRPr>
          </a:p>
        </p:txBody>
      </p:sp>
      <p:graphicFrame>
        <p:nvGraphicFramePr>
          <p:cNvPr id="4104" name="Object 102"/>
          <p:cNvGraphicFramePr>
            <a:graphicFrameLocks noChangeAspect="1"/>
          </p:cNvGraphicFramePr>
          <p:nvPr>
            <p:extLst>
              <p:ext uri="{D42A27DB-BD31-4B8C-83A1-F6EECF244321}">
                <p14:modId xmlns:p14="http://schemas.microsoft.com/office/powerpoint/2010/main" val="762485272"/>
              </p:ext>
            </p:extLst>
          </p:nvPr>
        </p:nvGraphicFramePr>
        <p:xfrm>
          <a:off x="2038350" y="2339975"/>
          <a:ext cx="3756025" cy="557213"/>
        </p:xfrm>
        <a:graphic>
          <a:graphicData uri="http://schemas.openxmlformats.org/presentationml/2006/ole">
            <mc:AlternateContent xmlns:mc="http://schemas.openxmlformats.org/markup-compatibility/2006">
              <mc:Choice xmlns:v="urn:schemas-microsoft-com:vml" Requires="v">
                <p:oleObj spid="_x0000_s5123" name="Equation" r:id="rId5" imgW="1701720" imgH="253800" progId="Equation.DSMT4">
                  <p:embed/>
                </p:oleObj>
              </mc:Choice>
              <mc:Fallback>
                <p:oleObj name="Equation" r:id="rId5" imgW="1701720" imgH="253800" progId="Equation.DSMT4">
                  <p:embed/>
                  <p:pic>
                    <p:nvPicPr>
                      <p:cNvPr id="4104" name="Object 102"/>
                      <p:cNvPicPr>
                        <a:picLocks noChangeAspect="1" noChangeArrowheads="1"/>
                      </p:cNvPicPr>
                      <p:nvPr/>
                    </p:nvPicPr>
                    <p:blipFill>
                      <a:blip r:embed="rId6"/>
                      <a:srcRect/>
                      <a:stretch>
                        <a:fillRect/>
                      </a:stretch>
                    </p:blipFill>
                    <p:spPr bwMode="auto">
                      <a:xfrm>
                        <a:off x="2038350" y="2339975"/>
                        <a:ext cx="3756025"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矩形 1"/>
          <p:cNvSpPr/>
          <p:nvPr/>
        </p:nvSpPr>
        <p:spPr>
          <a:xfrm>
            <a:off x="626708" y="4207007"/>
            <a:ext cx="656493" cy="523220"/>
          </a:xfrm>
          <a:prstGeom prst="rect">
            <a:avLst/>
          </a:prstGeom>
        </p:spPr>
        <p:txBody>
          <a:bodyPr wrap="square">
            <a:spAutoFit/>
          </a:bodyPr>
          <a:lstStyle/>
          <a:p>
            <a:r>
              <a:rPr kumimoji="1" lang="en-US" altLang="zh-CN" dirty="0">
                <a:solidFill>
                  <a:srgbClr val="FF0000"/>
                </a:solidFill>
                <a:ea typeface="黑体" pitchFamily="2" charset="-122"/>
              </a:rPr>
              <a:t>◆</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961508076"/>
              </p:ext>
            </p:extLst>
          </p:nvPr>
        </p:nvGraphicFramePr>
        <p:xfrm>
          <a:off x="1956967" y="2999407"/>
          <a:ext cx="4034381" cy="1059483"/>
        </p:xfrm>
        <a:graphic>
          <a:graphicData uri="http://schemas.openxmlformats.org/presentationml/2006/ole">
            <mc:AlternateContent xmlns:mc="http://schemas.openxmlformats.org/markup-compatibility/2006">
              <mc:Choice xmlns:v="urn:schemas-microsoft-com:vml" Requires="v">
                <p:oleObj spid="_x0000_s5124" name="Equation" r:id="rId7" imgW="1790640" imgH="469800" progId="Equation.DSMT4">
                  <p:embed/>
                </p:oleObj>
              </mc:Choice>
              <mc:Fallback>
                <p:oleObj name="Equation" r:id="rId7" imgW="1790640" imgH="469800" progId="Equation.DSMT4">
                  <p:embed/>
                  <p:pic>
                    <p:nvPicPr>
                      <p:cNvPr id="4" name="对象 3"/>
                      <p:cNvPicPr/>
                      <p:nvPr/>
                    </p:nvPicPr>
                    <p:blipFill>
                      <a:blip r:embed="rId8"/>
                      <a:stretch>
                        <a:fillRect/>
                      </a:stretch>
                    </p:blipFill>
                    <p:spPr>
                      <a:xfrm>
                        <a:off x="1956967" y="2999407"/>
                        <a:ext cx="4034381" cy="1059483"/>
                      </a:xfrm>
                      <a:prstGeom prst="rect">
                        <a:avLst/>
                      </a:prstGeom>
                    </p:spPr>
                  </p:pic>
                </p:oleObj>
              </mc:Fallback>
            </mc:AlternateContent>
          </a:graphicData>
        </a:graphic>
      </p:graphicFrame>
    </p:spTree>
    <p:extLst>
      <p:ext uri="{BB962C8B-B14F-4D97-AF65-F5344CB8AC3E}">
        <p14:creationId xmlns:p14="http://schemas.microsoft.com/office/powerpoint/2010/main" val="95738644"/>
      </p:ext>
    </p:extLst>
  </p:cSld>
  <p:clrMapOvr>
    <a:masterClrMapping/>
  </p:clrMapOvr>
  <p:transition spd="slow">
    <p:zo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8" name="Object 8"/>
          <p:cNvGraphicFramePr>
            <a:graphicFrameLocks noChangeAspect="1"/>
          </p:cNvGraphicFramePr>
          <p:nvPr>
            <p:extLst>
              <p:ext uri="{D42A27DB-BD31-4B8C-83A1-F6EECF244321}">
                <p14:modId xmlns:p14="http://schemas.microsoft.com/office/powerpoint/2010/main" val="31385189"/>
              </p:ext>
            </p:extLst>
          </p:nvPr>
        </p:nvGraphicFramePr>
        <p:xfrm>
          <a:off x="812626" y="3142371"/>
          <a:ext cx="7750175" cy="2097087"/>
        </p:xfrm>
        <a:graphic>
          <a:graphicData uri="http://schemas.openxmlformats.org/presentationml/2006/ole">
            <mc:AlternateContent xmlns:mc="http://schemas.openxmlformats.org/markup-compatibility/2006">
              <mc:Choice xmlns:v="urn:schemas-microsoft-com:vml" Requires="v">
                <p:oleObj spid="_x0000_s68610" name="Equation" r:id="rId3" imgW="3911400" imgH="1066680" progId="Equation.DSMT4">
                  <p:embed/>
                </p:oleObj>
              </mc:Choice>
              <mc:Fallback>
                <p:oleObj name="Equation" r:id="rId3" imgW="3911400" imgH="1066680" progId="Equation.DSMT4">
                  <p:embed/>
                  <p:pic>
                    <p:nvPicPr>
                      <p:cNvPr id="60418" name="Object 8"/>
                      <p:cNvPicPr>
                        <a:picLocks noChangeAspect="1" noChangeArrowheads="1"/>
                      </p:cNvPicPr>
                      <p:nvPr/>
                    </p:nvPicPr>
                    <p:blipFill>
                      <a:blip r:embed="rId4"/>
                      <a:srcRect/>
                      <a:stretch>
                        <a:fillRect/>
                      </a:stretch>
                    </p:blipFill>
                    <p:spPr bwMode="auto">
                      <a:xfrm>
                        <a:off x="812626" y="3142371"/>
                        <a:ext cx="7750175" cy="209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43" name="Text Box 11"/>
          <p:cNvSpPr txBox="1">
            <a:spLocks noChangeArrowheads="1"/>
          </p:cNvSpPr>
          <p:nvPr/>
        </p:nvSpPr>
        <p:spPr bwMode="auto">
          <a:xfrm>
            <a:off x="493713" y="1293108"/>
            <a:ext cx="8255000" cy="83026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defRPr/>
            </a:pPr>
            <a:r>
              <a:rPr lang="zh-CN" altLang="en-US" sz="2400" dirty="0"/>
              <a:t>解：再看                         成立的条件，显然封闭系统中组成不变的理想气体的一切过程都满足，但是对于其他物质，则</a:t>
            </a:r>
          </a:p>
        </p:txBody>
      </p:sp>
      <p:graphicFrame>
        <p:nvGraphicFramePr>
          <p:cNvPr id="60422" name="Object 12"/>
          <p:cNvGraphicFramePr>
            <a:graphicFrameLocks noChangeAspect="1"/>
          </p:cNvGraphicFramePr>
          <p:nvPr>
            <p:extLst>
              <p:ext uri="{D42A27DB-BD31-4B8C-83A1-F6EECF244321}">
                <p14:modId xmlns:p14="http://schemas.microsoft.com/office/powerpoint/2010/main" val="1702369297"/>
              </p:ext>
            </p:extLst>
          </p:nvPr>
        </p:nvGraphicFramePr>
        <p:xfrm>
          <a:off x="1855633" y="1302385"/>
          <a:ext cx="1844984" cy="505499"/>
        </p:xfrm>
        <a:graphic>
          <a:graphicData uri="http://schemas.openxmlformats.org/presentationml/2006/ole">
            <mc:AlternateContent xmlns:mc="http://schemas.openxmlformats.org/markup-compatibility/2006">
              <mc:Choice xmlns:v="urn:schemas-microsoft-com:vml" Requires="v">
                <p:oleObj spid="_x0000_s68611" name="Equation" r:id="rId5" imgW="927000" imgH="253800" progId="Equation.DSMT4">
                  <p:embed/>
                </p:oleObj>
              </mc:Choice>
              <mc:Fallback>
                <p:oleObj name="Equation" r:id="rId5" imgW="927000" imgH="253800" progId="Equation.DSMT4">
                  <p:embed/>
                  <p:pic>
                    <p:nvPicPr>
                      <p:cNvPr id="60422" name="Object 12"/>
                      <p:cNvPicPr>
                        <a:picLocks noChangeAspect="1" noChangeArrowheads="1"/>
                      </p:cNvPicPr>
                      <p:nvPr/>
                    </p:nvPicPr>
                    <p:blipFill>
                      <a:blip r:embed="rId6"/>
                      <a:srcRect/>
                      <a:stretch>
                        <a:fillRect/>
                      </a:stretch>
                    </p:blipFill>
                    <p:spPr bwMode="auto">
                      <a:xfrm>
                        <a:off x="1855633" y="1302385"/>
                        <a:ext cx="1844984" cy="50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组合 2">
            <a:extLst>
              <a:ext uri="{FF2B5EF4-FFF2-40B4-BE49-F238E27FC236}">
                <a16:creationId xmlns:a16="http://schemas.microsoft.com/office/drawing/2014/main" id="{08DC0B16-2BD8-4C42-A031-2D6F21F01996}"/>
              </a:ext>
            </a:extLst>
          </p:cNvPr>
          <p:cNvGrpSpPr/>
          <p:nvPr/>
        </p:nvGrpSpPr>
        <p:grpSpPr>
          <a:xfrm>
            <a:off x="626886" y="5891744"/>
            <a:ext cx="7929563" cy="461665"/>
            <a:chOff x="638175" y="5654675"/>
            <a:chExt cx="7929563" cy="461665"/>
          </a:xfrm>
        </p:grpSpPr>
        <p:sp>
          <p:nvSpPr>
            <p:cNvPr id="69645" name="Text Box 13"/>
            <p:cNvSpPr txBox="1">
              <a:spLocks noChangeArrowheads="1"/>
            </p:cNvSpPr>
            <p:nvPr/>
          </p:nvSpPr>
          <p:spPr bwMode="auto">
            <a:xfrm>
              <a:off x="638175" y="5654675"/>
              <a:ext cx="7929563" cy="46166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defRPr/>
              </a:pPr>
              <a:r>
                <a:rPr lang="zh-CN" altLang="en-US" sz="2400" dirty="0"/>
                <a:t>比如：                          描述的流体就满足上述要求。</a:t>
              </a:r>
            </a:p>
          </p:txBody>
        </p:sp>
        <p:graphicFrame>
          <p:nvGraphicFramePr>
            <p:cNvPr id="60424" name="Object 14"/>
            <p:cNvGraphicFramePr>
              <a:graphicFrameLocks noChangeAspect="1"/>
            </p:cNvGraphicFramePr>
            <p:nvPr>
              <p:extLst>
                <p:ext uri="{D42A27DB-BD31-4B8C-83A1-F6EECF244321}">
                  <p14:modId xmlns:p14="http://schemas.microsoft.com/office/powerpoint/2010/main" val="3885996423"/>
                </p:ext>
              </p:extLst>
            </p:nvPr>
          </p:nvGraphicFramePr>
          <p:xfrm>
            <a:off x="1524000" y="5676900"/>
            <a:ext cx="2100263" cy="423863"/>
          </p:xfrm>
          <a:graphic>
            <a:graphicData uri="http://schemas.openxmlformats.org/presentationml/2006/ole">
              <mc:AlternateContent xmlns:mc="http://schemas.openxmlformats.org/markup-compatibility/2006">
                <mc:Choice xmlns:v="urn:schemas-microsoft-com:vml" Requires="v">
                  <p:oleObj spid="_x0000_s68612" name="Equation" r:id="rId7" imgW="1130040" imgH="228600" progId="Equation.DSMT4">
                    <p:embed/>
                  </p:oleObj>
                </mc:Choice>
                <mc:Fallback>
                  <p:oleObj name="Equation" r:id="rId7" imgW="1130040" imgH="228600" progId="Equation.DSMT4">
                    <p:embed/>
                    <p:pic>
                      <p:nvPicPr>
                        <p:cNvPr id="60424" name="Object 14"/>
                        <p:cNvPicPr>
                          <a:picLocks noChangeAspect="1" noChangeArrowheads="1"/>
                        </p:cNvPicPr>
                        <p:nvPr/>
                      </p:nvPicPr>
                      <p:blipFill>
                        <a:blip r:embed="rId8"/>
                        <a:srcRect/>
                        <a:stretch>
                          <a:fillRect/>
                        </a:stretch>
                      </p:blipFill>
                      <p:spPr bwMode="auto">
                        <a:xfrm>
                          <a:off x="1524000" y="5676900"/>
                          <a:ext cx="2100263"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6" name="Rectangle 8"/>
          <p:cNvSpPr>
            <a:spLocks noChangeArrowheads="1"/>
          </p:cNvSpPr>
          <p:nvPr/>
        </p:nvSpPr>
        <p:spPr bwMode="auto">
          <a:xfrm>
            <a:off x="52388" y="5715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latin typeface="宋体" panose="02010600030101010101" pitchFamily="2" charset="-122"/>
              </a:rPr>
              <a:t>了解一下：</a:t>
            </a:r>
            <a:r>
              <a:rPr lang="zh-CN" altLang="en-US" sz="2400" dirty="0">
                <a:solidFill>
                  <a:srgbClr val="0000FF"/>
                </a:solidFill>
                <a:latin typeface="宋体" panose="02010600030101010101" pitchFamily="2" charset="-122"/>
              </a:rPr>
              <a:t>课本思考题</a:t>
            </a:r>
            <a:r>
              <a:rPr lang="en-US" altLang="zh-CN" sz="2400" dirty="0">
                <a:solidFill>
                  <a:srgbClr val="0000FF"/>
                </a:solidFill>
                <a:latin typeface="Times New Roman" panose="02020603050405020304" pitchFamily="18" charset="0"/>
                <a:cs typeface="Times New Roman" panose="02020603050405020304" pitchFamily="18" charset="0"/>
              </a:rPr>
              <a:t>2.8</a:t>
            </a:r>
            <a:r>
              <a:rPr lang="zh-CN" altLang="en-US" sz="2400" dirty="0">
                <a:solidFill>
                  <a:srgbClr val="0000FF"/>
                </a:solidFill>
                <a:latin typeface="宋体" panose="02010600030101010101" pitchFamily="2" charset="-122"/>
              </a:rPr>
              <a:t>比较严格的讨论</a:t>
            </a:r>
            <a:endParaRPr lang="zh-CN" altLang="en-US" sz="2400" dirty="0">
              <a:solidFill>
                <a:srgbClr val="FF0000"/>
              </a:solidFill>
              <a:latin typeface="宋体" panose="02010600030101010101" pitchFamily="2" charset="-122"/>
            </a:endParaRPr>
          </a:p>
        </p:txBody>
      </p:sp>
      <p:grpSp>
        <p:nvGrpSpPr>
          <p:cNvPr id="17" name="Group 41">
            <a:extLst>
              <a:ext uri="{FF2B5EF4-FFF2-40B4-BE49-F238E27FC236}">
                <a16:creationId xmlns:a16="http://schemas.microsoft.com/office/drawing/2014/main" id="{250296D2-42F2-4A7B-9772-82D3B00CBD7A}"/>
              </a:ext>
            </a:extLst>
          </p:cNvPr>
          <p:cNvGrpSpPr>
            <a:grpSpLocks/>
          </p:cNvGrpSpPr>
          <p:nvPr/>
        </p:nvGrpSpPr>
        <p:grpSpPr bwMode="auto">
          <a:xfrm>
            <a:off x="504825" y="482600"/>
            <a:ext cx="7824788" cy="863600"/>
            <a:chOff x="350" y="329"/>
            <a:chExt cx="4929" cy="544"/>
          </a:xfrm>
        </p:grpSpPr>
        <p:sp>
          <p:nvSpPr>
            <p:cNvPr id="18" name="Text Box 42">
              <a:extLst>
                <a:ext uri="{FF2B5EF4-FFF2-40B4-BE49-F238E27FC236}">
                  <a16:creationId xmlns:a16="http://schemas.microsoft.com/office/drawing/2014/main" id="{3B005D60-0A79-4791-8F63-85FF52F11BF5}"/>
                </a:ext>
              </a:extLst>
            </p:cNvPr>
            <p:cNvSpPr txBox="1">
              <a:spLocks noChangeArrowheads="1"/>
            </p:cNvSpPr>
            <p:nvPr/>
          </p:nvSpPr>
          <p:spPr bwMode="auto">
            <a:xfrm>
              <a:off x="350" y="355"/>
              <a:ext cx="4929" cy="51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533400" indent="-533400" eaLnBrk="0" hangingPunct="0">
                <a:defRPr sz="2800" b="1">
                  <a:solidFill>
                    <a:schemeClr val="tx1"/>
                  </a:solidFill>
                  <a:latin typeface="Times New Roman" pitchFamily="18" charset="0"/>
                  <a:ea typeface="宋体" pitchFamily="2" charset="-122"/>
                </a:defRPr>
              </a:lvl1pPr>
              <a:lvl2pPr marL="990600" indent="-533400" eaLnBrk="0" hangingPunct="0">
                <a:defRPr sz="2800" b="1">
                  <a:solidFill>
                    <a:schemeClr val="tx1"/>
                  </a:solidFill>
                  <a:latin typeface="Times New Roman" pitchFamily="18" charset="0"/>
                  <a:ea typeface="宋体" pitchFamily="2" charset="-122"/>
                </a:defRPr>
              </a:lvl2pPr>
              <a:lvl3pPr marL="1447800" indent="-533400" eaLnBrk="0" hangingPunct="0">
                <a:defRPr sz="2800" b="1">
                  <a:solidFill>
                    <a:schemeClr val="tx1"/>
                  </a:solidFill>
                  <a:latin typeface="Times New Roman" pitchFamily="18" charset="0"/>
                  <a:ea typeface="宋体" pitchFamily="2" charset="-122"/>
                </a:defRPr>
              </a:lvl3pPr>
              <a:lvl4pPr marL="1905000" indent="-533400" eaLnBrk="0" hangingPunct="0">
                <a:defRPr sz="2800" b="1">
                  <a:solidFill>
                    <a:schemeClr val="tx1"/>
                  </a:solidFill>
                  <a:latin typeface="Times New Roman" pitchFamily="18" charset="0"/>
                  <a:ea typeface="宋体" pitchFamily="2" charset="-122"/>
                </a:defRPr>
              </a:lvl4pPr>
              <a:lvl5pPr marL="2362200" indent="-533400" eaLnBrk="0" hangingPunct="0">
                <a:defRPr sz="2800" b="1">
                  <a:solidFill>
                    <a:schemeClr val="tx1"/>
                  </a:solidFill>
                  <a:latin typeface="Times New Roman" pitchFamily="18" charset="0"/>
                  <a:ea typeface="宋体" pitchFamily="2" charset="-122"/>
                </a:defRPr>
              </a:lvl5pPr>
              <a:lvl6pPr marL="2819400" indent="-5334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3276600" indent="-5334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733800" indent="-5334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4191000" indent="-5334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buFontTx/>
                <a:buAutoNum type="arabicPeriod" startAt="8"/>
                <a:defRPr/>
              </a:pPr>
              <a:r>
                <a:rPr lang="zh-CN" altLang="en-US" sz="2400">
                  <a:ea typeface="黑体" pitchFamily="2" charset="-122"/>
                </a:rPr>
                <a:t>                    、                        和                           的使用</a:t>
              </a:r>
            </a:p>
            <a:p>
              <a:pPr algn="l" eaLnBrk="1" hangingPunct="1">
                <a:defRPr/>
              </a:pPr>
              <a:r>
                <a:rPr lang="zh-CN" altLang="en-US" sz="2400">
                  <a:ea typeface="黑体" pitchFamily="2" charset="-122"/>
                </a:rPr>
                <a:t>    条件是什么？（只考虑封闭系统）</a:t>
              </a:r>
            </a:p>
          </p:txBody>
        </p:sp>
        <p:graphicFrame>
          <p:nvGraphicFramePr>
            <p:cNvPr id="19" name="Object 43">
              <a:extLst>
                <a:ext uri="{FF2B5EF4-FFF2-40B4-BE49-F238E27FC236}">
                  <a16:creationId xmlns:a16="http://schemas.microsoft.com/office/drawing/2014/main" id="{95F27F63-8E19-474E-967A-6114BEF218A5}"/>
                </a:ext>
              </a:extLst>
            </p:cNvPr>
            <p:cNvGraphicFramePr>
              <a:graphicFrameLocks noChangeAspect="1"/>
            </p:cNvGraphicFramePr>
            <p:nvPr>
              <p:extLst>
                <p:ext uri="{D42A27DB-BD31-4B8C-83A1-F6EECF244321}">
                  <p14:modId xmlns:p14="http://schemas.microsoft.com/office/powerpoint/2010/main" val="3729929476"/>
                </p:ext>
              </p:extLst>
            </p:nvPr>
          </p:nvGraphicFramePr>
          <p:xfrm>
            <a:off x="625" y="346"/>
            <a:ext cx="1084" cy="297"/>
          </p:xfrm>
          <a:graphic>
            <a:graphicData uri="http://schemas.openxmlformats.org/presentationml/2006/ole">
              <mc:AlternateContent xmlns:mc="http://schemas.openxmlformats.org/markup-compatibility/2006">
                <mc:Choice xmlns:v="urn:schemas-microsoft-com:vml" Requires="v">
                  <p:oleObj spid="_x0000_s68613" name="Equation" r:id="rId9" imgW="927000" imgH="253800" progId="Equation.DSMT4">
                    <p:embed/>
                  </p:oleObj>
                </mc:Choice>
                <mc:Fallback>
                  <p:oleObj name="Equation" r:id="rId9" imgW="927000" imgH="253800" progId="Equation.DSMT4">
                    <p:embed/>
                    <p:pic>
                      <p:nvPicPr>
                        <p:cNvPr id="19" name="Object 43">
                          <a:extLst>
                            <a:ext uri="{FF2B5EF4-FFF2-40B4-BE49-F238E27FC236}">
                              <a16:creationId xmlns:a16="http://schemas.microsoft.com/office/drawing/2014/main" id="{95F27F63-8E19-474E-967A-6114BEF218A5}"/>
                            </a:ext>
                          </a:extLst>
                        </p:cNvPr>
                        <p:cNvPicPr>
                          <a:picLocks noChangeAspect="1" noChangeArrowheads="1"/>
                        </p:cNvPicPr>
                        <p:nvPr/>
                      </p:nvPicPr>
                      <p:blipFill>
                        <a:blip r:embed="rId10"/>
                        <a:srcRect/>
                        <a:stretch>
                          <a:fillRect/>
                        </a:stretch>
                      </p:blipFill>
                      <p:spPr bwMode="auto">
                        <a:xfrm>
                          <a:off x="625" y="346"/>
                          <a:ext cx="108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44">
              <a:extLst>
                <a:ext uri="{FF2B5EF4-FFF2-40B4-BE49-F238E27FC236}">
                  <a16:creationId xmlns:a16="http://schemas.microsoft.com/office/drawing/2014/main" id="{8F9F6AB6-3ABC-40BB-BF50-F612309500A0}"/>
                </a:ext>
              </a:extLst>
            </p:cNvPr>
            <p:cNvGraphicFramePr>
              <a:graphicFrameLocks noChangeAspect="1"/>
            </p:cNvGraphicFramePr>
            <p:nvPr>
              <p:extLst>
                <p:ext uri="{D42A27DB-BD31-4B8C-83A1-F6EECF244321}">
                  <p14:modId xmlns:p14="http://schemas.microsoft.com/office/powerpoint/2010/main" val="4255655808"/>
                </p:ext>
              </p:extLst>
            </p:nvPr>
          </p:nvGraphicFramePr>
          <p:xfrm>
            <a:off x="1913" y="330"/>
            <a:ext cx="1134" cy="312"/>
          </p:xfrm>
          <a:graphic>
            <a:graphicData uri="http://schemas.openxmlformats.org/presentationml/2006/ole">
              <mc:AlternateContent xmlns:mc="http://schemas.openxmlformats.org/markup-compatibility/2006">
                <mc:Choice xmlns:v="urn:schemas-microsoft-com:vml" Requires="v">
                  <p:oleObj spid="_x0000_s68614" name="Equation" r:id="rId11" imgW="927000" imgH="253800" progId="Equation.DSMT4">
                    <p:embed/>
                  </p:oleObj>
                </mc:Choice>
                <mc:Fallback>
                  <p:oleObj name="Equation" r:id="rId11" imgW="927000" imgH="253800" progId="Equation.DSMT4">
                    <p:embed/>
                    <p:pic>
                      <p:nvPicPr>
                        <p:cNvPr id="20" name="Object 44">
                          <a:extLst>
                            <a:ext uri="{FF2B5EF4-FFF2-40B4-BE49-F238E27FC236}">
                              <a16:creationId xmlns:a16="http://schemas.microsoft.com/office/drawing/2014/main" id="{8F9F6AB6-3ABC-40BB-BF50-F612309500A0}"/>
                            </a:ext>
                          </a:extLst>
                        </p:cNvPr>
                        <p:cNvPicPr>
                          <a:picLocks noChangeAspect="1" noChangeArrowheads="1"/>
                        </p:cNvPicPr>
                        <p:nvPr/>
                      </p:nvPicPr>
                      <p:blipFill>
                        <a:blip r:embed="rId12"/>
                        <a:srcRect/>
                        <a:stretch>
                          <a:fillRect/>
                        </a:stretch>
                      </p:blipFill>
                      <p:spPr bwMode="auto">
                        <a:xfrm>
                          <a:off x="1913" y="330"/>
                          <a:ext cx="113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Object 45">
              <a:extLst>
                <a:ext uri="{FF2B5EF4-FFF2-40B4-BE49-F238E27FC236}">
                  <a16:creationId xmlns:a16="http://schemas.microsoft.com/office/drawing/2014/main" id="{06722E0E-1DAD-4488-8499-510F34A78586}"/>
                </a:ext>
              </a:extLst>
            </p:cNvPr>
            <p:cNvGraphicFramePr>
              <a:graphicFrameLocks noChangeAspect="1"/>
            </p:cNvGraphicFramePr>
            <p:nvPr>
              <p:extLst>
                <p:ext uri="{D42A27DB-BD31-4B8C-83A1-F6EECF244321}">
                  <p14:modId xmlns:p14="http://schemas.microsoft.com/office/powerpoint/2010/main" val="88017802"/>
                </p:ext>
              </p:extLst>
            </p:nvPr>
          </p:nvGraphicFramePr>
          <p:xfrm>
            <a:off x="3286" y="329"/>
            <a:ext cx="1187" cy="309"/>
          </p:xfrm>
          <a:graphic>
            <a:graphicData uri="http://schemas.openxmlformats.org/presentationml/2006/ole">
              <mc:AlternateContent xmlns:mc="http://schemas.openxmlformats.org/markup-compatibility/2006">
                <mc:Choice xmlns:v="urn:schemas-microsoft-com:vml" Requires="v">
                  <p:oleObj spid="_x0000_s68615" name="Equation" r:id="rId13" imgW="977760" imgH="253800" progId="Equation.DSMT4">
                    <p:embed/>
                  </p:oleObj>
                </mc:Choice>
                <mc:Fallback>
                  <p:oleObj name="Equation" r:id="rId13" imgW="977760" imgH="253800" progId="Equation.DSMT4">
                    <p:embed/>
                    <p:pic>
                      <p:nvPicPr>
                        <p:cNvPr id="21" name="Object 45">
                          <a:extLst>
                            <a:ext uri="{FF2B5EF4-FFF2-40B4-BE49-F238E27FC236}">
                              <a16:creationId xmlns:a16="http://schemas.microsoft.com/office/drawing/2014/main" id="{06722E0E-1DAD-4488-8499-510F34A78586}"/>
                            </a:ext>
                          </a:extLst>
                        </p:cNvPr>
                        <p:cNvPicPr>
                          <a:picLocks noChangeAspect="1" noChangeArrowheads="1"/>
                        </p:cNvPicPr>
                        <p:nvPr/>
                      </p:nvPicPr>
                      <p:blipFill>
                        <a:blip r:embed="rId14"/>
                        <a:srcRect/>
                        <a:stretch>
                          <a:fillRect/>
                        </a:stretch>
                      </p:blipFill>
                      <p:spPr bwMode="auto">
                        <a:xfrm>
                          <a:off x="3286" y="329"/>
                          <a:ext cx="1187"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cxnSp>
        <p:nvCxnSpPr>
          <p:cNvPr id="22" name="直接连接符 21">
            <a:extLst>
              <a:ext uri="{FF2B5EF4-FFF2-40B4-BE49-F238E27FC236}">
                <a16:creationId xmlns:a16="http://schemas.microsoft.com/office/drawing/2014/main" id="{B0708283-1FDC-435A-8AA5-1F619DC18561}"/>
              </a:ext>
            </a:extLst>
          </p:cNvPr>
          <p:cNvCxnSpPr/>
          <p:nvPr/>
        </p:nvCxnSpPr>
        <p:spPr bwMode="auto">
          <a:xfrm>
            <a:off x="3175000" y="5232202"/>
            <a:ext cx="5392738" cy="0"/>
          </a:xfrm>
          <a:prstGeom prst="line">
            <a:avLst/>
          </a:prstGeom>
          <a:solidFill>
            <a:schemeClr val="accent1"/>
          </a:solidFill>
          <a:ln w="285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 Box 38">
            <a:extLst>
              <a:ext uri="{FF2B5EF4-FFF2-40B4-BE49-F238E27FC236}">
                <a16:creationId xmlns:a16="http://schemas.microsoft.com/office/drawing/2014/main" id="{56B82B1C-F6E1-43D0-A7BE-91429C2758DB}"/>
              </a:ext>
            </a:extLst>
          </p:cNvPr>
          <p:cNvSpPr txBox="1">
            <a:spLocks noChangeArrowheads="1"/>
          </p:cNvSpPr>
          <p:nvPr/>
        </p:nvSpPr>
        <p:spPr bwMode="auto">
          <a:xfrm>
            <a:off x="4084549" y="5232202"/>
            <a:ext cx="3573639" cy="46166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a:defRPr/>
            </a:pPr>
            <a:r>
              <a:rPr lang="zh-CN" altLang="en-US" sz="2400" dirty="0"/>
              <a:t>此项恒为零即可满足要求</a:t>
            </a:r>
          </a:p>
        </p:txBody>
      </p:sp>
      <p:grpSp>
        <p:nvGrpSpPr>
          <p:cNvPr id="2" name="组合 1">
            <a:extLst>
              <a:ext uri="{FF2B5EF4-FFF2-40B4-BE49-F238E27FC236}">
                <a16:creationId xmlns:a16="http://schemas.microsoft.com/office/drawing/2014/main" id="{066C3027-575F-4224-9044-28CDD024914D}"/>
              </a:ext>
            </a:extLst>
          </p:cNvPr>
          <p:cNvGrpSpPr/>
          <p:nvPr/>
        </p:nvGrpSpPr>
        <p:grpSpPr>
          <a:xfrm>
            <a:off x="510910" y="2240690"/>
            <a:ext cx="8251825" cy="1027253"/>
            <a:chOff x="510910" y="2127800"/>
            <a:chExt cx="8251825" cy="1027253"/>
          </a:xfrm>
        </p:grpSpPr>
        <p:graphicFrame>
          <p:nvGraphicFramePr>
            <p:cNvPr id="60419" name="Object 9"/>
            <p:cNvGraphicFramePr>
              <a:graphicFrameLocks noChangeAspect="1"/>
            </p:cNvGraphicFramePr>
            <p:nvPr>
              <p:extLst>
                <p:ext uri="{D42A27DB-BD31-4B8C-83A1-F6EECF244321}">
                  <p14:modId xmlns:p14="http://schemas.microsoft.com/office/powerpoint/2010/main" val="3499755706"/>
                </p:ext>
              </p:extLst>
            </p:nvPr>
          </p:nvGraphicFramePr>
          <p:xfrm>
            <a:off x="904505" y="2127800"/>
            <a:ext cx="5492254" cy="1027253"/>
          </p:xfrm>
          <a:graphic>
            <a:graphicData uri="http://schemas.openxmlformats.org/presentationml/2006/ole">
              <mc:AlternateContent xmlns:mc="http://schemas.openxmlformats.org/markup-compatibility/2006">
                <mc:Choice xmlns:v="urn:schemas-microsoft-com:vml" Requires="v">
                  <p:oleObj spid="_x0000_s68616" name="Equation" r:id="rId15" imgW="2717640" imgH="507960" progId="Equation.DSMT4">
                    <p:embed/>
                  </p:oleObj>
                </mc:Choice>
                <mc:Fallback>
                  <p:oleObj name="Equation" r:id="rId15" imgW="2717640" imgH="507960" progId="Equation.DSMT4">
                    <p:embed/>
                    <p:pic>
                      <p:nvPicPr>
                        <p:cNvPr id="60419" name="Object 9"/>
                        <p:cNvPicPr>
                          <a:picLocks noChangeAspect="1" noChangeArrowheads="1"/>
                        </p:cNvPicPr>
                        <p:nvPr/>
                      </p:nvPicPr>
                      <p:blipFill>
                        <a:blip r:embed="rId16"/>
                        <a:srcRect/>
                        <a:stretch>
                          <a:fillRect/>
                        </a:stretch>
                      </p:blipFill>
                      <p:spPr bwMode="auto">
                        <a:xfrm>
                          <a:off x="904505" y="2127800"/>
                          <a:ext cx="5492254" cy="1027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 name="Text Box 38">
              <a:extLst>
                <a:ext uri="{FF2B5EF4-FFF2-40B4-BE49-F238E27FC236}">
                  <a16:creationId xmlns:a16="http://schemas.microsoft.com/office/drawing/2014/main" id="{E2651026-4B16-4496-B78B-CF6EFD97A570}"/>
                </a:ext>
              </a:extLst>
            </p:cNvPr>
            <p:cNvSpPr txBox="1">
              <a:spLocks noChangeArrowheads="1"/>
            </p:cNvSpPr>
            <p:nvPr/>
          </p:nvSpPr>
          <p:spPr bwMode="auto">
            <a:xfrm>
              <a:off x="510910" y="2345996"/>
              <a:ext cx="8251825" cy="46166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a:defRPr/>
              </a:pPr>
              <a:r>
                <a:rPr lang="zh-CN" altLang="en-US" sz="2400" dirty="0"/>
                <a:t>将                                                                        代入下式：</a:t>
              </a: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7" name="Text Box 11"/>
          <p:cNvSpPr txBox="1">
            <a:spLocks noChangeArrowheads="1"/>
          </p:cNvSpPr>
          <p:nvPr/>
        </p:nvSpPr>
        <p:spPr bwMode="auto">
          <a:xfrm>
            <a:off x="493713" y="1312863"/>
            <a:ext cx="7929562" cy="82232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defRPr/>
            </a:pPr>
            <a:r>
              <a:rPr lang="zh-CN" altLang="en-US" sz="2400"/>
              <a:t>解：最后看                          成立的条件，显然一切气体都满足，对于其他物质，在标准态时满足下式即可。</a:t>
            </a:r>
          </a:p>
        </p:txBody>
      </p:sp>
      <p:graphicFrame>
        <p:nvGraphicFramePr>
          <p:cNvPr id="61443" name="Object 20"/>
          <p:cNvGraphicFramePr>
            <a:graphicFrameLocks noChangeAspect="1"/>
          </p:cNvGraphicFramePr>
          <p:nvPr>
            <p:extLst>
              <p:ext uri="{D42A27DB-BD31-4B8C-83A1-F6EECF244321}">
                <p14:modId xmlns:p14="http://schemas.microsoft.com/office/powerpoint/2010/main" val="101783150"/>
              </p:ext>
            </p:extLst>
          </p:nvPr>
        </p:nvGraphicFramePr>
        <p:xfrm>
          <a:off x="2166938" y="1298575"/>
          <a:ext cx="1884362" cy="488950"/>
        </p:xfrm>
        <a:graphic>
          <a:graphicData uri="http://schemas.openxmlformats.org/presentationml/2006/ole">
            <mc:AlternateContent xmlns:mc="http://schemas.openxmlformats.org/markup-compatibility/2006">
              <mc:Choice xmlns:v="urn:schemas-microsoft-com:vml" Requires="v">
                <p:oleObj spid="_x0000_s69634" name="Equation" r:id="rId3" imgW="977760" imgH="253800" progId="Equation.DSMT4">
                  <p:embed/>
                </p:oleObj>
              </mc:Choice>
              <mc:Fallback>
                <p:oleObj name="Equation" r:id="rId3" imgW="977760" imgH="253800" progId="Equation.DSMT4">
                  <p:embed/>
                  <p:pic>
                    <p:nvPicPr>
                      <p:cNvPr id="61443" name="Object 20"/>
                      <p:cNvPicPr>
                        <a:picLocks noChangeAspect="1" noChangeArrowheads="1"/>
                      </p:cNvPicPr>
                      <p:nvPr/>
                    </p:nvPicPr>
                    <p:blipFill>
                      <a:blip r:embed="rId4"/>
                      <a:srcRect/>
                      <a:stretch>
                        <a:fillRect/>
                      </a:stretch>
                    </p:blipFill>
                    <p:spPr bwMode="auto">
                      <a:xfrm>
                        <a:off x="2166938" y="1298575"/>
                        <a:ext cx="18843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1444" name="Group 32"/>
          <p:cNvGrpSpPr>
            <a:grpSpLocks/>
          </p:cNvGrpSpPr>
          <p:nvPr/>
        </p:nvGrpSpPr>
        <p:grpSpPr bwMode="auto">
          <a:xfrm>
            <a:off x="703263" y="3589338"/>
            <a:ext cx="7929562" cy="830262"/>
            <a:chOff x="437" y="2118"/>
            <a:chExt cx="4995" cy="523"/>
          </a:xfrm>
        </p:grpSpPr>
        <p:sp>
          <p:nvSpPr>
            <p:cNvPr id="70679" name="Text Box 23"/>
            <p:cNvSpPr txBox="1">
              <a:spLocks noChangeArrowheads="1"/>
            </p:cNvSpPr>
            <p:nvPr/>
          </p:nvSpPr>
          <p:spPr bwMode="auto">
            <a:xfrm>
              <a:off x="437" y="2118"/>
              <a:ext cx="4995" cy="52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defRPr/>
              </a:pPr>
              <a:r>
                <a:rPr lang="zh-CN" altLang="en-US" sz="2400" dirty="0"/>
                <a:t>                         成立的条件是：封闭体系中热力学能与体积组成无关的一切过程，或封闭体系中组成不变的恒容过程。</a:t>
              </a:r>
            </a:p>
          </p:txBody>
        </p:sp>
        <p:graphicFrame>
          <p:nvGraphicFramePr>
            <p:cNvPr id="61463" name="Object 24"/>
            <p:cNvGraphicFramePr>
              <a:graphicFrameLocks noChangeAspect="1"/>
            </p:cNvGraphicFramePr>
            <p:nvPr>
              <p:extLst>
                <p:ext uri="{D42A27DB-BD31-4B8C-83A1-F6EECF244321}">
                  <p14:modId xmlns:p14="http://schemas.microsoft.com/office/powerpoint/2010/main" val="2520402667"/>
                </p:ext>
              </p:extLst>
            </p:nvPr>
          </p:nvGraphicFramePr>
          <p:xfrm>
            <a:off x="532" y="2145"/>
            <a:ext cx="1084" cy="282"/>
          </p:xfrm>
          <a:graphic>
            <a:graphicData uri="http://schemas.openxmlformats.org/presentationml/2006/ole">
              <mc:AlternateContent xmlns:mc="http://schemas.openxmlformats.org/markup-compatibility/2006">
                <mc:Choice xmlns:v="urn:schemas-microsoft-com:vml" Requires="v">
                  <p:oleObj spid="_x0000_s69635" name="Equation" r:id="rId5" imgW="927000" imgH="241200" progId="Equation.DSMT4">
                    <p:embed/>
                  </p:oleObj>
                </mc:Choice>
                <mc:Fallback>
                  <p:oleObj name="Equation" r:id="rId5" imgW="927000" imgH="241200" progId="Equation.DSMT4">
                    <p:embed/>
                    <p:pic>
                      <p:nvPicPr>
                        <p:cNvPr id="61463" name="Object 24"/>
                        <p:cNvPicPr>
                          <a:picLocks noChangeAspect="1" noChangeArrowheads="1"/>
                        </p:cNvPicPr>
                        <p:nvPr/>
                      </p:nvPicPr>
                      <p:blipFill>
                        <a:blip r:embed="rId6"/>
                        <a:srcRect/>
                        <a:stretch>
                          <a:fillRect/>
                        </a:stretch>
                      </p:blipFill>
                      <p:spPr bwMode="auto">
                        <a:xfrm>
                          <a:off x="532" y="2145"/>
                          <a:ext cx="1084"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1445" name="Group 31"/>
          <p:cNvGrpSpPr>
            <a:grpSpLocks/>
          </p:cNvGrpSpPr>
          <p:nvPr/>
        </p:nvGrpSpPr>
        <p:grpSpPr bwMode="auto">
          <a:xfrm>
            <a:off x="693738" y="4398963"/>
            <a:ext cx="7929562" cy="830262"/>
            <a:chOff x="437" y="2661"/>
            <a:chExt cx="4995" cy="523"/>
          </a:xfrm>
        </p:grpSpPr>
        <p:sp>
          <p:nvSpPr>
            <p:cNvPr id="70681" name="Text Box 25"/>
            <p:cNvSpPr txBox="1">
              <a:spLocks noChangeArrowheads="1"/>
            </p:cNvSpPr>
            <p:nvPr/>
          </p:nvSpPr>
          <p:spPr bwMode="auto">
            <a:xfrm>
              <a:off x="437" y="2661"/>
              <a:ext cx="4995" cy="52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defRPr/>
              </a:pPr>
              <a:r>
                <a:rPr lang="zh-CN" altLang="en-US" sz="2400" dirty="0"/>
                <a:t>                         成立的条件是：封闭体系中焓与压力组成无关的一切过程，或封闭体系中组成不变的恒压过程。</a:t>
              </a:r>
            </a:p>
          </p:txBody>
        </p:sp>
        <p:graphicFrame>
          <p:nvGraphicFramePr>
            <p:cNvPr id="61461" name="Object 26"/>
            <p:cNvGraphicFramePr>
              <a:graphicFrameLocks noChangeAspect="1"/>
            </p:cNvGraphicFramePr>
            <p:nvPr>
              <p:extLst>
                <p:ext uri="{D42A27DB-BD31-4B8C-83A1-F6EECF244321}">
                  <p14:modId xmlns:p14="http://schemas.microsoft.com/office/powerpoint/2010/main" val="1078353897"/>
                </p:ext>
              </p:extLst>
            </p:nvPr>
          </p:nvGraphicFramePr>
          <p:xfrm>
            <a:off x="530" y="2692"/>
            <a:ext cx="1085" cy="282"/>
          </p:xfrm>
          <a:graphic>
            <a:graphicData uri="http://schemas.openxmlformats.org/presentationml/2006/ole">
              <mc:AlternateContent xmlns:mc="http://schemas.openxmlformats.org/markup-compatibility/2006">
                <mc:Choice xmlns:v="urn:schemas-microsoft-com:vml" Requires="v">
                  <p:oleObj spid="_x0000_s69636" name="Equation" r:id="rId7" imgW="927000" imgH="241200" progId="Equation.DSMT4">
                    <p:embed/>
                  </p:oleObj>
                </mc:Choice>
                <mc:Fallback>
                  <p:oleObj name="Equation" r:id="rId7" imgW="927000" imgH="241200" progId="Equation.DSMT4">
                    <p:embed/>
                    <p:pic>
                      <p:nvPicPr>
                        <p:cNvPr id="61461" name="Object 26"/>
                        <p:cNvPicPr>
                          <a:picLocks noChangeAspect="1" noChangeArrowheads="1"/>
                        </p:cNvPicPr>
                        <p:nvPr/>
                      </p:nvPicPr>
                      <p:blipFill>
                        <a:blip r:embed="rId8"/>
                        <a:srcRect/>
                        <a:stretch>
                          <a:fillRect/>
                        </a:stretch>
                      </p:blipFill>
                      <p:spPr bwMode="auto">
                        <a:xfrm>
                          <a:off x="530" y="2692"/>
                          <a:ext cx="108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1446" name="Group 30"/>
          <p:cNvGrpSpPr>
            <a:grpSpLocks/>
          </p:cNvGrpSpPr>
          <p:nvPr/>
        </p:nvGrpSpPr>
        <p:grpSpPr bwMode="auto">
          <a:xfrm>
            <a:off x="749300" y="5210175"/>
            <a:ext cx="7929563" cy="522288"/>
            <a:chOff x="472" y="3237"/>
            <a:chExt cx="4995" cy="329"/>
          </a:xfrm>
        </p:grpSpPr>
        <p:sp>
          <p:nvSpPr>
            <p:cNvPr id="70683" name="Text Box 27"/>
            <p:cNvSpPr txBox="1">
              <a:spLocks noChangeArrowheads="1"/>
            </p:cNvSpPr>
            <p:nvPr/>
          </p:nvSpPr>
          <p:spPr bwMode="auto">
            <a:xfrm>
              <a:off x="472" y="3237"/>
              <a:ext cx="4995" cy="28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defRPr/>
              </a:pPr>
              <a:r>
                <a:rPr lang="zh-CN" altLang="en-US" sz="2400"/>
                <a:t>                         成立的条件是：一切满足下式的物质。</a:t>
              </a:r>
            </a:p>
          </p:txBody>
        </p:sp>
        <p:graphicFrame>
          <p:nvGraphicFramePr>
            <p:cNvPr id="61459" name="Object 28"/>
            <p:cNvGraphicFramePr>
              <a:graphicFrameLocks noChangeAspect="1"/>
            </p:cNvGraphicFramePr>
            <p:nvPr>
              <p:extLst>
                <p:ext uri="{D42A27DB-BD31-4B8C-83A1-F6EECF244321}">
                  <p14:modId xmlns:p14="http://schemas.microsoft.com/office/powerpoint/2010/main" val="2404992318"/>
                </p:ext>
              </p:extLst>
            </p:nvPr>
          </p:nvGraphicFramePr>
          <p:xfrm>
            <a:off x="538" y="3273"/>
            <a:ext cx="1187" cy="293"/>
          </p:xfrm>
          <a:graphic>
            <a:graphicData uri="http://schemas.openxmlformats.org/presentationml/2006/ole">
              <mc:AlternateContent xmlns:mc="http://schemas.openxmlformats.org/markup-compatibility/2006">
                <mc:Choice xmlns:v="urn:schemas-microsoft-com:vml" Requires="v">
                  <p:oleObj spid="_x0000_s69637" name="Equation" r:id="rId9" imgW="977760" imgH="241200" progId="Equation.DSMT4">
                    <p:embed/>
                  </p:oleObj>
                </mc:Choice>
                <mc:Fallback>
                  <p:oleObj name="Equation" r:id="rId9" imgW="977760" imgH="241200" progId="Equation.DSMT4">
                    <p:embed/>
                    <p:pic>
                      <p:nvPicPr>
                        <p:cNvPr id="61459" name="Object 28"/>
                        <p:cNvPicPr>
                          <a:picLocks noChangeAspect="1" noChangeArrowheads="1"/>
                        </p:cNvPicPr>
                        <p:nvPr/>
                      </p:nvPicPr>
                      <p:blipFill>
                        <a:blip r:embed="rId10"/>
                        <a:srcRect/>
                        <a:stretch>
                          <a:fillRect/>
                        </a:stretch>
                      </p:blipFill>
                      <p:spPr bwMode="auto">
                        <a:xfrm>
                          <a:off x="538" y="3273"/>
                          <a:ext cx="1187"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61447" name="Object 29"/>
          <p:cNvGraphicFramePr>
            <a:graphicFrameLocks noChangeAspect="1"/>
          </p:cNvGraphicFramePr>
          <p:nvPr>
            <p:extLst>
              <p:ext uri="{D42A27DB-BD31-4B8C-83A1-F6EECF244321}">
                <p14:modId xmlns:p14="http://schemas.microsoft.com/office/powerpoint/2010/main" val="2897138559"/>
              </p:ext>
            </p:extLst>
          </p:nvPr>
        </p:nvGraphicFramePr>
        <p:xfrm>
          <a:off x="3052763" y="5708650"/>
          <a:ext cx="2478087" cy="827088"/>
        </p:xfrm>
        <a:graphic>
          <a:graphicData uri="http://schemas.openxmlformats.org/presentationml/2006/ole">
            <mc:AlternateContent xmlns:mc="http://schemas.openxmlformats.org/markup-compatibility/2006">
              <mc:Choice xmlns:v="urn:schemas-microsoft-com:vml" Requires="v">
                <p:oleObj spid="_x0000_s69638" name="Equation" r:id="rId11" imgW="1371600" imgH="457200" progId="Equation.DSMT4">
                  <p:embed/>
                </p:oleObj>
              </mc:Choice>
              <mc:Fallback>
                <p:oleObj name="Equation" r:id="rId11" imgW="1371600" imgH="457200" progId="Equation.DSMT4">
                  <p:embed/>
                  <p:pic>
                    <p:nvPicPr>
                      <p:cNvPr id="61447" name="Object 29"/>
                      <p:cNvPicPr>
                        <a:picLocks noChangeAspect="1" noChangeArrowheads="1"/>
                      </p:cNvPicPr>
                      <p:nvPr/>
                    </p:nvPicPr>
                    <p:blipFill>
                      <a:blip r:embed="rId12"/>
                      <a:srcRect/>
                      <a:stretch>
                        <a:fillRect/>
                      </a:stretch>
                    </p:blipFill>
                    <p:spPr bwMode="auto">
                      <a:xfrm>
                        <a:off x="3052763" y="5708650"/>
                        <a:ext cx="24780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8" name="Object 34"/>
          <p:cNvGraphicFramePr>
            <a:graphicFrameLocks noChangeAspect="1"/>
          </p:cNvGraphicFramePr>
          <p:nvPr>
            <p:extLst>
              <p:ext uri="{D42A27DB-BD31-4B8C-83A1-F6EECF244321}">
                <p14:modId xmlns:p14="http://schemas.microsoft.com/office/powerpoint/2010/main" val="2108186873"/>
              </p:ext>
            </p:extLst>
          </p:nvPr>
        </p:nvGraphicFramePr>
        <p:xfrm>
          <a:off x="3026086" y="2170123"/>
          <a:ext cx="2707423" cy="903090"/>
        </p:xfrm>
        <a:graphic>
          <a:graphicData uri="http://schemas.openxmlformats.org/presentationml/2006/ole">
            <mc:AlternateContent xmlns:mc="http://schemas.openxmlformats.org/markup-compatibility/2006">
              <mc:Choice xmlns:v="urn:schemas-microsoft-com:vml" Requires="v">
                <p:oleObj spid="_x0000_s69639" name="Equation" r:id="rId13" imgW="1371600" imgH="457200" progId="Equation.DSMT4">
                  <p:embed/>
                </p:oleObj>
              </mc:Choice>
              <mc:Fallback>
                <p:oleObj name="Equation" r:id="rId13" imgW="1371600" imgH="457200" progId="Equation.DSMT4">
                  <p:embed/>
                  <p:pic>
                    <p:nvPicPr>
                      <p:cNvPr id="61448" name="Object 34"/>
                      <p:cNvPicPr>
                        <a:picLocks noChangeAspect="1" noChangeArrowheads="1"/>
                      </p:cNvPicPr>
                      <p:nvPr/>
                    </p:nvPicPr>
                    <p:blipFill>
                      <a:blip r:embed="rId14"/>
                      <a:srcRect/>
                      <a:stretch>
                        <a:fillRect/>
                      </a:stretch>
                    </p:blipFill>
                    <p:spPr bwMode="auto">
                      <a:xfrm>
                        <a:off x="3026086" y="2170123"/>
                        <a:ext cx="2707423" cy="90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1449" name="Group 41"/>
          <p:cNvGrpSpPr>
            <a:grpSpLocks/>
          </p:cNvGrpSpPr>
          <p:nvPr/>
        </p:nvGrpSpPr>
        <p:grpSpPr bwMode="auto">
          <a:xfrm>
            <a:off x="504825" y="482600"/>
            <a:ext cx="7824788" cy="863600"/>
            <a:chOff x="350" y="329"/>
            <a:chExt cx="4929" cy="544"/>
          </a:xfrm>
        </p:grpSpPr>
        <p:sp>
          <p:nvSpPr>
            <p:cNvPr id="68650" name="Text Box 42"/>
            <p:cNvSpPr txBox="1">
              <a:spLocks noChangeArrowheads="1"/>
            </p:cNvSpPr>
            <p:nvPr/>
          </p:nvSpPr>
          <p:spPr bwMode="auto">
            <a:xfrm>
              <a:off x="350" y="355"/>
              <a:ext cx="4929" cy="51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533400" indent="-533400" eaLnBrk="0" hangingPunct="0">
                <a:defRPr sz="2800" b="1">
                  <a:solidFill>
                    <a:schemeClr val="tx1"/>
                  </a:solidFill>
                  <a:latin typeface="Times New Roman" pitchFamily="18" charset="0"/>
                  <a:ea typeface="宋体" pitchFamily="2" charset="-122"/>
                </a:defRPr>
              </a:lvl1pPr>
              <a:lvl2pPr marL="990600" indent="-533400" eaLnBrk="0" hangingPunct="0">
                <a:defRPr sz="2800" b="1">
                  <a:solidFill>
                    <a:schemeClr val="tx1"/>
                  </a:solidFill>
                  <a:latin typeface="Times New Roman" pitchFamily="18" charset="0"/>
                  <a:ea typeface="宋体" pitchFamily="2" charset="-122"/>
                </a:defRPr>
              </a:lvl2pPr>
              <a:lvl3pPr marL="1447800" indent="-533400" eaLnBrk="0" hangingPunct="0">
                <a:defRPr sz="2800" b="1">
                  <a:solidFill>
                    <a:schemeClr val="tx1"/>
                  </a:solidFill>
                  <a:latin typeface="Times New Roman" pitchFamily="18" charset="0"/>
                  <a:ea typeface="宋体" pitchFamily="2" charset="-122"/>
                </a:defRPr>
              </a:lvl3pPr>
              <a:lvl4pPr marL="1905000" indent="-533400" eaLnBrk="0" hangingPunct="0">
                <a:defRPr sz="2800" b="1">
                  <a:solidFill>
                    <a:schemeClr val="tx1"/>
                  </a:solidFill>
                  <a:latin typeface="Times New Roman" pitchFamily="18" charset="0"/>
                  <a:ea typeface="宋体" pitchFamily="2" charset="-122"/>
                </a:defRPr>
              </a:lvl4pPr>
              <a:lvl5pPr marL="2362200" indent="-533400" eaLnBrk="0" hangingPunct="0">
                <a:defRPr sz="2800" b="1">
                  <a:solidFill>
                    <a:schemeClr val="tx1"/>
                  </a:solidFill>
                  <a:latin typeface="Times New Roman" pitchFamily="18" charset="0"/>
                  <a:ea typeface="宋体" pitchFamily="2" charset="-122"/>
                </a:defRPr>
              </a:lvl5pPr>
              <a:lvl6pPr marL="2819400" indent="-5334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3276600" indent="-5334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733800" indent="-5334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4191000" indent="-5334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buFontTx/>
                <a:buAutoNum type="arabicPeriod" startAt="8"/>
                <a:defRPr/>
              </a:pPr>
              <a:r>
                <a:rPr lang="zh-CN" altLang="en-US" sz="2400">
                  <a:ea typeface="黑体" pitchFamily="2" charset="-122"/>
                </a:rPr>
                <a:t>                    、                        和                           的使用</a:t>
              </a:r>
            </a:p>
            <a:p>
              <a:pPr algn="l" eaLnBrk="1" hangingPunct="1">
                <a:defRPr/>
              </a:pPr>
              <a:r>
                <a:rPr lang="zh-CN" altLang="en-US" sz="2400">
                  <a:ea typeface="黑体" pitchFamily="2" charset="-122"/>
                </a:rPr>
                <a:t>    条件是什么？（只考虑封闭系统）</a:t>
              </a:r>
            </a:p>
          </p:txBody>
        </p:sp>
        <p:graphicFrame>
          <p:nvGraphicFramePr>
            <p:cNvPr id="61455" name="Object 43"/>
            <p:cNvGraphicFramePr>
              <a:graphicFrameLocks noChangeAspect="1"/>
            </p:cNvGraphicFramePr>
            <p:nvPr>
              <p:extLst>
                <p:ext uri="{D42A27DB-BD31-4B8C-83A1-F6EECF244321}">
                  <p14:modId xmlns:p14="http://schemas.microsoft.com/office/powerpoint/2010/main" val="1721094322"/>
                </p:ext>
              </p:extLst>
            </p:nvPr>
          </p:nvGraphicFramePr>
          <p:xfrm>
            <a:off x="625" y="346"/>
            <a:ext cx="1084" cy="297"/>
          </p:xfrm>
          <a:graphic>
            <a:graphicData uri="http://schemas.openxmlformats.org/presentationml/2006/ole">
              <mc:AlternateContent xmlns:mc="http://schemas.openxmlformats.org/markup-compatibility/2006">
                <mc:Choice xmlns:v="urn:schemas-microsoft-com:vml" Requires="v">
                  <p:oleObj spid="_x0000_s69640" name="Equation" r:id="rId15" imgW="927000" imgH="253800" progId="Equation.DSMT4">
                    <p:embed/>
                  </p:oleObj>
                </mc:Choice>
                <mc:Fallback>
                  <p:oleObj name="Equation" r:id="rId15" imgW="927000" imgH="253800" progId="Equation.DSMT4">
                    <p:embed/>
                    <p:pic>
                      <p:nvPicPr>
                        <p:cNvPr id="61455" name="Object 43"/>
                        <p:cNvPicPr>
                          <a:picLocks noChangeAspect="1" noChangeArrowheads="1"/>
                        </p:cNvPicPr>
                        <p:nvPr/>
                      </p:nvPicPr>
                      <p:blipFill>
                        <a:blip r:embed="rId16"/>
                        <a:srcRect/>
                        <a:stretch>
                          <a:fillRect/>
                        </a:stretch>
                      </p:blipFill>
                      <p:spPr bwMode="auto">
                        <a:xfrm>
                          <a:off x="625" y="346"/>
                          <a:ext cx="108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56" name="Object 44"/>
            <p:cNvGraphicFramePr>
              <a:graphicFrameLocks noChangeAspect="1"/>
            </p:cNvGraphicFramePr>
            <p:nvPr>
              <p:extLst>
                <p:ext uri="{D42A27DB-BD31-4B8C-83A1-F6EECF244321}">
                  <p14:modId xmlns:p14="http://schemas.microsoft.com/office/powerpoint/2010/main" val="3635851723"/>
                </p:ext>
              </p:extLst>
            </p:nvPr>
          </p:nvGraphicFramePr>
          <p:xfrm>
            <a:off x="1913" y="330"/>
            <a:ext cx="1134" cy="312"/>
          </p:xfrm>
          <a:graphic>
            <a:graphicData uri="http://schemas.openxmlformats.org/presentationml/2006/ole">
              <mc:AlternateContent xmlns:mc="http://schemas.openxmlformats.org/markup-compatibility/2006">
                <mc:Choice xmlns:v="urn:schemas-microsoft-com:vml" Requires="v">
                  <p:oleObj spid="_x0000_s69641" name="Equation" r:id="rId17" imgW="927000" imgH="253800" progId="Equation.DSMT4">
                    <p:embed/>
                  </p:oleObj>
                </mc:Choice>
                <mc:Fallback>
                  <p:oleObj name="Equation" r:id="rId17" imgW="927000" imgH="253800" progId="Equation.DSMT4">
                    <p:embed/>
                    <p:pic>
                      <p:nvPicPr>
                        <p:cNvPr id="61456" name="Object 44"/>
                        <p:cNvPicPr>
                          <a:picLocks noChangeAspect="1" noChangeArrowheads="1"/>
                        </p:cNvPicPr>
                        <p:nvPr/>
                      </p:nvPicPr>
                      <p:blipFill>
                        <a:blip r:embed="rId18"/>
                        <a:srcRect/>
                        <a:stretch>
                          <a:fillRect/>
                        </a:stretch>
                      </p:blipFill>
                      <p:spPr bwMode="auto">
                        <a:xfrm>
                          <a:off x="1913" y="330"/>
                          <a:ext cx="113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57" name="Object 45"/>
            <p:cNvGraphicFramePr>
              <a:graphicFrameLocks noChangeAspect="1"/>
            </p:cNvGraphicFramePr>
            <p:nvPr>
              <p:extLst>
                <p:ext uri="{D42A27DB-BD31-4B8C-83A1-F6EECF244321}">
                  <p14:modId xmlns:p14="http://schemas.microsoft.com/office/powerpoint/2010/main" val="3331553130"/>
                </p:ext>
              </p:extLst>
            </p:nvPr>
          </p:nvGraphicFramePr>
          <p:xfrm>
            <a:off x="3286" y="329"/>
            <a:ext cx="1187" cy="309"/>
          </p:xfrm>
          <a:graphic>
            <a:graphicData uri="http://schemas.openxmlformats.org/presentationml/2006/ole">
              <mc:AlternateContent xmlns:mc="http://schemas.openxmlformats.org/markup-compatibility/2006">
                <mc:Choice xmlns:v="urn:schemas-microsoft-com:vml" Requires="v">
                  <p:oleObj spid="_x0000_s69642" name="Equation" r:id="rId19" imgW="977760" imgH="253800" progId="Equation.DSMT4">
                    <p:embed/>
                  </p:oleObj>
                </mc:Choice>
                <mc:Fallback>
                  <p:oleObj name="Equation" r:id="rId19" imgW="977760" imgH="253800" progId="Equation.DSMT4">
                    <p:embed/>
                    <p:pic>
                      <p:nvPicPr>
                        <p:cNvPr id="61457" name="Object 45"/>
                        <p:cNvPicPr>
                          <a:picLocks noChangeAspect="1" noChangeArrowheads="1"/>
                        </p:cNvPicPr>
                        <p:nvPr/>
                      </p:nvPicPr>
                      <p:blipFill>
                        <a:blip r:embed="rId20"/>
                        <a:srcRect/>
                        <a:stretch>
                          <a:fillRect/>
                        </a:stretch>
                      </p:blipFill>
                      <p:spPr bwMode="auto">
                        <a:xfrm>
                          <a:off x="3286" y="329"/>
                          <a:ext cx="1187"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1451" name="组合 2"/>
          <p:cNvGrpSpPr>
            <a:grpSpLocks/>
          </p:cNvGrpSpPr>
          <p:nvPr/>
        </p:nvGrpSpPr>
        <p:grpSpPr bwMode="auto">
          <a:xfrm>
            <a:off x="488950" y="3108325"/>
            <a:ext cx="7929563" cy="461963"/>
            <a:chOff x="488950" y="3108505"/>
            <a:chExt cx="7929563" cy="461665"/>
          </a:xfrm>
        </p:grpSpPr>
        <p:sp>
          <p:nvSpPr>
            <p:cNvPr id="70677" name="Text Box 21"/>
            <p:cNvSpPr txBox="1">
              <a:spLocks noChangeArrowheads="1"/>
            </p:cNvSpPr>
            <p:nvPr/>
          </p:nvSpPr>
          <p:spPr bwMode="auto">
            <a:xfrm>
              <a:off x="488950" y="3108505"/>
              <a:ext cx="7929563" cy="46166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defRPr/>
              </a:pPr>
              <a:r>
                <a:rPr lang="zh-CN" altLang="en-US" sz="2400" dirty="0"/>
                <a:t>如果把题目中的标准态符号   去掉，那么</a:t>
              </a:r>
            </a:p>
          </p:txBody>
        </p:sp>
        <p:graphicFrame>
          <p:nvGraphicFramePr>
            <p:cNvPr id="61453" name="对象 1"/>
            <p:cNvGraphicFramePr>
              <a:graphicFrameLocks noChangeAspect="1"/>
            </p:cNvGraphicFramePr>
            <p:nvPr>
              <p:extLst>
                <p:ext uri="{D42A27DB-BD31-4B8C-83A1-F6EECF244321}">
                  <p14:modId xmlns:p14="http://schemas.microsoft.com/office/powerpoint/2010/main" val="1600522042"/>
                </p:ext>
              </p:extLst>
            </p:nvPr>
          </p:nvGraphicFramePr>
          <p:xfrm>
            <a:off x="4210414" y="3192331"/>
            <a:ext cx="338768" cy="296422"/>
          </p:xfrm>
          <a:graphic>
            <a:graphicData uri="http://schemas.openxmlformats.org/presentationml/2006/ole">
              <mc:AlternateContent xmlns:mc="http://schemas.openxmlformats.org/markup-compatibility/2006">
                <mc:Choice xmlns:v="urn:schemas-microsoft-com:vml" Requires="v">
                  <p:oleObj spid="_x0000_s69643" name="Equation" r:id="rId21" imgW="202936" imgH="177569" progId="Equation.DSMT4">
                    <p:embed/>
                  </p:oleObj>
                </mc:Choice>
                <mc:Fallback>
                  <p:oleObj name="Equation" r:id="rId21" imgW="202936" imgH="177569" progId="Equation.DSMT4">
                    <p:embed/>
                    <p:pic>
                      <p:nvPicPr>
                        <p:cNvPr id="61453" name="对象 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10414" y="3192331"/>
                          <a:ext cx="338768" cy="296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4" name="Rectangle 8"/>
          <p:cNvSpPr>
            <a:spLocks noChangeArrowheads="1"/>
          </p:cNvSpPr>
          <p:nvPr/>
        </p:nvSpPr>
        <p:spPr bwMode="auto">
          <a:xfrm>
            <a:off x="52388" y="5715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latin typeface="宋体" panose="02010600030101010101" pitchFamily="2" charset="-122"/>
              </a:rPr>
              <a:t>了解一下：</a:t>
            </a:r>
            <a:r>
              <a:rPr lang="zh-CN" altLang="en-US" sz="2400" dirty="0">
                <a:solidFill>
                  <a:srgbClr val="0000FF"/>
                </a:solidFill>
                <a:latin typeface="宋体" panose="02010600030101010101" pitchFamily="2" charset="-122"/>
              </a:rPr>
              <a:t>课本思考题</a:t>
            </a:r>
            <a:r>
              <a:rPr lang="en-US" altLang="zh-CN" sz="2400" dirty="0">
                <a:solidFill>
                  <a:srgbClr val="0000FF"/>
                </a:solidFill>
                <a:latin typeface="Times New Roman" panose="02020603050405020304" pitchFamily="18" charset="0"/>
                <a:cs typeface="Times New Roman" panose="02020603050405020304" pitchFamily="18" charset="0"/>
              </a:rPr>
              <a:t>2.8</a:t>
            </a:r>
            <a:r>
              <a:rPr lang="zh-CN" altLang="en-US" sz="2400" dirty="0">
                <a:solidFill>
                  <a:srgbClr val="0000FF"/>
                </a:solidFill>
                <a:latin typeface="宋体" panose="02010600030101010101" pitchFamily="2" charset="-122"/>
              </a:rPr>
              <a:t>比较严格的讨论</a:t>
            </a:r>
            <a:endParaRPr lang="zh-CN" altLang="en-US" sz="2400" dirty="0">
              <a:solidFill>
                <a:srgbClr val="FF0000"/>
              </a:solidFill>
              <a:latin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对象 7"/>
          <p:cNvGraphicFramePr>
            <a:graphicFrameLocks noChangeAspect="1"/>
          </p:cNvGraphicFramePr>
          <p:nvPr>
            <p:extLst>
              <p:ext uri="{D42A27DB-BD31-4B8C-83A1-F6EECF244321}">
                <p14:modId xmlns:p14="http://schemas.microsoft.com/office/powerpoint/2010/main" val="3292451450"/>
              </p:ext>
            </p:extLst>
          </p:nvPr>
        </p:nvGraphicFramePr>
        <p:xfrm>
          <a:off x="1710801" y="2115589"/>
          <a:ext cx="5757325" cy="3274521"/>
        </p:xfrm>
        <a:graphic>
          <a:graphicData uri="http://schemas.openxmlformats.org/presentationml/2006/ole">
            <mc:AlternateContent xmlns:mc="http://schemas.openxmlformats.org/markup-compatibility/2006">
              <mc:Choice xmlns:v="urn:schemas-microsoft-com:vml" Requires="v">
                <p:oleObj spid="_x0000_s6146" name="Equation" r:id="rId3" imgW="2679480" imgH="1473120" progId="Equation.DSMT4">
                  <p:embed/>
                </p:oleObj>
              </mc:Choice>
              <mc:Fallback>
                <p:oleObj name="Equation" r:id="rId3" imgW="2679480" imgH="1473120" progId="Equation.DSMT4">
                  <p:embed/>
                  <p:pic>
                    <p:nvPicPr>
                      <p:cNvPr id="12" name="对象 7"/>
                      <p:cNvPicPr>
                        <a:picLocks noChangeAspect="1" noChangeArrowheads="1"/>
                      </p:cNvPicPr>
                      <p:nvPr/>
                    </p:nvPicPr>
                    <p:blipFill>
                      <a:blip r:embed="rId4"/>
                      <a:srcRect/>
                      <a:stretch>
                        <a:fillRect/>
                      </a:stretch>
                    </p:blipFill>
                    <p:spPr bwMode="auto">
                      <a:xfrm>
                        <a:off x="1710801" y="2115589"/>
                        <a:ext cx="5757325" cy="3274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 Box 98"/>
          <p:cNvSpPr txBox="1">
            <a:spLocks noChangeArrowheads="1"/>
          </p:cNvSpPr>
          <p:nvPr/>
        </p:nvSpPr>
        <p:spPr bwMode="auto">
          <a:xfrm>
            <a:off x="653057" y="610734"/>
            <a:ext cx="7427912"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b="0" i="1" dirty="0" err="1">
                <a:solidFill>
                  <a:srgbClr val="FF0000"/>
                </a:solidFill>
                <a:latin typeface="Times New Roman" pitchFamily="18" charset="0"/>
                <a:ea typeface="黑体" pitchFamily="2" charset="-122"/>
              </a:rPr>
              <a:t>pVT</a:t>
            </a:r>
            <a:r>
              <a:rPr kumimoji="1" lang="en-US" altLang="zh-CN" sz="2800" i="1" dirty="0">
                <a:solidFill>
                  <a:srgbClr val="FF0000"/>
                </a:solidFill>
                <a:latin typeface="Times New Roman" pitchFamily="18" charset="0"/>
                <a:ea typeface="黑体" pitchFamily="2" charset="-122"/>
              </a:rPr>
              <a:t> </a:t>
            </a:r>
            <a:r>
              <a:rPr kumimoji="1" lang="zh-CN" altLang="en-US" sz="2800" dirty="0">
                <a:solidFill>
                  <a:srgbClr val="FF0000"/>
                </a:solidFill>
                <a:latin typeface="Times New Roman" pitchFamily="18" charset="0"/>
                <a:ea typeface="黑体" pitchFamily="2" charset="-122"/>
              </a:rPr>
              <a:t>变化中焓的变化</a:t>
            </a:r>
            <a:endParaRPr kumimoji="1" lang="zh-CN" altLang="en-US" sz="2400" dirty="0">
              <a:latin typeface="黑体" pitchFamily="2" charset="-122"/>
              <a:ea typeface="黑体" pitchFamily="2" charset="-122"/>
            </a:endParaRPr>
          </a:p>
        </p:txBody>
      </p:sp>
      <p:sp>
        <p:nvSpPr>
          <p:cNvPr id="15" name="Text Box 98"/>
          <p:cNvSpPr txBox="1">
            <a:spLocks noChangeArrowheads="1"/>
          </p:cNvSpPr>
          <p:nvPr/>
        </p:nvSpPr>
        <p:spPr bwMode="auto">
          <a:xfrm>
            <a:off x="1020771" y="1187852"/>
            <a:ext cx="7427912"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itchFamily="18" charset="0"/>
                <a:ea typeface="黑体" pitchFamily="2" charset="-122"/>
              </a:rPr>
              <a:t>在</a:t>
            </a:r>
            <a:r>
              <a:rPr kumimoji="1" lang="en-US" altLang="zh-CN" sz="2800" b="0" i="1" dirty="0" err="1">
                <a:solidFill>
                  <a:srgbClr val="0000FF"/>
                </a:solidFill>
                <a:latin typeface="Times New Roman" pitchFamily="18" charset="0"/>
                <a:ea typeface="黑体" pitchFamily="2" charset="-122"/>
              </a:rPr>
              <a:t>pVT</a:t>
            </a:r>
            <a:r>
              <a:rPr kumimoji="1" lang="en-US" altLang="zh-CN" sz="2800" i="1" dirty="0">
                <a:solidFill>
                  <a:srgbClr val="0000FF"/>
                </a:solidFill>
                <a:latin typeface="Times New Roman" pitchFamily="18" charset="0"/>
                <a:ea typeface="黑体" pitchFamily="2" charset="-122"/>
              </a:rPr>
              <a:t> </a:t>
            </a:r>
            <a:r>
              <a:rPr kumimoji="1" lang="zh-CN" altLang="en-US" sz="2800" dirty="0">
                <a:solidFill>
                  <a:srgbClr val="0000FF"/>
                </a:solidFill>
                <a:latin typeface="Times New Roman" pitchFamily="18" charset="0"/>
                <a:ea typeface="黑体" pitchFamily="2" charset="-122"/>
              </a:rPr>
              <a:t>变化中，能方便描述焓变化的独立变量是</a:t>
            </a:r>
            <a:r>
              <a:rPr kumimoji="1" lang="zh-CN" altLang="en-US" sz="2800" dirty="0">
                <a:solidFill>
                  <a:srgbClr val="FF0000"/>
                </a:solidFill>
                <a:latin typeface="Times New Roman" pitchFamily="18" charset="0"/>
                <a:ea typeface="黑体" pitchFamily="2" charset="-122"/>
              </a:rPr>
              <a:t>温度和压强</a:t>
            </a:r>
            <a:r>
              <a:rPr kumimoji="1" lang="zh-CN" altLang="en-US" sz="2800" dirty="0">
                <a:solidFill>
                  <a:srgbClr val="0000FF"/>
                </a:solidFill>
                <a:latin typeface="Times New Roman" pitchFamily="18" charset="0"/>
                <a:ea typeface="黑体" pitchFamily="2" charset="-122"/>
              </a:rPr>
              <a:t>：</a:t>
            </a:r>
            <a:endParaRPr kumimoji="1" lang="zh-CN" altLang="en-US" sz="2400" dirty="0">
              <a:solidFill>
                <a:srgbClr val="0000FF"/>
              </a:solidFill>
              <a:latin typeface="黑体" pitchFamily="2" charset="-122"/>
              <a:ea typeface="黑体" pitchFamily="2" charset="-122"/>
            </a:endParaRPr>
          </a:p>
        </p:txBody>
      </p:sp>
      <p:graphicFrame>
        <p:nvGraphicFramePr>
          <p:cNvPr id="6" name="对象 10"/>
          <p:cNvGraphicFramePr>
            <a:graphicFrameLocks noChangeAspect="1"/>
          </p:cNvGraphicFramePr>
          <p:nvPr>
            <p:extLst>
              <p:ext uri="{D42A27DB-BD31-4B8C-83A1-F6EECF244321}">
                <p14:modId xmlns:p14="http://schemas.microsoft.com/office/powerpoint/2010/main" val="230725915"/>
              </p:ext>
            </p:extLst>
          </p:nvPr>
        </p:nvGraphicFramePr>
        <p:xfrm>
          <a:off x="615500" y="5457933"/>
          <a:ext cx="8232457" cy="1120811"/>
        </p:xfrm>
        <a:graphic>
          <a:graphicData uri="http://schemas.openxmlformats.org/presentationml/2006/ole">
            <mc:AlternateContent xmlns:mc="http://schemas.openxmlformats.org/markup-compatibility/2006">
              <mc:Choice xmlns:v="urn:schemas-microsoft-com:vml" Requires="v">
                <p:oleObj spid="_x0000_s6147" name="Equation" r:id="rId5" imgW="3733560" imgH="507960" progId="Equation.DSMT4">
                  <p:embed/>
                </p:oleObj>
              </mc:Choice>
              <mc:Fallback>
                <p:oleObj name="Equation" r:id="rId5" imgW="3733560" imgH="507960" progId="Equation.DSMT4">
                  <p:embed/>
                  <p:pic>
                    <p:nvPicPr>
                      <p:cNvPr id="6" name="对象 10"/>
                      <p:cNvPicPr>
                        <a:picLocks noChangeAspect="1" noChangeArrowheads="1"/>
                      </p:cNvPicPr>
                      <p:nvPr/>
                    </p:nvPicPr>
                    <p:blipFill>
                      <a:blip r:embed="rId6"/>
                      <a:srcRect/>
                      <a:stretch>
                        <a:fillRect/>
                      </a:stretch>
                    </p:blipFill>
                    <p:spPr bwMode="auto">
                      <a:xfrm>
                        <a:off x="615500" y="5457933"/>
                        <a:ext cx="8232457" cy="11208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14246051"/>
      </p:ext>
    </p:extLst>
  </p:cSld>
  <p:clrMapOvr>
    <a:masterClrMapping/>
  </p:clrMapOvr>
  <p:transition spd="slow">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98"/>
          <p:cNvSpPr txBox="1">
            <a:spLocks noChangeArrowheads="1"/>
          </p:cNvSpPr>
          <p:nvPr/>
        </p:nvSpPr>
        <p:spPr bwMode="auto">
          <a:xfrm>
            <a:off x="572293" y="743182"/>
            <a:ext cx="7029451"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itchFamily="18" charset="0"/>
                <a:ea typeface="黑体" pitchFamily="2" charset="-122"/>
              </a:rPr>
              <a:t>经典理想气体 </a:t>
            </a:r>
            <a:r>
              <a:rPr kumimoji="1" lang="en-US" altLang="zh-CN" sz="2800" b="0" i="1" dirty="0" err="1">
                <a:solidFill>
                  <a:srgbClr val="0000FF"/>
                </a:solidFill>
                <a:latin typeface="Times New Roman" pitchFamily="18" charset="0"/>
                <a:ea typeface="黑体" pitchFamily="2" charset="-122"/>
              </a:rPr>
              <a:t>pVT</a:t>
            </a:r>
            <a:r>
              <a:rPr kumimoji="1" lang="en-US" altLang="zh-CN" sz="2800" b="0" i="1" dirty="0">
                <a:solidFill>
                  <a:srgbClr val="0000FF"/>
                </a:solidFill>
                <a:latin typeface="Times New Roman" pitchFamily="18" charset="0"/>
                <a:ea typeface="黑体" pitchFamily="2" charset="-122"/>
              </a:rPr>
              <a:t> </a:t>
            </a:r>
            <a:r>
              <a:rPr kumimoji="1" lang="zh-CN" altLang="en-US" sz="2800" dirty="0">
                <a:solidFill>
                  <a:srgbClr val="0000FF"/>
                </a:solidFill>
                <a:latin typeface="Times New Roman" pitchFamily="18" charset="0"/>
                <a:ea typeface="黑体" pitchFamily="2" charset="-122"/>
              </a:rPr>
              <a:t>变化中焓的变化</a:t>
            </a:r>
            <a:endParaRPr kumimoji="1" lang="zh-CN" altLang="en-US" sz="2400" dirty="0">
              <a:solidFill>
                <a:srgbClr val="0000FF"/>
              </a:solidFill>
              <a:latin typeface="黑体" pitchFamily="2" charset="-122"/>
              <a:ea typeface="黑体" pitchFamily="2" charset="-122"/>
            </a:endParaRPr>
          </a:p>
        </p:txBody>
      </p:sp>
      <p:graphicFrame>
        <p:nvGraphicFramePr>
          <p:cNvPr id="5130" name="Object 102"/>
          <p:cNvGraphicFramePr>
            <a:graphicFrameLocks noChangeAspect="1"/>
          </p:cNvGraphicFramePr>
          <p:nvPr>
            <p:extLst>
              <p:ext uri="{D42A27DB-BD31-4B8C-83A1-F6EECF244321}">
                <p14:modId xmlns:p14="http://schemas.microsoft.com/office/powerpoint/2010/main" val="3963817907"/>
              </p:ext>
            </p:extLst>
          </p:nvPr>
        </p:nvGraphicFramePr>
        <p:xfrm>
          <a:off x="1388992" y="1372080"/>
          <a:ext cx="6002337" cy="1173162"/>
        </p:xfrm>
        <a:graphic>
          <a:graphicData uri="http://schemas.openxmlformats.org/presentationml/2006/ole">
            <mc:AlternateContent xmlns:mc="http://schemas.openxmlformats.org/markup-compatibility/2006">
              <mc:Choice xmlns:v="urn:schemas-microsoft-com:vml" Requires="v">
                <p:oleObj spid="_x0000_s7170" name="Equation" r:id="rId3" imgW="2717640" imgH="469800" progId="Equation.DSMT4">
                  <p:embed/>
                </p:oleObj>
              </mc:Choice>
              <mc:Fallback>
                <p:oleObj name="Equation" r:id="rId3" imgW="2717640" imgH="469800" progId="Equation.DSMT4">
                  <p:embed/>
                  <p:pic>
                    <p:nvPicPr>
                      <p:cNvPr id="5130" name="Object 102"/>
                      <p:cNvPicPr>
                        <a:picLocks noChangeAspect="1" noChangeArrowheads="1"/>
                      </p:cNvPicPr>
                      <p:nvPr/>
                    </p:nvPicPr>
                    <p:blipFill>
                      <a:blip r:embed="rId4"/>
                      <a:srcRect/>
                      <a:stretch>
                        <a:fillRect/>
                      </a:stretch>
                    </p:blipFill>
                    <p:spPr bwMode="auto">
                      <a:xfrm>
                        <a:off x="1388992" y="1372080"/>
                        <a:ext cx="6002337" cy="1173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4" name="Text Box 1026"/>
          <p:cNvSpPr txBox="1">
            <a:spLocks noChangeArrowheads="1"/>
          </p:cNvSpPr>
          <p:nvPr/>
        </p:nvSpPr>
        <p:spPr bwMode="auto">
          <a:xfrm>
            <a:off x="704616" y="4784814"/>
            <a:ext cx="8169276"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dirty="0">
                <a:solidFill>
                  <a:srgbClr val="FF0000"/>
                </a:solidFill>
                <a:latin typeface="Times New Roman" pitchFamily="18" charset="0"/>
                <a:ea typeface="黑体" pitchFamily="2" charset="-122"/>
              </a:rPr>
              <a:t>◆</a:t>
            </a:r>
            <a:r>
              <a:rPr kumimoji="1" lang="zh-CN" altLang="en-US" sz="2800" dirty="0">
                <a:solidFill>
                  <a:srgbClr val="0000FF"/>
                </a:solidFill>
                <a:latin typeface="Times New Roman" pitchFamily="18" charset="0"/>
                <a:ea typeface="黑体" pitchFamily="2" charset="-122"/>
              </a:rPr>
              <a:t>经典理想气体的</a:t>
            </a:r>
            <a:r>
              <a:rPr kumimoji="1" lang="en-US" altLang="zh-CN" sz="2800" b="0" i="1" dirty="0">
                <a:solidFill>
                  <a:srgbClr val="0000FF"/>
                </a:solidFill>
                <a:latin typeface="Times New Roman" pitchFamily="18" charset="0"/>
                <a:ea typeface="黑体" pitchFamily="2" charset="-122"/>
              </a:rPr>
              <a:t>H</a:t>
            </a:r>
            <a:r>
              <a:rPr kumimoji="1" lang="zh-CN" altLang="en-US" sz="2800" dirty="0">
                <a:solidFill>
                  <a:srgbClr val="0000FF"/>
                </a:solidFill>
                <a:latin typeface="Times New Roman" pitchFamily="18" charset="0"/>
                <a:ea typeface="黑体" pitchFamily="2" charset="-122"/>
              </a:rPr>
              <a:t>只是</a:t>
            </a:r>
            <a:r>
              <a:rPr kumimoji="1" lang="zh-CN" altLang="en-US" sz="2800" dirty="0">
                <a:solidFill>
                  <a:srgbClr val="FF0000"/>
                </a:solidFill>
                <a:latin typeface="Times New Roman" pitchFamily="18" charset="0"/>
                <a:ea typeface="黑体" pitchFamily="2" charset="-122"/>
              </a:rPr>
              <a:t>温度和组成</a:t>
            </a:r>
            <a:r>
              <a:rPr kumimoji="1" lang="zh-CN" altLang="en-US" sz="2800" dirty="0">
                <a:solidFill>
                  <a:srgbClr val="0000FF"/>
                </a:solidFill>
                <a:latin typeface="Times New Roman" pitchFamily="18" charset="0"/>
                <a:ea typeface="黑体" pitchFamily="2" charset="-122"/>
              </a:rPr>
              <a:t>的函数，与压强和体积无关。</a:t>
            </a:r>
            <a:endParaRPr kumimoji="1" lang="zh-CN" altLang="en-US" sz="2400" dirty="0">
              <a:latin typeface="宋体" pitchFamily="2" charset="-122"/>
            </a:endParaRPr>
          </a:p>
        </p:txBody>
      </p:sp>
      <p:graphicFrame>
        <p:nvGraphicFramePr>
          <p:cNvPr id="5127" name="Object 102"/>
          <p:cNvGraphicFramePr>
            <a:graphicFrameLocks noChangeAspect="1"/>
          </p:cNvGraphicFramePr>
          <p:nvPr>
            <p:extLst>
              <p:ext uri="{D42A27DB-BD31-4B8C-83A1-F6EECF244321}">
                <p14:modId xmlns:p14="http://schemas.microsoft.com/office/powerpoint/2010/main" val="2907882148"/>
              </p:ext>
            </p:extLst>
          </p:nvPr>
        </p:nvGraphicFramePr>
        <p:xfrm>
          <a:off x="2114496" y="2740499"/>
          <a:ext cx="4232382" cy="627880"/>
        </p:xfrm>
        <a:graphic>
          <a:graphicData uri="http://schemas.openxmlformats.org/presentationml/2006/ole">
            <mc:AlternateContent xmlns:mc="http://schemas.openxmlformats.org/markup-compatibility/2006">
              <mc:Choice xmlns:v="urn:schemas-microsoft-com:vml" Requires="v">
                <p:oleObj spid="_x0000_s7171" name="Equation" r:id="rId5" imgW="1701720" imgH="253800" progId="Equation.DSMT4">
                  <p:embed/>
                </p:oleObj>
              </mc:Choice>
              <mc:Fallback>
                <p:oleObj name="Equation" r:id="rId5" imgW="1701720" imgH="253800" progId="Equation.DSMT4">
                  <p:embed/>
                  <p:pic>
                    <p:nvPicPr>
                      <p:cNvPr id="5127" name="Object 102"/>
                      <p:cNvPicPr>
                        <a:picLocks noChangeAspect="1" noChangeArrowheads="1"/>
                      </p:cNvPicPr>
                      <p:nvPr/>
                    </p:nvPicPr>
                    <p:blipFill>
                      <a:blip r:embed="rId6"/>
                      <a:srcRect/>
                      <a:stretch>
                        <a:fillRect/>
                      </a:stretch>
                    </p:blipFill>
                    <p:spPr bwMode="auto">
                      <a:xfrm>
                        <a:off x="2114496" y="2740499"/>
                        <a:ext cx="4232382" cy="6278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9" name="对象 2"/>
          <p:cNvGraphicFramePr>
            <a:graphicFrameLocks noChangeAspect="1"/>
          </p:cNvGraphicFramePr>
          <p:nvPr>
            <p:extLst>
              <p:ext uri="{D42A27DB-BD31-4B8C-83A1-F6EECF244321}">
                <p14:modId xmlns:p14="http://schemas.microsoft.com/office/powerpoint/2010/main" val="2604386968"/>
              </p:ext>
            </p:extLst>
          </p:nvPr>
        </p:nvGraphicFramePr>
        <p:xfrm>
          <a:off x="2114496" y="3489622"/>
          <a:ext cx="4428767" cy="1160566"/>
        </p:xfrm>
        <a:graphic>
          <a:graphicData uri="http://schemas.openxmlformats.org/presentationml/2006/ole">
            <mc:AlternateContent xmlns:mc="http://schemas.openxmlformats.org/markup-compatibility/2006">
              <mc:Choice xmlns:v="urn:schemas-microsoft-com:vml" Requires="v">
                <p:oleObj spid="_x0000_s7172" name="Equation" r:id="rId7" imgW="1790640" imgH="469800" progId="Equation.DSMT4">
                  <p:embed/>
                </p:oleObj>
              </mc:Choice>
              <mc:Fallback>
                <p:oleObj name="Equation" r:id="rId7" imgW="1790640" imgH="469800" progId="Equation.DSMT4">
                  <p:embed/>
                  <p:pic>
                    <p:nvPicPr>
                      <p:cNvPr id="5129" name="对象 2"/>
                      <p:cNvPicPr>
                        <a:picLocks noChangeAspect="1" noChangeArrowheads="1"/>
                      </p:cNvPicPr>
                      <p:nvPr/>
                    </p:nvPicPr>
                    <p:blipFill>
                      <a:blip r:embed="rId8"/>
                      <a:srcRect/>
                      <a:stretch>
                        <a:fillRect/>
                      </a:stretch>
                    </p:blipFill>
                    <p:spPr bwMode="auto">
                      <a:xfrm>
                        <a:off x="2114496" y="3489622"/>
                        <a:ext cx="4428767" cy="1160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zoom/>
  </p:transition>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CDESIGNK</Template>
  <TotalTime>10775</TotalTime>
  <Words>4229</Words>
  <Application>Microsoft Office PowerPoint</Application>
  <PresentationFormat>全屏显示(4:3)</PresentationFormat>
  <Paragraphs>427</Paragraphs>
  <Slides>71</Slides>
  <Notes>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6</vt:i4>
      </vt:variant>
      <vt:variant>
        <vt:lpstr>幻灯片标题</vt:lpstr>
      </vt:variant>
      <vt:variant>
        <vt:i4>71</vt:i4>
      </vt:variant>
    </vt:vector>
  </HeadingPairs>
  <TitlesOfParts>
    <vt:vector size="85" baseType="lpstr">
      <vt:lpstr>黑体</vt:lpstr>
      <vt:lpstr>楷体</vt:lpstr>
      <vt:lpstr>宋体</vt:lpstr>
      <vt:lpstr>Arial</vt:lpstr>
      <vt:lpstr>Symbol</vt:lpstr>
      <vt:lpstr>Times New Roman</vt:lpstr>
      <vt:lpstr>Wingdings</vt:lpstr>
      <vt:lpstr>古瓶荷花</vt:lpstr>
      <vt:lpstr>BMP 图象</vt:lpstr>
      <vt:lpstr>位图图像</vt:lpstr>
      <vt:lpstr>Equation</vt:lpstr>
      <vt:lpstr>CorelDRAW.Graphic.6</vt:lpstr>
      <vt:lpstr>Equation.3</vt:lpstr>
      <vt:lpstr>BMP 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Jun Cai</dc:creator>
  <cp:lastModifiedBy>Cai Jun</cp:lastModifiedBy>
  <cp:revision>679</cp:revision>
  <dcterms:created xsi:type="dcterms:W3CDTF">1998-06-15T09:16:02Z</dcterms:created>
  <dcterms:modified xsi:type="dcterms:W3CDTF">2020-11-04T00:50:53Z</dcterms:modified>
</cp:coreProperties>
</file>