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sldIdLst>
    <p:sldId id="417" r:id="rId2"/>
    <p:sldId id="418" r:id="rId3"/>
    <p:sldId id="480" r:id="rId4"/>
    <p:sldId id="453" r:id="rId5"/>
    <p:sldId id="524" r:id="rId6"/>
    <p:sldId id="534" r:id="rId7"/>
    <p:sldId id="489" r:id="rId8"/>
    <p:sldId id="536" r:id="rId9"/>
    <p:sldId id="538" r:id="rId10"/>
    <p:sldId id="484" r:id="rId11"/>
    <p:sldId id="469" r:id="rId12"/>
    <p:sldId id="483" r:id="rId13"/>
    <p:sldId id="421" r:id="rId14"/>
    <p:sldId id="470" r:id="rId15"/>
    <p:sldId id="485" r:id="rId16"/>
    <p:sldId id="488" r:id="rId17"/>
    <p:sldId id="476" r:id="rId18"/>
    <p:sldId id="477" r:id="rId19"/>
    <p:sldId id="478" r:id="rId20"/>
    <p:sldId id="479" r:id="rId21"/>
    <p:sldId id="472" r:id="rId22"/>
    <p:sldId id="473" r:id="rId23"/>
    <p:sldId id="474" r:id="rId24"/>
    <p:sldId id="475" r:id="rId25"/>
    <p:sldId id="465" r:id="rId26"/>
    <p:sldId id="466" r:id="rId27"/>
    <p:sldId id="452" r:id="rId28"/>
    <p:sldId id="422" r:id="rId29"/>
    <p:sldId id="481" r:id="rId30"/>
    <p:sldId id="482" r:id="rId31"/>
    <p:sldId id="423" r:id="rId32"/>
    <p:sldId id="462" r:id="rId33"/>
    <p:sldId id="463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7FEB4"/>
    <a:srgbClr val="F8F8F8"/>
    <a:srgbClr val="FF0000"/>
    <a:srgbClr val="003399"/>
    <a:srgbClr val="FF5050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13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AB3D59CF-0CFE-4458-8B6C-045160ACBE8C}"/>
    <pc:docChg chg="modSld">
      <pc:chgData name="Jun Cai" userId="57e790d697ad4281" providerId="LiveId" clId="{AB3D59CF-0CFE-4458-8B6C-045160ACBE8C}" dt="2019-07-29T13:26:25.601" v="271" actId="6549"/>
      <pc:docMkLst>
        <pc:docMk/>
      </pc:docMkLst>
      <pc:sldChg chg="modSp">
        <pc:chgData name="Jun Cai" userId="57e790d697ad4281" providerId="LiveId" clId="{AB3D59CF-0CFE-4458-8B6C-045160ACBE8C}" dt="2019-07-29T13:26:25.601" v="271" actId="6549"/>
        <pc:sldMkLst>
          <pc:docMk/>
          <pc:sldMk cId="0" sldId="452"/>
        </pc:sldMkLst>
        <pc:spChg chg="mod">
          <ac:chgData name="Jun Cai" userId="57e790d697ad4281" providerId="LiveId" clId="{AB3D59CF-0CFE-4458-8B6C-045160ACBE8C}" dt="2019-07-29T13:26:25.601" v="271" actId="6549"/>
          <ac:spMkLst>
            <pc:docMk/>
            <pc:sldMk cId="0" sldId="452"/>
            <ac:spMk id="48144" creationId="{00000000-0000-0000-0000-000000000000}"/>
          </ac:spMkLst>
        </pc:spChg>
        <pc:grpChg chg="mod">
          <ac:chgData name="Jun Cai" userId="57e790d697ad4281" providerId="LiveId" clId="{AB3D59CF-0CFE-4458-8B6C-045160ACBE8C}" dt="2019-07-29T13:26:07.739" v="269"/>
          <ac:grpSpMkLst>
            <pc:docMk/>
            <pc:sldMk cId="0" sldId="452"/>
            <ac:grpSpMk id="28690" creationId="{00000000-0000-0000-0000-000000000000}"/>
          </ac:grpSpMkLst>
        </pc:grpChg>
        <pc:graphicFrameChg chg="mod">
          <ac:chgData name="Jun Cai" userId="57e790d697ad4281" providerId="LiveId" clId="{AB3D59CF-0CFE-4458-8B6C-045160ACBE8C}" dt="2019-07-29T13:26:13.963" v="270"/>
          <ac:graphicFrameMkLst>
            <pc:docMk/>
            <pc:sldMk cId="0" sldId="452"/>
            <ac:graphicFrameMk id="28693" creationId="{00000000-0000-0000-0000-000000000000}"/>
          </ac:graphicFrameMkLst>
        </pc:graphicFrameChg>
      </pc:sldChg>
      <pc:sldChg chg="modSp">
        <pc:chgData name="Jun Cai" userId="57e790d697ad4281" providerId="LiveId" clId="{AB3D59CF-0CFE-4458-8B6C-045160ACBE8C}" dt="2019-07-27T00:10:45.925" v="267"/>
        <pc:sldMkLst>
          <pc:docMk/>
          <pc:sldMk cId="0" sldId="453"/>
        </pc:sldMkLst>
        <pc:spChg chg="mod">
          <ac:chgData name="Jun Cai" userId="57e790d697ad4281" providerId="LiveId" clId="{AB3D59CF-0CFE-4458-8B6C-045160ACBE8C}" dt="2019-07-27T00:10:45.925" v="267"/>
          <ac:spMkLst>
            <pc:docMk/>
            <pc:sldMk cId="0" sldId="453"/>
            <ac:spMk id="10" creationId="{00000000-0000-0000-0000-000000000000}"/>
          </ac:spMkLst>
        </pc:spChg>
      </pc:sldChg>
    </pc:docChg>
  </pc:docChgLst>
  <pc:docChgLst>
    <pc:chgData name="Jun Cai" userId="57e790d697ad4281" providerId="LiveId" clId="{C06B4CF5-097E-472E-865B-CDD5D800284D}"/>
    <pc:docChg chg="modSld">
      <pc:chgData name="Jun Cai" userId="57e790d697ad4281" providerId="LiveId" clId="{C06B4CF5-097E-472E-865B-CDD5D800284D}" dt="2020-04-27T10:06:32.481" v="2"/>
      <pc:docMkLst>
        <pc:docMk/>
      </pc:docMkLst>
      <pc:sldChg chg="modSp">
        <pc:chgData name="Jun Cai" userId="57e790d697ad4281" providerId="LiveId" clId="{C06B4CF5-097E-472E-865B-CDD5D800284D}" dt="2020-04-27T10:06:32.481" v="2"/>
        <pc:sldMkLst>
          <pc:docMk/>
          <pc:sldMk cId="0" sldId="432"/>
        </pc:sldMkLst>
        <pc:graphicFrameChg chg="mod">
          <ac:chgData name="Jun Cai" userId="57e790d697ad4281" providerId="LiveId" clId="{C06B4CF5-097E-472E-865B-CDD5D800284D}" dt="2020-04-27T09:58:19.672" v="0"/>
          <ac:graphicFrameMkLst>
            <pc:docMk/>
            <pc:sldMk cId="0" sldId="432"/>
            <ac:graphicFrameMk id="38917" creationId="{00000000-0000-0000-0000-000000000000}"/>
          </ac:graphicFrameMkLst>
        </pc:graphicFrameChg>
        <pc:graphicFrameChg chg="mod">
          <ac:chgData name="Jun Cai" userId="57e790d697ad4281" providerId="LiveId" clId="{C06B4CF5-097E-472E-865B-CDD5D800284D}" dt="2020-04-27T10:00:30.485" v="1"/>
          <ac:graphicFrameMkLst>
            <pc:docMk/>
            <pc:sldMk cId="0" sldId="432"/>
            <ac:graphicFrameMk id="38919" creationId="{00000000-0000-0000-0000-000000000000}"/>
          </ac:graphicFrameMkLst>
        </pc:graphicFrameChg>
        <pc:graphicFrameChg chg="mod">
          <ac:chgData name="Jun Cai" userId="57e790d697ad4281" providerId="LiveId" clId="{C06B4CF5-097E-472E-865B-CDD5D800284D}" dt="2020-04-27T10:06:32.481" v="2"/>
          <ac:graphicFrameMkLst>
            <pc:docMk/>
            <pc:sldMk cId="0" sldId="432"/>
            <ac:graphicFrameMk id="38920" creationId="{00000000-0000-0000-0000-000000000000}"/>
          </ac:graphicFrameMkLst>
        </pc:graphicFrameChg>
      </pc:sldChg>
    </pc:docChg>
  </pc:docChgLst>
  <pc:docChgLst>
    <pc:chgData name="Cai Jun" userId="57e790d697ad4281" providerId="LiveId" clId="{B86BB826-FC21-42D8-86C2-B7F8CF272BE9}"/>
    <pc:docChg chg="delSld">
      <pc:chgData name="Cai Jun" userId="57e790d697ad4281" providerId="LiveId" clId="{B86BB826-FC21-42D8-86C2-B7F8CF272BE9}" dt="2020-06-29T00:47:43.346" v="16" actId="47"/>
      <pc:docMkLst>
        <pc:docMk/>
      </pc:docMkLst>
      <pc:sldChg chg="del">
        <pc:chgData name="Cai Jun" userId="57e790d697ad4281" providerId="LiveId" clId="{B86BB826-FC21-42D8-86C2-B7F8CF272BE9}" dt="2020-06-29T00:47:36.468" v="0" actId="47"/>
        <pc:sldMkLst>
          <pc:docMk/>
          <pc:sldMk cId="0" sldId="429"/>
        </pc:sldMkLst>
      </pc:sldChg>
      <pc:sldChg chg="del">
        <pc:chgData name="Cai Jun" userId="57e790d697ad4281" providerId="LiveId" clId="{B86BB826-FC21-42D8-86C2-B7F8CF272BE9}" dt="2020-06-29T00:47:37.336" v="1" actId="47"/>
        <pc:sldMkLst>
          <pc:docMk/>
          <pc:sldMk cId="0" sldId="430"/>
        </pc:sldMkLst>
      </pc:sldChg>
      <pc:sldChg chg="del">
        <pc:chgData name="Cai Jun" userId="57e790d697ad4281" providerId="LiveId" clId="{B86BB826-FC21-42D8-86C2-B7F8CF272BE9}" dt="2020-06-29T00:47:37.450" v="2" actId="47"/>
        <pc:sldMkLst>
          <pc:docMk/>
          <pc:sldMk cId="0" sldId="431"/>
        </pc:sldMkLst>
      </pc:sldChg>
      <pc:sldChg chg="del">
        <pc:chgData name="Cai Jun" userId="57e790d697ad4281" providerId="LiveId" clId="{B86BB826-FC21-42D8-86C2-B7F8CF272BE9}" dt="2020-06-29T00:47:37.637" v="3" actId="47"/>
        <pc:sldMkLst>
          <pc:docMk/>
          <pc:sldMk cId="0" sldId="432"/>
        </pc:sldMkLst>
      </pc:sldChg>
      <pc:sldChg chg="del">
        <pc:chgData name="Cai Jun" userId="57e790d697ad4281" providerId="LiveId" clId="{B86BB826-FC21-42D8-86C2-B7F8CF272BE9}" dt="2020-06-29T00:47:37.825" v="4" actId="47"/>
        <pc:sldMkLst>
          <pc:docMk/>
          <pc:sldMk cId="0" sldId="433"/>
        </pc:sldMkLst>
      </pc:sldChg>
      <pc:sldChg chg="del">
        <pc:chgData name="Cai Jun" userId="57e790d697ad4281" providerId="LiveId" clId="{B86BB826-FC21-42D8-86C2-B7F8CF272BE9}" dt="2020-06-29T00:47:38.169" v="6" actId="47"/>
        <pc:sldMkLst>
          <pc:docMk/>
          <pc:sldMk cId="0" sldId="436"/>
        </pc:sldMkLst>
      </pc:sldChg>
      <pc:sldChg chg="del">
        <pc:chgData name="Cai Jun" userId="57e790d697ad4281" providerId="LiveId" clId="{B86BB826-FC21-42D8-86C2-B7F8CF272BE9}" dt="2020-06-29T00:47:38.349" v="7" actId="47"/>
        <pc:sldMkLst>
          <pc:docMk/>
          <pc:sldMk cId="0" sldId="437"/>
        </pc:sldMkLst>
      </pc:sldChg>
      <pc:sldChg chg="del">
        <pc:chgData name="Cai Jun" userId="57e790d697ad4281" providerId="LiveId" clId="{B86BB826-FC21-42D8-86C2-B7F8CF272BE9}" dt="2020-06-29T00:47:38.522" v="8" actId="47"/>
        <pc:sldMkLst>
          <pc:docMk/>
          <pc:sldMk cId="0" sldId="438"/>
        </pc:sldMkLst>
      </pc:sldChg>
      <pc:sldChg chg="del">
        <pc:chgData name="Cai Jun" userId="57e790d697ad4281" providerId="LiveId" clId="{B86BB826-FC21-42D8-86C2-B7F8CF272BE9}" dt="2020-06-29T00:47:38.694" v="9" actId="47"/>
        <pc:sldMkLst>
          <pc:docMk/>
          <pc:sldMk cId="0" sldId="439"/>
        </pc:sldMkLst>
      </pc:sldChg>
      <pc:sldChg chg="del">
        <pc:chgData name="Cai Jun" userId="57e790d697ad4281" providerId="LiveId" clId="{B86BB826-FC21-42D8-86C2-B7F8CF272BE9}" dt="2020-06-29T00:47:38.952" v="10" actId="47"/>
        <pc:sldMkLst>
          <pc:docMk/>
          <pc:sldMk cId="0" sldId="440"/>
        </pc:sldMkLst>
      </pc:sldChg>
      <pc:sldChg chg="del">
        <pc:chgData name="Cai Jun" userId="57e790d697ad4281" providerId="LiveId" clId="{B86BB826-FC21-42D8-86C2-B7F8CF272BE9}" dt="2020-06-29T00:47:39.583" v="11" actId="47"/>
        <pc:sldMkLst>
          <pc:docMk/>
          <pc:sldMk cId="0" sldId="441"/>
        </pc:sldMkLst>
      </pc:sldChg>
      <pc:sldChg chg="del">
        <pc:chgData name="Cai Jun" userId="57e790d697ad4281" providerId="LiveId" clId="{B86BB826-FC21-42D8-86C2-B7F8CF272BE9}" dt="2020-06-29T00:47:40.254" v="12" actId="47"/>
        <pc:sldMkLst>
          <pc:docMk/>
          <pc:sldMk cId="0" sldId="442"/>
        </pc:sldMkLst>
      </pc:sldChg>
      <pc:sldChg chg="del">
        <pc:chgData name="Cai Jun" userId="57e790d697ad4281" providerId="LiveId" clId="{B86BB826-FC21-42D8-86C2-B7F8CF272BE9}" dt="2020-06-29T00:47:40.888" v="13" actId="47"/>
        <pc:sldMkLst>
          <pc:docMk/>
          <pc:sldMk cId="0" sldId="443"/>
        </pc:sldMkLst>
      </pc:sldChg>
      <pc:sldChg chg="del">
        <pc:chgData name="Cai Jun" userId="57e790d697ad4281" providerId="LiveId" clId="{B86BB826-FC21-42D8-86C2-B7F8CF272BE9}" dt="2020-06-29T00:47:41.795" v="14" actId="47"/>
        <pc:sldMkLst>
          <pc:docMk/>
          <pc:sldMk cId="0" sldId="444"/>
        </pc:sldMkLst>
      </pc:sldChg>
      <pc:sldChg chg="del">
        <pc:chgData name="Cai Jun" userId="57e790d697ad4281" providerId="LiveId" clId="{B86BB826-FC21-42D8-86C2-B7F8CF272BE9}" dt="2020-06-29T00:47:42.398" v="15" actId="47"/>
        <pc:sldMkLst>
          <pc:docMk/>
          <pc:sldMk cId="0" sldId="445"/>
        </pc:sldMkLst>
      </pc:sldChg>
      <pc:sldChg chg="del">
        <pc:chgData name="Cai Jun" userId="57e790d697ad4281" providerId="LiveId" clId="{B86BB826-FC21-42D8-86C2-B7F8CF272BE9}" dt="2020-06-29T00:47:43.346" v="16" actId="47"/>
        <pc:sldMkLst>
          <pc:docMk/>
          <pc:sldMk cId="0" sldId="446"/>
        </pc:sldMkLst>
      </pc:sldChg>
      <pc:sldChg chg="del">
        <pc:chgData name="Cai Jun" userId="57e790d697ad4281" providerId="LiveId" clId="{B86BB826-FC21-42D8-86C2-B7F8CF272BE9}" dt="2020-06-29T00:47:37.982" v="5" actId="47"/>
        <pc:sldMkLst>
          <pc:docMk/>
          <pc:sldMk cId="1987089093" sldId="539"/>
        </pc:sldMkLst>
      </pc:sldChg>
    </pc:docChg>
  </pc:docChgLst>
  <pc:docChgLst>
    <pc:chgData name="CAI JUN" userId="08ce88e1165b00db" providerId="LiveId" clId="{2BE7EFF0-6892-44BA-9553-2E13D6AD0AA0}"/>
    <pc:docChg chg="undo redo custSel addSld delSld modSld">
      <pc:chgData name="CAI JUN" userId="08ce88e1165b00db" providerId="LiveId" clId="{2BE7EFF0-6892-44BA-9553-2E13D6AD0AA0}" dt="2020-06-16T00:54:37.812" v="991" actId="20577"/>
      <pc:docMkLst>
        <pc:docMk/>
      </pc:docMkLst>
      <pc:sldChg chg="addSp delSp modSp mod">
        <pc:chgData name="CAI JUN" userId="08ce88e1165b00db" providerId="LiveId" clId="{2BE7EFF0-6892-44BA-9553-2E13D6AD0AA0}" dt="2020-06-14T07:36:35.549" v="728" actId="6549"/>
        <pc:sldMkLst>
          <pc:docMk/>
          <pc:sldMk cId="0" sldId="418"/>
        </pc:sldMkLst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098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08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09" creationId="{00000000-0000-0000-0000-000000000000}"/>
          </ac:spMkLst>
        </pc:spChg>
        <pc:spChg chg="del">
          <ac:chgData name="CAI JUN" userId="08ce88e1165b00db" providerId="LiveId" clId="{2BE7EFF0-6892-44BA-9553-2E13D6AD0AA0}" dt="2020-06-14T07:32:36.783" v="437" actId="478"/>
          <ac:spMkLst>
            <pc:docMk/>
            <pc:sldMk cId="0" sldId="418"/>
            <ac:spMk id="4110" creationId="{00000000-0000-0000-0000-000000000000}"/>
          </ac:spMkLst>
        </pc:spChg>
        <pc:spChg chg="mod">
          <ac:chgData name="CAI JUN" userId="08ce88e1165b00db" providerId="LiveId" clId="{2BE7EFF0-6892-44BA-9553-2E13D6AD0AA0}" dt="2020-06-14T07:36:35.549" v="728" actId="6549"/>
          <ac:spMkLst>
            <pc:docMk/>
            <pc:sldMk cId="0" sldId="418"/>
            <ac:spMk id="4111" creationId="{00000000-0000-0000-0000-000000000000}"/>
          </ac:spMkLst>
        </pc:spChg>
        <pc:spChg chg="del">
          <ac:chgData name="CAI JUN" userId="08ce88e1165b00db" providerId="LiveId" clId="{2BE7EFF0-6892-44BA-9553-2E13D6AD0AA0}" dt="2020-06-14T07:32:45.690" v="439" actId="478"/>
          <ac:spMkLst>
            <pc:docMk/>
            <pc:sldMk cId="0" sldId="418"/>
            <ac:spMk id="4112" creationId="{00000000-0000-0000-0000-000000000000}"/>
          </ac:spMkLst>
        </pc:spChg>
        <pc:spChg chg="del">
          <ac:chgData name="CAI JUN" userId="08ce88e1165b00db" providerId="LiveId" clId="{2BE7EFF0-6892-44BA-9553-2E13D6AD0AA0}" dt="2020-06-14T07:32:47.205" v="440" actId="478"/>
          <ac:spMkLst>
            <pc:docMk/>
            <pc:sldMk cId="0" sldId="418"/>
            <ac:spMk id="4113" creationId="{00000000-0000-0000-0000-000000000000}"/>
          </ac:spMkLst>
        </pc:spChg>
        <pc:spChg chg="mod">
          <ac:chgData name="CAI JUN" userId="08ce88e1165b00db" providerId="LiveId" clId="{2BE7EFF0-6892-44BA-9553-2E13D6AD0AA0}" dt="2020-06-14T07:26:45.986" v="367"/>
          <ac:spMkLst>
            <pc:docMk/>
            <pc:sldMk cId="0" sldId="418"/>
            <ac:spMk id="4114" creationId="{00000000-0000-0000-0000-000000000000}"/>
          </ac:spMkLst>
        </pc:spChg>
        <pc:grpChg chg="mod">
          <ac:chgData name="CAI JUN" userId="08ce88e1165b00db" providerId="LiveId" clId="{2BE7EFF0-6892-44BA-9553-2E13D6AD0AA0}" dt="2020-06-14T07:26:45.986" v="367"/>
          <ac:grpSpMkLst>
            <pc:docMk/>
            <pc:sldMk cId="0" sldId="418"/>
            <ac:grpSpMk id="4105" creationId="{00000000-0000-0000-0000-000000000000}"/>
          </ac:grpSpMkLst>
        </pc:grpChg>
        <pc:graphicFrameChg chg="add mod">
          <ac:chgData name="CAI JUN" userId="08ce88e1165b00db" providerId="LiveId" clId="{2BE7EFF0-6892-44BA-9553-2E13D6AD0AA0}" dt="2020-06-14T07:36:14.752" v="706" actId="1036"/>
          <ac:graphicFrameMkLst>
            <pc:docMk/>
            <pc:sldMk cId="0" sldId="418"/>
            <ac:graphicFrameMk id="20" creationId="{F34859EC-3449-4636-A60A-3E62E5219703}"/>
          </ac:graphicFrameMkLst>
        </pc:graphicFrameChg>
        <pc:graphicFrameChg chg="del mod">
          <ac:chgData name="CAI JUN" userId="08ce88e1165b00db" providerId="LiveId" clId="{2BE7EFF0-6892-44BA-9553-2E13D6AD0AA0}" dt="2020-06-14T07:32:36.783" v="437" actId="478"/>
          <ac:graphicFrameMkLst>
            <pc:docMk/>
            <pc:sldMk cId="0" sldId="418"/>
            <ac:graphicFrameMk id="410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26:45.986" v="367"/>
          <ac:graphicFrameMkLst>
            <pc:docMk/>
            <pc:sldMk cId="0" sldId="418"/>
            <ac:graphicFrameMk id="4115" creationId="{00000000-0000-0000-0000-000000000000}"/>
          </ac:graphicFrameMkLst>
        </pc:graphicFrameChg>
      </pc:sldChg>
      <pc:sldChg chg="addSp delSp modSp del mod">
        <pc:chgData name="CAI JUN" userId="08ce88e1165b00db" providerId="LiveId" clId="{2BE7EFF0-6892-44BA-9553-2E13D6AD0AA0}" dt="2020-06-14T07:36:45.545" v="729" actId="47"/>
        <pc:sldMkLst>
          <pc:docMk/>
          <pc:sldMk cId="0" sldId="419"/>
        </pc:sldMkLst>
        <pc:spChg chg="del">
          <ac:chgData name="CAI JUN" userId="08ce88e1165b00db" providerId="LiveId" clId="{2BE7EFF0-6892-44BA-9553-2E13D6AD0AA0}" dt="2020-06-14T07:27:22.846" v="375" actId="478"/>
          <ac:spMkLst>
            <pc:docMk/>
            <pc:sldMk cId="0" sldId="419"/>
            <ac:spMk id="19" creationId="{00000000-0000-0000-0000-000000000000}"/>
          </ac:spMkLst>
        </pc:spChg>
        <pc:spChg chg="del">
          <ac:chgData name="CAI JUN" userId="08ce88e1165b00db" providerId="LiveId" clId="{2BE7EFF0-6892-44BA-9553-2E13D6AD0AA0}" dt="2020-06-14T07:27:26.158" v="376" actId="478"/>
          <ac:spMkLst>
            <pc:docMk/>
            <pc:sldMk cId="0" sldId="419"/>
            <ac:spMk id="20" creationId="{00000000-0000-0000-0000-000000000000}"/>
          </ac:spMkLst>
        </pc:spChg>
        <pc:spChg chg="del">
          <ac:chgData name="CAI JUN" userId="08ce88e1165b00db" providerId="LiveId" clId="{2BE7EFF0-6892-44BA-9553-2E13D6AD0AA0}" dt="2020-06-14T07:31:48.705" v="436" actId="478"/>
          <ac:spMkLst>
            <pc:docMk/>
            <pc:sldMk cId="0" sldId="419"/>
            <ac:spMk id="5126" creationId="{00000000-0000-0000-0000-000000000000}"/>
          </ac:spMkLst>
        </pc:spChg>
        <pc:spChg chg="del">
          <ac:chgData name="CAI JUN" userId="08ce88e1165b00db" providerId="LiveId" clId="{2BE7EFF0-6892-44BA-9553-2E13D6AD0AA0}" dt="2020-06-14T07:31:48.705" v="436" actId="478"/>
          <ac:spMkLst>
            <pc:docMk/>
            <pc:sldMk cId="0" sldId="419"/>
            <ac:spMk id="5128" creationId="{00000000-0000-0000-0000-000000000000}"/>
          </ac:spMkLst>
        </pc:spChg>
        <pc:spChg chg="mod">
          <ac:chgData name="CAI JUN" userId="08ce88e1165b00db" providerId="LiveId" clId="{2BE7EFF0-6892-44BA-9553-2E13D6AD0AA0}" dt="2020-06-14T07:31:44.862" v="435" actId="1076"/>
          <ac:spMkLst>
            <pc:docMk/>
            <pc:sldMk cId="0" sldId="419"/>
            <ac:spMk id="5132" creationId="{00000000-0000-0000-0000-000000000000}"/>
          </ac:spMkLst>
        </pc:spChg>
        <pc:spChg chg="mod">
          <ac:chgData name="CAI JUN" userId="08ce88e1165b00db" providerId="LiveId" clId="{2BE7EFF0-6892-44BA-9553-2E13D6AD0AA0}" dt="2020-06-14T07:28:56.721" v="392" actId="14100"/>
          <ac:spMkLst>
            <pc:docMk/>
            <pc:sldMk cId="0" sldId="419"/>
            <ac:spMk id="5133" creationId="{00000000-0000-0000-0000-000000000000}"/>
          </ac:spMkLst>
        </pc:spChg>
        <pc:spChg chg="del mod">
          <ac:chgData name="CAI JUN" userId="08ce88e1165b00db" providerId="LiveId" clId="{2BE7EFF0-6892-44BA-9553-2E13D6AD0AA0}" dt="2020-06-14T07:31:39.549" v="434" actId="478"/>
          <ac:spMkLst>
            <pc:docMk/>
            <pc:sldMk cId="0" sldId="419"/>
            <ac:spMk id="5134" creationId="{00000000-0000-0000-0000-000000000000}"/>
          </ac:spMkLst>
        </pc:spChg>
        <pc:spChg chg="add del mod">
          <ac:chgData name="CAI JUN" userId="08ce88e1165b00db" providerId="LiveId" clId="{2BE7EFF0-6892-44BA-9553-2E13D6AD0AA0}" dt="2020-06-14T07:31:39.549" v="434" actId="478"/>
          <ac:spMkLst>
            <pc:docMk/>
            <pc:sldMk cId="0" sldId="419"/>
            <ac:spMk id="5136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4T07:27:51.143" v="380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27:58.846" v="382"/>
          <ac:graphicFrameMkLst>
            <pc:docMk/>
            <pc:sldMk cId="0" sldId="419"/>
            <ac:graphicFrameMk id="5125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7:38:51.123" v="750"/>
        <pc:sldMkLst>
          <pc:docMk/>
          <pc:sldMk cId="0" sldId="421"/>
        </pc:sldMkLst>
        <pc:spChg chg="mod">
          <ac:chgData name="CAI JUN" userId="08ce88e1165b00db" providerId="LiveId" clId="{2BE7EFF0-6892-44BA-9553-2E13D6AD0AA0}" dt="2020-06-14T07:38:41.686" v="748" actId="207"/>
          <ac:spMkLst>
            <pc:docMk/>
            <pc:sldMk cId="0" sldId="421"/>
            <ac:spMk id="14339" creationId="{00000000-0000-0000-0000-000000000000}"/>
          </ac:spMkLst>
        </pc:spChg>
        <pc:spChg chg="mod">
          <ac:chgData name="CAI JUN" userId="08ce88e1165b00db" providerId="LiveId" clId="{2BE7EFF0-6892-44BA-9553-2E13D6AD0AA0}" dt="2020-06-14T07:38:06.982" v="736"/>
          <ac:spMkLst>
            <pc:docMk/>
            <pc:sldMk cId="0" sldId="421"/>
            <ac:spMk id="14349" creationId="{00000000-0000-0000-0000-000000000000}"/>
          </ac:spMkLst>
        </pc:spChg>
        <pc:spChg chg="mod">
          <ac:chgData name="CAI JUN" userId="08ce88e1165b00db" providerId="LiveId" clId="{2BE7EFF0-6892-44BA-9553-2E13D6AD0AA0}" dt="2020-06-14T07:38:23.248" v="740"/>
          <ac:spMkLst>
            <pc:docMk/>
            <pc:sldMk cId="0" sldId="421"/>
            <ac:spMk id="14351" creationId="{00000000-0000-0000-0000-000000000000}"/>
          </ac:spMkLst>
        </pc:spChg>
        <pc:grpChg chg="mod">
          <ac:chgData name="CAI JUN" userId="08ce88e1165b00db" providerId="LiveId" clId="{2BE7EFF0-6892-44BA-9553-2E13D6AD0AA0}" dt="2020-06-14T07:38:23.248" v="740"/>
          <ac:grpSpMkLst>
            <pc:docMk/>
            <pc:sldMk cId="0" sldId="421"/>
            <ac:grpSpMk id="1434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38:06.982" v="736"/>
          <ac:grpSpMkLst>
            <pc:docMk/>
            <pc:sldMk cId="0" sldId="421"/>
            <ac:grpSpMk id="14343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38:51.123" v="750"/>
          <ac:graphicFrameMkLst>
            <pc:docMk/>
            <pc:sldMk cId="0" sldId="421"/>
            <ac:graphicFrameMk id="143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06.982" v="736"/>
          <ac:graphicFrameMkLst>
            <pc:docMk/>
            <pc:sldMk cId="0" sldId="421"/>
            <ac:graphicFrameMk id="14350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23.248" v="740"/>
          <ac:graphicFrameMkLst>
            <pc:docMk/>
            <pc:sldMk cId="0" sldId="421"/>
            <ac:graphicFrameMk id="1435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38:23.248" v="740"/>
          <ac:graphicFrameMkLst>
            <pc:docMk/>
            <pc:sldMk cId="0" sldId="421"/>
            <ac:graphicFrameMk id="14353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7:46:04.811" v="911" actId="14100"/>
        <pc:sldMkLst>
          <pc:docMk/>
          <pc:sldMk cId="0" sldId="422"/>
        </pc:sldMkLst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16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17" creationId="{00000000-0000-0000-0000-000000000000}"/>
          </ac:spMkLst>
        </pc:spChg>
        <pc:spChg chg="mod">
          <ac:chgData name="CAI JUN" userId="08ce88e1165b00db" providerId="LiveId" clId="{2BE7EFF0-6892-44BA-9553-2E13D6AD0AA0}" dt="2020-06-14T07:45:01.732" v="887"/>
          <ac:spMkLst>
            <pc:docMk/>
            <pc:sldMk cId="0" sldId="422"/>
            <ac:spMk id="29699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2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3" creationId="{00000000-0000-0000-0000-000000000000}"/>
          </ac:spMkLst>
        </pc:spChg>
        <pc:spChg chg="mod">
          <ac:chgData name="CAI JUN" userId="08ce88e1165b00db" providerId="LiveId" clId="{2BE7EFF0-6892-44BA-9553-2E13D6AD0AA0}" dt="2020-06-14T07:46:04.811" v="911" actId="14100"/>
          <ac:spMkLst>
            <pc:docMk/>
            <pc:sldMk cId="0" sldId="422"/>
            <ac:spMk id="29706" creationId="{00000000-0000-0000-0000-000000000000}"/>
          </ac:spMkLst>
        </pc:spChg>
        <pc:grpChg chg="mod">
          <ac:chgData name="CAI JUN" userId="08ce88e1165b00db" providerId="LiveId" clId="{2BE7EFF0-6892-44BA-9553-2E13D6AD0AA0}" dt="2020-06-14T07:46:04.811" v="911" actId="14100"/>
          <ac:grpSpMkLst>
            <pc:docMk/>
            <pc:sldMk cId="0" sldId="422"/>
            <ac:grpSpMk id="2970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6:04.811" v="911" actId="14100"/>
          <ac:grpSpMkLst>
            <pc:docMk/>
            <pc:sldMk cId="0" sldId="422"/>
            <ac:grpSpMk id="29701" creationId="{00000000-0000-0000-0000-000000000000}"/>
          </ac:grpSpMkLst>
        </pc:grpChg>
      </pc:sldChg>
      <pc:sldChg chg="modSp">
        <pc:chgData name="CAI JUN" userId="08ce88e1165b00db" providerId="LiveId" clId="{2BE7EFF0-6892-44BA-9553-2E13D6AD0AA0}" dt="2020-06-14T08:12:12.342" v="944"/>
        <pc:sldMkLst>
          <pc:docMk/>
          <pc:sldMk cId="0" sldId="423"/>
        </pc:sldMkLst>
        <pc:spChg chg="mod">
          <ac:chgData name="CAI JUN" userId="08ce88e1165b00db" providerId="LiveId" clId="{2BE7EFF0-6892-44BA-9553-2E13D6AD0AA0}" dt="2020-06-14T08:12:12.342" v="944"/>
          <ac:spMkLst>
            <pc:docMk/>
            <pc:sldMk cId="0" sldId="423"/>
            <ac:spMk id="32780" creationId="{00000000-0000-0000-0000-000000000000}"/>
          </ac:spMkLst>
        </pc:spChg>
        <pc:grpChg chg="mod">
          <ac:chgData name="CAI JUN" userId="08ce88e1165b00db" providerId="LiveId" clId="{2BE7EFF0-6892-44BA-9553-2E13D6AD0AA0}" dt="2020-06-14T08:12:12.342" v="944"/>
          <ac:grpSpMkLst>
            <pc:docMk/>
            <pc:sldMk cId="0" sldId="423"/>
            <ac:grpSpMk id="32775" creationId="{00000000-0000-0000-0000-000000000000}"/>
          </ac:grpSpMkLst>
        </pc:grpChg>
        <pc:grpChg chg="mod">
          <ac:chgData name="CAI JUN" userId="08ce88e1165b00db" providerId="LiveId" clId="{2BE7EFF0-6892-44BA-9553-2E13D6AD0AA0}" dt="2020-06-14T08:12:12.342" v="944"/>
          <ac:grpSpMkLst>
            <pc:docMk/>
            <pc:sldMk cId="0" sldId="423"/>
            <ac:grpSpMk id="32778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8:11:43.279" v="938"/>
          <ac:graphicFrameMkLst>
            <pc:docMk/>
            <pc:sldMk cId="0" sldId="423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7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8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12.342" v="944"/>
          <ac:graphicFrameMkLst>
            <pc:docMk/>
            <pc:sldMk cId="0" sldId="423"/>
            <ac:graphicFrameMk id="32782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6T00:53:51.453" v="977" actId="207"/>
        <pc:sldMkLst>
          <pc:docMk/>
          <pc:sldMk cId="0" sldId="430"/>
        </pc:sldMkLst>
        <pc:spChg chg="mod">
          <ac:chgData name="CAI JUN" userId="08ce88e1165b00db" providerId="LiveId" clId="{2BE7EFF0-6892-44BA-9553-2E13D6AD0AA0}" dt="2020-06-16T00:53:51.453" v="977" actId="207"/>
          <ac:spMkLst>
            <pc:docMk/>
            <pc:sldMk cId="0" sldId="430"/>
            <ac:spMk id="36870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6T00:54:37.812" v="991" actId="20577"/>
        <pc:sldMkLst>
          <pc:docMk/>
          <pc:sldMk cId="0" sldId="444"/>
        </pc:sldMkLst>
        <pc:spChg chg="mod">
          <ac:chgData name="CAI JUN" userId="08ce88e1165b00db" providerId="LiveId" clId="{2BE7EFF0-6892-44BA-9553-2E13D6AD0AA0}" dt="2020-06-16T00:54:37.812" v="991" actId="20577"/>
          <ac:spMkLst>
            <pc:docMk/>
            <pc:sldMk cId="0" sldId="444"/>
            <ac:spMk id="51206" creationId="{00000000-0000-0000-0000-000000000000}"/>
          </ac:spMkLst>
        </pc:spChg>
      </pc:sldChg>
      <pc:sldChg chg="delSp modSp mod">
        <pc:chgData name="CAI JUN" userId="08ce88e1165b00db" providerId="LiveId" clId="{2BE7EFF0-6892-44BA-9553-2E13D6AD0AA0}" dt="2020-06-16T00:53:02.812" v="973" actId="207"/>
        <pc:sldMkLst>
          <pc:docMk/>
          <pc:sldMk cId="0" sldId="452"/>
        </pc:sldMkLst>
        <pc:spChg chg="mod">
          <ac:chgData name="CAI JUN" userId="08ce88e1165b00db" providerId="LiveId" clId="{2BE7EFF0-6892-44BA-9553-2E13D6AD0AA0}" dt="2020-06-16T00:52:50.328" v="967" actId="207"/>
          <ac:spMkLst>
            <pc:docMk/>
            <pc:sldMk cId="0" sldId="452"/>
            <ac:spMk id="28683" creationId="{00000000-0000-0000-0000-000000000000}"/>
          </ac:spMkLst>
        </pc:spChg>
        <pc:spChg chg="mod">
          <ac:chgData name="CAI JUN" userId="08ce88e1165b00db" providerId="LiveId" clId="{2BE7EFF0-6892-44BA-9553-2E13D6AD0AA0}" dt="2020-06-14T07:44:01.311" v="875" actId="1076"/>
          <ac:spMkLst>
            <pc:docMk/>
            <pc:sldMk cId="0" sldId="452"/>
            <ac:spMk id="28687" creationId="{00000000-0000-0000-0000-000000000000}"/>
          </ac:spMkLst>
        </pc:spChg>
        <pc:spChg chg="mod">
          <ac:chgData name="CAI JUN" userId="08ce88e1165b00db" providerId="LiveId" clId="{2BE7EFF0-6892-44BA-9553-2E13D6AD0AA0}" dt="2020-06-14T07:42:52.232" v="861"/>
          <ac:spMkLst>
            <pc:docMk/>
            <pc:sldMk cId="0" sldId="452"/>
            <ac:spMk id="28692" creationId="{00000000-0000-0000-0000-000000000000}"/>
          </ac:spMkLst>
        </pc:spChg>
        <pc:spChg chg="mod">
          <ac:chgData name="CAI JUN" userId="08ce88e1165b00db" providerId="LiveId" clId="{2BE7EFF0-6892-44BA-9553-2E13D6AD0AA0}" dt="2020-06-16T00:53:02.812" v="973" actId="207"/>
          <ac:spMkLst>
            <pc:docMk/>
            <pc:sldMk cId="0" sldId="452"/>
            <ac:spMk id="48144" creationId="{00000000-0000-0000-0000-000000000000}"/>
          </ac:spMkLst>
        </pc:spChg>
        <pc:grpChg chg="mod">
          <ac:chgData name="CAI JUN" userId="08ce88e1165b00db" providerId="LiveId" clId="{2BE7EFF0-6892-44BA-9553-2E13D6AD0AA0}" dt="2020-06-14T07:44:01.311" v="875" actId="1076"/>
          <ac:grpSpMkLst>
            <pc:docMk/>
            <pc:sldMk cId="0" sldId="452"/>
            <ac:grpSpMk id="28680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4:17.592" v="877"/>
          <ac:grpSpMkLst>
            <pc:docMk/>
            <pc:sldMk cId="0" sldId="452"/>
            <ac:grpSpMk id="28682" creationId="{00000000-0000-0000-0000-000000000000}"/>
          </ac:grpSpMkLst>
        </pc:grpChg>
        <pc:grpChg chg="del mod">
          <ac:chgData name="CAI JUN" userId="08ce88e1165b00db" providerId="LiveId" clId="{2BE7EFF0-6892-44BA-9553-2E13D6AD0AA0}" dt="2020-06-14T07:43:47.592" v="871" actId="478"/>
          <ac:grpSpMkLst>
            <pc:docMk/>
            <pc:sldMk cId="0" sldId="452"/>
            <ac:grpSpMk id="28685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2:52.232" v="861"/>
          <ac:grpSpMkLst>
            <pc:docMk/>
            <pc:sldMk cId="0" sldId="452"/>
            <ac:grpSpMk id="28690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4:18.701" v="878"/>
          <ac:graphicFrameMkLst>
            <pc:docMk/>
            <pc:sldMk cId="0" sldId="452"/>
            <ac:graphicFrameMk id="2868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4:01.311" v="875" actId="1076"/>
          <ac:graphicFrameMkLst>
            <pc:docMk/>
            <pc:sldMk cId="0" sldId="452"/>
            <ac:graphicFrameMk id="28686" creationId="{00000000-0000-0000-0000-000000000000}"/>
          </ac:graphicFrameMkLst>
        </pc:graphicFrameChg>
        <pc:graphicFrameChg chg="del mod">
          <ac:chgData name="CAI JUN" userId="08ce88e1165b00db" providerId="LiveId" clId="{2BE7EFF0-6892-44BA-9553-2E13D6AD0AA0}" dt="2020-06-14T07:43:47.592" v="871" actId="478"/>
          <ac:graphicFrameMkLst>
            <pc:docMk/>
            <pc:sldMk cId="0" sldId="452"/>
            <ac:graphicFrameMk id="28688" creationId="{00000000-0000-0000-0000-000000000000}"/>
          </ac:graphicFrameMkLst>
        </pc:graphicFrameChg>
        <pc:graphicFrameChg chg="del mod">
          <ac:chgData name="CAI JUN" userId="08ce88e1165b00db" providerId="LiveId" clId="{2BE7EFF0-6892-44BA-9553-2E13D6AD0AA0}" dt="2020-06-14T07:43:47.592" v="871" actId="478"/>
          <ac:graphicFrameMkLst>
            <pc:docMk/>
            <pc:sldMk cId="0" sldId="452"/>
            <ac:graphicFrameMk id="2868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2:52.232" v="861"/>
          <ac:graphicFrameMkLst>
            <pc:docMk/>
            <pc:sldMk cId="0" sldId="452"/>
            <ac:graphicFrameMk id="28693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4T07:37:25.873" v="734"/>
        <pc:sldMkLst>
          <pc:docMk/>
          <pc:sldMk cId="0" sldId="453"/>
        </pc:sldMkLst>
        <pc:spChg chg="mod">
          <ac:chgData name="CAI JUN" userId="08ce88e1165b00db" providerId="LiveId" clId="{2BE7EFF0-6892-44BA-9553-2E13D6AD0AA0}" dt="2020-06-14T07:37:23.264" v="733"/>
          <ac:spMkLst>
            <pc:docMk/>
            <pc:sldMk cId="0" sldId="453"/>
            <ac:spMk id="7171" creationId="{00000000-0000-0000-0000-000000000000}"/>
          </ac:spMkLst>
        </pc:spChg>
        <pc:spChg chg="mod">
          <ac:chgData name="CAI JUN" userId="08ce88e1165b00db" providerId="LiveId" clId="{2BE7EFF0-6892-44BA-9553-2E13D6AD0AA0}" dt="2020-06-14T07:37:25.873" v="734"/>
          <ac:spMkLst>
            <pc:docMk/>
            <pc:sldMk cId="0" sldId="453"/>
            <ac:spMk id="7174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1T01:56:41.258" v="284"/>
          <ac:graphicFrameMkLst>
            <pc:docMk/>
            <pc:sldMk cId="0" sldId="453"/>
            <ac:graphicFrameMk id="7172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4T08:12:43.186" v="950"/>
        <pc:sldMkLst>
          <pc:docMk/>
          <pc:sldMk cId="0" sldId="462"/>
        </pc:sldMkLst>
        <pc:spChg chg="mod">
          <ac:chgData name="CAI JUN" userId="08ce88e1165b00db" providerId="LiveId" clId="{2BE7EFF0-6892-44BA-9553-2E13D6AD0AA0}" dt="2020-06-14T08:12:43.186" v="950"/>
          <ac:spMkLst>
            <pc:docMk/>
            <pc:sldMk cId="0" sldId="462"/>
            <ac:spMk id="33803" creationId="{00000000-0000-0000-0000-000000000000}"/>
          </ac:spMkLst>
        </pc:spChg>
        <pc:grpChg chg="mod">
          <ac:chgData name="CAI JUN" userId="08ce88e1165b00db" providerId="LiveId" clId="{2BE7EFF0-6892-44BA-9553-2E13D6AD0AA0}" dt="2020-06-14T08:12:43.186" v="950"/>
          <ac:grpSpMkLst>
            <pc:docMk/>
            <pc:sldMk cId="0" sldId="462"/>
            <ac:grpSpMk id="33798" creationId="{00000000-0000-0000-0000-000000000000}"/>
          </ac:grpSpMkLst>
        </pc:grpChg>
        <pc:grpChg chg="mod">
          <ac:chgData name="CAI JUN" userId="08ce88e1165b00db" providerId="LiveId" clId="{2BE7EFF0-6892-44BA-9553-2E13D6AD0AA0}" dt="2020-06-14T08:12:43.186" v="950"/>
          <ac:grpSpMkLst>
            <pc:docMk/>
            <pc:sldMk cId="0" sldId="462"/>
            <ac:grpSpMk id="33801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8:12:43.186" v="950"/>
          <ac:graphicFrameMkLst>
            <pc:docMk/>
            <pc:sldMk cId="0" sldId="462"/>
            <ac:graphicFrameMk id="33805" creationId="{00000000-0000-0000-0000-000000000000}"/>
          </ac:graphicFrameMkLst>
        </pc:graphicFrameChg>
      </pc:sldChg>
      <pc:sldChg chg="del">
        <pc:chgData name="CAI JUN" userId="08ce88e1165b00db" providerId="LiveId" clId="{2BE7EFF0-6892-44BA-9553-2E13D6AD0AA0}" dt="2020-06-11T01:51:26.532" v="212" actId="47"/>
        <pc:sldMkLst>
          <pc:docMk/>
          <pc:sldMk cId="0" sldId="464"/>
        </pc:sldMkLst>
      </pc:sldChg>
      <pc:sldChg chg="modSp">
        <pc:chgData name="CAI JUN" userId="08ce88e1165b00db" providerId="LiveId" clId="{2BE7EFF0-6892-44BA-9553-2E13D6AD0AA0}" dt="2020-06-14T07:41:30.654" v="812"/>
        <pc:sldMkLst>
          <pc:docMk/>
          <pc:sldMk cId="0" sldId="465"/>
        </pc:sldMkLst>
        <pc:spChg chg="mod">
          <ac:chgData name="CAI JUN" userId="08ce88e1165b00db" providerId="LiveId" clId="{2BE7EFF0-6892-44BA-9553-2E13D6AD0AA0}" dt="2020-06-14T07:41:05.857" v="808" actId="1037"/>
          <ac:spMkLst>
            <pc:docMk/>
            <pc:sldMk cId="0" sldId="465"/>
            <ac:spMk id="26640" creationId="{00000000-0000-0000-0000-000000000000}"/>
          </ac:spMkLst>
        </pc:spChg>
        <pc:grpChg chg="mod">
          <ac:chgData name="CAI JUN" userId="08ce88e1165b00db" providerId="LiveId" clId="{2BE7EFF0-6892-44BA-9553-2E13D6AD0AA0}" dt="2020-06-14T07:41:05.857" v="808" actId="1037"/>
          <ac:grpSpMkLst>
            <pc:docMk/>
            <pc:sldMk cId="0" sldId="465"/>
            <ac:grpSpMk id="7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0:41.623" v="771"/>
          <ac:grpSpMkLst>
            <pc:docMk/>
            <pc:sldMk cId="0" sldId="465"/>
            <ac:grpSpMk id="26632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1:17.857" v="810"/>
          <ac:graphicFrameMkLst>
            <pc:docMk/>
            <pc:sldMk cId="0" sldId="465"/>
            <ac:graphicFrameMk id="2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30.654" v="812"/>
          <ac:graphicFrameMkLst>
            <pc:docMk/>
            <pc:sldMk cId="0" sldId="465"/>
            <ac:graphicFrameMk id="2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17.389" v="767"/>
          <ac:graphicFrameMkLst>
            <pc:docMk/>
            <pc:sldMk cId="0" sldId="465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05.857" v="808" actId="1037"/>
          <ac:graphicFrameMkLst>
            <pc:docMk/>
            <pc:sldMk cId="0" sldId="465"/>
            <ac:graphicFrameMk id="2663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41.623" v="771"/>
          <ac:graphicFrameMkLst>
            <pc:docMk/>
            <pc:sldMk cId="0" sldId="465"/>
            <ac:graphicFrameMk id="266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41.623" v="771"/>
          <ac:graphicFrameMkLst>
            <pc:docMk/>
            <pc:sldMk cId="0" sldId="465"/>
            <ac:graphicFrameMk id="26643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4T07:40:41.623" v="771"/>
          <ac:picMkLst>
            <pc:docMk/>
            <pc:sldMk cId="0" sldId="465"/>
            <ac:picMk id="26641" creationId="{00000000-0000-0000-0000-000000000000}"/>
          </ac:picMkLst>
        </pc:picChg>
        <pc:cxnChg chg="mod">
          <ac:chgData name="CAI JUN" userId="08ce88e1165b00db" providerId="LiveId" clId="{2BE7EFF0-6892-44BA-9553-2E13D6AD0AA0}" dt="2020-06-14T07:41:05.857" v="808" actId="1037"/>
          <ac:cxnSpMkLst>
            <pc:docMk/>
            <pc:sldMk cId="0" sldId="465"/>
            <ac:cxnSpMk id="26639" creationId="{00000000-0000-0000-0000-000000000000}"/>
          </ac:cxnSpMkLst>
        </pc:cxnChg>
      </pc:sldChg>
      <pc:sldChg chg="modSp mod">
        <pc:chgData name="CAI JUN" userId="08ce88e1165b00db" providerId="LiveId" clId="{2BE7EFF0-6892-44BA-9553-2E13D6AD0AA0}" dt="2020-06-14T07:42:38.795" v="859"/>
        <pc:sldMkLst>
          <pc:docMk/>
          <pc:sldMk cId="0" sldId="466"/>
        </pc:sldMkLst>
        <pc:graphicFrameChg chg="mod">
          <ac:chgData name="CAI JUN" userId="08ce88e1165b00db" providerId="LiveId" clId="{2BE7EFF0-6892-44BA-9553-2E13D6AD0AA0}" dt="2020-06-14T07:42:25.904" v="857" actId="1038"/>
          <ac:graphicFrameMkLst>
            <pc:docMk/>
            <pc:sldMk cId="0" sldId="46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50.498" v="816"/>
          <ac:graphicFrameMkLst>
            <pc:docMk/>
            <pc:sldMk cId="0" sldId="46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2:38.795" v="859"/>
          <ac:graphicFrameMkLst>
            <pc:docMk/>
            <pc:sldMk cId="0" sldId="466"/>
            <ac:graphicFrameMk id="924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1:42.514" v="814"/>
          <ac:graphicFrameMkLst>
            <pc:docMk/>
            <pc:sldMk cId="0" sldId="466"/>
            <ac:graphicFrameMk id="27654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1T01:54:01.258" v="242"/>
        <pc:sldMkLst>
          <pc:docMk/>
          <pc:sldMk cId="0" sldId="469"/>
        </pc:sldMkLst>
        <pc:spChg chg="mod">
          <ac:chgData name="CAI JUN" userId="08ce88e1165b00db" providerId="LiveId" clId="{2BE7EFF0-6892-44BA-9553-2E13D6AD0AA0}" dt="2020-06-11T01:53:17.509" v="231" actId="14100"/>
          <ac:spMkLst>
            <pc:docMk/>
            <pc:sldMk cId="0" sldId="469"/>
            <ac:spMk id="10247" creationId="{00000000-0000-0000-0000-000000000000}"/>
          </ac:spMkLst>
        </pc:s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4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8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52.524" v="240"/>
          <ac:grpSpMkLst>
            <pc:docMk/>
            <pc:sldMk cId="0" sldId="469"/>
            <ac:grpSpMk id="1024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54:01.258" v="242"/>
          <ac:graphicFrameMkLst>
            <pc:docMk/>
            <pc:sldMk cId="0" sldId="469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25.118" v="233"/>
          <ac:graphicFrameMkLst>
            <pc:docMk/>
            <pc:sldMk cId="0" sldId="469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52.524" v="240"/>
          <ac:graphicFrameMkLst>
            <pc:docMk/>
            <pc:sldMk cId="0" sldId="469"/>
            <ac:graphicFrameMk id="10255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3:52.524" v="240"/>
          <ac:picMkLst>
            <pc:docMk/>
            <pc:sldMk cId="0" sldId="469"/>
            <ac:picMk id="10253" creationId="{00000000-0000-0000-0000-000000000000}"/>
          </ac:picMkLst>
        </pc:picChg>
        <pc:cxnChg chg="mod">
          <ac:chgData name="CAI JUN" userId="08ce88e1165b00db" providerId="LiveId" clId="{2BE7EFF0-6892-44BA-9553-2E13D6AD0AA0}" dt="2020-06-11T01:53:52.524" v="240"/>
          <ac:cxnSpMkLst>
            <pc:docMk/>
            <pc:sldMk cId="0" sldId="469"/>
            <ac:cxnSpMk id="10250" creationId="{00000000-0000-0000-0000-000000000000}"/>
          </ac:cxnSpMkLst>
        </pc:cxnChg>
      </pc:sldChg>
      <pc:sldChg chg="modSp mod">
        <pc:chgData name="CAI JUN" userId="08ce88e1165b00db" providerId="LiveId" clId="{2BE7EFF0-6892-44BA-9553-2E13D6AD0AA0}" dt="2020-06-16T00:51:26.515" v="965" actId="113"/>
        <pc:sldMkLst>
          <pc:docMk/>
          <pc:sldMk cId="0" sldId="470"/>
        </pc:sldMkLst>
        <pc:spChg chg="mod">
          <ac:chgData name="CAI JUN" userId="08ce88e1165b00db" providerId="LiveId" clId="{2BE7EFF0-6892-44BA-9553-2E13D6AD0AA0}" dt="2020-06-16T00:51:26.515" v="965" actId="113"/>
          <ac:spMkLst>
            <pc:docMk/>
            <pc:sldMk cId="0" sldId="470"/>
            <ac:spMk id="15366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4T07:40:05.076" v="765"/>
        <pc:sldMkLst>
          <pc:docMk/>
          <pc:sldMk cId="0" sldId="475"/>
        </pc:sldMkLst>
        <pc:spChg chg="mod">
          <ac:chgData name="CAI JUN" userId="08ce88e1165b00db" providerId="LiveId" clId="{2BE7EFF0-6892-44BA-9553-2E13D6AD0AA0}" dt="2020-06-14T07:39:31.201" v="751" actId="113"/>
          <ac:spMkLst>
            <pc:docMk/>
            <pc:sldMk cId="0" sldId="475"/>
            <ac:spMk id="25609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4T07:39:53.108" v="762" actId="1037"/>
          <ac:graphicFrameMkLst>
            <pc:docMk/>
            <pc:sldMk cId="0" sldId="475"/>
            <ac:graphicFrameMk id="2560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0:05.076" v="765"/>
          <ac:graphicFrameMkLst>
            <pc:docMk/>
            <pc:sldMk cId="0" sldId="475"/>
            <ac:graphicFrameMk id="25607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4T08:11:13.170" v="936"/>
        <pc:sldMkLst>
          <pc:docMk/>
          <pc:sldMk cId="0" sldId="478"/>
        </pc:sldMkLst>
        <pc:spChg chg="mod">
          <ac:chgData name="CAI JUN" userId="08ce88e1165b00db" providerId="LiveId" clId="{2BE7EFF0-6892-44BA-9553-2E13D6AD0AA0}" dt="2020-06-14T08:11:01.717" v="935" actId="113"/>
          <ac:spMkLst>
            <pc:docMk/>
            <pc:sldMk cId="0" sldId="478"/>
            <ac:spMk id="20484" creationId="{00000000-0000-0000-0000-000000000000}"/>
          </ac:spMkLst>
        </pc:spChg>
        <pc:spChg chg="mod">
          <ac:chgData name="CAI JUN" userId="08ce88e1165b00db" providerId="LiveId" clId="{2BE7EFF0-6892-44BA-9553-2E13D6AD0AA0}" dt="2020-06-14T08:11:13.170" v="936"/>
          <ac:spMkLst>
            <pc:docMk/>
            <pc:sldMk cId="0" sldId="478"/>
            <ac:spMk id="20487" creationId="{00000000-0000-0000-0000-000000000000}"/>
          </ac:spMkLst>
        </pc:spChg>
      </pc:sldChg>
      <pc:sldChg chg="modSp mod">
        <pc:chgData name="CAI JUN" userId="08ce88e1165b00db" providerId="LiveId" clId="{2BE7EFF0-6892-44BA-9553-2E13D6AD0AA0}" dt="2020-06-14T07:37:12.733" v="731"/>
        <pc:sldMkLst>
          <pc:docMk/>
          <pc:sldMk cId="0" sldId="480"/>
        </pc:sldMkLst>
        <pc:spChg chg="mod">
          <ac:chgData name="CAI JUN" userId="08ce88e1165b00db" providerId="LiveId" clId="{2BE7EFF0-6892-44BA-9553-2E13D6AD0AA0}" dt="2020-06-14T07:37:12.733" v="731"/>
          <ac:spMkLst>
            <pc:docMk/>
            <pc:sldMk cId="0" sldId="480"/>
            <ac:spMk id="7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8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10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1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2" creationId="{00000000-0000-0000-0000-000000000000}"/>
          </ac:spMkLst>
        </pc:spChg>
        <pc:spChg chg="mod">
          <ac:chgData name="CAI JUN" userId="08ce88e1165b00db" providerId="LiveId" clId="{2BE7EFF0-6892-44BA-9553-2E13D6AD0AA0}" dt="2020-06-14T07:26:19.002" v="365" actId="14100"/>
          <ac:spMkLst>
            <pc:docMk/>
            <pc:sldMk cId="0" sldId="480"/>
            <ac:spMk id="6155" creationId="{00000000-0000-0000-0000-000000000000}"/>
          </ac:spMkLst>
        </pc:spChg>
        <pc:grpChg chg="mod">
          <ac:chgData name="CAI JUN" userId="08ce88e1165b00db" providerId="LiveId" clId="{2BE7EFF0-6892-44BA-9553-2E13D6AD0AA0}" dt="2020-06-14T07:26:19.002" v="365" actId="14100"/>
          <ac:grpSpMkLst>
            <pc:docMk/>
            <pc:sldMk cId="0" sldId="480"/>
            <ac:grpSpMk id="6149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26:19.002" v="365" actId="14100"/>
          <ac:grpSpMkLst>
            <pc:docMk/>
            <pc:sldMk cId="0" sldId="480"/>
            <ac:grpSpMk id="6150" creationId="{00000000-0000-0000-0000-000000000000}"/>
          </ac:grpSpMkLst>
        </pc:grpChg>
      </pc:sldChg>
      <pc:sldChg chg="modSp">
        <pc:chgData name="CAI JUN" userId="08ce88e1165b00db" providerId="LiveId" clId="{2BE7EFF0-6892-44BA-9553-2E13D6AD0AA0}" dt="2020-06-14T07:47:18.779" v="922"/>
        <pc:sldMkLst>
          <pc:docMk/>
          <pc:sldMk cId="0" sldId="481"/>
        </pc:sldMkLst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6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8" creationId="{00000000-0000-0000-0000-000000000000}"/>
          </ac:grpSpMkLst>
        </pc:grpChg>
        <pc:grpChg chg="mod">
          <ac:chgData name="CAI JUN" userId="08ce88e1165b00db" providerId="LiveId" clId="{2BE7EFF0-6892-44BA-9553-2E13D6AD0AA0}" dt="2020-06-14T07:47:08.076" v="920"/>
          <ac:grpSpMkLst>
            <pc:docMk/>
            <pc:sldMk cId="0" sldId="481"/>
            <ac:grpSpMk id="3072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6:23.795" v="913"/>
          <ac:graphicFrameMkLst>
            <pc:docMk/>
            <pc:sldMk cId="0" sldId="481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18.779" v="922"/>
          <ac:graphicFrameMkLst>
            <pc:docMk/>
            <pc:sldMk cId="0" sldId="481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08.076" v="920"/>
          <ac:graphicFrameMkLst>
            <pc:docMk/>
            <pc:sldMk cId="0" sldId="481"/>
            <ac:graphicFrameMk id="30735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4T07:47:08.076" v="920"/>
          <ac:picMkLst>
            <pc:docMk/>
            <pc:sldMk cId="0" sldId="481"/>
            <ac:picMk id="30733" creationId="{00000000-0000-0000-0000-000000000000}"/>
          </ac:picMkLst>
        </pc:picChg>
        <pc:cxnChg chg="mod">
          <ac:chgData name="CAI JUN" userId="08ce88e1165b00db" providerId="LiveId" clId="{2BE7EFF0-6892-44BA-9553-2E13D6AD0AA0}" dt="2020-06-14T07:47:08.076" v="920"/>
          <ac:cxnSpMkLst>
            <pc:docMk/>
            <pc:sldMk cId="0" sldId="481"/>
            <ac:cxnSpMk id="30730" creationId="{00000000-0000-0000-0000-000000000000}"/>
          </ac:cxnSpMkLst>
        </pc:cxnChg>
      </pc:sldChg>
      <pc:sldChg chg="modSp">
        <pc:chgData name="CAI JUN" userId="08ce88e1165b00db" providerId="LiveId" clId="{2BE7EFF0-6892-44BA-9553-2E13D6AD0AA0}" dt="2020-06-14T07:48:30.936" v="930"/>
        <pc:sldMkLst>
          <pc:docMk/>
          <pc:sldMk cId="0" sldId="482"/>
        </pc:sldMkLst>
        <pc:spChg chg="mod">
          <ac:chgData name="CAI JUN" userId="08ce88e1165b00db" providerId="LiveId" clId="{2BE7EFF0-6892-44BA-9553-2E13D6AD0AA0}" dt="2020-06-14T07:48:30.936" v="930"/>
          <ac:spMkLst>
            <pc:docMk/>
            <pc:sldMk cId="0" sldId="482"/>
            <ac:spMk id="31754" creationId="{00000000-0000-0000-0000-000000000000}"/>
          </ac:spMkLst>
        </pc:spChg>
        <pc:grpChg chg="mod">
          <ac:chgData name="CAI JUN" userId="08ce88e1165b00db" providerId="LiveId" clId="{2BE7EFF0-6892-44BA-9553-2E13D6AD0AA0}" dt="2020-06-14T07:48:30.936" v="930"/>
          <ac:grpSpMkLst>
            <pc:docMk/>
            <pc:sldMk cId="0" sldId="482"/>
            <ac:grpSpMk id="31747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4T07:48:14.264" v="926"/>
          <ac:graphicFrameMkLst>
            <pc:docMk/>
            <pc:sldMk cId="0" sldId="482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7:41.186" v="924"/>
          <ac:graphicFrameMkLst>
            <pc:docMk/>
            <pc:sldMk cId="0" sldId="482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8:30.936" v="930"/>
          <ac:graphicFrameMkLst>
            <pc:docMk/>
            <pc:sldMk cId="0" sldId="482"/>
            <ac:graphicFrameMk id="3175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4T07:48:30.936" v="930"/>
          <ac:graphicFrameMkLst>
            <pc:docMk/>
            <pc:sldMk cId="0" sldId="482"/>
            <ac:graphicFrameMk id="31756" creationId="{00000000-0000-0000-0000-000000000000}"/>
          </ac:graphicFrameMkLst>
        </pc:graphicFrameChg>
      </pc:sldChg>
      <pc:sldChg chg="modSp">
        <pc:chgData name="CAI JUN" userId="08ce88e1165b00db" providerId="LiveId" clId="{2BE7EFF0-6892-44BA-9553-2E13D6AD0AA0}" dt="2020-06-11T01:54:16.337" v="244"/>
        <pc:sldMkLst>
          <pc:docMk/>
          <pc:sldMk cId="0" sldId="483"/>
        </pc:sldMkLst>
        <pc:graphicFrameChg chg="mod">
          <ac:chgData name="CAI JUN" userId="08ce88e1165b00db" providerId="LiveId" clId="{2BE7EFF0-6892-44BA-9553-2E13D6AD0AA0}" dt="2020-06-11T01:54:16.337" v="244"/>
          <ac:graphicFrameMkLst>
            <pc:docMk/>
            <pc:sldMk cId="0" sldId="483"/>
            <ac:graphicFrameMk id="11268" creationId="{00000000-0000-0000-0000-000000000000}"/>
          </ac:graphicFrameMkLst>
        </pc:graphicFrameChg>
      </pc:sldChg>
      <pc:sldChg chg="modSp mod">
        <pc:chgData name="CAI JUN" userId="08ce88e1165b00db" providerId="LiveId" clId="{2BE7EFF0-6892-44BA-9553-2E13D6AD0AA0}" dt="2020-06-11T01:53:04.805" v="230"/>
        <pc:sldMkLst>
          <pc:docMk/>
          <pc:sldMk cId="0" sldId="484"/>
        </pc:sldMkLst>
        <pc:spChg chg="mod">
          <ac:chgData name="CAI JUN" userId="08ce88e1165b00db" providerId="LiveId" clId="{2BE7EFF0-6892-44BA-9553-2E13D6AD0AA0}" dt="2020-06-11T01:52:10.212" v="218" actId="113"/>
          <ac:spMkLst>
            <pc:docMk/>
            <pc:sldMk cId="0" sldId="484"/>
            <ac:spMk id="9220" creationId="{00000000-0000-0000-0000-000000000000}"/>
          </ac:spMkLst>
        </pc:spChg>
        <pc:spChg chg="mod">
          <ac:chgData name="CAI JUN" userId="08ce88e1165b00db" providerId="LiveId" clId="{2BE7EFF0-6892-44BA-9553-2E13D6AD0AA0}" dt="2020-06-11T01:52:20.274" v="220"/>
          <ac:spMkLst>
            <pc:docMk/>
            <pc:sldMk cId="0" sldId="484"/>
            <ac:spMk id="9226" creationId="{00000000-0000-0000-0000-000000000000}"/>
          </ac:spMkLst>
        </pc:spChg>
        <pc:spChg chg="mod">
          <ac:chgData name="CAI JUN" userId="08ce88e1165b00db" providerId="LiveId" clId="{2BE7EFF0-6892-44BA-9553-2E13D6AD0AA0}" dt="2020-06-11T01:52:20.274" v="220"/>
          <ac:spMkLst>
            <pc:docMk/>
            <pc:sldMk cId="0" sldId="484"/>
            <ac:spMk id="9227" creationId="{00000000-0000-0000-0000-000000000000}"/>
          </ac:spMkLst>
        </pc:spChg>
        <pc:spChg chg="mod">
          <ac:chgData name="CAI JUN" userId="08ce88e1165b00db" providerId="LiveId" clId="{2BE7EFF0-6892-44BA-9553-2E13D6AD0AA0}" dt="2020-06-11T01:53:04.805" v="230"/>
          <ac:spMkLst>
            <pc:docMk/>
            <pc:sldMk cId="0" sldId="484"/>
            <ac:spMk id="9229" creationId="{00000000-0000-0000-0000-000000000000}"/>
          </ac:spMkLst>
        </pc:spChg>
        <pc:spChg chg="mod">
          <ac:chgData name="CAI JUN" userId="08ce88e1165b00db" providerId="LiveId" clId="{2BE7EFF0-6892-44BA-9553-2E13D6AD0AA0}" dt="2020-06-11T01:53:04.805" v="230"/>
          <ac:spMkLst>
            <pc:docMk/>
            <pc:sldMk cId="0" sldId="484"/>
            <ac:spMk id="9230" creationId="{00000000-0000-0000-0000-000000000000}"/>
          </ac:spMkLst>
        </pc:spChg>
        <pc:grpChg chg="mod">
          <ac:chgData name="CAI JUN" userId="08ce88e1165b00db" providerId="LiveId" clId="{2BE7EFF0-6892-44BA-9553-2E13D6AD0AA0}" dt="2020-06-11T01:52:37.243" v="224"/>
          <ac:grpSpMkLst>
            <pc:docMk/>
            <pc:sldMk cId="0" sldId="484"/>
            <ac:grpSpMk id="9218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2:55.196" v="228"/>
          <ac:grpSpMkLst>
            <pc:docMk/>
            <pc:sldMk cId="0" sldId="484"/>
            <ac:grpSpMk id="9219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3:04.805" v="230"/>
          <ac:grpSpMkLst>
            <pc:docMk/>
            <pc:sldMk cId="0" sldId="484"/>
            <ac:grpSpMk id="9221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52:20.274" v="220"/>
          <ac:grpSpMkLst>
            <pc:docMk/>
            <pc:sldMk cId="0" sldId="484"/>
            <ac:grpSpMk id="9223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52:20.274" v="220"/>
          <ac:graphicFrameMkLst>
            <pc:docMk/>
            <pc:sldMk cId="0" sldId="484"/>
            <ac:graphicFrameMk id="922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3:04.805" v="230"/>
          <ac:graphicFrameMkLst>
            <pc:docMk/>
            <pc:sldMk cId="0" sldId="484"/>
            <ac:graphicFrameMk id="922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55.196" v="228"/>
          <ac:graphicFrameMkLst>
            <pc:docMk/>
            <pc:sldMk cId="0" sldId="484"/>
            <ac:graphicFrameMk id="923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55.196" v="228"/>
          <ac:graphicFrameMkLst>
            <pc:docMk/>
            <pc:sldMk cId="0" sldId="484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37.243" v="224"/>
          <ac:graphicFrameMkLst>
            <pc:docMk/>
            <pc:sldMk cId="0" sldId="484"/>
            <ac:graphicFrameMk id="923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2:37.243" v="224"/>
          <ac:graphicFrameMkLst>
            <pc:docMk/>
            <pc:sldMk cId="0" sldId="484"/>
            <ac:graphicFrameMk id="9236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2:55.196" v="228"/>
          <ac:picMkLst>
            <pc:docMk/>
            <pc:sldMk cId="0" sldId="484"/>
            <ac:picMk id="9231" creationId="{00000000-0000-0000-0000-000000000000}"/>
          </ac:picMkLst>
        </pc:picChg>
        <pc:picChg chg="mod">
          <ac:chgData name="CAI JUN" userId="08ce88e1165b00db" providerId="LiveId" clId="{2BE7EFF0-6892-44BA-9553-2E13D6AD0AA0}" dt="2020-06-11T01:52:37.243" v="224"/>
          <ac:picMkLst>
            <pc:docMk/>
            <pc:sldMk cId="0" sldId="484"/>
            <ac:picMk id="51202" creationId="{00000000-0000-0000-0000-000000000000}"/>
          </ac:picMkLst>
        </pc:picChg>
      </pc:sldChg>
      <pc:sldChg chg="del">
        <pc:chgData name="CAI JUN" userId="08ce88e1165b00db" providerId="LiveId" clId="{2BE7EFF0-6892-44BA-9553-2E13D6AD0AA0}" dt="2020-06-11T01:50:45.610" v="208" actId="47"/>
        <pc:sldMkLst>
          <pc:docMk/>
          <pc:sldMk cId="0" sldId="486"/>
        </pc:sldMkLst>
      </pc:sldChg>
      <pc:sldChg chg="del">
        <pc:chgData name="CAI JUN" userId="08ce88e1165b00db" providerId="LiveId" clId="{2BE7EFF0-6892-44BA-9553-2E13D6AD0AA0}" dt="2020-06-11T01:50:50.126" v="209" actId="47"/>
        <pc:sldMkLst>
          <pc:docMk/>
          <pc:sldMk cId="0" sldId="487"/>
        </pc:sldMkLst>
      </pc:sldChg>
      <pc:sldChg chg="del">
        <pc:chgData name="CAI JUN" userId="08ce88e1165b00db" providerId="LiveId" clId="{2BE7EFF0-6892-44BA-9553-2E13D6AD0AA0}" dt="2020-06-11T01:50:52.110" v="210" actId="2696"/>
        <pc:sldMkLst>
          <pc:docMk/>
          <pc:sldMk cId="2071760011" sldId="489"/>
        </pc:sldMkLst>
      </pc:sldChg>
      <pc:sldChg chg="add">
        <pc:chgData name="CAI JUN" userId="08ce88e1165b00db" providerId="LiveId" clId="{2BE7EFF0-6892-44BA-9553-2E13D6AD0AA0}" dt="2020-06-11T01:50:58.313" v="211"/>
        <pc:sldMkLst>
          <pc:docMk/>
          <pc:sldMk cId="2850411071" sldId="489"/>
        </pc:sldMkLst>
      </pc:sldChg>
      <pc:sldChg chg="modSp add mod">
        <pc:chgData name="CAI JUN" userId="08ce88e1165b00db" providerId="LiveId" clId="{2BE7EFF0-6892-44BA-9553-2E13D6AD0AA0}" dt="2020-06-11T01:56:20.977" v="280" actId="114"/>
        <pc:sldMkLst>
          <pc:docMk/>
          <pc:sldMk cId="1802187886" sldId="524"/>
        </pc:sldMkLst>
        <pc:spChg chg="mod">
          <ac:chgData name="CAI JUN" userId="08ce88e1165b00db" providerId="LiveId" clId="{2BE7EFF0-6892-44BA-9553-2E13D6AD0AA0}" dt="2020-06-11T01:55:00.821" v="260"/>
          <ac:spMkLst>
            <pc:docMk/>
            <pc:sldMk cId="1802187886" sldId="524"/>
            <ac:spMk id="4098" creationId="{00000000-0000-0000-0000-000000000000}"/>
          </ac:spMkLst>
        </pc:spChg>
        <pc:spChg chg="mod">
          <ac:chgData name="CAI JUN" userId="08ce88e1165b00db" providerId="LiveId" clId="{2BE7EFF0-6892-44BA-9553-2E13D6AD0AA0}" dt="2020-06-11T01:56:20.977" v="280" actId="114"/>
          <ac:spMkLst>
            <pc:docMk/>
            <pc:sldMk cId="1802187886" sldId="524"/>
            <ac:spMk id="4107" creationId="{00000000-0000-0000-0000-000000000000}"/>
          </ac:spMkLst>
        </pc:spChg>
        <pc:graphicFrameChg chg="mod">
          <ac:chgData name="CAI JUN" userId="08ce88e1165b00db" providerId="LiveId" clId="{2BE7EFF0-6892-44BA-9553-2E13D6AD0AA0}" dt="2020-06-11T01:55:20.337" v="262"/>
          <ac:graphicFrameMkLst>
            <pc:docMk/>
            <pc:sldMk cId="1802187886" sldId="524"/>
            <ac:graphicFrameMk id="4101" creationId="{00000000-0000-0000-0000-000000000000}"/>
          </ac:graphicFrameMkLst>
        </pc:graphicFrameChg>
      </pc:sldChg>
      <pc:sldChg chg="modSp add mod">
        <pc:chgData name="CAI JUN" userId="08ce88e1165b00db" providerId="LiveId" clId="{2BE7EFF0-6892-44BA-9553-2E13D6AD0AA0}" dt="2020-06-11T01:56:28.915" v="282" actId="113"/>
        <pc:sldMkLst>
          <pc:docMk/>
          <pc:sldMk cId="2079541994" sldId="534"/>
        </pc:sldMkLst>
        <pc:spChg chg="mod">
          <ac:chgData name="CAI JUN" userId="08ce88e1165b00db" providerId="LiveId" clId="{2BE7EFF0-6892-44BA-9553-2E13D6AD0AA0}" dt="2020-06-11T01:45:33.194" v="6" actId="207"/>
          <ac:spMkLst>
            <pc:docMk/>
            <pc:sldMk cId="2079541994" sldId="534"/>
            <ac:spMk id="11" creationId="{00000000-0000-0000-0000-000000000000}"/>
          </ac:spMkLst>
        </pc:spChg>
        <pc:spChg chg="mod">
          <ac:chgData name="CAI JUN" userId="08ce88e1165b00db" providerId="LiveId" clId="{2BE7EFF0-6892-44BA-9553-2E13D6AD0AA0}" dt="2020-06-11T01:45:29.100" v="5" actId="207"/>
          <ac:spMkLst>
            <pc:docMk/>
            <pc:sldMk cId="2079541994" sldId="534"/>
            <ac:spMk id="24" creationId="{00000000-0000-0000-0000-000000000000}"/>
          </ac:spMkLst>
        </pc:spChg>
        <pc:spChg chg="mod">
          <ac:chgData name="CAI JUN" userId="08ce88e1165b00db" providerId="LiveId" clId="{2BE7EFF0-6892-44BA-9553-2E13D6AD0AA0}" dt="2020-06-11T01:56:28.915" v="282" actId="113"/>
          <ac:spMkLst>
            <pc:docMk/>
            <pc:sldMk cId="2079541994" sldId="534"/>
            <ac:spMk id="14346" creationId="{00000000-0000-0000-0000-000000000000}"/>
          </ac:spMkLst>
        </pc:spChg>
      </pc:sldChg>
      <pc:sldChg chg="modSp add mod">
        <pc:chgData name="CAI JUN" userId="08ce88e1165b00db" providerId="LiveId" clId="{2BE7EFF0-6892-44BA-9553-2E13D6AD0AA0}" dt="2020-06-16T00:50:49.828" v="963"/>
        <pc:sldMkLst>
          <pc:docMk/>
          <pc:sldMk cId="412400120" sldId="536"/>
        </pc:sldMkLst>
        <pc:spChg chg="mod">
          <ac:chgData name="CAI JUN" userId="08ce88e1165b00db" providerId="LiveId" clId="{2BE7EFF0-6892-44BA-9553-2E13D6AD0AA0}" dt="2020-06-16T00:50:49.828" v="963"/>
          <ac:spMkLst>
            <pc:docMk/>
            <pc:sldMk cId="412400120" sldId="536"/>
            <ac:spMk id="32771" creationId="{226ED95A-DE59-4C7A-86DF-EB1490C0D5EC}"/>
          </ac:spMkLst>
        </pc:spChg>
        <pc:spChg chg="mod">
          <ac:chgData name="CAI JUN" userId="08ce88e1165b00db" providerId="LiveId" clId="{2BE7EFF0-6892-44BA-9553-2E13D6AD0AA0}" dt="2020-06-11T01:57:29.555" v="304" actId="207"/>
          <ac:spMkLst>
            <pc:docMk/>
            <pc:sldMk cId="412400120" sldId="536"/>
            <ac:spMk id="32772" creationId="{C7ABFBCE-E9BF-47A5-A07A-7CBD853AD35D}"/>
          </ac:spMkLst>
        </pc:spChg>
      </pc:sldChg>
      <pc:sldChg chg="modSp add">
        <pc:chgData name="CAI JUN" userId="08ce88e1165b00db" providerId="LiveId" clId="{2BE7EFF0-6892-44BA-9553-2E13D6AD0AA0}" dt="2020-06-11T02:00:43.978" v="333"/>
        <pc:sldMkLst>
          <pc:docMk/>
          <pc:sldMk cId="3756172880" sldId="538"/>
        </pc:sldMkLst>
        <pc:spChg chg="mod">
          <ac:chgData name="CAI JUN" userId="08ce88e1165b00db" providerId="LiveId" clId="{2BE7EFF0-6892-44BA-9553-2E13D6AD0AA0}" dt="2020-06-11T01:50:14.142" v="204" actId="207"/>
          <ac:spMkLst>
            <pc:docMk/>
            <pc:sldMk cId="3756172880" sldId="538"/>
            <ac:spMk id="12294" creationId="{00000000-0000-0000-0000-000000000000}"/>
          </ac:spMkLst>
        </pc:spChg>
        <pc:spChg chg="mod">
          <ac:chgData name="CAI JUN" userId="08ce88e1165b00db" providerId="LiveId" clId="{2BE7EFF0-6892-44BA-9553-2E13D6AD0AA0}" dt="2020-06-11T01:59:06.118" v="312" actId="20577"/>
          <ac:spMkLst>
            <pc:docMk/>
            <pc:sldMk cId="3756172880" sldId="538"/>
            <ac:spMk id="12299" creationId="{00000000-0000-0000-0000-000000000000}"/>
          </ac:spMkLst>
        </pc:spChg>
        <pc:spChg chg="mod">
          <ac:chgData name="CAI JUN" userId="08ce88e1165b00db" providerId="LiveId" clId="{2BE7EFF0-6892-44BA-9553-2E13D6AD0AA0}" dt="2020-06-11T01:50:12.001" v="203" actId="207"/>
          <ac:spMkLst>
            <pc:docMk/>
            <pc:sldMk cId="3756172880" sldId="538"/>
            <ac:spMk id="27652" creationId="{00000000-0000-0000-0000-000000000000}"/>
          </ac:spMkLst>
        </pc:spChg>
        <pc:grpChg chg="mod">
          <ac:chgData name="CAI JUN" userId="08ce88e1165b00db" providerId="LiveId" clId="{2BE7EFF0-6892-44BA-9553-2E13D6AD0AA0}" dt="2020-06-11T01:59:21.587" v="316"/>
          <ac:grpSpMkLst>
            <pc:docMk/>
            <pc:sldMk cId="3756172880" sldId="538"/>
            <ac:grpSpMk id="2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2:00:15.649" v="326"/>
          <ac:graphicFrameMkLst>
            <pc:docMk/>
            <pc:sldMk cId="3756172880" sldId="53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23.196" v="328"/>
          <ac:graphicFrameMkLst>
            <pc:docMk/>
            <pc:sldMk cId="3756172880" sldId="538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6:43.419" v="10"/>
          <ac:graphicFrameMkLst>
            <pc:docMk/>
            <pc:sldMk cId="3756172880" sldId="538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00.274" v="321"/>
          <ac:graphicFrameMkLst>
            <pc:docMk/>
            <pc:sldMk cId="3756172880" sldId="538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11.056" v="324"/>
          <ac:graphicFrameMkLst>
            <pc:docMk/>
            <pc:sldMk cId="3756172880" sldId="538"/>
            <ac:graphicFrameMk id="12298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8:53.993" v="307"/>
          <ac:graphicFrameMkLst>
            <pc:docMk/>
            <pc:sldMk cId="3756172880" sldId="538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58:57.368" v="309"/>
          <ac:graphicFrameMkLst>
            <pc:docMk/>
            <pc:sldMk cId="3756172880" sldId="538"/>
            <ac:graphicFrameMk id="2766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33.493" v="330"/>
          <ac:graphicFrameMkLst>
            <pc:docMk/>
            <pc:sldMk cId="3756172880" sldId="538"/>
            <ac:graphicFrameMk id="27666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2:00:43.978" v="333"/>
          <ac:graphicFrameMkLst>
            <pc:docMk/>
            <pc:sldMk cId="3756172880" sldId="538"/>
            <ac:graphicFrameMk id="27667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59:21.587" v="316"/>
          <ac:picMkLst>
            <pc:docMk/>
            <pc:sldMk cId="3756172880" sldId="538"/>
            <ac:picMk id="27665" creationId="{00000000-0000-0000-0000-000000000000}"/>
          </ac:picMkLst>
        </pc:picChg>
      </pc:sldChg>
      <pc:sldChg chg="modSp add del mod">
        <pc:chgData name="CAI JUN" userId="08ce88e1165b00db" providerId="LiveId" clId="{2BE7EFF0-6892-44BA-9553-2E13D6AD0AA0}" dt="2020-06-11T01:58:35.946" v="305" actId="47"/>
        <pc:sldMkLst>
          <pc:docMk/>
          <pc:sldMk cId="354459167" sldId="539"/>
        </pc:sldMkLst>
        <pc:spChg chg="mod">
          <ac:chgData name="CAI JUN" userId="08ce88e1165b00db" providerId="LiveId" clId="{2BE7EFF0-6892-44BA-9553-2E13D6AD0AA0}" dt="2020-06-11T01:49:44.860" v="198" actId="207"/>
          <ac:spMkLst>
            <pc:docMk/>
            <pc:sldMk cId="354459167" sldId="539"/>
            <ac:spMk id="28676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1.032" v="199" actId="207"/>
          <ac:spMkLst>
            <pc:docMk/>
            <pc:sldMk cId="354459167" sldId="539"/>
            <ac:spMk id="28678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6.595" v="201" actId="207"/>
          <ac:spMkLst>
            <pc:docMk/>
            <pc:sldMk cId="354459167" sldId="539"/>
            <ac:spMk id="28680" creationId="{00000000-0000-0000-0000-000000000000}"/>
          </ac:spMkLst>
        </pc:spChg>
        <pc:spChg chg="mod">
          <ac:chgData name="CAI JUN" userId="08ce88e1165b00db" providerId="LiveId" clId="{2BE7EFF0-6892-44BA-9553-2E13D6AD0AA0}" dt="2020-06-11T01:49:28.695" v="194"/>
          <ac:spMkLst>
            <pc:docMk/>
            <pc:sldMk cId="354459167" sldId="539"/>
            <ac:spMk id="28686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3.595" v="200" actId="207"/>
          <ac:spMkLst>
            <pc:docMk/>
            <pc:sldMk cId="354459167" sldId="539"/>
            <ac:spMk id="28687" creationId="{00000000-0000-0000-0000-000000000000}"/>
          </ac:spMkLst>
        </pc:spChg>
        <pc:spChg chg="mod">
          <ac:chgData name="CAI JUN" userId="08ce88e1165b00db" providerId="LiveId" clId="{2BE7EFF0-6892-44BA-9553-2E13D6AD0AA0}" dt="2020-06-11T01:49:26.898" v="189"/>
          <ac:spMkLst>
            <pc:docMk/>
            <pc:sldMk cId="354459167" sldId="539"/>
            <ac:spMk id="28689" creationId="{00000000-0000-0000-0000-000000000000}"/>
          </ac:spMkLst>
        </pc:spChg>
        <pc:spChg chg="mod">
          <ac:chgData name="CAI JUN" userId="08ce88e1165b00db" providerId="LiveId" clId="{2BE7EFF0-6892-44BA-9553-2E13D6AD0AA0}" dt="2020-06-11T01:49:59.735" v="202" actId="207"/>
          <ac:spMkLst>
            <pc:docMk/>
            <pc:sldMk cId="354459167" sldId="539"/>
            <ac:spMk id="28690" creationId="{00000000-0000-0000-0000-000000000000}"/>
          </ac:spMkLst>
        </pc:spChg>
        <pc:grpChg chg="mod">
          <ac:chgData name="CAI JUN" userId="08ce88e1165b00db" providerId="LiveId" clId="{2BE7EFF0-6892-44BA-9553-2E13D6AD0AA0}" dt="2020-06-11T01:49:26.898" v="189"/>
          <ac:grpSpMkLst>
            <pc:docMk/>
            <pc:sldMk cId="354459167" sldId="539"/>
            <ac:grpSpMk id="28677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49:28.695" v="194"/>
          <ac:grpSpMkLst>
            <pc:docMk/>
            <pc:sldMk cId="354459167" sldId="539"/>
            <ac:grpSpMk id="28679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49:28.304" v="193"/>
          <ac:graphicFrameMkLst>
            <pc:docMk/>
            <pc:sldMk cId="354459167" sldId="539"/>
            <ac:graphicFrameMk id="28681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992" v="192"/>
          <ac:graphicFrameMkLst>
            <pc:docMk/>
            <pc:sldMk cId="354459167" sldId="539"/>
            <ac:graphicFrameMk id="28682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757" v="191"/>
          <ac:graphicFrameMkLst>
            <pc:docMk/>
            <pc:sldMk cId="354459167" sldId="539"/>
            <ac:graphicFrameMk id="28683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7.304" v="190"/>
          <ac:graphicFrameMkLst>
            <pc:docMk/>
            <pc:sldMk cId="354459167" sldId="539"/>
            <ac:graphicFrameMk id="28684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8.695" v="194"/>
          <ac:graphicFrameMkLst>
            <pc:docMk/>
            <pc:sldMk cId="354459167" sldId="539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6.898" v="189"/>
          <ac:graphicFrameMkLst>
            <pc:docMk/>
            <pc:sldMk cId="354459167" sldId="539"/>
            <ac:graphicFrameMk id="28688" creationId="{00000000-0000-0000-0000-000000000000}"/>
          </ac:graphicFrameMkLst>
        </pc:graphicFrameChg>
      </pc:sldChg>
      <pc:sldChg chg="add del">
        <pc:chgData name="CAI JUN" userId="08ce88e1165b00db" providerId="LiveId" clId="{2BE7EFF0-6892-44BA-9553-2E13D6AD0AA0}" dt="2020-06-14T07:36:47.029" v="730" actId="47"/>
        <pc:sldMkLst>
          <pc:docMk/>
          <pc:sldMk cId="2600370375" sldId="539"/>
        </pc:sldMkLst>
      </pc:sldChg>
      <pc:sldChg chg="addSp delSp modSp add del mod">
        <pc:chgData name="CAI JUN" userId="08ce88e1165b00db" providerId="LiveId" clId="{2BE7EFF0-6892-44BA-9553-2E13D6AD0AA0}" dt="2020-06-11T01:50:35.391" v="207" actId="47"/>
        <pc:sldMkLst>
          <pc:docMk/>
          <pc:sldMk cId="1725090110" sldId="540"/>
        </pc:sldMkLst>
        <pc:grpChg chg="add del">
          <ac:chgData name="CAI JUN" userId="08ce88e1165b00db" providerId="LiveId" clId="{2BE7EFF0-6892-44BA-9553-2E13D6AD0AA0}" dt="2020-06-11T01:49:24.507" v="181" actId="478"/>
          <ac:grpSpMkLst>
            <pc:docMk/>
            <pc:sldMk cId="1725090110" sldId="540"/>
            <ac:grpSpMk id="2" creationId="{00000000-0000-0000-0000-000000000000}"/>
          </ac:grpSpMkLst>
        </pc:grpChg>
        <pc:grpChg chg="mod topLvl">
          <ac:chgData name="CAI JUN" userId="08ce88e1165b00db" providerId="LiveId" clId="{2BE7EFF0-6892-44BA-9553-2E13D6AD0AA0}" dt="2020-06-11T01:49:24.507" v="181" actId="478"/>
          <ac:grpSpMkLst>
            <pc:docMk/>
            <pc:sldMk cId="1725090110" sldId="540"/>
            <ac:grpSpMk id="29700" creationId="{00000000-0000-0000-0000-000000000000}"/>
          </ac:grpSpMkLst>
        </pc:grpChg>
        <pc:grpChg chg="mod">
          <ac:chgData name="CAI JUN" userId="08ce88e1165b00db" providerId="LiveId" clId="{2BE7EFF0-6892-44BA-9553-2E13D6AD0AA0}" dt="2020-06-11T01:49:23.742" v="178"/>
          <ac:grpSpMkLst>
            <pc:docMk/>
            <pc:sldMk cId="1725090110" sldId="540"/>
            <ac:grpSpMk id="29707" creationId="{00000000-0000-0000-0000-000000000000}"/>
          </ac:grpSpMkLst>
        </pc:grpChg>
        <pc:graphicFrameChg chg="mod">
          <ac:chgData name="CAI JUN" userId="08ce88e1165b00db" providerId="LiveId" clId="{2BE7EFF0-6892-44BA-9553-2E13D6AD0AA0}" dt="2020-06-11T01:49:22.820" v="176"/>
          <ac:graphicFrameMkLst>
            <pc:docMk/>
            <pc:sldMk cId="1725090110" sldId="540"/>
            <ac:graphicFrameMk id="17" creationId="{00000000-0000-0000-0000-000000000000}"/>
          </ac:graphicFrameMkLst>
        </pc:graphicFrameChg>
        <pc:graphicFrameChg chg="add del mod">
          <ac:chgData name="CAI JUN" userId="08ce88e1165b00db" providerId="LiveId" clId="{2BE7EFF0-6892-44BA-9553-2E13D6AD0AA0}" dt="2020-06-11T01:49:26.070" v="187"/>
          <ac:graphicFrameMkLst>
            <pc:docMk/>
            <pc:sldMk cId="1725090110" sldId="540"/>
            <ac:graphicFrameMk id="18" creationId="{8DA0D734-027D-4732-AD71-B1770B3B7F16}"/>
          </ac:graphicFrameMkLst>
        </pc:graphicFrameChg>
        <pc:graphicFrameChg chg="add del mod">
          <ac:chgData name="CAI JUN" userId="08ce88e1165b00db" providerId="LiveId" clId="{2BE7EFF0-6892-44BA-9553-2E13D6AD0AA0}" dt="2020-06-11T01:49:26.070" v="187"/>
          <ac:graphicFrameMkLst>
            <pc:docMk/>
            <pc:sldMk cId="1725090110" sldId="540"/>
            <ac:graphicFrameMk id="19" creationId="{BB09E6FF-0E6A-427D-BF6B-C666452B6E8F}"/>
          </ac:graphicFrameMkLst>
        </pc:graphicFrameChg>
        <pc:graphicFrameChg chg="mod">
          <ac:chgData name="CAI JUN" userId="08ce88e1165b00db" providerId="LiveId" clId="{2BE7EFF0-6892-44BA-9553-2E13D6AD0AA0}" dt="2020-06-11T01:49:23.351" v="177"/>
          <ac:graphicFrameMkLst>
            <pc:docMk/>
            <pc:sldMk cId="1725090110" sldId="540"/>
            <ac:graphicFrameMk id="29699" creationId="{00000000-0000-0000-0000-000000000000}"/>
          </ac:graphicFrameMkLst>
        </pc:graphicFrameChg>
        <pc:graphicFrameChg chg="add del">
          <ac:chgData name="CAI JUN" userId="08ce88e1165b00db" providerId="LiveId" clId="{2BE7EFF0-6892-44BA-9553-2E13D6AD0AA0}" dt="2020-06-11T01:49:26.492" v="188" actId="478"/>
          <ac:graphicFrameMkLst>
            <pc:docMk/>
            <pc:sldMk cId="1725090110" sldId="540"/>
            <ac:graphicFrameMk id="29704" creationId="{00000000-0000-0000-0000-000000000000}"/>
          </ac:graphicFrameMkLst>
        </pc:graphicFrameChg>
        <pc:graphicFrameChg chg="add del topLvl">
          <ac:chgData name="CAI JUN" userId="08ce88e1165b00db" providerId="LiveId" clId="{2BE7EFF0-6892-44BA-9553-2E13D6AD0AA0}" dt="2020-06-11T01:49:24.507" v="181" actId="478"/>
          <ac:graphicFrameMkLst>
            <pc:docMk/>
            <pc:sldMk cId="1725090110" sldId="540"/>
            <ac:graphicFrameMk id="29705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3.742" v="178"/>
          <ac:graphicFrameMkLst>
            <pc:docMk/>
            <pc:sldMk cId="1725090110" sldId="540"/>
            <ac:graphicFrameMk id="29709" creationId="{00000000-0000-0000-0000-000000000000}"/>
          </ac:graphicFrameMkLst>
        </pc:graphicFrameChg>
        <pc:graphicFrameChg chg="mod">
          <ac:chgData name="CAI JUN" userId="08ce88e1165b00db" providerId="LiveId" clId="{2BE7EFF0-6892-44BA-9553-2E13D6AD0AA0}" dt="2020-06-11T01:49:23.742" v="178"/>
          <ac:graphicFrameMkLst>
            <pc:docMk/>
            <pc:sldMk cId="1725090110" sldId="540"/>
            <ac:graphicFrameMk id="29710" creationId="{00000000-0000-0000-0000-000000000000}"/>
          </ac:graphicFrameMkLst>
        </pc:graphicFrameChg>
        <pc:picChg chg="mod">
          <ac:chgData name="CAI JUN" userId="08ce88e1165b00db" providerId="LiveId" clId="{2BE7EFF0-6892-44BA-9553-2E13D6AD0AA0}" dt="2020-06-11T01:49:23.742" v="178"/>
          <ac:picMkLst>
            <pc:docMk/>
            <pc:sldMk cId="1725090110" sldId="540"/>
            <ac:picMk id="29706" creationId="{00000000-0000-0000-0000-000000000000}"/>
          </ac:picMkLst>
        </pc:picChg>
        <pc:cxnChg chg="mod">
          <ac:chgData name="CAI JUN" userId="08ce88e1165b00db" providerId="LiveId" clId="{2BE7EFF0-6892-44BA-9553-2E13D6AD0AA0}" dt="2020-06-11T01:49:23.742" v="178"/>
          <ac:cxnSpMkLst>
            <pc:docMk/>
            <pc:sldMk cId="1725090110" sldId="540"/>
            <ac:cxnSpMk id="29708" creationId="{00000000-0000-0000-0000-000000000000}"/>
          </ac:cxnSpMkLst>
        </pc:cxnChg>
      </pc:sldChg>
    </pc:docChg>
  </pc:docChgLst>
  <pc:docChgLst>
    <pc:chgData name="Cai Jun" userId="57e790d697ad4281" providerId="LiveId" clId="{E8B3DC4B-87D1-4A76-9F68-E5A0A6AD9521}"/>
    <pc:docChg chg="undo custSel addSld delSld modSld">
      <pc:chgData name="Cai Jun" userId="57e790d697ad4281" providerId="LiveId" clId="{E8B3DC4B-87D1-4A76-9F68-E5A0A6AD9521}" dt="2020-06-15T04:15:16.984" v="2059"/>
      <pc:docMkLst>
        <pc:docMk/>
      </pc:docMkLst>
      <pc:sldChg chg="modSp mod">
        <pc:chgData name="Cai Jun" userId="57e790d697ad4281" providerId="LiveId" clId="{E8B3DC4B-87D1-4A76-9F68-E5A0A6AD9521}" dt="2020-06-15T02:20:22.686" v="88" actId="1037"/>
        <pc:sldMkLst>
          <pc:docMk/>
          <pc:sldMk cId="0" sldId="418"/>
        </pc:sldMkLst>
        <pc:spChg chg="mod">
          <ac:chgData name="Cai Jun" userId="57e790d697ad4281" providerId="LiveId" clId="{E8B3DC4B-87D1-4A76-9F68-E5A0A6AD9521}" dt="2020-06-15T02:19:12.832" v="6" actId="1037"/>
          <ac:spMkLst>
            <pc:docMk/>
            <pc:sldMk cId="0" sldId="418"/>
            <ac:spMk id="4103" creationId="{00000000-0000-0000-0000-000000000000}"/>
          </ac:spMkLst>
        </pc:spChg>
        <pc:spChg chg="mod">
          <ac:chgData name="Cai Jun" userId="57e790d697ad4281" providerId="LiveId" clId="{E8B3DC4B-87D1-4A76-9F68-E5A0A6AD9521}" dt="2020-06-15T02:20:16.520" v="69" actId="1037"/>
          <ac:spMkLst>
            <pc:docMk/>
            <pc:sldMk cId="0" sldId="418"/>
            <ac:spMk id="4111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20:22.686" v="88" actId="1037"/>
          <ac:graphicFrameMkLst>
            <pc:docMk/>
            <pc:sldMk cId="0" sldId="418"/>
            <ac:graphicFrameMk id="20" creationId="{F34859EC-3449-4636-A60A-3E62E5219703}"/>
          </ac:graphicFrameMkLst>
        </pc:graphicFrameChg>
      </pc:sldChg>
      <pc:sldChg chg="modSp">
        <pc:chgData name="Cai Jun" userId="57e790d697ad4281" providerId="LiveId" clId="{E8B3DC4B-87D1-4A76-9F68-E5A0A6AD9521}" dt="2020-06-15T02:39:34.534" v="241" actId="14100"/>
        <pc:sldMkLst>
          <pc:docMk/>
          <pc:sldMk cId="0" sldId="423"/>
        </pc:sldMkLst>
        <pc:spChg chg="mod">
          <ac:chgData name="Cai Jun" userId="57e790d697ad4281" providerId="LiveId" clId="{E8B3DC4B-87D1-4A76-9F68-E5A0A6AD9521}" dt="2020-06-15T02:39:17.941" v="219" actId="1035"/>
          <ac:spMkLst>
            <pc:docMk/>
            <pc:sldMk cId="0" sldId="423"/>
            <ac:spMk id="32772" creationId="{00000000-0000-0000-0000-000000000000}"/>
          </ac:spMkLst>
        </pc:spChg>
        <pc:spChg chg="mod">
          <ac:chgData name="Cai Jun" userId="57e790d697ad4281" providerId="LiveId" clId="{E8B3DC4B-87D1-4A76-9F68-E5A0A6AD9521}" dt="2020-06-15T02:39:13.468" v="214" actId="1035"/>
          <ac:spMkLst>
            <pc:docMk/>
            <pc:sldMk cId="0" sldId="423"/>
            <ac:spMk id="32776" creationId="{00000000-0000-0000-0000-000000000000}"/>
          </ac:spMkLst>
        </pc:spChg>
        <pc:spChg chg="mod">
          <ac:chgData name="Cai Jun" userId="57e790d697ad4281" providerId="LiveId" clId="{E8B3DC4B-87D1-4A76-9F68-E5A0A6AD9521}" dt="2020-06-15T02:39:34.534" v="241" actId="14100"/>
          <ac:spMkLst>
            <pc:docMk/>
            <pc:sldMk cId="0" sldId="423"/>
            <ac:spMk id="32780" creationId="{00000000-0000-0000-0000-000000000000}"/>
          </ac:spMkLst>
        </pc:spChg>
        <pc:grpChg chg="mod">
          <ac:chgData name="Cai Jun" userId="57e790d697ad4281" providerId="LiveId" clId="{E8B3DC4B-87D1-4A76-9F68-E5A0A6AD9521}" dt="2020-06-15T02:39:34.534" v="241" actId="14100"/>
          <ac:grpSpMkLst>
            <pc:docMk/>
            <pc:sldMk cId="0" sldId="423"/>
            <ac:grpSpMk id="32775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39:34.534" v="241" actId="14100"/>
          <ac:grpSpMkLst>
            <pc:docMk/>
            <pc:sldMk cId="0" sldId="423"/>
            <ac:grpSpMk id="32778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7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8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39:34.534" v="241" actId="14100"/>
          <ac:graphicFrameMkLst>
            <pc:docMk/>
            <pc:sldMk cId="0" sldId="423"/>
            <ac:graphicFrameMk id="32782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41:20.925" v="257"/>
        <pc:sldMkLst>
          <pc:docMk/>
          <pc:sldMk cId="0" sldId="430"/>
        </pc:sldMkLst>
        <pc:spChg chg="mod">
          <ac:chgData name="Cai Jun" userId="57e790d697ad4281" providerId="LiveId" clId="{E8B3DC4B-87D1-4A76-9F68-E5A0A6AD9521}" dt="2020-06-15T02:41:11.586" v="255"/>
          <ac:spMkLst>
            <pc:docMk/>
            <pc:sldMk cId="0" sldId="430"/>
            <ac:spMk id="36876" creationId="{00000000-0000-0000-0000-000000000000}"/>
          </ac:spMkLst>
        </pc:spChg>
        <pc:spChg chg="mod">
          <ac:chgData name="Cai Jun" userId="57e790d697ad4281" providerId="LiveId" clId="{E8B3DC4B-87D1-4A76-9F68-E5A0A6AD9521}" dt="2020-06-15T02:41:11.586" v="255"/>
          <ac:spMkLst>
            <pc:docMk/>
            <pc:sldMk cId="0" sldId="430"/>
            <ac:spMk id="36877" creationId="{00000000-0000-0000-0000-000000000000}"/>
          </ac:spMkLst>
        </pc:spChg>
        <pc:grpChg chg="mod">
          <ac:chgData name="Cai Jun" userId="57e790d697ad4281" providerId="LiveId" clId="{E8B3DC4B-87D1-4A76-9F68-E5A0A6AD9521}" dt="2020-06-15T02:41:11.586" v="255"/>
          <ac:grpSpMkLst>
            <pc:docMk/>
            <pc:sldMk cId="0" sldId="430"/>
            <ac:grpSpMk id="36867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1:11.586" v="255"/>
          <ac:grpSpMkLst>
            <pc:docMk/>
            <pc:sldMk cId="0" sldId="430"/>
            <ac:grpSpMk id="36874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0:54.909" v="251"/>
          <ac:graphicFrameMkLst>
            <pc:docMk/>
            <pc:sldMk cId="0" sldId="430"/>
            <ac:graphicFrameMk id="368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02.928" v="253"/>
          <ac:graphicFrameMkLst>
            <pc:docMk/>
            <pc:sldMk cId="0" sldId="430"/>
            <ac:graphicFrameMk id="3686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20.925" v="257"/>
          <ac:graphicFrameMkLst>
            <pc:docMk/>
            <pc:sldMk cId="0" sldId="430"/>
            <ac:graphicFrameMk id="3687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47.547" v="249"/>
          <ac:graphicFrameMkLst>
            <pc:docMk/>
            <pc:sldMk cId="0" sldId="430"/>
            <ac:graphicFrameMk id="36873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11.586" v="255"/>
          <ac:graphicFrameMkLst>
            <pc:docMk/>
            <pc:sldMk cId="0" sldId="430"/>
            <ac:graphicFrameMk id="36875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4:09:26.286" v="2021" actId="1037"/>
        <pc:sldMkLst>
          <pc:docMk/>
          <pc:sldMk cId="0" sldId="431"/>
        </pc:sldMkLst>
        <pc:spChg chg="mod">
          <ac:chgData name="Cai Jun" userId="57e790d697ad4281" providerId="LiveId" clId="{E8B3DC4B-87D1-4A76-9F68-E5A0A6AD9521}" dt="2020-06-15T02:42:15.534" v="267" actId="207"/>
          <ac:spMkLst>
            <pc:docMk/>
            <pc:sldMk cId="0" sldId="431"/>
            <ac:spMk id="35" creationId="{00000000-0000-0000-0000-000000000000}"/>
          </ac:spMkLst>
        </pc:spChg>
        <pc:spChg chg="mod">
          <ac:chgData name="Cai Jun" userId="57e790d697ad4281" providerId="LiveId" clId="{E8B3DC4B-87D1-4A76-9F68-E5A0A6AD9521}" dt="2020-06-15T02:42:10.124" v="265" actId="207"/>
          <ac:spMkLst>
            <pc:docMk/>
            <pc:sldMk cId="0" sldId="431"/>
            <ac:spMk id="36" creationId="{00000000-0000-0000-0000-000000000000}"/>
          </ac:spMkLst>
        </pc:spChg>
        <pc:spChg chg="mod">
          <ac:chgData name="Cai Jun" userId="57e790d697ad4281" providerId="LiveId" clId="{E8B3DC4B-87D1-4A76-9F68-E5A0A6AD9521}" dt="2020-06-15T02:42:05.435" v="263" actId="207"/>
          <ac:spMkLst>
            <pc:docMk/>
            <pc:sldMk cId="0" sldId="431"/>
            <ac:spMk id="22541" creationId="{00000000-0000-0000-0000-000000000000}"/>
          </ac:spMkLst>
        </pc:spChg>
        <pc:spChg chg="mod">
          <ac:chgData name="Cai Jun" userId="57e790d697ad4281" providerId="LiveId" clId="{E8B3DC4B-87D1-4A76-9F68-E5A0A6AD9521}" dt="2020-06-15T02:41:55.939" v="259"/>
          <ac:spMkLst>
            <pc:docMk/>
            <pc:sldMk cId="0" sldId="431"/>
            <ac:spMk id="37906" creationId="{00000000-0000-0000-0000-000000000000}"/>
          </ac:spMkLst>
        </pc:spChg>
        <pc:spChg chg="mod">
          <ac:chgData name="Cai Jun" userId="57e790d697ad4281" providerId="LiveId" clId="{E8B3DC4B-87D1-4A76-9F68-E5A0A6AD9521}" dt="2020-06-15T04:09:26.286" v="2021" actId="1037"/>
          <ac:spMkLst>
            <pc:docMk/>
            <pc:sldMk cId="0" sldId="431"/>
            <ac:spMk id="37910" creationId="{00000000-0000-0000-0000-000000000000}"/>
          </ac:spMkLst>
        </pc:spChg>
        <pc:spChg chg="mod">
          <ac:chgData name="Cai Jun" userId="57e790d697ad4281" providerId="LiveId" clId="{E8B3DC4B-87D1-4A76-9F68-E5A0A6AD9521}" dt="2020-06-15T04:09:26.286" v="2021" actId="1037"/>
          <ac:spMkLst>
            <pc:docMk/>
            <pc:sldMk cId="0" sldId="431"/>
            <ac:spMk id="37911" creationId="{00000000-0000-0000-0000-000000000000}"/>
          </ac:spMkLst>
        </pc:spChg>
        <pc:spChg chg="mod">
          <ac:chgData name="Cai Jun" userId="57e790d697ad4281" providerId="LiveId" clId="{E8B3DC4B-87D1-4A76-9F68-E5A0A6AD9521}" dt="2020-06-15T02:43:04.531" v="279" actId="113"/>
          <ac:spMkLst>
            <pc:docMk/>
            <pc:sldMk cId="0" sldId="431"/>
            <ac:spMk id="37913" creationId="{00000000-0000-0000-0000-000000000000}"/>
          </ac:spMkLst>
        </pc:spChg>
        <pc:spChg chg="mod">
          <ac:chgData name="Cai Jun" userId="57e790d697ad4281" providerId="LiveId" clId="{E8B3DC4B-87D1-4A76-9F68-E5A0A6AD9521}" dt="2020-06-15T02:43:09.399" v="280" actId="113"/>
          <ac:spMkLst>
            <pc:docMk/>
            <pc:sldMk cId="0" sldId="431"/>
            <ac:spMk id="37914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15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20" creationId="{00000000-0000-0000-0000-000000000000}"/>
          </ac:spMkLst>
        </pc:spChg>
        <pc:spChg chg="mod">
          <ac:chgData name="Cai Jun" userId="57e790d697ad4281" providerId="LiveId" clId="{E8B3DC4B-87D1-4A76-9F68-E5A0A6AD9521}" dt="2020-06-15T02:43:25.938" v="284"/>
          <ac:spMkLst>
            <pc:docMk/>
            <pc:sldMk cId="0" sldId="431"/>
            <ac:spMk id="37921" creationId="{00000000-0000-0000-0000-000000000000}"/>
          </ac:spMkLst>
        </pc:spChg>
        <pc:spChg chg="mod">
          <ac:chgData name="Cai Jun" userId="57e790d697ad4281" providerId="LiveId" clId="{E8B3DC4B-87D1-4A76-9F68-E5A0A6AD9521}" dt="2020-06-15T02:42:58.690" v="278"/>
          <ac:spMkLst>
            <pc:docMk/>
            <pc:sldMk cId="0" sldId="431"/>
            <ac:spMk id="37924" creationId="{00000000-0000-0000-0000-000000000000}"/>
          </ac:spMkLst>
        </pc:spChg>
        <pc:spChg chg="mod">
          <ac:chgData name="Cai Jun" userId="57e790d697ad4281" providerId="LiveId" clId="{E8B3DC4B-87D1-4A76-9F68-E5A0A6AD9521}" dt="2020-06-15T02:42:58.690" v="278"/>
          <ac:spMkLst>
            <pc:docMk/>
            <pc:sldMk cId="0" sldId="431"/>
            <ac:spMk id="37925" creationId="{00000000-0000-0000-0000-000000000000}"/>
          </ac:spMkLst>
        </pc:spChg>
        <pc:grpChg chg="mod">
          <ac:chgData name="Cai Jun" userId="57e790d697ad4281" providerId="LiveId" clId="{E8B3DC4B-87D1-4A76-9F68-E5A0A6AD9521}" dt="2020-06-15T02:42:58.690" v="278"/>
          <ac:grpSpMkLst>
            <pc:docMk/>
            <pc:sldMk cId="0" sldId="431"/>
            <ac:grpSpMk id="22530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22531" creationId="{00000000-0000-0000-0000-000000000000}"/>
          </ac:grpSpMkLst>
        </pc:grpChg>
        <pc:grpChg chg="mod">
          <ac:chgData name="Cai Jun" userId="57e790d697ad4281" providerId="LiveId" clId="{E8B3DC4B-87D1-4A76-9F68-E5A0A6AD9521}" dt="2020-06-15T04:09:26.286" v="2021" actId="1037"/>
          <ac:grpSpMkLst>
            <pc:docMk/>
            <pc:sldMk cId="0" sldId="431"/>
            <ac:grpSpMk id="22534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1:55.939" v="259"/>
          <ac:grpSpMkLst>
            <pc:docMk/>
            <pc:sldMk cId="0" sldId="431"/>
            <ac:grpSpMk id="37903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37916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43:25.938" v="284"/>
          <ac:grpSpMkLst>
            <pc:docMk/>
            <pc:sldMk cId="0" sldId="431"/>
            <ac:grpSpMk id="37919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2:25.063" v="269"/>
          <ac:graphicFrameMkLst>
            <pc:docMk/>
            <pc:sldMk cId="0" sldId="431"/>
            <ac:graphicFrameMk id="3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1:55.939" v="259"/>
          <ac:graphicFrameMkLst>
            <pc:docMk/>
            <pc:sldMk cId="0" sldId="431"/>
            <ac:graphicFrameMk id="3790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4:09:26.286" v="2021" actId="1037"/>
          <ac:graphicFrameMkLst>
            <pc:docMk/>
            <pc:sldMk cId="0" sldId="431"/>
            <ac:graphicFrameMk id="3790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4:09:26.286" v="2021" actId="1037"/>
          <ac:graphicFrameMkLst>
            <pc:docMk/>
            <pc:sldMk cId="0" sldId="431"/>
            <ac:graphicFrameMk id="3790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25.938" v="284"/>
          <ac:graphicFrameMkLst>
            <pc:docMk/>
            <pc:sldMk cId="0" sldId="431"/>
            <ac:graphicFrameMk id="3791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25.938" v="284"/>
          <ac:graphicFrameMkLst>
            <pc:docMk/>
            <pc:sldMk cId="0" sldId="431"/>
            <ac:graphicFrameMk id="3791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2:58.690" v="278"/>
          <ac:graphicFrameMkLst>
            <pc:docMk/>
            <pc:sldMk cId="0" sldId="431"/>
            <ac:graphicFrameMk id="3792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2:58.690" v="278"/>
          <ac:graphicFrameMkLst>
            <pc:docMk/>
            <pc:sldMk cId="0" sldId="431"/>
            <ac:graphicFrameMk id="37923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44:21.245" v="297" actId="207"/>
        <pc:sldMkLst>
          <pc:docMk/>
          <pc:sldMk cId="0" sldId="432"/>
        </pc:sldMkLst>
        <pc:spChg chg="mod">
          <ac:chgData name="Cai Jun" userId="57e790d697ad4281" providerId="LiveId" clId="{E8B3DC4B-87D1-4A76-9F68-E5A0A6AD9521}" dt="2020-06-15T02:44:21.245" v="297" actId="207"/>
          <ac:spMkLst>
            <pc:docMk/>
            <pc:sldMk cId="0" sldId="432"/>
            <ac:spMk id="38916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3:36.393" v="286"/>
          <ac:graphicFrameMkLst>
            <pc:docMk/>
            <pc:sldMk cId="0" sldId="432"/>
            <ac:graphicFrameMk id="3891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43.822" v="288"/>
          <ac:graphicFrameMkLst>
            <pc:docMk/>
            <pc:sldMk cId="0" sldId="432"/>
            <ac:graphicFrameMk id="3891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3:50.300" v="291"/>
          <ac:graphicFrameMkLst>
            <pc:docMk/>
            <pc:sldMk cId="0" sldId="432"/>
            <ac:graphicFrameMk id="3891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09.591" v="296" actId="14100"/>
          <ac:graphicFrameMkLst>
            <pc:docMk/>
            <pc:sldMk cId="0" sldId="432"/>
            <ac:graphicFrameMk id="38920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45:10.416" v="306" actId="1076"/>
        <pc:sldMkLst>
          <pc:docMk/>
          <pc:sldMk cId="0" sldId="433"/>
        </pc:sldMkLst>
        <pc:spChg chg="mod">
          <ac:chgData name="Cai Jun" userId="57e790d697ad4281" providerId="LiveId" clId="{E8B3DC4B-87D1-4A76-9F68-E5A0A6AD9521}" dt="2020-06-15T02:45:10.416" v="306" actId="1076"/>
          <ac:spMkLst>
            <pc:docMk/>
            <pc:sldMk cId="0" sldId="433"/>
            <ac:spMk id="3994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4:51.636" v="302"/>
          <ac:graphicFrameMkLst>
            <pc:docMk/>
            <pc:sldMk cId="0" sldId="433"/>
            <ac:graphicFrameMk id="3994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59.114" v="304"/>
          <ac:graphicFrameMkLst>
            <pc:docMk/>
            <pc:sldMk cId="0" sldId="433"/>
            <ac:graphicFrameMk id="399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4:44.441" v="299"/>
          <ac:graphicFrameMkLst>
            <pc:docMk/>
            <pc:sldMk cId="0" sldId="433"/>
            <ac:graphicFrameMk id="39943" creationId="{00000000-0000-0000-0000-000000000000}"/>
          </ac:graphicFrameMkLst>
        </pc:graphicFrameChg>
        <pc:cxnChg chg="mod">
          <ac:chgData name="Cai Jun" userId="57e790d697ad4281" providerId="LiveId" clId="{E8B3DC4B-87D1-4A76-9F68-E5A0A6AD9521}" dt="2020-06-15T02:45:07.925" v="305" actId="1076"/>
          <ac:cxnSpMkLst>
            <pc:docMk/>
            <pc:sldMk cId="0" sldId="433"/>
            <ac:cxnSpMk id="39945" creationId="{00000000-0000-0000-0000-000000000000}"/>
          </ac:cxnSpMkLst>
        </pc:cxnChg>
      </pc:sldChg>
      <pc:sldChg chg="delSp modSp del mod">
        <pc:chgData name="Cai Jun" userId="57e790d697ad4281" providerId="LiveId" clId="{E8B3DC4B-87D1-4A76-9F68-E5A0A6AD9521}" dt="2020-06-15T02:54:29.297" v="496" actId="47"/>
        <pc:sldMkLst>
          <pc:docMk/>
          <pc:sldMk cId="0" sldId="434"/>
        </pc:sldMkLst>
        <pc:spChg chg="del mod">
          <ac:chgData name="Cai Jun" userId="57e790d697ad4281" providerId="LiveId" clId="{E8B3DC4B-87D1-4A76-9F68-E5A0A6AD9521}" dt="2020-06-15T02:51:48.018" v="433" actId="21"/>
          <ac:spMkLst>
            <pc:docMk/>
            <pc:sldMk cId="0" sldId="434"/>
            <ac:spMk id="4097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2:46:30.807" v="331" actId="1036"/>
          <ac:graphicFrameMkLst>
            <pc:docMk/>
            <pc:sldMk cId="0" sldId="434"/>
            <ac:graphicFrameMk id="40965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52:45.149" v="465" actId="21"/>
          <ac:graphicFrameMkLst>
            <pc:docMk/>
            <pc:sldMk cId="0" sldId="434"/>
            <ac:graphicFrameMk id="409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5:22.685" v="309"/>
          <ac:graphicFrameMkLst>
            <pc:docMk/>
            <pc:sldMk cId="0" sldId="434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5:31.915" v="311"/>
          <ac:graphicFrameMkLst>
            <pc:docMk/>
            <pc:sldMk cId="0" sldId="434"/>
            <ac:graphicFrameMk id="40970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46:19.156" v="323" actId="478"/>
          <ac:graphicFrameMkLst>
            <pc:docMk/>
            <pc:sldMk cId="0" sldId="434"/>
            <ac:graphicFrameMk id="40973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2:52:45.149" v="465" actId="21"/>
          <ac:graphicFrameMkLst>
            <pc:docMk/>
            <pc:sldMk cId="0" sldId="434"/>
            <ac:graphicFrameMk id="40975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59:27.929" v="552" actId="1038"/>
        <pc:sldMkLst>
          <pc:docMk/>
          <pc:sldMk cId="0" sldId="436"/>
        </pc:sldMkLst>
        <pc:spChg chg="mod">
          <ac:chgData name="Cai Jun" userId="57e790d697ad4281" providerId="LiveId" clId="{E8B3DC4B-87D1-4A76-9F68-E5A0A6AD9521}" dt="2020-06-15T02:58:19.518" v="536"/>
          <ac:spMkLst>
            <pc:docMk/>
            <pc:sldMk cId="0" sldId="436"/>
            <ac:spMk id="43018" creationId="{00000000-0000-0000-0000-000000000000}"/>
          </ac:spMkLst>
        </pc:spChg>
        <pc:spChg chg="mod">
          <ac:chgData name="Cai Jun" userId="57e790d697ad4281" providerId="LiveId" clId="{E8B3DC4B-87D1-4A76-9F68-E5A0A6AD9521}" dt="2020-06-15T02:57:58.342" v="531"/>
          <ac:spMkLst>
            <pc:docMk/>
            <pc:sldMk cId="0" sldId="436"/>
            <ac:spMk id="43021" creationId="{00000000-0000-0000-0000-000000000000}"/>
          </ac:spMkLst>
        </pc:spChg>
        <pc:grpChg chg="mod">
          <ac:chgData name="Cai Jun" userId="57e790d697ad4281" providerId="LiveId" clId="{E8B3DC4B-87D1-4A76-9F68-E5A0A6AD9521}" dt="2020-06-15T02:57:58.342" v="531"/>
          <ac:grpSpMkLst>
            <pc:docMk/>
            <pc:sldMk cId="0" sldId="436"/>
            <ac:grpSpMk id="152611" creationId="{00000000-0000-0000-0000-000000000000}"/>
          </ac:grpSpMkLst>
        </pc:grpChg>
        <pc:grpChg chg="mod">
          <ac:chgData name="Cai Jun" userId="57e790d697ad4281" providerId="LiveId" clId="{E8B3DC4B-87D1-4A76-9F68-E5A0A6AD9521}" dt="2020-06-15T02:58:19.518" v="536"/>
          <ac:grpSpMkLst>
            <pc:docMk/>
            <pc:sldMk cId="0" sldId="436"/>
            <ac:grpSpMk id="152613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56:15.340" v="515"/>
          <ac:graphicFrameMkLst>
            <pc:docMk/>
            <pc:sldMk cId="0" sldId="436"/>
            <ac:graphicFrameMk id="4301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55.879" v="539"/>
          <ac:graphicFrameMkLst>
            <pc:docMk/>
            <pc:sldMk cId="0" sldId="436"/>
            <ac:graphicFrameMk id="4301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9:23.044" v="544" actId="1038"/>
          <ac:graphicFrameMkLst>
            <pc:docMk/>
            <pc:sldMk cId="0" sldId="436"/>
            <ac:graphicFrameMk id="43013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9:27.929" v="552" actId="1038"/>
          <ac:graphicFrameMkLst>
            <pc:docMk/>
            <pc:sldMk cId="0" sldId="436"/>
            <ac:graphicFrameMk id="4301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19.518" v="536"/>
          <ac:graphicFrameMkLst>
            <pc:docMk/>
            <pc:sldMk cId="0" sldId="436"/>
            <ac:graphicFrameMk id="4301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19.518" v="536"/>
          <ac:graphicFrameMkLst>
            <pc:docMk/>
            <pc:sldMk cId="0" sldId="436"/>
            <ac:graphicFrameMk id="4302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58:41.028" v="537"/>
          <ac:graphicFrameMkLst>
            <pc:docMk/>
            <pc:sldMk cId="0" sldId="436"/>
            <ac:graphicFrameMk id="43022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5:16.984" v="2059"/>
        <pc:sldMkLst>
          <pc:docMk/>
          <pc:sldMk cId="0" sldId="437"/>
        </pc:sldMkLst>
        <pc:spChg chg="mod">
          <ac:chgData name="Cai Jun" userId="57e790d697ad4281" providerId="LiveId" clId="{E8B3DC4B-87D1-4A76-9F68-E5A0A6AD9521}" dt="2020-06-15T03:06:12.551" v="655" actId="2711"/>
          <ac:spMkLst>
            <pc:docMk/>
            <pc:sldMk cId="0" sldId="437"/>
            <ac:spMk id="44034" creationId="{00000000-0000-0000-0000-000000000000}"/>
          </ac:spMkLst>
        </pc:spChg>
        <pc:spChg chg="mod">
          <ac:chgData name="Cai Jun" userId="57e790d697ad4281" providerId="LiveId" clId="{E8B3DC4B-87D1-4A76-9F68-E5A0A6AD9521}" dt="2020-06-15T04:13:02.794" v="2034" actId="207"/>
          <ac:spMkLst>
            <pc:docMk/>
            <pc:sldMk cId="0" sldId="437"/>
            <ac:spMk id="44035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44038" creationId="{00000000-0000-0000-0000-000000000000}"/>
          </ac:spMkLst>
        </pc:spChg>
        <pc:spChg chg="mod">
          <ac:chgData name="Cai Jun" userId="57e790d697ad4281" providerId="LiveId" clId="{E8B3DC4B-87D1-4A76-9F68-E5A0A6AD9521}" dt="2020-06-15T04:13:49.510" v="2043" actId="164"/>
          <ac:spMkLst>
            <pc:docMk/>
            <pc:sldMk cId="0" sldId="437"/>
            <ac:spMk id="44043" creationId="{00000000-0000-0000-0000-000000000000}"/>
          </ac:spMkLst>
        </pc:spChg>
        <pc:spChg chg="mod">
          <ac:chgData name="Cai Jun" userId="57e790d697ad4281" providerId="LiveId" clId="{E8B3DC4B-87D1-4A76-9F68-E5A0A6AD9521}" dt="2020-06-15T04:13:49.510" v="2043" actId="164"/>
          <ac:spMkLst>
            <pc:docMk/>
            <pc:sldMk cId="0" sldId="437"/>
            <ac:spMk id="44044" creationId="{00000000-0000-0000-0000-000000000000}"/>
          </ac:spMkLst>
        </pc:spChg>
        <pc:spChg chg="mod">
          <ac:chgData name="Cai Jun" userId="57e790d697ad4281" providerId="LiveId" clId="{E8B3DC4B-87D1-4A76-9F68-E5A0A6AD9521}" dt="2020-06-15T03:04:22.621" v="643" actId="113"/>
          <ac:spMkLst>
            <pc:docMk/>
            <pc:sldMk cId="0" sldId="437"/>
            <ac:spMk id="44046" creationId="{00000000-0000-0000-0000-000000000000}"/>
          </ac:spMkLst>
        </pc:spChg>
        <pc:spChg chg="del 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44048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0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1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2" creationId="{00000000-0000-0000-0000-000000000000}"/>
          </ac:spMkLst>
        </pc:spChg>
        <pc:spChg chg="mod">
          <ac:chgData name="Cai Jun" userId="57e790d697ad4281" providerId="LiveId" clId="{E8B3DC4B-87D1-4A76-9F68-E5A0A6AD9521}" dt="2020-06-15T04:14:50.870" v="2058" actId="478"/>
          <ac:spMkLst>
            <pc:docMk/>
            <pc:sldMk cId="0" sldId="437"/>
            <ac:spMk id="151563" creationId="{00000000-0000-0000-0000-000000000000}"/>
          </ac:spMkLst>
        </pc:spChg>
        <pc:grpChg chg="add 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2" creationId="{D808984E-FA10-4D0A-A4F6-FF6339A326E0}"/>
          </ac:grpSpMkLst>
        </pc:grpChg>
        <pc:grpChg chg="add mod">
          <ac:chgData name="Cai Jun" userId="57e790d697ad4281" providerId="LiveId" clId="{E8B3DC4B-87D1-4A76-9F68-E5A0A6AD9521}" dt="2020-06-15T04:13:49.510" v="2043" actId="164"/>
          <ac:grpSpMkLst>
            <pc:docMk/>
            <pc:sldMk cId="0" sldId="437"/>
            <ac:grpSpMk id="3" creationId="{8AD3FEA4-D683-4E13-BF0C-409F66E97433}"/>
          </ac:grpSpMkLst>
        </pc:grpChg>
        <pc:grpChg chg="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44036" creationId="{00000000-0000-0000-0000-000000000000}"/>
          </ac:grpSpMkLst>
        </pc:grpChg>
        <pc:grpChg chg="mod">
          <ac:chgData name="Cai Jun" userId="57e790d697ad4281" providerId="LiveId" clId="{E8B3DC4B-87D1-4A76-9F68-E5A0A6AD9521}" dt="2020-06-15T04:14:50.870" v="2058" actId="478"/>
          <ac:grpSpMkLst>
            <pc:docMk/>
            <pc:sldMk cId="0" sldId="437"/>
            <ac:grpSpMk id="44037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3:01:24.658" v="572" actId="1076"/>
          <ac:graphicFrameMkLst>
            <pc:docMk/>
            <pc:sldMk cId="0" sldId="437"/>
            <ac:graphicFrameMk id="44039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01:17.970" v="571" actId="478"/>
          <ac:graphicFrameMkLst>
            <pc:docMk/>
            <pc:sldMk cId="0" sldId="437"/>
            <ac:graphicFrameMk id="44040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01:15.193" v="569" actId="478"/>
          <ac:graphicFrameMkLst>
            <pc:docMk/>
            <pc:sldMk cId="0" sldId="437"/>
            <ac:graphicFrameMk id="4404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00.225" v="636" actId="1038"/>
          <ac:graphicFrameMkLst>
            <pc:docMk/>
            <pc:sldMk cId="0" sldId="437"/>
            <ac:graphicFrameMk id="440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17.757" v="642"/>
          <ac:graphicFrameMkLst>
            <pc:docMk/>
            <pc:sldMk cId="0" sldId="437"/>
            <ac:graphicFrameMk id="4404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4:07.328" v="639" actId="14100"/>
          <ac:graphicFrameMkLst>
            <pc:docMk/>
            <pc:sldMk cId="0" sldId="437"/>
            <ac:graphicFrameMk id="44047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3:07:11.004" v="668"/>
        <pc:sldMkLst>
          <pc:docMk/>
          <pc:sldMk cId="0" sldId="438"/>
        </pc:sldMkLst>
        <pc:spChg chg="mod">
          <ac:chgData name="Cai Jun" userId="57e790d697ad4281" providerId="LiveId" clId="{E8B3DC4B-87D1-4A76-9F68-E5A0A6AD9521}" dt="2020-06-15T03:06:46.530" v="662" actId="1076"/>
          <ac:spMkLst>
            <pc:docMk/>
            <pc:sldMk cId="0" sldId="438"/>
            <ac:spMk id="45058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06:55.197" v="664"/>
          <ac:graphicFrameMkLst>
            <pc:docMk/>
            <pc:sldMk cId="0" sldId="438"/>
            <ac:graphicFrameMk id="14234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7:02.351" v="666"/>
          <ac:graphicFrameMkLst>
            <pc:docMk/>
            <pc:sldMk cId="0" sldId="438"/>
            <ac:graphicFrameMk id="1423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07:11.004" v="668"/>
          <ac:graphicFrameMkLst>
            <pc:docMk/>
            <pc:sldMk cId="0" sldId="438"/>
            <ac:graphicFrameMk id="142344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E8B3DC4B-87D1-4A76-9F68-E5A0A6AD9521}" dt="2020-06-15T03:32:36.364" v="1440"/>
        <pc:sldMkLst>
          <pc:docMk/>
          <pc:sldMk cId="0" sldId="439"/>
        </pc:sldMkLst>
        <pc:spChg chg="add mod">
          <ac:chgData name="Cai Jun" userId="57e790d697ad4281" providerId="LiveId" clId="{E8B3DC4B-87D1-4A76-9F68-E5A0A6AD9521}" dt="2020-06-15T03:21:29.533" v="1312" actId="6549"/>
          <ac:spMkLst>
            <pc:docMk/>
            <pc:sldMk cId="0" sldId="439"/>
            <ac:spMk id="10" creationId="{BAF68CF7-D9B0-46E6-9BD7-A0800220FB56}"/>
          </ac:spMkLst>
        </pc:spChg>
        <pc:spChg chg="mod">
          <ac:chgData name="Cai Jun" userId="57e790d697ad4281" providerId="LiveId" clId="{E8B3DC4B-87D1-4A76-9F68-E5A0A6AD9521}" dt="2020-06-15T03:24:26.063" v="1343" actId="20577"/>
          <ac:spMkLst>
            <pc:docMk/>
            <pc:sldMk cId="0" sldId="439"/>
            <ac:spMk id="46082" creationId="{00000000-0000-0000-0000-000000000000}"/>
          </ac:spMkLst>
        </pc:spChg>
        <pc:spChg chg="mod">
          <ac:chgData name="Cai Jun" userId="57e790d697ad4281" providerId="LiveId" clId="{E8B3DC4B-87D1-4A76-9F68-E5A0A6AD9521}" dt="2020-06-15T03:21:16.103" v="1303" actId="20577"/>
          <ac:spMkLst>
            <pc:docMk/>
            <pc:sldMk cId="0" sldId="439"/>
            <ac:spMk id="143363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32:36.364" v="1440"/>
          <ac:graphicFrameMkLst>
            <pc:docMk/>
            <pc:sldMk cId="0" sldId="439"/>
            <ac:graphicFrameMk id="143364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0:05.121" v="704" actId="478"/>
          <ac:graphicFrameMkLst>
            <pc:docMk/>
            <pc:sldMk cId="0" sldId="439"/>
            <ac:graphicFrameMk id="143366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1:12.381" v="712" actId="478"/>
          <ac:graphicFrameMkLst>
            <pc:docMk/>
            <pc:sldMk cId="0" sldId="439"/>
            <ac:graphicFrameMk id="1433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4:52.626" v="1360" actId="1035"/>
          <ac:graphicFrameMkLst>
            <pc:docMk/>
            <pc:sldMk cId="0" sldId="439"/>
            <ac:graphicFrameMk id="14337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0:05.942" v="1138" actId="1036"/>
          <ac:graphicFrameMkLst>
            <pc:docMk/>
            <pc:sldMk cId="0" sldId="439"/>
            <ac:graphicFrameMk id="143372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14:37.194" v="849" actId="478"/>
          <ac:graphicFrameMkLst>
            <pc:docMk/>
            <pc:sldMk cId="0" sldId="439"/>
            <ac:graphicFrameMk id="143374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3:26:24.619" v="1386" actId="1035"/>
        <pc:sldMkLst>
          <pc:docMk/>
          <pc:sldMk cId="0" sldId="440"/>
        </pc:sldMkLst>
        <pc:spChg chg="mod">
          <ac:chgData name="Cai Jun" userId="57e790d697ad4281" providerId="LiveId" clId="{E8B3DC4B-87D1-4A76-9F68-E5A0A6AD9521}" dt="2020-06-15T03:26:04.488" v="1377" actId="1076"/>
          <ac:spMkLst>
            <pc:docMk/>
            <pc:sldMk cId="0" sldId="440"/>
            <ac:spMk id="47106" creationId="{00000000-0000-0000-0000-000000000000}"/>
          </ac:spMkLst>
        </pc:spChg>
        <pc:spChg chg="mod">
          <ac:chgData name="Cai Jun" userId="57e790d697ad4281" providerId="LiveId" clId="{E8B3DC4B-87D1-4A76-9F68-E5A0A6AD9521}" dt="2020-06-15T03:26:24.619" v="1386" actId="1035"/>
          <ac:spMkLst>
            <pc:docMk/>
            <pc:sldMk cId="0" sldId="440"/>
            <ac:spMk id="144387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25:58.827" v="1375" actId="1076"/>
          <ac:graphicFrameMkLst>
            <pc:docMk/>
            <pc:sldMk cId="0" sldId="440"/>
            <ac:graphicFrameMk id="14438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5:57.684" v="1374" actId="1076"/>
          <ac:graphicFrameMkLst>
            <pc:docMk/>
            <pc:sldMk cId="0" sldId="440"/>
            <ac:graphicFrameMk id="14439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1:46.219" v="2022"/>
        <pc:sldMkLst>
          <pc:docMk/>
          <pc:sldMk cId="0" sldId="441"/>
        </pc:sldMkLst>
        <pc:spChg chg="add mod">
          <ac:chgData name="Cai Jun" userId="57e790d697ad4281" providerId="LiveId" clId="{E8B3DC4B-87D1-4A76-9F68-E5A0A6AD9521}" dt="2020-06-15T03:26:18.256" v="1379"/>
          <ac:spMkLst>
            <pc:docMk/>
            <pc:sldMk cId="0" sldId="441"/>
            <ac:spMk id="7" creationId="{CB558E71-D5B8-4CD1-9339-3AE7C22224FA}"/>
          </ac:spMkLst>
        </pc:spChg>
        <pc:spChg chg="add mod">
          <ac:chgData name="Cai Jun" userId="57e790d697ad4281" providerId="LiveId" clId="{E8B3DC4B-87D1-4A76-9F68-E5A0A6AD9521}" dt="2020-06-15T03:26:32.480" v="1388"/>
          <ac:spMkLst>
            <pc:docMk/>
            <pc:sldMk cId="0" sldId="441"/>
            <ac:spMk id="8" creationId="{8DA4A53A-E923-4E6E-A6CB-4911D6526ED7}"/>
          </ac:spMkLst>
        </pc:spChg>
        <pc:spChg chg="del">
          <ac:chgData name="Cai Jun" userId="57e790d697ad4281" providerId="LiveId" clId="{E8B3DC4B-87D1-4A76-9F68-E5A0A6AD9521}" dt="2020-06-15T03:26:17.756" v="1378" actId="478"/>
          <ac:spMkLst>
            <pc:docMk/>
            <pc:sldMk cId="0" sldId="441"/>
            <ac:spMk id="48130" creationId="{00000000-0000-0000-0000-000000000000}"/>
          </ac:spMkLst>
        </pc:spChg>
        <pc:spChg chg="del">
          <ac:chgData name="Cai Jun" userId="57e790d697ad4281" providerId="LiveId" clId="{E8B3DC4B-87D1-4A76-9F68-E5A0A6AD9521}" dt="2020-06-15T03:26:32.105" v="1387" actId="478"/>
          <ac:spMkLst>
            <pc:docMk/>
            <pc:sldMk cId="0" sldId="441"/>
            <ac:spMk id="48131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27:54.365" v="1396" actId="1076"/>
          <ac:graphicFrameMkLst>
            <pc:docMk/>
            <pc:sldMk cId="0" sldId="441"/>
            <ac:graphicFrameMk id="4813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8:12.724" v="1401" actId="1076"/>
          <ac:graphicFrameMkLst>
            <pc:docMk/>
            <pc:sldMk cId="0" sldId="441"/>
            <ac:graphicFrameMk id="14541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27:01.239" v="1395" actId="1076"/>
          <ac:graphicFrameMkLst>
            <pc:docMk/>
            <pc:sldMk cId="0" sldId="441"/>
            <ac:graphicFrameMk id="145415" creationId="{00000000-0000-0000-0000-000000000000}"/>
          </ac:graphicFrameMkLst>
        </pc:graphicFrameChg>
      </pc:sldChg>
      <pc:sldChg chg="delSp modSp mod delAnim">
        <pc:chgData name="Cai Jun" userId="57e790d697ad4281" providerId="LiveId" clId="{E8B3DC4B-87D1-4A76-9F68-E5A0A6AD9521}" dt="2020-06-15T03:36:44.621" v="1468" actId="1076"/>
        <pc:sldMkLst>
          <pc:docMk/>
          <pc:sldMk cId="0" sldId="442"/>
        </pc:sldMkLst>
        <pc:spChg chg="mod">
          <ac:chgData name="Cai Jun" userId="57e790d697ad4281" providerId="LiveId" clId="{E8B3DC4B-87D1-4A76-9F68-E5A0A6AD9521}" dt="2020-06-15T03:31:02.312" v="1429" actId="947"/>
          <ac:spMkLst>
            <pc:docMk/>
            <pc:sldMk cId="0" sldId="442"/>
            <ac:spMk id="49154" creationId="{00000000-0000-0000-0000-000000000000}"/>
          </ac:spMkLst>
        </pc:spChg>
        <pc:graphicFrameChg chg="mod">
          <ac:chgData name="Cai Jun" userId="57e790d697ad4281" providerId="LiveId" clId="{E8B3DC4B-87D1-4A76-9F68-E5A0A6AD9521}" dt="2020-06-15T03:36:44.621" v="1468" actId="1076"/>
          <ac:graphicFrameMkLst>
            <pc:docMk/>
            <pc:sldMk cId="0" sldId="442"/>
            <ac:graphicFrameMk id="146436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32:29.957" v="1439" actId="478"/>
          <ac:graphicFrameMkLst>
            <pc:docMk/>
            <pc:sldMk cId="0" sldId="442"/>
            <ac:graphicFrameMk id="14643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6:40.972" v="1467" actId="1076"/>
          <ac:graphicFrameMkLst>
            <pc:docMk/>
            <pc:sldMk cId="0" sldId="442"/>
            <ac:graphicFrameMk id="146440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3:34:56.357" v="1459" actId="478"/>
          <ac:graphicFrameMkLst>
            <pc:docMk/>
            <pc:sldMk cId="0" sldId="442"/>
            <ac:graphicFrameMk id="146442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6:36.002" v="1466" actId="1076"/>
          <ac:graphicFrameMkLst>
            <pc:docMk/>
            <pc:sldMk cId="0" sldId="442"/>
            <ac:graphicFrameMk id="146444" creationId="{00000000-0000-0000-0000-000000000000}"/>
          </ac:graphicFrameMkLst>
        </pc:graphicFrameChg>
      </pc:sldChg>
      <pc:sldChg chg="addSp modSp mod">
        <pc:chgData name="Cai Jun" userId="57e790d697ad4281" providerId="LiveId" clId="{E8B3DC4B-87D1-4A76-9F68-E5A0A6AD9521}" dt="2020-06-15T03:57:03.744" v="1571" actId="120"/>
        <pc:sldMkLst>
          <pc:docMk/>
          <pc:sldMk cId="0" sldId="443"/>
        </pc:sldMkLst>
        <pc:spChg chg="mod">
          <ac:chgData name="Cai Jun" userId="57e790d697ad4281" providerId="LiveId" clId="{E8B3DC4B-87D1-4A76-9F68-E5A0A6AD9521}" dt="2020-06-15T03:38:29.788" v="1486" actId="164"/>
          <ac:spMkLst>
            <pc:docMk/>
            <pc:sldMk cId="0" sldId="443"/>
            <ac:spMk id="50178" creationId="{00000000-0000-0000-0000-000000000000}"/>
          </ac:spMkLst>
        </pc:spChg>
        <pc:spChg chg="mod">
          <ac:chgData name="Cai Jun" userId="57e790d697ad4281" providerId="LiveId" clId="{E8B3DC4B-87D1-4A76-9F68-E5A0A6AD9521}" dt="2020-06-15T03:38:29.788" v="1486" actId="164"/>
          <ac:spMkLst>
            <pc:docMk/>
            <pc:sldMk cId="0" sldId="443"/>
            <ac:spMk id="50181" creationId="{00000000-0000-0000-0000-000000000000}"/>
          </ac:spMkLst>
        </pc:spChg>
        <pc:spChg chg="mod">
          <ac:chgData name="Cai Jun" userId="57e790d697ad4281" providerId="LiveId" clId="{E8B3DC4B-87D1-4A76-9F68-E5A0A6AD9521}" dt="2020-06-15T03:57:03.744" v="1571" actId="120"/>
          <ac:spMkLst>
            <pc:docMk/>
            <pc:sldMk cId="0" sldId="443"/>
            <ac:spMk id="147464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29.788" v="1486" actId="164"/>
          <ac:grpSpMkLst>
            <pc:docMk/>
            <pc:sldMk cId="0" sldId="443"/>
            <ac:grpSpMk id="2" creationId="{9FE8EE7B-C17C-4BEB-8447-9630B247CD60}"/>
          </ac:grpSpMkLst>
        </pc:grpChg>
        <pc:graphicFrameChg chg="mod">
          <ac:chgData name="Cai Jun" userId="57e790d697ad4281" providerId="LiveId" clId="{E8B3DC4B-87D1-4A76-9F68-E5A0A6AD9521}" dt="2020-06-15T03:38:29.788" v="1486" actId="164"/>
          <ac:graphicFrameMkLst>
            <pc:docMk/>
            <pc:sldMk cId="0" sldId="443"/>
            <ac:graphicFrameMk id="5017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8:29.788" v="1486" actId="164"/>
          <ac:graphicFrameMkLst>
            <pc:docMk/>
            <pc:sldMk cId="0" sldId="443"/>
            <ac:graphicFrameMk id="50180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69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71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39:16.769" v="1504" actId="1035"/>
          <ac:graphicFrameMkLst>
            <pc:docMk/>
            <pc:sldMk cId="0" sldId="443"/>
            <ac:graphicFrameMk id="147473" creationId="{00000000-0000-0000-0000-000000000000}"/>
          </ac:graphicFrameMkLst>
        </pc:graphicFrameChg>
      </pc:sldChg>
      <pc:sldChg chg="addSp delSp modSp mod">
        <pc:chgData name="Cai Jun" userId="57e790d697ad4281" providerId="LiveId" clId="{E8B3DC4B-87D1-4A76-9F68-E5A0A6AD9521}" dt="2020-06-15T04:04:20.356" v="1732" actId="20577"/>
        <pc:sldMkLst>
          <pc:docMk/>
          <pc:sldMk cId="0" sldId="444"/>
        </pc:sldMkLst>
        <pc:spChg chg="del">
          <ac:chgData name="Cai Jun" userId="57e790d697ad4281" providerId="LiveId" clId="{E8B3DC4B-87D1-4A76-9F68-E5A0A6AD9521}" dt="2020-06-15T03:38:38.382" v="1487" actId="478"/>
          <ac:spMkLst>
            <pc:docMk/>
            <pc:sldMk cId="0" sldId="444"/>
            <ac:spMk id="11" creationId="{5B8B7730-9327-4827-832F-754F1B8A9968}"/>
          </ac:spMkLst>
        </pc:spChg>
        <pc:spChg chg="del">
          <ac:chgData name="Cai Jun" userId="57e790d697ad4281" providerId="LiveId" clId="{E8B3DC4B-87D1-4A76-9F68-E5A0A6AD9521}" dt="2020-06-15T03:38:38.382" v="1487" actId="478"/>
          <ac:spMkLst>
            <pc:docMk/>
            <pc:sldMk cId="0" sldId="444"/>
            <ac:spMk id="14" creationId="{2A4898CC-23C0-4074-83A6-21F95A96D6C7}"/>
          </ac:spMkLst>
        </pc:spChg>
        <pc:spChg chg="mod">
          <ac:chgData name="Cai Jun" userId="57e790d697ad4281" providerId="LiveId" clId="{E8B3DC4B-87D1-4A76-9F68-E5A0A6AD9521}" dt="2020-06-15T03:38:38.845" v="1488"/>
          <ac:spMkLst>
            <pc:docMk/>
            <pc:sldMk cId="0" sldId="444"/>
            <ac:spMk id="16" creationId="{5046602E-3286-4F84-B8EE-44826D6DE02B}"/>
          </ac:spMkLst>
        </pc:spChg>
        <pc:spChg chg="mod">
          <ac:chgData name="Cai Jun" userId="57e790d697ad4281" providerId="LiveId" clId="{E8B3DC4B-87D1-4A76-9F68-E5A0A6AD9521}" dt="2020-06-15T03:38:38.845" v="1488"/>
          <ac:spMkLst>
            <pc:docMk/>
            <pc:sldMk cId="0" sldId="444"/>
            <ac:spMk id="19" creationId="{67121AD9-316D-4BAC-8314-C051AD42B9A8}"/>
          </ac:spMkLst>
        </pc:spChg>
        <pc:spChg chg="mod">
          <ac:chgData name="Cai Jun" userId="57e790d697ad4281" providerId="LiveId" clId="{E8B3DC4B-87D1-4A76-9F68-E5A0A6AD9521}" dt="2020-06-15T04:04:20.356" v="1732" actId="20577"/>
          <ac:spMkLst>
            <pc:docMk/>
            <pc:sldMk cId="0" sldId="444"/>
            <ac:spMk id="51206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38.845" v="1488"/>
          <ac:grpSpMkLst>
            <pc:docMk/>
            <pc:sldMk cId="0" sldId="444"/>
            <ac:grpSpMk id="15" creationId="{785C442E-E968-4B43-8057-B8683A5FF79D}"/>
          </ac:grpSpMkLst>
        </pc:grpChg>
        <pc:graphicFrameChg chg="del">
          <ac:chgData name="Cai Jun" userId="57e790d697ad4281" providerId="LiveId" clId="{E8B3DC4B-87D1-4A76-9F68-E5A0A6AD9521}" dt="2020-06-15T03:38:38.382" v="1487" actId="478"/>
          <ac:graphicFrameMkLst>
            <pc:docMk/>
            <pc:sldMk cId="0" sldId="444"/>
            <ac:graphicFrameMk id="12" creationId="{FCE4535C-66E6-48B9-B5A4-1C8F7C27EBE4}"/>
          </ac:graphicFrameMkLst>
        </pc:graphicFrameChg>
        <pc:graphicFrameChg chg="del">
          <ac:chgData name="Cai Jun" userId="57e790d697ad4281" providerId="LiveId" clId="{E8B3DC4B-87D1-4A76-9F68-E5A0A6AD9521}" dt="2020-06-15T03:38:38.382" v="1487" actId="478"/>
          <ac:graphicFrameMkLst>
            <pc:docMk/>
            <pc:sldMk cId="0" sldId="444"/>
            <ac:graphicFrameMk id="13" creationId="{39CCD193-B8DD-476C-A49A-55E433605267}"/>
          </ac:graphicFrameMkLst>
        </pc:graphicFrameChg>
        <pc:graphicFrameChg chg="mod">
          <ac:chgData name="Cai Jun" userId="57e790d697ad4281" providerId="LiveId" clId="{E8B3DC4B-87D1-4A76-9F68-E5A0A6AD9521}" dt="2020-06-15T03:38:38.845" v="1488"/>
          <ac:graphicFrameMkLst>
            <pc:docMk/>
            <pc:sldMk cId="0" sldId="444"/>
            <ac:graphicFrameMk id="17" creationId="{A6F21EA0-2D6A-48CA-A5B4-15063ECC930C}"/>
          </ac:graphicFrameMkLst>
        </pc:graphicFrameChg>
        <pc:graphicFrameChg chg="mod">
          <ac:chgData name="Cai Jun" userId="57e790d697ad4281" providerId="LiveId" clId="{E8B3DC4B-87D1-4A76-9F68-E5A0A6AD9521}" dt="2020-06-15T03:38:38.845" v="1488"/>
          <ac:graphicFrameMkLst>
            <pc:docMk/>
            <pc:sldMk cId="0" sldId="444"/>
            <ac:graphicFrameMk id="18" creationId="{AD0D55EE-ADB0-44E5-BE43-62B073C2C9DA}"/>
          </ac:graphicFrameMkLst>
        </pc:graphicFrameChg>
        <pc:graphicFrameChg chg="del mod">
          <ac:chgData name="Cai Jun" userId="57e790d697ad4281" providerId="LiveId" clId="{E8B3DC4B-87D1-4A76-9F68-E5A0A6AD9521}" dt="2020-06-15T03:49:52.644" v="1525" actId="478"/>
          <ac:graphicFrameMkLst>
            <pc:docMk/>
            <pc:sldMk cId="0" sldId="444"/>
            <ac:graphicFrameMk id="5120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8.103" v="1566" actId="1076"/>
          <ac:graphicFrameMkLst>
            <pc:docMk/>
            <pc:sldMk cId="0" sldId="444"/>
            <ac:graphicFrameMk id="14849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6.132" v="1565" actId="1076"/>
          <ac:graphicFrameMkLst>
            <pc:docMk/>
            <pc:sldMk cId="0" sldId="444"/>
            <ac:graphicFrameMk id="14849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33.291" v="1564" actId="1076"/>
          <ac:graphicFrameMkLst>
            <pc:docMk/>
            <pc:sldMk cId="0" sldId="444"/>
            <ac:graphicFrameMk id="148498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E8B3DC4B-87D1-4A76-9F68-E5A0A6AD9521}" dt="2020-06-15T04:12:23.474" v="2028"/>
        <pc:sldMkLst>
          <pc:docMk/>
          <pc:sldMk cId="0" sldId="445"/>
        </pc:sldMkLst>
        <pc:spChg chg="del">
          <ac:chgData name="Cai Jun" userId="57e790d697ad4281" providerId="LiveId" clId="{E8B3DC4B-87D1-4A76-9F68-E5A0A6AD9521}" dt="2020-06-15T03:38:44.369" v="1489" actId="478"/>
          <ac:spMkLst>
            <pc:docMk/>
            <pc:sldMk cId="0" sldId="445"/>
            <ac:spMk id="11" creationId="{3565152C-FEB2-417D-AE70-35AD5B68FD40}"/>
          </ac:spMkLst>
        </pc:spChg>
        <pc:spChg chg="del">
          <ac:chgData name="Cai Jun" userId="57e790d697ad4281" providerId="LiveId" clId="{E8B3DC4B-87D1-4A76-9F68-E5A0A6AD9521}" dt="2020-06-15T03:38:44.369" v="1489" actId="478"/>
          <ac:spMkLst>
            <pc:docMk/>
            <pc:sldMk cId="0" sldId="445"/>
            <ac:spMk id="14" creationId="{F01EEAE1-AC58-414E-B2E0-27C83F203AE6}"/>
          </ac:spMkLst>
        </pc:spChg>
        <pc:spChg chg="mod">
          <ac:chgData name="Cai Jun" userId="57e790d697ad4281" providerId="LiveId" clId="{E8B3DC4B-87D1-4A76-9F68-E5A0A6AD9521}" dt="2020-06-15T03:38:44.728" v="1490"/>
          <ac:spMkLst>
            <pc:docMk/>
            <pc:sldMk cId="0" sldId="445"/>
            <ac:spMk id="16" creationId="{19B44E5B-018B-4DF4-B1F1-93A6A736ACEF}"/>
          </ac:spMkLst>
        </pc:spChg>
        <pc:spChg chg="mod">
          <ac:chgData name="Cai Jun" userId="57e790d697ad4281" providerId="LiveId" clId="{E8B3DC4B-87D1-4A76-9F68-E5A0A6AD9521}" dt="2020-06-15T03:38:44.728" v="1490"/>
          <ac:spMkLst>
            <pc:docMk/>
            <pc:sldMk cId="0" sldId="445"/>
            <ac:spMk id="19" creationId="{C666CB91-207D-4EC5-854F-389A70EA9196}"/>
          </ac:spMkLst>
        </pc:spChg>
        <pc:spChg chg="mod">
          <ac:chgData name="Cai Jun" userId="57e790d697ad4281" providerId="LiveId" clId="{E8B3DC4B-87D1-4A76-9F68-E5A0A6AD9521}" dt="2020-06-15T03:56:47.778" v="1568" actId="120"/>
          <ac:spMkLst>
            <pc:docMk/>
            <pc:sldMk cId="0" sldId="445"/>
            <ac:spMk id="52230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44.728" v="1490"/>
          <ac:grpSpMkLst>
            <pc:docMk/>
            <pc:sldMk cId="0" sldId="445"/>
            <ac:grpSpMk id="15" creationId="{9060F636-3D5A-4F89-B200-9AFF1139F85C}"/>
          </ac:grpSpMkLst>
        </pc:grpChg>
        <pc:graphicFrameChg chg="del">
          <ac:chgData name="Cai Jun" userId="57e790d697ad4281" providerId="LiveId" clId="{E8B3DC4B-87D1-4A76-9F68-E5A0A6AD9521}" dt="2020-06-15T03:38:44.369" v="1489" actId="478"/>
          <ac:graphicFrameMkLst>
            <pc:docMk/>
            <pc:sldMk cId="0" sldId="445"/>
            <ac:graphicFrameMk id="12" creationId="{ADA6791C-B93E-4224-AF8D-3D9FD2818731}"/>
          </ac:graphicFrameMkLst>
        </pc:graphicFrameChg>
        <pc:graphicFrameChg chg="del">
          <ac:chgData name="Cai Jun" userId="57e790d697ad4281" providerId="LiveId" clId="{E8B3DC4B-87D1-4A76-9F68-E5A0A6AD9521}" dt="2020-06-15T03:38:44.369" v="1489" actId="478"/>
          <ac:graphicFrameMkLst>
            <pc:docMk/>
            <pc:sldMk cId="0" sldId="445"/>
            <ac:graphicFrameMk id="13" creationId="{6A0BFFFD-2AC3-4090-B034-4EA921F635A5}"/>
          </ac:graphicFrameMkLst>
        </pc:graphicFrameChg>
        <pc:graphicFrameChg chg="mod">
          <ac:chgData name="Cai Jun" userId="57e790d697ad4281" providerId="LiveId" clId="{E8B3DC4B-87D1-4A76-9F68-E5A0A6AD9521}" dt="2020-06-15T03:38:44.728" v="1490"/>
          <ac:graphicFrameMkLst>
            <pc:docMk/>
            <pc:sldMk cId="0" sldId="445"/>
            <ac:graphicFrameMk id="17" creationId="{2C6AC7F5-A1B1-4ECF-9F01-13617960D179}"/>
          </ac:graphicFrameMkLst>
        </pc:graphicFrameChg>
        <pc:graphicFrameChg chg="mod">
          <ac:chgData name="Cai Jun" userId="57e790d697ad4281" providerId="LiveId" clId="{E8B3DC4B-87D1-4A76-9F68-E5A0A6AD9521}" dt="2020-06-15T03:38:44.728" v="1490"/>
          <ac:graphicFrameMkLst>
            <pc:docMk/>
            <pc:sldMk cId="0" sldId="445"/>
            <ac:graphicFrameMk id="18" creationId="{2BA15CD4-EE29-4005-8287-8F440A18F1C5}"/>
          </ac:graphicFrameMkLst>
        </pc:graphicFrameChg>
        <pc:graphicFrameChg chg="add del mod">
          <ac:chgData name="Cai Jun" userId="57e790d697ad4281" providerId="LiveId" clId="{E8B3DC4B-87D1-4A76-9F68-E5A0A6AD9521}" dt="2020-06-15T03:54:48.657" v="1547" actId="478"/>
          <ac:graphicFrameMkLst>
            <pc:docMk/>
            <pc:sldMk cId="0" sldId="445"/>
            <ac:graphicFrameMk id="20" creationId="{75FFCF0B-D9AE-4CBD-97E9-31A34D7A81BE}"/>
          </ac:graphicFrameMkLst>
        </pc:graphicFrameChg>
        <pc:graphicFrameChg chg="add mod">
          <ac:chgData name="Cai Jun" userId="57e790d697ad4281" providerId="LiveId" clId="{E8B3DC4B-87D1-4A76-9F68-E5A0A6AD9521}" dt="2020-06-15T03:55:51.203" v="1555" actId="1076"/>
          <ac:graphicFrameMkLst>
            <pc:docMk/>
            <pc:sldMk cId="0" sldId="445"/>
            <ac:graphicFrameMk id="21" creationId="{2892E65F-83D0-4AFB-9860-A1FA2C1C1F90}"/>
          </ac:graphicFrameMkLst>
        </pc:graphicFrameChg>
        <pc:graphicFrameChg chg="add mod">
          <ac:chgData name="Cai Jun" userId="57e790d697ad4281" providerId="LiveId" clId="{E8B3DC4B-87D1-4A76-9F68-E5A0A6AD9521}" dt="2020-06-15T03:56:29.437" v="1563" actId="1076"/>
          <ac:graphicFrameMkLst>
            <pc:docMk/>
            <pc:sldMk cId="0" sldId="445"/>
            <ac:graphicFrameMk id="22" creationId="{EDCC260C-3B9E-4D93-8D54-182AB54829D7}"/>
          </ac:graphicFrameMkLst>
        </pc:graphicFrameChg>
        <pc:graphicFrameChg chg="del mod">
          <ac:chgData name="Cai Jun" userId="57e790d697ad4281" providerId="LiveId" clId="{E8B3DC4B-87D1-4A76-9F68-E5A0A6AD9521}" dt="2020-06-15T03:53:57.321" v="1540" actId="478"/>
          <ac:graphicFrameMkLst>
            <pc:docMk/>
            <pc:sldMk cId="0" sldId="445"/>
            <ac:graphicFrameMk id="52231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53:57.321" v="1540" actId="478"/>
          <ac:graphicFrameMkLst>
            <pc:docMk/>
            <pc:sldMk cId="0" sldId="445"/>
            <ac:graphicFrameMk id="149512" creationId="{00000000-0000-0000-0000-000000000000}"/>
          </ac:graphicFrameMkLst>
        </pc:graphicFrameChg>
        <pc:graphicFrameChg chg="del mod">
          <ac:chgData name="Cai Jun" userId="57e790d697ad4281" providerId="LiveId" clId="{E8B3DC4B-87D1-4A76-9F68-E5A0A6AD9521}" dt="2020-06-15T03:56:13.644" v="1559" actId="478"/>
          <ac:graphicFrameMkLst>
            <pc:docMk/>
            <pc:sldMk cId="0" sldId="445"/>
            <ac:graphicFrameMk id="149515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3:56:28.155" v="1562" actId="1076"/>
          <ac:graphicFrameMkLst>
            <pc:docMk/>
            <pc:sldMk cId="0" sldId="445"/>
            <ac:graphicFrameMk id="149517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E8B3DC4B-87D1-4A76-9F68-E5A0A6AD9521}" dt="2020-06-15T04:12:38.603" v="2033"/>
        <pc:sldMkLst>
          <pc:docMk/>
          <pc:sldMk cId="0" sldId="446"/>
        </pc:sldMkLst>
        <pc:spChg chg="del">
          <ac:chgData name="Cai Jun" userId="57e790d697ad4281" providerId="LiveId" clId="{E8B3DC4B-87D1-4A76-9F68-E5A0A6AD9521}" dt="2020-06-15T03:38:54.532" v="1491" actId="478"/>
          <ac:spMkLst>
            <pc:docMk/>
            <pc:sldMk cId="0" sldId="446"/>
            <ac:spMk id="8" creationId="{765349FF-14DD-4048-A0A2-970212C71156}"/>
          </ac:spMkLst>
        </pc:spChg>
        <pc:spChg chg="del">
          <ac:chgData name="Cai Jun" userId="57e790d697ad4281" providerId="LiveId" clId="{E8B3DC4B-87D1-4A76-9F68-E5A0A6AD9521}" dt="2020-06-15T03:38:54.532" v="1491" actId="478"/>
          <ac:spMkLst>
            <pc:docMk/>
            <pc:sldMk cId="0" sldId="446"/>
            <ac:spMk id="11" creationId="{6FF8EDF8-153F-41F5-A483-411318B4D8FA}"/>
          </ac:spMkLst>
        </pc:spChg>
        <pc:spChg chg="mod">
          <ac:chgData name="Cai Jun" userId="57e790d697ad4281" providerId="LiveId" clId="{E8B3DC4B-87D1-4A76-9F68-E5A0A6AD9521}" dt="2020-06-15T03:38:54.965" v="1492"/>
          <ac:spMkLst>
            <pc:docMk/>
            <pc:sldMk cId="0" sldId="446"/>
            <ac:spMk id="13" creationId="{EE3A014D-A261-4734-9622-C14A5EC99877}"/>
          </ac:spMkLst>
        </pc:spChg>
        <pc:spChg chg="mod">
          <ac:chgData name="Cai Jun" userId="57e790d697ad4281" providerId="LiveId" clId="{E8B3DC4B-87D1-4A76-9F68-E5A0A6AD9521}" dt="2020-06-15T03:38:54.965" v="1492"/>
          <ac:spMkLst>
            <pc:docMk/>
            <pc:sldMk cId="0" sldId="446"/>
            <ac:spMk id="16" creationId="{45686B7B-1E3E-4490-84DD-63155F55C2CB}"/>
          </ac:spMkLst>
        </pc:spChg>
        <pc:spChg chg="add mod">
          <ac:chgData name="Cai Jun" userId="57e790d697ad4281" providerId="LiveId" clId="{E8B3DC4B-87D1-4A76-9F68-E5A0A6AD9521}" dt="2020-06-15T04:06:59.753" v="1875" actId="1076"/>
          <ac:spMkLst>
            <pc:docMk/>
            <pc:sldMk cId="0" sldId="446"/>
            <ac:spMk id="19" creationId="{3303B3EA-0D86-4C89-B1BE-6F498EA12296}"/>
          </ac:spMkLst>
        </pc:spChg>
        <pc:spChg chg="mod">
          <ac:chgData name="Cai Jun" userId="57e790d697ad4281" providerId="LiveId" clId="{E8B3DC4B-87D1-4A76-9F68-E5A0A6AD9521}" dt="2020-06-15T04:05:42.901" v="1861" actId="20577"/>
          <ac:spMkLst>
            <pc:docMk/>
            <pc:sldMk cId="0" sldId="446"/>
            <ac:spMk id="53254" creationId="{00000000-0000-0000-0000-000000000000}"/>
          </ac:spMkLst>
        </pc:spChg>
        <pc:grpChg chg="add mod">
          <ac:chgData name="Cai Jun" userId="57e790d697ad4281" providerId="LiveId" clId="{E8B3DC4B-87D1-4A76-9F68-E5A0A6AD9521}" dt="2020-06-15T03:38:54.965" v="1492"/>
          <ac:grpSpMkLst>
            <pc:docMk/>
            <pc:sldMk cId="0" sldId="446"/>
            <ac:grpSpMk id="12" creationId="{9C9F6EAC-50BF-4CF7-BA63-D397203D36F0}"/>
          </ac:grpSpMkLst>
        </pc:grpChg>
        <pc:graphicFrameChg chg="del">
          <ac:chgData name="Cai Jun" userId="57e790d697ad4281" providerId="LiveId" clId="{E8B3DC4B-87D1-4A76-9F68-E5A0A6AD9521}" dt="2020-06-15T03:38:54.532" v="1491" actId="478"/>
          <ac:graphicFrameMkLst>
            <pc:docMk/>
            <pc:sldMk cId="0" sldId="446"/>
            <ac:graphicFrameMk id="9" creationId="{CE8430E3-E892-43FC-8F69-93BCFC9AA525}"/>
          </ac:graphicFrameMkLst>
        </pc:graphicFrameChg>
        <pc:graphicFrameChg chg="del">
          <ac:chgData name="Cai Jun" userId="57e790d697ad4281" providerId="LiveId" clId="{E8B3DC4B-87D1-4A76-9F68-E5A0A6AD9521}" dt="2020-06-15T03:38:54.532" v="1491" actId="478"/>
          <ac:graphicFrameMkLst>
            <pc:docMk/>
            <pc:sldMk cId="0" sldId="446"/>
            <ac:graphicFrameMk id="10" creationId="{D64B9252-B7F8-4241-91F9-1515D247CBEB}"/>
          </ac:graphicFrameMkLst>
        </pc:graphicFrameChg>
        <pc:graphicFrameChg chg="mod">
          <ac:chgData name="Cai Jun" userId="57e790d697ad4281" providerId="LiveId" clId="{E8B3DC4B-87D1-4A76-9F68-E5A0A6AD9521}" dt="2020-06-15T03:38:54.965" v="1492"/>
          <ac:graphicFrameMkLst>
            <pc:docMk/>
            <pc:sldMk cId="0" sldId="446"/>
            <ac:graphicFrameMk id="14" creationId="{94F92C70-0989-4DCB-B004-A9C569650D31}"/>
          </ac:graphicFrameMkLst>
        </pc:graphicFrameChg>
        <pc:graphicFrameChg chg="mod">
          <ac:chgData name="Cai Jun" userId="57e790d697ad4281" providerId="LiveId" clId="{E8B3DC4B-87D1-4A76-9F68-E5A0A6AD9521}" dt="2020-06-15T03:38:54.965" v="1492"/>
          <ac:graphicFrameMkLst>
            <pc:docMk/>
            <pc:sldMk cId="0" sldId="446"/>
            <ac:graphicFrameMk id="15" creationId="{0EEBBD8A-2A47-49B4-A671-C22D23859773}"/>
          </ac:graphicFrameMkLst>
        </pc:graphicFrameChg>
        <pc:graphicFrameChg chg="add mod">
          <ac:chgData name="Cai Jun" userId="57e790d697ad4281" providerId="LiveId" clId="{E8B3DC4B-87D1-4A76-9F68-E5A0A6AD9521}" dt="2020-06-15T04:07:35.046" v="1956" actId="1036"/>
          <ac:graphicFrameMkLst>
            <pc:docMk/>
            <pc:sldMk cId="0" sldId="446"/>
            <ac:graphicFrameMk id="17" creationId="{0F3142F5-3B6B-4EF9-91DA-2397C3B55F6F}"/>
          </ac:graphicFrameMkLst>
        </pc:graphicFrameChg>
        <pc:graphicFrameChg chg="add mod">
          <ac:chgData name="Cai Jun" userId="57e790d697ad4281" providerId="LiveId" clId="{E8B3DC4B-87D1-4A76-9F68-E5A0A6AD9521}" dt="2020-06-15T04:07:40.780" v="1966" actId="1035"/>
          <ac:graphicFrameMkLst>
            <pc:docMk/>
            <pc:sldMk cId="0" sldId="446"/>
            <ac:graphicFrameMk id="18" creationId="{F2E57A1F-D0D3-4F3B-9A99-F9D1D9FCD5EF}"/>
          </ac:graphicFrameMkLst>
        </pc:graphicFrameChg>
        <pc:graphicFrameChg chg="add mod">
          <ac:chgData name="Cai Jun" userId="57e790d697ad4281" providerId="LiveId" clId="{E8B3DC4B-87D1-4A76-9F68-E5A0A6AD9521}" dt="2020-06-15T04:07:52.194" v="1990" actId="1036"/>
          <ac:graphicFrameMkLst>
            <pc:docMk/>
            <pc:sldMk cId="0" sldId="446"/>
            <ac:graphicFrameMk id="20" creationId="{2C469B36-D1B6-4BE4-B568-4ED7C8666AB2}"/>
          </ac:graphicFrameMkLst>
        </pc:graphicFrameChg>
        <pc:graphicFrameChg chg="add mod">
          <ac:chgData name="Cai Jun" userId="57e790d697ad4281" providerId="LiveId" clId="{E8B3DC4B-87D1-4A76-9F68-E5A0A6AD9521}" dt="2020-06-15T04:08:09.433" v="2009" actId="1038"/>
          <ac:graphicFrameMkLst>
            <pc:docMk/>
            <pc:sldMk cId="0" sldId="446"/>
            <ac:graphicFrameMk id="21" creationId="{ECD21BAF-5570-46F0-BC8E-FF77493678E9}"/>
          </ac:graphicFrameMkLst>
        </pc:graphicFrameChg>
        <pc:graphicFrameChg chg="add mod">
          <ac:chgData name="Cai Jun" userId="57e790d697ad4281" providerId="LiveId" clId="{E8B3DC4B-87D1-4A76-9F68-E5A0A6AD9521}" dt="2020-06-15T04:07:16.180" v="1923" actId="1037"/>
          <ac:graphicFrameMkLst>
            <pc:docMk/>
            <pc:sldMk cId="0" sldId="446"/>
            <ac:graphicFrameMk id="22" creationId="{BAECCA2B-B40B-4CFC-BFD0-6C6C05C66CFB}"/>
          </ac:graphicFrameMkLst>
        </pc:graphicFrameChg>
        <pc:graphicFrameChg chg="del mod">
          <ac:chgData name="Cai Jun" userId="57e790d697ad4281" providerId="LiveId" clId="{E8B3DC4B-87D1-4A76-9F68-E5A0A6AD9521}" dt="2020-06-15T03:55:54.369" v="1556" actId="21"/>
          <ac:graphicFrameMkLst>
            <pc:docMk/>
            <pc:sldMk cId="0" sldId="446"/>
            <ac:graphicFrameMk id="53255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22:41.614" v="89" actId="208"/>
        <pc:sldMkLst>
          <pc:docMk/>
          <pc:sldMk cId="0" sldId="453"/>
        </pc:sldMkLst>
        <pc:spChg chg="mod">
          <ac:chgData name="Cai Jun" userId="57e790d697ad4281" providerId="LiveId" clId="{E8B3DC4B-87D1-4A76-9F68-E5A0A6AD9521}" dt="2020-06-15T02:22:41.614" v="89" actId="208"/>
          <ac:spMkLst>
            <pc:docMk/>
            <pc:sldMk cId="0" sldId="453"/>
            <ac:spMk id="10" creationId="{00000000-0000-0000-0000-000000000000}"/>
          </ac:spMkLst>
        </pc:spChg>
      </pc:sldChg>
      <pc:sldChg chg="modSp">
        <pc:chgData name="Cai Jun" userId="57e790d697ad4281" providerId="LiveId" clId="{E8B3DC4B-87D1-4A76-9F68-E5A0A6AD9521}" dt="2020-06-15T02:40:30.201" v="247"/>
        <pc:sldMkLst>
          <pc:docMk/>
          <pc:sldMk cId="0" sldId="463"/>
        </pc:sldMkLst>
        <pc:spChg chg="mod">
          <ac:chgData name="Cai Jun" userId="57e790d697ad4281" providerId="LiveId" clId="{E8B3DC4B-87D1-4A76-9F68-E5A0A6AD9521}" dt="2020-06-15T02:40:30.201" v="247"/>
          <ac:spMkLst>
            <pc:docMk/>
            <pc:sldMk cId="0" sldId="463"/>
            <ac:spMk id="34826" creationId="{00000000-0000-0000-0000-000000000000}"/>
          </ac:spMkLst>
        </pc:spChg>
        <pc:grpChg chg="mod">
          <ac:chgData name="Cai Jun" userId="57e790d697ad4281" providerId="LiveId" clId="{E8B3DC4B-87D1-4A76-9F68-E5A0A6AD9521}" dt="2020-06-15T02:40:30.201" v="247"/>
          <ac:grpSpMkLst>
            <pc:docMk/>
            <pc:sldMk cId="0" sldId="463"/>
            <ac:grpSpMk id="34821" creationId="{00000000-0000-0000-0000-000000000000}"/>
          </ac:grpSpMkLst>
        </pc:grpChg>
        <pc:graphicFrameChg chg="mod">
          <ac:chgData name="Cai Jun" userId="57e790d697ad4281" providerId="LiveId" clId="{E8B3DC4B-87D1-4A76-9F68-E5A0A6AD9521}" dt="2020-06-15T02:40:13.722" v="243"/>
          <ac:graphicFrameMkLst>
            <pc:docMk/>
            <pc:sldMk cId="0" sldId="463"/>
            <ac:graphicFrameMk id="34824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30.201" v="247"/>
          <ac:graphicFrameMkLst>
            <pc:docMk/>
            <pc:sldMk cId="0" sldId="463"/>
            <ac:graphicFrameMk id="34827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0:30.201" v="247"/>
          <ac:graphicFrameMkLst>
            <pc:docMk/>
            <pc:sldMk cId="0" sldId="463"/>
            <ac:graphicFrameMk id="34828" creationId="{00000000-0000-0000-0000-000000000000}"/>
          </ac:graphicFrameMkLst>
        </pc:graphicFrameChg>
      </pc:sldChg>
      <pc:sldChg chg="delSp del">
        <pc:chgData name="Cai Jun" userId="57e790d697ad4281" providerId="LiveId" clId="{E8B3DC4B-87D1-4A76-9F68-E5A0A6AD9521}" dt="2020-06-15T02:54:37.866" v="497" actId="47"/>
        <pc:sldMkLst>
          <pc:docMk/>
          <pc:sldMk cId="0" sldId="467"/>
        </pc:sldMkLst>
        <pc:spChg chg="del">
          <ac:chgData name="Cai Jun" userId="57e790d697ad4281" providerId="LiveId" clId="{E8B3DC4B-87D1-4A76-9F68-E5A0A6AD9521}" dt="2020-06-15T02:47:43.318" v="337" actId="21"/>
          <ac:spMkLst>
            <pc:docMk/>
            <pc:sldMk cId="0" sldId="467"/>
            <ac:spMk id="41998" creationId="{00000000-0000-0000-0000-000000000000}"/>
          </ac:spMkLst>
        </pc:spChg>
        <pc:spChg chg="del">
          <ac:chgData name="Cai Jun" userId="57e790d697ad4281" providerId="LiveId" clId="{E8B3DC4B-87D1-4A76-9F68-E5A0A6AD9521}" dt="2020-06-15T02:47:43.318" v="337" actId="21"/>
          <ac:spMkLst>
            <pc:docMk/>
            <pc:sldMk cId="0" sldId="467"/>
            <ac:spMk id="41999" creationId="{00000000-0000-0000-0000-000000000000}"/>
          </ac:spMkLst>
        </pc:spChg>
        <pc:graphicFrameChg chg="del">
          <ac:chgData name="Cai Jun" userId="57e790d697ad4281" providerId="LiveId" clId="{E8B3DC4B-87D1-4A76-9F68-E5A0A6AD9521}" dt="2020-06-15T02:47:43.318" v="337" actId="21"/>
          <ac:graphicFrameMkLst>
            <pc:docMk/>
            <pc:sldMk cId="0" sldId="467"/>
            <ac:graphicFrameMk id="41997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3.318" v="337" actId="21"/>
          <ac:graphicFrameMkLst>
            <pc:docMk/>
            <pc:sldMk cId="0" sldId="467"/>
            <ac:graphicFrameMk id="42000" creationId="{00000000-0000-0000-0000-000000000000}"/>
          </ac:graphicFrameMkLst>
        </pc:graphicFrameChg>
      </pc:sldChg>
      <pc:sldChg chg="modSp mod">
        <pc:chgData name="Cai Jun" userId="57e790d697ad4281" providerId="LiveId" clId="{E8B3DC4B-87D1-4A76-9F68-E5A0A6AD9521}" dt="2020-06-15T02:18:24.390" v="1" actId="207"/>
        <pc:sldMkLst>
          <pc:docMk/>
          <pc:sldMk cId="0" sldId="470"/>
        </pc:sldMkLst>
        <pc:spChg chg="mod">
          <ac:chgData name="Cai Jun" userId="57e790d697ad4281" providerId="LiveId" clId="{E8B3DC4B-87D1-4A76-9F68-E5A0A6AD9521}" dt="2020-06-15T02:18:24.390" v="1" actId="207"/>
          <ac:spMkLst>
            <pc:docMk/>
            <pc:sldMk cId="0" sldId="470"/>
            <ac:spMk id="15366" creationId="{00000000-0000-0000-0000-000000000000}"/>
          </ac:spMkLst>
        </pc:spChg>
      </pc:sldChg>
      <pc:sldChg chg="modSp">
        <pc:chgData name="Cai Jun" userId="57e790d697ad4281" providerId="LiveId" clId="{E8B3DC4B-87D1-4A76-9F68-E5A0A6AD9521}" dt="2020-06-15T02:35:34.533" v="194"/>
        <pc:sldMkLst>
          <pc:docMk/>
          <pc:sldMk cId="0" sldId="476"/>
        </pc:sldMkLst>
        <pc:graphicFrameChg chg="mod">
          <ac:chgData name="Cai Jun" userId="57e790d697ad4281" providerId="LiveId" clId="{E8B3DC4B-87D1-4A76-9F68-E5A0A6AD9521}" dt="2020-06-15T02:35:34.533" v="194"/>
          <ac:graphicFrameMkLst>
            <pc:docMk/>
            <pc:sldMk cId="0" sldId="476"/>
            <ac:graphicFrameMk id="18443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35:10.924" v="192"/>
        <pc:sldMkLst>
          <pc:docMk/>
          <pc:sldMk cId="0" sldId="477"/>
        </pc:sldMkLst>
        <pc:graphicFrameChg chg="mod">
          <ac:chgData name="Cai Jun" userId="57e790d697ad4281" providerId="LiveId" clId="{E8B3DC4B-87D1-4A76-9F68-E5A0A6AD9521}" dt="2020-06-15T02:35:10.924" v="192"/>
          <ac:graphicFrameMkLst>
            <pc:docMk/>
            <pc:sldMk cId="0" sldId="477"/>
            <ac:graphicFrameMk id="19459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36:37.609" v="196"/>
        <pc:sldMkLst>
          <pc:docMk/>
          <pc:sldMk cId="0" sldId="478"/>
        </pc:sldMkLst>
        <pc:graphicFrameChg chg="mod">
          <ac:chgData name="Cai Jun" userId="57e790d697ad4281" providerId="LiveId" clId="{E8B3DC4B-87D1-4A76-9F68-E5A0A6AD9521}" dt="2020-06-15T02:36:37.609" v="196"/>
          <ac:graphicFrameMkLst>
            <pc:docMk/>
            <pc:sldMk cId="0" sldId="478"/>
            <ac:graphicFrameMk id="20488" creationId="{00000000-0000-0000-0000-000000000000}"/>
          </ac:graphicFrameMkLst>
        </pc:graphicFrameChg>
      </pc:sldChg>
      <pc:sldChg chg="modSp">
        <pc:chgData name="Cai Jun" userId="57e790d697ad4281" providerId="LiveId" clId="{E8B3DC4B-87D1-4A76-9F68-E5A0A6AD9521}" dt="2020-06-15T02:29:32.090" v="188" actId="14100"/>
        <pc:sldMkLst>
          <pc:docMk/>
          <pc:sldMk cId="0" sldId="483"/>
        </pc:sldMkLst>
        <pc:spChg chg="mod">
          <ac:chgData name="Cai Jun" userId="57e790d697ad4281" providerId="LiveId" clId="{E8B3DC4B-87D1-4A76-9F68-E5A0A6AD9521}" dt="2020-06-15T02:29:32.090" v="188" actId="14100"/>
          <ac:spMkLst>
            <pc:docMk/>
            <pc:sldMk cId="0" sldId="483"/>
            <ac:spMk id="11267" creationId="{00000000-0000-0000-0000-000000000000}"/>
          </ac:spMkLst>
        </pc:spChg>
      </pc:sldChg>
      <pc:sldChg chg="modSp mod">
        <pc:chgData name="Cai Jun" userId="57e790d697ad4281" providerId="LiveId" clId="{E8B3DC4B-87D1-4A76-9F68-E5A0A6AD9521}" dt="2020-06-15T02:23:42.994" v="91" actId="6549"/>
        <pc:sldMkLst>
          <pc:docMk/>
          <pc:sldMk cId="1802187886" sldId="524"/>
        </pc:sldMkLst>
        <pc:spChg chg="mod">
          <ac:chgData name="Cai Jun" userId="57e790d697ad4281" providerId="LiveId" clId="{E8B3DC4B-87D1-4A76-9F68-E5A0A6AD9521}" dt="2020-06-15T02:23:42.994" v="91" actId="6549"/>
          <ac:spMkLst>
            <pc:docMk/>
            <pc:sldMk cId="1802187886" sldId="524"/>
            <ac:spMk id="4100" creationId="{00000000-0000-0000-0000-000000000000}"/>
          </ac:spMkLst>
        </pc:spChg>
      </pc:sldChg>
      <pc:sldChg chg="modSp">
        <pc:chgData name="Cai Jun" userId="57e790d697ad4281" providerId="LiveId" clId="{E8B3DC4B-87D1-4A76-9F68-E5A0A6AD9521}" dt="2020-06-15T02:25:31.042" v="118" actId="1038"/>
        <pc:sldMkLst>
          <pc:docMk/>
          <pc:sldMk cId="412400120" sldId="536"/>
        </pc:sldMkLst>
        <pc:spChg chg="mod">
          <ac:chgData name="Cai Jun" userId="57e790d697ad4281" providerId="LiveId" clId="{E8B3DC4B-87D1-4A76-9F68-E5A0A6AD9521}" dt="2020-06-15T02:25:20.989" v="104" actId="1038"/>
          <ac:spMkLst>
            <pc:docMk/>
            <pc:sldMk cId="412400120" sldId="536"/>
            <ac:spMk id="32771" creationId="{226ED95A-DE59-4C7A-86DF-EB1490C0D5EC}"/>
          </ac:spMkLst>
        </pc:spChg>
        <pc:spChg chg="mod">
          <ac:chgData name="Cai Jun" userId="57e790d697ad4281" providerId="LiveId" clId="{E8B3DC4B-87D1-4A76-9F68-E5A0A6AD9521}" dt="2020-06-15T02:25:31.042" v="118" actId="1038"/>
          <ac:spMkLst>
            <pc:docMk/>
            <pc:sldMk cId="412400120" sldId="536"/>
            <ac:spMk id="32772" creationId="{C7ABFBCE-E9BF-47A5-A07A-7CBD853AD35D}"/>
          </ac:spMkLst>
        </pc:spChg>
      </pc:sldChg>
      <pc:sldChg chg="modSp">
        <pc:chgData name="Cai Jun" userId="57e790d697ad4281" providerId="LiveId" clId="{E8B3DC4B-87D1-4A76-9F68-E5A0A6AD9521}" dt="2020-06-15T02:28:18.793" v="187" actId="20577"/>
        <pc:sldMkLst>
          <pc:docMk/>
          <pc:sldMk cId="3756172880" sldId="538"/>
        </pc:sldMkLst>
        <pc:spChg chg="mod">
          <ac:chgData name="Cai Jun" userId="57e790d697ad4281" providerId="LiveId" clId="{E8B3DC4B-87D1-4A76-9F68-E5A0A6AD9521}" dt="2020-06-15T02:27:46.188" v="169" actId="20577"/>
          <ac:spMkLst>
            <pc:docMk/>
            <pc:sldMk cId="3756172880" sldId="538"/>
            <ac:spMk id="12294" creationId="{00000000-0000-0000-0000-000000000000}"/>
          </ac:spMkLst>
        </pc:spChg>
        <pc:spChg chg="mod">
          <ac:chgData name="Cai Jun" userId="57e790d697ad4281" providerId="LiveId" clId="{E8B3DC4B-87D1-4A76-9F68-E5A0A6AD9521}" dt="2020-06-15T02:28:18.793" v="187" actId="20577"/>
          <ac:spMkLst>
            <pc:docMk/>
            <pc:sldMk cId="3756172880" sldId="538"/>
            <ac:spMk id="12299" creationId="{00000000-0000-0000-0000-000000000000}"/>
          </ac:spMkLst>
        </pc:spChg>
      </pc:sldChg>
      <pc:sldChg chg="addSp delSp modSp add mod">
        <pc:chgData name="Cai Jun" userId="57e790d697ad4281" providerId="LiveId" clId="{E8B3DC4B-87D1-4A76-9F68-E5A0A6AD9521}" dt="2020-06-15T02:55:04.198" v="508" actId="20577"/>
        <pc:sldMkLst>
          <pc:docMk/>
          <pc:sldMk cId="1987089093" sldId="539"/>
        </pc:sldMkLst>
        <pc:spChg chg="add mod">
          <ac:chgData name="Cai Jun" userId="57e790d697ad4281" providerId="LiveId" clId="{E8B3DC4B-87D1-4A76-9F68-E5A0A6AD9521}" dt="2020-06-15T02:52:36.445" v="463" actId="14100"/>
          <ac:spMkLst>
            <pc:docMk/>
            <pc:sldMk cId="1987089093" sldId="539"/>
            <ac:spMk id="16" creationId="{3D82BC48-573C-4871-8436-36B80297A09A}"/>
          </ac:spMkLst>
        </pc:spChg>
        <pc:spChg chg="add mod">
          <ac:chgData name="Cai Jun" userId="57e790d697ad4281" providerId="LiveId" clId="{E8B3DC4B-87D1-4A76-9F68-E5A0A6AD9521}" dt="2020-06-15T02:52:39.303" v="464" actId="14100"/>
          <ac:spMkLst>
            <pc:docMk/>
            <pc:sldMk cId="1987089093" sldId="539"/>
            <ac:spMk id="17" creationId="{A877EFDA-0F00-4B17-AF77-50F5FC933F87}"/>
          </ac:spMkLst>
        </pc:spChg>
        <pc:spChg chg="add mod">
          <ac:chgData name="Cai Jun" userId="57e790d697ad4281" providerId="LiveId" clId="{E8B3DC4B-87D1-4A76-9F68-E5A0A6AD9521}" dt="2020-06-15T02:53:48.760" v="491" actId="20577"/>
          <ac:spMkLst>
            <pc:docMk/>
            <pc:sldMk cId="1987089093" sldId="539"/>
            <ac:spMk id="19" creationId="{FE9CE38F-4784-4537-A37B-42113C12D7A4}"/>
          </ac:spMkLst>
        </pc:spChg>
        <pc:spChg chg="mod">
          <ac:chgData name="Cai Jun" userId="57e790d697ad4281" providerId="LiveId" clId="{E8B3DC4B-87D1-4A76-9F68-E5A0A6AD9521}" dt="2020-06-15T02:54:12.448" v="495" actId="14100"/>
          <ac:spMkLst>
            <pc:docMk/>
            <pc:sldMk cId="1987089093" sldId="539"/>
            <ac:spMk id="40962" creationId="{00000000-0000-0000-0000-000000000000}"/>
          </ac:spMkLst>
        </pc:spChg>
        <pc:spChg chg="del">
          <ac:chgData name="Cai Jun" userId="57e790d697ad4281" providerId="LiveId" clId="{E8B3DC4B-87D1-4A76-9F68-E5A0A6AD9521}" dt="2020-06-15T02:49:15.905" v="352" actId="478"/>
          <ac:spMkLst>
            <pc:docMk/>
            <pc:sldMk cId="1987089093" sldId="539"/>
            <ac:spMk id="40963" creationId="{00000000-0000-0000-0000-000000000000}"/>
          </ac:spMkLst>
        </pc:spChg>
        <pc:spChg chg="mod">
          <ac:chgData name="Cai Jun" userId="57e790d697ad4281" providerId="LiveId" clId="{E8B3DC4B-87D1-4A76-9F68-E5A0A6AD9521}" dt="2020-06-15T02:49:50.174" v="384" actId="207"/>
          <ac:spMkLst>
            <pc:docMk/>
            <pc:sldMk cId="1987089093" sldId="539"/>
            <ac:spMk id="40964" creationId="{00000000-0000-0000-0000-000000000000}"/>
          </ac:spMkLst>
        </pc:spChg>
        <pc:spChg chg="del">
          <ac:chgData name="Cai Jun" userId="57e790d697ad4281" providerId="LiveId" clId="{E8B3DC4B-87D1-4A76-9F68-E5A0A6AD9521}" dt="2020-06-15T02:49:13.183" v="351" actId="478"/>
          <ac:spMkLst>
            <pc:docMk/>
            <pc:sldMk cId="1987089093" sldId="539"/>
            <ac:spMk id="40969" creationId="{00000000-0000-0000-0000-000000000000}"/>
          </ac:spMkLst>
        </pc:spChg>
        <pc:spChg chg="mod">
          <ac:chgData name="Cai Jun" userId="57e790d697ad4281" providerId="LiveId" clId="{E8B3DC4B-87D1-4A76-9F68-E5A0A6AD9521}" dt="2020-06-15T02:55:04.198" v="508" actId="20577"/>
          <ac:spMkLst>
            <pc:docMk/>
            <pc:sldMk cId="1987089093" sldId="539"/>
            <ac:spMk id="40971" creationId="{00000000-0000-0000-0000-000000000000}"/>
          </ac:spMkLst>
        </pc:spChg>
        <pc:spChg chg="mod">
          <ac:chgData name="Cai Jun" userId="57e790d697ad4281" providerId="LiveId" clId="{E8B3DC4B-87D1-4A76-9F68-E5A0A6AD9521}" dt="2020-06-15T02:50:28.587" v="413" actId="1036"/>
          <ac:spMkLst>
            <pc:docMk/>
            <pc:sldMk cId="1987089093" sldId="539"/>
            <ac:spMk id="40972" creationId="{00000000-0000-0000-0000-000000000000}"/>
          </ac:spMkLst>
        </pc:spChg>
        <pc:spChg chg="del">
          <ac:chgData name="Cai Jun" userId="57e790d697ad4281" providerId="LiveId" clId="{E8B3DC4B-87D1-4A76-9F68-E5A0A6AD9521}" dt="2020-06-15T02:47:49.020" v="338" actId="478"/>
          <ac:spMkLst>
            <pc:docMk/>
            <pc:sldMk cId="1987089093" sldId="539"/>
            <ac:spMk id="40974" creationId="{00000000-0000-0000-0000-000000000000}"/>
          </ac:spMkLst>
        </pc:spChg>
        <pc:graphicFrameChg chg="add mod">
          <ac:chgData name="Cai Jun" userId="57e790d697ad4281" providerId="LiveId" clId="{E8B3DC4B-87D1-4A76-9F68-E5A0A6AD9521}" dt="2020-06-15T02:51:16.058" v="425" actId="1076"/>
          <ac:graphicFrameMkLst>
            <pc:docMk/>
            <pc:sldMk cId="1987089093" sldId="539"/>
            <ac:graphicFrameMk id="15" creationId="{F609E3FD-3D50-4F5F-91BB-A89654F3C763}"/>
          </ac:graphicFrameMkLst>
        </pc:graphicFrameChg>
        <pc:graphicFrameChg chg="add mod">
          <ac:chgData name="Cai Jun" userId="57e790d697ad4281" providerId="LiveId" clId="{E8B3DC4B-87D1-4A76-9F68-E5A0A6AD9521}" dt="2020-06-15T02:50:44.958" v="418"/>
          <ac:graphicFrameMkLst>
            <pc:docMk/>
            <pc:sldMk cId="1987089093" sldId="539"/>
            <ac:graphicFrameMk id="18" creationId="{DB905E99-C3F1-444A-9A2B-01A745C93120}"/>
          </ac:graphicFrameMkLst>
        </pc:graphicFrameChg>
        <pc:graphicFrameChg chg="add mod">
          <ac:chgData name="Cai Jun" userId="57e790d697ad4281" providerId="LiveId" clId="{E8B3DC4B-87D1-4A76-9F68-E5A0A6AD9521}" dt="2020-06-15T02:53:20.855" v="486" actId="1076"/>
          <ac:graphicFrameMkLst>
            <pc:docMk/>
            <pc:sldMk cId="1987089093" sldId="539"/>
            <ac:graphicFrameMk id="20" creationId="{3714524F-8ED1-4E64-B52E-75D6E27E2702}"/>
          </ac:graphicFrameMkLst>
        </pc:graphicFrameChg>
        <pc:graphicFrameChg chg="add mod">
          <ac:chgData name="Cai Jun" userId="57e790d697ad4281" providerId="LiveId" clId="{E8B3DC4B-87D1-4A76-9F68-E5A0A6AD9521}" dt="2020-06-15T02:53:25.492" v="487" actId="1076"/>
          <ac:graphicFrameMkLst>
            <pc:docMk/>
            <pc:sldMk cId="1987089093" sldId="539"/>
            <ac:graphicFrameMk id="21" creationId="{5F59F35D-743E-4898-8DFC-870FCE0267F0}"/>
          </ac:graphicFrameMkLst>
        </pc:graphicFrameChg>
        <pc:graphicFrameChg chg="mod">
          <ac:chgData name="Cai Jun" userId="57e790d697ad4281" providerId="LiveId" clId="{E8B3DC4B-87D1-4A76-9F68-E5A0A6AD9521}" dt="2020-06-15T02:52:05.646" v="447" actId="1035"/>
          <ac:graphicFrameMkLst>
            <pc:docMk/>
            <pc:sldMk cId="1987089093" sldId="539"/>
            <ac:graphicFrameMk id="40965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9.020" v="338" actId="478"/>
          <ac:graphicFrameMkLst>
            <pc:docMk/>
            <pc:sldMk cId="1987089093" sldId="539"/>
            <ac:graphicFrameMk id="40966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8:28.490" v="344" actId="1076"/>
          <ac:graphicFrameMkLst>
            <pc:docMk/>
            <pc:sldMk cId="1987089093" sldId="539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E8B3DC4B-87D1-4A76-9F68-E5A0A6AD9521}" dt="2020-06-15T02:49:30.778" v="382" actId="1076"/>
          <ac:graphicFrameMkLst>
            <pc:docMk/>
            <pc:sldMk cId="1987089093" sldId="539"/>
            <ac:graphicFrameMk id="40970" creationId="{00000000-0000-0000-0000-000000000000}"/>
          </ac:graphicFrameMkLst>
        </pc:graphicFrameChg>
        <pc:graphicFrameChg chg="del">
          <ac:chgData name="Cai Jun" userId="57e790d697ad4281" providerId="LiveId" clId="{E8B3DC4B-87D1-4A76-9F68-E5A0A6AD9521}" dt="2020-06-15T02:47:49.020" v="338" actId="478"/>
          <ac:graphicFrameMkLst>
            <pc:docMk/>
            <pc:sldMk cId="1987089093" sldId="539"/>
            <ac:graphicFrameMk id="4097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11.png"/><Relationship Id="rId4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1.png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9AE7FB0F-8212-4DA3-8955-C4365F7B2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6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9DFD59-684F-4460-8173-6F37C2AE72FC}" type="slidenum">
              <a:rPr lang="en-US" altLang="zh-CN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78845-FCF4-45C2-B6B0-5BABFD5EF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B4438-EC9B-497D-B7D4-4E6BFEB54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B05D-3D3C-4D5D-BE47-A876E3347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1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5CE3-0896-4460-B8E4-974A2B080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3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D6D68-1B0D-4A1C-9E10-591B1912A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489D-7D5C-484F-A6C9-6E2E7BC62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9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944D-EDAA-4530-BE65-3B6B09503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01E0-C545-47F7-BC77-A76DEE5EF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5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F7D6-5713-45D9-83EB-F9179F7D0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5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E01D-E66F-4DD0-BCDF-272C7BDD1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9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3A1E-C48D-430F-9FDD-FADC25F78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3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48E5-4EBE-49B6-8E8F-469BB2211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70405D0-3CF1-4CA1-AFAF-387A4E6BA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87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image" Target="../media/image86.wmf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3.wmf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91.bin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6.wmf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5.png"/><Relationship Id="rId7" Type="http://schemas.openxmlformats.org/officeDocument/2006/relationships/image" Target="../media/image10.wmf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png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19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24" Type="http://schemas.openxmlformats.org/officeDocument/2006/relationships/image" Target="../media/image25.wmf"/><Relationship Id="rId5" Type="http://schemas.openxmlformats.org/officeDocument/2006/relationships/image" Target="../media/image27.png"/><Relationship Id="rId15" Type="http://schemas.openxmlformats.org/officeDocument/2006/relationships/image" Target="../media/image21.wmf"/><Relationship Id="rId23" Type="http://schemas.openxmlformats.org/officeDocument/2006/relationships/oleObject" Target="../embeddings/oleObject20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png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8700" y="1543050"/>
            <a:ext cx="72866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2-13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过程的方向和限度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8620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Direction and Limit of a Process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5"/>
          <p:cNvGrpSpPr>
            <a:grpSpLocks/>
          </p:cNvGrpSpPr>
          <p:nvPr/>
        </p:nvGrpSpPr>
        <p:grpSpPr bwMode="auto">
          <a:xfrm>
            <a:off x="5257800" y="1924050"/>
            <a:ext cx="3724275" cy="1971675"/>
            <a:chOff x="4933775" y="874007"/>
            <a:chExt cx="3724275" cy="1971675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3775" y="874007"/>
              <a:ext cx="3724275" cy="19716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aphicFrame>
          <p:nvGraphicFramePr>
            <p:cNvPr id="923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72185"/>
                </p:ext>
              </p:extLst>
            </p:nvPr>
          </p:nvGraphicFramePr>
          <p:xfrm>
            <a:off x="5257625" y="1648707"/>
            <a:ext cx="14033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4" imgW="799920" imgH="241200" progId="Equation.DSMT4">
                    <p:embed/>
                  </p:oleObj>
                </mc:Choice>
                <mc:Fallback>
                  <p:oleObj name="Equation" r:id="rId4" imgW="799920" imgH="241200" progId="Equation.DSMT4">
                    <p:embed/>
                    <p:pic>
                      <p:nvPicPr>
                        <p:cNvPr id="9235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625" y="1648707"/>
                          <a:ext cx="140335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275201"/>
                </p:ext>
              </p:extLst>
            </p:nvPr>
          </p:nvGraphicFramePr>
          <p:xfrm>
            <a:off x="6897513" y="1643945"/>
            <a:ext cx="1524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6" imgW="850680" imgH="241200" progId="Equation.DSMT4">
                    <p:embed/>
                  </p:oleObj>
                </mc:Choice>
                <mc:Fallback>
                  <p:oleObj name="Equation" r:id="rId6" imgW="850680" imgH="241200" progId="Equation.DSMT4">
                    <p:embed/>
                    <p:pic>
                      <p:nvPicPr>
                        <p:cNvPr id="9236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513" y="1643945"/>
                          <a:ext cx="1524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" name="组合 1"/>
          <p:cNvGrpSpPr>
            <a:grpSpLocks/>
          </p:cNvGrpSpPr>
          <p:nvPr/>
        </p:nvGrpSpPr>
        <p:grpSpPr bwMode="auto">
          <a:xfrm>
            <a:off x="5262563" y="4457700"/>
            <a:ext cx="3724275" cy="1971675"/>
            <a:chOff x="5204178" y="4625447"/>
            <a:chExt cx="3724275" cy="1971675"/>
          </a:xfrm>
        </p:grpSpPr>
        <p:pic>
          <p:nvPicPr>
            <p:cNvPr id="9231" name="Picture 4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8" y="4625447"/>
              <a:ext cx="37242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3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799805"/>
                </p:ext>
              </p:extLst>
            </p:nvPr>
          </p:nvGraphicFramePr>
          <p:xfrm>
            <a:off x="5532790" y="4950885"/>
            <a:ext cx="1136650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9" imgW="647640" imgH="736560" progId="Equation.DSMT4">
                    <p:embed/>
                  </p:oleObj>
                </mc:Choice>
                <mc:Fallback>
                  <p:oleObj name="Equation" r:id="rId9" imgW="647640" imgH="736560" progId="Equation.DSMT4">
                    <p:embed/>
                    <p:pic>
                      <p:nvPicPr>
                        <p:cNvPr id="923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790" y="4950885"/>
                          <a:ext cx="1136650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011535"/>
                </p:ext>
              </p:extLst>
            </p:nvPr>
          </p:nvGraphicFramePr>
          <p:xfrm>
            <a:off x="7277453" y="4950885"/>
            <a:ext cx="1158875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11" imgW="660240" imgH="736560" progId="Equation.DSMT4">
                    <p:embed/>
                  </p:oleObj>
                </mc:Choice>
                <mc:Fallback>
                  <p:oleObj name="Equation" r:id="rId11" imgW="660240" imgH="736560" progId="Equation.DSMT4">
                    <p:embed/>
                    <p:pic>
                      <p:nvPicPr>
                        <p:cNvPr id="9233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453" y="4950885"/>
                          <a:ext cx="1158875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779463" y="590550"/>
            <a:ext cx="7961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给定了分割初始位置，偏离平衡的状态就由变量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8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</a:rPr>
              <a:t>描述。</a:t>
            </a:r>
          </a:p>
        </p:txBody>
      </p:sp>
      <p:grpSp>
        <p:nvGrpSpPr>
          <p:cNvPr id="9221" name="组合 7"/>
          <p:cNvGrpSpPr>
            <a:grpSpLocks/>
          </p:cNvGrpSpPr>
          <p:nvPr/>
        </p:nvGrpSpPr>
        <p:grpSpPr bwMode="auto">
          <a:xfrm>
            <a:off x="931863" y="4876800"/>
            <a:ext cx="3910012" cy="1530350"/>
            <a:chOff x="763058" y="5189360"/>
            <a:chExt cx="3910543" cy="1530556"/>
          </a:xfrm>
        </p:grpSpPr>
        <p:graphicFrame>
          <p:nvGraphicFramePr>
            <p:cNvPr id="9228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004909"/>
                </p:ext>
              </p:extLst>
            </p:nvPr>
          </p:nvGraphicFramePr>
          <p:xfrm>
            <a:off x="763058" y="5189360"/>
            <a:ext cx="3748596" cy="574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3" imgW="1498320" imgH="228600" progId="Equation.DSMT4">
                    <p:embed/>
                  </p:oleObj>
                </mc:Choice>
                <mc:Fallback>
                  <p:oleObj name="Equation" r:id="rId13" imgW="1498320" imgH="228600" progId="Equation.DSMT4">
                    <p:embed/>
                    <p:pic>
                      <p:nvPicPr>
                        <p:cNvPr id="9228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058" y="5189360"/>
                          <a:ext cx="3748596" cy="574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左大括号 5"/>
            <p:cNvSpPr>
              <a:spLocks/>
            </p:cNvSpPr>
            <p:nvPr/>
          </p:nvSpPr>
          <p:spPr bwMode="auto">
            <a:xfrm rot="-5400000">
              <a:off x="3351391" y="4797248"/>
              <a:ext cx="181502" cy="1921056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49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30" name="TextBox 8"/>
            <p:cNvSpPr txBox="1">
              <a:spLocks noChangeArrowheads="1"/>
            </p:cNvSpPr>
            <p:nvPr/>
          </p:nvSpPr>
          <p:spPr bwMode="auto">
            <a:xfrm>
              <a:off x="2065866" y="5888919"/>
              <a:ext cx="260773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描述非平衡态所需的其它变量</a:t>
              </a:r>
            </a:p>
          </p:txBody>
        </p:sp>
      </p:grp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604838" y="1754188"/>
            <a:ext cx="456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有隔断，但状态和原平衡态相同</a:t>
            </a:r>
          </a:p>
        </p:txBody>
      </p:sp>
      <p:grpSp>
        <p:nvGrpSpPr>
          <p:cNvPr id="9223" name="组合 1"/>
          <p:cNvGrpSpPr>
            <a:grpSpLocks/>
          </p:cNvGrpSpPr>
          <p:nvPr/>
        </p:nvGrpSpPr>
        <p:grpSpPr bwMode="auto">
          <a:xfrm>
            <a:off x="714375" y="2238375"/>
            <a:ext cx="4271963" cy="1855788"/>
            <a:chOff x="745635" y="3227926"/>
            <a:chExt cx="4271964" cy="1855752"/>
          </a:xfrm>
        </p:grpSpPr>
        <p:graphicFrame>
          <p:nvGraphicFramePr>
            <p:cNvPr id="9225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06528"/>
                </p:ext>
              </p:extLst>
            </p:nvPr>
          </p:nvGraphicFramePr>
          <p:xfrm>
            <a:off x="745635" y="3227926"/>
            <a:ext cx="4271964" cy="525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5" imgW="1866600" imgH="228600" progId="Equation.DSMT4">
                    <p:embed/>
                  </p:oleObj>
                </mc:Choice>
                <mc:Fallback>
                  <p:oleObj name="Equation" r:id="rId15" imgW="1866600" imgH="228600" progId="Equation.DSMT4">
                    <p:embed/>
                    <p:pic>
                      <p:nvPicPr>
                        <p:cNvPr id="9225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635" y="3227926"/>
                          <a:ext cx="4271964" cy="525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左大括号 5"/>
            <p:cNvSpPr>
              <a:spLocks/>
            </p:cNvSpPr>
            <p:nvPr/>
          </p:nvSpPr>
          <p:spPr bwMode="auto">
            <a:xfrm rot="-5400000">
              <a:off x="2603579" y="3282757"/>
              <a:ext cx="181479" cy="960399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49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27" name="TextBox 8"/>
            <p:cNvSpPr txBox="1">
              <a:spLocks noChangeArrowheads="1"/>
            </p:cNvSpPr>
            <p:nvPr/>
          </p:nvSpPr>
          <p:spPr bwMode="auto">
            <a:xfrm>
              <a:off x="1392653" y="3883349"/>
              <a:ext cx="260738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描述非平衡态所需的其它变量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都取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代表平衡态</a:t>
              </a:r>
            </a:p>
          </p:txBody>
        </p:sp>
      </p:grp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695450" y="4483100"/>
            <a:ext cx="248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偏离平衡的状态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3"/>
          <p:cNvSpPr>
            <a:spLocks noChangeArrowheads="1"/>
          </p:cNvSpPr>
          <p:nvPr/>
        </p:nvSpPr>
        <p:spPr bwMode="auto">
          <a:xfrm>
            <a:off x="652463" y="4513263"/>
            <a:ext cx="8058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撤去内约束，系统自动趋向原平衡态，由孤立系统可逆性判据知，这个过程熵增大。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02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22462"/>
              </p:ext>
            </p:extLst>
          </p:nvPr>
        </p:nvGraphicFramePr>
        <p:xfrm>
          <a:off x="1668463" y="5664200"/>
          <a:ext cx="59721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79480" imgH="228600" progId="Equation.DSMT4">
                  <p:embed/>
                </p:oleObj>
              </mc:Choice>
              <mc:Fallback>
                <p:oleObj name="Equation" r:id="rId3" imgW="2679480" imgH="228600" progId="Equation.DSMT4">
                  <p:embed/>
                  <p:pic>
                    <p:nvPicPr>
                      <p:cNvPr id="102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664200"/>
                        <a:ext cx="5972175" cy="509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组合 7"/>
          <p:cNvGrpSpPr>
            <a:grpSpLocks/>
          </p:cNvGrpSpPr>
          <p:nvPr/>
        </p:nvGrpSpPr>
        <p:grpSpPr bwMode="auto">
          <a:xfrm>
            <a:off x="447675" y="2446338"/>
            <a:ext cx="8440738" cy="2009775"/>
            <a:chOff x="436688" y="292832"/>
            <a:chExt cx="8440979" cy="2009775"/>
          </a:xfrm>
        </p:grpSpPr>
        <p:grpSp>
          <p:nvGrpSpPr>
            <p:cNvPr id="10248" name="组合 12"/>
            <p:cNvGrpSpPr>
              <a:grpSpLocks/>
            </p:cNvGrpSpPr>
            <p:nvPr/>
          </p:nvGrpSpPr>
          <p:grpSpPr bwMode="auto">
            <a:xfrm>
              <a:off x="436688" y="320675"/>
              <a:ext cx="3724275" cy="1971675"/>
              <a:chOff x="5204178" y="4625447"/>
              <a:chExt cx="3724275" cy="1971675"/>
            </a:xfrm>
          </p:grpSpPr>
          <p:pic>
            <p:nvPicPr>
              <p:cNvPr id="10253" name="Picture 4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178" y="4625447"/>
                <a:ext cx="3724275" cy="197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254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8689075"/>
                  </p:ext>
                </p:extLst>
              </p:nvPr>
            </p:nvGraphicFramePr>
            <p:xfrm>
              <a:off x="5532800" y="4950029"/>
              <a:ext cx="1136682" cy="1293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" name="Equation" r:id="rId6" imgW="647640" imgH="736560" progId="Equation.DSMT4">
                      <p:embed/>
                    </p:oleObj>
                  </mc:Choice>
                  <mc:Fallback>
                    <p:oleObj name="Equation" r:id="rId6" imgW="647640" imgH="736560" progId="Equation.DSMT4">
                      <p:embed/>
                      <p:pic>
                        <p:nvPicPr>
                          <p:cNvPr id="10254" name="对象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2800" y="4950029"/>
                            <a:ext cx="1136682" cy="1293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8777905"/>
                  </p:ext>
                </p:extLst>
              </p:nvPr>
            </p:nvGraphicFramePr>
            <p:xfrm>
              <a:off x="7277512" y="4950029"/>
              <a:ext cx="1157321" cy="1293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8" imgW="660240" imgH="736560" progId="Equation.DSMT4">
                      <p:embed/>
                    </p:oleObj>
                  </mc:Choice>
                  <mc:Fallback>
                    <p:oleObj name="Equation" r:id="rId8" imgW="660240" imgH="736560" progId="Equation.DSMT4">
                      <p:embed/>
                      <p:pic>
                        <p:nvPicPr>
                          <p:cNvPr id="10255" name="对象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7512" y="4950029"/>
                            <a:ext cx="1157321" cy="1293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49" name="组合 6"/>
            <p:cNvGrpSpPr>
              <a:grpSpLocks/>
            </p:cNvGrpSpPr>
            <p:nvPr/>
          </p:nvGrpSpPr>
          <p:grpSpPr bwMode="auto">
            <a:xfrm>
              <a:off x="5134342" y="292832"/>
              <a:ext cx="3743325" cy="2009775"/>
              <a:chOff x="5134342" y="292832"/>
              <a:chExt cx="3743325" cy="2009775"/>
            </a:xfrm>
          </p:grpSpPr>
          <p:graphicFrame>
            <p:nvGraphicFramePr>
              <p:cNvPr id="10251" name="对象 2"/>
              <p:cNvGraphicFramePr>
                <a:graphicFrameLocks noChangeAspect="1"/>
              </p:cNvGraphicFramePr>
              <p:nvPr/>
            </p:nvGraphicFramePr>
            <p:xfrm>
              <a:off x="5134342" y="292832"/>
              <a:ext cx="3743325" cy="2009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3" name="BMP 图像" r:id="rId10" imgW="0" imgH="0" progId="Paint.Picture">
                      <p:embed/>
                    </p:oleObj>
                  </mc:Choice>
                  <mc:Fallback>
                    <p:oleObj name="BMP 图像" r:id="rId10" imgW="0" imgH="0" progId="Paint.Picture">
                      <p:embed/>
                      <p:pic>
                        <p:nvPicPr>
                          <p:cNvPr id="10251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342" y="292832"/>
                            <a:ext cx="3743325" cy="2009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2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4283405"/>
                  </p:ext>
                </p:extLst>
              </p:nvPr>
            </p:nvGraphicFramePr>
            <p:xfrm>
              <a:off x="6396333" y="1156432"/>
              <a:ext cx="1095406" cy="519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4" name="Equation" r:id="rId12" imgW="482400" imgH="228600" progId="Equation.DSMT4">
                      <p:embed/>
                    </p:oleObj>
                  </mc:Choice>
                  <mc:Fallback>
                    <p:oleObj name="Equation" r:id="rId12" imgW="482400" imgH="228600" progId="Equation.DSMT4">
                      <p:embed/>
                      <p:pic>
                        <p:nvPicPr>
                          <p:cNvPr id="10252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96333" y="1156432"/>
                            <a:ext cx="1095406" cy="519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250" name="直接箭头连接符 5"/>
            <p:cNvCxnSpPr>
              <a:cxnSpLocks noChangeShapeType="1"/>
            </p:cNvCxnSpPr>
            <p:nvPr/>
          </p:nvCxnSpPr>
          <p:spPr bwMode="auto">
            <a:xfrm flipV="1">
              <a:off x="4169755" y="1306512"/>
              <a:ext cx="947368" cy="1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557213" y="658813"/>
            <a:ext cx="824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借助内约束，由可逆性判据推出平衡判据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25267"/>
              </p:ext>
            </p:extLst>
          </p:nvPr>
        </p:nvGraphicFramePr>
        <p:xfrm>
          <a:off x="5145195" y="1495791"/>
          <a:ext cx="1476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647640" imgH="228600" progId="Equation.DSMT4">
                  <p:embed/>
                </p:oleObj>
              </mc:Choice>
              <mc:Fallback>
                <p:oleObj name="Equation" r:id="rId14" imgW="647640" imgH="228600" progId="Equation.DSMT4">
                  <p:embed/>
                  <p:pic>
                    <p:nvPicPr>
                      <p:cNvPr id="102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95" y="1495791"/>
                        <a:ext cx="14763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15"/>
          <p:cNvSpPr txBox="1">
            <a:spLocks noChangeArrowheads="1"/>
          </p:cNvSpPr>
          <p:nvPr/>
        </p:nvSpPr>
        <p:spPr bwMode="auto">
          <a:xfrm>
            <a:off x="869950" y="1421312"/>
            <a:ext cx="385265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孤立体系的可逆性判据</a:t>
            </a:r>
          </a:p>
        </p:txBody>
      </p:sp>
    </p:spTree>
  </p:cSld>
  <p:clrMapOvr>
    <a:masterClrMapping/>
  </p:clrMapOvr>
  <p:transition spd="slow"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646113" y="3046413"/>
            <a:ext cx="81168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不变的条件下，体系偏离平衡的变化使得系统的熵减小了，说明</a:t>
            </a:r>
            <a:endParaRPr lang="en-US" altLang="zh-CN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孤立系统处于平衡态时熵达到极大！</a:t>
            </a:r>
            <a:endParaRPr lang="en-US" altLang="zh-CN" sz="2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67" name="矩形 1"/>
          <p:cNvSpPr>
            <a:spLocks noChangeArrowheads="1"/>
          </p:cNvSpPr>
          <p:nvPr/>
        </p:nvSpPr>
        <p:spPr bwMode="auto">
          <a:xfrm>
            <a:off x="646114" y="4957763"/>
            <a:ext cx="83185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这句话反过来说也对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熵达到极大时，孤立系统处于平衡态！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26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737977"/>
              </p:ext>
            </p:extLst>
          </p:nvPr>
        </p:nvGraphicFramePr>
        <p:xfrm>
          <a:off x="2401888" y="836613"/>
          <a:ext cx="43846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815840" imgH="228600" progId="Equation.DSMT4">
                  <p:embed/>
                </p:oleObj>
              </mc:Choice>
              <mc:Fallback>
                <p:oleObj name="Equation" r:id="rId3" imgW="1815840" imgH="228600" progId="Equation.DSMT4">
                  <p:embed/>
                  <p:pic>
                    <p:nvPicPr>
                      <p:cNvPr id="1126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836613"/>
                        <a:ext cx="4384675" cy="552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矩形 1"/>
          <p:cNvSpPr>
            <a:spLocks noChangeArrowheads="1"/>
          </p:cNvSpPr>
          <p:nvPr/>
        </p:nvSpPr>
        <p:spPr bwMode="auto">
          <a:xfrm>
            <a:off x="811213" y="2376488"/>
            <a:ext cx="24971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熵判据：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1270" name="左大括号 5"/>
          <p:cNvSpPr>
            <a:spLocks/>
          </p:cNvSpPr>
          <p:nvPr/>
        </p:nvSpPr>
        <p:spPr bwMode="auto">
          <a:xfrm rot="-5400000">
            <a:off x="4306093" y="1062832"/>
            <a:ext cx="138113" cy="876300"/>
          </a:xfrm>
          <a:prstGeom prst="leftBrace">
            <a:avLst>
              <a:gd name="adj1" fmla="val 8313"/>
              <a:gd name="adj2" fmla="val 50000"/>
            </a:avLst>
          </a:prstGeom>
          <a:noFill/>
          <a:ln w="349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3352800" y="1565275"/>
            <a:ext cx="20621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描述非平衡态所需其它变量</a:t>
            </a:r>
          </a:p>
        </p:txBody>
      </p:sp>
    </p:spTree>
  </p:cSld>
  <p:clrMapOvr>
    <a:masterClrMapping/>
  </p:clrMapOvr>
  <p:transition spd="slow"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44538" y="1285875"/>
            <a:ext cx="774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孤立系统偏离平衡的变化将导致熵减少：</a:t>
            </a:r>
          </a:p>
        </p:txBody>
      </p:sp>
      <p:sp>
        <p:nvSpPr>
          <p:cNvPr id="14339" name="Text Box 74"/>
          <p:cNvSpPr txBox="1">
            <a:spLocks noChangeArrowheads="1"/>
          </p:cNvSpPr>
          <p:nvPr/>
        </p:nvSpPr>
        <p:spPr bwMode="auto">
          <a:xfrm>
            <a:off x="744538" y="5129213"/>
            <a:ext cx="79565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指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假想的偏离平衡的变化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，又称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虚变化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，这样的变化实际上是不可能发生的，</a:t>
            </a:r>
            <a:r>
              <a:rPr kumimoji="1" lang="en-US" altLang="zh-CN" sz="2800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表示虚变化的一阶和二阶变分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pSp>
        <p:nvGrpSpPr>
          <p:cNvPr id="14340" name="Group 10"/>
          <p:cNvGrpSpPr>
            <a:grpSpLocks/>
          </p:cNvGrpSpPr>
          <p:nvPr/>
        </p:nvGrpSpPr>
        <p:grpSpPr bwMode="auto">
          <a:xfrm>
            <a:off x="2973388" y="3556000"/>
            <a:ext cx="3270250" cy="1331913"/>
            <a:chOff x="3321" y="2559"/>
            <a:chExt cx="2060" cy="839"/>
          </a:xfrm>
        </p:grpSpPr>
        <p:sp>
          <p:nvSpPr>
            <p:cNvPr id="14351" name="AutoShape 75"/>
            <p:cNvSpPr>
              <a:spLocks noChangeArrowheads="1"/>
            </p:cNvSpPr>
            <p:nvPr/>
          </p:nvSpPr>
          <p:spPr bwMode="auto">
            <a:xfrm>
              <a:off x="3321" y="2559"/>
              <a:ext cx="2060" cy="81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435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267642"/>
                </p:ext>
              </p:extLst>
            </p:nvPr>
          </p:nvGraphicFramePr>
          <p:xfrm>
            <a:off x="3789" y="2564"/>
            <a:ext cx="113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672840" imgH="241200" progId="Equation.DSMT4">
                    <p:embed/>
                  </p:oleObj>
                </mc:Choice>
                <mc:Fallback>
                  <p:oleObj name="Equation" r:id="rId3" imgW="672840" imgH="241200" progId="Equation.DSMT4">
                    <p:embed/>
                    <p:pic>
                      <p:nvPicPr>
                        <p:cNvPr id="14352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2564"/>
                          <a:ext cx="113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734980"/>
                </p:ext>
              </p:extLst>
            </p:nvPr>
          </p:nvGraphicFramePr>
          <p:xfrm>
            <a:off x="3782" y="2974"/>
            <a:ext cx="1217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723600" imgH="253800" progId="Equation.DSMT4">
                    <p:embed/>
                  </p:oleObj>
                </mc:Choice>
                <mc:Fallback>
                  <p:oleObj name="Equation" r:id="rId5" imgW="723600" imgH="253800" progId="Equation.DSMT4">
                    <p:embed/>
                    <p:pic>
                      <p:nvPicPr>
                        <p:cNvPr id="1435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2974"/>
                          <a:ext cx="1217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Text Box 1026"/>
          <p:cNvSpPr txBox="1">
            <a:spLocks noChangeArrowheads="1"/>
          </p:cNvSpPr>
          <p:nvPr/>
        </p:nvSpPr>
        <p:spPr bwMode="auto">
          <a:xfrm>
            <a:off x="620713" y="576263"/>
            <a:ext cx="78676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熵判据的数学表达式</a:t>
            </a:r>
          </a:p>
        </p:txBody>
      </p:sp>
      <p:graphicFrame>
        <p:nvGraphicFramePr>
          <p:cNvPr id="1434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41059"/>
              </p:ext>
            </p:extLst>
          </p:nvPr>
        </p:nvGraphicFramePr>
        <p:xfrm>
          <a:off x="819150" y="5070475"/>
          <a:ext cx="40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1434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070475"/>
                        <a:ext cx="406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组合 2"/>
          <p:cNvGrpSpPr>
            <a:grpSpLocks/>
          </p:cNvGrpSpPr>
          <p:nvPr/>
        </p:nvGrpSpPr>
        <p:grpSpPr bwMode="auto">
          <a:xfrm>
            <a:off x="2973388" y="2016125"/>
            <a:ext cx="3270250" cy="706438"/>
            <a:chOff x="5200650" y="3280658"/>
            <a:chExt cx="3270250" cy="706439"/>
          </a:xfrm>
        </p:grpSpPr>
        <p:sp>
          <p:nvSpPr>
            <p:cNvPr id="14349" name="AutoShape 75"/>
            <p:cNvSpPr>
              <a:spLocks noChangeArrowheads="1"/>
            </p:cNvSpPr>
            <p:nvPr/>
          </p:nvSpPr>
          <p:spPr bwMode="auto">
            <a:xfrm>
              <a:off x="5200650" y="3287714"/>
              <a:ext cx="3270250" cy="68544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435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491491"/>
                </p:ext>
              </p:extLst>
            </p:nvPr>
          </p:nvGraphicFramePr>
          <p:xfrm>
            <a:off x="5883275" y="3280658"/>
            <a:ext cx="1865312" cy="706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698400" imgH="266400" progId="Equation.DSMT4">
                    <p:embed/>
                  </p:oleObj>
                </mc:Choice>
                <mc:Fallback>
                  <p:oleObj name="Equation" r:id="rId9" imgW="698400" imgH="266400" progId="Equation.DSMT4">
                    <p:embed/>
                    <p:pic>
                      <p:nvPicPr>
                        <p:cNvPr id="1435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3275" y="3280658"/>
                          <a:ext cx="1865312" cy="706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781050" y="2906713"/>
            <a:ext cx="7743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当孤立系统处于平衡态时，熵达到极大：</a:t>
            </a:r>
          </a:p>
        </p:txBody>
      </p:sp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6815138" y="3519488"/>
            <a:ext cx="180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平衡条件</a:t>
            </a:r>
          </a:p>
        </p:txBody>
      </p:sp>
      <p:sp>
        <p:nvSpPr>
          <p:cNvPr id="14346" name="TextBox 14"/>
          <p:cNvSpPr txBox="1">
            <a:spLocks noChangeArrowheads="1"/>
          </p:cNvSpPr>
          <p:nvPr/>
        </p:nvSpPr>
        <p:spPr bwMode="auto">
          <a:xfrm>
            <a:off x="6815138" y="4244975"/>
            <a:ext cx="2157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稳定性条件</a:t>
            </a:r>
          </a:p>
        </p:txBody>
      </p:sp>
      <p:cxnSp>
        <p:nvCxnSpPr>
          <p:cNvPr id="14347" name="直接箭头连接符 3"/>
          <p:cNvCxnSpPr>
            <a:cxnSpLocks noChangeShapeType="1"/>
          </p:cNvCxnSpPr>
          <p:nvPr/>
        </p:nvCxnSpPr>
        <p:spPr bwMode="auto">
          <a:xfrm>
            <a:off x="5749925" y="3816350"/>
            <a:ext cx="106521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直接箭头连接符 17"/>
          <p:cNvCxnSpPr>
            <a:cxnSpLocks noChangeShapeType="1"/>
          </p:cNvCxnSpPr>
          <p:nvPr/>
        </p:nvCxnSpPr>
        <p:spPr bwMode="auto">
          <a:xfrm>
            <a:off x="5759450" y="4505325"/>
            <a:ext cx="106521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725488" y="1133475"/>
          <a:ext cx="7750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632200" imgH="508000" progId="Equation.DSMT4">
                  <p:embed/>
                </p:oleObj>
              </mc:Choice>
              <mc:Fallback>
                <p:oleObj name="Equation" r:id="rId3" imgW="3632200" imgH="508000" progId="Equation.DSMT4">
                  <p:embed/>
                  <p:pic>
                    <p:nvPicPr>
                      <p:cNvPr id="153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133475"/>
                        <a:ext cx="77501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2098675" y="2297113"/>
          <a:ext cx="4927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197100" imgH="228600" progId="Equation.DSMT4">
                  <p:embed/>
                </p:oleObj>
              </mc:Choice>
              <mc:Fallback>
                <p:oleObj name="Equation" r:id="rId5" imgW="2197100" imgH="228600" progId="Equation.DSMT4">
                  <p:embed/>
                  <p:pic>
                    <p:nvPicPr>
                      <p:cNvPr id="153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297113"/>
                        <a:ext cx="4927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1"/>
          <p:cNvGraphicFramePr>
            <a:graphicFrameLocks noChangeAspect="1"/>
          </p:cNvGraphicFramePr>
          <p:nvPr/>
        </p:nvGraphicFramePr>
        <p:xfrm>
          <a:off x="969963" y="2925763"/>
          <a:ext cx="38862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752600" imgH="508000" progId="Equation.DSMT4">
                  <p:embed/>
                </p:oleObj>
              </mc:Choice>
              <mc:Fallback>
                <p:oleObj name="Equation" r:id="rId7" imgW="1752600" imgH="508000" progId="Equation.DSMT4">
                  <p:embed/>
                  <p:pic>
                    <p:nvPicPr>
                      <p:cNvPr id="1536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925763"/>
                        <a:ext cx="38862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563563" y="614363"/>
            <a:ext cx="828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多元函数的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Taylor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级数 </a:t>
            </a: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5083175" y="3265488"/>
            <a:ext cx="3884613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称为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阶变分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给定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后，变分是</a:t>
            </a:r>
            <a:r>
              <a:rPr lang="en-US" altLang="zh-CN" sz="24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的函数</a:t>
            </a:r>
          </a:p>
        </p:txBody>
      </p:sp>
      <p:graphicFrame>
        <p:nvGraphicFramePr>
          <p:cNvPr id="15367" name="Object 15"/>
          <p:cNvGraphicFramePr>
            <a:graphicFrameLocks noChangeAspect="1"/>
          </p:cNvGraphicFramePr>
          <p:nvPr/>
        </p:nvGraphicFramePr>
        <p:xfrm>
          <a:off x="538163" y="4589463"/>
          <a:ext cx="8450262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4267200" imgH="990600" progId="Equation.DSMT4">
                  <p:embed/>
                </p:oleObj>
              </mc:Choice>
              <mc:Fallback>
                <p:oleObj name="Equation" r:id="rId9" imgW="4267200" imgH="990600" progId="Equation.DSMT4">
                  <p:embed/>
                  <p:pic>
                    <p:nvPicPr>
                      <p:cNvPr id="153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589463"/>
                        <a:ext cx="8450262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622300" y="4152900"/>
            <a:ext cx="174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例：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468313" y="604838"/>
            <a:ext cx="82804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数学补充：极值定理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如果 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 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点取极大（小），那么存在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的一个邻域，对于邻域中任意满足             的点，其中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有下式成立：</a:t>
            </a:r>
          </a:p>
        </p:txBody>
      </p:sp>
      <p:grpSp>
        <p:nvGrpSpPr>
          <p:cNvPr id="16387" name="Group 22"/>
          <p:cNvGrpSpPr>
            <a:grpSpLocks/>
          </p:cNvGrpSpPr>
          <p:nvPr/>
        </p:nvGrpSpPr>
        <p:grpSpPr bwMode="auto">
          <a:xfrm>
            <a:off x="1851025" y="3227388"/>
            <a:ext cx="4581525" cy="565150"/>
            <a:chOff x="650" y="1034"/>
            <a:chExt cx="2886" cy="356"/>
          </a:xfrm>
        </p:grpSpPr>
        <p:graphicFrame>
          <p:nvGraphicFramePr>
            <p:cNvPr id="16396" name="Object 8"/>
            <p:cNvGraphicFramePr>
              <a:graphicFrameLocks noChangeAspect="1"/>
            </p:cNvGraphicFramePr>
            <p:nvPr/>
          </p:nvGraphicFramePr>
          <p:xfrm>
            <a:off x="650" y="1044"/>
            <a:ext cx="10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672808" imgH="228501" progId="Equation.DSMT4">
                    <p:embed/>
                  </p:oleObj>
                </mc:Choice>
                <mc:Fallback>
                  <p:oleObj name="Equation" r:id="rId3" imgW="672808" imgH="228501" progId="Equation.DSMT4">
                    <p:embed/>
                    <p:pic>
                      <p:nvPicPr>
                        <p:cNvPr id="163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" y="1044"/>
                          <a:ext cx="101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0"/>
            <p:cNvGraphicFramePr>
              <a:graphicFrameLocks noChangeAspect="1"/>
            </p:cNvGraphicFramePr>
            <p:nvPr/>
          </p:nvGraphicFramePr>
          <p:xfrm>
            <a:off x="2003" y="1034"/>
            <a:ext cx="153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977900" imgH="228600" progId="Equation.DSMT4">
                    <p:embed/>
                  </p:oleObj>
                </mc:Choice>
                <mc:Fallback>
                  <p:oleObj name="Equation" r:id="rId5" imgW="977900" imgH="228600" progId="Equation.DSMT4">
                    <p:embed/>
                    <p:pic>
                      <p:nvPicPr>
                        <p:cNvPr id="1639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1034"/>
                          <a:ext cx="153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 Box 17"/>
            <p:cNvSpPr txBox="1">
              <a:spLocks noChangeArrowheads="1"/>
            </p:cNvSpPr>
            <p:nvPr/>
          </p:nvSpPr>
          <p:spPr bwMode="auto">
            <a:xfrm>
              <a:off x="1655" y="1054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且</a:t>
              </a:r>
            </a:p>
          </p:txBody>
        </p:sp>
      </p:grp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5219700" y="1487488"/>
          <a:ext cx="1157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494870" imgH="253780" progId="Equation.DSMT4">
                  <p:embed/>
                </p:oleObj>
              </mc:Choice>
              <mc:Fallback>
                <p:oleObj name="Equation" r:id="rId7" imgW="494870" imgH="253780" progId="Equation.DSMT4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87488"/>
                        <a:ext cx="11572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"/>
          <p:cNvGraphicFramePr>
            <a:graphicFrameLocks noChangeAspect="1"/>
          </p:cNvGraphicFramePr>
          <p:nvPr/>
        </p:nvGraphicFramePr>
        <p:xfrm>
          <a:off x="1039813" y="2060575"/>
          <a:ext cx="7419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175000" imgH="292100" progId="Equation.DSMT4">
                  <p:embed/>
                </p:oleObj>
              </mc:Choice>
              <mc:Fallback>
                <p:oleObj name="Equation" r:id="rId9" imgW="3175000" imgH="292100" progId="Equation.DSMT4">
                  <p:embed/>
                  <p:pic>
                    <p:nvPicPr>
                      <p:cNvPr id="1638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060575"/>
                        <a:ext cx="74199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23"/>
          <p:cNvGrpSpPr>
            <a:grpSpLocks/>
          </p:cNvGrpSpPr>
          <p:nvPr/>
        </p:nvGrpSpPr>
        <p:grpSpPr bwMode="auto">
          <a:xfrm>
            <a:off x="466725" y="3846513"/>
            <a:ext cx="8208963" cy="2678112"/>
            <a:chOff x="249" y="1389"/>
            <a:chExt cx="5171" cy="1687"/>
          </a:xfrm>
        </p:grpSpPr>
        <p:sp>
          <p:nvSpPr>
            <p:cNvPr id="16392" name="Text Box 19"/>
            <p:cNvSpPr txBox="1">
              <a:spLocks noChangeArrowheads="1"/>
            </p:cNvSpPr>
            <p:nvPr/>
          </p:nvSpPr>
          <p:spPr bwMode="auto">
            <a:xfrm>
              <a:off x="249" y="1389"/>
              <a:ext cx="5171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若                  ，对于单变量函数情形，有简单结论，此时必有                   ，而                           。依此类推总是到某偶数阶变分不为零为止。对于多变量函数情形，可以在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点的海色矩阵（见下页）的零空间中进行分析。</a:t>
              </a:r>
            </a:p>
          </p:txBody>
        </p:sp>
        <p:graphicFrame>
          <p:nvGraphicFramePr>
            <p:cNvPr id="16393" name="Object 12"/>
            <p:cNvGraphicFramePr>
              <a:graphicFrameLocks noChangeAspect="1"/>
            </p:cNvGraphicFramePr>
            <p:nvPr/>
          </p:nvGraphicFramePr>
          <p:xfrm>
            <a:off x="530" y="1430"/>
            <a:ext cx="101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1639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1430"/>
                          <a:ext cx="101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4"/>
            <p:cNvGraphicFramePr>
              <a:graphicFrameLocks noChangeAspect="1"/>
            </p:cNvGraphicFramePr>
            <p:nvPr/>
          </p:nvGraphicFramePr>
          <p:xfrm>
            <a:off x="2759" y="1743"/>
            <a:ext cx="144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3" imgW="977900" imgH="228600" progId="Equation.DSMT4">
                    <p:embed/>
                  </p:oleObj>
                </mc:Choice>
                <mc:Fallback>
                  <p:oleObj name="Equation" r:id="rId13" imgW="977900" imgH="228600" progId="Equation.DSMT4">
                    <p:embed/>
                    <p:pic>
                      <p:nvPicPr>
                        <p:cNvPr id="163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743"/>
                          <a:ext cx="144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20"/>
            <p:cNvGraphicFramePr>
              <a:graphicFrameLocks noChangeAspect="1"/>
            </p:cNvGraphicFramePr>
            <p:nvPr/>
          </p:nvGraphicFramePr>
          <p:xfrm>
            <a:off x="1256" y="1753"/>
            <a:ext cx="101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5" imgW="685800" imgH="228600" progId="Equation.DSMT4">
                    <p:embed/>
                  </p:oleObj>
                </mc:Choice>
                <mc:Fallback>
                  <p:oleObj name="Equation" r:id="rId15" imgW="685800" imgH="228600" progId="Equation.DSMT4">
                    <p:embed/>
                    <p:pic>
                      <p:nvPicPr>
                        <p:cNvPr id="1639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753"/>
                          <a:ext cx="101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6"/>
          <p:cNvSpPr txBox="1">
            <a:spLocks noChangeArrowheads="1"/>
          </p:cNvSpPr>
          <p:nvPr/>
        </p:nvSpPr>
        <p:spPr bwMode="auto">
          <a:xfrm>
            <a:off x="468313" y="604838"/>
            <a:ext cx="8280400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数学补充：极值定理推论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如果 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 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点取极大（小），那么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0713" y="1620838"/>
            <a:ext cx="82804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1.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点的所有一阶偏导数为零。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620713" y="2235200"/>
            <a:ext cx="8280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2.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的海色矩阵在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点负（正）定。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7414" name="对象 9"/>
          <p:cNvGraphicFramePr>
            <a:graphicFrameLocks noChangeAspect="1"/>
          </p:cNvGraphicFramePr>
          <p:nvPr/>
        </p:nvGraphicFramePr>
        <p:xfrm>
          <a:off x="3579813" y="2903538"/>
          <a:ext cx="4443412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082800" imgH="1651000" progId="Equation.DSMT4">
                  <p:embed/>
                </p:oleObj>
              </mc:Choice>
              <mc:Fallback>
                <p:oleObj name="Equation" r:id="rId3" imgW="2082800" imgH="1651000" progId="Equation.DSMT4">
                  <p:embed/>
                  <p:pic>
                    <p:nvPicPr>
                      <p:cNvPr id="17414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903538"/>
                        <a:ext cx="4443412" cy="354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1"/>
          <p:cNvSpPr txBox="1">
            <a:spLocks noChangeArrowheads="1"/>
          </p:cNvSpPr>
          <p:nvPr/>
        </p:nvSpPr>
        <p:spPr bwMode="auto">
          <a:xfrm>
            <a:off x="1192213" y="4222750"/>
            <a:ext cx="213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海色矩阵：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522288" y="598488"/>
            <a:ext cx="8507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简单证明：先以单变量函数极大为例</a:t>
            </a:r>
          </a:p>
        </p:txBody>
      </p:sp>
      <p:graphicFrame>
        <p:nvGraphicFramePr>
          <p:cNvPr id="18435" name="对象 2"/>
          <p:cNvGraphicFramePr>
            <a:graphicFrameLocks noChangeAspect="1"/>
          </p:cNvGraphicFramePr>
          <p:nvPr/>
        </p:nvGraphicFramePr>
        <p:xfrm>
          <a:off x="1268413" y="1025525"/>
          <a:ext cx="6423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009900" imgH="393700" progId="Equation.DSMT4">
                  <p:embed/>
                </p:oleObj>
              </mc:Choice>
              <mc:Fallback>
                <p:oleObj name="Equation" r:id="rId3" imgW="3009900" imgH="393700" progId="Equation.DSMT4">
                  <p:embed/>
                  <p:pic>
                    <p:nvPicPr>
                      <p:cNvPr id="1843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025525"/>
                        <a:ext cx="64230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22288" y="2003425"/>
            <a:ext cx="836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graphicFrame>
        <p:nvGraphicFramePr>
          <p:cNvPr id="18437" name="对象 4"/>
          <p:cNvGraphicFramePr>
            <a:graphicFrameLocks noChangeAspect="1"/>
          </p:cNvGraphicFramePr>
          <p:nvPr/>
        </p:nvGraphicFramePr>
        <p:xfrm>
          <a:off x="1785938" y="2568575"/>
          <a:ext cx="49847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336800" imgH="228600" progId="Equation.DSMT4">
                  <p:embed/>
                </p:oleObj>
              </mc:Choice>
              <mc:Fallback>
                <p:oleObj name="Equation" r:id="rId5" imgW="2336800" imgH="228600" progId="Equation.DSMT4">
                  <p:embed/>
                  <p:pic>
                    <p:nvPicPr>
                      <p:cNvPr id="1843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568575"/>
                        <a:ext cx="49847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3160713" y="1535113"/>
            <a:ext cx="1128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极大值</a:t>
            </a: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593725" y="3068638"/>
            <a:ext cx="8362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是任意的，不等号不可能成立，所以             ，等价于一阶导数为零，不等号成立的任务交给高阶项</a:t>
            </a:r>
          </a:p>
        </p:txBody>
      </p:sp>
      <p:graphicFrame>
        <p:nvGraphicFramePr>
          <p:cNvPr id="18440" name="对象 8"/>
          <p:cNvGraphicFramePr>
            <a:graphicFrameLocks noChangeAspect="1"/>
          </p:cNvGraphicFramePr>
          <p:nvPr/>
        </p:nvGraphicFramePr>
        <p:xfrm>
          <a:off x="6853238" y="3079750"/>
          <a:ext cx="1057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95085" imgH="228501" progId="Equation.DSMT4">
                  <p:embed/>
                </p:oleObj>
              </mc:Choice>
              <mc:Fallback>
                <p:oleObj name="Equation" r:id="rId7" imgW="495085" imgH="228501" progId="Equation.DSMT4">
                  <p:embed/>
                  <p:pic>
                    <p:nvPicPr>
                      <p:cNvPr id="1844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3079750"/>
                        <a:ext cx="10572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0"/>
          <p:cNvGraphicFramePr>
            <a:graphicFrameLocks noChangeAspect="1"/>
          </p:cNvGraphicFramePr>
          <p:nvPr/>
        </p:nvGraphicFramePr>
        <p:xfrm>
          <a:off x="1482725" y="3930650"/>
          <a:ext cx="6584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3086100" imgH="393700" progId="Equation.DSMT4">
                  <p:embed/>
                </p:oleObj>
              </mc:Choice>
              <mc:Fallback>
                <p:oleObj name="Equation" r:id="rId9" imgW="3086100" imgH="393700" progId="Equation.DSMT4">
                  <p:embed/>
                  <p:pic>
                    <p:nvPicPr>
                      <p:cNvPr id="1844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930650"/>
                        <a:ext cx="65849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Box 11"/>
          <p:cNvSpPr txBox="1">
            <a:spLocks noChangeArrowheads="1"/>
          </p:cNvSpPr>
          <p:nvPr/>
        </p:nvSpPr>
        <p:spPr bwMode="auto">
          <a:xfrm>
            <a:off x="566738" y="4786313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graphicFrame>
        <p:nvGraphicFramePr>
          <p:cNvPr id="1844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0955"/>
              </p:ext>
            </p:extLst>
          </p:nvPr>
        </p:nvGraphicFramePr>
        <p:xfrm>
          <a:off x="1252538" y="5397500"/>
          <a:ext cx="61229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869920" imgH="228600" progId="Equation.DSMT4">
                  <p:embed/>
                </p:oleObj>
              </mc:Choice>
              <mc:Fallback>
                <p:oleObj name="Equation" r:id="rId11" imgW="2869920" imgH="228600" progId="Equation.DSMT4">
                  <p:embed/>
                  <p:pic>
                    <p:nvPicPr>
                      <p:cNvPr id="1844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397500"/>
                        <a:ext cx="61229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Box 13"/>
          <p:cNvSpPr txBox="1">
            <a:spLocks noChangeArrowheads="1"/>
          </p:cNvSpPr>
          <p:nvPr/>
        </p:nvSpPr>
        <p:spPr bwMode="auto">
          <a:xfrm>
            <a:off x="612775" y="5965825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只要二阶导数小于零，不等式就成立，即</a:t>
            </a:r>
          </a:p>
        </p:txBody>
      </p:sp>
      <p:graphicFrame>
        <p:nvGraphicFramePr>
          <p:cNvPr id="18445" name="对象 14"/>
          <p:cNvGraphicFramePr>
            <a:graphicFrameLocks noChangeAspect="1"/>
          </p:cNvGraphicFramePr>
          <p:nvPr/>
        </p:nvGraphicFramePr>
        <p:xfrm>
          <a:off x="7173913" y="5983288"/>
          <a:ext cx="10842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508000" imgH="228600" progId="Equation.DSMT4">
                  <p:embed/>
                </p:oleObj>
              </mc:Choice>
              <mc:Fallback>
                <p:oleObj name="Equation" r:id="rId13" imgW="508000" imgH="228600" progId="Equation.DSMT4">
                  <p:embed/>
                  <p:pic>
                    <p:nvPicPr>
                      <p:cNvPr id="1844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5983288"/>
                        <a:ext cx="10842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522288" y="2003425"/>
            <a:ext cx="836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graphicFrame>
        <p:nvGraphicFramePr>
          <p:cNvPr id="1945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88803"/>
              </p:ext>
            </p:extLst>
          </p:nvPr>
        </p:nvGraphicFramePr>
        <p:xfrm>
          <a:off x="1217613" y="2625725"/>
          <a:ext cx="61229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869920" imgH="228600" progId="Equation.DSMT4">
                  <p:embed/>
                </p:oleObj>
              </mc:Choice>
              <mc:Fallback>
                <p:oleObj name="Equation" r:id="rId3" imgW="2869920" imgH="228600" progId="Equation.DSMT4">
                  <p:embed/>
                  <p:pic>
                    <p:nvPicPr>
                      <p:cNvPr id="1945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625725"/>
                        <a:ext cx="61229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Box 7"/>
          <p:cNvSpPr txBox="1">
            <a:spLocks noChangeArrowheads="1"/>
          </p:cNvSpPr>
          <p:nvPr/>
        </p:nvSpPr>
        <p:spPr bwMode="auto">
          <a:xfrm>
            <a:off x="593725" y="3148013"/>
            <a:ext cx="8362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是任意的，不等号不可能成立，所以           ，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等价于三阶导数为零。</a:t>
            </a:r>
          </a:p>
        </p:txBody>
      </p:sp>
      <p:graphicFrame>
        <p:nvGraphicFramePr>
          <p:cNvPr id="19461" name="对象 8"/>
          <p:cNvGraphicFramePr>
            <a:graphicFrameLocks noChangeAspect="1"/>
          </p:cNvGraphicFramePr>
          <p:nvPr/>
        </p:nvGraphicFramePr>
        <p:xfrm>
          <a:off x="7472363" y="3181350"/>
          <a:ext cx="1084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19461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3" y="3181350"/>
                        <a:ext cx="1084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0"/>
          <p:cNvGraphicFramePr>
            <a:graphicFrameLocks noChangeAspect="1"/>
          </p:cNvGraphicFramePr>
          <p:nvPr/>
        </p:nvGraphicFramePr>
        <p:xfrm>
          <a:off x="2498725" y="3930650"/>
          <a:ext cx="45513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133600" imgH="393700" progId="Equation.DSMT4">
                  <p:embed/>
                </p:oleObj>
              </mc:Choice>
              <mc:Fallback>
                <p:oleObj name="Equation" r:id="rId7" imgW="2133600" imgH="393700" progId="Equation.DSMT4">
                  <p:embed/>
                  <p:pic>
                    <p:nvPicPr>
                      <p:cNvPr id="19462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930650"/>
                        <a:ext cx="455136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566738" y="4786313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graphicFrame>
        <p:nvGraphicFramePr>
          <p:cNvPr id="19464" name="对象 12"/>
          <p:cNvGraphicFramePr>
            <a:graphicFrameLocks noChangeAspect="1"/>
          </p:cNvGraphicFramePr>
          <p:nvPr/>
        </p:nvGraphicFramePr>
        <p:xfrm>
          <a:off x="955675" y="5397500"/>
          <a:ext cx="6718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149600" imgH="228600" progId="Equation.DSMT4">
                  <p:embed/>
                </p:oleObj>
              </mc:Choice>
              <mc:Fallback>
                <p:oleObj name="Equation" r:id="rId9" imgW="3149600" imgH="228600" progId="Equation.DSMT4">
                  <p:embed/>
                  <p:pic>
                    <p:nvPicPr>
                      <p:cNvPr id="19464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397500"/>
                        <a:ext cx="67183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612775" y="5965825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只要四阶导数小于零，不等式就成立。余类推。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566738" y="558800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若二阶导数恰好为零，即</a:t>
            </a:r>
            <a:r>
              <a:rPr lang="en-US" altLang="zh-CN" sz="28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，则</a:t>
            </a:r>
          </a:p>
        </p:txBody>
      </p:sp>
      <p:graphicFrame>
        <p:nvGraphicFramePr>
          <p:cNvPr id="19467" name="对象 5"/>
          <p:cNvGraphicFramePr>
            <a:graphicFrameLocks noChangeAspect="1"/>
          </p:cNvGraphicFramePr>
          <p:nvPr/>
        </p:nvGraphicFramePr>
        <p:xfrm>
          <a:off x="1677988" y="1082675"/>
          <a:ext cx="56626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654300" imgH="393700" progId="Equation.DSMT4">
                  <p:embed/>
                </p:oleObj>
              </mc:Choice>
              <mc:Fallback>
                <p:oleObj name="Equation" r:id="rId11" imgW="2654300" imgH="393700" progId="Equation.DSMT4">
                  <p:embed/>
                  <p:pic>
                    <p:nvPicPr>
                      <p:cNvPr id="19467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082675"/>
                        <a:ext cx="56626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522288" y="598488"/>
            <a:ext cx="271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多元函数情形：</a:t>
            </a:r>
          </a:p>
        </p:txBody>
      </p:sp>
      <p:graphicFrame>
        <p:nvGraphicFramePr>
          <p:cNvPr id="20483" name="对象 2"/>
          <p:cNvGraphicFramePr>
            <a:graphicFrameLocks noChangeAspect="1"/>
          </p:cNvGraphicFramePr>
          <p:nvPr/>
        </p:nvGraphicFramePr>
        <p:xfrm>
          <a:off x="1268413" y="1025525"/>
          <a:ext cx="6423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009900" imgH="393700" progId="Equation.DSMT4">
                  <p:embed/>
                </p:oleObj>
              </mc:Choice>
              <mc:Fallback>
                <p:oleObj name="Equation" r:id="rId3" imgW="3009900" imgH="393700" progId="Equation.DSMT4">
                  <p:embed/>
                  <p:pic>
                    <p:nvPicPr>
                      <p:cNvPr id="2048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025525"/>
                        <a:ext cx="64230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522288" y="2003425"/>
            <a:ext cx="836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3160713" y="1535113"/>
            <a:ext cx="1128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极大值</a:t>
            </a: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593725" y="3362325"/>
            <a:ext cx="8362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是任意的且相互独立，不等号不可能成立，所以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，等价于所有一阶偏导数为零，不等号成立的任务交给高阶项</a:t>
            </a:r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522288" y="5384800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若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不为零，只要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足够小，高阶变分可以忽略</a:t>
            </a:r>
          </a:p>
        </p:txBody>
      </p:sp>
      <p:graphicFrame>
        <p:nvGraphicFramePr>
          <p:cNvPr id="20488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39636"/>
              </p:ext>
            </p:extLst>
          </p:nvPr>
        </p:nvGraphicFramePr>
        <p:xfrm>
          <a:off x="2468563" y="5930900"/>
          <a:ext cx="39560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20488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5930900"/>
                        <a:ext cx="39560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490" name="对象 1"/>
          <p:cNvGraphicFramePr>
            <a:graphicFrameLocks noChangeAspect="1"/>
          </p:cNvGraphicFramePr>
          <p:nvPr/>
        </p:nvGraphicFramePr>
        <p:xfrm>
          <a:off x="1962150" y="2365375"/>
          <a:ext cx="5662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654300" imgH="495300" progId="Equation.DSMT4">
                  <p:embed/>
                </p:oleObj>
              </mc:Choice>
              <mc:Fallback>
                <p:oleObj name="Equation" r:id="rId7" imgW="2654300" imgH="495300" progId="Equation.DSMT4">
                  <p:embed/>
                  <p:pic>
                    <p:nvPicPr>
                      <p:cNvPr id="2049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365375"/>
                        <a:ext cx="566261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"/>
          <p:cNvGraphicFramePr>
            <a:graphicFrameLocks noChangeAspect="1"/>
          </p:cNvGraphicFramePr>
          <p:nvPr/>
        </p:nvGraphicFramePr>
        <p:xfrm>
          <a:off x="1760538" y="4554538"/>
          <a:ext cx="56372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2641600" imgH="393700" progId="Equation.DSMT4">
                  <p:embed/>
                </p:oleObj>
              </mc:Choice>
              <mc:Fallback>
                <p:oleObj name="Equation" r:id="rId9" imgW="2641600" imgH="393700" progId="Equation.DSMT4">
                  <p:embed/>
                  <p:pic>
                    <p:nvPicPr>
                      <p:cNvPr id="2049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554538"/>
                        <a:ext cx="56372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3"/>
          <p:cNvGraphicFramePr>
            <a:graphicFrameLocks noChangeAspect="1"/>
          </p:cNvGraphicFramePr>
          <p:nvPr/>
        </p:nvGraphicFramePr>
        <p:xfrm>
          <a:off x="3359150" y="636588"/>
          <a:ext cx="4171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955800" imgH="228600" progId="Equation.DSMT4">
                  <p:embed/>
                </p:oleObj>
              </mc:Choice>
              <mc:Fallback>
                <p:oleObj name="Equation" r:id="rId11" imgW="1955800" imgH="228600" progId="Equation.DSMT4">
                  <p:embed/>
                  <p:pic>
                    <p:nvPicPr>
                      <p:cNvPr id="2049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636588"/>
                        <a:ext cx="41719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12"/>
          <p:cNvSpPr>
            <a:spLocks noChangeArrowheads="1"/>
          </p:cNvSpPr>
          <p:nvPr/>
        </p:nvSpPr>
        <p:spPr bwMode="auto">
          <a:xfrm>
            <a:off x="4495800" y="2290763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13"/>
          <p:cNvSpPr>
            <a:spLocks noChangeArrowheads="1"/>
          </p:cNvSpPr>
          <p:nvPr/>
        </p:nvSpPr>
        <p:spPr bwMode="auto">
          <a:xfrm>
            <a:off x="4476750" y="165735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4"/>
          <p:cNvSpPr>
            <a:spLocks noChangeArrowheads="1"/>
          </p:cNvSpPr>
          <p:nvPr/>
        </p:nvSpPr>
        <p:spPr bwMode="auto">
          <a:xfrm>
            <a:off x="4476750" y="28956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5"/>
          <p:cNvSpPr txBox="1">
            <a:spLocks noChangeArrowheads="1"/>
          </p:cNvSpPr>
          <p:nvPr/>
        </p:nvSpPr>
        <p:spPr bwMode="auto">
          <a:xfrm>
            <a:off x="5546725" y="1619250"/>
            <a:ext cx="2674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&gt;0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5561930" y="2233613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可逆过程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4104" name="Text Box 17"/>
          <p:cNvSpPr txBox="1">
            <a:spLocks noChangeArrowheads="1"/>
          </p:cNvSpPr>
          <p:nvPr/>
        </p:nvSpPr>
        <p:spPr bwMode="auto">
          <a:xfrm>
            <a:off x="5565775" y="2876550"/>
            <a:ext cx="3021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&lt;0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不可能发生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4105" name="组合 1"/>
          <p:cNvGrpSpPr>
            <a:grpSpLocks/>
          </p:cNvGrpSpPr>
          <p:nvPr/>
        </p:nvGrpSpPr>
        <p:grpSpPr bwMode="auto">
          <a:xfrm>
            <a:off x="985838" y="1866900"/>
            <a:ext cx="3162300" cy="1319213"/>
            <a:chOff x="857250" y="1524000"/>
            <a:chExt cx="3162300" cy="1319213"/>
          </a:xfrm>
        </p:grpSpPr>
        <p:sp>
          <p:nvSpPr>
            <p:cNvPr id="4114" name="AutoShape 11"/>
            <p:cNvSpPr>
              <a:spLocks noChangeArrowheads="1"/>
            </p:cNvSpPr>
            <p:nvPr/>
          </p:nvSpPr>
          <p:spPr bwMode="auto">
            <a:xfrm>
              <a:off x="857250" y="1524000"/>
              <a:ext cx="3162300" cy="1319213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41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41699"/>
                </p:ext>
              </p:extLst>
            </p:nvPr>
          </p:nvGraphicFramePr>
          <p:xfrm>
            <a:off x="1444625" y="1601788"/>
            <a:ext cx="1846262" cy="1173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698400" imgH="444240" progId="Equation.DSMT4">
                    <p:embed/>
                  </p:oleObj>
                </mc:Choice>
                <mc:Fallback>
                  <p:oleObj name="Equation" r:id="rId3" imgW="698400" imgH="444240" progId="Equation.DSMT4">
                    <p:embed/>
                    <p:pic>
                      <p:nvPicPr>
                        <p:cNvPr id="411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5" y="1601788"/>
                          <a:ext cx="1846262" cy="1173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Text Box 24"/>
          <p:cNvSpPr txBox="1">
            <a:spLocks noChangeArrowheads="1"/>
          </p:cNvSpPr>
          <p:nvPr/>
        </p:nvSpPr>
        <p:spPr bwMode="auto">
          <a:xfrm>
            <a:off x="647700" y="647700"/>
            <a:ext cx="613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1.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可逆性判据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(reversibility criterion)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111" name="Text Box 30"/>
          <p:cNvSpPr txBox="1">
            <a:spLocks noChangeArrowheads="1"/>
          </p:cNvSpPr>
          <p:nvPr/>
        </p:nvSpPr>
        <p:spPr bwMode="auto">
          <a:xfrm>
            <a:off x="954939" y="3560973"/>
            <a:ext cx="5901437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三个重要推论：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孤立系可逆性判据：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等温等容封闭系统可逆性判据：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等温等压封闭系统可逆性判据：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F34859EC-3449-4636-A60A-3E62E5219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98297"/>
              </p:ext>
            </p:extLst>
          </p:nvPr>
        </p:nvGraphicFramePr>
        <p:xfrm>
          <a:off x="6616191" y="4330700"/>
          <a:ext cx="18907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23600" imgH="736560" progId="Equation.DSMT4">
                  <p:embed/>
                </p:oleObj>
              </mc:Choice>
              <mc:Fallback>
                <p:oleObj name="Equation" r:id="rId5" imgW="723600" imgH="73656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F34859EC-3449-4636-A60A-3E62E5219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191" y="4330700"/>
                        <a:ext cx="1890712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12"/>
          <p:cNvGraphicFramePr>
            <a:graphicFrameLocks noChangeAspect="1"/>
          </p:cNvGraphicFramePr>
          <p:nvPr/>
        </p:nvGraphicFramePr>
        <p:xfrm>
          <a:off x="685800" y="695325"/>
          <a:ext cx="777557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644900" imgH="2209800" progId="Equation.DSMT4">
                  <p:embed/>
                </p:oleObj>
              </mc:Choice>
              <mc:Fallback>
                <p:oleObj name="Equation" r:id="rId3" imgW="3644900" imgH="2209800" progId="Equation.DSMT4">
                  <p:embed/>
                  <p:pic>
                    <p:nvPicPr>
                      <p:cNvPr id="21506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95325"/>
                        <a:ext cx="7775575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>
            <a:off x="481013" y="5568950"/>
            <a:ext cx="8448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只要海色矩阵是负定的，上式就小于零。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7537450" y="1295400"/>
            <a:ext cx="1392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二次型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79400" y="3265488"/>
          <a:ext cx="8670925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368800" imgH="1600200" progId="Equation.DSMT4">
                  <p:embed/>
                </p:oleObj>
              </mc:Choice>
              <mc:Fallback>
                <p:oleObj name="Equation" r:id="rId3" imgW="4368800" imgH="1600200" progId="Equation.DSMT4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265488"/>
                        <a:ext cx="8670925" cy="317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528638" y="1603375"/>
          <a:ext cx="727233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708400" imgH="774700" progId="Equation.3">
                  <p:embed/>
                </p:oleObj>
              </mc:Choice>
              <mc:Fallback>
                <p:oleObj name="Equation" r:id="rId5" imgW="3708400" imgH="774700" progId="Equation.3">
                  <p:embed/>
                  <p:pic>
                    <p:nvPicPr>
                      <p:cNvPr id="225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603375"/>
                        <a:ext cx="727233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533" name="Group 28"/>
          <p:cNvGrpSpPr>
            <a:grpSpLocks/>
          </p:cNvGrpSpPr>
          <p:nvPr/>
        </p:nvGrpSpPr>
        <p:grpSpPr bwMode="auto">
          <a:xfrm>
            <a:off x="428625" y="614363"/>
            <a:ext cx="8372475" cy="989012"/>
            <a:chOff x="295" y="2360"/>
            <a:chExt cx="5274" cy="623"/>
          </a:xfrm>
        </p:grpSpPr>
        <p:sp>
          <p:nvSpPr>
            <p:cNvPr id="22534" name="Text Box 27"/>
            <p:cNvSpPr txBox="1">
              <a:spLocks noChangeArrowheads="1"/>
            </p:cNvSpPr>
            <p:nvPr/>
          </p:nvSpPr>
          <p:spPr bwMode="auto">
            <a:xfrm>
              <a:off x="295" y="2387"/>
              <a:ext cx="527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例：                                 在原点有极小值，其</a:t>
              </a:r>
              <a:r>
                <a:rPr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阶变分都为零，而四阶变分大于零。</a:t>
              </a:r>
            </a:p>
          </p:txBody>
        </p:sp>
        <p:graphicFrame>
          <p:nvGraphicFramePr>
            <p:cNvPr id="22535" name="Object 25"/>
            <p:cNvGraphicFramePr>
              <a:graphicFrameLocks noChangeAspect="1"/>
            </p:cNvGraphicFramePr>
            <p:nvPr/>
          </p:nvGraphicFramePr>
          <p:xfrm>
            <a:off x="703" y="2360"/>
            <a:ext cx="190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1295400" imgH="241300" progId="Equation.3">
                    <p:embed/>
                  </p:oleObj>
                </mc:Choice>
                <mc:Fallback>
                  <p:oleObj name="Equation" r:id="rId7" imgW="1295400" imgH="241300" progId="Equation.3">
                    <p:embed/>
                    <p:pic>
                      <p:nvPicPr>
                        <p:cNvPr id="2253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360"/>
                          <a:ext cx="1906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>
            <a:grpSpLocks/>
          </p:cNvGrpSpPr>
          <p:nvPr/>
        </p:nvGrpSpPr>
        <p:grpSpPr bwMode="auto">
          <a:xfrm>
            <a:off x="458788" y="571500"/>
            <a:ext cx="8372475" cy="946150"/>
            <a:chOff x="204" y="346"/>
            <a:chExt cx="5274" cy="596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204" y="346"/>
              <a:ext cx="527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例：                      在原点处</a:t>
              </a:r>
              <a:r>
                <a:rPr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Times New Roman" pitchFamily="18" charset="0"/>
                </a:rPr>
                <a:t>阶变分为零，但二阶变分符号不定，所以原点不是极值。</a:t>
              </a:r>
            </a:p>
          </p:txBody>
        </p:sp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612" y="346"/>
            <a:ext cx="115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787058" imgH="203112" progId="Equation.3">
                    <p:embed/>
                  </p:oleObj>
                </mc:Choice>
                <mc:Fallback>
                  <p:oleObj name="Equation" r:id="rId3" imgW="787058" imgH="203112" progId="Equation.3">
                    <p:embed/>
                    <p:pic>
                      <p:nvPicPr>
                        <p:cNvPr id="2356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46"/>
                          <a:ext cx="115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1547813" y="1557338"/>
          <a:ext cx="4459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146300" imgH="241300" progId="Equation.3">
                  <p:embed/>
                </p:oleObj>
              </mc:Choice>
              <mc:Fallback>
                <p:oleObj name="Equation" r:id="rId5" imgW="2146300" imgH="241300" progId="Equation.3">
                  <p:embed/>
                  <p:pic>
                    <p:nvPicPr>
                      <p:cNvPr id="235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44592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9"/>
          <p:cNvGraphicFramePr>
            <a:graphicFrameLocks noChangeAspect="1"/>
          </p:cNvGraphicFramePr>
          <p:nvPr/>
        </p:nvGraphicFramePr>
        <p:xfrm>
          <a:off x="658813" y="2266950"/>
          <a:ext cx="75374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3594100" imgH="762000" progId="Equation.DSMT4">
                  <p:embed/>
                </p:oleObj>
              </mc:Choice>
              <mc:Fallback>
                <p:oleObj name="Equation" r:id="rId7" imgW="3594100" imgH="762000" progId="Equation.DSMT4">
                  <p:embed/>
                  <p:pic>
                    <p:nvPicPr>
                      <p:cNvPr id="235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266950"/>
                        <a:ext cx="75374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519113" y="4095750"/>
            <a:ext cx="83629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二阶变分符号不确定，不是极值，实际上原点是鞍点，也就是沿着某些方向看是极大，而沿着另外的方向看是极小，比如此处沿着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y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kx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k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&gt; 0)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的方向看是极小，而沿着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y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的方向看是极大。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3849688" y="592138"/>
          <a:ext cx="979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418918" imgH="165028" progId="Equation.DSMT4">
                  <p:embed/>
                </p:oleObj>
              </mc:Choice>
              <mc:Fallback>
                <p:oleObj name="Equation" r:id="rId3" imgW="418918" imgH="165028" progId="Equation.DSMT4">
                  <p:embed/>
                  <p:pic>
                    <p:nvPicPr>
                      <p:cNvPr id="245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592138"/>
                        <a:ext cx="9794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组合 4"/>
          <p:cNvGrpSpPr>
            <a:grpSpLocks/>
          </p:cNvGrpSpPr>
          <p:nvPr/>
        </p:nvGrpSpPr>
        <p:grpSpPr bwMode="auto">
          <a:xfrm>
            <a:off x="539750" y="836613"/>
            <a:ext cx="8208963" cy="5472112"/>
            <a:chOff x="539750" y="836613"/>
            <a:chExt cx="8208963" cy="5472112"/>
          </a:xfrm>
        </p:grpSpPr>
        <p:grpSp>
          <p:nvGrpSpPr>
            <p:cNvPr id="24581" name="组合 2"/>
            <p:cNvGrpSpPr>
              <a:grpSpLocks/>
            </p:cNvGrpSpPr>
            <p:nvPr/>
          </p:nvGrpSpPr>
          <p:grpSpPr bwMode="auto">
            <a:xfrm>
              <a:off x="539750" y="836613"/>
              <a:ext cx="8208963" cy="5472112"/>
              <a:chOff x="539750" y="836613"/>
              <a:chExt cx="8208963" cy="5472112"/>
            </a:xfrm>
          </p:grpSpPr>
          <p:graphicFrame>
            <p:nvGraphicFramePr>
              <p:cNvPr id="24583" name="对象 1"/>
              <p:cNvGraphicFramePr>
                <a:graphicFrameLocks noChangeAspect="1"/>
              </p:cNvGraphicFramePr>
              <p:nvPr/>
            </p:nvGraphicFramePr>
            <p:xfrm>
              <a:off x="539750" y="836613"/>
              <a:ext cx="8208963" cy="547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9" name="Graph" r:id="rId5" imgW="4133088" imgH="2895600" progId="Origin50.Graph">
                      <p:embed/>
                    </p:oleObj>
                  </mc:Choice>
                  <mc:Fallback>
                    <p:oleObj name="Graph" r:id="rId5" imgW="4133088" imgH="2895600" progId="Origin50.Graph">
                      <p:embed/>
                      <p:pic>
                        <p:nvPicPr>
                          <p:cNvPr id="24583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750" y="836613"/>
                            <a:ext cx="8208963" cy="547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4" name="椭圆 1"/>
              <p:cNvSpPr>
                <a:spLocks noChangeArrowheads="1"/>
              </p:cNvSpPr>
              <p:nvPr/>
            </p:nvSpPr>
            <p:spPr bwMode="auto">
              <a:xfrm>
                <a:off x="4548798" y="3068960"/>
                <a:ext cx="140324" cy="1403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582" name="TextBox 3"/>
            <p:cNvSpPr txBox="1">
              <a:spLocks noChangeArrowheads="1"/>
            </p:cNvSpPr>
            <p:nvPr/>
          </p:nvSpPr>
          <p:spPr bwMode="auto">
            <a:xfrm>
              <a:off x="4499992" y="2596842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鞍点</a:t>
              </a:r>
            </a:p>
          </p:txBody>
        </p:sp>
      </p:grp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复习熵判据数学表达式推导中用到的数学知识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0359"/>
              </p:ext>
            </p:extLst>
          </p:nvPr>
        </p:nvGraphicFramePr>
        <p:xfrm>
          <a:off x="1604360" y="1028795"/>
          <a:ext cx="7200888" cy="219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3200400" imgH="990360" progId="Equation.DSMT4">
                  <p:embed/>
                </p:oleObj>
              </mc:Choice>
              <mc:Fallback>
                <p:oleObj name="Equation" r:id="rId3" imgW="3200400" imgH="990360" progId="Equation.DSMT4">
                  <p:embed/>
                  <p:pic>
                    <p:nvPicPr>
                      <p:cNvPr id="2560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360" y="1028795"/>
                        <a:ext cx="7200888" cy="2192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95288" y="549275"/>
            <a:ext cx="8408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将熵偏离平衡的变化做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Taylor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展开：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5604" name="组合 2"/>
          <p:cNvGrpSpPr>
            <a:grpSpLocks/>
          </p:cNvGrpSpPr>
          <p:nvPr/>
        </p:nvGrpSpPr>
        <p:grpSpPr bwMode="auto">
          <a:xfrm>
            <a:off x="2841625" y="3122613"/>
            <a:ext cx="5497513" cy="928687"/>
            <a:chOff x="2054932" y="3043603"/>
            <a:chExt cx="5498741" cy="928160"/>
          </a:xfrm>
        </p:grpSpPr>
        <p:cxnSp>
          <p:nvCxnSpPr>
            <p:cNvPr id="25611" name="直接箭头连接符 7"/>
            <p:cNvCxnSpPr>
              <a:cxnSpLocks noChangeShapeType="1"/>
            </p:cNvCxnSpPr>
            <p:nvPr/>
          </p:nvCxnSpPr>
          <p:spPr bwMode="auto">
            <a:xfrm flipV="1">
              <a:off x="2785357" y="3058774"/>
              <a:ext cx="0" cy="5048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2" name="直接箭头连接符 8"/>
            <p:cNvCxnSpPr>
              <a:cxnSpLocks noChangeShapeType="1"/>
            </p:cNvCxnSpPr>
            <p:nvPr/>
          </p:nvCxnSpPr>
          <p:spPr bwMode="auto">
            <a:xfrm flipV="1">
              <a:off x="4581877" y="3043604"/>
              <a:ext cx="0" cy="5048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3" name="直接箭头连接符 9"/>
            <p:cNvCxnSpPr>
              <a:cxnSpLocks noChangeShapeType="1"/>
            </p:cNvCxnSpPr>
            <p:nvPr/>
          </p:nvCxnSpPr>
          <p:spPr bwMode="auto">
            <a:xfrm flipV="1">
              <a:off x="6472414" y="3043603"/>
              <a:ext cx="0" cy="5048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4" name="TextBox 10"/>
            <p:cNvSpPr txBox="1">
              <a:spLocks noChangeArrowheads="1"/>
            </p:cNvSpPr>
            <p:nvPr/>
          </p:nvSpPr>
          <p:spPr bwMode="auto">
            <a:xfrm>
              <a:off x="2054932" y="3514563"/>
              <a:ext cx="5498741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18" charset="0"/>
                </a:rPr>
                <a:t>一阶变分       二阶变分         三阶变分</a:t>
              </a:r>
            </a:p>
          </p:txBody>
        </p:sp>
      </p:grp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8890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熵判据数学表达式推导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466725" y="4197350"/>
            <a:ext cx="83375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Taylor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展开是以平衡态为中心进行的，平衡态时熵为极大，根据极值定理</a:t>
            </a:r>
          </a:p>
        </p:txBody>
      </p:sp>
      <p:graphicFrame>
        <p:nvGraphicFramePr>
          <p:cNvPr id="2560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13063"/>
              </p:ext>
            </p:extLst>
          </p:nvPr>
        </p:nvGraphicFramePr>
        <p:xfrm>
          <a:off x="2427288" y="5399088"/>
          <a:ext cx="4037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765080" imgH="253800" progId="Equation.DSMT4">
                  <p:embed/>
                </p:oleObj>
              </mc:Choice>
              <mc:Fallback>
                <p:oleObj name="Equation" r:id="rId5" imgW="1765080" imgH="253800" progId="Equation.DSMT4">
                  <p:embed/>
                  <p:pic>
                    <p:nvPicPr>
                      <p:cNvPr id="2560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399088"/>
                        <a:ext cx="4037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组合 5"/>
          <p:cNvGrpSpPr>
            <a:grpSpLocks/>
          </p:cNvGrpSpPr>
          <p:nvPr/>
        </p:nvGrpSpPr>
        <p:grpSpPr bwMode="auto">
          <a:xfrm>
            <a:off x="376238" y="1594205"/>
            <a:ext cx="2559050" cy="1568450"/>
            <a:chOff x="376413" y="1751237"/>
            <a:chExt cx="2558698" cy="1569660"/>
          </a:xfrm>
        </p:grpSpPr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76413" y="1751237"/>
              <a:ext cx="2095854" cy="15696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2400" b="0" dirty="0" err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是定值，而内约束是变量，将熵看作内约束的函数</a:t>
              </a:r>
              <a:endPara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5610" name="直接箭头连接符 4"/>
            <p:cNvCxnSpPr>
              <a:cxnSpLocks noChangeShapeType="1"/>
            </p:cNvCxnSpPr>
            <p:nvPr/>
          </p:nvCxnSpPr>
          <p:spPr bwMode="auto">
            <a:xfrm>
              <a:off x="2472267" y="2524049"/>
              <a:ext cx="46284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用熵平衡判据推导平衡条件和稳定性条件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627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77775"/>
              </p:ext>
            </p:extLst>
          </p:nvPr>
        </p:nvGraphicFramePr>
        <p:xfrm>
          <a:off x="465138" y="1208088"/>
          <a:ext cx="4745037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679480" imgH="736560" progId="Equation.DSMT4">
                  <p:embed/>
                </p:oleObj>
              </mc:Choice>
              <mc:Fallback>
                <p:oleObj name="Equation" r:id="rId3" imgW="2679480" imgH="736560" progId="Equation.DSMT4">
                  <p:embed/>
                  <p:pic>
                    <p:nvPicPr>
                      <p:cNvPr id="26627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208088"/>
                        <a:ext cx="4745037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522288" y="649288"/>
            <a:ext cx="386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组成变化放到第三章。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96360"/>
              </p:ext>
            </p:extLst>
          </p:nvPr>
        </p:nvGraphicFramePr>
        <p:xfrm>
          <a:off x="701675" y="4591050"/>
          <a:ext cx="6929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911400" imgH="660240" progId="Equation.DSMT4">
                  <p:embed/>
                </p:oleObj>
              </mc:Choice>
              <mc:Fallback>
                <p:oleObj name="Equation" r:id="rId5" imgW="3911400" imgH="6602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591050"/>
                        <a:ext cx="6929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8704"/>
              </p:ext>
            </p:extLst>
          </p:nvPr>
        </p:nvGraphicFramePr>
        <p:xfrm>
          <a:off x="806450" y="5976938"/>
          <a:ext cx="7423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4190760" imgH="241200" progId="Equation.DSMT4">
                  <p:embed/>
                </p:oleObj>
              </mc:Choice>
              <mc:Fallback>
                <p:oleObj name="Equation" r:id="rId7" imgW="4190760" imgH="2412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976938"/>
                        <a:ext cx="7423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506413" y="2586038"/>
            <a:ext cx="538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用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Taylor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展开计算熵变：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grpSp>
        <p:nvGrpSpPr>
          <p:cNvPr id="26632" name="组合 13"/>
          <p:cNvGrpSpPr>
            <a:grpSpLocks/>
          </p:cNvGrpSpPr>
          <p:nvPr/>
        </p:nvGrpSpPr>
        <p:grpSpPr bwMode="auto">
          <a:xfrm>
            <a:off x="5203825" y="793750"/>
            <a:ext cx="3724275" cy="1971675"/>
            <a:chOff x="5204178" y="4625447"/>
            <a:chExt cx="3724275" cy="1971675"/>
          </a:xfrm>
        </p:grpSpPr>
        <p:pic>
          <p:nvPicPr>
            <p:cNvPr id="26641" name="Picture 4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8" y="4625447"/>
              <a:ext cx="37242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664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663430"/>
                </p:ext>
              </p:extLst>
            </p:nvPr>
          </p:nvGraphicFramePr>
          <p:xfrm>
            <a:off x="5532791" y="5195360"/>
            <a:ext cx="113665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10" imgW="647640" imgH="457200" progId="Equation.DSMT4">
                    <p:embed/>
                  </p:oleObj>
                </mc:Choice>
                <mc:Fallback>
                  <p:oleObj name="Equation" r:id="rId10" imgW="647640" imgH="457200" progId="Equation.DSMT4">
                    <p:embed/>
                    <p:pic>
                      <p:nvPicPr>
                        <p:cNvPr id="2664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791" y="5195360"/>
                          <a:ext cx="113665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632767"/>
                </p:ext>
              </p:extLst>
            </p:nvPr>
          </p:nvGraphicFramePr>
          <p:xfrm>
            <a:off x="7277453" y="5195360"/>
            <a:ext cx="1158875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Equation" r:id="rId12" imgW="660240" imgH="457200" progId="Equation.DSMT4">
                    <p:embed/>
                  </p:oleObj>
                </mc:Choice>
                <mc:Fallback>
                  <p:oleObj name="Equation" r:id="rId12" imgW="660240" imgH="457200" progId="Equation.DSMT4">
                    <p:embed/>
                    <p:pic>
                      <p:nvPicPr>
                        <p:cNvPr id="26643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453" y="5195360"/>
                          <a:ext cx="1158875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66578" y="2882527"/>
            <a:ext cx="7693025" cy="1727949"/>
            <a:chOff x="712788" y="2916237"/>
            <a:chExt cx="7693025" cy="1660761"/>
          </a:xfrm>
        </p:grpSpPr>
        <p:graphicFrame>
          <p:nvGraphicFramePr>
            <p:cNvPr id="26638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447842"/>
                </p:ext>
              </p:extLst>
            </p:nvPr>
          </p:nvGraphicFramePr>
          <p:xfrm>
            <a:off x="712788" y="2916237"/>
            <a:ext cx="7693025" cy="1487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4" imgW="4343400" imgH="838080" progId="Equation.DSMT4">
                    <p:embed/>
                  </p:oleObj>
                </mc:Choice>
                <mc:Fallback>
                  <p:oleObj name="Equation" r:id="rId14" imgW="4343400" imgH="838080" progId="Equation.DSMT4">
                    <p:embed/>
                    <p:pic>
                      <p:nvPicPr>
                        <p:cNvPr id="26638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788" y="2916237"/>
                          <a:ext cx="7693025" cy="1487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39" name="直接连接符 2"/>
            <p:cNvCxnSpPr>
              <a:cxnSpLocks noChangeShapeType="1"/>
            </p:cNvCxnSpPr>
            <p:nvPr/>
          </p:nvCxnSpPr>
          <p:spPr bwMode="auto">
            <a:xfrm>
              <a:off x="4899377" y="4188178"/>
              <a:ext cx="228035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0" name="TextBox 5"/>
            <p:cNvSpPr txBox="1">
              <a:spLocks noChangeArrowheads="1"/>
            </p:cNvSpPr>
            <p:nvPr/>
          </p:nvSpPr>
          <p:spPr bwMode="auto">
            <a:xfrm>
              <a:off x="5542844" y="4176888"/>
              <a:ext cx="13772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高阶项</a:t>
              </a:r>
            </a:p>
          </p:txBody>
        </p:sp>
      </p:grpSp>
      <p:sp>
        <p:nvSpPr>
          <p:cNvPr id="20490" name="椭圆 1"/>
          <p:cNvSpPr>
            <a:spLocks noChangeArrowheads="1"/>
          </p:cNvSpPr>
          <p:nvPr/>
        </p:nvSpPr>
        <p:spPr bwMode="auto">
          <a:xfrm>
            <a:off x="6299200" y="2814638"/>
            <a:ext cx="722313" cy="876300"/>
          </a:xfrm>
          <a:prstGeom prst="ellips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491" name="椭圆 16"/>
          <p:cNvSpPr>
            <a:spLocks noChangeArrowheads="1"/>
          </p:cNvSpPr>
          <p:nvPr/>
        </p:nvSpPr>
        <p:spPr bwMode="auto">
          <a:xfrm>
            <a:off x="5006975" y="2854325"/>
            <a:ext cx="720725" cy="876300"/>
          </a:xfrm>
          <a:prstGeom prst="ellips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492" name="TextBox 2"/>
          <p:cNvSpPr txBox="1">
            <a:spLocks noChangeArrowheads="1"/>
          </p:cNvSpPr>
          <p:nvPr/>
        </p:nvSpPr>
        <p:spPr bwMode="auto">
          <a:xfrm>
            <a:off x="7480300" y="3690938"/>
            <a:ext cx="1447800" cy="1570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展开式中的导数都是平衡态的性质。</a:t>
            </a:r>
          </a:p>
        </p:txBody>
      </p:sp>
      <p:cxnSp>
        <p:nvCxnSpPr>
          <p:cNvPr id="20493" name="直接箭头连接符 4"/>
          <p:cNvCxnSpPr>
            <a:cxnSpLocks noChangeShapeType="1"/>
            <a:endCxn id="20490" idx="5"/>
          </p:cNvCxnSpPr>
          <p:nvPr/>
        </p:nvCxnSpPr>
        <p:spPr bwMode="auto">
          <a:xfrm flipH="1" flipV="1">
            <a:off x="6915150" y="3562350"/>
            <a:ext cx="565150" cy="1682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20490" grpId="0" animBg="1"/>
      <p:bldP spid="20491" grpId="0" animBg="1"/>
      <p:bldP spid="204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Rectangle 4"/>
          <p:cNvSpPr>
            <a:spLocks noChangeArrowheads="1"/>
          </p:cNvSpPr>
          <p:nvPr/>
        </p:nvSpPr>
        <p:spPr bwMode="auto">
          <a:xfrm>
            <a:off x="508000" y="1147763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熵极大，一阶微变必须等于零 </a:t>
            </a:r>
          </a:p>
        </p:txBody>
      </p:sp>
      <p:sp>
        <p:nvSpPr>
          <p:cNvPr id="9241" name="Rectangle 7"/>
          <p:cNvSpPr>
            <a:spLocks noChangeArrowheads="1"/>
          </p:cNvSpPr>
          <p:nvPr/>
        </p:nvSpPr>
        <p:spPr bwMode="auto">
          <a:xfrm>
            <a:off x="519113" y="4137025"/>
            <a:ext cx="739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熵极大，二阶微变必须小于零：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24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20132"/>
              </p:ext>
            </p:extLst>
          </p:nvPr>
        </p:nvGraphicFramePr>
        <p:xfrm>
          <a:off x="5156200" y="4157663"/>
          <a:ext cx="1009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924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157663"/>
                        <a:ext cx="10096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517525" y="3192463"/>
            <a:ext cx="8229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由于隔板位置是任意的，所以任意分隔的两部分平衡时温度压强相等，即：系统处于平衡态时，温度压强处处相等。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765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80398"/>
              </p:ext>
            </p:extLst>
          </p:nvPr>
        </p:nvGraphicFramePr>
        <p:xfrm>
          <a:off x="698500" y="563563"/>
          <a:ext cx="41084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27654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63563"/>
                        <a:ext cx="41084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59136"/>
              </p:ext>
            </p:extLst>
          </p:nvPr>
        </p:nvGraphicFramePr>
        <p:xfrm>
          <a:off x="1575360" y="1653714"/>
          <a:ext cx="5363050" cy="157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2527200" imgH="736560" progId="Equation.DSMT4">
                  <p:embed/>
                </p:oleObj>
              </mc:Choice>
              <mc:Fallback>
                <p:oleObj name="Equation" r:id="rId7" imgW="2527200" imgH="7365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360" y="1653714"/>
                        <a:ext cx="5363050" cy="1570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57630"/>
              </p:ext>
            </p:extLst>
          </p:nvPr>
        </p:nvGraphicFramePr>
        <p:xfrm>
          <a:off x="4762500" y="1182688"/>
          <a:ext cx="936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182688"/>
                        <a:ext cx="936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用熵平衡判据推导平衡条件和稳定性条件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15" name="椭圆 13"/>
          <p:cNvSpPr>
            <a:spLocks noChangeArrowheads="1"/>
          </p:cNvSpPr>
          <p:nvPr/>
        </p:nvSpPr>
        <p:spPr bwMode="auto">
          <a:xfrm>
            <a:off x="2263775" y="1679575"/>
            <a:ext cx="1778000" cy="917575"/>
          </a:xfrm>
          <a:prstGeom prst="ellips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16" name="TextBox 14"/>
          <p:cNvSpPr txBox="1">
            <a:spLocks noChangeArrowheads="1"/>
          </p:cNvSpPr>
          <p:nvPr/>
        </p:nvSpPr>
        <p:spPr bwMode="auto">
          <a:xfrm>
            <a:off x="7250113" y="1027113"/>
            <a:ext cx="1446212" cy="1570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展开式中的导数，是平衡态的性质。</a:t>
            </a:r>
          </a:p>
        </p:txBody>
      </p:sp>
      <p:cxnSp>
        <p:nvCxnSpPr>
          <p:cNvPr id="21517" name="直接箭头连接符 15"/>
          <p:cNvCxnSpPr>
            <a:cxnSpLocks noChangeShapeType="1"/>
            <a:endCxn id="21518" idx="7"/>
          </p:cNvCxnSpPr>
          <p:nvPr/>
        </p:nvCxnSpPr>
        <p:spPr bwMode="auto">
          <a:xfrm flipH="1">
            <a:off x="6119813" y="1273175"/>
            <a:ext cx="1174750" cy="552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8" name="椭圆 18"/>
          <p:cNvSpPr>
            <a:spLocks noChangeArrowheads="1"/>
          </p:cNvSpPr>
          <p:nvPr/>
        </p:nvSpPr>
        <p:spPr bwMode="auto">
          <a:xfrm>
            <a:off x="4676775" y="1690688"/>
            <a:ext cx="1690688" cy="917575"/>
          </a:xfrm>
          <a:prstGeom prst="ellips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74675" y="4765675"/>
            <a:ext cx="82978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算出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Taylor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展开中的二阶项即二阶变分，并利用正定二次型性质，可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得稳定性条件：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定容热容不能为负、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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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。如果二阶变分恰为零，那么三阶变分必须为零，四阶变分小于零，这对应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临界点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，即单相系稳定的极限。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  <p:bldP spid="9241" grpId="0"/>
      <p:bldP spid="21509" grpId="0"/>
      <p:bldP spid="21515" grpId="0" animBg="1"/>
      <p:bldP spid="21516" grpId="0" animBg="1"/>
      <p:bldP spid="21518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20775" y="390525"/>
            <a:ext cx="699452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熵的可逆性判据          熵的平衡判据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49832" y="4399773"/>
            <a:ext cx="3657600" cy="1570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黑体" pitchFamily="2" charset="-122"/>
              </a:rPr>
              <a:t>孤立系统在任何可能的过程中，熵都不会减小。熵减少的过程是不可能发生的。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618038" y="4406900"/>
            <a:ext cx="4291012" cy="1570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黑体" pitchFamily="2" charset="-122"/>
              </a:rPr>
              <a:t>当孤立系统处于平衡态时，熵达到极大值，反之亦然。任何使系统偏离平衡并保持</a:t>
            </a:r>
            <a:r>
              <a:rPr lang="en-US" altLang="zh-CN" sz="2400" b="0" i="1" dirty="0">
                <a:solidFill>
                  <a:srgbClr val="000000"/>
                </a:solidFill>
                <a:ea typeface="黑体" pitchFamily="2" charset="-122"/>
              </a:rPr>
              <a:t>U</a:t>
            </a:r>
            <a:r>
              <a:rPr lang="zh-CN" altLang="en-US" sz="2400" dirty="0">
                <a:ea typeface="黑体" pitchFamily="2" charset="-122"/>
              </a:rPr>
              <a:t>、</a:t>
            </a:r>
            <a:r>
              <a:rPr lang="en-US" altLang="zh-CN" sz="2400" b="0" i="1" dirty="0">
                <a:solidFill>
                  <a:srgbClr val="000000"/>
                </a:solidFill>
                <a:ea typeface="黑体" pitchFamily="2" charset="-122"/>
              </a:rPr>
              <a:t>V</a:t>
            </a:r>
            <a:r>
              <a:rPr lang="zh-CN" altLang="en-US" sz="2400" dirty="0">
                <a:ea typeface="黑体" pitchFamily="2" charset="-122"/>
              </a:rPr>
              <a:t>、 </a:t>
            </a:r>
            <a:r>
              <a:rPr lang="en-US" altLang="zh-CN" sz="2400" b="0" i="1" dirty="0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zh-CN" altLang="en-US" sz="2400" dirty="0">
                <a:ea typeface="黑体" pitchFamily="2" charset="-122"/>
              </a:rPr>
              <a:t>不变的变化都使熵减少。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592638" y="6043613"/>
            <a:ext cx="422275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黑体" pitchFamily="2" charset="-122"/>
              </a:rPr>
              <a:t>用来表明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平衡态</a:t>
            </a:r>
            <a:r>
              <a:rPr lang="zh-CN" altLang="en-US" sz="2400" dirty="0">
                <a:ea typeface="黑体" pitchFamily="2" charset="-122"/>
              </a:rPr>
              <a:t>的特征。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96925" y="6059488"/>
            <a:ext cx="365760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黑体" pitchFamily="2" charset="-122"/>
              </a:rPr>
              <a:t>用来判断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过程</a:t>
            </a:r>
            <a:r>
              <a:rPr lang="zh-CN" altLang="en-US" sz="2400" dirty="0">
                <a:ea typeface="黑体" pitchFamily="2" charset="-122"/>
              </a:rPr>
              <a:t>是否可能。</a:t>
            </a:r>
          </a:p>
        </p:txBody>
      </p:sp>
      <p:grpSp>
        <p:nvGrpSpPr>
          <p:cNvPr id="28690" name="Group 14"/>
          <p:cNvGrpSpPr>
            <a:grpSpLocks/>
          </p:cNvGrpSpPr>
          <p:nvPr/>
        </p:nvGrpSpPr>
        <p:grpSpPr bwMode="auto">
          <a:xfrm>
            <a:off x="969963" y="1190625"/>
            <a:ext cx="2971800" cy="1411288"/>
            <a:chOff x="526" y="1510"/>
            <a:chExt cx="1872" cy="889"/>
          </a:xfrm>
        </p:grpSpPr>
        <p:sp>
          <p:nvSpPr>
            <p:cNvPr id="28692" name="AutoShape 75"/>
            <p:cNvSpPr>
              <a:spLocks noChangeArrowheads="1"/>
            </p:cNvSpPr>
            <p:nvPr/>
          </p:nvSpPr>
          <p:spPr bwMode="auto">
            <a:xfrm>
              <a:off x="526" y="1510"/>
              <a:ext cx="1872" cy="889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8693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721968"/>
                </p:ext>
              </p:extLst>
            </p:nvPr>
          </p:nvGraphicFramePr>
          <p:xfrm>
            <a:off x="926" y="1787"/>
            <a:ext cx="10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634680" imgH="228600" progId="Equation.DSMT4">
                    <p:embed/>
                  </p:oleObj>
                </mc:Choice>
                <mc:Fallback>
                  <p:oleObj name="Equation" r:id="rId3" imgW="634680" imgH="228600" progId="Equation.DSMT4">
                    <p:embed/>
                    <p:pic>
                      <p:nvPicPr>
                        <p:cNvPr id="28693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1787"/>
                          <a:ext cx="106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0" name="组合 1"/>
          <p:cNvGrpSpPr>
            <a:grpSpLocks/>
          </p:cNvGrpSpPr>
          <p:nvPr/>
        </p:nvGrpSpPr>
        <p:grpSpPr bwMode="auto">
          <a:xfrm>
            <a:off x="5202237" y="1026962"/>
            <a:ext cx="2971800" cy="1973262"/>
            <a:chOff x="5168900" y="909638"/>
            <a:chExt cx="2971800" cy="1973262"/>
          </a:xfrm>
        </p:grpSpPr>
        <p:sp>
          <p:nvSpPr>
            <p:cNvPr id="28687" name="AutoShape 75"/>
            <p:cNvSpPr>
              <a:spLocks noChangeArrowheads="1"/>
            </p:cNvSpPr>
            <p:nvPr/>
          </p:nvSpPr>
          <p:spPr bwMode="auto">
            <a:xfrm>
              <a:off x="5168900" y="909638"/>
              <a:ext cx="2971800" cy="1973262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8686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19807"/>
                </p:ext>
              </p:extLst>
            </p:nvPr>
          </p:nvGraphicFramePr>
          <p:xfrm>
            <a:off x="5803899" y="923824"/>
            <a:ext cx="1936750" cy="191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Equation" r:id="rId5" imgW="723600" imgH="723600" progId="Equation.DSMT4">
                    <p:embed/>
                  </p:oleObj>
                </mc:Choice>
                <mc:Fallback>
                  <p:oleObj name="Equation" r:id="rId5" imgW="723600" imgH="723600" progId="Equation.DSMT4">
                    <p:embed/>
                    <p:pic>
                      <p:nvPicPr>
                        <p:cNvPr id="28686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3899" y="923824"/>
                          <a:ext cx="1936750" cy="191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Text Box 74"/>
          <p:cNvSpPr txBox="1">
            <a:spLocks noChangeArrowheads="1"/>
          </p:cNvSpPr>
          <p:nvPr/>
        </p:nvSpPr>
        <p:spPr bwMode="auto">
          <a:xfrm>
            <a:off x="801688" y="3438052"/>
            <a:ext cx="3652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指实际发生的过程。</a:t>
            </a:r>
          </a:p>
        </p:txBody>
      </p:sp>
      <p:grpSp>
        <p:nvGrpSpPr>
          <p:cNvPr id="28682" name="组合 2"/>
          <p:cNvGrpSpPr>
            <a:grpSpLocks/>
          </p:cNvGrpSpPr>
          <p:nvPr/>
        </p:nvGrpSpPr>
        <p:grpSpPr bwMode="auto">
          <a:xfrm>
            <a:off x="4664075" y="2955925"/>
            <a:ext cx="4151313" cy="1312863"/>
            <a:chOff x="4664075" y="2955222"/>
            <a:chExt cx="4151313" cy="1313566"/>
          </a:xfrm>
        </p:grpSpPr>
        <p:sp>
          <p:nvSpPr>
            <p:cNvPr id="28683" name="Text Box 74"/>
            <p:cNvSpPr txBox="1">
              <a:spLocks noChangeArrowheads="1"/>
            </p:cNvSpPr>
            <p:nvPr/>
          </p:nvSpPr>
          <p:spPr bwMode="auto">
            <a:xfrm>
              <a:off x="4672013" y="3068638"/>
              <a:ext cx="41433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指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假想的偏离平衡的变化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  <a:cs typeface="Times New Roman" pitchFamily="18" charset="0"/>
                </a:rPr>
                <a:t>d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表示上述变化的一阶和二阶变分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28684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724343"/>
                </p:ext>
              </p:extLst>
            </p:nvPr>
          </p:nvGraphicFramePr>
          <p:xfrm>
            <a:off x="4664075" y="2955222"/>
            <a:ext cx="406400" cy="540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28684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075" y="2955222"/>
                          <a:ext cx="406400" cy="540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533400" y="628650"/>
            <a:ext cx="83899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）恒温恒容的封闭系统（亥氏函数判据）</a:t>
            </a:r>
            <a:endParaRPr kumimoji="1"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(isothermal isochoric with constant particle number)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699" name="TextBox 15"/>
          <p:cNvSpPr txBox="1">
            <a:spLocks noChangeArrowheads="1"/>
          </p:cNvSpPr>
          <p:nvPr/>
        </p:nvSpPr>
        <p:spPr bwMode="auto">
          <a:xfrm>
            <a:off x="701675" y="1743075"/>
            <a:ext cx="8223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由亥氏函数热力学基本方程，亥氏函数自然的独立变量是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亥氏函数判据意在指出相同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下，平衡态和非平衡态的区别。</a:t>
            </a:r>
          </a:p>
        </p:txBody>
      </p:sp>
      <p:grpSp>
        <p:nvGrpSpPr>
          <p:cNvPr id="29700" name="组合 10"/>
          <p:cNvGrpSpPr>
            <a:grpSpLocks/>
          </p:cNvGrpSpPr>
          <p:nvPr/>
        </p:nvGrpSpPr>
        <p:grpSpPr bwMode="auto">
          <a:xfrm>
            <a:off x="1171575" y="3562348"/>
            <a:ext cx="7489825" cy="2317341"/>
            <a:chOff x="2207032" y="4371342"/>
            <a:chExt cx="7488911" cy="2316177"/>
          </a:xfrm>
        </p:grpSpPr>
        <p:grpSp>
          <p:nvGrpSpPr>
            <p:cNvPr id="29701" name="组合 14"/>
            <p:cNvGrpSpPr>
              <a:grpSpLocks/>
            </p:cNvGrpSpPr>
            <p:nvPr/>
          </p:nvGrpSpPr>
          <p:grpSpPr bwMode="auto">
            <a:xfrm>
              <a:off x="2207032" y="4371342"/>
              <a:ext cx="7488911" cy="1297920"/>
              <a:chOff x="2189445" y="4801895"/>
              <a:chExt cx="7488914" cy="129877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81511" y="4801895"/>
                <a:ext cx="2493660" cy="52395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平衡态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n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)</a:t>
                </a:r>
                <a:endParaRPr lang="zh-CN" alt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89445" y="5576713"/>
                <a:ext cx="3877791" cy="52395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非平衡态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n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dirty="0">
                    <a:solidFill>
                      <a:srgbClr val="000000"/>
                    </a:solidFill>
                    <a:sym typeface="Symbol"/>
                  </a:rPr>
                  <a:t> 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)</a:t>
                </a:r>
                <a:endParaRPr lang="zh-CN" alt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06" name="TextBox 10"/>
              <p:cNvSpPr txBox="1">
                <a:spLocks noChangeArrowheads="1"/>
              </p:cNvSpPr>
              <p:nvPr/>
            </p:nvSpPr>
            <p:spPr bwMode="auto">
              <a:xfrm>
                <a:off x="6831573" y="4949728"/>
                <a:ext cx="2846786" cy="95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在</a:t>
                </a:r>
                <a:r>
                  <a:rPr lang="zh-CN" altLang="en-US" sz="2800" u="sng" dirty="0">
                    <a:solidFill>
                      <a:srgbClr val="000000"/>
                    </a:solidFill>
                    <a:latin typeface="Times New Roman" pitchFamily="18" charset="0"/>
                  </a:rPr>
                  <a:t>相同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800" b="0" u="sng" dirty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0" u="sng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r>
                  <a:rPr lang="zh-CN" altLang="en-US" sz="2800" u="sng" dirty="0">
                    <a:solidFill>
                      <a:srgbClr val="000000"/>
                    </a:solidFill>
                    <a:latin typeface="Times New Roman" pitchFamily="18" charset="0"/>
                  </a:rPr>
                  <a:t>下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两种状态区别？</a:t>
                </a:r>
              </a:p>
            </p:txBody>
          </p:sp>
        </p:grpSp>
        <p:sp>
          <p:nvSpPr>
            <p:cNvPr id="29702" name="左大括号 5"/>
            <p:cNvSpPr>
              <a:spLocks/>
            </p:cNvSpPr>
            <p:nvPr/>
          </p:nvSpPr>
          <p:spPr bwMode="auto">
            <a:xfrm rot="16200000">
              <a:off x="5302218" y="5316379"/>
              <a:ext cx="181685" cy="796388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9703" name="TextBox 8"/>
            <p:cNvSpPr txBox="1">
              <a:spLocks noChangeArrowheads="1"/>
            </p:cNvSpPr>
            <p:nvPr/>
          </p:nvSpPr>
          <p:spPr bwMode="auto">
            <a:xfrm>
              <a:off x="4411818" y="5856940"/>
              <a:ext cx="2061939" cy="830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描述偏离平衡所需其它变量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26861"/>
              </p:ext>
            </p:extLst>
          </p:nvPr>
        </p:nvGraphicFramePr>
        <p:xfrm>
          <a:off x="2859088" y="1785938"/>
          <a:ext cx="4197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841400" imgH="241200" progId="Equation.DSMT4">
                  <p:embed/>
                </p:oleObj>
              </mc:Choice>
              <mc:Fallback>
                <p:oleObj name="Equation" r:id="rId3" imgW="1841400" imgH="241200" progId="Equation.DSMT4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1785938"/>
                        <a:ext cx="41973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Box 15"/>
          <p:cNvSpPr txBox="1">
            <a:spLocks noChangeArrowheads="1"/>
          </p:cNvSpPr>
          <p:nvPr/>
        </p:nvSpPr>
        <p:spPr bwMode="auto">
          <a:xfrm>
            <a:off x="869950" y="1263650"/>
            <a:ext cx="651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恒温恒容封闭体系的可逆性判据</a:t>
            </a: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747713" y="4611688"/>
            <a:ext cx="8058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撤去内约束，系统自动趋向原平衡态，由恒温恒容体系可逆性判据知，亥氏函数减小。</a:t>
            </a: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072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34654"/>
              </p:ext>
            </p:extLst>
          </p:nvPr>
        </p:nvGraphicFramePr>
        <p:xfrm>
          <a:off x="2555875" y="5754688"/>
          <a:ext cx="44434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3072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54688"/>
                        <a:ext cx="4443413" cy="509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6" name="组合 7"/>
          <p:cNvGrpSpPr>
            <a:grpSpLocks/>
          </p:cNvGrpSpPr>
          <p:nvPr/>
        </p:nvGrpSpPr>
        <p:grpSpPr bwMode="auto">
          <a:xfrm>
            <a:off x="436563" y="2447925"/>
            <a:ext cx="8440737" cy="2009775"/>
            <a:chOff x="436688" y="292832"/>
            <a:chExt cx="8440979" cy="2009775"/>
          </a:xfrm>
        </p:grpSpPr>
        <p:grpSp>
          <p:nvGrpSpPr>
            <p:cNvPr id="30728" name="组合 12"/>
            <p:cNvGrpSpPr>
              <a:grpSpLocks/>
            </p:cNvGrpSpPr>
            <p:nvPr/>
          </p:nvGrpSpPr>
          <p:grpSpPr bwMode="auto">
            <a:xfrm>
              <a:off x="436688" y="320675"/>
              <a:ext cx="3724275" cy="1971675"/>
              <a:chOff x="5204178" y="4625447"/>
              <a:chExt cx="3724275" cy="1971675"/>
            </a:xfrm>
          </p:grpSpPr>
          <p:pic>
            <p:nvPicPr>
              <p:cNvPr id="30733" name="Picture 4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178" y="4625447"/>
                <a:ext cx="3724275" cy="197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30734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1363016"/>
                  </p:ext>
                </p:extLst>
              </p:nvPr>
            </p:nvGraphicFramePr>
            <p:xfrm>
              <a:off x="5555025" y="4984954"/>
              <a:ext cx="1092231" cy="1227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0" name="Equation" r:id="rId8" imgW="622080" imgH="698400" progId="Equation.DSMT4">
                      <p:embed/>
                    </p:oleObj>
                  </mc:Choice>
                  <mc:Fallback>
                    <p:oleObj name="Equation" r:id="rId8" imgW="622080" imgH="698400" progId="Equation.DSMT4">
                      <p:embed/>
                      <p:pic>
                        <p:nvPicPr>
                          <p:cNvPr id="30734" name="对象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5025" y="4984954"/>
                            <a:ext cx="1092231" cy="1227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554898"/>
                  </p:ext>
                </p:extLst>
              </p:nvPr>
            </p:nvGraphicFramePr>
            <p:xfrm>
              <a:off x="7299738" y="4984954"/>
              <a:ext cx="1112869" cy="1227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1" name="Equation" r:id="rId10" imgW="634680" imgH="698400" progId="Equation.DSMT4">
                      <p:embed/>
                    </p:oleObj>
                  </mc:Choice>
                  <mc:Fallback>
                    <p:oleObj name="Equation" r:id="rId10" imgW="634680" imgH="698400" progId="Equation.DSMT4">
                      <p:embed/>
                      <p:pic>
                        <p:nvPicPr>
                          <p:cNvPr id="30735" name="对象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9738" y="4984954"/>
                            <a:ext cx="1112869" cy="1227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29" name="组合 6"/>
            <p:cNvGrpSpPr>
              <a:grpSpLocks/>
            </p:cNvGrpSpPr>
            <p:nvPr/>
          </p:nvGrpSpPr>
          <p:grpSpPr bwMode="auto">
            <a:xfrm>
              <a:off x="5134342" y="292832"/>
              <a:ext cx="3743325" cy="2009775"/>
              <a:chOff x="5134342" y="292832"/>
              <a:chExt cx="3743325" cy="2009775"/>
            </a:xfrm>
          </p:grpSpPr>
          <p:graphicFrame>
            <p:nvGraphicFramePr>
              <p:cNvPr id="30731" name="对象 2"/>
              <p:cNvGraphicFramePr>
                <a:graphicFrameLocks noChangeAspect="1"/>
              </p:cNvGraphicFramePr>
              <p:nvPr/>
            </p:nvGraphicFramePr>
            <p:xfrm>
              <a:off x="5134342" y="292832"/>
              <a:ext cx="3743325" cy="2009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2" name="BMP 图像" r:id="rId12" imgW="0" imgH="0" progId="Paint.Picture">
                      <p:embed/>
                    </p:oleObj>
                  </mc:Choice>
                  <mc:Fallback>
                    <p:oleObj name="BMP 图像" r:id="rId12" imgW="0" imgH="0" progId="Paint.Picture">
                      <p:embed/>
                      <p:pic>
                        <p:nvPicPr>
                          <p:cNvPr id="30731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342" y="292832"/>
                            <a:ext cx="3743325" cy="2009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54672"/>
                  </p:ext>
                </p:extLst>
              </p:nvPr>
            </p:nvGraphicFramePr>
            <p:xfrm>
              <a:off x="6424910" y="1156432"/>
              <a:ext cx="1038255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3" name="Equation" r:id="rId14" imgW="457200" imgH="228600" progId="Equation.DSMT4">
                      <p:embed/>
                    </p:oleObj>
                  </mc:Choice>
                  <mc:Fallback>
                    <p:oleObj name="Equation" r:id="rId14" imgW="457200" imgH="228600" progId="Equation.DSMT4">
                      <p:embed/>
                      <p:pic>
                        <p:nvPicPr>
                          <p:cNvPr id="30732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24910" y="1156432"/>
                            <a:ext cx="1038255" cy="519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730" name="直接箭头连接符 5"/>
            <p:cNvCxnSpPr>
              <a:cxnSpLocks noChangeShapeType="1"/>
            </p:cNvCxnSpPr>
            <p:nvPr/>
          </p:nvCxnSpPr>
          <p:spPr bwMode="auto">
            <a:xfrm flipV="1">
              <a:off x="4169755" y="1306512"/>
              <a:ext cx="947368" cy="1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27" name="TextBox 22"/>
          <p:cNvSpPr txBox="1">
            <a:spLocks noChangeArrowheads="1"/>
          </p:cNvSpPr>
          <p:nvPr/>
        </p:nvSpPr>
        <p:spPr bwMode="auto">
          <a:xfrm>
            <a:off x="582613" y="630238"/>
            <a:ext cx="8247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借助内约束，由可逆性判据推出平衡判据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2"/>
          <p:cNvSpPr txBox="1">
            <a:spLocks noChangeArrowheads="1"/>
          </p:cNvSpPr>
          <p:nvPr/>
        </p:nvSpPr>
        <p:spPr bwMode="auto">
          <a:xfrm>
            <a:off x="614363" y="1228725"/>
            <a:ext cx="80152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在一定的条件下，系统可能处于平衡态也可能处于非平衡态，平衡判据意在指出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相同条件下，平衡态区别于非平衡态的特征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Text Box 1026"/>
          <p:cNvSpPr txBox="1">
            <a:spLocks noChangeArrowheads="1"/>
          </p:cNvSpPr>
          <p:nvPr/>
        </p:nvSpPr>
        <p:spPr bwMode="auto">
          <a:xfrm>
            <a:off x="533400" y="628650"/>
            <a:ext cx="786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平衡判据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(equilibrium criterion)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33413" y="2730351"/>
            <a:ext cx="77676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“一定的条件”指确立平衡态所需的条件，比如对于简单封闭体系，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确定唯一平衡态；但是相同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下，系统还能处于非平衡态。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6149" name="组合 10"/>
          <p:cNvGrpSpPr>
            <a:grpSpLocks/>
          </p:cNvGrpSpPr>
          <p:nvPr/>
        </p:nvGrpSpPr>
        <p:grpSpPr bwMode="auto">
          <a:xfrm>
            <a:off x="1139825" y="4266949"/>
            <a:ext cx="7489825" cy="2317342"/>
            <a:chOff x="2207032" y="4371343"/>
            <a:chExt cx="7488911" cy="2316176"/>
          </a:xfrm>
        </p:grpSpPr>
        <p:grpSp>
          <p:nvGrpSpPr>
            <p:cNvPr id="6150" name="组合 14"/>
            <p:cNvGrpSpPr>
              <a:grpSpLocks/>
            </p:cNvGrpSpPr>
            <p:nvPr/>
          </p:nvGrpSpPr>
          <p:grpSpPr bwMode="auto">
            <a:xfrm>
              <a:off x="2207032" y="4371343"/>
              <a:ext cx="7488911" cy="1298426"/>
              <a:chOff x="2189445" y="4801895"/>
              <a:chExt cx="7488914" cy="12992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881511" y="4801895"/>
                <a:ext cx="2493660" cy="5239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平衡态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n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)</a:t>
                </a:r>
                <a:endParaRPr lang="zh-CN" alt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89445" y="5576712"/>
                <a:ext cx="3877791" cy="5239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非平衡态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i="1" dirty="0">
                    <a:solidFill>
                      <a:srgbClr val="000000"/>
                    </a:solidFill>
                  </a:rPr>
                  <a:t>n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b="0" dirty="0">
                    <a:solidFill>
                      <a:srgbClr val="000000"/>
                    </a:solidFill>
                    <a:sym typeface="Symbol"/>
                  </a:rPr>
                  <a:t> 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)</a:t>
                </a:r>
                <a:endParaRPr lang="zh-CN" alt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55" name="TextBox 10"/>
              <p:cNvSpPr txBox="1">
                <a:spLocks noChangeArrowheads="1"/>
              </p:cNvSpPr>
              <p:nvPr/>
            </p:nvSpPr>
            <p:spPr bwMode="auto">
              <a:xfrm>
                <a:off x="6831573" y="4949728"/>
                <a:ext cx="2846786" cy="95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在</a:t>
                </a:r>
                <a:r>
                  <a:rPr lang="zh-CN" altLang="en-US" sz="2800" u="sng" dirty="0">
                    <a:solidFill>
                      <a:srgbClr val="000000"/>
                    </a:solidFill>
                    <a:latin typeface="Times New Roman" pitchFamily="18" charset="0"/>
                  </a:rPr>
                  <a:t>相同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U</a:t>
                </a:r>
                <a:r>
                  <a:rPr lang="en-US" altLang="zh-CN" sz="2800" b="0" u="sng" dirty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0" u="sng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en-US" altLang="zh-CN" sz="2800" b="0" i="1" u="sng" dirty="0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r>
                  <a:rPr lang="zh-CN" altLang="en-US" sz="2800" u="sng" dirty="0">
                    <a:solidFill>
                      <a:srgbClr val="000000"/>
                    </a:solidFill>
                    <a:latin typeface="Times New Roman" pitchFamily="18" charset="0"/>
                  </a:rPr>
                  <a:t>下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两种状态区别？</a:t>
                </a:r>
              </a:p>
            </p:txBody>
          </p:sp>
        </p:grpSp>
        <p:sp>
          <p:nvSpPr>
            <p:cNvPr id="6151" name="左大括号 5"/>
            <p:cNvSpPr>
              <a:spLocks/>
            </p:cNvSpPr>
            <p:nvPr/>
          </p:nvSpPr>
          <p:spPr bwMode="auto">
            <a:xfrm rot="16200000">
              <a:off x="5279937" y="5334065"/>
              <a:ext cx="268664" cy="796388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6152" name="TextBox 8"/>
            <p:cNvSpPr txBox="1">
              <a:spLocks noChangeArrowheads="1"/>
            </p:cNvSpPr>
            <p:nvPr/>
          </p:nvSpPr>
          <p:spPr bwMode="auto">
            <a:xfrm>
              <a:off x="4411818" y="5856940"/>
              <a:ext cx="2061939" cy="830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描述偏离平衡所需其它变量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3"/>
          <p:cNvSpPr txBox="1">
            <a:spLocks noChangeArrowheads="1"/>
          </p:cNvSpPr>
          <p:nvPr/>
        </p:nvSpPr>
        <p:spPr bwMode="auto">
          <a:xfrm>
            <a:off x="1042988" y="5675313"/>
            <a:ext cx="7515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恒温恒容封闭系统的平衡判据表达式</a:t>
            </a:r>
          </a:p>
        </p:txBody>
      </p:sp>
      <p:grpSp>
        <p:nvGrpSpPr>
          <p:cNvPr id="31747" name="组合 1"/>
          <p:cNvGrpSpPr>
            <a:grpSpLocks/>
          </p:cNvGrpSpPr>
          <p:nvPr/>
        </p:nvGrpSpPr>
        <p:grpSpPr bwMode="auto">
          <a:xfrm>
            <a:off x="1885950" y="4267200"/>
            <a:ext cx="5695950" cy="1408113"/>
            <a:chOff x="1885950" y="3495675"/>
            <a:chExt cx="5695950" cy="1407941"/>
          </a:xfrm>
        </p:grpSpPr>
        <p:sp>
          <p:nvSpPr>
            <p:cNvPr id="31754" name="AutoShape 14"/>
            <p:cNvSpPr>
              <a:spLocks noChangeArrowheads="1"/>
            </p:cNvSpPr>
            <p:nvPr/>
          </p:nvSpPr>
          <p:spPr bwMode="auto">
            <a:xfrm>
              <a:off x="1885950" y="3495675"/>
              <a:ext cx="5695950" cy="140794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17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036175"/>
                </p:ext>
              </p:extLst>
            </p:nvPr>
          </p:nvGraphicFramePr>
          <p:xfrm>
            <a:off x="2401888" y="4198852"/>
            <a:ext cx="1763712" cy="64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name="Equation" r:id="rId3" imgW="660240" imgH="241200" progId="Equation.DSMT4">
                    <p:embed/>
                  </p:oleObj>
                </mc:Choice>
                <mc:Fallback>
                  <p:oleObj name="Equation" r:id="rId3" imgW="660240" imgH="241200" progId="Equation.DSMT4">
                    <p:embed/>
                    <p:pic>
                      <p:nvPicPr>
                        <p:cNvPr id="317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888" y="4198852"/>
                          <a:ext cx="1763712" cy="64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455075"/>
                </p:ext>
              </p:extLst>
            </p:nvPr>
          </p:nvGraphicFramePr>
          <p:xfrm>
            <a:off x="5095875" y="4198852"/>
            <a:ext cx="1935163" cy="67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Equation" r:id="rId5" imgW="723600" imgH="253800" progId="Equation.DSMT4">
                    <p:embed/>
                  </p:oleObj>
                </mc:Choice>
                <mc:Fallback>
                  <p:oleObj name="Equation" r:id="rId5" imgW="723600" imgH="253800" progId="Equation.DSMT4">
                    <p:embed/>
                    <p:pic>
                      <p:nvPicPr>
                        <p:cNvPr id="3175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4198852"/>
                          <a:ext cx="1935163" cy="674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8" name="TextBox 15"/>
          <p:cNvSpPr txBox="1">
            <a:spLocks noChangeArrowheads="1"/>
          </p:cNvSpPr>
          <p:nvPr/>
        </p:nvSpPr>
        <p:spPr bwMode="auto">
          <a:xfrm>
            <a:off x="700088" y="3025775"/>
            <a:ext cx="822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在温度和体积不变的条件下，封闭体系平衡态的亥氏函数达到极小。数学表达式：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174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60261"/>
              </p:ext>
            </p:extLst>
          </p:nvPr>
        </p:nvGraphicFramePr>
        <p:xfrm>
          <a:off x="3646488" y="4297363"/>
          <a:ext cx="18303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685800" imgH="266400" progId="Equation.DSMT4">
                  <p:embed/>
                </p:oleObj>
              </mc:Choice>
              <mc:Fallback>
                <p:oleObj name="Equation" r:id="rId7" imgW="685800" imgH="266400" progId="Equation.DSMT4">
                  <p:embed/>
                  <p:pic>
                    <p:nvPicPr>
                      <p:cNvPr id="3174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297363"/>
                        <a:ext cx="18303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42722"/>
              </p:ext>
            </p:extLst>
          </p:nvPr>
        </p:nvGraphicFramePr>
        <p:xfrm>
          <a:off x="2503488" y="798513"/>
          <a:ext cx="4264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1790640" imgH="228600" progId="Equation.DSMT4">
                  <p:embed/>
                </p:oleObj>
              </mc:Choice>
              <mc:Fallback>
                <p:oleObj name="Equation" r:id="rId9" imgW="1790640" imgH="228600" progId="Equation.DSMT4">
                  <p:embed/>
                  <p:pic>
                    <p:nvPicPr>
                      <p:cNvPr id="3175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798513"/>
                        <a:ext cx="4264025" cy="544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左大括号 5"/>
          <p:cNvSpPr>
            <a:spLocks/>
          </p:cNvSpPr>
          <p:nvPr/>
        </p:nvSpPr>
        <p:spPr bwMode="auto">
          <a:xfrm rot="-5400000">
            <a:off x="4306093" y="1062832"/>
            <a:ext cx="138113" cy="876300"/>
          </a:xfrm>
          <a:prstGeom prst="leftBrace">
            <a:avLst>
              <a:gd name="adj1" fmla="val 8313"/>
              <a:gd name="adj2" fmla="val 50000"/>
            </a:avLst>
          </a:prstGeom>
          <a:noFill/>
          <a:ln w="349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3352800" y="1565275"/>
            <a:ext cx="2062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描述偏离平衡所需其它变量</a:t>
            </a:r>
          </a:p>
        </p:txBody>
      </p:sp>
      <p:sp>
        <p:nvSpPr>
          <p:cNvPr id="31753" name="矩形 13"/>
          <p:cNvSpPr>
            <a:spLocks noChangeArrowheads="1"/>
          </p:cNvSpPr>
          <p:nvPr/>
        </p:nvSpPr>
        <p:spPr bwMode="auto">
          <a:xfrm>
            <a:off x="811213" y="2376488"/>
            <a:ext cx="33988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亥氏函数判据：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28"/>
          <p:cNvSpPr txBox="1">
            <a:spLocks noChangeArrowheads="1"/>
          </p:cNvSpPr>
          <p:nvPr/>
        </p:nvSpPr>
        <p:spPr bwMode="auto">
          <a:xfrm>
            <a:off x="533400" y="639763"/>
            <a:ext cx="82486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）恒温恒压封闭系统（吉氏函数判据）</a:t>
            </a:r>
            <a:endParaRPr kumimoji="1"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(isothermal isobaric with constant particle number)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752475" y="3375739"/>
            <a:ext cx="81311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在温度和压强不变的条件下，封闭系统平衡态的吉氏函数达到极小。数学表达式：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28700" y="5942013"/>
            <a:ext cx="742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恒温恒压封闭系统的平衡判据表达式</a:t>
            </a:r>
          </a:p>
        </p:txBody>
      </p:sp>
      <p:sp>
        <p:nvSpPr>
          <p:cNvPr id="32774" name="TextBox 15"/>
          <p:cNvSpPr txBox="1">
            <a:spLocks noChangeArrowheads="1"/>
          </p:cNvSpPr>
          <p:nvPr/>
        </p:nvSpPr>
        <p:spPr bwMode="auto">
          <a:xfrm>
            <a:off x="955675" y="1619250"/>
            <a:ext cx="5332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恒温恒压封闭系统的可逆性判据</a:t>
            </a:r>
          </a:p>
        </p:txBody>
      </p:sp>
      <p:grpSp>
        <p:nvGrpSpPr>
          <p:cNvPr id="32775" name="组合 2"/>
          <p:cNvGrpSpPr>
            <a:grpSpLocks/>
          </p:cNvGrpSpPr>
          <p:nvPr/>
        </p:nvGrpSpPr>
        <p:grpSpPr bwMode="auto">
          <a:xfrm>
            <a:off x="1897063" y="4416509"/>
            <a:ext cx="5616575" cy="1492870"/>
            <a:chOff x="1897063" y="4257603"/>
            <a:chExt cx="5616575" cy="1491330"/>
          </a:xfrm>
        </p:grpSpPr>
        <p:grpSp>
          <p:nvGrpSpPr>
            <p:cNvPr id="32778" name="组合 3"/>
            <p:cNvGrpSpPr>
              <a:grpSpLocks/>
            </p:cNvGrpSpPr>
            <p:nvPr/>
          </p:nvGrpSpPr>
          <p:grpSpPr bwMode="auto">
            <a:xfrm>
              <a:off x="1897063" y="4257603"/>
              <a:ext cx="5616575" cy="1491330"/>
              <a:chOff x="1871657" y="3915587"/>
              <a:chExt cx="5614988" cy="1491330"/>
            </a:xfrm>
          </p:grpSpPr>
          <p:sp>
            <p:nvSpPr>
              <p:cNvPr id="32780" name="AutoShape 6"/>
              <p:cNvSpPr>
                <a:spLocks noChangeArrowheads="1"/>
              </p:cNvSpPr>
              <p:nvPr/>
            </p:nvSpPr>
            <p:spPr bwMode="auto">
              <a:xfrm>
                <a:off x="1871657" y="3915587"/>
                <a:ext cx="5614988" cy="149133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32781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727530"/>
                  </p:ext>
                </p:extLst>
              </p:nvPr>
            </p:nvGraphicFramePr>
            <p:xfrm>
              <a:off x="2395384" y="4690336"/>
              <a:ext cx="1833044" cy="639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6" name="Equation" r:id="rId3" imgW="685800" imgH="241200" progId="Equation.DSMT4">
                      <p:embed/>
                    </p:oleObj>
                  </mc:Choice>
                  <mc:Fallback>
                    <p:oleObj name="Equation" r:id="rId3" imgW="685800" imgH="241200" progId="Equation.DSMT4">
                      <p:embed/>
                      <p:pic>
                        <p:nvPicPr>
                          <p:cNvPr id="32781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5384" y="4690336"/>
                            <a:ext cx="1833044" cy="6391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2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933900"/>
                  </p:ext>
                </p:extLst>
              </p:nvPr>
            </p:nvGraphicFramePr>
            <p:xfrm>
              <a:off x="5153679" y="4674477"/>
              <a:ext cx="1967944" cy="672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7" name="Equation" r:id="rId5" imgW="736560" imgH="253800" progId="Equation.DSMT4">
                      <p:embed/>
                    </p:oleObj>
                  </mc:Choice>
                  <mc:Fallback>
                    <p:oleObj name="Equation" r:id="rId5" imgW="736560" imgH="253800" progId="Equation.DSMT4">
                      <p:embed/>
                      <p:pic>
                        <p:nvPicPr>
                          <p:cNvPr id="32782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3679" y="4674477"/>
                            <a:ext cx="1967944" cy="672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06660"/>
                </p:ext>
              </p:extLst>
            </p:nvPr>
          </p:nvGraphicFramePr>
          <p:xfrm>
            <a:off x="3708400" y="4329815"/>
            <a:ext cx="1897063" cy="707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Equation" r:id="rId7" imgW="711000" imgH="266400" progId="Equation.DSMT4">
                    <p:embed/>
                  </p:oleObj>
                </mc:Choice>
                <mc:Fallback>
                  <p:oleObj name="Equation" r:id="rId7" imgW="711000" imgH="266400" progId="Equation.DSMT4">
                    <p:embed/>
                    <p:pic>
                      <p:nvPicPr>
                        <p:cNvPr id="3277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4329815"/>
                          <a:ext cx="1897063" cy="707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6" name="矩形 12"/>
          <p:cNvSpPr>
            <a:spLocks noChangeArrowheads="1"/>
          </p:cNvSpPr>
          <p:nvPr/>
        </p:nvSpPr>
        <p:spPr bwMode="auto">
          <a:xfrm>
            <a:off x="752475" y="2764755"/>
            <a:ext cx="3457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吉氏函数判据：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74381"/>
              </p:ext>
            </p:extLst>
          </p:nvPr>
        </p:nvGraphicFramePr>
        <p:xfrm>
          <a:off x="2851150" y="2189163"/>
          <a:ext cx="425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866600" imgH="241200" progId="Equation.DSMT4">
                  <p:embed/>
                </p:oleObj>
              </mc:Choice>
              <mc:Fallback>
                <p:oleObj name="Equation" r:id="rId9" imgW="1866600" imgH="24120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189163"/>
                        <a:ext cx="425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28"/>
          <p:cNvSpPr txBox="1">
            <a:spLocks noChangeArrowheads="1"/>
          </p:cNvSpPr>
          <p:nvPr/>
        </p:nvSpPr>
        <p:spPr bwMode="auto">
          <a:xfrm>
            <a:off x="533400" y="639763"/>
            <a:ext cx="82486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）恒熵恒容封闭系统（热力学能判据）</a:t>
            </a:r>
            <a:endParaRPr kumimoji="1"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(isentropic isochoric with constant particle number)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3795" name="TextBox 10"/>
          <p:cNvSpPr txBox="1">
            <a:spLocks noChangeArrowheads="1"/>
          </p:cNvSpPr>
          <p:nvPr/>
        </p:nvSpPr>
        <p:spPr bwMode="auto">
          <a:xfrm>
            <a:off x="766763" y="3286125"/>
            <a:ext cx="80152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在熵和体积不变的条件下，封闭系统平衡态的热力学能达到极小。数学表达式：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028700" y="6037263"/>
            <a:ext cx="742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恒熵恒容封闭系统的平衡判据表达式</a:t>
            </a: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71438" y="42863"/>
            <a:ext cx="6659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其它平衡判据</a:t>
            </a:r>
          </a:p>
        </p:txBody>
      </p:sp>
      <p:grpSp>
        <p:nvGrpSpPr>
          <p:cNvPr id="33798" name="组合 1"/>
          <p:cNvGrpSpPr>
            <a:grpSpLocks/>
          </p:cNvGrpSpPr>
          <p:nvPr/>
        </p:nvGrpSpPr>
        <p:grpSpPr bwMode="auto">
          <a:xfrm>
            <a:off x="2089150" y="4473575"/>
            <a:ext cx="5616575" cy="1473200"/>
            <a:chOff x="1897062" y="2828397"/>
            <a:chExt cx="5616575" cy="1473200"/>
          </a:xfrm>
        </p:grpSpPr>
        <p:grpSp>
          <p:nvGrpSpPr>
            <p:cNvPr id="33801" name="组合 3"/>
            <p:cNvGrpSpPr>
              <a:grpSpLocks/>
            </p:cNvGrpSpPr>
            <p:nvPr/>
          </p:nvGrpSpPr>
          <p:grpSpPr bwMode="auto">
            <a:xfrm>
              <a:off x="1897062" y="2828397"/>
              <a:ext cx="5616575" cy="1473200"/>
              <a:chOff x="1871657" y="3284539"/>
              <a:chExt cx="5614988" cy="1473200"/>
            </a:xfrm>
          </p:grpSpPr>
          <p:sp>
            <p:nvSpPr>
              <p:cNvPr id="33803" name="AutoShape 6"/>
              <p:cNvSpPr>
                <a:spLocks noChangeArrowheads="1"/>
              </p:cNvSpPr>
              <p:nvPr/>
            </p:nvSpPr>
            <p:spPr bwMode="auto">
              <a:xfrm>
                <a:off x="1871657" y="3284539"/>
                <a:ext cx="5614988" cy="147320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33804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9427896"/>
                  </p:ext>
                </p:extLst>
              </p:nvPr>
            </p:nvGraphicFramePr>
            <p:xfrm>
              <a:off x="2379513" y="4068764"/>
              <a:ext cx="1866372" cy="639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0" name="Equation" r:id="rId3" imgW="698400" imgH="241200" progId="Equation.DSMT4">
                      <p:embed/>
                    </p:oleObj>
                  </mc:Choice>
                  <mc:Fallback>
                    <p:oleObj name="Equation" r:id="rId3" imgW="698400" imgH="241200" progId="Equation.DSMT4">
                      <p:embed/>
                      <p:pic>
                        <p:nvPicPr>
                          <p:cNvPr id="33804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9513" y="4068764"/>
                            <a:ext cx="1866372" cy="639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5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2307770"/>
                  </p:ext>
                </p:extLst>
              </p:nvPr>
            </p:nvGraphicFramePr>
            <p:xfrm>
              <a:off x="5156853" y="4052889"/>
              <a:ext cx="1964770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1" name="Equation" r:id="rId5" imgW="736560" imgH="253800" progId="Equation.DSMT4">
                      <p:embed/>
                    </p:oleObj>
                  </mc:Choice>
                  <mc:Fallback>
                    <p:oleObj name="Equation" r:id="rId5" imgW="736560" imgH="253800" progId="Equation.DSMT4">
                      <p:embed/>
                      <p:pic>
                        <p:nvPicPr>
                          <p:cNvPr id="33805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6853" y="4052889"/>
                            <a:ext cx="1964770" cy="673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0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996443"/>
                </p:ext>
              </p:extLst>
            </p:nvPr>
          </p:nvGraphicFramePr>
          <p:xfrm>
            <a:off x="3602037" y="2856972"/>
            <a:ext cx="1930400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7" imgW="723600" imgH="266400" progId="Equation.DSMT4">
                    <p:embed/>
                  </p:oleObj>
                </mc:Choice>
                <mc:Fallback>
                  <p:oleObj name="Equation" r:id="rId7" imgW="723600" imgH="266400" progId="Equation.DSMT4">
                    <p:embed/>
                    <p:pic>
                      <p:nvPicPr>
                        <p:cNvPr id="3380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037" y="2856972"/>
                          <a:ext cx="1930400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矩形 18"/>
          <p:cNvSpPr>
            <a:spLocks noChangeArrowheads="1"/>
          </p:cNvSpPr>
          <p:nvPr/>
        </p:nvSpPr>
        <p:spPr bwMode="auto">
          <a:xfrm>
            <a:off x="811213" y="2614613"/>
            <a:ext cx="3398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热力学能判据：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3800" name="TextBox 15"/>
          <p:cNvSpPr txBox="1">
            <a:spLocks noChangeArrowheads="1"/>
          </p:cNvSpPr>
          <p:nvPr/>
        </p:nvSpPr>
        <p:spPr bwMode="auto">
          <a:xfrm>
            <a:off x="955675" y="1593850"/>
            <a:ext cx="7826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没有关于内能的可逆性判据。由熵判据可导出内能平衡判据。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8"/>
          <p:cNvSpPr txBox="1">
            <a:spLocks noChangeArrowheads="1"/>
          </p:cNvSpPr>
          <p:nvPr/>
        </p:nvSpPr>
        <p:spPr bwMode="auto">
          <a:xfrm>
            <a:off x="533400" y="639763"/>
            <a:ext cx="82486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）恒熵恒压封闭系统（焓判据）</a:t>
            </a:r>
            <a:endParaRPr kumimoji="1"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(isentropic isobaric with constant particle number)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819" name="TextBox 10"/>
          <p:cNvSpPr txBox="1">
            <a:spLocks noChangeArrowheads="1"/>
          </p:cNvSpPr>
          <p:nvPr/>
        </p:nvSpPr>
        <p:spPr bwMode="auto">
          <a:xfrm>
            <a:off x="757238" y="3241675"/>
            <a:ext cx="80152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在熵和压强不变的条件下，封闭系统平衡态的焓达到极小。数学表达式：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757238" y="6013450"/>
            <a:ext cx="8024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恒熵恒压封闭系统的平衡判据表达式</a:t>
            </a:r>
          </a:p>
        </p:txBody>
      </p:sp>
      <p:grpSp>
        <p:nvGrpSpPr>
          <p:cNvPr id="34821" name="组合 3"/>
          <p:cNvGrpSpPr>
            <a:grpSpLocks/>
          </p:cNvGrpSpPr>
          <p:nvPr/>
        </p:nvGrpSpPr>
        <p:grpSpPr bwMode="auto">
          <a:xfrm>
            <a:off x="1960563" y="4425950"/>
            <a:ext cx="5616575" cy="1490663"/>
            <a:chOff x="1871657" y="3265841"/>
            <a:chExt cx="5614988" cy="1491897"/>
          </a:xfrm>
        </p:grpSpPr>
        <p:sp>
          <p:nvSpPr>
            <p:cNvPr id="34826" name="AutoShape 6"/>
            <p:cNvSpPr>
              <a:spLocks noChangeArrowheads="1"/>
            </p:cNvSpPr>
            <p:nvPr/>
          </p:nvSpPr>
          <p:spPr bwMode="auto">
            <a:xfrm>
              <a:off x="1871657" y="3265841"/>
              <a:ext cx="5614988" cy="149189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482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69995"/>
                </p:ext>
              </p:extLst>
            </p:nvPr>
          </p:nvGraphicFramePr>
          <p:xfrm>
            <a:off x="2379513" y="4068193"/>
            <a:ext cx="1866372" cy="640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4" name="Equation" r:id="rId3" imgW="698400" imgH="241200" progId="Equation.DSMT4">
                    <p:embed/>
                  </p:oleObj>
                </mc:Choice>
                <mc:Fallback>
                  <p:oleObj name="Equation" r:id="rId3" imgW="698400" imgH="241200" progId="Equation.DSMT4">
                    <p:embed/>
                    <p:pic>
                      <p:nvPicPr>
                        <p:cNvPr id="3482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513" y="4068193"/>
                          <a:ext cx="1866372" cy="640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074899"/>
                </p:ext>
              </p:extLst>
            </p:nvPr>
          </p:nvGraphicFramePr>
          <p:xfrm>
            <a:off x="5121938" y="4052305"/>
            <a:ext cx="2033012" cy="67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5" name="Equation" r:id="rId5" imgW="761760" imgH="253800" progId="Equation.DSMT4">
                    <p:embed/>
                  </p:oleObj>
                </mc:Choice>
                <mc:Fallback>
                  <p:oleObj name="Equation" r:id="rId5" imgW="761760" imgH="253800" progId="Equation.DSMT4">
                    <p:embed/>
                    <p:pic>
                      <p:nvPicPr>
                        <p:cNvPr id="34828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938" y="4052305"/>
                          <a:ext cx="2033012" cy="67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71438" y="42863"/>
            <a:ext cx="6659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其它平衡判据</a:t>
            </a:r>
          </a:p>
        </p:txBody>
      </p:sp>
      <p:sp>
        <p:nvSpPr>
          <p:cNvPr id="34823" name="矩形 13"/>
          <p:cNvSpPr>
            <a:spLocks noChangeArrowheads="1"/>
          </p:cNvSpPr>
          <p:nvPr/>
        </p:nvSpPr>
        <p:spPr bwMode="auto">
          <a:xfrm>
            <a:off x="811213" y="2579688"/>
            <a:ext cx="33988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焓判据：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3482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85483"/>
              </p:ext>
            </p:extLst>
          </p:nvPr>
        </p:nvGraphicFramePr>
        <p:xfrm>
          <a:off x="3690938" y="4535488"/>
          <a:ext cx="1930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723600" imgH="266400" progId="Equation.DSMT4">
                  <p:embed/>
                </p:oleObj>
              </mc:Choice>
              <mc:Fallback>
                <p:oleObj name="Equation" r:id="rId7" imgW="723600" imgH="266400" progId="Equation.DSMT4">
                  <p:embed/>
                  <p:pic>
                    <p:nvPicPr>
                      <p:cNvPr id="3482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535488"/>
                        <a:ext cx="1930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Box 15"/>
          <p:cNvSpPr txBox="1">
            <a:spLocks noChangeArrowheads="1"/>
          </p:cNvSpPr>
          <p:nvPr/>
        </p:nvSpPr>
        <p:spPr bwMode="auto">
          <a:xfrm>
            <a:off x="955675" y="1593850"/>
            <a:ext cx="7826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没有关于焓的可逆性判据。由熵判据可导出焓平衡判据。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26"/>
          <p:cNvSpPr txBox="1">
            <a:spLocks noChangeArrowheads="1"/>
          </p:cNvSpPr>
          <p:nvPr/>
        </p:nvSpPr>
        <p:spPr bwMode="auto">
          <a:xfrm>
            <a:off x="566738" y="549275"/>
            <a:ext cx="78676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）孤立系统（熵判据）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(isolated systems: entropy criterion)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1" name="TextBox 12"/>
          <p:cNvSpPr txBox="1">
            <a:spLocks noChangeArrowheads="1"/>
          </p:cNvSpPr>
          <p:nvPr/>
        </p:nvSpPr>
        <p:spPr bwMode="auto">
          <a:xfrm>
            <a:off x="652463" y="1492250"/>
            <a:ext cx="80024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孤立系统的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保持恒定，由熵基本方程知：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U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是熵的自然的独立变量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17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7078"/>
              </p:ext>
            </p:extLst>
          </p:nvPr>
        </p:nvGraphicFramePr>
        <p:xfrm>
          <a:off x="1771650" y="2555875"/>
          <a:ext cx="58562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14600" imgH="393480" progId="Equation.DSMT4">
                  <p:embed/>
                </p:oleObj>
              </mc:Choice>
              <mc:Fallback>
                <p:oleObj name="Equation" r:id="rId3" imgW="2514600" imgH="393480" progId="Equation.DSMT4">
                  <p:embed/>
                  <p:pic>
                    <p:nvPicPr>
                      <p:cNvPr id="717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555875"/>
                        <a:ext cx="58562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12"/>
          <p:cNvSpPr txBox="1">
            <a:spLocks noChangeArrowheads="1"/>
          </p:cNvSpPr>
          <p:nvPr/>
        </p:nvSpPr>
        <p:spPr bwMode="auto">
          <a:xfrm>
            <a:off x="652463" y="3627521"/>
            <a:ext cx="809813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孤立系统的平衡态区别于同样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下的非平衡态的特征就由两者熵的不同给出。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652464" y="4890210"/>
            <a:ext cx="8098132" cy="1384995"/>
          </a:xfrm>
          <a:prstGeom prst="rect">
            <a:avLst/>
          </a:prstGeom>
          <a:solidFill>
            <a:srgbClr val="F7FEB4"/>
          </a:solidFill>
          <a:ln>
            <a:solidFill>
              <a:srgbClr val="0000FF"/>
            </a:solidFill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为了比较平衡态和非平衡态，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我们需要非平衡态的熵，然而非平衡态熵的普遍定义是未知的，因此我们限定考察近平衡的非平衡态。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539750" y="650875"/>
            <a:ext cx="81168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孤立系统的平衡态由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唯一确定，同一个孤立系统也可以处于非平衡态，具有相同的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，为了描述非平衡态，除了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外，还需要其他变量以描述偏离平衡的程度。</a:t>
            </a:r>
          </a:p>
        </p:txBody>
      </p:sp>
      <p:grpSp>
        <p:nvGrpSpPr>
          <p:cNvPr id="4099" name="组合 11"/>
          <p:cNvGrpSpPr>
            <a:grpSpLocks/>
          </p:cNvGrpSpPr>
          <p:nvPr/>
        </p:nvGrpSpPr>
        <p:grpSpPr bwMode="auto">
          <a:xfrm>
            <a:off x="4788021" y="2466975"/>
            <a:ext cx="4032452" cy="3761887"/>
            <a:chOff x="4882443" y="1033411"/>
            <a:chExt cx="4031931" cy="3761807"/>
          </a:xfrm>
        </p:grpSpPr>
        <p:sp>
          <p:nvSpPr>
            <p:cNvPr id="4104" name="矩形 7"/>
            <p:cNvSpPr>
              <a:spLocks noChangeArrowheads="1"/>
            </p:cNvSpPr>
            <p:nvPr/>
          </p:nvSpPr>
          <p:spPr bwMode="auto">
            <a:xfrm>
              <a:off x="4882443" y="1033411"/>
              <a:ext cx="3973693" cy="3751183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4105" name="组合 5"/>
            <p:cNvGrpSpPr>
              <a:grpSpLocks/>
            </p:cNvGrpSpPr>
            <p:nvPr/>
          </p:nvGrpSpPr>
          <p:grpSpPr bwMode="auto">
            <a:xfrm>
              <a:off x="4925948" y="1033411"/>
              <a:ext cx="3988426" cy="3761807"/>
              <a:chOff x="4925948" y="1033411"/>
              <a:chExt cx="3988426" cy="3761807"/>
            </a:xfrm>
          </p:grpSpPr>
          <p:grpSp>
            <p:nvGrpSpPr>
              <p:cNvPr id="4106" name="组合 12"/>
              <p:cNvGrpSpPr>
                <a:grpSpLocks/>
              </p:cNvGrpSpPr>
              <p:nvPr/>
            </p:nvGrpSpPr>
            <p:grpSpPr bwMode="auto">
              <a:xfrm>
                <a:off x="4925948" y="1300105"/>
                <a:ext cx="3988426" cy="3495113"/>
                <a:chOff x="241058" y="716832"/>
                <a:chExt cx="3988426" cy="3495113"/>
              </a:xfrm>
            </p:grpSpPr>
            <p:grpSp>
              <p:nvGrpSpPr>
                <p:cNvPr id="4108" name="组合 13"/>
                <p:cNvGrpSpPr>
                  <a:grpSpLocks/>
                </p:cNvGrpSpPr>
                <p:nvPr/>
              </p:nvGrpSpPr>
              <p:grpSpPr bwMode="auto">
                <a:xfrm>
                  <a:off x="383822" y="874890"/>
                  <a:ext cx="3341511" cy="2827866"/>
                  <a:chOff x="383822" y="874890"/>
                  <a:chExt cx="3341511" cy="2827866"/>
                </a:xfrm>
              </p:grpSpPr>
              <p:cxnSp>
                <p:nvCxnSpPr>
                  <p:cNvPr id="4116" name="直接箭头连接符 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3822" y="2449677"/>
                    <a:ext cx="3341511" cy="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17" name="直接箭头连接符 2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919111" y="874890"/>
                    <a:ext cx="1" cy="2827866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109" name="椭圆 14"/>
                <p:cNvSpPr>
                  <a:spLocks noChangeArrowheads="1"/>
                </p:cNvSpPr>
                <p:nvPr/>
              </p:nvSpPr>
              <p:spPr bwMode="auto">
                <a:xfrm>
                  <a:off x="1868312" y="2398877"/>
                  <a:ext cx="101600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4110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2460977" y="2957689"/>
                  <a:ext cx="103857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平衡态</a:t>
                  </a:r>
                </a:p>
              </p:txBody>
            </p:sp>
            <p:cxnSp>
              <p:nvCxnSpPr>
                <p:cNvPr id="4111" name="直接箭头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958623" y="2482899"/>
                  <a:ext cx="671690" cy="542524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12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192864" y="1272385"/>
                  <a:ext cx="1574803" cy="400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非平衡态</a:t>
                  </a:r>
                </a:p>
              </p:txBody>
            </p:sp>
            <p:sp>
              <p:nvSpPr>
                <p:cNvPr id="411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650258" y="2094079"/>
                  <a:ext cx="577506" cy="4616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i="1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Y</a:t>
                  </a:r>
                  <a:r>
                    <a:rPr lang="en-US" altLang="zh-CN" sz="2400" b="0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1</a:t>
                  </a:r>
                  <a:endParaRPr lang="zh-CN" altLang="en-US" sz="2400" b="0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14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923712" y="716832"/>
                  <a:ext cx="632180" cy="4616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i="1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Y</a:t>
                  </a:r>
                  <a:r>
                    <a:rPr lang="en-US" altLang="zh-CN" sz="2400" b="0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2</a:t>
                  </a:r>
                  <a:endParaRPr lang="zh-CN" altLang="en-US" sz="2400" b="0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1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241058" y="3811844"/>
                  <a:ext cx="3988426" cy="400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 i="1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Y</a:t>
                  </a:r>
                  <a:r>
                    <a:rPr lang="en-US" altLang="zh-CN" sz="2000" b="0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1</a:t>
                  </a:r>
                  <a:r>
                    <a:rPr lang="zh-CN" altLang="en-US" sz="2000" dirty="0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  <a:cs typeface="Times New Roman" pitchFamily="18" charset="0"/>
                    </a:rPr>
                    <a:t>和</a:t>
                  </a:r>
                  <a:r>
                    <a:rPr lang="en-US" altLang="zh-CN" sz="2000" b="0" i="1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Y</a:t>
                  </a:r>
                  <a:r>
                    <a:rPr lang="en-US" altLang="zh-CN" sz="2000" b="0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2</a:t>
                  </a:r>
                  <a:r>
                    <a:rPr lang="zh-CN" altLang="en-US" sz="2000" dirty="0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  <a:cs typeface="Times New Roman" pitchFamily="18" charset="0"/>
                    </a:rPr>
                    <a:t>是描述偏离平衡所需的变量</a:t>
                  </a:r>
                </a:p>
              </p:txBody>
            </p:sp>
          </p:grpSp>
          <p:sp>
            <p:nvSpPr>
              <p:cNvPr id="4107" name="TextBox 2"/>
              <p:cNvSpPr txBox="1">
                <a:spLocks noChangeArrowheads="1"/>
              </p:cNvSpPr>
              <p:nvPr/>
            </p:nvSpPr>
            <p:spPr bwMode="auto">
              <a:xfrm>
                <a:off x="6654799" y="1033411"/>
                <a:ext cx="1783644" cy="40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U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, 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V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和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n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给定</a:t>
                </a:r>
                <a:endPara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4100" name="矩形 22"/>
          <p:cNvSpPr>
            <a:spLocks noChangeArrowheads="1"/>
          </p:cNvSpPr>
          <p:nvPr/>
        </p:nvSpPr>
        <p:spPr bwMode="auto">
          <a:xfrm>
            <a:off x="539750" y="2781300"/>
            <a:ext cx="42719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描述偏离平衡程度的变量构成一个状态空间，空间中每一点表示体系的一个状态，原点是平衡态。</a:t>
            </a:r>
          </a:p>
        </p:txBody>
      </p:sp>
      <p:graphicFrame>
        <p:nvGraphicFramePr>
          <p:cNvPr id="41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18082"/>
              </p:ext>
            </p:extLst>
          </p:nvPr>
        </p:nvGraphicFramePr>
        <p:xfrm>
          <a:off x="454025" y="4795838"/>
          <a:ext cx="41989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41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795838"/>
                        <a:ext cx="4198938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左大括号 5"/>
          <p:cNvSpPr>
            <a:spLocks/>
          </p:cNvSpPr>
          <p:nvPr/>
        </p:nvSpPr>
        <p:spPr bwMode="auto">
          <a:xfrm rot="-5400000">
            <a:off x="2266157" y="4991894"/>
            <a:ext cx="138112" cy="876300"/>
          </a:xfrm>
          <a:prstGeom prst="leftBrace">
            <a:avLst>
              <a:gd name="adj1" fmla="val 8313"/>
              <a:gd name="adj2" fmla="val 50000"/>
            </a:avLst>
          </a:prstGeom>
          <a:noFill/>
          <a:ln w="349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1312863" y="5494338"/>
            <a:ext cx="20621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描述非平衡态所需其它变量</a:t>
            </a:r>
          </a:p>
        </p:txBody>
      </p:sp>
    </p:spTree>
    <p:extLst>
      <p:ext uri="{BB962C8B-B14F-4D97-AF65-F5344CB8AC3E}">
        <p14:creationId xmlns:p14="http://schemas.microsoft.com/office/powerpoint/2010/main" val="18021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1199" y="3140968"/>
            <a:ext cx="4173537" cy="267765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906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478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50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622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194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766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338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910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邻域可以任意小意味着：只要和偏离平衡程度不大的态比较就可以了，这种近平衡的非平衡态的熵是有定义的，可以用约束平衡来代表这类非平衡态。</a:t>
            </a:r>
          </a:p>
        </p:txBody>
      </p:sp>
      <p:grpSp>
        <p:nvGrpSpPr>
          <p:cNvPr id="14339" name="组合 32"/>
          <p:cNvGrpSpPr>
            <a:grpSpLocks/>
          </p:cNvGrpSpPr>
          <p:nvPr/>
        </p:nvGrpSpPr>
        <p:grpSpPr bwMode="auto">
          <a:xfrm>
            <a:off x="4717976" y="2630065"/>
            <a:ext cx="4047446" cy="3751263"/>
            <a:chOff x="4950177" y="2467114"/>
            <a:chExt cx="4046923" cy="3751183"/>
          </a:xfrm>
        </p:grpSpPr>
        <p:grpSp>
          <p:nvGrpSpPr>
            <p:cNvPr id="14341" name="组合 11"/>
            <p:cNvGrpSpPr>
              <a:grpSpLocks/>
            </p:cNvGrpSpPr>
            <p:nvPr/>
          </p:nvGrpSpPr>
          <p:grpSpPr bwMode="auto">
            <a:xfrm>
              <a:off x="4950177" y="2467114"/>
              <a:ext cx="4046923" cy="3751183"/>
              <a:chOff x="4882443" y="1033411"/>
              <a:chExt cx="4046923" cy="3751183"/>
            </a:xfrm>
          </p:grpSpPr>
          <p:sp>
            <p:nvSpPr>
              <p:cNvPr id="14343" name="矩形 7"/>
              <p:cNvSpPr>
                <a:spLocks noChangeArrowheads="1"/>
              </p:cNvSpPr>
              <p:nvPr/>
            </p:nvSpPr>
            <p:spPr bwMode="auto">
              <a:xfrm>
                <a:off x="4882443" y="1033411"/>
                <a:ext cx="3973693" cy="3751183"/>
              </a:xfrm>
              <a:prstGeom prst="rect">
                <a:avLst/>
              </a:prstGeom>
              <a:solidFill>
                <a:srgbClr val="F8F8F8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14344" name="组合 5"/>
              <p:cNvGrpSpPr>
                <a:grpSpLocks/>
              </p:cNvGrpSpPr>
              <p:nvPr/>
            </p:nvGrpSpPr>
            <p:grpSpPr bwMode="auto">
              <a:xfrm>
                <a:off x="4882443" y="1033411"/>
                <a:ext cx="4046923" cy="3751174"/>
                <a:chOff x="4882443" y="1033411"/>
                <a:chExt cx="4046923" cy="3751174"/>
              </a:xfrm>
            </p:grpSpPr>
            <p:grpSp>
              <p:nvGrpSpPr>
                <p:cNvPr id="14345" name="组合 12"/>
                <p:cNvGrpSpPr>
                  <a:grpSpLocks/>
                </p:cNvGrpSpPr>
                <p:nvPr/>
              </p:nvGrpSpPr>
              <p:grpSpPr bwMode="auto">
                <a:xfrm>
                  <a:off x="4882443" y="1300105"/>
                  <a:ext cx="4046923" cy="3484480"/>
                  <a:chOff x="197553" y="716832"/>
                  <a:chExt cx="4046923" cy="3484480"/>
                </a:xfrm>
              </p:grpSpPr>
              <p:grpSp>
                <p:nvGrpSpPr>
                  <p:cNvPr id="14347" name="组合 13"/>
                  <p:cNvGrpSpPr>
                    <a:grpSpLocks/>
                  </p:cNvGrpSpPr>
                  <p:nvPr/>
                </p:nvGrpSpPr>
                <p:grpSpPr bwMode="auto">
                  <a:xfrm>
                    <a:off x="383822" y="874890"/>
                    <a:ext cx="3341511" cy="2827866"/>
                    <a:chOff x="383822" y="874890"/>
                    <a:chExt cx="3341511" cy="2827866"/>
                  </a:xfrm>
                </p:grpSpPr>
                <p:cxnSp>
                  <p:nvCxnSpPr>
                    <p:cNvPr id="14358" name="直接箭头连接符 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3822" y="2449677"/>
                      <a:ext cx="3341511" cy="0"/>
                    </a:xfrm>
                    <a:prstGeom prst="straightConnector1">
                      <a:avLst/>
                    </a:prstGeom>
                    <a:noFill/>
                    <a:ln w="28575" algn="ctr">
                      <a:solidFill>
                        <a:srgbClr val="000000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359" name="直接箭头连接符 2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919111" y="874890"/>
                      <a:ext cx="1" cy="2827866"/>
                    </a:xfrm>
                    <a:prstGeom prst="straightConnector1">
                      <a:avLst/>
                    </a:prstGeom>
                    <a:noFill/>
                    <a:ln w="28575" algn="ctr">
                      <a:solidFill>
                        <a:srgbClr val="000000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14348" name="椭圆 14"/>
                  <p:cNvSpPr>
                    <a:spLocks noChangeArrowheads="1"/>
                  </p:cNvSpPr>
                  <p:nvPr/>
                </p:nvSpPr>
                <p:spPr bwMode="auto">
                  <a:xfrm>
                    <a:off x="1868312" y="2398877"/>
                    <a:ext cx="101600" cy="1016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349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0977" y="2957689"/>
                    <a:ext cx="103857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000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</a:rPr>
                      <a:t>平衡态</a:t>
                    </a:r>
                  </a:p>
                </p:txBody>
              </p:sp>
              <p:cxnSp>
                <p:nvCxnSpPr>
                  <p:cNvPr id="14350" name="直接箭头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1958623" y="2482899"/>
                    <a:ext cx="671690" cy="542524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351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3556" y="801042"/>
                    <a:ext cx="1738495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000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</a:rPr>
                      <a:t>此区域中非平衡态具备熵，或者说此区域是熵的定义域</a:t>
                    </a:r>
                  </a:p>
                </p:txBody>
              </p:sp>
              <p:sp>
                <p:nvSpPr>
                  <p:cNvPr id="14352" name="椭圆 18"/>
                  <p:cNvSpPr>
                    <a:spLocks noChangeArrowheads="1"/>
                  </p:cNvSpPr>
                  <p:nvPr/>
                </p:nvSpPr>
                <p:spPr bwMode="auto">
                  <a:xfrm>
                    <a:off x="1365954" y="1896533"/>
                    <a:ext cx="1117602" cy="112889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800">
                      <a:latin typeface="Times New Roman" pitchFamily="18" charset="0"/>
                    </a:endParaRPr>
                  </a:p>
                </p:txBody>
              </p:sp>
              <p:cxnSp>
                <p:nvCxnSpPr>
                  <p:cNvPr id="14353" name="直接箭头连接符 1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84399" y="1896533"/>
                    <a:ext cx="299157" cy="308550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354" name="Text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931" y="835843"/>
                    <a:ext cx="1574803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000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</a:rPr>
                      <a:t>此区域外表示远离平衡</a:t>
                    </a:r>
                  </a:p>
                </p:txBody>
              </p:sp>
              <p:sp>
                <p:nvSpPr>
                  <p:cNvPr id="14355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4048" y="2094079"/>
                    <a:ext cx="530428" cy="4616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i="1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Y</a:t>
                    </a:r>
                    <a:r>
                      <a:rPr lang="en-US" altLang="zh-CN" sz="2400" b="0" baseline="-25000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1</a:t>
                    </a:r>
                    <a:endParaRPr lang="zh-CN" altLang="en-US" sz="2400" b="0" i="1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356" name="Text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8963" y="716832"/>
                    <a:ext cx="542014" cy="4616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i="1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Y</a:t>
                    </a:r>
                    <a:r>
                      <a:rPr lang="en-US" altLang="zh-CN" sz="2400" b="0" baseline="-25000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2</a:t>
                    </a:r>
                    <a:endParaRPr lang="zh-CN" altLang="en-US" sz="2400" b="0" i="1" dirty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4357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553" y="3801211"/>
                    <a:ext cx="4046922" cy="4001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 i="1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Y</a:t>
                    </a:r>
                    <a:r>
                      <a:rPr lang="en-US" altLang="zh-CN" sz="2000" b="0" baseline="-25000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1</a:t>
                    </a:r>
                    <a:r>
                      <a:rPr lang="zh-CN" altLang="en-US" sz="2000" dirty="0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rPr>
                      <a:t>和</a:t>
                    </a:r>
                    <a:r>
                      <a:rPr lang="en-US" altLang="zh-CN" sz="2000" b="0" i="1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Y</a:t>
                    </a:r>
                    <a:r>
                      <a:rPr lang="en-US" altLang="zh-CN" sz="2000" b="0" baseline="-25000" dirty="0">
                        <a:solidFill>
                          <a:srgbClr val="000000"/>
                        </a:solidFill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rPr>
                      <a:t>2</a:t>
                    </a:r>
                    <a:r>
                      <a:rPr lang="zh-CN" altLang="en-US" sz="2000" dirty="0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rPr>
                      <a:t>是描述偏离平衡所需的变量</a:t>
                    </a:r>
                  </a:p>
                </p:txBody>
              </p:sp>
            </p:grpSp>
            <p:sp>
              <p:nvSpPr>
                <p:cNvPr id="14346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654799" y="1033411"/>
                  <a:ext cx="1783644" cy="400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 i="1" dirty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U</a:t>
                  </a:r>
                  <a:r>
                    <a:rPr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, </a:t>
                  </a:r>
                  <a:r>
                    <a:rPr lang="en-US" altLang="zh-CN" sz="2000" b="0" i="1" dirty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V</a:t>
                  </a:r>
                  <a:r>
                    <a:rPr lang="zh-CN" altLang="en-US" sz="2000" dirty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和</a:t>
                  </a:r>
                  <a:r>
                    <a:rPr lang="en-US" altLang="zh-CN" sz="2000" b="0" i="1" dirty="0">
                      <a:solidFill>
                        <a:srgbClr val="FF0000"/>
                      </a:solidFill>
                      <a:latin typeface="Times New Roman" pitchFamily="18" charset="0"/>
                      <a:ea typeface="黑体" pitchFamily="49" charset="-122"/>
                    </a:rPr>
                    <a:t>n</a:t>
                  </a:r>
                  <a:r>
                    <a:rPr lang="zh-CN" altLang="en-US" sz="2000" dirty="0">
                      <a:solidFill>
                        <a:srgbClr val="FF0000"/>
                      </a:solidFill>
                      <a:latin typeface="黑体" pitchFamily="49" charset="-122"/>
                      <a:ea typeface="黑体" pitchFamily="49" charset="-122"/>
                    </a:rPr>
                    <a:t>给定</a:t>
                  </a:r>
                  <a:endPara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  <p:cxnSp>
          <p:nvCxnSpPr>
            <p:cNvPr id="14342" name="直接箭头连接符 28"/>
            <p:cNvCxnSpPr>
              <a:cxnSpLocks noChangeShapeType="1"/>
            </p:cNvCxnSpPr>
            <p:nvPr/>
          </p:nvCxnSpPr>
          <p:spPr bwMode="auto">
            <a:xfrm flipH="1" flipV="1">
              <a:off x="6118578" y="3601622"/>
              <a:ext cx="259645" cy="41488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67544" y="559461"/>
            <a:ext cx="8139113" cy="224676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906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478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50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62200" indent="-5334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194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766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338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91000" indent="-533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由于孤立系熵不减，当孤立系达到平衡时，熵必达到极大值。</a:t>
            </a:r>
            <a:r>
              <a:rPr lang="zh-CN" altLang="en-US" dirty="0">
                <a:solidFill>
                  <a:srgbClr val="0000FF"/>
                </a:solidFill>
              </a:rPr>
              <a:t>判断一点是否取到极值，只要将此点函数值与其邻域中其他点的函数值比较即可。因此，推导熵判据时，只要将平衡态和平衡态邻域中的其它态比较即可。</a:t>
            </a:r>
          </a:p>
        </p:txBody>
      </p:sp>
    </p:spTree>
    <p:extLst>
      <p:ext uri="{BB962C8B-B14F-4D97-AF65-F5344CB8AC3E}">
        <p14:creationId xmlns:p14="http://schemas.microsoft.com/office/powerpoint/2010/main" val="207954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695325" y="730990"/>
            <a:ext cx="81509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近平衡的非平衡态的宏观描写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局部平衡近似：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非平衡态中的一类可以看作体系含有多个内约束，体系由内约束分割成多个子系统，每个子系统都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近似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看作处于平衡态，具有自己的温度和压强，但总体上温度压强并不均匀。（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6.6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节）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457825" y="3703250"/>
            <a:ext cx="3057525" cy="2246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如果压强梯度比较小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，压强不均匀的体系就可以看作许多个压强均匀的子系统的组合。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9249" y="3174494"/>
            <a:ext cx="3759986" cy="3386931"/>
            <a:chOff x="1319249" y="2862263"/>
            <a:chExt cx="3759986" cy="3386931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15" y="4744244"/>
              <a:ext cx="368617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Box 3"/>
            <p:cNvSpPr txBox="1">
              <a:spLocks noChangeArrowheads="1"/>
            </p:cNvSpPr>
            <p:nvPr/>
          </p:nvSpPr>
          <p:spPr bwMode="auto">
            <a:xfrm>
              <a:off x="1364470" y="4962217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25610" name="TextBox 6"/>
            <p:cNvSpPr txBox="1">
              <a:spLocks noChangeArrowheads="1"/>
            </p:cNvSpPr>
            <p:nvPr/>
          </p:nvSpPr>
          <p:spPr bwMode="auto">
            <a:xfrm>
              <a:off x="4436297" y="4948913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pic>
          <p:nvPicPr>
            <p:cNvPr id="256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249" y="2862263"/>
              <a:ext cx="3724275" cy="161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Box 9"/>
            <p:cNvSpPr txBox="1">
              <a:spLocks noChangeArrowheads="1"/>
            </p:cNvSpPr>
            <p:nvPr/>
          </p:nvSpPr>
          <p:spPr bwMode="auto">
            <a:xfrm>
              <a:off x="1385905" y="3134102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25613" name="TextBox 10"/>
            <p:cNvSpPr txBox="1">
              <a:spLocks noChangeArrowheads="1"/>
            </p:cNvSpPr>
            <p:nvPr/>
          </p:nvSpPr>
          <p:spPr bwMode="auto">
            <a:xfrm>
              <a:off x="4393460" y="3134812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</p:grp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14350" y="44450"/>
            <a:ext cx="8058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了解一下：近平衡的非平衡态的宏观描写</a:t>
            </a:r>
          </a:p>
        </p:txBody>
      </p:sp>
    </p:spTree>
    <p:extLst>
      <p:ext uri="{BB962C8B-B14F-4D97-AF65-F5344CB8AC3E}">
        <p14:creationId xmlns:p14="http://schemas.microsoft.com/office/powerpoint/2010/main" val="28504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>
            <a:extLst>
              <a:ext uri="{FF2B5EF4-FFF2-40B4-BE49-F238E27FC236}">
                <a16:creationId xmlns:a16="http://schemas.microsoft.com/office/drawing/2014/main" id="{226ED95A-DE59-4C7A-86DF-EB1490C0D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74" y="476672"/>
            <a:ext cx="84457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施加内约束：某广延量在各子系统的重新分配，但保持系统广延量不变。例如：用隔板将系统分隔为两部分，保持系统体积不变，然后人为使两个子系统的体积偏离原来的平衡值，一个变大，一个变小，这样，我们就用内约束构造了非平衡态。</a:t>
            </a:r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C7ABFBCE-E9BF-47A5-A07A-7CBD853A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96" y="4109074"/>
            <a:ext cx="84457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撤去内约束，即去掉隔板，系统自发趋向平衡态，由热二，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内约束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468311" y="5085184"/>
            <a:ext cx="8440737" cy="1368153"/>
            <a:chOff x="436688" y="603982"/>
            <a:chExt cx="8440979" cy="1368153"/>
          </a:xfrm>
        </p:grpSpPr>
        <p:grpSp>
          <p:nvGrpSpPr>
            <p:cNvPr id="6" name="组合 12"/>
            <p:cNvGrpSpPr>
              <a:grpSpLocks/>
            </p:cNvGrpSpPr>
            <p:nvPr/>
          </p:nvGrpSpPr>
          <p:grpSpPr bwMode="auto">
            <a:xfrm>
              <a:off x="436688" y="603982"/>
              <a:ext cx="3724275" cy="1368152"/>
              <a:chOff x="5204178" y="4908754"/>
              <a:chExt cx="3724275" cy="1368152"/>
            </a:xfrm>
          </p:grpSpPr>
          <p:pic>
            <p:nvPicPr>
              <p:cNvPr id="11" name="Picture 4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178" y="4908754"/>
                <a:ext cx="3724275" cy="1368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5555027" y="5420201"/>
              <a:ext cx="1092231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" name="Equation" r:id="rId4" imgW="622080" imgH="203040" progId="Equation.DSMT4">
                      <p:embed/>
                    </p:oleObj>
                  </mc:Choice>
                  <mc:Fallback>
                    <p:oleObj name="Equation" r:id="rId4" imgW="622080" imgH="203040" progId="Equation.DSMT4">
                      <p:embed/>
                      <p:pic>
                        <p:nvPicPr>
                          <p:cNvPr id="12" name="对象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5027" y="5420201"/>
                            <a:ext cx="1092231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9"/>
              <p:cNvGraphicFramePr>
                <a:graphicFrameLocks noChangeAspect="1"/>
              </p:cNvGraphicFramePr>
              <p:nvPr/>
            </p:nvGraphicFramePr>
            <p:xfrm>
              <a:off x="7299740" y="5420201"/>
              <a:ext cx="1112869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name="Equation" r:id="rId6" imgW="634680" imgH="203040" progId="Equation.DSMT4">
                      <p:embed/>
                    </p:oleObj>
                  </mc:Choice>
                  <mc:Fallback>
                    <p:oleObj name="Equation" r:id="rId6" imgW="634680" imgH="203040" progId="Equation.DSMT4">
                      <p:embed/>
                      <p:pic>
                        <p:nvPicPr>
                          <p:cNvPr id="13" name="对象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9740" y="5420201"/>
                            <a:ext cx="1112869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组合 6"/>
            <p:cNvGrpSpPr>
              <a:grpSpLocks/>
            </p:cNvGrpSpPr>
            <p:nvPr/>
          </p:nvGrpSpPr>
          <p:grpSpPr bwMode="auto">
            <a:xfrm>
              <a:off x="5134342" y="603983"/>
              <a:ext cx="3743325" cy="1368152"/>
              <a:chOff x="5134342" y="603983"/>
              <a:chExt cx="3743325" cy="1368152"/>
            </a:xfrm>
          </p:grpSpPr>
          <p:graphicFrame>
            <p:nvGraphicFramePr>
              <p:cNvPr id="9" name="对象 2"/>
              <p:cNvGraphicFramePr>
                <a:graphicFrameLocks noChangeAspect="1"/>
              </p:cNvGraphicFramePr>
              <p:nvPr/>
            </p:nvGraphicFramePr>
            <p:xfrm>
              <a:off x="5134342" y="603983"/>
              <a:ext cx="3743325" cy="1368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name="BMP 图像" r:id="rId8" imgW="0" imgH="0" progId="Paint.Picture">
                      <p:embed/>
                    </p:oleObj>
                  </mc:Choice>
                  <mc:Fallback>
                    <p:oleObj name="BMP 图像" r:id="rId8" imgW="0" imgH="0" progId="Paint.Picture">
                      <p:embed/>
                      <p:pic>
                        <p:nvPicPr>
                          <p:cNvPr id="9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342" y="603983"/>
                            <a:ext cx="3743325" cy="1368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3"/>
              <p:cNvGraphicFramePr>
                <a:graphicFrameLocks noChangeAspect="1"/>
              </p:cNvGraphicFramePr>
              <p:nvPr/>
            </p:nvGraphicFramePr>
            <p:xfrm>
              <a:off x="5996275" y="1056692"/>
              <a:ext cx="2019358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name="Equation" r:id="rId10" imgW="888840" imgH="203040" progId="Equation.DSMT4">
                      <p:embed/>
                    </p:oleObj>
                  </mc:Choice>
                  <mc:Fallback>
                    <p:oleObj name="Equation" r:id="rId10" imgW="888840" imgH="203040" progId="Equation.DSMT4">
                      <p:embed/>
                      <p:pic>
                        <p:nvPicPr>
                          <p:cNvPr id="10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6275" y="1056692"/>
                            <a:ext cx="2019358" cy="460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" name="直接箭头连接符 5"/>
            <p:cNvCxnSpPr>
              <a:cxnSpLocks noChangeShapeType="1"/>
            </p:cNvCxnSpPr>
            <p:nvPr/>
          </p:nvCxnSpPr>
          <p:spPr bwMode="auto">
            <a:xfrm flipV="1">
              <a:off x="4169755" y="1306512"/>
              <a:ext cx="947368" cy="1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475657" y="2704209"/>
            <a:ext cx="8385065" cy="1368152"/>
            <a:chOff x="478177" y="2060848"/>
            <a:chExt cx="8385065" cy="1368152"/>
          </a:xfrm>
        </p:grpSpPr>
        <p:grpSp>
          <p:nvGrpSpPr>
            <p:cNvPr id="3" name="组合 2"/>
            <p:cNvGrpSpPr/>
            <p:nvPr/>
          </p:nvGrpSpPr>
          <p:grpSpPr>
            <a:xfrm>
              <a:off x="478177" y="2060848"/>
              <a:ext cx="8385065" cy="1368152"/>
              <a:chOff x="478177" y="2060848"/>
              <a:chExt cx="8385065" cy="1368152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8177" y="2060848"/>
                <a:ext cx="3685163" cy="1359839"/>
              </a:xfrm>
              <a:prstGeom prst="rect">
                <a:avLst/>
              </a:prstGeom>
            </p:spPr>
          </p:pic>
          <p:cxnSp>
            <p:nvCxnSpPr>
              <p:cNvPr id="16" name="直接箭头连接符 5"/>
              <p:cNvCxnSpPr>
                <a:cxnSpLocks noChangeShapeType="1"/>
              </p:cNvCxnSpPr>
              <p:nvPr/>
            </p:nvCxnSpPr>
            <p:spPr bwMode="auto">
              <a:xfrm flipV="1">
                <a:off x="4191733" y="2714079"/>
                <a:ext cx="947341" cy="1"/>
              </a:xfrm>
              <a:prstGeom prst="straightConnector1">
                <a:avLst/>
              </a:prstGeom>
              <a:noFill/>
              <a:ln w="5715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7" name="Picture 4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9074" y="2060848"/>
                <a:ext cx="3724168" cy="1368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492400" y="2555006"/>
            <a:ext cx="109220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4" imgW="622080" imgH="203040" progId="Equation.DSMT4">
                    <p:embed/>
                  </p:oleObj>
                </mc:Choice>
                <mc:Fallback>
                  <p:oleObj name="Equation" r:id="rId4" imgW="622080" imgH="20304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400" y="2555006"/>
                          <a:ext cx="1092200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7237063" y="2555006"/>
            <a:ext cx="111283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6" imgW="634680" imgH="203040" progId="Equation.DSMT4">
                    <p:embed/>
                  </p:oleObj>
                </mc:Choice>
                <mc:Fallback>
                  <p:oleObj name="Equation" r:id="rId6" imgW="634680" imgH="203040" progId="Equation.DSMT4">
                    <p:embed/>
                    <p:pic>
                      <p:nvPicPr>
                        <p:cNvPr id="2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7063" y="2555006"/>
                          <a:ext cx="1112837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286214" y="3129558"/>
          <a:ext cx="539767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3" imgW="253800" imgH="203040" progId="Equation.DSMT4">
                  <p:embed/>
                </p:oleObj>
              </mc:Choice>
              <mc:Fallback>
                <p:oleObj name="Equation" r:id="rId13" imgW="25380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214" y="3129558"/>
                        <a:ext cx="539767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883917" y="3140191"/>
          <a:ext cx="566657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5" imgW="266400" imgH="203040" progId="Equation.DSMT4">
                  <p:embed/>
                </p:oleObj>
              </mc:Choice>
              <mc:Fallback>
                <p:oleObj name="Equation" r:id="rId15" imgW="26640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917" y="3140191"/>
                        <a:ext cx="566657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0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3"/>
          <p:cNvGraphicFramePr>
            <a:graphicFrameLocks noChangeAspect="1"/>
          </p:cNvGraphicFramePr>
          <p:nvPr/>
        </p:nvGraphicFramePr>
        <p:xfrm>
          <a:off x="5195888" y="512763"/>
          <a:ext cx="37433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MP 图像" r:id="rId3" imgW="0" imgH="0" progId="Paint.Picture">
                  <p:embed/>
                </p:oleObj>
              </mc:Choice>
              <mc:Fallback>
                <p:oleObj name="BMP 图像" r:id="rId3" imgW="0" imgH="0" progId="Paint.Picture">
                  <p:embed/>
                  <p:pic>
                    <p:nvPicPr>
                      <p:cNvPr id="2765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512763"/>
                        <a:ext cx="3743325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586038"/>
            <a:ext cx="3724275" cy="197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1296988" y="150495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平衡态</a:t>
            </a:r>
          </a:p>
        </p:txBody>
      </p:sp>
      <p:graphicFrame>
        <p:nvGraphicFramePr>
          <p:cNvPr id="2765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64868"/>
              </p:ext>
            </p:extLst>
          </p:nvPr>
        </p:nvGraphicFramePr>
        <p:xfrm>
          <a:off x="2744788" y="1527175"/>
          <a:ext cx="1316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27653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527175"/>
                        <a:ext cx="13160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1162050" y="2308225"/>
            <a:ext cx="3014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在任意位置放入绝热隔板，状态并未变化</a:t>
            </a:r>
          </a:p>
        </p:txBody>
      </p:sp>
      <p:graphicFrame>
        <p:nvGraphicFramePr>
          <p:cNvPr id="1229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59904"/>
              </p:ext>
            </p:extLst>
          </p:nvPr>
        </p:nvGraphicFramePr>
        <p:xfrm>
          <a:off x="976313" y="3136900"/>
          <a:ext cx="16494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1229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136900"/>
                        <a:ext cx="16494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8"/>
          <p:cNvGraphicFramePr>
            <a:graphicFrameLocks noChangeAspect="1"/>
          </p:cNvGraphicFramePr>
          <p:nvPr/>
        </p:nvGraphicFramePr>
        <p:xfrm>
          <a:off x="2897188" y="3136900"/>
          <a:ext cx="15811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901309" imgH="203112" progId="Equation.DSMT4">
                  <p:embed/>
                </p:oleObj>
              </mc:Choice>
              <mc:Fallback>
                <p:oleObj name="Equation" r:id="rId10" imgW="901309" imgH="203112" progId="Equation.DSMT4">
                  <p:embed/>
                  <p:pic>
                    <p:nvPicPr>
                      <p:cNvPr id="12296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136900"/>
                        <a:ext cx="15811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330821"/>
              </p:ext>
            </p:extLst>
          </p:nvPr>
        </p:nvGraphicFramePr>
        <p:xfrm>
          <a:off x="1893888" y="3475038"/>
          <a:ext cx="14938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850680" imgH="241200" progId="Equation.DSMT4">
                  <p:embed/>
                </p:oleObj>
              </mc:Choice>
              <mc:Fallback>
                <p:oleObj name="Equation" r:id="rId12" imgW="850680" imgH="241200" progId="Equation.DSMT4">
                  <p:embed/>
                  <p:pic>
                    <p:nvPicPr>
                      <p:cNvPr id="12297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475038"/>
                        <a:ext cx="14938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55400"/>
              </p:ext>
            </p:extLst>
          </p:nvPr>
        </p:nvGraphicFramePr>
        <p:xfrm>
          <a:off x="722313" y="3910013"/>
          <a:ext cx="40354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2158920" imgH="482400" progId="Equation.DSMT4">
                  <p:embed/>
                </p:oleObj>
              </mc:Choice>
              <mc:Fallback>
                <p:oleObj name="Equation" r:id="rId14" imgW="2158920" imgH="482400" progId="Equation.DSMT4">
                  <p:embed/>
                  <p:pic>
                    <p:nvPicPr>
                      <p:cNvPr id="12298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10013"/>
                        <a:ext cx="40354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Box 18"/>
          <p:cNvSpPr txBox="1">
            <a:spLocks noChangeArrowheads="1"/>
          </p:cNvSpPr>
          <p:nvPr/>
        </p:nvSpPr>
        <p:spPr bwMode="auto">
          <a:xfrm>
            <a:off x="935038" y="5011738"/>
            <a:ext cx="382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人为使隔板偏离平衡位置，但保持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不变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广延量在子体系中重新分配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03825" y="4625975"/>
            <a:ext cx="3724275" cy="1971675"/>
            <a:chOff x="5204178" y="4625447"/>
            <a:chExt cx="3724275" cy="1971675"/>
          </a:xfrm>
        </p:grpSpPr>
        <p:pic>
          <p:nvPicPr>
            <p:cNvPr id="27665" name="Picture 4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8" y="4625447"/>
              <a:ext cx="37242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7666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779065"/>
                </p:ext>
              </p:extLst>
            </p:nvPr>
          </p:nvGraphicFramePr>
          <p:xfrm>
            <a:off x="5532791" y="4950885"/>
            <a:ext cx="1136650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7" imgW="647640" imgH="736560" progId="Equation.DSMT4">
                    <p:embed/>
                  </p:oleObj>
                </mc:Choice>
                <mc:Fallback>
                  <p:oleObj name="Equation" r:id="rId17" imgW="647640" imgH="736560" progId="Equation.DSMT4">
                    <p:embed/>
                    <p:pic>
                      <p:nvPicPr>
                        <p:cNvPr id="27666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791" y="4950885"/>
                          <a:ext cx="1136650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769815"/>
                </p:ext>
              </p:extLst>
            </p:nvPr>
          </p:nvGraphicFramePr>
          <p:xfrm>
            <a:off x="7277453" y="4950885"/>
            <a:ext cx="1158875" cy="1293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9" imgW="660240" imgH="736560" progId="Equation.DSMT4">
                    <p:embed/>
                  </p:oleObj>
                </mc:Choice>
                <mc:Fallback>
                  <p:oleObj name="Equation" r:id="rId19" imgW="660240" imgH="736560" progId="Equation.DSMT4">
                    <p:embed/>
                    <p:pic>
                      <p:nvPicPr>
                        <p:cNvPr id="27667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453" y="4950885"/>
                          <a:ext cx="1158875" cy="1293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1" name="Rectangle 8"/>
          <p:cNvSpPr>
            <a:spLocks noChangeArrowheads="1"/>
          </p:cNvSpPr>
          <p:nvPr/>
        </p:nvSpPr>
        <p:spPr bwMode="auto">
          <a:xfrm>
            <a:off x="1082675" y="484188"/>
            <a:ext cx="28225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在平衡态基础上构造非平衡态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40157"/>
              </p:ext>
            </p:extLst>
          </p:nvPr>
        </p:nvGraphicFramePr>
        <p:xfrm>
          <a:off x="5453063" y="3370263"/>
          <a:ext cx="1495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1" imgW="799920" imgH="241200" progId="Equation.DSMT4">
                  <p:embed/>
                </p:oleObj>
              </mc:Choice>
              <mc:Fallback>
                <p:oleObj name="Equation" r:id="rId21" imgW="79992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370263"/>
                        <a:ext cx="1495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10794"/>
              </p:ext>
            </p:extLst>
          </p:nvPr>
        </p:nvGraphicFramePr>
        <p:xfrm>
          <a:off x="7104063" y="3367088"/>
          <a:ext cx="1590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3" imgW="850680" imgH="241200" progId="Equation.DSMT4">
                  <p:embed/>
                </p:oleObj>
              </mc:Choice>
              <mc:Fallback>
                <p:oleObj name="Equation" r:id="rId23" imgW="85068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3367088"/>
                        <a:ext cx="15906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06085"/>
              </p:ext>
            </p:extLst>
          </p:nvPr>
        </p:nvGraphicFramePr>
        <p:xfrm>
          <a:off x="6319838" y="1160463"/>
          <a:ext cx="1447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5" imgW="482400" imgH="228600" progId="Equation.DSMT4">
                  <p:embed/>
                </p:oleObj>
              </mc:Choice>
              <mc:Fallback>
                <p:oleObj name="Equation" r:id="rId25" imgW="482400" imgH="228600" progId="Equation.DSMT4">
                  <p:embed/>
                  <p:pic>
                    <p:nvPicPr>
                      <p:cNvPr id="2766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1160463"/>
                        <a:ext cx="1447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1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9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11442</TotalTime>
  <Words>2418</Words>
  <Application>Microsoft Office PowerPoint</Application>
  <PresentationFormat>全屏显示(4:3)</PresentationFormat>
  <Paragraphs>181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BMP 图像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800</cp:revision>
  <dcterms:created xsi:type="dcterms:W3CDTF">1998-06-15T09:16:02Z</dcterms:created>
  <dcterms:modified xsi:type="dcterms:W3CDTF">2020-06-29T00:47:57Z</dcterms:modified>
</cp:coreProperties>
</file>