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sldIdLst>
    <p:sldId id="429" r:id="rId2"/>
    <p:sldId id="430" r:id="rId3"/>
    <p:sldId id="431" r:id="rId4"/>
    <p:sldId id="432" r:id="rId5"/>
    <p:sldId id="433" r:id="rId6"/>
    <p:sldId id="539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7FEB4"/>
    <a:srgbClr val="F8F8F8"/>
    <a:srgbClr val="FF0000"/>
    <a:srgbClr val="003399"/>
    <a:srgbClr val="FF5050"/>
    <a:srgbClr val="9933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3DC4B-87D1-4A76-9F68-E5A0A6AD9521}" v="1055" dt="2020-06-15T04:03:11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4613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AB3D59CF-0CFE-4458-8B6C-045160ACBE8C}"/>
    <pc:docChg chg="modSld">
      <pc:chgData name="Jun Cai" userId="57e790d697ad4281" providerId="LiveId" clId="{AB3D59CF-0CFE-4458-8B6C-045160ACBE8C}" dt="2019-07-29T13:26:25.601" v="271" actId="6549"/>
      <pc:docMkLst>
        <pc:docMk/>
      </pc:docMkLst>
      <pc:sldChg chg="modSp">
        <pc:chgData name="Jun Cai" userId="57e790d697ad4281" providerId="LiveId" clId="{AB3D59CF-0CFE-4458-8B6C-045160ACBE8C}" dt="2019-07-29T13:26:25.601" v="271" actId="6549"/>
        <pc:sldMkLst>
          <pc:docMk/>
          <pc:sldMk cId="0" sldId="452"/>
        </pc:sldMkLst>
        <pc:spChg chg="mod">
          <ac:chgData name="Jun Cai" userId="57e790d697ad4281" providerId="LiveId" clId="{AB3D59CF-0CFE-4458-8B6C-045160ACBE8C}" dt="2019-07-29T13:26:25.601" v="271" actId="6549"/>
          <ac:spMkLst>
            <pc:docMk/>
            <pc:sldMk cId="0" sldId="452"/>
            <ac:spMk id="48144" creationId="{00000000-0000-0000-0000-000000000000}"/>
          </ac:spMkLst>
        </pc:spChg>
        <pc:grpChg chg="mod">
          <ac:chgData name="Jun Cai" userId="57e790d697ad4281" providerId="LiveId" clId="{AB3D59CF-0CFE-4458-8B6C-045160ACBE8C}" dt="2019-07-29T13:26:07.739" v="269"/>
          <ac:grpSpMkLst>
            <pc:docMk/>
            <pc:sldMk cId="0" sldId="452"/>
            <ac:grpSpMk id="28690" creationId="{00000000-0000-0000-0000-000000000000}"/>
          </ac:grpSpMkLst>
        </pc:grpChg>
        <pc:graphicFrameChg chg="mod">
          <ac:chgData name="Jun Cai" userId="57e790d697ad4281" providerId="LiveId" clId="{AB3D59CF-0CFE-4458-8B6C-045160ACBE8C}" dt="2019-07-29T13:26:13.963" v="270"/>
          <ac:graphicFrameMkLst>
            <pc:docMk/>
            <pc:sldMk cId="0" sldId="452"/>
            <ac:graphicFrameMk id="28693" creationId="{00000000-0000-0000-0000-000000000000}"/>
          </ac:graphicFrameMkLst>
        </pc:graphicFrameChg>
      </pc:sldChg>
      <pc:sldChg chg="modSp">
        <pc:chgData name="Jun Cai" userId="57e790d697ad4281" providerId="LiveId" clId="{AB3D59CF-0CFE-4458-8B6C-045160ACBE8C}" dt="2019-07-27T00:10:45.925" v="267"/>
        <pc:sldMkLst>
          <pc:docMk/>
          <pc:sldMk cId="0" sldId="453"/>
        </pc:sldMkLst>
        <pc:spChg chg="mod">
          <ac:chgData name="Jun Cai" userId="57e790d697ad4281" providerId="LiveId" clId="{AB3D59CF-0CFE-4458-8B6C-045160ACBE8C}" dt="2019-07-27T00:10:45.925" v="267"/>
          <ac:spMkLst>
            <pc:docMk/>
            <pc:sldMk cId="0" sldId="453"/>
            <ac:spMk id="10" creationId="{00000000-0000-0000-0000-000000000000}"/>
          </ac:spMkLst>
        </pc:spChg>
      </pc:sldChg>
    </pc:docChg>
  </pc:docChgLst>
  <pc:docChgLst>
    <pc:chgData name="Jun Cai" userId="57e790d697ad4281" providerId="LiveId" clId="{C06B4CF5-097E-472E-865B-CDD5D800284D}"/>
    <pc:docChg chg="modSld">
      <pc:chgData name="Jun Cai" userId="57e790d697ad4281" providerId="LiveId" clId="{C06B4CF5-097E-472E-865B-CDD5D800284D}" dt="2020-04-27T10:06:32.481" v="2"/>
      <pc:docMkLst>
        <pc:docMk/>
      </pc:docMkLst>
      <pc:sldChg chg="modSp">
        <pc:chgData name="Jun Cai" userId="57e790d697ad4281" providerId="LiveId" clId="{C06B4CF5-097E-472E-865B-CDD5D800284D}" dt="2020-04-27T10:06:32.481" v="2"/>
        <pc:sldMkLst>
          <pc:docMk/>
          <pc:sldMk cId="0" sldId="432"/>
        </pc:sldMkLst>
        <pc:graphicFrameChg chg="mod">
          <ac:chgData name="Jun Cai" userId="57e790d697ad4281" providerId="LiveId" clId="{C06B4CF5-097E-472E-865B-CDD5D800284D}" dt="2020-04-27T09:58:19.672" v="0"/>
          <ac:graphicFrameMkLst>
            <pc:docMk/>
            <pc:sldMk cId="0" sldId="432"/>
            <ac:graphicFrameMk id="38917" creationId="{00000000-0000-0000-0000-000000000000}"/>
          </ac:graphicFrameMkLst>
        </pc:graphicFrameChg>
        <pc:graphicFrameChg chg="mod">
          <ac:chgData name="Jun Cai" userId="57e790d697ad4281" providerId="LiveId" clId="{C06B4CF5-097E-472E-865B-CDD5D800284D}" dt="2020-04-27T10:00:30.485" v="1"/>
          <ac:graphicFrameMkLst>
            <pc:docMk/>
            <pc:sldMk cId="0" sldId="432"/>
            <ac:graphicFrameMk id="38919" creationId="{00000000-0000-0000-0000-000000000000}"/>
          </ac:graphicFrameMkLst>
        </pc:graphicFrameChg>
        <pc:graphicFrameChg chg="mod">
          <ac:chgData name="Jun Cai" userId="57e790d697ad4281" providerId="LiveId" clId="{C06B4CF5-097E-472E-865B-CDD5D800284D}" dt="2020-04-27T10:06:32.481" v="2"/>
          <ac:graphicFrameMkLst>
            <pc:docMk/>
            <pc:sldMk cId="0" sldId="432"/>
            <ac:graphicFrameMk id="38920" creationId="{00000000-0000-0000-0000-000000000000}"/>
          </ac:graphicFrameMkLst>
        </pc:graphicFrameChg>
      </pc:sldChg>
    </pc:docChg>
  </pc:docChgLst>
  <pc:docChgLst>
    <pc:chgData name="CAI JUN" userId="08ce88e1165b00db" providerId="LiveId" clId="{2BE7EFF0-6892-44BA-9553-2E13D6AD0AA0}"/>
    <pc:docChg chg="undo redo custSel addSld delSld modSld">
      <pc:chgData name="CAI JUN" userId="08ce88e1165b00db" providerId="LiveId" clId="{2BE7EFF0-6892-44BA-9553-2E13D6AD0AA0}" dt="2020-06-16T00:54:37.812" v="991" actId="20577"/>
      <pc:docMkLst>
        <pc:docMk/>
      </pc:docMkLst>
      <pc:sldChg chg="addSp delSp modSp mod">
        <pc:chgData name="CAI JUN" userId="08ce88e1165b00db" providerId="LiveId" clId="{2BE7EFF0-6892-44BA-9553-2E13D6AD0AA0}" dt="2020-06-14T07:36:35.549" v="728" actId="6549"/>
        <pc:sldMkLst>
          <pc:docMk/>
          <pc:sldMk cId="0" sldId="418"/>
        </pc:sldMkLst>
        <pc:spChg chg="del">
          <ac:chgData name="CAI JUN" userId="08ce88e1165b00db" providerId="LiveId" clId="{2BE7EFF0-6892-44BA-9553-2E13D6AD0AA0}" dt="2020-06-14T07:32:36.783" v="437" actId="478"/>
          <ac:spMkLst>
            <pc:docMk/>
            <pc:sldMk cId="0" sldId="418"/>
            <ac:spMk id="4098" creationId="{00000000-0000-0000-0000-000000000000}"/>
          </ac:spMkLst>
        </pc:spChg>
        <pc:spChg chg="del">
          <ac:chgData name="CAI JUN" userId="08ce88e1165b00db" providerId="LiveId" clId="{2BE7EFF0-6892-44BA-9553-2E13D6AD0AA0}" dt="2020-06-14T07:32:36.783" v="437" actId="478"/>
          <ac:spMkLst>
            <pc:docMk/>
            <pc:sldMk cId="0" sldId="418"/>
            <ac:spMk id="4108" creationId="{00000000-0000-0000-0000-000000000000}"/>
          </ac:spMkLst>
        </pc:spChg>
        <pc:spChg chg="del">
          <ac:chgData name="CAI JUN" userId="08ce88e1165b00db" providerId="LiveId" clId="{2BE7EFF0-6892-44BA-9553-2E13D6AD0AA0}" dt="2020-06-14T07:32:36.783" v="437" actId="478"/>
          <ac:spMkLst>
            <pc:docMk/>
            <pc:sldMk cId="0" sldId="418"/>
            <ac:spMk id="4109" creationId="{00000000-0000-0000-0000-000000000000}"/>
          </ac:spMkLst>
        </pc:spChg>
        <pc:spChg chg="del">
          <ac:chgData name="CAI JUN" userId="08ce88e1165b00db" providerId="LiveId" clId="{2BE7EFF0-6892-44BA-9553-2E13D6AD0AA0}" dt="2020-06-14T07:32:36.783" v="437" actId="478"/>
          <ac:spMkLst>
            <pc:docMk/>
            <pc:sldMk cId="0" sldId="418"/>
            <ac:spMk id="4110" creationId="{00000000-0000-0000-0000-000000000000}"/>
          </ac:spMkLst>
        </pc:spChg>
        <pc:spChg chg="mod">
          <ac:chgData name="CAI JUN" userId="08ce88e1165b00db" providerId="LiveId" clId="{2BE7EFF0-6892-44BA-9553-2E13D6AD0AA0}" dt="2020-06-14T07:36:35.549" v="728" actId="6549"/>
          <ac:spMkLst>
            <pc:docMk/>
            <pc:sldMk cId="0" sldId="418"/>
            <ac:spMk id="4111" creationId="{00000000-0000-0000-0000-000000000000}"/>
          </ac:spMkLst>
        </pc:spChg>
        <pc:spChg chg="del">
          <ac:chgData name="CAI JUN" userId="08ce88e1165b00db" providerId="LiveId" clId="{2BE7EFF0-6892-44BA-9553-2E13D6AD0AA0}" dt="2020-06-14T07:32:45.690" v="439" actId="478"/>
          <ac:spMkLst>
            <pc:docMk/>
            <pc:sldMk cId="0" sldId="418"/>
            <ac:spMk id="4112" creationId="{00000000-0000-0000-0000-000000000000}"/>
          </ac:spMkLst>
        </pc:spChg>
        <pc:spChg chg="del">
          <ac:chgData name="CAI JUN" userId="08ce88e1165b00db" providerId="LiveId" clId="{2BE7EFF0-6892-44BA-9553-2E13D6AD0AA0}" dt="2020-06-14T07:32:47.205" v="440" actId="478"/>
          <ac:spMkLst>
            <pc:docMk/>
            <pc:sldMk cId="0" sldId="418"/>
            <ac:spMk id="4113" creationId="{00000000-0000-0000-0000-000000000000}"/>
          </ac:spMkLst>
        </pc:spChg>
        <pc:spChg chg="mod">
          <ac:chgData name="CAI JUN" userId="08ce88e1165b00db" providerId="LiveId" clId="{2BE7EFF0-6892-44BA-9553-2E13D6AD0AA0}" dt="2020-06-14T07:26:45.986" v="367"/>
          <ac:spMkLst>
            <pc:docMk/>
            <pc:sldMk cId="0" sldId="418"/>
            <ac:spMk id="4114" creationId="{00000000-0000-0000-0000-000000000000}"/>
          </ac:spMkLst>
        </pc:spChg>
        <pc:grpChg chg="mod">
          <ac:chgData name="CAI JUN" userId="08ce88e1165b00db" providerId="LiveId" clId="{2BE7EFF0-6892-44BA-9553-2E13D6AD0AA0}" dt="2020-06-14T07:26:45.986" v="367"/>
          <ac:grpSpMkLst>
            <pc:docMk/>
            <pc:sldMk cId="0" sldId="418"/>
            <ac:grpSpMk id="4105" creationId="{00000000-0000-0000-0000-000000000000}"/>
          </ac:grpSpMkLst>
        </pc:grpChg>
        <pc:graphicFrameChg chg="add mod">
          <ac:chgData name="CAI JUN" userId="08ce88e1165b00db" providerId="LiveId" clId="{2BE7EFF0-6892-44BA-9553-2E13D6AD0AA0}" dt="2020-06-14T07:36:14.752" v="706" actId="1036"/>
          <ac:graphicFrameMkLst>
            <pc:docMk/>
            <pc:sldMk cId="0" sldId="418"/>
            <ac:graphicFrameMk id="20" creationId="{F34859EC-3449-4636-A60A-3E62E5219703}"/>
          </ac:graphicFrameMkLst>
        </pc:graphicFrameChg>
        <pc:graphicFrameChg chg="del mod">
          <ac:chgData name="CAI JUN" userId="08ce88e1165b00db" providerId="LiveId" clId="{2BE7EFF0-6892-44BA-9553-2E13D6AD0AA0}" dt="2020-06-14T07:32:36.783" v="437" actId="478"/>
          <ac:graphicFrameMkLst>
            <pc:docMk/>
            <pc:sldMk cId="0" sldId="418"/>
            <ac:graphicFrameMk id="4107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26:45.986" v="367"/>
          <ac:graphicFrameMkLst>
            <pc:docMk/>
            <pc:sldMk cId="0" sldId="418"/>
            <ac:graphicFrameMk id="4115" creationId="{00000000-0000-0000-0000-000000000000}"/>
          </ac:graphicFrameMkLst>
        </pc:graphicFrameChg>
      </pc:sldChg>
      <pc:sldChg chg="addSp delSp modSp del mod">
        <pc:chgData name="CAI JUN" userId="08ce88e1165b00db" providerId="LiveId" clId="{2BE7EFF0-6892-44BA-9553-2E13D6AD0AA0}" dt="2020-06-14T07:36:45.545" v="729" actId="47"/>
        <pc:sldMkLst>
          <pc:docMk/>
          <pc:sldMk cId="0" sldId="419"/>
        </pc:sldMkLst>
        <pc:spChg chg="del">
          <ac:chgData name="CAI JUN" userId="08ce88e1165b00db" providerId="LiveId" clId="{2BE7EFF0-6892-44BA-9553-2E13D6AD0AA0}" dt="2020-06-14T07:27:22.846" v="375" actId="478"/>
          <ac:spMkLst>
            <pc:docMk/>
            <pc:sldMk cId="0" sldId="419"/>
            <ac:spMk id="19" creationId="{00000000-0000-0000-0000-000000000000}"/>
          </ac:spMkLst>
        </pc:spChg>
        <pc:spChg chg="del">
          <ac:chgData name="CAI JUN" userId="08ce88e1165b00db" providerId="LiveId" clId="{2BE7EFF0-6892-44BA-9553-2E13D6AD0AA0}" dt="2020-06-14T07:27:26.158" v="376" actId="478"/>
          <ac:spMkLst>
            <pc:docMk/>
            <pc:sldMk cId="0" sldId="419"/>
            <ac:spMk id="20" creationId="{00000000-0000-0000-0000-000000000000}"/>
          </ac:spMkLst>
        </pc:spChg>
        <pc:spChg chg="del">
          <ac:chgData name="CAI JUN" userId="08ce88e1165b00db" providerId="LiveId" clId="{2BE7EFF0-6892-44BA-9553-2E13D6AD0AA0}" dt="2020-06-14T07:31:48.705" v="436" actId="478"/>
          <ac:spMkLst>
            <pc:docMk/>
            <pc:sldMk cId="0" sldId="419"/>
            <ac:spMk id="5126" creationId="{00000000-0000-0000-0000-000000000000}"/>
          </ac:spMkLst>
        </pc:spChg>
        <pc:spChg chg="del">
          <ac:chgData name="CAI JUN" userId="08ce88e1165b00db" providerId="LiveId" clId="{2BE7EFF0-6892-44BA-9553-2E13D6AD0AA0}" dt="2020-06-14T07:31:48.705" v="436" actId="478"/>
          <ac:spMkLst>
            <pc:docMk/>
            <pc:sldMk cId="0" sldId="419"/>
            <ac:spMk id="5128" creationId="{00000000-0000-0000-0000-000000000000}"/>
          </ac:spMkLst>
        </pc:spChg>
        <pc:spChg chg="mod">
          <ac:chgData name="CAI JUN" userId="08ce88e1165b00db" providerId="LiveId" clId="{2BE7EFF0-6892-44BA-9553-2E13D6AD0AA0}" dt="2020-06-14T07:31:44.862" v="435" actId="1076"/>
          <ac:spMkLst>
            <pc:docMk/>
            <pc:sldMk cId="0" sldId="419"/>
            <ac:spMk id="5132" creationId="{00000000-0000-0000-0000-000000000000}"/>
          </ac:spMkLst>
        </pc:spChg>
        <pc:spChg chg="mod">
          <ac:chgData name="CAI JUN" userId="08ce88e1165b00db" providerId="LiveId" clId="{2BE7EFF0-6892-44BA-9553-2E13D6AD0AA0}" dt="2020-06-14T07:28:56.721" v="392" actId="14100"/>
          <ac:spMkLst>
            <pc:docMk/>
            <pc:sldMk cId="0" sldId="419"/>
            <ac:spMk id="5133" creationId="{00000000-0000-0000-0000-000000000000}"/>
          </ac:spMkLst>
        </pc:spChg>
        <pc:spChg chg="del mod">
          <ac:chgData name="CAI JUN" userId="08ce88e1165b00db" providerId="LiveId" clId="{2BE7EFF0-6892-44BA-9553-2E13D6AD0AA0}" dt="2020-06-14T07:31:39.549" v="434" actId="478"/>
          <ac:spMkLst>
            <pc:docMk/>
            <pc:sldMk cId="0" sldId="419"/>
            <ac:spMk id="5134" creationId="{00000000-0000-0000-0000-000000000000}"/>
          </ac:spMkLst>
        </pc:spChg>
        <pc:spChg chg="add del mod">
          <ac:chgData name="CAI JUN" userId="08ce88e1165b00db" providerId="LiveId" clId="{2BE7EFF0-6892-44BA-9553-2E13D6AD0AA0}" dt="2020-06-14T07:31:39.549" v="434" actId="478"/>
          <ac:spMkLst>
            <pc:docMk/>
            <pc:sldMk cId="0" sldId="419"/>
            <ac:spMk id="5136" creationId="{00000000-0000-0000-0000-000000000000}"/>
          </ac:spMkLst>
        </pc:spChg>
        <pc:graphicFrameChg chg="mod">
          <ac:chgData name="CAI JUN" userId="08ce88e1165b00db" providerId="LiveId" clId="{2BE7EFF0-6892-44BA-9553-2E13D6AD0AA0}" dt="2020-06-14T07:27:51.143" v="380"/>
          <ac:graphicFrameMkLst>
            <pc:docMk/>
            <pc:sldMk cId="0" sldId="419"/>
            <ac:graphicFrameMk id="512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27:58.846" v="382"/>
          <ac:graphicFrameMkLst>
            <pc:docMk/>
            <pc:sldMk cId="0" sldId="419"/>
            <ac:graphicFrameMk id="5125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4T07:38:51.123" v="750"/>
        <pc:sldMkLst>
          <pc:docMk/>
          <pc:sldMk cId="0" sldId="421"/>
        </pc:sldMkLst>
        <pc:spChg chg="mod">
          <ac:chgData name="CAI JUN" userId="08ce88e1165b00db" providerId="LiveId" clId="{2BE7EFF0-6892-44BA-9553-2E13D6AD0AA0}" dt="2020-06-14T07:38:41.686" v="748" actId="207"/>
          <ac:spMkLst>
            <pc:docMk/>
            <pc:sldMk cId="0" sldId="421"/>
            <ac:spMk id="14339" creationId="{00000000-0000-0000-0000-000000000000}"/>
          </ac:spMkLst>
        </pc:spChg>
        <pc:spChg chg="mod">
          <ac:chgData name="CAI JUN" userId="08ce88e1165b00db" providerId="LiveId" clId="{2BE7EFF0-6892-44BA-9553-2E13D6AD0AA0}" dt="2020-06-14T07:38:06.982" v="736"/>
          <ac:spMkLst>
            <pc:docMk/>
            <pc:sldMk cId="0" sldId="421"/>
            <ac:spMk id="14349" creationId="{00000000-0000-0000-0000-000000000000}"/>
          </ac:spMkLst>
        </pc:spChg>
        <pc:spChg chg="mod">
          <ac:chgData name="CAI JUN" userId="08ce88e1165b00db" providerId="LiveId" clId="{2BE7EFF0-6892-44BA-9553-2E13D6AD0AA0}" dt="2020-06-14T07:38:23.248" v="740"/>
          <ac:spMkLst>
            <pc:docMk/>
            <pc:sldMk cId="0" sldId="421"/>
            <ac:spMk id="14351" creationId="{00000000-0000-0000-0000-000000000000}"/>
          </ac:spMkLst>
        </pc:spChg>
        <pc:grpChg chg="mod">
          <ac:chgData name="CAI JUN" userId="08ce88e1165b00db" providerId="LiveId" clId="{2BE7EFF0-6892-44BA-9553-2E13D6AD0AA0}" dt="2020-06-14T07:38:23.248" v="740"/>
          <ac:grpSpMkLst>
            <pc:docMk/>
            <pc:sldMk cId="0" sldId="421"/>
            <ac:grpSpMk id="14340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38:06.982" v="736"/>
          <ac:grpSpMkLst>
            <pc:docMk/>
            <pc:sldMk cId="0" sldId="421"/>
            <ac:grpSpMk id="14343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38:51.123" v="750"/>
          <ac:graphicFrameMkLst>
            <pc:docMk/>
            <pc:sldMk cId="0" sldId="421"/>
            <ac:graphicFrameMk id="1434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38:06.982" v="736"/>
          <ac:graphicFrameMkLst>
            <pc:docMk/>
            <pc:sldMk cId="0" sldId="421"/>
            <ac:graphicFrameMk id="14350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38:23.248" v="740"/>
          <ac:graphicFrameMkLst>
            <pc:docMk/>
            <pc:sldMk cId="0" sldId="421"/>
            <ac:graphicFrameMk id="1435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38:23.248" v="740"/>
          <ac:graphicFrameMkLst>
            <pc:docMk/>
            <pc:sldMk cId="0" sldId="421"/>
            <ac:graphicFrameMk id="14353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4T07:46:04.811" v="911" actId="14100"/>
        <pc:sldMkLst>
          <pc:docMk/>
          <pc:sldMk cId="0" sldId="422"/>
        </pc:sldMkLst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16" creationId="{00000000-0000-0000-0000-000000000000}"/>
          </ac:spMkLst>
        </pc:spChg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17" creationId="{00000000-0000-0000-0000-000000000000}"/>
          </ac:spMkLst>
        </pc:spChg>
        <pc:spChg chg="mod">
          <ac:chgData name="CAI JUN" userId="08ce88e1165b00db" providerId="LiveId" clId="{2BE7EFF0-6892-44BA-9553-2E13D6AD0AA0}" dt="2020-06-14T07:45:01.732" v="887"/>
          <ac:spMkLst>
            <pc:docMk/>
            <pc:sldMk cId="0" sldId="422"/>
            <ac:spMk id="29699" creationId="{00000000-0000-0000-0000-000000000000}"/>
          </ac:spMkLst>
        </pc:spChg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29702" creationId="{00000000-0000-0000-0000-000000000000}"/>
          </ac:spMkLst>
        </pc:spChg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29703" creationId="{00000000-0000-0000-0000-000000000000}"/>
          </ac:spMkLst>
        </pc:spChg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29706" creationId="{00000000-0000-0000-0000-000000000000}"/>
          </ac:spMkLst>
        </pc:spChg>
        <pc:grpChg chg="mod">
          <ac:chgData name="CAI JUN" userId="08ce88e1165b00db" providerId="LiveId" clId="{2BE7EFF0-6892-44BA-9553-2E13D6AD0AA0}" dt="2020-06-14T07:46:04.811" v="911" actId="14100"/>
          <ac:grpSpMkLst>
            <pc:docMk/>
            <pc:sldMk cId="0" sldId="422"/>
            <ac:grpSpMk id="29700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6:04.811" v="911" actId="14100"/>
          <ac:grpSpMkLst>
            <pc:docMk/>
            <pc:sldMk cId="0" sldId="422"/>
            <ac:grpSpMk id="29701" creationId="{00000000-0000-0000-0000-000000000000}"/>
          </ac:grpSpMkLst>
        </pc:grpChg>
      </pc:sldChg>
      <pc:sldChg chg="modSp">
        <pc:chgData name="CAI JUN" userId="08ce88e1165b00db" providerId="LiveId" clId="{2BE7EFF0-6892-44BA-9553-2E13D6AD0AA0}" dt="2020-06-14T08:12:12.342" v="944"/>
        <pc:sldMkLst>
          <pc:docMk/>
          <pc:sldMk cId="0" sldId="423"/>
        </pc:sldMkLst>
        <pc:spChg chg="mod">
          <ac:chgData name="CAI JUN" userId="08ce88e1165b00db" providerId="LiveId" clId="{2BE7EFF0-6892-44BA-9553-2E13D6AD0AA0}" dt="2020-06-14T08:12:12.342" v="944"/>
          <ac:spMkLst>
            <pc:docMk/>
            <pc:sldMk cId="0" sldId="423"/>
            <ac:spMk id="32780" creationId="{00000000-0000-0000-0000-000000000000}"/>
          </ac:spMkLst>
        </pc:spChg>
        <pc:grpChg chg="mod">
          <ac:chgData name="CAI JUN" userId="08ce88e1165b00db" providerId="LiveId" clId="{2BE7EFF0-6892-44BA-9553-2E13D6AD0AA0}" dt="2020-06-14T08:12:12.342" v="944"/>
          <ac:grpSpMkLst>
            <pc:docMk/>
            <pc:sldMk cId="0" sldId="423"/>
            <ac:grpSpMk id="32775" creationId="{00000000-0000-0000-0000-000000000000}"/>
          </ac:grpSpMkLst>
        </pc:grpChg>
        <pc:grpChg chg="mod">
          <ac:chgData name="CAI JUN" userId="08ce88e1165b00db" providerId="LiveId" clId="{2BE7EFF0-6892-44BA-9553-2E13D6AD0AA0}" dt="2020-06-14T08:12:12.342" v="944"/>
          <ac:grpSpMkLst>
            <pc:docMk/>
            <pc:sldMk cId="0" sldId="423"/>
            <ac:grpSpMk id="32778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8:11:43.279" v="938"/>
          <ac:graphicFrameMkLst>
            <pc:docMk/>
            <pc:sldMk cId="0" sldId="423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12.342" v="944"/>
          <ac:graphicFrameMkLst>
            <pc:docMk/>
            <pc:sldMk cId="0" sldId="423"/>
            <ac:graphicFrameMk id="3277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12.342" v="944"/>
          <ac:graphicFrameMkLst>
            <pc:docMk/>
            <pc:sldMk cId="0" sldId="423"/>
            <ac:graphicFrameMk id="32781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12.342" v="944"/>
          <ac:graphicFrameMkLst>
            <pc:docMk/>
            <pc:sldMk cId="0" sldId="423"/>
            <ac:graphicFrameMk id="32782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6T00:53:51.453" v="977" actId="207"/>
        <pc:sldMkLst>
          <pc:docMk/>
          <pc:sldMk cId="0" sldId="430"/>
        </pc:sldMkLst>
        <pc:spChg chg="mod">
          <ac:chgData name="CAI JUN" userId="08ce88e1165b00db" providerId="LiveId" clId="{2BE7EFF0-6892-44BA-9553-2E13D6AD0AA0}" dt="2020-06-16T00:53:51.453" v="977" actId="207"/>
          <ac:spMkLst>
            <pc:docMk/>
            <pc:sldMk cId="0" sldId="430"/>
            <ac:spMk id="36870" creationId="{00000000-0000-0000-0000-000000000000}"/>
          </ac:spMkLst>
        </pc:spChg>
      </pc:sldChg>
      <pc:sldChg chg="modSp mod">
        <pc:chgData name="CAI JUN" userId="08ce88e1165b00db" providerId="LiveId" clId="{2BE7EFF0-6892-44BA-9553-2E13D6AD0AA0}" dt="2020-06-16T00:54:37.812" v="991" actId="20577"/>
        <pc:sldMkLst>
          <pc:docMk/>
          <pc:sldMk cId="0" sldId="444"/>
        </pc:sldMkLst>
        <pc:spChg chg="mod">
          <ac:chgData name="CAI JUN" userId="08ce88e1165b00db" providerId="LiveId" clId="{2BE7EFF0-6892-44BA-9553-2E13D6AD0AA0}" dt="2020-06-16T00:54:37.812" v="991" actId="20577"/>
          <ac:spMkLst>
            <pc:docMk/>
            <pc:sldMk cId="0" sldId="444"/>
            <ac:spMk id="51206" creationId="{00000000-0000-0000-0000-000000000000}"/>
          </ac:spMkLst>
        </pc:spChg>
      </pc:sldChg>
      <pc:sldChg chg="delSp modSp mod">
        <pc:chgData name="CAI JUN" userId="08ce88e1165b00db" providerId="LiveId" clId="{2BE7EFF0-6892-44BA-9553-2E13D6AD0AA0}" dt="2020-06-16T00:53:02.812" v="973" actId="207"/>
        <pc:sldMkLst>
          <pc:docMk/>
          <pc:sldMk cId="0" sldId="452"/>
        </pc:sldMkLst>
        <pc:spChg chg="mod">
          <ac:chgData name="CAI JUN" userId="08ce88e1165b00db" providerId="LiveId" clId="{2BE7EFF0-6892-44BA-9553-2E13D6AD0AA0}" dt="2020-06-16T00:52:50.328" v="967" actId="207"/>
          <ac:spMkLst>
            <pc:docMk/>
            <pc:sldMk cId="0" sldId="452"/>
            <ac:spMk id="28683" creationId="{00000000-0000-0000-0000-000000000000}"/>
          </ac:spMkLst>
        </pc:spChg>
        <pc:spChg chg="mod">
          <ac:chgData name="CAI JUN" userId="08ce88e1165b00db" providerId="LiveId" clId="{2BE7EFF0-6892-44BA-9553-2E13D6AD0AA0}" dt="2020-06-14T07:44:01.311" v="875" actId="1076"/>
          <ac:spMkLst>
            <pc:docMk/>
            <pc:sldMk cId="0" sldId="452"/>
            <ac:spMk id="28687" creationId="{00000000-0000-0000-0000-000000000000}"/>
          </ac:spMkLst>
        </pc:spChg>
        <pc:spChg chg="mod">
          <ac:chgData name="CAI JUN" userId="08ce88e1165b00db" providerId="LiveId" clId="{2BE7EFF0-6892-44BA-9553-2E13D6AD0AA0}" dt="2020-06-14T07:42:52.232" v="861"/>
          <ac:spMkLst>
            <pc:docMk/>
            <pc:sldMk cId="0" sldId="452"/>
            <ac:spMk id="28692" creationId="{00000000-0000-0000-0000-000000000000}"/>
          </ac:spMkLst>
        </pc:spChg>
        <pc:spChg chg="mod">
          <ac:chgData name="CAI JUN" userId="08ce88e1165b00db" providerId="LiveId" clId="{2BE7EFF0-6892-44BA-9553-2E13D6AD0AA0}" dt="2020-06-16T00:53:02.812" v="973" actId="207"/>
          <ac:spMkLst>
            <pc:docMk/>
            <pc:sldMk cId="0" sldId="452"/>
            <ac:spMk id="48144" creationId="{00000000-0000-0000-0000-000000000000}"/>
          </ac:spMkLst>
        </pc:spChg>
        <pc:grpChg chg="mod">
          <ac:chgData name="CAI JUN" userId="08ce88e1165b00db" providerId="LiveId" clId="{2BE7EFF0-6892-44BA-9553-2E13D6AD0AA0}" dt="2020-06-14T07:44:01.311" v="875" actId="1076"/>
          <ac:grpSpMkLst>
            <pc:docMk/>
            <pc:sldMk cId="0" sldId="452"/>
            <ac:grpSpMk id="28680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4:17.592" v="877"/>
          <ac:grpSpMkLst>
            <pc:docMk/>
            <pc:sldMk cId="0" sldId="452"/>
            <ac:grpSpMk id="28682" creationId="{00000000-0000-0000-0000-000000000000}"/>
          </ac:grpSpMkLst>
        </pc:grpChg>
        <pc:grpChg chg="del mod">
          <ac:chgData name="CAI JUN" userId="08ce88e1165b00db" providerId="LiveId" clId="{2BE7EFF0-6892-44BA-9553-2E13D6AD0AA0}" dt="2020-06-14T07:43:47.592" v="871" actId="478"/>
          <ac:grpSpMkLst>
            <pc:docMk/>
            <pc:sldMk cId="0" sldId="452"/>
            <ac:grpSpMk id="28685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2:52.232" v="861"/>
          <ac:grpSpMkLst>
            <pc:docMk/>
            <pc:sldMk cId="0" sldId="452"/>
            <ac:grpSpMk id="28690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44:18.701" v="878"/>
          <ac:graphicFrameMkLst>
            <pc:docMk/>
            <pc:sldMk cId="0" sldId="452"/>
            <ac:graphicFrameMk id="2868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4:01.311" v="875" actId="1076"/>
          <ac:graphicFrameMkLst>
            <pc:docMk/>
            <pc:sldMk cId="0" sldId="452"/>
            <ac:graphicFrameMk id="28686" creationId="{00000000-0000-0000-0000-000000000000}"/>
          </ac:graphicFrameMkLst>
        </pc:graphicFrameChg>
        <pc:graphicFrameChg chg="del mod">
          <ac:chgData name="CAI JUN" userId="08ce88e1165b00db" providerId="LiveId" clId="{2BE7EFF0-6892-44BA-9553-2E13D6AD0AA0}" dt="2020-06-14T07:43:47.592" v="871" actId="478"/>
          <ac:graphicFrameMkLst>
            <pc:docMk/>
            <pc:sldMk cId="0" sldId="452"/>
            <ac:graphicFrameMk id="28688" creationId="{00000000-0000-0000-0000-000000000000}"/>
          </ac:graphicFrameMkLst>
        </pc:graphicFrameChg>
        <pc:graphicFrameChg chg="del mod">
          <ac:chgData name="CAI JUN" userId="08ce88e1165b00db" providerId="LiveId" clId="{2BE7EFF0-6892-44BA-9553-2E13D6AD0AA0}" dt="2020-06-14T07:43:47.592" v="871" actId="478"/>
          <ac:graphicFrameMkLst>
            <pc:docMk/>
            <pc:sldMk cId="0" sldId="452"/>
            <ac:graphicFrameMk id="2868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2:52.232" v="861"/>
          <ac:graphicFrameMkLst>
            <pc:docMk/>
            <pc:sldMk cId="0" sldId="452"/>
            <ac:graphicFrameMk id="28693" creationId="{00000000-0000-0000-0000-000000000000}"/>
          </ac:graphicFrameMkLst>
        </pc:graphicFrameChg>
      </pc:sldChg>
      <pc:sldChg chg="modSp">
        <pc:chgData name="CAI JUN" userId="08ce88e1165b00db" providerId="LiveId" clId="{2BE7EFF0-6892-44BA-9553-2E13D6AD0AA0}" dt="2020-06-14T07:37:25.873" v="734"/>
        <pc:sldMkLst>
          <pc:docMk/>
          <pc:sldMk cId="0" sldId="453"/>
        </pc:sldMkLst>
        <pc:spChg chg="mod">
          <ac:chgData name="CAI JUN" userId="08ce88e1165b00db" providerId="LiveId" clId="{2BE7EFF0-6892-44BA-9553-2E13D6AD0AA0}" dt="2020-06-14T07:37:23.264" v="733"/>
          <ac:spMkLst>
            <pc:docMk/>
            <pc:sldMk cId="0" sldId="453"/>
            <ac:spMk id="7171" creationId="{00000000-0000-0000-0000-000000000000}"/>
          </ac:spMkLst>
        </pc:spChg>
        <pc:spChg chg="mod">
          <ac:chgData name="CAI JUN" userId="08ce88e1165b00db" providerId="LiveId" clId="{2BE7EFF0-6892-44BA-9553-2E13D6AD0AA0}" dt="2020-06-14T07:37:25.873" v="734"/>
          <ac:spMkLst>
            <pc:docMk/>
            <pc:sldMk cId="0" sldId="453"/>
            <ac:spMk id="7174" creationId="{00000000-0000-0000-0000-000000000000}"/>
          </ac:spMkLst>
        </pc:spChg>
        <pc:graphicFrameChg chg="mod">
          <ac:chgData name="CAI JUN" userId="08ce88e1165b00db" providerId="LiveId" clId="{2BE7EFF0-6892-44BA-9553-2E13D6AD0AA0}" dt="2020-06-11T01:56:41.258" v="284"/>
          <ac:graphicFrameMkLst>
            <pc:docMk/>
            <pc:sldMk cId="0" sldId="453"/>
            <ac:graphicFrameMk id="7172" creationId="{00000000-0000-0000-0000-000000000000}"/>
          </ac:graphicFrameMkLst>
        </pc:graphicFrameChg>
      </pc:sldChg>
      <pc:sldChg chg="modSp">
        <pc:chgData name="CAI JUN" userId="08ce88e1165b00db" providerId="LiveId" clId="{2BE7EFF0-6892-44BA-9553-2E13D6AD0AA0}" dt="2020-06-14T08:12:43.186" v="950"/>
        <pc:sldMkLst>
          <pc:docMk/>
          <pc:sldMk cId="0" sldId="462"/>
        </pc:sldMkLst>
        <pc:spChg chg="mod">
          <ac:chgData name="CAI JUN" userId="08ce88e1165b00db" providerId="LiveId" clId="{2BE7EFF0-6892-44BA-9553-2E13D6AD0AA0}" dt="2020-06-14T08:12:43.186" v="950"/>
          <ac:spMkLst>
            <pc:docMk/>
            <pc:sldMk cId="0" sldId="462"/>
            <ac:spMk id="33803" creationId="{00000000-0000-0000-0000-000000000000}"/>
          </ac:spMkLst>
        </pc:spChg>
        <pc:grpChg chg="mod">
          <ac:chgData name="CAI JUN" userId="08ce88e1165b00db" providerId="LiveId" clId="{2BE7EFF0-6892-44BA-9553-2E13D6AD0AA0}" dt="2020-06-14T08:12:43.186" v="950"/>
          <ac:grpSpMkLst>
            <pc:docMk/>
            <pc:sldMk cId="0" sldId="462"/>
            <ac:grpSpMk id="33798" creationId="{00000000-0000-0000-0000-000000000000}"/>
          </ac:grpSpMkLst>
        </pc:grpChg>
        <pc:grpChg chg="mod">
          <ac:chgData name="CAI JUN" userId="08ce88e1165b00db" providerId="LiveId" clId="{2BE7EFF0-6892-44BA-9553-2E13D6AD0AA0}" dt="2020-06-14T08:12:43.186" v="950"/>
          <ac:grpSpMkLst>
            <pc:docMk/>
            <pc:sldMk cId="0" sldId="462"/>
            <ac:grpSpMk id="33801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8:12:43.186" v="950"/>
          <ac:graphicFrameMkLst>
            <pc:docMk/>
            <pc:sldMk cId="0" sldId="462"/>
            <ac:graphicFrameMk id="3380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43.186" v="950"/>
          <ac:graphicFrameMkLst>
            <pc:docMk/>
            <pc:sldMk cId="0" sldId="462"/>
            <ac:graphicFrameMk id="3380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43.186" v="950"/>
          <ac:graphicFrameMkLst>
            <pc:docMk/>
            <pc:sldMk cId="0" sldId="462"/>
            <ac:graphicFrameMk id="33805" creationId="{00000000-0000-0000-0000-000000000000}"/>
          </ac:graphicFrameMkLst>
        </pc:graphicFrameChg>
      </pc:sldChg>
      <pc:sldChg chg="del">
        <pc:chgData name="CAI JUN" userId="08ce88e1165b00db" providerId="LiveId" clId="{2BE7EFF0-6892-44BA-9553-2E13D6AD0AA0}" dt="2020-06-11T01:51:26.532" v="212" actId="47"/>
        <pc:sldMkLst>
          <pc:docMk/>
          <pc:sldMk cId="0" sldId="464"/>
        </pc:sldMkLst>
      </pc:sldChg>
      <pc:sldChg chg="modSp">
        <pc:chgData name="CAI JUN" userId="08ce88e1165b00db" providerId="LiveId" clId="{2BE7EFF0-6892-44BA-9553-2E13D6AD0AA0}" dt="2020-06-14T07:41:30.654" v="812"/>
        <pc:sldMkLst>
          <pc:docMk/>
          <pc:sldMk cId="0" sldId="465"/>
        </pc:sldMkLst>
        <pc:spChg chg="mod">
          <ac:chgData name="CAI JUN" userId="08ce88e1165b00db" providerId="LiveId" clId="{2BE7EFF0-6892-44BA-9553-2E13D6AD0AA0}" dt="2020-06-14T07:41:05.857" v="808" actId="1037"/>
          <ac:spMkLst>
            <pc:docMk/>
            <pc:sldMk cId="0" sldId="465"/>
            <ac:spMk id="26640" creationId="{00000000-0000-0000-0000-000000000000}"/>
          </ac:spMkLst>
        </pc:spChg>
        <pc:grpChg chg="mod">
          <ac:chgData name="CAI JUN" userId="08ce88e1165b00db" providerId="LiveId" clId="{2BE7EFF0-6892-44BA-9553-2E13D6AD0AA0}" dt="2020-06-14T07:41:05.857" v="808" actId="1037"/>
          <ac:grpSpMkLst>
            <pc:docMk/>
            <pc:sldMk cId="0" sldId="465"/>
            <ac:grpSpMk id="7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0:41.623" v="771"/>
          <ac:grpSpMkLst>
            <pc:docMk/>
            <pc:sldMk cId="0" sldId="465"/>
            <ac:grpSpMk id="26632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41:17.857" v="810"/>
          <ac:graphicFrameMkLst>
            <pc:docMk/>
            <pc:sldMk cId="0" sldId="465"/>
            <ac:graphicFrameMk id="27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1:30.654" v="812"/>
          <ac:graphicFrameMkLst>
            <pc:docMk/>
            <pc:sldMk cId="0" sldId="465"/>
            <ac:graphicFrameMk id="2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0:17.389" v="767"/>
          <ac:graphicFrameMkLst>
            <pc:docMk/>
            <pc:sldMk cId="0" sldId="465"/>
            <ac:graphicFrameMk id="26627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1:05.857" v="808" actId="1037"/>
          <ac:graphicFrameMkLst>
            <pc:docMk/>
            <pc:sldMk cId="0" sldId="465"/>
            <ac:graphicFrameMk id="26638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0:41.623" v="771"/>
          <ac:graphicFrameMkLst>
            <pc:docMk/>
            <pc:sldMk cId="0" sldId="465"/>
            <ac:graphicFrameMk id="2664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0:41.623" v="771"/>
          <ac:graphicFrameMkLst>
            <pc:docMk/>
            <pc:sldMk cId="0" sldId="465"/>
            <ac:graphicFrameMk id="26643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4T07:40:41.623" v="771"/>
          <ac:picMkLst>
            <pc:docMk/>
            <pc:sldMk cId="0" sldId="465"/>
            <ac:picMk id="26641" creationId="{00000000-0000-0000-0000-000000000000}"/>
          </ac:picMkLst>
        </pc:picChg>
        <pc:cxnChg chg="mod">
          <ac:chgData name="CAI JUN" userId="08ce88e1165b00db" providerId="LiveId" clId="{2BE7EFF0-6892-44BA-9553-2E13D6AD0AA0}" dt="2020-06-14T07:41:05.857" v="808" actId="1037"/>
          <ac:cxnSpMkLst>
            <pc:docMk/>
            <pc:sldMk cId="0" sldId="465"/>
            <ac:cxnSpMk id="26639" creationId="{00000000-0000-0000-0000-000000000000}"/>
          </ac:cxnSpMkLst>
        </pc:cxnChg>
      </pc:sldChg>
      <pc:sldChg chg="modSp mod">
        <pc:chgData name="CAI JUN" userId="08ce88e1165b00db" providerId="LiveId" clId="{2BE7EFF0-6892-44BA-9553-2E13D6AD0AA0}" dt="2020-06-14T07:42:38.795" v="859"/>
        <pc:sldMkLst>
          <pc:docMk/>
          <pc:sldMk cId="0" sldId="466"/>
        </pc:sldMkLst>
        <pc:graphicFrameChg chg="mod">
          <ac:chgData name="CAI JUN" userId="08ce88e1165b00db" providerId="LiveId" clId="{2BE7EFF0-6892-44BA-9553-2E13D6AD0AA0}" dt="2020-06-14T07:42:25.904" v="857" actId="1038"/>
          <ac:graphicFrameMkLst>
            <pc:docMk/>
            <pc:sldMk cId="0" sldId="46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1:50.498" v="816"/>
          <ac:graphicFrameMkLst>
            <pc:docMk/>
            <pc:sldMk cId="0" sldId="466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2:38.795" v="859"/>
          <ac:graphicFrameMkLst>
            <pc:docMk/>
            <pc:sldMk cId="0" sldId="466"/>
            <ac:graphicFrameMk id="924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1:42.514" v="814"/>
          <ac:graphicFrameMkLst>
            <pc:docMk/>
            <pc:sldMk cId="0" sldId="466"/>
            <ac:graphicFrameMk id="27654" creationId="{00000000-0000-0000-0000-000000000000}"/>
          </ac:graphicFrameMkLst>
        </pc:graphicFrameChg>
      </pc:sldChg>
      <pc:sldChg chg="modSp">
        <pc:chgData name="CAI JUN" userId="08ce88e1165b00db" providerId="LiveId" clId="{2BE7EFF0-6892-44BA-9553-2E13D6AD0AA0}" dt="2020-06-11T01:54:01.258" v="242"/>
        <pc:sldMkLst>
          <pc:docMk/>
          <pc:sldMk cId="0" sldId="469"/>
        </pc:sldMkLst>
        <pc:spChg chg="mod">
          <ac:chgData name="CAI JUN" userId="08ce88e1165b00db" providerId="LiveId" clId="{2BE7EFF0-6892-44BA-9553-2E13D6AD0AA0}" dt="2020-06-11T01:53:17.509" v="231" actId="14100"/>
          <ac:spMkLst>
            <pc:docMk/>
            <pc:sldMk cId="0" sldId="469"/>
            <ac:spMk id="10247" creationId="{00000000-0000-0000-0000-000000000000}"/>
          </ac:spMkLst>
        </pc:spChg>
        <pc:grpChg chg="mod">
          <ac:chgData name="CAI JUN" userId="08ce88e1165b00db" providerId="LiveId" clId="{2BE7EFF0-6892-44BA-9553-2E13D6AD0AA0}" dt="2020-06-11T01:53:52.524" v="240"/>
          <ac:grpSpMkLst>
            <pc:docMk/>
            <pc:sldMk cId="0" sldId="469"/>
            <ac:grpSpMk id="10244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3:52.524" v="240"/>
          <ac:grpSpMkLst>
            <pc:docMk/>
            <pc:sldMk cId="0" sldId="469"/>
            <ac:grpSpMk id="10248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3:52.524" v="240"/>
          <ac:grpSpMkLst>
            <pc:docMk/>
            <pc:sldMk cId="0" sldId="469"/>
            <ac:grpSpMk id="10249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1:54:01.258" v="242"/>
          <ac:graphicFrameMkLst>
            <pc:docMk/>
            <pc:sldMk cId="0" sldId="469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25.118" v="233"/>
          <ac:graphicFrameMkLst>
            <pc:docMk/>
            <pc:sldMk cId="0" sldId="469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52.524" v="240"/>
          <ac:graphicFrameMkLst>
            <pc:docMk/>
            <pc:sldMk cId="0" sldId="469"/>
            <ac:graphicFrameMk id="10251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52.524" v="240"/>
          <ac:graphicFrameMkLst>
            <pc:docMk/>
            <pc:sldMk cId="0" sldId="469"/>
            <ac:graphicFrameMk id="1025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52.524" v="240"/>
          <ac:graphicFrameMkLst>
            <pc:docMk/>
            <pc:sldMk cId="0" sldId="469"/>
            <ac:graphicFrameMk id="1025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52.524" v="240"/>
          <ac:graphicFrameMkLst>
            <pc:docMk/>
            <pc:sldMk cId="0" sldId="469"/>
            <ac:graphicFrameMk id="10255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1T01:53:52.524" v="240"/>
          <ac:picMkLst>
            <pc:docMk/>
            <pc:sldMk cId="0" sldId="469"/>
            <ac:picMk id="10253" creationId="{00000000-0000-0000-0000-000000000000}"/>
          </ac:picMkLst>
        </pc:picChg>
        <pc:cxnChg chg="mod">
          <ac:chgData name="CAI JUN" userId="08ce88e1165b00db" providerId="LiveId" clId="{2BE7EFF0-6892-44BA-9553-2E13D6AD0AA0}" dt="2020-06-11T01:53:52.524" v="240"/>
          <ac:cxnSpMkLst>
            <pc:docMk/>
            <pc:sldMk cId="0" sldId="469"/>
            <ac:cxnSpMk id="10250" creationId="{00000000-0000-0000-0000-000000000000}"/>
          </ac:cxnSpMkLst>
        </pc:cxnChg>
      </pc:sldChg>
      <pc:sldChg chg="modSp mod">
        <pc:chgData name="CAI JUN" userId="08ce88e1165b00db" providerId="LiveId" clId="{2BE7EFF0-6892-44BA-9553-2E13D6AD0AA0}" dt="2020-06-16T00:51:26.515" v="965" actId="113"/>
        <pc:sldMkLst>
          <pc:docMk/>
          <pc:sldMk cId="0" sldId="470"/>
        </pc:sldMkLst>
        <pc:spChg chg="mod">
          <ac:chgData name="CAI JUN" userId="08ce88e1165b00db" providerId="LiveId" clId="{2BE7EFF0-6892-44BA-9553-2E13D6AD0AA0}" dt="2020-06-16T00:51:26.515" v="965" actId="113"/>
          <ac:spMkLst>
            <pc:docMk/>
            <pc:sldMk cId="0" sldId="470"/>
            <ac:spMk id="15366" creationId="{00000000-0000-0000-0000-000000000000}"/>
          </ac:spMkLst>
        </pc:spChg>
      </pc:sldChg>
      <pc:sldChg chg="modSp mod">
        <pc:chgData name="CAI JUN" userId="08ce88e1165b00db" providerId="LiveId" clId="{2BE7EFF0-6892-44BA-9553-2E13D6AD0AA0}" dt="2020-06-14T07:40:05.076" v="765"/>
        <pc:sldMkLst>
          <pc:docMk/>
          <pc:sldMk cId="0" sldId="475"/>
        </pc:sldMkLst>
        <pc:spChg chg="mod">
          <ac:chgData name="CAI JUN" userId="08ce88e1165b00db" providerId="LiveId" clId="{2BE7EFF0-6892-44BA-9553-2E13D6AD0AA0}" dt="2020-06-14T07:39:31.201" v="751" actId="113"/>
          <ac:spMkLst>
            <pc:docMk/>
            <pc:sldMk cId="0" sldId="475"/>
            <ac:spMk id="25609" creationId="{00000000-0000-0000-0000-000000000000}"/>
          </ac:spMkLst>
        </pc:spChg>
        <pc:graphicFrameChg chg="mod">
          <ac:chgData name="CAI JUN" userId="08ce88e1165b00db" providerId="LiveId" clId="{2BE7EFF0-6892-44BA-9553-2E13D6AD0AA0}" dt="2020-06-14T07:39:53.108" v="762" actId="1037"/>
          <ac:graphicFrameMkLst>
            <pc:docMk/>
            <pc:sldMk cId="0" sldId="475"/>
            <ac:graphicFrameMk id="2560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0:05.076" v="765"/>
          <ac:graphicFrameMkLst>
            <pc:docMk/>
            <pc:sldMk cId="0" sldId="475"/>
            <ac:graphicFrameMk id="25607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4T08:11:13.170" v="936"/>
        <pc:sldMkLst>
          <pc:docMk/>
          <pc:sldMk cId="0" sldId="478"/>
        </pc:sldMkLst>
        <pc:spChg chg="mod">
          <ac:chgData name="CAI JUN" userId="08ce88e1165b00db" providerId="LiveId" clId="{2BE7EFF0-6892-44BA-9553-2E13D6AD0AA0}" dt="2020-06-14T08:11:01.717" v="935" actId="113"/>
          <ac:spMkLst>
            <pc:docMk/>
            <pc:sldMk cId="0" sldId="478"/>
            <ac:spMk id="20484" creationId="{00000000-0000-0000-0000-000000000000}"/>
          </ac:spMkLst>
        </pc:spChg>
        <pc:spChg chg="mod">
          <ac:chgData name="CAI JUN" userId="08ce88e1165b00db" providerId="LiveId" clId="{2BE7EFF0-6892-44BA-9553-2E13D6AD0AA0}" dt="2020-06-14T08:11:13.170" v="936"/>
          <ac:spMkLst>
            <pc:docMk/>
            <pc:sldMk cId="0" sldId="478"/>
            <ac:spMk id="20487" creationId="{00000000-0000-0000-0000-000000000000}"/>
          </ac:spMkLst>
        </pc:spChg>
      </pc:sldChg>
      <pc:sldChg chg="modSp mod">
        <pc:chgData name="CAI JUN" userId="08ce88e1165b00db" providerId="LiveId" clId="{2BE7EFF0-6892-44BA-9553-2E13D6AD0AA0}" dt="2020-06-14T07:37:12.733" v="731"/>
        <pc:sldMkLst>
          <pc:docMk/>
          <pc:sldMk cId="0" sldId="480"/>
        </pc:sldMkLst>
        <pc:spChg chg="mod">
          <ac:chgData name="CAI JUN" userId="08ce88e1165b00db" providerId="LiveId" clId="{2BE7EFF0-6892-44BA-9553-2E13D6AD0AA0}" dt="2020-06-14T07:37:12.733" v="731"/>
          <ac:spMkLst>
            <pc:docMk/>
            <pc:sldMk cId="0" sldId="480"/>
            <ac:spMk id="7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8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10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6151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6152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6155" creationId="{00000000-0000-0000-0000-000000000000}"/>
          </ac:spMkLst>
        </pc:spChg>
        <pc:grpChg chg="mod">
          <ac:chgData name="CAI JUN" userId="08ce88e1165b00db" providerId="LiveId" clId="{2BE7EFF0-6892-44BA-9553-2E13D6AD0AA0}" dt="2020-06-14T07:26:19.002" v="365" actId="14100"/>
          <ac:grpSpMkLst>
            <pc:docMk/>
            <pc:sldMk cId="0" sldId="480"/>
            <ac:grpSpMk id="6149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26:19.002" v="365" actId="14100"/>
          <ac:grpSpMkLst>
            <pc:docMk/>
            <pc:sldMk cId="0" sldId="480"/>
            <ac:grpSpMk id="6150" creationId="{00000000-0000-0000-0000-000000000000}"/>
          </ac:grpSpMkLst>
        </pc:grpChg>
      </pc:sldChg>
      <pc:sldChg chg="modSp">
        <pc:chgData name="CAI JUN" userId="08ce88e1165b00db" providerId="LiveId" clId="{2BE7EFF0-6892-44BA-9553-2E13D6AD0AA0}" dt="2020-06-14T07:47:18.779" v="922"/>
        <pc:sldMkLst>
          <pc:docMk/>
          <pc:sldMk cId="0" sldId="481"/>
        </pc:sldMkLst>
        <pc:grpChg chg="mod">
          <ac:chgData name="CAI JUN" userId="08ce88e1165b00db" providerId="LiveId" clId="{2BE7EFF0-6892-44BA-9553-2E13D6AD0AA0}" dt="2020-06-14T07:47:08.076" v="920"/>
          <ac:grpSpMkLst>
            <pc:docMk/>
            <pc:sldMk cId="0" sldId="481"/>
            <ac:grpSpMk id="30726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7:08.076" v="920"/>
          <ac:grpSpMkLst>
            <pc:docMk/>
            <pc:sldMk cId="0" sldId="481"/>
            <ac:grpSpMk id="30728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7:08.076" v="920"/>
          <ac:grpSpMkLst>
            <pc:docMk/>
            <pc:sldMk cId="0" sldId="481"/>
            <ac:grpSpMk id="30729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46:23.795" v="913"/>
          <ac:graphicFrameMkLst>
            <pc:docMk/>
            <pc:sldMk cId="0" sldId="481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18.779" v="922"/>
          <ac:graphicFrameMkLst>
            <pc:docMk/>
            <pc:sldMk cId="0" sldId="481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08.076" v="920"/>
          <ac:graphicFrameMkLst>
            <pc:docMk/>
            <pc:sldMk cId="0" sldId="481"/>
            <ac:graphicFrameMk id="30731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08.076" v="920"/>
          <ac:graphicFrameMkLst>
            <pc:docMk/>
            <pc:sldMk cId="0" sldId="481"/>
            <ac:graphicFrameMk id="3073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08.076" v="920"/>
          <ac:graphicFrameMkLst>
            <pc:docMk/>
            <pc:sldMk cId="0" sldId="481"/>
            <ac:graphicFrameMk id="3073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08.076" v="920"/>
          <ac:graphicFrameMkLst>
            <pc:docMk/>
            <pc:sldMk cId="0" sldId="481"/>
            <ac:graphicFrameMk id="30735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4T07:47:08.076" v="920"/>
          <ac:picMkLst>
            <pc:docMk/>
            <pc:sldMk cId="0" sldId="481"/>
            <ac:picMk id="30733" creationId="{00000000-0000-0000-0000-000000000000}"/>
          </ac:picMkLst>
        </pc:picChg>
        <pc:cxnChg chg="mod">
          <ac:chgData name="CAI JUN" userId="08ce88e1165b00db" providerId="LiveId" clId="{2BE7EFF0-6892-44BA-9553-2E13D6AD0AA0}" dt="2020-06-14T07:47:08.076" v="920"/>
          <ac:cxnSpMkLst>
            <pc:docMk/>
            <pc:sldMk cId="0" sldId="481"/>
            <ac:cxnSpMk id="30730" creationId="{00000000-0000-0000-0000-000000000000}"/>
          </ac:cxnSpMkLst>
        </pc:cxnChg>
      </pc:sldChg>
      <pc:sldChg chg="modSp">
        <pc:chgData name="CAI JUN" userId="08ce88e1165b00db" providerId="LiveId" clId="{2BE7EFF0-6892-44BA-9553-2E13D6AD0AA0}" dt="2020-06-14T07:48:30.936" v="930"/>
        <pc:sldMkLst>
          <pc:docMk/>
          <pc:sldMk cId="0" sldId="482"/>
        </pc:sldMkLst>
        <pc:spChg chg="mod">
          <ac:chgData name="CAI JUN" userId="08ce88e1165b00db" providerId="LiveId" clId="{2BE7EFF0-6892-44BA-9553-2E13D6AD0AA0}" dt="2020-06-14T07:48:30.936" v="930"/>
          <ac:spMkLst>
            <pc:docMk/>
            <pc:sldMk cId="0" sldId="482"/>
            <ac:spMk id="31754" creationId="{00000000-0000-0000-0000-000000000000}"/>
          </ac:spMkLst>
        </pc:spChg>
        <pc:grpChg chg="mod">
          <ac:chgData name="CAI JUN" userId="08ce88e1165b00db" providerId="LiveId" clId="{2BE7EFF0-6892-44BA-9553-2E13D6AD0AA0}" dt="2020-06-14T07:48:30.936" v="930"/>
          <ac:grpSpMkLst>
            <pc:docMk/>
            <pc:sldMk cId="0" sldId="482"/>
            <ac:grpSpMk id="31747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48:14.264" v="926"/>
          <ac:graphicFrameMkLst>
            <pc:docMk/>
            <pc:sldMk cId="0" sldId="482"/>
            <ac:graphicFrameMk id="3174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41.186" v="924"/>
          <ac:graphicFrameMkLst>
            <pc:docMk/>
            <pc:sldMk cId="0" sldId="482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8:30.936" v="930"/>
          <ac:graphicFrameMkLst>
            <pc:docMk/>
            <pc:sldMk cId="0" sldId="482"/>
            <ac:graphicFrameMk id="3175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8:30.936" v="930"/>
          <ac:graphicFrameMkLst>
            <pc:docMk/>
            <pc:sldMk cId="0" sldId="482"/>
            <ac:graphicFrameMk id="31756" creationId="{00000000-0000-0000-0000-000000000000}"/>
          </ac:graphicFrameMkLst>
        </pc:graphicFrameChg>
      </pc:sldChg>
      <pc:sldChg chg="modSp">
        <pc:chgData name="CAI JUN" userId="08ce88e1165b00db" providerId="LiveId" clId="{2BE7EFF0-6892-44BA-9553-2E13D6AD0AA0}" dt="2020-06-11T01:54:16.337" v="244"/>
        <pc:sldMkLst>
          <pc:docMk/>
          <pc:sldMk cId="0" sldId="483"/>
        </pc:sldMkLst>
        <pc:graphicFrameChg chg="mod">
          <ac:chgData name="CAI JUN" userId="08ce88e1165b00db" providerId="LiveId" clId="{2BE7EFF0-6892-44BA-9553-2E13D6AD0AA0}" dt="2020-06-11T01:54:16.337" v="244"/>
          <ac:graphicFrameMkLst>
            <pc:docMk/>
            <pc:sldMk cId="0" sldId="483"/>
            <ac:graphicFrameMk id="11268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1T01:53:04.805" v="230"/>
        <pc:sldMkLst>
          <pc:docMk/>
          <pc:sldMk cId="0" sldId="484"/>
        </pc:sldMkLst>
        <pc:spChg chg="mod">
          <ac:chgData name="CAI JUN" userId="08ce88e1165b00db" providerId="LiveId" clId="{2BE7EFF0-6892-44BA-9553-2E13D6AD0AA0}" dt="2020-06-11T01:52:10.212" v="218" actId="113"/>
          <ac:spMkLst>
            <pc:docMk/>
            <pc:sldMk cId="0" sldId="484"/>
            <ac:spMk id="9220" creationId="{00000000-0000-0000-0000-000000000000}"/>
          </ac:spMkLst>
        </pc:spChg>
        <pc:spChg chg="mod">
          <ac:chgData name="CAI JUN" userId="08ce88e1165b00db" providerId="LiveId" clId="{2BE7EFF0-6892-44BA-9553-2E13D6AD0AA0}" dt="2020-06-11T01:52:20.274" v="220"/>
          <ac:spMkLst>
            <pc:docMk/>
            <pc:sldMk cId="0" sldId="484"/>
            <ac:spMk id="9226" creationId="{00000000-0000-0000-0000-000000000000}"/>
          </ac:spMkLst>
        </pc:spChg>
        <pc:spChg chg="mod">
          <ac:chgData name="CAI JUN" userId="08ce88e1165b00db" providerId="LiveId" clId="{2BE7EFF0-6892-44BA-9553-2E13D6AD0AA0}" dt="2020-06-11T01:52:20.274" v="220"/>
          <ac:spMkLst>
            <pc:docMk/>
            <pc:sldMk cId="0" sldId="484"/>
            <ac:spMk id="9227" creationId="{00000000-0000-0000-0000-000000000000}"/>
          </ac:spMkLst>
        </pc:spChg>
        <pc:spChg chg="mod">
          <ac:chgData name="CAI JUN" userId="08ce88e1165b00db" providerId="LiveId" clId="{2BE7EFF0-6892-44BA-9553-2E13D6AD0AA0}" dt="2020-06-11T01:53:04.805" v="230"/>
          <ac:spMkLst>
            <pc:docMk/>
            <pc:sldMk cId="0" sldId="484"/>
            <ac:spMk id="9229" creationId="{00000000-0000-0000-0000-000000000000}"/>
          </ac:spMkLst>
        </pc:spChg>
        <pc:spChg chg="mod">
          <ac:chgData name="CAI JUN" userId="08ce88e1165b00db" providerId="LiveId" clId="{2BE7EFF0-6892-44BA-9553-2E13D6AD0AA0}" dt="2020-06-11T01:53:04.805" v="230"/>
          <ac:spMkLst>
            <pc:docMk/>
            <pc:sldMk cId="0" sldId="484"/>
            <ac:spMk id="9230" creationId="{00000000-0000-0000-0000-000000000000}"/>
          </ac:spMkLst>
        </pc:spChg>
        <pc:grpChg chg="mod">
          <ac:chgData name="CAI JUN" userId="08ce88e1165b00db" providerId="LiveId" clId="{2BE7EFF0-6892-44BA-9553-2E13D6AD0AA0}" dt="2020-06-11T01:52:37.243" v="224"/>
          <ac:grpSpMkLst>
            <pc:docMk/>
            <pc:sldMk cId="0" sldId="484"/>
            <ac:grpSpMk id="9218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2:55.196" v="228"/>
          <ac:grpSpMkLst>
            <pc:docMk/>
            <pc:sldMk cId="0" sldId="484"/>
            <ac:grpSpMk id="9219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3:04.805" v="230"/>
          <ac:grpSpMkLst>
            <pc:docMk/>
            <pc:sldMk cId="0" sldId="484"/>
            <ac:grpSpMk id="9221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2:20.274" v="220"/>
          <ac:grpSpMkLst>
            <pc:docMk/>
            <pc:sldMk cId="0" sldId="484"/>
            <ac:grpSpMk id="9223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1:52:20.274" v="220"/>
          <ac:graphicFrameMkLst>
            <pc:docMk/>
            <pc:sldMk cId="0" sldId="484"/>
            <ac:graphicFrameMk id="922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04.805" v="230"/>
          <ac:graphicFrameMkLst>
            <pc:docMk/>
            <pc:sldMk cId="0" sldId="484"/>
            <ac:graphicFrameMk id="9228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2:55.196" v="228"/>
          <ac:graphicFrameMkLst>
            <pc:docMk/>
            <pc:sldMk cId="0" sldId="484"/>
            <ac:graphicFrameMk id="923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2:55.196" v="228"/>
          <ac:graphicFrameMkLst>
            <pc:docMk/>
            <pc:sldMk cId="0" sldId="484"/>
            <ac:graphicFrameMk id="923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2:37.243" v="224"/>
          <ac:graphicFrameMkLst>
            <pc:docMk/>
            <pc:sldMk cId="0" sldId="484"/>
            <ac:graphicFrameMk id="923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2:37.243" v="224"/>
          <ac:graphicFrameMkLst>
            <pc:docMk/>
            <pc:sldMk cId="0" sldId="484"/>
            <ac:graphicFrameMk id="9236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1T01:52:55.196" v="228"/>
          <ac:picMkLst>
            <pc:docMk/>
            <pc:sldMk cId="0" sldId="484"/>
            <ac:picMk id="9231" creationId="{00000000-0000-0000-0000-000000000000}"/>
          </ac:picMkLst>
        </pc:picChg>
        <pc:picChg chg="mod">
          <ac:chgData name="CAI JUN" userId="08ce88e1165b00db" providerId="LiveId" clId="{2BE7EFF0-6892-44BA-9553-2E13D6AD0AA0}" dt="2020-06-11T01:52:37.243" v="224"/>
          <ac:picMkLst>
            <pc:docMk/>
            <pc:sldMk cId="0" sldId="484"/>
            <ac:picMk id="51202" creationId="{00000000-0000-0000-0000-000000000000}"/>
          </ac:picMkLst>
        </pc:picChg>
      </pc:sldChg>
      <pc:sldChg chg="del">
        <pc:chgData name="CAI JUN" userId="08ce88e1165b00db" providerId="LiveId" clId="{2BE7EFF0-6892-44BA-9553-2E13D6AD0AA0}" dt="2020-06-11T01:50:45.610" v="208" actId="47"/>
        <pc:sldMkLst>
          <pc:docMk/>
          <pc:sldMk cId="0" sldId="486"/>
        </pc:sldMkLst>
      </pc:sldChg>
      <pc:sldChg chg="del">
        <pc:chgData name="CAI JUN" userId="08ce88e1165b00db" providerId="LiveId" clId="{2BE7EFF0-6892-44BA-9553-2E13D6AD0AA0}" dt="2020-06-11T01:50:50.126" v="209" actId="47"/>
        <pc:sldMkLst>
          <pc:docMk/>
          <pc:sldMk cId="0" sldId="487"/>
        </pc:sldMkLst>
      </pc:sldChg>
      <pc:sldChg chg="del">
        <pc:chgData name="CAI JUN" userId="08ce88e1165b00db" providerId="LiveId" clId="{2BE7EFF0-6892-44BA-9553-2E13D6AD0AA0}" dt="2020-06-11T01:50:52.110" v="210" actId="2696"/>
        <pc:sldMkLst>
          <pc:docMk/>
          <pc:sldMk cId="2071760011" sldId="489"/>
        </pc:sldMkLst>
      </pc:sldChg>
      <pc:sldChg chg="add">
        <pc:chgData name="CAI JUN" userId="08ce88e1165b00db" providerId="LiveId" clId="{2BE7EFF0-6892-44BA-9553-2E13D6AD0AA0}" dt="2020-06-11T01:50:58.313" v="211"/>
        <pc:sldMkLst>
          <pc:docMk/>
          <pc:sldMk cId="2850411071" sldId="489"/>
        </pc:sldMkLst>
      </pc:sldChg>
      <pc:sldChg chg="modSp add mod">
        <pc:chgData name="CAI JUN" userId="08ce88e1165b00db" providerId="LiveId" clId="{2BE7EFF0-6892-44BA-9553-2E13D6AD0AA0}" dt="2020-06-11T01:56:20.977" v="280" actId="114"/>
        <pc:sldMkLst>
          <pc:docMk/>
          <pc:sldMk cId="1802187886" sldId="524"/>
        </pc:sldMkLst>
        <pc:spChg chg="mod">
          <ac:chgData name="CAI JUN" userId="08ce88e1165b00db" providerId="LiveId" clId="{2BE7EFF0-6892-44BA-9553-2E13D6AD0AA0}" dt="2020-06-11T01:55:00.821" v="260"/>
          <ac:spMkLst>
            <pc:docMk/>
            <pc:sldMk cId="1802187886" sldId="524"/>
            <ac:spMk id="4098" creationId="{00000000-0000-0000-0000-000000000000}"/>
          </ac:spMkLst>
        </pc:spChg>
        <pc:spChg chg="mod">
          <ac:chgData name="CAI JUN" userId="08ce88e1165b00db" providerId="LiveId" clId="{2BE7EFF0-6892-44BA-9553-2E13D6AD0AA0}" dt="2020-06-11T01:56:20.977" v="280" actId="114"/>
          <ac:spMkLst>
            <pc:docMk/>
            <pc:sldMk cId="1802187886" sldId="524"/>
            <ac:spMk id="4107" creationId="{00000000-0000-0000-0000-000000000000}"/>
          </ac:spMkLst>
        </pc:spChg>
        <pc:graphicFrameChg chg="mod">
          <ac:chgData name="CAI JUN" userId="08ce88e1165b00db" providerId="LiveId" clId="{2BE7EFF0-6892-44BA-9553-2E13D6AD0AA0}" dt="2020-06-11T01:55:20.337" v="262"/>
          <ac:graphicFrameMkLst>
            <pc:docMk/>
            <pc:sldMk cId="1802187886" sldId="524"/>
            <ac:graphicFrameMk id="4101" creationId="{00000000-0000-0000-0000-000000000000}"/>
          </ac:graphicFrameMkLst>
        </pc:graphicFrameChg>
      </pc:sldChg>
      <pc:sldChg chg="modSp add mod">
        <pc:chgData name="CAI JUN" userId="08ce88e1165b00db" providerId="LiveId" clId="{2BE7EFF0-6892-44BA-9553-2E13D6AD0AA0}" dt="2020-06-11T01:56:28.915" v="282" actId="113"/>
        <pc:sldMkLst>
          <pc:docMk/>
          <pc:sldMk cId="2079541994" sldId="534"/>
        </pc:sldMkLst>
        <pc:spChg chg="mod">
          <ac:chgData name="CAI JUN" userId="08ce88e1165b00db" providerId="LiveId" clId="{2BE7EFF0-6892-44BA-9553-2E13D6AD0AA0}" dt="2020-06-11T01:45:33.194" v="6" actId="207"/>
          <ac:spMkLst>
            <pc:docMk/>
            <pc:sldMk cId="2079541994" sldId="534"/>
            <ac:spMk id="11" creationId="{00000000-0000-0000-0000-000000000000}"/>
          </ac:spMkLst>
        </pc:spChg>
        <pc:spChg chg="mod">
          <ac:chgData name="CAI JUN" userId="08ce88e1165b00db" providerId="LiveId" clId="{2BE7EFF0-6892-44BA-9553-2E13D6AD0AA0}" dt="2020-06-11T01:45:29.100" v="5" actId="207"/>
          <ac:spMkLst>
            <pc:docMk/>
            <pc:sldMk cId="2079541994" sldId="534"/>
            <ac:spMk id="24" creationId="{00000000-0000-0000-0000-000000000000}"/>
          </ac:spMkLst>
        </pc:spChg>
        <pc:spChg chg="mod">
          <ac:chgData name="CAI JUN" userId="08ce88e1165b00db" providerId="LiveId" clId="{2BE7EFF0-6892-44BA-9553-2E13D6AD0AA0}" dt="2020-06-11T01:56:28.915" v="282" actId="113"/>
          <ac:spMkLst>
            <pc:docMk/>
            <pc:sldMk cId="2079541994" sldId="534"/>
            <ac:spMk id="14346" creationId="{00000000-0000-0000-0000-000000000000}"/>
          </ac:spMkLst>
        </pc:spChg>
      </pc:sldChg>
      <pc:sldChg chg="modSp add mod">
        <pc:chgData name="CAI JUN" userId="08ce88e1165b00db" providerId="LiveId" clId="{2BE7EFF0-6892-44BA-9553-2E13D6AD0AA0}" dt="2020-06-16T00:50:49.828" v="963"/>
        <pc:sldMkLst>
          <pc:docMk/>
          <pc:sldMk cId="412400120" sldId="536"/>
        </pc:sldMkLst>
        <pc:spChg chg="mod">
          <ac:chgData name="CAI JUN" userId="08ce88e1165b00db" providerId="LiveId" clId="{2BE7EFF0-6892-44BA-9553-2E13D6AD0AA0}" dt="2020-06-16T00:50:49.828" v="963"/>
          <ac:spMkLst>
            <pc:docMk/>
            <pc:sldMk cId="412400120" sldId="536"/>
            <ac:spMk id="32771" creationId="{226ED95A-DE59-4C7A-86DF-EB1490C0D5EC}"/>
          </ac:spMkLst>
        </pc:spChg>
        <pc:spChg chg="mod">
          <ac:chgData name="CAI JUN" userId="08ce88e1165b00db" providerId="LiveId" clId="{2BE7EFF0-6892-44BA-9553-2E13D6AD0AA0}" dt="2020-06-11T01:57:29.555" v="304" actId="207"/>
          <ac:spMkLst>
            <pc:docMk/>
            <pc:sldMk cId="412400120" sldId="536"/>
            <ac:spMk id="32772" creationId="{C7ABFBCE-E9BF-47A5-A07A-7CBD853AD35D}"/>
          </ac:spMkLst>
        </pc:spChg>
      </pc:sldChg>
      <pc:sldChg chg="modSp add">
        <pc:chgData name="CAI JUN" userId="08ce88e1165b00db" providerId="LiveId" clId="{2BE7EFF0-6892-44BA-9553-2E13D6AD0AA0}" dt="2020-06-11T02:00:43.978" v="333"/>
        <pc:sldMkLst>
          <pc:docMk/>
          <pc:sldMk cId="3756172880" sldId="538"/>
        </pc:sldMkLst>
        <pc:spChg chg="mod">
          <ac:chgData name="CAI JUN" userId="08ce88e1165b00db" providerId="LiveId" clId="{2BE7EFF0-6892-44BA-9553-2E13D6AD0AA0}" dt="2020-06-11T01:50:14.142" v="204" actId="207"/>
          <ac:spMkLst>
            <pc:docMk/>
            <pc:sldMk cId="3756172880" sldId="538"/>
            <ac:spMk id="12294" creationId="{00000000-0000-0000-0000-000000000000}"/>
          </ac:spMkLst>
        </pc:spChg>
        <pc:spChg chg="mod">
          <ac:chgData name="CAI JUN" userId="08ce88e1165b00db" providerId="LiveId" clId="{2BE7EFF0-6892-44BA-9553-2E13D6AD0AA0}" dt="2020-06-11T01:59:06.118" v="312" actId="20577"/>
          <ac:spMkLst>
            <pc:docMk/>
            <pc:sldMk cId="3756172880" sldId="538"/>
            <ac:spMk id="12299" creationId="{00000000-0000-0000-0000-000000000000}"/>
          </ac:spMkLst>
        </pc:spChg>
        <pc:spChg chg="mod">
          <ac:chgData name="CAI JUN" userId="08ce88e1165b00db" providerId="LiveId" clId="{2BE7EFF0-6892-44BA-9553-2E13D6AD0AA0}" dt="2020-06-11T01:50:12.001" v="203" actId="207"/>
          <ac:spMkLst>
            <pc:docMk/>
            <pc:sldMk cId="3756172880" sldId="538"/>
            <ac:spMk id="27652" creationId="{00000000-0000-0000-0000-000000000000}"/>
          </ac:spMkLst>
        </pc:spChg>
        <pc:grpChg chg="mod">
          <ac:chgData name="CAI JUN" userId="08ce88e1165b00db" providerId="LiveId" clId="{2BE7EFF0-6892-44BA-9553-2E13D6AD0AA0}" dt="2020-06-11T01:59:21.587" v="316"/>
          <ac:grpSpMkLst>
            <pc:docMk/>
            <pc:sldMk cId="3756172880" sldId="538"/>
            <ac:grpSpMk id="2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2:00:15.649" v="326"/>
          <ac:graphicFrameMkLst>
            <pc:docMk/>
            <pc:sldMk cId="3756172880" sldId="538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23.196" v="328"/>
          <ac:graphicFrameMkLst>
            <pc:docMk/>
            <pc:sldMk cId="3756172880" sldId="538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6:43.419" v="10"/>
          <ac:graphicFrameMkLst>
            <pc:docMk/>
            <pc:sldMk cId="3756172880" sldId="538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00.274" v="321"/>
          <ac:graphicFrameMkLst>
            <pc:docMk/>
            <pc:sldMk cId="3756172880" sldId="538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11.056" v="324"/>
          <ac:graphicFrameMkLst>
            <pc:docMk/>
            <pc:sldMk cId="3756172880" sldId="538"/>
            <ac:graphicFrameMk id="12298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8:53.993" v="307"/>
          <ac:graphicFrameMkLst>
            <pc:docMk/>
            <pc:sldMk cId="3756172880" sldId="538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8:57.368" v="309"/>
          <ac:graphicFrameMkLst>
            <pc:docMk/>
            <pc:sldMk cId="3756172880" sldId="538"/>
            <ac:graphicFrameMk id="2766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33.493" v="330"/>
          <ac:graphicFrameMkLst>
            <pc:docMk/>
            <pc:sldMk cId="3756172880" sldId="538"/>
            <ac:graphicFrameMk id="27666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43.978" v="333"/>
          <ac:graphicFrameMkLst>
            <pc:docMk/>
            <pc:sldMk cId="3756172880" sldId="538"/>
            <ac:graphicFrameMk id="27667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1T01:59:21.587" v="316"/>
          <ac:picMkLst>
            <pc:docMk/>
            <pc:sldMk cId="3756172880" sldId="538"/>
            <ac:picMk id="27665" creationId="{00000000-0000-0000-0000-000000000000}"/>
          </ac:picMkLst>
        </pc:picChg>
      </pc:sldChg>
      <pc:sldChg chg="modSp add del mod">
        <pc:chgData name="CAI JUN" userId="08ce88e1165b00db" providerId="LiveId" clId="{2BE7EFF0-6892-44BA-9553-2E13D6AD0AA0}" dt="2020-06-11T01:58:35.946" v="305" actId="47"/>
        <pc:sldMkLst>
          <pc:docMk/>
          <pc:sldMk cId="354459167" sldId="539"/>
        </pc:sldMkLst>
        <pc:spChg chg="mod">
          <ac:chgData name="CAI JUN" userId="08ce88e1165b00db" providerId="LiveId" clId="{2BE7EFF0-6892-44BA-9553-2E13D6AD0AA0}" dt="2020-06-11T01:49:44.860" v="198" actId="207"/>
          <ac:spMkLst>
            <pc:docMk/>
            <pc:sldMk cId="354459167" sldId="539"/>
            <ac:spMk id="28676" creationId="{00000000-0000-0000-0000-000000000000}"/>
          </ac:spMkLst>
        </pc:spChg>
        <pc:spChg chg="mod">
          <ac:chgData name="CAI JUN" userId="08ce88e1165b00db" providerId="LiveId" clId="{2BE7EFF0-6892-44BA-9553-2E13D6AD0AA0}" dt="2020-06-11T01:49:51.032" v="199" actId="207"/>
          <ac:spMkLst>
            <pc:docMk/>
            <pc:sldMk cId="354459167" sldId="539"/>
            <ac:spMk id="28678" creationId="{00000000-0000-0000-0000-000000000000}"/>
          </ac:spMkLst>
        </pc:spChg>
        <pc:spChg chg="mod">
          <ac:chgData name="CAI JUN" userId="08ce88e1165b00db" providerId="LiveId" clId="{2BE7EFF0-6892-44BA-9553-2E13D6AD0AA0}" dt="2020-06-11T01:49:56.595" v="201" actId="207"/>
          <ac:spMkLst>
            <pc:docMk/>
            <pc:sldMk cId="354459167" sldId="539"/>
            <ac:spMk id="28680" creationId="{00000000-0000-0000-0000-000000000000}"/>
          </ac:spMkLst>
        </pc:spChg>
        <pc:spChg chg="mod">
          <ac:chgData name="CAI JUN" userId="08ce88e1165b00db" providerId="LiveId" clId="{2BE7EFF0-6892-44BA-9553-2E13D6AD0AA0}" dt="2020-06-11T01:49:28.695" v="194"/>
          <ac:spMkLst>
            <pc:docMk/>
            <pc:sldMk cId="354459167" sldId="539"/>
            <ac:spMk id="28686" creationId="{00000000-0000-0000-0000-000000000000}"/>
          </ac:spMkLst>
        </pc:spChg>
        <pc:spChg chg="mod">
          <ac:chgData name="CAI JUN" userId="08ce88e1165b00db" providerId="LiveId" clId="{2BE7EFF0-6892-44BA-9553-2E13D6AD0AA0}" dt="2020-06-11T01:49:53.595" v="200" actId="207"/>
          <ac:spMkLst>
            <pc:docMk/>
            <pc:sldMk cId="354459167" sldId="539"/>
            <ac:spMk id="28687" creationId="{00000000-0000-0000-0000-000000000000}"/>
          </ac:spMkLst>
        </pc:spChg>
        <pc:spChg chg="mod">
          <ac:chgData name="CAI JUN" userId="08ce88e1165b00db" providerId="LiveId" clId="{2BE7EFF0-6892-44BA-9553-2E13D6AD0AA0}" dt="2020-06-11T01:49:26.898" v="189"/>
          <ac:spMkLst>
            <pc:docMk/>
            <pc:sldMk cId="354459167" sldId="539"/>
            <ac:spMk id="28689" creationId="{00000000-0000-0000-0000-000000000000}"/>
          </ac:spMkLst>
        </pc:spChg>
        <pc:spChg chg="mod">
          <ac:chgData name="CAI JUN" userId="08ce88e1165b00db" providerId="LiveId" clId="{2BE7EFF0-6892-44BA-9553-2E13D6AD0AA0}" dt="2020-06-11T01:49:59.735" v="202" actId="207"/>
          <ac:spMkLst>
            <pc:docMk/>
            <pc:sldMk cId="354459167" sldId="539"/>
            <ac:spMk id="28690" creationId="{00000000-0000-0000-0000-000000000000}"/>
          </ac:spMkLst>
        </pc:spChg>
        <pc:grpChg chg="mod">
          <ac:chgData name="CAI JUN" userId="08ce88e1165b00db" providerId="LiveId" clId="{2BE7EFF0-6892-44BA-9553-2E13D6AD0AA0}" dt="2020-06-11T01:49:26.898" v="189"/>
          <ac:grpSpMkLst>
            <pc:docMk/>
            <pc:sldMk cId="354459167" sldId="539"/>
            <ac:grpSpMk id="28677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49:28.695" v="194"/>
          <ac:grpSpMkLst>
            <pc:docMk/>
            <pc:sldMk cId="354459167" sldId="539"/>
            <ac:grpSpMk id="28679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1:49:28.304" v="193"/>
          <ac:graphicFrameMkLst>
            <pc:docMk/>
            <pc:sldMk cId="354459167" sldId="539"/>
            <ac:graphicFrameMk id="28681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7.992" v="192"/>
          <ac:graphicFrameMkLst>
            <pc:docMk/>
            <pc:sldMk cId="354459167" sldId="539"/>
            <ac:graphicFrameMk id="2868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7.757" v="191"/>
          <ac:graphicFrameMkLst>
            <pc:docMk/>
            <pc:sldMk cId="354459167" sldId="539"/>
            <ac:graphicFrameMk id="2868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7.304" v="190"/>
          <ac:graphicFrameMkLst>
            <pc:docMk/>
            <pc:sldMk cId="354459167" sldId="539"/>
            <ac:graphicFrameMk id="2868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8.695" v="194"/>
          <ac:graphicFrameMkLst>
            <pc:docMk/>
            <pc:sldMk cId="354459167" sldId="539"/>
            <ac:graphicFrameMk id="2868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6.898" v="189"/>
          <ac:graphicFrameMkLst>
            <pc:docMk/>
            <pc:sldMk cId="354459167" sldId="539"/>
            <ac:graphicFrameMk id="28688" creationId="{00000000-0000-0000-0000-000000000000}"/>
          </ac:graphicFrameMkLst>
        </pc:graphicFrameChg>
      </pc:sldChg>
      <pc:sldChg chg="add del">
        <pc:chgData name="CAI JUN" userId="08ce88e1165b00db" providerId="LiveId" clId="{2BE7EFF0-6892-44BA-9553-2E13D6AD0AA0}" dt="2020-06-14T07:36:47.029" v="730" actId="47"/>
        <pc:sldMkLst>
          <pc:docMk/>
          <pc:sldMk cId="2600370375" sldId="539"/>
        </pc:sldMkLst>
      </pc:sldChg>
      <pc:sldChg chg="addSp delSp modSp add del mod">
        <pc:chgData name="CAI JUN" userId="08ce88e1165b00db" providerId="LiveId" clId="{2BE7EFF0-6892-44BA-9553-2E13D6AD0AA0}" dt="2020-06-11T01:50:35.391" v="207" actId="47"/>
        <pc:sldMkLst>
          <pc:docMk/>
          <pc:sldMk cId="1725090110" sldId="540"/>
        </pc:sldMkLst>
        <pc:grpChg chg="add del">
          <ac:chgData name="CAI JUN" userId="08ce88e1165b00db" providerId="LiveId" clId="{2BE7EFF0-6892-44BA-9553-2E13D6AD0AA0}" dt="2020-06-11T01:49:24.507" v="181" actId="478"/>
          <ac:grpSpMkLst>
            <pc:docMk/>
            <pc:sldMk cId="1725090110" sldId="540"/>
            <ac:grpSpMk id="2" creationId="{00000000-0000-0000-0000-000000000000}"/>
          </ac:grpSpMkLst>
        </pc:grpChg>
        <pc:grpChg chg="mod topLvl">
          <ac:chgData name="CAI JUN" userId="08ce88e1165b00db" providerId="LiveId" clId="{2BE7EFF0-6892-44BA-9553-2E13D6AD0AA0}" dt="2020-06-11T01:49:24.507" v="181" actId="478"/>
          <ac:grpSpMkLst>
            <pc:docMk/>
            <pc:sldMk cId="1725090110" sldId="540"/>
            <ac:grpSpMk id="29700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49:23.742" v="178"/>
          <ac:grpSpMkLst>
            <pc:docMk/>
            <pc:sldMk cId="1725090110" sldId="540"/>
            <ac:grpSpMk id="29707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1:49:22.820" v="176"/>
          <ac:graphicFrameMkLst>
            <pc:docMk/>
            <pc:sldMk cId="1725090110" sldId="540"/>
            <ac:graphicFrameMk id="17" creationId="{00000000-0000-0000-0000-000000000000}"/>
          </ac:graphicFrameMkLst>
        </pc:graphicFrameChg>
        <pc:graphicFrameChg chg="add del mod">
          <ac:chgData name="CAI JUN" userId="08ce88e1165b00db" providerId="LiveId" clId="{2BE7EFF0-6892-44BA-9553-2E13D6AD0AA0}" dt="2020-06-11T01:49:26.070" v="187"/>
          <ac:graphicFrameMkLst>
            <pc:docMk/>
            <pc:sldMk cId="1725090110" sldId="540"/>
            <ac:graphicFrameMk id="18" creationId="{8DA0D734-027D-4732-AD71-B1770B3B7F16}"/>
          </ac:graphicFrameMkLst>
        </pc:graphicFrameChg>
        <pc:graphicFrameChg chg="add del mod">
          <ac:chgData name="CAI JUN" userId="08ce88e1165b00db" providerId="LiveId" clId="{2BE7EFF0-6892-44BA-9553-2E13D6AD0AA0}" dt="2020-06-11T01:49:26.070" v="187"/>
          <ac:graphicFrameMkLst>
            <pc:docMk/>
            <pc:sldMk cId="1725090110" sldId="540"/>
            <ac:graphicFrameMk id="19" creationId="{BB09E6FF-0E6A-427D-BF6B-C666452B6E8F}"/>
          </ac:graphicFrameMkLst>
        </pc:graphicFrameChg>
        <pc:graphicFrameChg chg="mod">
          <ac:chgData name="CAI JUN" userId="08ce88e1165b00db" providerId="LiveId" clId="{2BE7EFF0-6892-44BA-9553-2E13D6AD0AA0}" dt="2020-06-11T01:49:23.351" v="177"/>
          <ac:graphicFrameMkLst>
            <pc:docMk/>
            <pc:sldMk cId="1725090110" sldId="540"/>
            <ac:graphicFrameMk id="29699" creationId="{00000000-0000-0000-0000-000000000000}"/>
          </ac:graphicFrameMkLst>
        </pc:graphicFrameChg>
        <pc:graphicFrameChg chg="add del">
          <ac:chgData name="CAI JUN" userId="08ce88e1165b00db" providerId="LiveId" clId="{2BE7EFF0-6892-44BA-9553-2E13D6AD0AA0}" dt="2020-06-11T01:49:26.492" v="188" actId="478"/>
          <ac:graphicFrameMkLst>
            <pc:docMk/>
            <pc:sldMk cId="1725090110" sldId="540"/>
            <ac:graphicFrameMk id="29704" creationId="{00000000-0000-0000-0000-000000000000}"/>
          </ac:graphicFrameMkLst>
        </pc:graphicFrameChg>
        <pc:graphicFrameChg chg="add del topLvl">
          <ac:chgData name="CAI JUN" userId="08ce88e1165b00db" providerId="LiveId" clId="{2BE7EFF0-6892-44BA-9553-2E13D6AD0AA0}" dt="2020-06-11T01:49:24.507" v="181" actId="478"/>
          <ac:graphicFrameMkLst>
            <pc:docMk/>
            <pc:sldMk cId="1725090110" sldId="540"/>
            <ac:graphicFrameMk id="2970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3.742" v="178"/>
          <ac:graphicFrameMkLst>
            <pc:docMk/>
            <pc:sldMk cId="1725090110" sldId="540"/>
            <ac:graphicFrameMk id="2970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3.742" v="178"/>
          <ac:graphicFrameMkLst>
            <pc:docMk/>
            <pc:sldMk cId="1725090110" sldId="540"/>
            <ac:graphicFrameMk id="29710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1T01:49:23.742" v="178"/>
          <ac:picMkLst>
            <pc:docMk/>
            <pc:sldMk cId="1725090110" sldId="540"/>
            <ac:picMk id="29706" creationId="{00000000-0000-0000-0000-000000000000}"/>
          </ac:picMkLst>
        </pc:picChg>
        <pc:cxnChg chg="mod">
          <ac:chgData name="CAI JUN" userId="08ce88e1165b00db" providerId="LiveId" clId="{2BE7EFF0-6892-44BA-9553-2E13D6AD0AA0}" dt="2020-06-11T01:49:23.742" v="178"/>
          <ac:cxnSpMkLst>
            <pc:docMk/>
            <pc:sldMk cId="1725090110" sldId="540"/>
            <ac:cxnSpMk id="29708" creationId="{00000000-0000-0000-0000-000000000000}"/>
          </ac:cxnSpMkLst>
        </pc:cxnChg>
      </pc:sldChg>
    </pc:docChg>
  </pc:docChgLst>
  <pc:docChgLst>
    <pc:chgData name="Cai Jun" userId="57e790d697ad4281" providerId="LiveId" clId="{E8B3DC4B-87D1-4A76-9F68-E5A0A6AD9521}"/>
    <pc:docChg chg="undo custSel addSld delSld modSld">
      <pc:chgData name="Cai Jun" userId="57e790d697ad4281" providerId="LiveId" clId="{E8B3DC4B-87D1-4A76-9F68-E5A0A6AD9521}" dt="2020-06-29T00:48:19.053" v="2092" actId="47"/>
      <pc:docMkLst>
        <pc:docMk/>
      </pc:docMkLst>
      <pc:sldChg chg="del">
        <pc:chgData name="Cai Jun" userId="57e790d697ad4281" providerId="LiveId" clId="{E8B3DC4B-87D1-4A76-9F68-E5A0A6AD9521}" dt="2020-06-29T00:48:10.107" v="2060" actId="47"/>
        <pc:sldMkLst>
          <pc:docMk/>
          <pc:sldMk cId="0" sldId="417"/>
        </pc:sldMkLst>
      </pc:sldChg>
      <pc:sldChg chg="modSp del mod">
        <pc:chgData name="Cai Jun" userId="57e790d697ad4281" providerId="LiveId" clId="{E8B3DC4B-87D1-4A76-9F68-E5A0A6AD9521}" dt="2020-06-29T00:48:10.359" v="2061" actId="47"/>
        <pc:sldMkLst>
          <pc:docMk/>
          <pc:sldMk cId="0" sldId="418"/>
        </pc:sldMkLst>
        <pc:spChg chg="mod">
          <ac:chgData name="Cai Jun" userId="57e790d697ad4281" providerId="LiveId" clId="{E8B3DC4B-87D1-4A76-9F68-E5A0A6AD9521}" dt="2020-06-15T02:19:12.832" v="6" actId="1037"/>
          <ac:spMkLst>
            <pc:docMk/>
            <pc:sldMk cId="0" sldId="418"/>
            <ac:spMk id="4103" creationId="{00000000-0000-0000-0000-000000000000}"/>
          </ac:spMkLst>
        </pc:spChg>
        <pc:spChg chg="mod">
          <ac:chgData name="Cai Jun" userId="57e790d697ad4281" providerId="LiveId" clId="{E8B3DC4B-87D1-4A76-9F68-E5A0A6AD9521}" dt="2020-06-15T02:20:16.520" v="69" actId="1037"/>
          <ac:spMkLst>
            <pc:docMk/>
            <pc:sldMk cId="0" sldId="418"/>
            <ac:spMk id="4111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2:20:22.686" v="88" actId="1037"/>
          <ac:graphicFrameMkLst>
            <pc:docMk/>
            <pc:sldMk cId="0" sldId="418"/>
            <ac:graphicFrameMk id="20" creationId="{F34859EC-3449-4636-A60A-3E62E5219703}"/>
          </ac:graphicFrameMkLst>
        </pc:graphicFrameChg>
      </pc:sldChg>
      <pc:sldChg chg="del">
        <pc:chgData name="Cai Jun" userId="57e790d697ad4281" providerId="LiveId" clId="{E8B3DC4B-87D1-4A76-9F68-E5A0A6AD9521}" dt="2020-06-29T00:48:12.396" v="2072" actId="47"/>
        <pc:sldMkLst>
          <pc:docMk/>
          <pc:sldMk cId="0" sldId="421"/>
        </pc:sldMkLst>
      </pc:sldChg>
      <pc:sldChg chg="del">
        <pc:chgData name="Cai Jun" userId="57e790d697ad4281" providerId="LiveId" clId="{E8B3DC4B-87D1-4A76-9F68-E5A0A6AD9521}" dt="2020-06-29T00:48:16.895" v="2087" actId="47"/>
        <pc:sldMkLst>
          <pc:docMk/>
          <pc:sldMk cId="0" sldId="422"/>
        </pc:sldMkLst>
      </pc:sldChg>
      <pc:sldChg chg="modSp del">
        <pc:chgData name="Cai Jun" userId="57e790d697ad4281" providerId="LiveId" clId="{E8B3DC4B-87D1-4A76-9F68-E5A0A6AD9521}" dt="2020-06-29T00:48:17.833" v="2090" actId="47"/>
        <pc:sldMkLst>
          <pc:docMk/>
          <pc:sldMk cId="0" sldId="423"/>
        </pc:sldMkLst>
        <pc:spChg chg="mod">
          <ac:chgData name="Cai Jun" userId="57e790d697ad4281" providerId="LiveId" clId="{E8B3DC4B-87D1-4A76-9F68-E5A0A6AD9521}" dt="2020-06-15T02:39:17.941" v="219" actId="1035"/>
          <ac:spMkLst>
            <pc:docMk/>
            <pc:sldMk cId="0" sldId="423"/>
            <ac:spMk id="32772" creationId="{00000000-0000-0000-0000-000000000000}"/>
          </ac:spMkLst>
        </pc:spChg>
        <pc:spChg chg="mod">
          <ac:chgData name="Cai Jun" userId="57e790d697ad4281" providerId="LiveId" clId="{E8B3DC4B-87D1-4A76-9F68-E5A0A6AD9521}" dt="2020-06-15T02:39:13.468" v="214" actId="1035"/>
          <ac:spMkLst>
            <pc:docMk/>
            <pc:sldMk cId="0" sldId="423"/>
            <ac:spMk id="32776" creationId="{00000000-0000-0000-0000-000000000000}"/>
          </ac:spMkLst>
        </pc:spChg>
        <pc:spChg chg="mod">
          <ac:chgData name="Cai Jun" userId="57e790d697ad4281" providerId="LiveId" clId="{E8B3DC4B-87D1-4A76-9F68-E5A0A6AD9521}" dt="2020-06-15T02:39:34.534" v="241" actId="14100"/>
          <ac:spMkLst>
            <pc:docMk/>
            <pc:sldMk cId="0" sldId="423"/>
            <ac:spMk id="32780" creationId="{00000000-0000-0000-0000-000000000000}"/>
          </ac:spMkLst>
        </pc:spChg>
        <pc:grpChg chg="mod">
          <ac:chgData name="Cai Jun" userId="57e790d697ad4281" providerId="LiveId" clId="{E8B3DC4B-87D1-4A76-9F68-E5A0A6AD9521}" dt="2020-06-15T02:39:34.534" v="241" actId="14100"/>
          <ac:grpSpMkLst>
            <pc:docMk/>
            <pc:sldMk cId="0" sldId="423"/>
            <ac:grpSpMk id="32775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39:34.534" v="241" actId="14100"/>
          <ac:grpSpMkLst>
            <pc:docMk/>
            <pc:sldMk cId="0" sldId="423"/>
            <ac:grpSpMk id="32778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39:34.534" v="241" actId="14100"/>
          <ac:graphicFrameMkLst>
            <pc:docMk/>
            <pc:sldMk cId="0" sldId="423"/>
            <ac:graphicFrameMk id="3277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39:34.534" v="241" actId="14100"/>
          <ac:graphicFrameMkLst>
            <pc:docMk/>
            <pc:sldMk cId="0" sldId="423"/>
            <ac:graphicFrameMk id="3278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39:34.534" v="241" actId="14100"/>
          <ac:graphicFrameMkLst>
            <pc:docMk/>
            <pc:sldMk cId="0" sldId="423"/>
            <ac:graphicFrameMk id="32782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2:41:20.925" v="257"/>
        <pc:sldMkLst>
          <pc:docMk/>
          <pc:sldMk cId="0" sldId="430"/>
        </pc:sldMkLst>
        <pc:spChg chg="mod">
          <ac:chgData name="Cai Jun" userId="57e790d697ad4281" providerId="LiveId" clId="{E8B3DC4B-87D1-4A76-9F68-E5A0A6AD9521}" dt="2020-06-15T02:41:11.586" v="255"/>
          <ac:spMkLst>
            <pc:docMk/>
            <pc:sldMk cId="0" sldId="430"/>
            <ac:spMk id="36876" creationId="{00000000-0000-0000-0000-000000000000}"/>
          </ac:spMkLst>
        </pc:spChg>
        <pc:spChg chg="mod">
          <ac:chgData name="Cai Jun" userId="57e790d697ad4281" providerId="LiveId" clId="{E8B3DC4B-87D1-4A76-9F68-E5A0A6AD9521}" dt="2020-06-15T02:41:11.586" v="255"/>
          <ac:spMkLst>
            <pc:docMk/>
            <pc:sldMk cId="0" sldId="430"/>
            <ac:spMk id="36877" creationId="{00000000-0000-0000-0000-000000000000}"/>
          </ac:spMkLst>
        </pc:spChg>
        <pc:grpChg chg="mod">
          <ac:chgData name="Cai Jun" userId="57e790d697ad4281" providerId="LiveId" clId="{E8B3DC4B-87D1-4A76-9F68-E5A0A6AD9521}" dt="2020-06-15T02:41:11.586" v="255"/>
          <ac:grpSpMkLst>
            <pc:docMk/>
            <pc:sldMk cId="0" sldId="430"/>
            <ac:grpSpMk id="36867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1:11.586" v="255"/>
          <ac:grpSpMkLst>
            <pc:docMk/>
            <pc:sldMk cId="0" sldId="430"/>
            <ac:grpSpMk id="36874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40:54.909" v="251"/>
          <ac:graphicFrameMkLst>
            <pc:docMk/>
            <pc:sldMk cId="0" sldId="430"/>
            <ac:graphicFrameMk id="36866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1:02.928" v="253"/>
          <ac:graphicFrameMkLst>
            <pc:docMk/>
            <pc:sldMk cId="0" sldId="430"/>
            <ac:graphicFrameMk id="3686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1:20.925" v="257"/>
          <ac:graphicFrameMkLst>
            <pc:docMk/>
            <pc:sldMk cId="0" sldId="430"/>
            <ac:graphicFrameMk id="3687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0:47.547" v="249"/>
          <ac:graphicFrameMkLst>
            <pc:docMk/>
            <pc:sldMk cId="0" sldId="430"/>
            <ac:graphicFrameMk id="36873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1:11.586" v="255"/>
          <ac:graphicFrameMkLst>
            <pc:docMk/>
            <pc:sldMk cId="0" sldId="430"/>
            <ac:graphicFrameMk id="36875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4:09:26.286" v="2021" actId="1037"/>
        <pc:sldMkLst>
          <pc:docMk/>
          <pc:sldMk cId="0" sldId="431"/>
        </pc:sldMkLst>
        <pc:spChg chg="mod">
          <ac:chgData name="Cai Jun" userId="57e790d697ad4281" providerId="LiveId" clId="{E8B3DC4B-87D1-4A76-9F68-E5A0A6AD9521}" dt="2020-06-15T02:42:15.534" v="267" actId="207"/>
          <ac:spMkLst>
            <pc:docMk/>
            <pc:sldMk cId="0" sldId="431"/>
            <ac:spMk id="35" creationId="{00000000-0000-0000-0000-000000000000}"/>
          </ac:spMkLst>
        </pc:spChg>
        <pc:spChg chg="mod">
          <ac:chgData name="Cai Jun" userId="57e790d697ad4281" providerId="LiveId" clId="{E8B3DC4B-87D1-4A76-9F68-E5A0A6AD9521}" dt="2020-06-15T02:42:10.124" v="265" actId="207"/>
          <ac:spMkLst>
            <pc:docMk/>
            <pc:sldMk cId="0" sldId="431"/>
            <ac:spMk id="36" creationId="{00000000-0000-0000-0000-000000000000}"/>
          </ac:spMkLst>
        </pc:spChg>
        <pc:spChg chg="mod">
          <ac:chgData name="Cai Jun" userId="57e790d697ad4281" providerId="LiveId" clId="{E8B3DC4B-87D1-4A76-9F68-E5A0A6AD9521}" dt="2020-06-15T02:42:05.435" v="263" actId="207"/>
          <ac:spMkLst>
            <pc:docMk/>
            <pc:sldMk cId="0" sldId="431"/>
            <ac:spMk id="22541" creationId="{00000000-0000-0000-0000-000000000000}"/>
          </ac:spMkLst>
        </pc:spChg>
        <pc:spChg chg="mod">
          <ac:chgData name="Cai Jun" userId="57e790d697ad4281" providerId="LiveId" clId="{E8B3DC4B-87D1-4A76-9F68-E5A0A6AD9521}" dt="2020-06-15T02:41:55.939" v="259"/>
          <ac:spMkLst>
            <pc:docMk/>
            <pc:sldMk cId="0" sldId="431"/>
            <ac:spMk id="37906" creationId="{00000000-0000-0000-0000-000000000000}"/>
          </ac:spMkLst>
        </pc:spChg>
        <pc:spChg chg="mod">
          <ac:chgData name="Cai Jun" userId="57e790d697ad4281" providerId="LiveId" clId="{E8B3DC4B-87D1-4A76-9F68-E5A0A6AD9521}" dt="2020-06-15T04:09:26.286" v="2021" actId="1037"/>
          <ac:spMkLst>
            <pc:docMk/>
            <pc:sldMk cId="0" sldId="431"/>
            <ac:spMk id="37910" creationId="{00000000-0000-0000-0000-000000000000}"/>
          </ac:spMkLst>
        </pc:spChg>
        <pc:spChg chg="mod">
          <ac:chgData name="Cai Jun" userId="57e790d697ad4281" providerId="LiveId" clId="{E8B3DC4B-87D1-4A76-9F68-E5A0A6AD9521}" dt="2020-06-15T04:09:26.286" v="2021" actId="1037"/>
          <ac:spMkLst>
            <pc:docMk/>
            <pc:sldMk cId="0" sldId="431"/>
            <ac:spMk id="37911" creationId="{00000000-0000-0000-0000-000000000000}"/>
          </ac:spMkLst>
        </pc:spChg>
        <pc:spChg chg="mod">
          <ac:chgData name="Cai Jun" userId="57e790d697ad4281" providerId="LiveId" clId="{E8B3DC4B-87D1-4A76-9F68-E5A0A6AD9521}" dt="2020-06-15T02:43:04.531" v="279" actId="113"/>
          <ac:spMkLst>
            <pc:docMk/>
            <pc:sldMk cId="0" sldId="431"/>
            <ac:spMk id="37913" creationId="{00000000-0000-0000-0000-000000000000}"/>
          </ac:spMkLst>
        </pc:spChg>
        <pc:spChg chg="mod">
          <ac:chgData name="Cai Jun" userId="57e790d697ad4281" providerId="LiveId" clId="{E8B3DC4B-87D1-4A76-9F68-E5A0A6AD9521}" dt="2020-06-15T02:43:09.399" v="280" actId="113"/>
          <ac:spMkLst>
            <pc:docMk/>
            <pc:sldMk cId="0" sldId="431"/>
            <ac:spMk id="37914" creationId="{00000000-0000-0000-0000-000000000000}"/>
          </ac:spMkLst>
        </pc:spChg>
        <pc:spChg chg="mod">
          <ac:chgData name="Cai Jun" userId="57e790d697ad4281" providerId="LiveId" clId="{E8B3DC4B-87D1-4A76-9F68-E5A0A6AD9521}" dt="2020-06-15T02:43:25.938" v="284"/>
          <ac:spMkLst>
            <pc:docMk/>
            <pc:sldMk cId="0" sldId="431"/>
            <ac:spMk id="37915" creationId="{00000000-0000-0000-0000-000000000000}"/>
          </ac:spMkLst>
        </pc:spChg>
        <pc:spChg chg="mod">
          <ac:chgData name="Cai Jun" userId="57e790d697ad4281" providerId="LiveId" clId="{E8B3DC4B-87D1-4A76-9F68-E5A0A6AD9521}" dt="2020-06-15T02:43:25.938" v="284"/>
          <ac:spMkLst>
            <pc:docMk/>
            <pc:sldMk cId="0" sldId="431"/>
            <ac:spMk id="37920" creationId="{00000000-0000-0000-0000-000000000000}"/>
          </ac:spMkLst>
        </pc:spChg>
        <pc:spChg chg="mod">
          <ac:chgData name="Cai Jun" userId="57e790d697ad4281" providerId="LiveId" clId="{E8B3DC4B-87D1-4A76-9F68-E5A0A6AD9521}" dt="2020-06-15T02:43:25.938" v="284"/>
          <ac:spMkLst>
            <pc:docMk/>
            <pc:sldMk cId="0" sldId="431"/>
            <ac:spMk id="37921" creationId="{00000000-0000-0000-0000-000000000000}"/>
          </ac:spMkLst>
        </pc:spChg>
        <pc:spChg chg="mod">
          <ac:chgData name="Cai Jun" userId="57e790d697ad4281" providerId="LiveId" clId="{E8B3DC4B-87D1-4A76-9F68-E5A0A6AD9521}" dt="2020-06-15T02:42:58.690" v="278"/>
          <ac:spMkLst>
            <pc:docMk/>
            <pc:sldMk cId="0" sldId="431"/>
            <ac:spMk id="37924" creationId="{00000000-0000-0000-0000-000000000000}"/>
          </ac:spMkLst>
        </pc:spChg>
        <pc:spChg chg="mod">
          <ac:chgData name="Cai Jun" userId="57e790d697ad4281" providerId="LiveId" clId="{E8B3DC4B-87D1-4A76-9F68-E5A0A6AD9521}" dt="2020-06-15T02:42:58.690" v="278"/>
          <ac:spMkLst>
            <pc:docMk/>
            <pc:sldMk cId="0" sldId="431"/>
            <ac:spMk id="37925" creationId="{00000000-0000-0000-0000-000000000000}"/>
          </ac:spMkLst>
        </pc:spChg>
        <pc:grpChg chg="mod">
          <ac:chgData name="Cai Jun" userId="57e790d697ad4281" providerId="LiveId" clId="{E8B3DC4B-87D1-4A76-9F68-E5A0A6AD9521}" dt="2020-06-15T02:42:58.690" v="278"/>
          <ac:grpSpMkLst>
            <pc:docMk/>
            <pc:sldMk cId="0" sldId="431"/>
            <ac:grpSpMk id="22530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3:25.938" v="284"/>
          <ac:grpSpMkLst>
            <pc:docMk/>
            <pc:sldMk cId="0" sldId="431"/>
            <ac:grpSpMk id="22531" creationId="{00000000-0000-0000-0000-000000000000}"/>
          </ac:grpSpMkLst>
        </pc:grpChg>
        <pc:grpChg chg="mod">
          <ac:chgData name="Cai Jun" userId="57e790d697ad4281" providerId="LiveId" clId="{E8B3DC4B-87D1-4A76-9F68-E5A0A6AD9521}" dt="2020-06-15T04:09:26.286" v="2021" actId="1037"/>
          <ac:grpSpMkLst>
            <pc:docMk/>
            <pc:sldMk cId="0" sldId="431"/>
            <ac:grpSpMk id="22534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1:55.939" v="259"/>
          <ac:grpSpMkLst>
            <pc:docMk/>
            <pc:sldMk cId="0" sldId="431"/>
            <ac:grpSpMk id="37903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3:25.938" v="284"/>
          <ac:grpSpMkLst>
            <pc:docMk/>
            <pc:sldMk cId="0" sldId="431"/>
            <ac:grpSpMk id="37916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3:25.938" v="284"/>
          <ac:grpSpMkLst>
            <pc:docMk/>
            <pc:sldMk cId="0" sldId="431"/>
            <ac:grpSpMk id="37919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42:25.063" v="269"/>
          <ac:graphicFrameMkLst>
            <pc:docMk/>
            <pc:sldMk cId="0" sldId="431"/>
            <ac:graphicFrameMk id="3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1:55.939" v="259"/>
          <ac:graphicFrameMkLst>
            <pc:docMk/>
            <pc:sldMk cId="0" sldId="431"/>
            <ac:graphicFrameMk id="3790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4:09:26.286" v="2021" actId="1037"/>
          <ac:graphicFrameMkLst>
            <pc:docMk/>
            <pc:sldMk cId="0" sldId="431"/>
            <ac:graphicFrameMk id="3790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4:09:26.286" v="2021" actId="1037"/>
          <ac:graphicFrameMkLst>
            <pc:docMk/>
            <pc:sldMk cId="0" sldId="431"/>
            <ac:graphicFrameMk id="3790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3:25.938" v="284"/>
          <ac:graphicFrameMkLst>
            <pc:docMk/>
            <pc:sldMk cId="0" sldId="431"/>
            <ac:graphicFrameMk id="3791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3:25.938" v="284"/>
          <ac:graphicFrameMkLst>
            <pc:docMk/>
            <pc:sldMk cId="0" sldId="431"/>
            <ac:graphicFrameMk id="3791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2:58.690" v="278"/>
          <ac:graphicFrameMkLst>
            <pc:docMk/>
            <pc:sldMk cId="0" sldId="431"/>
            <ac:graphicFrameMk id="3792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2:58.690" v="278"/>
          <ac:graphicFrameMkLst>
            <pc:docMk/>
            <pc:sldMk cId="0" sldId="431"/>
            <ac:graphicFrameMk id="37923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2:44:21.245" v="297" actId="207"/>
        <pc:sldMkLst>
          <pc:docMk/>
          <pc:sldMk cId="0" sldId="432"/>
        </pc:sldMkLst>
        <pc:spChg chg="mod">
          <ac:chgData name="Cai Jun" userId="57e790d697ad4281" providerId="LiveId" clId="{E8B3DC4B-87D1-4A76-9F68-E5A0A6AD9521}" dt="2020-06-15T02:44:21.245" v="297" actId="207"/>
          <ac:spMkLst>
            <pc:docMk/>
            <pc:sldMk cId="0" sldId="432"/>
            <ac:spMk id="38916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2:43:36.393" v="286"/>
          <ac:graphicFrameMkLst>
            <pc:docMk/>
            <pc:sldMk cId="0" sldId="432"/>
            <ac:graphicFrameMk id="3891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3:43.822" v="288"/>
          <ac:graphicFrameMkLst>
            <pc:docMk/>
            <pc:sldMk cId="0" sldId="432"/>
            <ac:graphicFrameMk id="3891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3:50.300" v="291"/>
          <ac:graphicFrameMkLst>
            <pc:docMk/>
            <pc:sldMk cId="0" sldId="432"/>
            <ac:graphicFrameMk id="3891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4:09.591" v="296" actId="14100"/>
          <ac:graphicFrameMkLst>
            <pc:docMk/>
            <pc:sldMk cId="0" sldId="432"/>
            <ac:graphicFrameMk id="38920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2:45:10.416" v="306" actId="1076"/>
        <pc:sldMkLst>
          <pc:docMk/>
          <pc:sldMk cId="0" sldId="433"/>
        </pc:sldMkLst>
        <pc:spChg chg="mod">
          <ac:chgData name="Cai Jun" userId="57e790d697ad4281" providerId="LiveId" clId="{E8B3DC4B-87D1-4A76-9F68-E5A0A6AD9521}" dt="2020-06-15T02:45:10.416" v="306" actId="1076"/>
          <ac:spMkLst>
            <pc:docMk/>
            <pc:sldMk cId="0" sldId="433"/>
            <ac:spMk id="39944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2:44:51.636" v="302"/>
          <ac:graphicFrameMkLst>
            <pc:docMk/>
            <pc:sldMk cId="0" sldId="433"/>
            <ac:graphicFrameMk id="3994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4:59.114" v="304"/>
          <ac:graphicFrameMkLst>
            <pc:docMk/>
            <pc:sldMk cId="0" sldId="433"/>
            <ac:graphicFrameMk id="3994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4:44.441" v="299"/>
          <ac:graphicFrameMkLst>
            <pc:docMk/>
            <pc:sldMk cId="0" sldId="433"/>
            <ac:graphicFrameMk id="39943" creationId="{00000000-0000-0000-0000-000000000000}"/>
          </ac:graphicFrameMkLst>
        </pc:graphicFrameChg>
        <pc:cxnChg chg="mod">
          <ac:chgData name="Cai Jun" userId="57e790d697ad4281" providerId="LiveId" clId="{E8B3DC4B-87D1-4A76-9F68-E5A0A6AD9521}" dt="2020-06-15T02:45:07.925" v="305" actId="1076"/>
          <ac:cxnSpMkLst>
            <pc:docMk/>
            <pc:sldMk cId="0" sldId="433"/>
            <ac:cxnSpMk id="39945" creationId="{00000000-0000-0000-0000-000000000000}"/>
          </ac:cxnSpMkLst>
        </pc:cxnChg>
      </pc:sldChg>
      <pc:sldChg chg="delSp modSp del mod">
        <pc:chgData name="Cai Jun" userId="57e790d697ad4281" providerId="LiveId" clId="{E8B3DC4B-87D1-4A76-9F68-E5A0A6AD9521}" dt="2020-06-15T02:54:29.297" v="496" actId="47"/>
        <pc:sldMkLst>
          <pc:docMk/>
          <pc:sldMk cId="0" sldId="434"/>
        </pc:sldMkLst>
        <pc:spChg chg="del mod">
          <ac:chgData name="Cai Jun" userId="57e790d697ad4281" providerId="LiveId" clId="{E8B3DC4B-87D1-4A76-9F68-E5A0A6AD9521}" dt="2020-06-15T02:51:48.018" v="433" actId="21"/>
          <ac:spMkLst>
            <pc:docMk/>
            <pc:sldMk cId="0" sldId="434"/>
            <ac:spMk id="40974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2:46:30.807" v="331" actId="1036"/>
          <ac:graphicFrameMkLst>
            <pc:docMk/>
            <pc:sldMk cId="0" sldId="434"/>
            <ac:graphicFrameMk id="40965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2:52:45.149" v="465" actId="21"/>
          <ac:graphicFrameMkLst>
            <pc:docMk/>
            <pc:sldMk cId="0" sldId="434"/>
            <ac:graphicFrameMk id="40966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5:22.685" v="309"/>
          <ac:graphicFrameMkLst>
            <pc:docMk/>
            <pc:sldMk cId="0" sldId="434"/>
            <ac:graphicFrameMk id="4096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5:31.915" v="311"/>
          <ac:graphicFrameMkLst>
            <pc:docMk/>
            <pc:sldMk cId="0" sldId="434"/>
            <ac:graphicFrameMk id="40970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2:46:19.156" v="323" actId="478"/>
          <ac:graphicFrameMkLst>
            <pc:docMk/>
            <pc:sldMk cId="0" sldId="434"/>
            <ac:graphicFrameMk id="40973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2:52:45.149" v="465" actId="21"/>
          <ac:graphicFrameMkLst>
            <pc:docMk/>
            <pc:sldMk cId="0" sldId="434"/>
            <ac:graphicFrameMk id="40975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2:59:27.929" v="552" actId="1038"/>
        <pc:sldMkLst>
          <pc:docMk/>
          <pc:sldMk cId="0" sldId="436"/>
        </pc:sldMkLst>
        <pc:spChg chg="mod">
          <ac:chgData name="Cai Jun" userId="57e790d697ad4281" providerId="LiveId" clId="{E8B3DC4B-87D1-4A76-9F68-E5A0A6AD9521}" dt="2020-06-15T02:58:19.518" v="536"/>
          <ac:spMkLst>
            <pc:docMk/>
            <pc:sldMk cId="0" sldId="436"/>
            <ac:spMk id="43018" creationId="{00000000-0000-0000-0000-000000000000}"/>
          </ac:spMkLst>
        </pc:spChg>
        <pc:spChg chg="mod">
          <ac:chgData name="Cai Jun" userId="57e790d697ad4281" providerId="LiveId" clId="{E8B3DC4B-87D1-4A76-9F68-E5A0A6AD9521}" dt="2020-06-15T02:57:58.342" v="531"/>
          <ac:spMkLst>
            <pc:docMk/>
            <pc:sldMk cId="0" sldId="436"/>
            <ac:spMk id="43021" creationId="{00000000-0000-0000-0000-000000000000}"/>
          </ac:spMkLst>
        </pc:spChg>
        <pc:grpChg chg="mod">
          <ac:chgData name="Cai Jun" userId="57e790d697ad4281" providerId="LiveId" clId="{E8B3DC4B-87D1-4A76-9F68-E5A0A6AD9521}" dt="2020-06-15T02:57:58.342" v="531"/>
          <ac:grpSpMkLst>
            <pc:docMk/>
            <pc:sldMk cId="0" sldId="436"/>
            <ac:grpSpMk id="152611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58:19.518" v="536"/>
          <ac:grpSpMkLst>
            <pc:docMk/>
            <pc:sldMk cId="0" sldId="436"/>
            <ac:grpSpMk id="152613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56:15.340" v="515"/>
          <ac:graphicFrameMkLst>
            <pc:docMk/>
            <pc:sldMk cId="0" sldId="436"/>
            <ac:graphicFrameMk id="4301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8:55.879" v="539"/>
          <ac:graphicFrameMkLst>
            <pc:docMk/>
            <pc:sldMk cId="0" sldId="436"/>
            <ac:graphicFrameMk id="4301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9:23.044" v="544" actId="1038"/>
          <ac:graphicFrameMkLst>
            <pc:docMk/>
            <pc:sldMk cId="0" sldId="436"/>
            <ac:graphicFrameMk id="43013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9:27.929" v="552" actId="1038"/>
          <ac:graphicFrameMkLst>
            <pc:docMk/>
            <pc:sldMk cId="0" sldId="436"/>
            <ac:graphicFrameMk id="43014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8:19.518" v="536"/>
          <ac:graphicFrameMkLst>
            <pc:docMk/>
            <pc:sldMk cId="0" sldId="436"/>
            <ac:graphicFrameMk id="4301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8:19.518" v="536"/>
          <ac:graphicFrameMkLst>
            <pc:docMk/>
            <pc:sldMk cId="0" sldId="436"/>
            <ac:graphicFrameMk id="4302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8:41.028" v="537"/>
          <ac:graphicFrameMkLst>
            <pc:docMk/>
            <pc:sldMk cId="0" sldId="436"/>
            <ac:graphicFrameMk id="43022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E8B3DC4B-87D1-4A76-9F68-E5A0A6AD9521}" dt="2020-06-15T04:15:16.984" v="2059"/>
        <pc:sldMkLst>
          <pc:docMk/>
          <pc:sldMk cId="0" sldId="437"/>
        </pc:sldMkLst>
        <pc:spChg chg="mod">
          <ac:chgData name="Cai Jun" userId="57e790d697ad4281" providerId="LiveId" clId="{E8B3DC4B-87D1-4A76-9F68-E5A0A6AD9521}" dt="2020-06-15T03:06:12.551" v="655" actId="2711"/>
          <ac:spMkLst>
            <pc:docMk/>
            <pc:sldMk cId="0" sldId="437"/>
            <ac:spMk id="44034" creationId="{00000000-0000-0000-0000-000000000000}"/>
          </ac:spMkLst>
        </pc:spChg>
        <pc:spChg chg="mod">
          <ac:chgData name="Cai Jun" userId="57e790d697ad4281" providerId="LiveId" clId="{E8B3DC4B-87D1-4A76-9F68-E5A0A6AD9521}" dt="2020-06-15T04:13:02.794" v="2034" actId="207"/>
          <ac:spMkLst>
            <pc:docMk/>
            <pc:sldMk cId="0" sldId="437"/>
            <ac:spMk id="44035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44038" creationId="{00000000-0000-0000-0000-000000000000}"/>
          </ac:spMkLst>
        </pc:spChg>
        <pc:spChg chg="mod">
          <ac:chgData name="Cai Jun" userId="57e790d697ad4281" providerId="LiveId" clId="{E8B3DC4B-87D1-4A76-9F68-E5A0A6AD9521}" dt="2020-06-15T04:13:49.510" v="2043" actId="164"/>
          <ac:spMkLst>
            <pc:docMk/>
            <pc:sldMk cId="0" sldId="437"/>
            <ac:spMk id="44043" creationId="{00000000-0000-0000-0000-000000000000}"/>
          </ac:spMkLst>
        </pc:spChg>
        <pc:spChg chg="mod">
          <ac:chgData name="Cai Jun" userId="57e790d697ad4281" providerId="LiveId" clId="{E8B3DC4B-87D1-4A76-9F68-E5A0A6AD9521}" dt="2020-06-15T04:13:49.510" v="2043" actId="164"/>
          <ac:spMkLst>
            <pc:docMk/>
            <pc:sldMk cId="0" sldId="437"/>
            <ac:spMk id="44044" creationId="{00000000-0000-0000-0000-000000000000}"/>
          </ac:spMkLst>
        </pc:spChg>
        <pc:spChg chg="mod">
          <ac:chgData name="Cai Jun" userId="57e790d697ad4281" providerId="LiveId" clId="{E8B3DC4B-87D1-4A76-9F68-E5A0A6AD9521}" dt="2020-06-15T03:04:22.621" v="643" actId="113"/>
          <ac:spMkLst>
            <pc:docMk/>
            <pc:sldMk cId="0" sldId="437"/>
            <ac:spMk id="44046" creationId="{00000000-0000-0000-0000-000000000000}"/>
          </ac:spMkLst>
        </pc:spChg>
        <pc:spChg chg="del 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44048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151560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151561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151562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151563" creationId="{00000000-0000-0000-0000-000000000000}"/>
          </ac:spMkLst>
        </pc:spChg>
        <pc:grpChg chg="add mod">
          <ac:chgData name="Cai Jun" userId="57e790d697ad4281" providerId="LiveId" clId="{E8B3DC4B-87D1-4A76-9F68-E5A0A6AD9521}" dt="2020-06-15T04:14:50.870" v="2058" actId="478"/>
          <ac:grpSpMkLst>
            <pc:docMk/>
            <pc:sldMk cId="0" sldId="437"/>
            <ac:grpSpMk id="2" creationId="{D808984E-FA10-4D0A-A4F6-FF6339A326E0}"/>
          </ac:grpSpMkLst>
        </pc:grpChg>
        <pc:grpChg chg="add mod">
          <ac:chgData name="Cai Jun" userId="57e790d697ad4281" providerId="LiveId" clId="{E8B3DC4B-87D1-4A76-9F68-E5A0A6AD9521}" dt="2020-06-15T04:13:49.510" v="2043" actId="164"/>
          <ac:grpSpMkLst>
            <pc:docMk/>
            <pc:sldMk cId="0" sldId="437"/>
            <ac:grpSpMk id="3" creationId="{8AD3FEA4-D683-4E13-BF0C-409F66E97433}"/>
          </ac:grpSpMkLst>
        </pc:grpChg>
        <pc:grpChg chg="mod">
          <ac:chgData name="Cai Jun" userId="57e790d697ad4281" providerId="LiveId" clId="{E8B3DC4B-87D1-4A76-9F68-E5A0A6AD9521}" dt="2020-06-15T04:14:50.870" v="2058" actId="478"/>
          <ac:grpSpMkLst>
            <pc:docMk/>
            <pc:sldMk cId="0" sldId="437"/>
            <ac:grpSpMk id="44036" creationId="{00000000-0000-0000-0000-000000000000}"/>
          </ac:grpSpMkLst>
        </pc:grpChg>
        <pc:grpChg chg="mod">
          <ac:chgData name="Cai Jun" userId="57e790d697ad4281" providerId="LiveId" clId="{E8B3DC4B-87D1-4A76-9F68-E5A0A6AD9521}" dt="2020-06-15T04:14:50.870" v="2058" actId="478"/>
          <ac:grpSpMkLst>
            <pc:docMk/>
            <pc:sldMk cId="0" sldId="437"/>
            <ac:grpSpMk id="44037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3:01:24.658" v="572" actId="1076"/>
          <ac:graphicFrameMkLst>
            <pc:docMk/>
            <pc:sldMk cId="0" sldId="437"/>
            <ac:graphicFrameMk id="44039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01:17.970" v="571" actId="478"/>
          <ac:graphicFrameMkLst>
            <pc:docMk/>
            <pc:sldMk cId="0" sldId="437"/>
            <ac:graphicFrameMk id="44040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01:15.193" v="569" actId="478"/>
          <ac:graphicFrameMkLst>
            <pc:docMk/>
            <pc:sldMk cId="0" sldId="437"/>
            <ac:graphicFrameMk id="4404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4:00.225" v="636" actId="1038"/>
          <ac:graphicFrameMkLst>
            <pc:docMk/>
            <pc:sldMk cId="0" sldId="437"/>
            <ac:graphicFrameMk id="4404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4:17.757" v="642"/>
          <ac:graphicFrameMkLst>
            <pc:docMk/>
            <pc:sldMk cId="0" sldId="437"/>
            <ac:graphicFrameMk id="44045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4:07.328" v="639" actId="14100"/>
          <ac:graphicFrameMkLst>
            <pc:docMk/>
            <pc:sldMk cId="0" sldId="437"/>
            <ac:graphicFrameMk id="44047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3:07:11.004" v="668"/>
        <pc:sldMkLst>
          <pc:docMk/>
          <pc:sldMk cId="0" sldId="438"/>
        </pc:sldMkLst>
        <pc:spChg chg="mod">
          <ac:chgData name="Cai Jun" userId="57e790d697ad4281" providerId="LiveId" clId="{E8B3DC4B-87D1-4A76-9F68-E5A0A6AD9521}" dt="2020-06-15T03:06:46.530" v="662" actId="1076"/>
          <ac:spMkLst>
            <pc:docMk/>
            <pc:sldMk cId="0" sldId="438"/>
            <ac:spMk id="45058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06:55.197" v="664"/>
          <ac:graphicFrameMkLst>
            <pc:docMk/>
            <pc:sldMk cId="0" sldId="438"/>
            <ac:graphicFrameMk id="14234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7:02.351" v="666"/>
          <ac:graphicFrameMkLst>
            <pc:docMk/>
            <pc:sldMk cId="0" sldId="438"/>
            <ac:graphicFrameMk id="14234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7:11.004" v="668"/>
          <ac:graphicFrameMkLst>
            <pc:docMk/>
            <pc:sldMk cId="0" sldId="438"/>
            <ac:graphicFrameMk id="142344" creationId="{00000000-0000-0000-0000-000000000000}"/>
          </ac:graphicFrameMkLst>
        </pc:graphicFrameChg>
      </pc:sldChg>
      <pc:sldChg chg="addSp delSp modSp mod delAnim modAnim">
        <pc:chgData name="Cai Jun" userId="57e790d697ad4281" providerId="LiveId" clId="{E8B3DC4B-87D1-4A76-9F68-E5A0A6AD9521}" dt="2020-06-15T03:32:36.364" v="1440"/>
        <pc:sldMkLst>
          <pc:docMk/>
          <pc:sldMk cId="0" sldId="439"/>
        </pc:sldMkLst>
        <pc:spChg chg="add mod">
          <ac:chgData name="Cai Jun" userId="57e790d697ad4281" providerId="LiveId" clId="{E8B3DC4B-87D1-4A76-9F68-E5A0A6AD9521}" dt="2020-06-15T03:21:29.533" v="1312" actId="6549"/>
          <ac:spMkLst>
            <pc:docMk/>
            <pc:sldMk cId="0" sldId="439"/>
            <ac:spMk id="10" creationId="{BAF68CF7-D9B0-46E6-9BD7-A0800220FB56}"/>
          </ac:spMkLst>
        </pc:spChg>
        <pc:spChg chg="mod">
          <ac:chgData name="Cai Jun" userId="57e790d697ad4281" providerId="LiveId" clId="{E8B3DC4B-87D1-4A76-9F68-E5A0A6AD9521}" dt="2020-06-15T03:24:26.063" v="1343" actId="20577"/>
          <ac:spMkLst>
            <pc:docMk/>
            <pc:sldMk cId="0" sldId="439"/>
            <ac:spMk id="46082" creationId="{00000000-0000-0000-0000-000000000000}"/>
          </ac:spMkLst>
        </pc:spChg>
        <pc:spChg chg="mod">
          <ac:chgData name="Cai Jun" userId="57e790d697ad4281" providerId="LiveId" clId="{E8B3DC4B-87D1-4A76-9F68-E5A0A6AD9521}" dt="2020-06-15T03:21:16.103" v="1303" actId="20577"/>
          <ac:spMkLst>
            <pc:docMk/>
            <pc:sldMk cId="0" sldId="439"/>
            <ac:spMk id="143363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32:36.364" v="1440"/>
          <ac:graphicFrameMkLst>
            <pc:docMk/>
            <pc:sldMk cId="0" sldId="439"/>
            <ac:graphicFrameMk id="143364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10:05.121" v="704" actId="478"/>
          <ac:graphicFrameMkLst>
            <pc:docMk/>
            <pc:sldMk cId="0" sldId="439"/>
            <ac:graphicFrameMk id="143366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11:12.381" v="712" actId="478"/>
          <ac:graphicFrameMkLst>
            <pc:docMk/>
            <pc:sldMk cId="0" sldId="439"/>
            <ac:graphicFrameMk id="14336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4:52.626" v="1360" actId="1035"/>
          <ac:graphicFrameMkLst>
            <pc:docMk/>
            <pc:sldMk cId="0" sldId="439"/>
            <ac:graphicFrameMk id="14337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0:05.942" v="1138" actId="1036"/>
          <ac:graphicFrameMkLst>
            <pc:docMk/>
            <pc:sldMk cId="0" sldId="439"/>
            <ac:graphicFrameMk id="143372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14:37.194" v="849" actId="478"/>
          <ac:graphicFrameMkLst>
            <pc:docMk/>
            <pc:sldMk cId="0" sldId="439"/>
            <ac:graphicFrameMk id="143374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3:26:24.619" v="1386" actId="1035"/>
        <pc:sldMkLst>
          <pc:docMk/>
          <pc:sldMk cId="0" sldId="440"/>
        </pc:sldMkLst>
        <pc:spChg chg="mod">
          <ac:chgData name="Cai Jun" userId="57e790d697ad4281" providerId="LiveId" clId="{E8B3DC4B-87D1-4A76-9F68-E5A0A6AD9521}" dt="2020-06-15T03:26:04.488" v="1377" actId="1076"/>
          <ac:spMkLst>
            <pc:docMk/>
            <pc:sldMk cId="0" sldId="440"/>
            <ac:spMk id="47106" creationId="{00000000-0000-0000-0000-000000000000}"/>
          </ac:spMkLst>
        </pc:spChg>
        <pc:spChg chg="mod">
          <ac:chgData name="Cai Jun" userId="57e790d697ad4281" providerId="LiveId" clId="{E8B3DC4B-87D1-4A76-9F68-E5A0A6AD9521}" dt="2020-06-15T03:26:24.619" v="1386" actId="1035"/>
          <ac:spMkLst>
            <pc:docMk/>
            <pc:sldMk cId="0" sldId="440"/>
            <ac:spMk id="144387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25:58.827" v="1375" actId="1076"/>
          <ac:graphicFrameMkLst>
            <pc:docMk/>
            <pc:sldMk cId="0" sldId="440"/>
            <ac:graphicFrameMk id="14438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5:57.684" v="1374" actId="1076"/>
          <ac:graphicFrameMkLst>
            <pc:docMk/>
            <pc:sldMk cId="0" sldId="440"/>
            <ac:graphicFrameMk id="144390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E8B3DC4B-87D1-4A76-9F68-E5A0A6AD9521}" dt="2020-06-15T04:11:46.219" v="2022"/>
        <pc:sldMkLst>
          <pc:docMk/>
          <pc:sldMk cId="0" sldId="441"/>
        </pc:sldMkLst>
        <pc:spChg chg="add mod">
          <ac:chgData name="Cai Jun" userId="57e790d697ad4281" providerId="LiveId" clId="{E8B3DC4B-87D1-4A76-9F68-E5A0A6AD9521}" dt="2020-06-15T03:26:18.256" v="1379"/>
          <ac:spMkLst>
            <pc:docMk/>
            <pc:sldMk cId="0" sldId="441"/>
            <ac:spMk id="7" creationId="{CB558E71-D5B8-4CD1-9339-3AE7C22224FA}"/>
          </ac:spMkLst>
        </pc:spChg>
        <pc:spChg chg="add mod">
          <ac:chgData name="Cai Jun" userId="57e790d697ad4281" providerId="LiveId" clId="{E8B3DC4B-87D1-4A76-9F68-E5A0A6AD9521}" dt="2020-06-15T03:26:32.480" v="1388"/>
          <ac:spMkLst>
            <pc:docMk/>
            <pc:sldMk cId="0" sldId="441"/>
            <ac:spMk id="8" creationId="{8DA4A53A-E923-4E6E-A6CB-4911D6526ED7}"/>
          </ac:spMkLst>
        </pc:spChg>
        <pc:spChg chg="del">
          <ac:chgData name="Cai Jun" userId="57e790d697ad4281" providerId="LiveId" clId="{E8B3DC4B-87D1-4A76-9F68-E5A0A6AD9521}" dt="2020-06-15T03:26:17.756" v="1378" actId="478"/>
          <ac:spMkLst>
            <pc:docMk/>
            <pc:sldMk cId="0" sldId="441"/>
            <ac:spMk id="48130" creationId="{00000000-0000-0000-0000-000000000000}"/>
          </ac:spMkLst>
        </pc:spChg>
        <pc:spChg chg="del">
          <ac:chgData name="Cai Jun" userId="57e790d697ad4281" providerId="LiveId" clId="{E8B3DC4B-87D1-4A76-9F68-E5A0A6AD9521}" dt="2020-06-15T03:26:32.105" v="1387" actId="478"/>
          <ac:spMkLst>
            <pc:docMk/>
            <pc:sldMk cId="0" sldId="441"/>
            <ac:spMk id="48131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27:54.365" v="1396" actId="1076"/>
          <ac:graphicFrameMkLst>
            <pc:docMk/>
            <pc:sldMk cId="0" sldId="441"/>
            <ac:graphicFrameMk id="4813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8:12.724" v="1401" actId="1076"/>
          <ac:graphicFrameMkLst>
            <pc:docMk/>
            <pc:sldMk cId="0" sldId="441"/>
            <ac:graphicFrameMk id="145414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7:01.239" v="1395" actId="1076"/>
          <ac:graphicFrameMkLst>
            <pc:docMk/>
            <pc:sldMk cId="0" sldId="441"/>
            <ac:graphicFrameMk id="145415" creationId="{00000000-0000-0000-0000-000000000000}"/>
          </ac:graphicFrameMkLst>
        </pc:graphicFrameChg>
      </pc:sldChg>
      <pc:sldChg chg="delSp modSp mod delAnim">
        <pc:chgData name="Cai Jun" userId="57e790d697ad4281" providerId="LiveId" clId="{E8B3DC4B-87D1-4A76-9F68-E5A0A6AD9521}" dt="2020-06-15T03:36:44.621" v="1468" actId="1076"/>
        <pc:sldMkLst>
          <pc:docMk/>
          <pc:sldMk cId="0" sldId="442"/>
        </pc:sldMkLst>
        <pc:spChg chg="mod">
          <ac:chgData name="Cai Jun" userId="57e790d697ad4281" providerId="LiveId" clId="{E8B3DC4B-87D1-4A76-9F68-E5A0A6AD9521}" dt="2020-06-15T03:31:02.312" v="1429" actId="947"/>
          <ac:spMkLst>
            <pc:docMk/>
            <pc:sldMk cId="0" sldId="442"/>
            <ac:spMk id="49154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36:44.621" v="1468" actId="1076"/>
          <ac:graphicFrameMkLst>
            <pc:docMk/>
            <pc:sldMk cId="0" sldId="442"/>
            <ac:graphicFrameMk id="146436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32:29.957" v="1439" actId="478"/>
          <ac:graphicFrameMkLst>
            <pc:docMk/>
            <pc:sldMk cId="0" sldId="442"/>
            <ac:graphicFrameMk id="14643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6:40.972" v="1467" actId="1076"/>
          <ac:graphicFrameMkLst>
            <pc:docMk/>
            <pc:sldMk cId="0" sldId="442"/>
            <ac:graphicFrameMk id="146440" creationId="{00000000-0000-0000-0000-000000000000}"/>
          </ac:graphicFrameMkLst>
        </pc:graphicFrameChg>
        <pc:graphicFrameChg chg="del">
          <ac:chgData name="Cai Jun" userId="57e790d697ad4281" providerId="LiveId" clId="{E8B3DC4B-87D1-4A76-9F68-E5A0A6AD9521}" dt="2020-06-15T03:34:56.357" v="1459" actId="478"/>
          <ac:graphicFrameMkLst>
            <pc:docMk/>
            <pc:sldMk cId="0" sldId="442"/>
            <ac:graphicFrameMk id="14644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6:36.002" v="1466" actId="1076"/>
          <ac:graphicFrameMkLst>
            <pc:docMk/>
            <pc:sldMk cId="0" sldId="442"/>
            <ac:graphicFrameMk id="146444" creationId="{00000000-0000-0000-0000-000000000000}"/>
          </ac:graphicFrameMkLst>
        </pc:graphicFrameChg>
      </pc:sldChg>
      <pc:sldChg chg="addSp modSp mod">
        <pc:chgData name="Cai Jun" userId="57e790d697ad4281" providerId="LiveId" clId="{E8B3DC4B-87D1-4A76-9F68-E5A0A6AD9521}" dt="2020-06-15T03:57:03.744" v="1571" actId="120"/>
        <pc:sldMkLst>
          <pc:docMk/>
          <pc:sldMk cId="0" sldId="443"/>
        </pc:sldMkLst>
        <pc:spChg chg="mod">
          <ac:chgData name="Cai Jun" userId="57e790d697ad4281" providerId="LiveId" clId="{E8B3DC4B-87D1-4A76-9F68-E5A0A6AD9521}" dt="2020-06-15T03:38:29.788" v="1486" actId="164"/>
          <ac:spMkLst>
            <pc:docMk/>
            <pc:sldMk cId="0" sldId="443"/>
            <ac:spMk id="50178" creationId="{00000000-0000-0000-0000-000000000000}"/>
          </ac:spMkLst>
        </pc:spChg>
        <pc:spChg chg="mod">
          <ac:chgData name="Cai Jun" userId="57e790d697ad4281" providerId="LiveId" clId="{E8B3DC4B-87D1-4A76-9F68-E5A0A6AD9521}" dt="2020-06-15T03:38:29.788" v="1486" actId="164"/>
          <ac:spMkLst>
            <pc:docMk/>
            <pc:sldMk cId="0" sldId="443"/>
            <ac:spMk id="50181" creationId="{00000000-0000-0000-0000-000000000000}"/>
          </ac:spMkLst>
        </pc:spChg>
        <pc:spChg chg="mod">
          <ac:chgData name="Cai Jun" userId="57e790d697ad4281" providerId="LiveId" clId="{E8B3DC4B-87D1-4A76-9F68-E5A0A6AD9521}" dt="2020-06-15T03:57:03.744" v="1571" actId="120"/>
          <ac:spMkLst>
            <pc:docMk/>
            <pc:sldMk cId="0" sldId="443"/>
            <ac:spMk id="147464" creationId="{00000000-0000-0000-0000-000000000000}"/>
          </ac:spMkLst>
        </pc:spChg>
        <pc:grpChg chg="add mod">
          <ac:chgData name="Cai Jun" userId="57e790d697ad4281" providerId="LiveId" clId="{E8B3DC4B-87D1-4A76-9F68-E5A0A6AD9521}" dt="2020-06-15T03:38:29.788" v="1486" actId="164"/>
          <ac:grpSpMkLst>
            <pc:docMk/>
            <pc:sldMk cId="0" sldId="443"/>
            <ac:grpSpMk id="2" creationId="{9FE8EE7B-C17C-4BEB-8447-9630B247CD60}"/>
          </ac:grpSpMkLst>
        </pc:grpChg>
        <pc:graphicFrameChg chg="mod">
          <ac:chgData name="Cai Jun" userId="57e790d697ad4281" providerId="LiveId" clId="{E8B3DC4B-87D1-4A76-9F68-E5A0A6AD9521}" dt="2020-06-15T03:38:29.788" v="1486" actId="164"/>
          <ac:graphicFrameMkLst>
            <pc:docMk/>
            <pc:sldMk cId="0" sldId="443"/>
            <ac:graphicFrameMk id="5017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8:29.788" v="1486" actId="164"/>
          <ac:graphicFrameMkLst>
            <pc:docMk/>
            <pc:sldMk cId="0" sldId="443"/>
            <ac:graphicFrameMk id="5018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65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6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6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7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73" creationId="{00000000-0000-0000-0000-000000000000}"/>
          </ac:graphicFrameMkLst>
        </pc:graphicFrameChg>
      </pc:sldChg>
      <pc:sldChg chg="addSp delSp modSp mod">
        <pc:chgData name="Cai Jun" userId="57e790d697ad4281" providerId="LiveId" clId="{E8B3DC4B-87D1-4A76-9F68-E5A0A6AD9521}" dt="2020-06-15T04:04:20.356" v="1732" actId="20577"/>
        <pc:sldMkLst>
          <pc:docMk/>
          <pc:sldMk cId="0" sldId="444"/>
        </pc:sldMkLst>
        <pc:spChg chg="del">
          <ac:chgData name="Cai Jun" userId="57e790d697ad4281" providerId="LiveId" clId="{E8B3DC4B-87D1-4A76-9F68-E5A0A6AD9521}" dt="2020-06-15T03:38:38.382" v="1487" actId="478"/>
          <ac:spMkLst>
            <pc:docMk/>
            <pc:sldMk cId="0" sldId="444"/>
            <ac:spMk id="11" creationId="{5B8B7730-9327-4827-832F-754F1B8A9968}"/>
          </ac:spMkLst>
        </pc:spChg>
        <pc:spChg chg="del">
          <ac:chgData name="Cai Jun" userId="57e790d697ad4281" providerId="LiveId" clId="{E8B3DC4B-87D1-4A76-9F68-E5A0A6AD9521}" dt="2020-06-15T03:38:38.382" v="1487" actId="478"/>
          <ac:spMkLst>
            <pc:docMk/>
            <pc:sldMk cId="0" sldId="444"/>
            <ac:spMk id="14" creationId="{2A4898CC-23C0-4074-83A6-21F95A96D6C7}"/>
          </ac:spMkLst>
        </pc:spChg>
        <pc:spChg chg="mod">
          <ac:chgData name="Cai Jun" userId="57e790d697ad4281" providerId="LiveId" clId="{E8B3DC4B-87D1-4A76-9F68-E5A0A6AD9521}" dt="2020-06-15T03:38:38.845" v="1488"/>
          <ac:spMkLst>
            <pc:docMk/>
            <pc:sldMk cId="0" sldId="444"/>
            <ac:spMk id="16" creationId="{5046602E-3286-4F84-B8EE-44826D6DE02B}"/>
          </ac:spMkLst>
        </pc:spChg>
        <pc:spChg chg="mod">
          <ac:chgData name="Cai Jun" userId="57e790d697ad4281" providerId="LiveId" clId="{E8B3DC4B-87D1-4A76-9F68-E5A0A6AD9521}" dt="2020-06-15T03:38:38.845" v="1488"/>
          <ac:spMkLst>
            <pc:docMk/>
            <pc:sldMk cId="0" sldId="444"/>
            <ac:spMk id="19" creationId="{67121AD9-316D-4BAC-8314-C051AD42B9A8}"/>
          </ac:spMkLst>
        </pc:spChg>
        <pc:spChg chg="mod">
          <ac:chgData name="Cai Jun" userId="57e790d697ad4281" providerId="LiveId" clId="{E8B3DC4B-87D1-4A76-9F68-E5A0A6AD9521}" dt="2020-06-15T04:04:20.356" v="1732" actId="20577"/>
          <ac:spMkLst>
            <pc:docMk/>
            <pc:sldMk cId="0" sldId="444"/>
            <ac:spMk id="51206" creationId="{00000000-0000-0000-0000-000000000000}"/>
          </ac:spMkLst>
        </pc:spChg>
        <pc:grpChg chg="add mod">
          <ac:chgData name="Cai Jun" userId="57e790d697ad4281" providerId="LiveId" clId="{E8B3DC4B-87D1-4A76-9F68-E5A0A6AD9521}" dt="2020-06-15T03:38:38.845" v="1488"/>
          <ac:grpSpMkLst>
            <pc:docMk/>
            <pc:sldMk cId="0" sldId="444"/>
            <ac:grpSpMk id="15" creationId="{785C442E-E968-4B43-8057-B8683A5FF79D}"/>
          </ac:grpSpMkLst>
        </pc:grpChg>
        <pc:graphicFrameChg chg="del">
          <ac:chgData name="Cai Jun" userId="57e790d697ad4281" providerId="LiveId" clId="{E8B3DC4B-87D1-4A76-9F68-E5A0A6AD9521}" dt="2020-06-15T03:38:38.382" v="1487" actId="478"/>
          <ac:graphicFrameMkLst>
            <pc:docMk/>
            <pc:sldMk cId="0" sldId="444"/>
            <ac:graphicFrameMk id="12" creationId="{FCE4535C-66E6-48B9-B5A4-1C8F7C27EBE4}"/>
          </ac:graphicFrameMkLst>
        </pc:graphicFrameChg>
        <pc:graphicFrameChg chg="del">
          <ac:chgData name="Cai Jun" userId="57e790d697ad4281" providerId="LiveId" clId="{E8B3DC4B-87D1-4A76-9F68-E5A0A6AD9521}" dt="2020-06-15T03:38:38.382" v="1487" actId="478"/>
          <ac:graphicFrameMkLst>
            <pc:docMk/>
            <pc:sldMk cId="0" sldId="444"/>
            <ac:graphicFrameMk id="13" creationId="{39CCD193-B8DD-476C-A49A-55E433605267}"/>
          </ac:graphicFrameMkLst>
        </pc:graphicFrameChg>
        <pc:graphicFrameChg chg="mod">
          <ac:chgData name="Cai Jun" userId="57e790d697ad4281" providerId="LiveId" clId="{E8B3DC4B-87D1-4A76-9F68-E5A0A6AD9521}" dt="2020-06-15T03:38:38.845" v="1488"/>
          <ac:graphicFrameMkLst>
            <pc:docMk/>
            <pc:sldMk cId="0" sldId="444"/>
            <ac:graphicFrameMk id="17" creationId="{A6F21EA0-2D6A-48CA-A5B4-15063ECC930C}"/>
          </ac:graphicFrameMkLst>
        </pc:graphicFrameChg>
        <pc:graphicFrameChg chg="mod">
          <ac:chgData name="Cai Jun" userId="57e790d697ad4281" providerId="LiveId" clId="{E8B3DC4B-87D1-4A76-9F68-E5A0A6AD9521}" dt="2020-06-15T03:38:38.845" v="1488"/>
          <ac:graphicFrameMkLst>
            <pc:docMk/>
            <pc:sldMk cId="0" sldId="444"/>
            <ac:graphicFrameMk id="18" creationId="{AD0D55EE-ADB0-44E5-BE43-62B073C2C9DA}"/>
          </ac:graphicFrameMkLst>
        </pc:graphicFrameChg>
        <pc:graphicFrameChg chg="del mod">
          <ac:chgData name="Cai Jun" userId="57e790d697ad4281" providerId="LiveId" clId="{E8B3DC4B-87D1-4A76-9F68-E5A0A6AD9521}" dt="2020-06-15T03:49:52.644" v="1525" actId="478"/>
          <ac:graphicFrameMkLst>
            <pc:docMk/>
            <pc:sldMk cId="0" sldId="444"/>
            <ac:graphicFrameMk id="5120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56:38.103" v="1566" actId="1076"/>
          <ac:graphicFrameMkLst>
            <pc:docMk/>
            <pc:sldMk cId="0" sldId="444"/>
            <ac:graphicFrameMk id="148494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56:36.132" v="1565" actId="1076"/>
          <ac:graphicFrameMkLst>
            <pc:docMk/>
            <pc:sldMk cId="0" sldId="444"/>
            <ac:graphicFrameMk id="148496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56:33.291" v="1564" actId="1076"/>
          <ac:graphicFrameMkLst>
            <pc:docMk/>
            <pc:sldMk cId="0" sldId="444"/>
            <ac:graphicFrameMk id="148498" creationId="{00000000-0000-0000-0000-000000000000}"/>
          </ac:graphicFrameMkLst>
        </pc:graphicFrameChg>
      </pc:sldChg>
      <pc:sldChg chg="addSp delSp modSp mod delAnim modAnim">
        <pc:chgData name="Cai Jun" userId="57e790d697ad4281" providerId="LiveId" clId="{E8B3DC4B-87D1-4A76-9F68-E5A0A6AD9521}" dt="2020-06-15T04:12:23.474" v="2028"/>
        <pc:sldMkLst>
          <pc:docMk/>
          <pc:sldMk cId="0" sldId="445"/>
        </pc:sldMkLst>
        <pc:spChg chg="del">
          <ac:chgData name="Cai Jun" userId="57e790d697ad4281" providerId="LiveId" clId="{E8B3DC4B-87D1-4A76-9F68-E5A0A6AD9521}" dt="2020-06-15T03:38:44.369" v="1489" actId="478"/>
          <ac:spMkLst>
            <pc:docMk/>
            <pc:sldMk cId="0" sldId="445"/>
            <ac:spMk id="11" creationId="{3565152C-FEB2-417D-AE70-35AD5B68FD40}"/>
          </ac:spMkLst>
        </pc:spChg>
        <pc:spChg chg="del">
          <ac:chgData name="Cai Jun" userId="57e790d697ad4281" providerId="LiveId" clId="{E8B3DC4B-87D1-4A76-9F68-E5A0A6AD9521}" dt="2020-06-15T03:38:44.369" v="1489" actId="478"/>
          <ac:spMkLst>
            <pc:docMk/>
            <pc:sldMk cId="0" sldId="445"/>
            <ac:spMk id="14" creationId="{F01EEAE1-AC58-414E-B2E0-27C83F203AE6}"/>
          </ac:spMkLst>
        </pc:spChg>
        <pc:spChg chg="mod">
          <ac:chgData name="Cai Jun" userId="57e790d697ad4281" providerId="LiveId" clId="{E8B3DC4B-87D1-4A76-9F68-E5A0A6AD9521}" dt="2020-06-15T03:38:44.728" v="1490"/>
          <ac:spMkLst>
            <pc:docMk/>
            <pc:sldMk cId="0" sldId="445"/>
            <ac:spMk id="16" creationId="{19B44E5B-018B-4DF4-B1F1-93A6A736ACEF}"/>
          </ac:spMkLst>
        </pc:spChg>
        <pc:spChg chg="mod">
          <ac:chgData name="Cai Jun" userId="57e790d697ad4281" providerId="LiveId" clId="{E8B3DC4B-87D1-4A76-9F68-E5A0A6AD9521}" dt="2020-06-15T03:38:44.728" v="1490"/>
          <ac:spMkLst>
            <pc:docMk/>
            <pc:sldMk cId="0" sldId="445"/>
            <ac:spMk id="19" creationId="{C666CB91-207D-4EC5-854F-389A70EA9196}"/>
          </ac:spMkLst>
        </pc:spChg>
        <pc:spChg chg="mod">
          <ac:chgData name="Cai Jun" userId="57e790d697ad4281" providerId="LiveId" clId="{E8B3DC4B-87D1-4A76-9F68-E5A0A6AD9521}" dt="2020-06-15T03:56:47.778" v="1568" actId="120"/>
          <ac:spMkLst>
            <pc:docMk/>
            <pc:sldMk cId="0" sldId="445"/>
            <ac:spMk id="52230" creationId="{00000000-0000-0000-0000-000000000000}"/>
          </ac:spMkLst>
        </pc:spChg>
        <pc:grpChg chg="add mod">
          <ac:chgData name="Cai Jun" userId="57e790d697ad4281" providerId="LiveId" clId="{E8B3DC4B-87D1-4A76-9F68-E5A0A6AD9521}" dt="2020-06-15T03:38:44.728" v="1490"/>
          <ac:grpSpMkLst>
            <pc:docMk/>
            <pc:sldMk cId="0" sldId="445"/>
            <ac:grpSpMk id="15" creationId="{9060F636-3D5A-4F89-B200-9AFF1139F85C}"/>
          </ac:grpSpMkLst>
        </pc:grpChg>
        <pc:graphicFrameChg chg="del">
          <ac:chgData name="Cai Jun" userId="57e790d697ad4281" providerId="LiveId" clId="{E8B3DC4B-87D1-4A76-9F68-E5A0A6AD9521}" dt="2020-06-15T03:38:44.369" v="1489" actId="478"/>
          <ac:graphicFrameMkLst>
            <pc:docMk/>
            <pc:sldMk cId="0" sldId="445"/>
            <ac:graphicFrameMk id="12" creationId="{ADA6791C-B93E-4224-AF8D-3D9FD2818731}"/>
          </ac:graphicFrameMkLst>
        </pc:graphicFrameChg>
        <pc:graphicFrameChg chg="del">
          <ac:chgData name="Cai Jun" userId="57e790d697ad4281" providerId="LiveId" clId="{E8B3DC4B-87D1-4A76-9F68-E5A0A6AD9521}" dt="2020-06-15T03:38:44.369" v="1489" actId="478"/>
          <ac:graphicFrameMkLst>
            <pc:docMk/>
            <pc:sldMk cId="0" sldId="445"/>
            <ac:graphicFrameMk id="13" creationId="{6A0BFFFD-2AC3-4090-B034-4EA921F635A5}"/>
          </ac:graphicFrameMkLst>
        </pc:graphicFrameChg>
        <pc:graphicFrameChg chg="mod">
          <ac:chgData name="Cai Jun" userId="57e790d697ad4281" providerId="LiveId" clId="{E8B3DC4B-87D1-4A76-9F68-E5A0A6AD9521}" dt="2020-06-15T03:38:44.728" v="1490"/>
          <ac:graphicFrameMkLst>
            <pc:docMk/>
            <pc:sldMk cId="0" sldId="445"/>
            <ac:graphicFrameMk id="17" creationId="{2C6AC7F5-A1B1-4ECF-9F01-13617960D179}"/>
          </ac:graphicFrameMkLst>
        </pc:graphicFrameChg>
        <pc:graphicFrameChg chg="mod">
          <ac:chgData name="Cai Jun" userId="57e790d697ad4281" providerId="LiveId" clId="{E8B3DC4B-87D1-4A76-9F68-E5A0A6AD9521}" dt="2020-06-15T03:38:44.728" v="1490"/>
          <ac:graphicFrameMkLst>
            <pc:docMk/>
            <pc:sldMk cId="0" sldId="445"/>
            <ac:graphicFrameMk id="18" creationId="{2BA15CD4-EE29-4005-8287-8F440A18F1C5}"/>
          </ac:graphicFrameMkLst>
        </pc:graphicFrameChg>
        <pc:graphicFrameChg chg="add del mod">
          <ac:chgData name="Cai Jun" userId="57e790d697ad4281" providerId="LiveId" clId="{E8B3DC4B-87D1-4A76-9F68-E5A0A6AD9521}" dt="2020-06-15T03:54:48.657" v="1547" actId="478"/>
          <ac:graphicFrameMkLst>
            <pc:docMk/>
            <pc:sldMk cId="0" sldId="445"/>
            <ac:graphicFrameMk id="20" creationId="{75FFCF0B-D9AE-4CBD-97E9-31A34D7A81BE}"/>
          </ac:graphicFrameMkLst>
        </pc:graphicFrameChg>
        <pc:graphicFrameChg chg="add mod">
          <ac:chgData name="Cai Jun" userId="57e790d697ad4281" providerId="LiveId" clId="{E8B3DC4B-87D1-4A76-9F68-E5A0A6AD9521}" dt="2020-06-15T03:55:51.203" v="1555" actId="1076"/>
          <ac:graphicFrameMkLst>
            <pc:docMk/>
            <pc:sldMk cId="0" sldId="445"/>
            <ac:graphicFrameMk id="21" creationId="{2892E65F-83D0-4AFB-9860-A1FA2C1C1F90}"/>
          </ac:graphicFrameMkLst>
        </pc:graphicFrameChg>
        <pc:graphicFrameChg chg="add mod">
          <ac:chgData name="Cai Jun" userId="57e790d697ad4281" providerId="LiveId" clId="{E8B3DC4B-87D1-4A76-9F68-E5A0A6AD9521}" dt="2020-06-15T03:56:29.437" v="1563" actId="1076"/>
          <ac:graphicFrameMkLst>
            <pc:docMk/>
            <pc:sldMk cId="0" sldId="445"/>
            <ac:graphicFrameMk id="22" creationId="{EDCC260C-3B9E-4D93-8D54-182AB54829D7}"/>
          </ac:graphicFrameMkLst>
        </pc:graphicFrameChg>
        <pc:graphicFrameChg chg="del mod">
          <ac:chgData name="Cai Jun" userId="57e790d697ad4281" providerId="LiveId" clId="{E8B3DC4B-87D1-4A76-9F68-E5A0A6AD9521}" dt="2020-06-15T03:53:57.321" v="1540" actId="478"/>
          <ac:graphicFrameMkLst>
            <pc:docMk/>
            <pc:sldMk cId="0" sldId="445"/>
            <ac:graphicFrameMk id="52231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53:57.321" v="1540" actId="478"/>
          <ac:graphicFrameMkLst>
            <pc:docMk/>
            <pc:sldMk cId="0" sldId="445"/>
            <ac:graphicFrameMk id="149512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56:13.644" v="1559" actId="478"/>
          <ac:graphicFrameMkLst>
            <pc:docMk/>
            <pc:sldMk cId="0" sldId="445"/>
            <ac:graphicFrameMk id="149515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56:28.155" v="1562" actId="1076"/>
          <ac:graphicFrameMkLst>
            <pc:docMk/>
            <pc:sldMk cId="0" sldId="445"/>
            <ac:graphicFrameMk id="149517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E8B3DC4B-87D1-4A76-9F68-E5A0A6AD9521}" dt="2020-06-15T04:12:38.603" v="2033"/>
        <pc:sldMkLst>
          <pc:docMk/>
          <pc:sldMk cId="0" sldId="446"/>
        </pc:sldMkLst>
        <pc:spChg chg="del">
          <ac:chgData name="Cai Jun" userId="57e790d697ad4281" providerId="LiveId" clId="{E8B3DC4B-87D1-4A76-9F68-E5A0A6AD9521}" dt="2020-06-15T03:38:54.532" v="1491" actId="478"/>
          <ac:spMkLst>
            <pc:docMk/>
            <pc:sldMk cId="0" sldId="446"/>
            <ac:spMk id="8" creationId="{765349FF-14DD-4048-A0A2-970212C71156}"/>
          </ac:spMkLst>
        </pc:spChg>
        <pc:spChg chg="del">
          <ac:chgData name="Cai Jun" userId="57e790d697ad4281" providerId="LiveId" clId="{E8B3DC4B-87D1-4A76-9F68-E5A0A6AD9521}" dt="2020-06-15T03:38:54.532" v="1491" actId="478"/>
          <ac:spMkLst>
            <pc:docMk/>
            <pc:sldMk cId="0" sldId="446"/>
            <ac:spMk id="11" creationId="{6FF8EDF8-153F-41F5-A483-411318B4D8FA}"/>
          </ac:spMkLst>
        </pc:spChg>
        <pc:spChg chg="mod">
          <ac:chgData name="Cai Jun" userId="57e790d697ad4281" providerId="LiveId" clId="{E8B3DC4B-87D1-4A76-9F68-E5A0A6AD9521}" dt="2020-06-15T03:38:54.965" v="1492"/>
          <ac:spMkLst>
            <pc:docMk/>
            <pc:sldMk cId="0" sldId="446"/>
            <ac:spMk id="13" creationId="{EE3A014D-A261-4734-9622-C14A5EC99877}"/>
          </ac:spMkLst>
        </pc:spChg>
        <pc:spChg chg="mod">
          <ac:chgData name="Cai Jun" userId="57e790d697ad4281" providerId="LiveId" clId="{E8B3DC4B-87D1-4A76-9F68-E5A0A6AD9521}" dt="2020-06-15T03:38:54.965" v="1492"/>
          <ac:spMkLst>
            <pc:docMk/>
            <pc:sldMk cId="0" sldId="446"/>
            <ac:spMk id="16" creationId="{45686B7B-1E3E-4490-84DD-63155F55C2CB}"/>
          </ac:spMkLst>
        </pc:spChg>
        <pc:spChg chg="add mod">
          <ac:chgData name="Cai Jun" userId="57e790d697ad4281" providerId="LiveId" clId="{E8B3DC4B-87D1-4A76-9F68-E5A0A6AD9521}" dt="2020-06-15T04:06:59.753" v="1875" actId="1076"/>
          <ac:spMkLst>
            <pc:docMk/>
            <pc:sldMk cId="0" sldId="446"/>
            <ac:spMk id="19" creationId="{3303B3EA-0D86-4C89-B1BE-6F498EA12296}"/>
          </ac:spMkLst>
        </pc:spChg>
        <pc:spChg chg="mod">
          <ac:chgData name="Cai Jun" userId="57e790d697ad4281" providerId="LiveId" clId="{E8B3DC4B-87D1-4A76-9F68-E5A0A6AD9521}" dt="2020-06-15T04:05:42.901" v="1861" actId="20577"/>
          <ac:spMkLst>
            <pc:docMk/>
            <pc:sldMk cId="0" sldId="446"/>
            <ac:spMk id="53254" creationId="{00000000-0000-0000-0000-000000000000}"/>
          </ac:spMkLst>
        </pc:spChg>
        <pc:grpChg chg="add mod">
          <ac:chgData name="Cai Jun" userId="57e790d697ad4281" providerId="LiveId" clId="{E8B3DC4B-87D1-4A76-9F68-E5A0A6AD9521}" dt="2020-06-15T03:38:54.965" v="1492"/>
          <ac:grpSpMkLst>
            <pc:docMk/>
            <pc:sldMk cId="0" sldId="446"/>
            <ac:grpSpMk id="12" creationId="{9C9F6EAC-50BF-4CF7-BA63-D397203D36F0}"/>
          </ac:grpSpMkLst>
        </pc:grpChg>
        <pc:graphicFrameChg chg="del">
          <ac:chgData name="Cai Jun" userId="57e790d697ad4281" providerId="LiveId" clId="{E8B3DC4B-87D1-4A76-9F68-E5A0A6AD9521}" dt="2020-06-15T03:38:54.532" v="1491" actId="478"/>
          <ac:graphicFrameMkLst>
            <pc:docMk/>
            <pc:sldMk cId="0" sldId="446"/>
            <ac:graphicFrameMk id="9" creationId="{CE8430E3-E892-43FC-8F69-93BCFC9AA525}"/>
          </ac:graphicFrameMkLst>
        </pc:graphicFrameChg>
        <pc:graphicFrameChg chg="del">
          <ac:chgData name="Cai Jun" userId="57e790d697ad4281" providerId="LiveId" clId="{E8B3DC4B-87D1-4A76-9F68-E5A0A6AD9521}" dt="2020-06-15T03:38:54.532" v="1491" actId="478"/>
          <ac:graphicFrameMkLst>
            <pc:docMk/>
            <pc:sldMk cId="0" sldId="446"/>
            <ac:graphicFrameMk id="10" creationId="{D64B9252-B7F8-4241-91F9-1515D247CBEB}"/>
          </ac:graphicFrameMkLst>
        </pc:graphicFrameChg>
        <pc:graphicFrameChg chg="mod">
          <ac:chgData name="Cai Jun" userId="57e790d697ad4281" providerId="LiveId" clId="{E8B3DC4B-87D1-4A76-9F68-E5A0A6AD9521}" dt="2020-06-15T03:38:54.965" v="1492"/>
          <ac:graphicFrameMkLst>
            <pc:docMk/>
            <pc:sldMk cId="0" sldId="446"/>
            <ac:graphicFrameMk id="14" creationId="{94F92C70-0989-4DCB-B004-A9C569650D31}"/>
          </ac:graphicFrameMkLst>
        </pc:graphicFrameChg>
        <pc:graphicFrameChg chg="mod">
          <ac:chgData name="Cai Jun" userId="57e790d697ad4281" providerId="LiveId" clId="{E8B3DC4B-87D1-4A76-9F68-E5A0A6AD9521}" dt="2020-06-15T03:38:54.965" v="1492"/>
          <ac:graphicFrameMkLst>
            <pc:docMk/>
            <pc:sldMk cId="0" sldId="446"/>
            <ac:graphicFrameMk id="15" creationId="{0EEBBD8A-2A47-49B4-A671-C22D23859773}"/>
          </ac:graphicFrameMkLst>
        </pc:graphicFrameChg>
        <pc:graphicFrameChg chg="add mod">
          <ac:chgData name="Cai Jun" userId="57e790d697ad4281" providerId="LiveId" clId="{E8B3DC4B-87D1-4A76-9F68-E5A0A6AD9521}" dt="2020-06-15T04:07:35.046" v="1956" actId="1036"/>
          <ac:graphicFrameMkLst>
            <pc:docMk/>
            <pc:sldMk cId="0" sldId="446"/>
            <ac:graphicFrameMk id="17" creationId="{0F3142F5-3B6B-4EF9-91DA-2397C3B55F6F}"/>
          </ac:graphicFrameMkLst>
        </pc:graphicFrameChg>
        <pc:graphicFrameChg chg="add mod">
          <ac:chgData name="Cai Jun" userId="57e790d697ad4281" providerId="LiveId" clId="{E8B3DC4B-87D1-4A76-9F68-E5A0A6AD9521}" dt="2020-06-15T04:07:40.780" v="1966" actId="1035"/>
          <ac:graphicFrameMkLst>
            <pc:docMk/>
            <pc:sldMk cId="0" sldId="446"/>
            <ac:graphicFrameMk id="18" creationId="{F2E57A1F-D0D3-4F3B-9A99-F9D1D9FCD5EF}"/>
          </ac:graphicFrameMkLst>
        </pc:graphicFrameChg>
        <pc:graphicFrameChg chg="add mod">
          <ac:chgData name="Cai Jun" userId="57e790d697ad4281" providerId="LiveId" clId="{E8B3DC4B-87D1-4A76-9F68-E5A0A6AD9521}" dt="2020-06-15T04:07:52.194" v="1990" actId="1036"/>
          <ac:graphicFrameMkLst>
            <pc:docMk/>
            <pc:sldMk cId="0" sldId="446"/>
            <ac:graphicFrameMk id="20" creationId="{2C469B36-D1B6-4BE4-B568-4ED7C8666AB2}"/>
          </ac:graphicFrameMkLst>
        </pc:graphicFrameChg>
        <pc:graphicFrameChg chg="add mod">
          <ac:chgData name="Cai Jun" userId="57e790d697ad4281" providerId="LiveId" clId="{E8B3DC4B-87D1-4A76-9F68-E5A0A6AD9521}" dt="2020-06-15T04:08:09.433" v="2009" actId="1038"/>
          <ac:graphicFrameMkLst>
            <pc:docMk/>
            <pc:sldMk cId="0" sldId="446"/>
            <ac:graphicFrameMk id="21" creationId="{ECD21BAF-5570-46F0-BC8E-FF77493678E9}"/>
          </ac:graphicFrameMkLst>
        </pc:graphicFrameChg>
        <pc:graphicFrameChg chg="add mod">
          <ac:chgData name="Cai Jun" userId="57e790d697ad4281" providerId="LiveId" clId="{E8B3DC4B-87D1-4A76-9F68-E5A0A6AD9521}" dt="2020-06-15T04:07:16.180" v="1923" actId="1037"/>
          <ac:graphicFrameMkLst>
            <pc:docMk/>
            <pc:sldMk cId="0" sldId="446"/>
            <ac:graphicFrameMk id="22" creationId="{BAECCA2B-B40B-4CFC-BFD0-6C6C05C66CFB}"/>
          </ac:graphicFrameMkLst>
        </pc:graphicFrameChg>
        <pc:graphicFrameChg chg="del mod">
          <ac:chgData name="Cai Jun" userId="57e790d697ad4281" providerId="LiveId" clId="{E8B3DC4B-87D1-4A76-9F68-E5A0A6AD9521}" dt="2020-06-15T03:55:54.369" v="1556" actId="21"/>
          <ac:graphicFrameMkLst>
            <pc:docMk/>
            <pc:sldMk cId="0" sldId="446"/>
            <ac:graphicFrameMk id="53255" creationId="{00000000-0000-0000-0000-000000000000}"/>
          </ac:graphicFrameMkLst>
        </pc:graphicFrameChg>
      </pc:sldChg>
      <pc:sldChg chg="del">
        <pc:chgData name="Cai Jun" userId="57e790d697ad4281" providerId="LiveId" clId="{E8B3DC4B-87D1-4A76-9F68-E5A0A6AD9521}" dt="2020-06-29T00:48:16.582" v="2086" actId="47"/>
        <pc:sldMkLst>
          <pc:docMk/>
          <pc:sldMk cId="0" sldId="452"/>
        </pc:sldMkLst>
      </pc:sldChg>
      <pc:sldChg chg="modSp del mod">
        <pc:chgData name="Cai Jun" userId="57e790d697ad4281" providerId="LiveId" clId="{E8B3DC4B-87D1-4A76-9F68-E5A0A6AD9521}" dt="2020-06-29T00:48:10.657" v="2063" actId="47"/>
        <pc:sldMkLst>
          <pc:docMk/>
          <pc:sldMk cId="0" sldId="453"/>
        </pc:sldMkLst>
        <pc:spChg chg="mod">
          <ac:chgData name="Cai Jun" userId="57e790d697ad4281" providerId="LiveId" clId="{E8B3DC4B-87D1-4A76-9F68-E5A0A6AD9521}" dt="2020-06-15T02:22:41.614" v="89" actId="208"/>
          <ac:spMkLst>
            <pc:docMk/>
            <pc:sldMk cId="0" sldId="453"/>
            <ac:spMk id="10" creationId="{00000000-0000-0000-0000-000000000000}"/>
          </ac:spMkLst>
        </pc:spChg>
      </pc:sldChg>
      <pc:sldChg chg="del">
        <pc:chgData name="Cai Jun" userId="57e790d697ad4281" providerId="LiveId" clId="{E8B3DC4B-87D1-4A76-9F68-E5A0A6AD9521}" dt="2020-06-29T00:48:18.325" v="2091" actId="47"/>
        <pc:sldMkLst>
          <pc:docMk/>
          <pc:sldMk cId="0" sldId="462"/>
        </pc:sldMkLst>
      </pc:sldChg>
      <pc:sldChg chg="modSp del">
        <pc:chgData name="Cai Jun" userId="57e790d697ad4281" providerId="LiveId" clId="{E8B3DC4B-87D1-4A76-9F68-E5A0A6AD9521}" dt="2020-06-29T00:48:19.053" v="2092" actId="47"/>
        <pc:sldMkLst>
          <pc:docMk/>
          <pc:sldMk cId="0" sldId="463"/>
        </pc:sldMkLst>
        <pc:spChg chg="mod">
          <ac:chgData name="Cai Jun" userId="57e790d697ad4281" providerId="LiveId" clId="{E8B3DC4B-87D1-4A76-9F68-E5A0A6AD9521}" dt="2020-06-15T02:40:30.201" v="247"/>
          <ac:spMkLst>
            <pc:docMk/>
            <pc:sldMk cId="0" sldId="463"/>
            <ac:spMk id="34826" creationId="{00000000-0000-0000-0000-000000000000}"/>
          </ac:spMkLst>
        </pc:spChg>
        <pc:grpChg chg="mod">
          <ac:chgData name="Cai Jun" userId="57e790d697ad4281" providerId="LiveId" clId="{E8B3DC4B-87D1-4A76-9F68-E5A0A6AD9521}" dt="2020-06-15T02:40:30.201" v="247"/>
          <ac:grpSpMkLst>
            <pc:docMk/>
            <pc:sldMk cId="0" sldId="463"/>
            <ac:grpSpMk id="34821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40:13.722" v="243"/>
          <ac:graphicFrameMkLst>
            <pc:docMk/>
            <pc:sldMk cId="0" sldId="463"/>
            <ac:graphicFrameMk id="34824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0:30.201" v="247"/>
          <ac:graphicFrameMkLst>
            <pc:docMk/>
            <pc:sldMk cId="0" sldId="463"/>
            <ac:graphicFrameMk id="3482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0:30.201" v="247"/>
          <ac:graphicFrameMkLst>
            <pc:docMk/>
            <pc:sldMk cId="0" sldId="463"/>
            <ac:graphicFrameMk id="34828" creationId="{00000000-0000-0000-0000-000000000000}"/>
          </ac:graphicFrameMkLst>
        </pc:graphicFrameChg>
      </pc:sldChg>
      <pc:sldChg chg="del">
        <pc:chgData name="Cai Jun" userId="57e790d697ad4281" providerId="LiveId" clId="{E8B3DC4B-87D1-4A76-9F68-E5A0A6AD9521}" dt="2020-06-29T00:48:15.986" v="2084" actId="47"/>
        <pc:sldMkLst>
          <pc:docMk/>
          <pc:sldMk cId="0" sldId="465"/>
        </pc:sldMkLst>
      </pc:sldChg>
      <pc:sldChg chg="del">
        <pc:chgData name="Cai Jun" userId="57e790d697ad4281" providerId="LiveId" clId="{E8B3DC4B-87D1-4A76-9F68-E5A0A6AD9521}" dt="2020-06-29T00:48:16.205" v="2085" actId="47"/>
        <pc:sldMkLst>
          <pc:docMk/>
          <pc:sldMk cId="0" sldId="466"/>
        </pc:sldMkLst>
      </pc:sldChg>
      <pc:sldChg chg="delSp del">
        <pc:chgData name="Cai Jun" userId="57e790d697ad4281" providerId="LiveId" clId="{E8B3DC4B-87D1-4A76-9F68-E5A0A6AD9521}" dt="2020-06-15T02:54:37.866" v="497" actId="47"/>
        <pc:sldMkLst>
          <pc:docMk/>
          <pc:sldMk cId="0" sldId="467"/>
        </pc:sldMkLst>
        <pc:spChg chg="del">
          <ac:chgData name="Cai Jun" userId="57e790d697ad4281" providerId="LiveId" clId="{E8B3DC4B-87D1-4A76-9F68-E5A0A6AD9521}" dt="2020-06-15T02:47:43.318" v="337" actId="21"/>
          <ac:spMkLst>
            <pc:docMk/>
            <pc:sldMk cId="0" sldId="467"/>
            <ac:spMk id="41998" creationId="{00000000-0000-0000-0000-000000000000}"/>
          </ac:spMkLst>
        </pc:spChg>
        <pc:spChg chg="del">
          <ac:chgData name="Cai Jun" userId="57e790d697ad4281" providerId="LiveId" clId="{E8B3DC4B-87D1-4A76-9F68-E5A0A6AD9521}" dt="2020-06-15T02:47:43.318" v="337" actId="21"/>
          <ac:spMkLst>
            <pc:docMk/>
            <pc:sldMk cId="0" sldId="467"/>
            <ac:spMk id="41999" creationId="{00000000-0000-0000-0000-000000000000}"/>
          </ac:spMkLst>
        </pc:spChg>
        <pc:graphicFrameChg chg="del">
          <ac:chgData name="Cai Jun" userId="57e790d697ad4281" providerId="LiveId" clId="{E8B3DC4B-87D1-4A76-9F68-E5A0A6AD9521}" dt="2020-06-15T02:47:43.318" v="337" actId="21"/>
          <ac:graphicFrameMkLst>
            <pc:docMk/>
            <pc:sldMk cId="0" sldId="467"/>
            <ac:graphicFrameMk id="41997" creationId="{00000000-0000-0000-0000-000000000000}"/>
          </ac:graphicFrameMkLst>
        </pc:graphicFrameChg>
        <pc:graphicFrameChg chg="del">
          <ac:chgData name="Cai Jun" userId="57e790d697ad4281" providerId="LiveId" clId="{E8B3DC4B-87D1-4A76-9F68-E5A0A6AD9521}" dt="2020-06-15T02:47:43.318" v="337" actId="21"/>
          <ac:graphicFrameMkLst>
            <pc:docMk/>
            <pc:sldMk cId="0" sldId="467"/>
            <ac:graphicFrameMk id="42000" creationId="{00000000-0000-0000-0000-000000000000}"/>
          </ac:graphicFrameMkLst>
        </pc:graphicFrameChg>
      </pc:sldChg>
      <pc:sldChg chg="del">
        <pc:chgData name="Cai Jun" userId="57e790d697ad4281" providerId="LiveId" clId="{E8B3DC4B-87D1-4A76-9F68-E5A0A6AD9521}" dt="2020-06-29T00:48:11.870" v="2070" actId="47"/>
        <pc:sldMkLst>
          <pc:docMk/>
          <pc:sldMk cId="0" sldId="469"/>
        </pc:sldMkLst>
      </pc:sldChg>
      <pc:sldChg chg="modSp del mod">
        <pc:chgData name="Cai Jun" userId="57e790d697ad4281" providerId="LiveId" clId="{E8B3DC4B-87D1-4A76-9F68-E5A0A6AD9521}" dt="2020-06-29T00:48:12.615" v="2073" actId="47"/>
        <pc:sldMkLst>
          <pc:docMk/>
          <pc:sldMk cId="0" sldId="470"/>
        </pc:sldMkLst>
        <pc:spChg chg="mod">
          <ac:chgData name="Cai Jun" userId="57e790d697ad4281" providerId="LiveId" clId="{E8B3DC4B-87D1-4A76-9F68-E5A0A6AD9521}" dt="2020-06-15T02:18:24.390" v="1" actId="207"/>
          <ac:spMkLst>
            <pc:docMk/>
            <pc:sldMk cId="0" sldId="470"/>
            <ac:spMk id="15366" creationId="{00000000-0000-0000-0000-000000000000}"/>
          </ac:spMkLst>
        </pc:spChg>
      </pc:sldChg>
      <pc:sldChg chg="del">
        <pc:chgData name="Cai Jun" userId="57e790d697ad4281" providerId="LiveId" clId="{E8B3DC4B-87D1-4A76-9F68-E5A0A6AD9521}" dt="2020-06-29T00:48:15.141" v="2080" actId="47"/>
        <pc:sldMkLst>
          <pc:docMk/>
          <pc:sldMk cId="0" sldId="472"/>
        </pc:sldMkLst>
      </pc:sldChg>
      <pc:sldChg chg="del">
        <pc:chgData name="Cai Jun" userId="57e790d697ad4281" providerId="LiveId" clId="{E8B3DC4B-87D1-4A76-9F68-E5A0A6AD9521}" dt="2020-06-29T00:48:15.408" v="2081" actId="47"/>
        <pc:sldMkLst>
          <pc:docMk/>
          <pc:sldMk cId="0" sldId="473"/>
        </pc:sldMkLst>
      </pc:sldChg>
      <pc:sldChg chg="del">
        <pc:chgData name="Cai Jun" userId="57e790d697ad4281" providerId="LiveId" clId="{E8B3DC4B-87D1-4A76-9F68-E5A0A6AD9521}" dt="2020-06-29T00:48:15.611" v="2082" actId="47"/>
        <pc:sldMkLst>
          <pc:docMk/>
          <pc:sldMk cId="0" sldId="474"/>
        </pc:sldMkLst>
      </pc:sldChg>
      <pc:sldChg chg="del">
        <pc:chgData name="Cai Jun" userId="57e790d697ad4281" providerId="LiveId" clId="{E8B3DC4B-87D1-4A76-9F68-E5A0A6AD9521}" dt="2020-06-29T00:48:15.799" v="2083" actId="47"/>
        <pc:sldMkLst>
          <pc:docMk/>
          <pc:sldMk cId="0" sldId="475"/>
        </pc:sldMkLst>
      </pc:sldChg>
      <pc:sldChg chg="modSp del">
        <pc:chgData name="Cai Jun" userId="57e790d697ad4281" providerId="LiveId" clId="{E8B3DC4B-87D1-4A76-9F68-E5A0A6AD9521}" dt="2020-06-29T00:48:13.241" v="2076" actId="47"/>
        <pc:sldMkLst>
          <pc:docMk/>
          <pc:sldMk cId="0" sldId="476"/>
        </pc:sldMkLst>
        <pc:graphicFrameChg chg="mod">
          <ac:chgData name="Cai Jun" userId="57e790d697ad4281" providerId="LiveId" clId="{E8B3DC4B-87D1-4A76-9F68-E5A0A6AD9521}" dt="2020-06-15T02:35:34.533" v="194"/>
          <ac:graphicFrameMkLst>
            <pc:docMk/>
            <pc:sldMk cId="0" sldId="476"/>
            <ac:graphicFrameMk id="18443" creationId="{00000000-0000-0000-0000-000000000000}"/>
          </ac:graphicFrameMkLst>
        </pc:graphicFrameChg>
      </pc:sldChg>
      <pc:sldChg chg="modSp del">
        <pc:chgData name="Cai Jun" userId="57e790d697ad4281" providerId="LiveId" clId="{E8B3DC4B-87D1-4A76-9F68-E5A0A6AD9521}" dt="2020-06-29T00:48:13.702" v="2077" actId="47"/>
        <pc:sldMkLst>
          <pc:docMk/>
          <pc:sldMk cId="0" sldId="477"/>
        </pc:sldMkLst>
        <pc:graphicFrameChg chg="mod">
          <ac:chgData name="Cai Jun" userId="57e790d697ad4281" providerId="LiveId" clId="{E8B3DC4B-87D1-4A76-9F68-E5A0A6AD9521}" dt="2020-06-15T02:35:10.924" v="192"/>
          <ac:graphicFrameMkLst>
            <pc:docMk/>
            <pc:sldMk cId="0" sldId="477"/>
            <ac:graphicFrameMk id="19459" creationId="{00000000-0000-0000-0000-000000000000}"/>
          </ac:graphicFrameMkLst>
        </pc:graphicFrameChg>
      </pc:sldChg>
      <pc:sldChg chg="modSp del">
        <pc:chgData name="Cai Jun" userId="57e790d697ad4281" providerId="LiveId" clId="{E8B3DC4B-87D1-4A76-9F68-E5A0A6AD9521}" dt="2020-06-29T00:48:14.109" v="2078" actId="47"/>
        <pc:sldMkLst>
          <pc:docMk/>
          <pc:sldMk cId="0" sldId="478"/>
        </pc:sldMkLst>
        <pc:graphicFrameChg chg="mod">
          <ac:chgData name="Cai Jun" userId="57e790d697ad4281" providerId="LiveId" clId="{E8B3DC4B-87D1-4A76-9F68-E5A0A6AD9521}" dt="2020-06-15T02:36:37.609" v="196"/>
          <ac:graphicFrameMkLst>
            <pc:docMk/>
            <pc:sldMk cId="0" sldId="478"/>
            <ac:graphicFrameMk id="20488" creationId="{00000000-0000-0000-0000-000000000000}"/>
          </ac:graphicFrameMkLst>
        </pc:graphicFrameChg>
      </pc:sldChg>
      <pc:sldChg chg="del">
        <pc:chgData name="Cai Jun" userId="57e790d697ad4281" providerId="LiveId" clId="{E8B3DC4B-87D1-4A76-9F68-E5A0A6AD9521}" dt="2020-06-29T00:48:14.585" v="2079" actId="47"/>
        <pc:sldMkLst>
          <pc:docMk/>
          <pc:sldMk cId="0" sldId="479"/>
        </pc:sldMkLst>
      </pc:sldChg>
      <pc:sldChg chg="del">
        <pc:chgData name="Cai Jun" userId="57e790d697ad4281" providerId="LiveId" clId="{E8B3DC4B-87D1-4A76-9F68-E5A0A6AD9521}" dt="2020-06-29T00:48:10.485" v="2062" actId="47"/>
        <pc:sldMkLst>
          <pc:docMk/>
          <pc:sldMk cId="0" sldId="480"/>
        </pc:sldMkLst>
      </pc:sldChg>
      <pc:sldChg chg="del">
        <pc:chgData name="Cai Jun" userId="57e790d697ad4281" providerId="LiveId" clId="{E8B3DC4B-87D1-4A76-9F68-E5A0A6AD9521}" dt="2020-06-29T00:48:17.348" v="2088" actId="47"/>
        <pc:sldMkLst>
          <pc:docMk/>
          <pc:sldMk cId="0" sldId="481"/>
        </pc:sldMkLst>
      </pc:sldChg>
      <pc:sldChg chg="del">
        <pc:chgData name="Cai Jun" userId="57e790d697ad4281" providerId="LiveId" clId="{E8B3DC4B-87D1-4A76-9F68-E5A0A6AD9521}" dt="2020-06-29T00:48:17.614" v="2089" actId="47"/>
        <pc:sldMkLst>
          <pc:docMk/>
          <pc:sldMk cId="0" sldId="482"/>
        </pc:sldMkLst>
      </pc:sldChg>
      <pc:sldChg chg="modSp del">
        <pc:chgData name="Cai Jun" userId="57e790d697ad4281" providerId="LiveId" clId="{E8B3DC4B-87D1-4A76-9F68-E5A0A6AD9521}" dt="2020-06-29T00:48:12.122" v="2071" actId="47"/>
        <pc:sldMkLst>
          <pc:docMk/>
          <pc:sldMk cId="0" sldId="483"/>
        </pc:sldMkLst>
        <pc:spChg chg="mod">
          <ac:chgData name="Cai Jun" userId="57e790d697ad4281" providerId="LiveId" clId="{E8B3DC4B-87D1-4A76-9F68-E5A0A6AD9521}" dt="2020-06-15T02:29:32.090" v="188" actId="14100"/>
          <ac:spMkLst>
            <pc:docMk/>
            <pc:sldMk cId="0" sldId="483"/>
            <ac:spMk id="11267" creationId="{00000000-0000-0000-0000-000000000000}"/>
          </ac:spMkLst>
        </pc:spChg>
      </pc:sldChg>
      <pc:sldChg chg="del">
        <pc:chgData name="Cai Jun" userId="57e790d697ad4281" providerId="LiveId" clId="{E8B3DC4B-87D1-4A76-9F68-E5A0A6AD9521}" dt="2020-06-29T00:48:11.691" v="2069" actId="47"/>
        <pc:sldMkLst>
          <pc:docMk/>
          <pc:sldMk cId="0" sldId="484"/>
        </pc:sldMkLst>
      </pc:sldChg>
      <pc:sldChg chg="del">
        <pc:chgData name="Cai Jun" userId="57e790d697ad4281" providerId="LiveId" clId="{E8B3DC4B-87D1-4A76-9F68-E5A0A6AD9521}" dt="2020-06-29T00:48:12.819" v="2074" actId="47"/>
        <pc:sldMkLst>
          <pc:docMk/>
          <pc:sldMk cId="0" sldId="485"/>
        </pc:sldMkLst>
      </pc:sldChg>
      <pc:sldChg chg="del">
        <pc:chgData name="Cai Jun" userId="57e790d697ad4281" providerId="LiveId" clId="{E8B3DC4B-87D1-4A76-9F68-E5A0A6AD9521}" dt="2020-06-29T00:48:13.022" v="2075" actId="47"/>
        <pc:sldMkLst>
          <pc:docMk/>
          <pc:sldMk cId="0" sldId="488"/>
        </pc:sldMkLst>
      </pc:sldChg>
      <pc:sldChg chg="del">
        <pc:chgData name="Cai Jun" userId="57e790d697ad4281" providerId="LiveId" clId="{E8B3DC4B-87D1-4A76-9F68-E5A0A6AD9521}" dt="2020-06-29T00:48:11.175" v="2066" actId="47"/>
        <pc:sldMkLst>
          <pc:docMk/>
          <pc:sldMk cId="2850411071" sldId="489"/>
        </pc:sldMkLst>
      </pc:sldChg>
      <pc:sldChg chg="modSp del mod">
        <pc:chgData name="Cai Jun" userId="57e790d697ad4281" providerId="LiveId" clId="{E8B3DC4B-87D1-4A76-9F68-E5A0A6AD9521}" dt="2020-06-29T00:48:10.830" v="2064" actId="47"/>
        <pc:sldMkLst>
          <pc:docMk/>
          <pc:sldMk cId="1802187886" sldId="524"/>
        </pc:sldMkLst>
        <pc:spChg chg="mod">
          <ac:chgData name="Cai Jun" userId="57e790d697ad4281" providerId="LiveId" clId="{E8B3DC4B-87D1-4A76-9F68-E5A0A6AD9521}" dt="2020-06-15T02:23:42.994" v="91" actId="6549"/>
          <ac:spMkLst>
            <pc:docMk/>
            <pc:sldMk cId="1802187886" sldId="524"/>
            <ac:spMk id="4100" creationId="{00000000-0000-0000-0000-000000000000}"/>
          </ac:spMkLst>
        </pc:spChg>
      </pc:sldChg>
      <pc:sldChg chg="del">
        <pc:chgData name="Cai Jun" userId="57e790d697ad4281" providerId="LiveId" clId="{E8B3DC4B-87D1-4A76-9F68-E5A0A6AD9521}" dt="2020-06-29T00:48:11.002" v="2065" actId="47"/>
        <pc:sldMkLst>
          <pc:docMk/>
          <pc:sldMk cId="2079541994" sldId="534"/>
        </pc:sldMkLst>
      </pc:sldChg>
      <pc:sldChg chg="modSp del">
        <pc:chgData name="Cai Jun" userId="57e790d697ad4281" providerId="LiveId" clId="{E8B3DC4B-87D1-4A76-9F68-E5A0A6AD9521}" dt="2020-06-29T00:48:11.379" v="2067" actId="47"/>
        <pc:sldMkLst>
          <pc:docMk/>
          <pc:sldMk cId="412400120" sldId="536"/>
        </pc:sldMkLst>
        <pc:spChg chg="mod">
          <ac:chgData name="Cai Jun" userId="57e790d697ad4281" providerId="LiveId" clId="{E8B3DC4B-87D1-4A76-9F68-E5A0A6AD9521}" dt="2020-06-15T02:25:20.989" v="104" actId="1038"/>
          <ac:spMkLst>
            <pc:docMk/>
            <pc:sldMk cId="412400120" sldId="536"/>
            <ac:spMk id="32771" creationId="{226ED95A-DE59-4C7A-86DF-EB1490C0D5EC}"/>
          </ac:spMkLst>
        </pc:spChg>
        <pc:spChg chg="mod">
          <ac:chgData name="Cai Jun" userId="57e790d697ad4281" providerId="LiveId" clId="{E8B3DC4B-87D1-4A76-9F68-E5A0A6AD9521}" dt="2020-06-15T02:25:31.042" v="118" actId="1038"/>
          <ac:spMkLst>
            <pc:docMk/>
            <pc:sldMk cId="412400120" sldId="536"/>
            <ac:spMk id="32772" creationId="{C7ABFBCE-E9BF-47A5-A07A-7CBD853AD35D}"/>
          </ac:spMkLst>
        </pc:spChg>
      </pc:sldChg>
      <pc:sldChg chg="modSp del">
        <pc:chgData name="Cai Jun" userId="57e790d697ad4281" providerId="LiveId" clId="{E8B3DC4B-87D1-4A76-9F68-E5A0A6AD9521}" dt="2020-06-29T00:48:11.550" v="2068" actId="47"/>
        <pc:sldMkLst>
          <pc:docMk/>
          <pc:sldMk cId="3756172880" sldId="538"/>
        </pc:sldMkLst>
        <pc:spChg chg="mod">
          <ac:chgData name="Cai Jun" userId="57e790d697ad4281" providerId="LiveId" clId="{E8B3DC4B-87D1-4A76-9F68-E5A0A6AD9521}" dt="2020-06-15T02:27:46.188" v="169" actId="20577"/>
          <ac:spMkLst>
            <pc:docMk/>
            <pc:sldMk cId="3756172880" sldId="538"/>
            <ac:spMk id="12294" creationId="{00000000-0000-0000-0000-000000000000}"/>
          </ac:spMkLst>
        </pc:spChg>
        <pc:spChg chg="mod">
          <ac:chgData name="Cai Jun" userId="57e790d697ad4281" providerId="LiveId" clId="{E8B3DC4B-87D1-4A76-9F68-E5A0A6AD9521}" dt="2020-06-15T02:28:18.793" v="187" actId="20577"/>
          <ac:spMkLst>
            <pc:docMk/>
            <pc:sldMk cId="3756172880" sldId="538"/>
            <ac:spMk id="12299" creationId="{00000000-0000-0000-0000-000000000000}"/>
          </ac:spMkLst>
        </pc:spChg>
      </pc:sldChg>
      <pc:sldChg chg="addSp delSp modSp add mod">
        <pc:chgData name="Cai Jun" userId="57e790d697ad4281" providerId="LiveId" clId="{E8B3DC4B-87D1-4A76-9F68-E5A0A6AD9521}" dt="2020-06-15T02:55:04.198" v="508" actId="20577"/>
        <pc:sldMkLst>
          <pc:docMk/>
          <pc:sldMk cId="1987089093" sldId="539"/>
        </pc:sldMkLst>
        <pc:spChg chg="add mod">
          <ac:chgData name="Cai Jun" userId="57e790d697ad4281" providerId="LiveId" clId="{E8B3DC4B-87D1-4A76-9F68-E5A0A6AD9521}" dt="2020-06-15T02:52:36.445" v="463" actId="14100"/>
          <ac:spMkLst>
            <pc:docMk/>
            <pc:sldMk cId="1987089093" sldId="539"/>
            <ac:spMk id="16" creationId="{3D82BC48-573C-4871-8436-36B80297A09A}"/>
          </ac:spMkLst>
        </pc:spChg>
        <pc:spChg chg="add mod">
          <ac:chgData name="Cai Jun" userId="57e790d697ad4281" providerId="LiveId" clId="{E8B3DC4B-87D1-4A76-9F68-E5A0A6AD9521}" dt="2020-06-15T02:52:39.303" v="464" actId="14100"/>
          <ac:spMkLst>
            <pc:docMk/>
            <pc:sldMk cId="1987089093" sldId="539"/>
            <ac:spMk id="17" creationId="{A877EFDA-0F00-4B17-AF77-50F5FC933F87}"/>
          </ac:spMkLst>
        </pc:spChg>
        <pc:spChg chg="add mod">
          <ac:chgData name="Cai Jun" userId="57e790d697ad4281" providerId="LiveId" clId="{E8B3DC4B-87D1-4A76-9F68-E5A0A6AD9521}" dt="2020-06-15T02:53:48.760" v="491" actId="20577"/>
          <ac:spMkLst>
            <pc:docMk/>
            <pc:sldMk cId="1987089093" sldId="539"/>
            <ac:spMk id="19" creationId="{FE9CE38F-4784-4537-A37B-42113C12D7A4}"/>
          </ac:spMkLst>
        </pc:spChg>
        <pc:spChg chg="mod">
          <ac:chgData name="Cai Jun" userId="57e790d697ad4281" providerId="LiveId" clId="{E8B3DC4B-87D1-4A76-9F68-E5A0A6AD9521}" dt="2020-06-15T02:54:12.448" v="495" actId="14100"/>
          <ac:spMkLst>
            <pc:docMk/>
            <pc:sldMk cId="1987089093" sldId="539"/>
            <ac:spMk id="40962" creationId="{00000000-0000-0000-0000-000000000000}"/>
          </ac:spMkLst>
        </pc:spChg>
        <pc:spChg chg="del">
          <ac:chgData name="Cai Jun" userId="57e790d697ad4281" providerId="LiveId" clId="{E8B3DC4B-87D1-4A76-9F68-E5A0A6AD9521}" dt="2020-06-15T02:49:15.905" v="352" actId="478"/>
          <ac:spMkLst>
            <pc:docMk/>
            <pc:sldMk cId="1987089093" sldId="539"/>
            <ac:spMk id="40963" creationId="{00000000-0000-0000-0000-000000000000}"/>
          </ac:spMkLst>
        </pc:spChg>
        <pc:spChg chg="mod">
          <ac:chgData name="Cai Jun" userId="57e790d697ad4281" providerId="LiveId" clId="{E8B3DC4B-87D1-4A76-9F68-E5A0A6AD9521}" dt="2020-06-15T02:49:50.174" v="384" actId="207"/>
          <ac:spMkLst>
            <pc:docMk/>
            <pc:sldMk cId="1987089093" sldId="539"/>
            <ac:spMk id="40964" creationId="{00000000-0000-0000-0000-000000000000}"/>
          </ac:spMkLst>
        </pc:spChg>
        <pc:spChg chg="del">
          <ac:chgData name="Cai Jun" userId="57e790d697ad4281" providerId="LiveId" clId="{E8B3DC4B-87D1-4A76-9F68-E5A0A6AD9521}" dt="2020-06-15T02:49:13.183" v="351" actId="478"/>
          <ac:spMkLst>
            <pc:docMk/>
            <pc:sldMk cId="1987089093" sldId="539"/>
            <ac:spMk id="40969" creationId="{00000000-0000-0000-0000-000000000000}"/>
          </ac:spMkLst>
        </pc:spChg>
        <pc:spChg chg="mod">
          <ac:chgData name="Cai Jun" userId="57e790d697ad4281" providerId="LiveId" clId="{E8B3DC4B-87D1-4A76-9F68-E5A0A6AD9521}" dt="2020-06-15T02:55:04.198" v="508" actId="20577"/>
          <ac:spMkLst>
            <pc:docMk/>
            <pc:sldMk cId="1987089093" sldId="539"/>
            <ac:spMk id="40971" creationId="{00000000-0000-0000-0000-000000000000}"/>
          </ac:spMkLst>
        </pc:spChg>
        <pc:spChg chg="mod">
          <ac:chgData name="Cai Jun" userId="57e790d697ad4281" providerId="LiveId" clId="{E8B3DC4B-87D1-4A76-9F68-E5A0A6AD9521}" dt="2020-06-15T02:50:28.587" v="413" actId="1036"/>
          <ac:spMkLst>
            <pc:docMk/>
            <pc:sldMk cId="1987089093" sldId="539"/>
            <ac:spMk id="40972" creationId="{00000000-0000-0000-0000-000000000000}"/>
          </ac:spMkLst>
        </pc:spChg>
        <pc:spChg chg="del">
          <ac:chgData name="Cai Jun" userId="57e790d697ad4281" providerId="LiveId" clId="{E8B3DC4B-87D1-4A76-9F68-E5A0A6AD9521}" dt="2020-06-15T02:47:49.020" v="338" actId="478"/>
          <ac:spMkLst>
            <pc:docMk/>
            <pc:sldMk cId="1987089093" sldId="539"/>
            <ac:spMk id="40974" creationId="{00000000-0000-0000-0000-000000000000}"/>
          </ac:spMkLst>
        </pc:spChg>
        <pc:graphicFrameChg chg="add mod">
          <ac:chgData name="Cai Jun" userId="57e790d697ad4281" providerId="LiveId" clId="{E8B3DC4B-87D1-4A76-9F68-E5A0A6AD9521}" dt="2020-06-15T02:51:16.058" v="425" actId="1076"/>
          <ac:graphicFrameMkLst>
            <pc:docMk/>
            <pc:sldMk cId="1987089093" sldId="539"/>
            <ac:graphicFrameMk id="15" creationId="{F609E3FD-3D50-4F5F-91BB-A89654F3C763}"/>
          </ac:graphicFrameMkLst>
        </pc:graphicFrameChg>
        <pc:graphicFrameChg chg="add mod">
          <ac:chgData name="Cai Jun" userId="57e790d697ad4281" providerId="LiveId" clId="{E8B3DC4B-87D1-4A76-9F68-E5A0A6AD9521}" dt="2020-06-15T02:50:44.958" v="418"/>
          <ac:graphicFrameMkLst>
            <pc:docMk/>
            <pc:sldMk cId="1987089093" sldId="539"/>
            <ac:graphicFrameMk id="18" creationId="{DB905E99-C3F1-444A-9A2B-01A745C93120}"/>
          </ac:graphicFrameMkLst>
        </pc:graphicFrameChg>
        <pc:graphicFrameChg chg="add mod">
          <ac:chgData name="Cai Jun" userId="57e790d697ad4281" providerId="LiveId" clId="{E8B3DC4B-87D1-4A76-9F68-E5A0A6AD9521}" dt="2020-06-15T02:53:20.855" v="486" actId="1076"/>
          <ac:graphicFrameMkLst>
            <pc:docMk/>
            <pc:sldMk cId="1987089093" sldId="539"/>
            <ac:graphicFrameMk id="20" creationId="{3714524F-8ED1-4E64-B52E-75D6E27E2702}"/>
          </ac:graphicFrameMkLst>
        </pc:graphicFrameChg>
        <pc:graphicFrameChg chg="add mod">
          <ac:chgData name="Cai Jun" userId="57e790d697ad4281" providerId="LiveId" clId="{E8B3DC4B-87D1-4A76-9F68-E5A0A6AD9521}" dt="2020-06-15T02:53:25.492" v="487" actId="1076"/>
          <ac:graphicFrameMkLst>
            <pc:docMk/>
            <pc:sldMk cId="1987089093" sldId="539"/>
            <ac:graphicFrameMk id="21" creationId="{5F59F35D-743E-4898-8DFC-870FCE0267F0}"/>
          </ac:graphicFrameMkLst>
        </pc:graphicFrameChg>
        <pc:graphicFrameChg chg="mod">
          <ac:chgData name="Cai Jun" userId="57e790d697ad4281" providerId="LiveId" clId="{E8B3DC4B-87D1-4A76-9F68-E5A0A6AD9521}" dt="2020-06-15T02:52:05.646" v="447" actId="1035"/>
          <ac:graphicFrameMkLst>
            <pc:docMk/>
            <pc:sldMk cId="1987089093" sldId="539"/>
            <ac:graphicFrameMk id="40965" creationId="{00000000-0000-0000-0000-000000000000}"/>
          </ac:graphicFrameMkLst>
        </pc:graphicFrameChg>
        <pc:graphicFrameChg chg="del">
          <ac:chgData name="Cai Jun" userId="57e790d697ad4281" providerId="LiveId" clId="{E8B3DC4B-87D1-4A76-9F68-E5A0A6AD9521}" dt="2020-06-15T02:47:49.020" v="338" actId="478"/>
          <ac:graphicFrameMkLst>
            <pc:docMk/>
            <pc:sldMk cId="1987089093" sldId="539"/>
            <ac:graphicFrameMk id="40966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8:28.490" v="344" actId="1076"/>
          <ac:graphicFrameMkLst>
            <pc:docMk/>
            <pc:sldMk cId="1987089093" sldId="539"/>
            <ac:graphicFrameMk id="4096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9:30.778" v="382" actId="1076"/>
          <ac:graphicFrameMkLst>
            <pc:docMk/>
            <pc:sldMk cId="1987089093" sldId="539"/>
            <ac:graphicFrameMk id="40970" creationId="{00000000-0000-0000-0000-000000000000}"/>
          </ac:graphicFrameMkLst>
        </pc:graphicFrameChg>
        <pc:graphicFrameChg chg="del">
          <ac:chgData name="Cai Jun" userId="57e790d697ad4281" providerId="LiveId" clId="{E8B3DC4B-87D1-4A76-9F68-E5A0A6AD9521}" dt="2020-06-15T02:47:49.020" v="338" actId="478"/>
          <ac:graphicFrameMkLst>
            <pc:docMk/>
            <pc:sldMk cId="1987089093" sldId="539"/>
            <ac:graphicFrameMk id="40975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66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9AE7FB0F-8212-4DA3-8955-C4365F7B24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6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78845-FCF4-45C2-B6B0-5BABFD5EF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B4438-EC9B-497D-B7D4-4E6BFEB54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FB05D-3D3C-4D5D-BE47-A876E3347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11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5CE3-0896-4460-B8E4-974A2B080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3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D6D68-1B0D-4A1C-9E10-591B1912A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2489D-7D5C-484F-A6C9-6E2E7BC62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89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B944D-EDAA-4530-BE65-3B6B09503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47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01E0-C545-47F7-BC77-A76DEE5EF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5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F7D6-5713-45D9-83EB-F9179F7D0E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5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5E01D-E66F-4DD0-BCDF-272C7BDD1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9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3A1E-C48D-430F-9FDD-FADC25F78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34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948E5-4EBE-49B6-8E8F-469BB2211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86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70405D0-3CF1-4CA1-AFAF-387A4E6BAE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6.jpeg"/><Relationship Id="rId10" Type="http://schemas.openxmlformats.org/officeDocument/2006/relationships/image" Target="../media/image11.wmf"/><Relationship Id="rId19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6.jpe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38" y="1300163"/>
            <a:ext cx="70866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2-14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单元系统的相平衡，克拉佩龙</a:t>
            </a: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克劳修斯方程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1214438" y="4470400"/>
            <a:ext cx="74009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Phase Equilibria of Single-Component systems, Clapeyron-Clausius Equation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95618" y="567532"/>
            <a:ext cx="819754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时，冰和水的密度分别为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0.917kg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1.000kg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，冰的熔化热为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6.008kJ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，求压力由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0.1MPa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增加到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2MPa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时的熔点变化。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95617" y="1952527"/>
            <a:ext cx="81975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压强对凝聚相性质影响较小，假设熔点变化不大，则熔化焓和熔化体积可近似看作常数。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974348"/>
              </p:ext>
            </p:extLst>
          </p:nvPr>
        </p:nvGraphicFramePr>
        <p:xfrm>
          <a:off x="413696" y="2927031"/>
          <a:ext cx="85613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848040" imgH="495000" progId="Equation.DSMT4">
                  <p:embed/>
                </p:oleObj>
              </mc:Choice>
              <mc:Fallback>
                <p:oleObj name="Equation" r:id="rId3" imgW="3848040" imgH="495000" progId="Equation.DSMT4">
                  <p:embed/>
                  <p:pic>
                    <p:nvPicPr>
                      <p:cNvPr id="143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96" y="2927031"/>
                        <a:ext cx="856138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78685"/>
              </p:ext>
            </p:extLst>
          </p:nvPr>
        </p:nvGraphicFramePr>
        <p:xfrm>
          <a:off x="900271" y="4178679"/>
          <a:ext cx="7343458" cy="100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377880" imgH="457200" progId="Equation.DSMT4">
                  <p:embed/>
                </p:oleObj>
              </mc:Choice>
              <mc:Fallback>
                <p:oleObj name="Equation" r:id="rId5" imgW="3377880" imgH="457200" progId="Equation.DSMT4">
                  <p:embed/>
                  <p:pic>
                    <p:nvPicPr>
                      <p:cNvPr id="143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71" y="4178679"/>
                        <a:ext cx="7343458" cy="1006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28413"/>
              </p:ext>
            </p:extLst>
          </p:nvPr>
        </p:nvGraphicFramePr>
        <p:xfrm>
          <a:off x="1545075" y="5334567"/>
          <a:ext cx="5826126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628720" imgH="228600" progId="Equation.DSMT4">
                  <p:embed/>
                </p:oleObj>
              </mc:Choice>
              <mc:Fallback>
                <p:oleObj name="Equation" r:id="rId7" imgW="2628720" imgH="228600" progId="Equation.DSMT4">
                  <p:embed/>
                  <p:pic>
                    <p:nvPicPr>
                      <p:cNvPr id="143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075" y="5334567"/>
                        <a:ext cx="5826126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>
            <a:extLst>
              <a:ext uri="{FF2B5EF4-FFF2-40B4-BE49-F238E27FC236}">
                <a16:creationId xmlns:a16="http://schemas.microsoft.com/office/drawing/2014/main" id="{BAF68CF7-D9B0-46E6-9BD7-A0800220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17" y="5909861"/>
            <a:ext cx="8308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结果显示熔点变化非常小，解题时所做假设正确。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09806" y="561043"/>
            <a:ext cx="82819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时四氯化碳的蒸气压为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82.81kPa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112.43kPa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，试计算四氯化碳的摩尔蒸发焓及正常沸点。设四氯化碳的摩尔蒸发焓不随温度而变化。 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377854" y="194240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66465"/>
              </p:ext>
            </p:extLst>
          </p:nvPr>
        </p:nvGraphicFramePr>
        <p:xfrm>
          <a:off x="2070129" y="2076450"/>
          <a:ext cx="44434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144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29" y="2076450"/>
                        <a:ext cx="4443413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850455"/>
              </p:ext>
            </p:extLst>
          </p:nvPr>
        </p:nvGraphicFramePr>
        <p:xfrm>
          <a:off x="731561" y="3429000"/>
          <a:ext cx="8140700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759120" imgH="1117440" progId="Equation.DSMT4">
                  <p:embed/>
                </p:oleObj>
              </mc:Choice>
              <mc:Fallback>
                <p:oleObj name="Equation" r:id="rId5" imgW="3759120" imgH="1117440" progId="Equation.DSMT4">
                  <p:embed/>
                  <p:pic>
                    <p:nvPicPr>
                      <p:cNvPr id="144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61" y="3429000"/>
                        <a:ext cx="8140700" cy="244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74559"/>
              </p:ext>
            </p:extLst>
          </p:nvPr>
        </p:nvGraphicFramePr>
        <p:xfrm>
          <a:off x="1998473" y="1934231"/>
          <a:ext cx="44069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473" y="1934231"/>
                        <a:ext cx="44069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608715"/>
              </p:ext>
            </p:extLst>
          </p:nvPr>
        </p:nvGraphicFramePr>
        <p:xfrm>
          <a:off x="1520854" y="3151158"/>
          <a:ext cx="6867525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831760" imgH="1130040" progId="Equation.DSMT4">
                  <p:embed/>
                </p:oleObj>
              </mc:Choice>
              <mc:Fallback>
                <p:oleObj name="Equation" r:id="rId5" imgW="2831760" imgH="1130040" progId="Equation.DSMT4">
                  <p:embed/>
                  <p:pic>
                    <p:nvPicPr>
                      <p:cNvPr id="145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54" y="3151158"/>
                        <a:ext cx="6867525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8100"/>
              </p:ext>
            </p:extLst>
          </p:nvPr>
        </p:nvGraphicFramePr>
        <p:xfrm>
          <a:off x="1470025" y="5907962"/>
          <a:ext cx="50863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930320" imgH="241200" progId="Equation.DSMT4">
                  <p:embed/>
                </p:oleObj>
              </mc:Choice>
              <mc:Fallback>
                <p:oleObj name="Equation" r:id="rId7" imgW="1930320" imgH="241200" progId="Equation.DSMT4">
                  <p:embed/>
                  <p:pic>
                    <p:nvPicPr>
                      <p:cNvPr id="14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907962"/>
                        <a:ext cx="508635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CB558E71-D5B8-4CD1-9339-3AE7C222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06" y="561043"/>
            <a:ext cx="82819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时四氯化碳的蒸气压为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82.81kPa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112.43kPa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，试计算四氯化碳的摩尔蒸发焓及正常沸点。设四氯化碳的摩尔蒸发焓不随温度而变化。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DA4A53A-E923-4E6E-A6CB-4911D652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54" y="194240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76250" y="4953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101325Pa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下，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HgI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的红、黄两种晶体的晶型转变温度为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127℃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。已知由红色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HgI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转变为黄色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HgI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时，转变焓为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1250J·mol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，体积变化为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−5.4cm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·mol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试求压力为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10MPa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时的晶型转变温度。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38150" y="22479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575787"/>
              </p:ext>
            </p:extLst>
          </p:nvPr>
        </p:nvGraphicFramePr>
        <p:xfrm>
          <a:off x="1581150" y="2262477"/>
          <a:ext cx="50688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273040" imgH="495000" progId="Equation.DSMT4">
                  <p:embed/>
                </p:oleObj>
              </mc:Choice>
              <mc:Fallback>
                <p:oleObj name="Equation" r:id="rId3" imgW="2273040" imgH="495000" progId="Equation.DSMT4">
                  <p:embed/>
                  <p:pic>
                    <p:nvPicPr>
                      <p:cNvPr id="146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262477"/>
                        <a:ext cx="506888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14409"/>
              </p:ext>
            </p:extLst>
          </p:nvPr>
        </p:nvGraphicFramePr>
        <p:xfrm>
          <a:off x="1440908" y="3438526"/>
          <a:ext cx="6530633" cy="18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047760" imgH="863280" progId="Equation.DSMT4">
                  <p:embed/>
                </p:oleObj>
              </mc:Choice>
              <mc:Fallback>
                <p:oleObj name="Equation" r:id="rId5" imgW="3047760" imgH="863280" progId="Equation.DSMT4">
                  <p:embed/>
                  <p:pic>
                    <p:nvPicPr>
                      <p:cNvPr id="146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908" y="3438526"/>
                        <a:ext cx="6530633" cy="1880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23395"/>
              </p:ext>
            </p:extLst>
          </p:nvPr>
        </p:nvGraphicFramePr>
        <p:xfrm>
          <a:off x="899923" y="5369158"/>
          <a:ext cx="79581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657600" imgH="507960" progId="Equation.DSMT4">
                  <p:embed/>
                </p:oleObj>
              </mc:Choice>
              <mc:Fallback>
                <p:oleObj name="Equation" r:id="rId7" imgW="3657600" imgH="507960" progId="Equation.DSMT4">
                  <p:embed/>
                  <p:pic>
                    <p:nvPicPr>
                      <p:cNvPr id="146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23" y="5369158"/>
                        <a:ext cx="795813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E8EE7B-C17C-4BEB-8447-9630B247CD60}"/>
              </a:ext>
            </a:extLst>
          </p:cNvPr>
          <p:cNvGrpSpPr/>
          <p:nvPr/>
        </p:nvGrpSpPr>
        <p:grpSpPr>
          <a:xfrm>
            <a:off x="438150" y="514350"/>
            <a:ext cx="8382000" cy="2622550"/>
            <a:chOff x="438150" y="514350"/>
            <a:chExt cx="8382000" cy="2622550"/>
          </a:xfrm>
        </p:grpSpPr>
        <p:sp>
          <p:nvSpPr>
            <p:cNvPr id="50178" name="Text Box 2"/>
            <p:cNvSpPr txBox="1">
              <a:spLocks noChangeArrowheads="1"/>
            </p:cNvSpPr>
            <p:nvPr/>
          </p:nvSpPr>
          <p:spPr bwMode="auto">
            <a:xfrm>
              <a:off x="438150" y="514350"/>
              <a:ext cx="838200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在熔点附近的温度范围内，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TaBr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固体的蒸气压与温度的关系为：                                                     ，液体的蒸气压与温度的关系为：</a:t>
              </a:r>
            </a:p>
          </p:txBody>
        </p:sp>
        <p:graphicFrame>
          <p:nvGraphicFramePr>
            <p:cNvPr id="5017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783150"/>
                </p:ext>
              </p:extLst>
            </p:nvPr>
          </p:nvGraphicFramePr>
          <p:xfrm>
            <a:off x="3328988" y="928688"/>
            <a:ext cx="50006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2234880" imgH="279360" progId="Equation.DSMT4">
                    <p:embed/>
                  </p:oleObj>
                </mc:Choice>
                <mc:Fallback>
                  <p:oleObj name="Equation" r:id="rId3" imgW="2234880" imgH="279360" progId="Equation.DSMT4">
                    <p:embed/>
                    <p:pic>
                      <p:nvPicPr>
                        <p:cNvPr id="5017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928688"/>
                          <a:ext cx="5000625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000583"/>
                </p:ext>
              </p:extLst>
            </p:nvPr>
          </p:nvGraphicFramePr>
          <p:xfrm>
            <a:off x="3328988" y="1766094"/>
            <a:ext cx="5068887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2234880" imgH="279360" progId="Equation.DSMT4">
                    <p:embed/>
                  </p:oleObj>
                </mc:Choice>
                <mc:Fallback>
                  <p:oleObj name="Equation" r:id="rId5" imgW="2234880" imgH="279360" progId="Equation.DSMT4">
                    <p:embed/>
                    <p:pic>
                      <p:nvPicPr>
                        <p:cNvPr id="5018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1766094"/>
                          <a:ext cx="5068887" cy="636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1" name="Text Box 7"/>
            <p:cNvSpPr txBox="1">
              <a:spLocks noChangeArrowheads="1"/>
            </p:cNvSpPr>
            <p:nvPr/>
          </p:nvSpPr>
          <p:spPr bwMode="auto">
            <a:xfrm>
              <a:off x="438150" y="2190750"/>
              <a:ext cx="819150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试求三相点的温度和压力，并求三相点时的摩尔升华焓、摩尔蒸发焓及摩尔熔化焓。 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</p:grp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457200" y="30670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469257"/>
              </p:ext>
            </p:extLst>
          </p:nvPr>
        </p:nvGraphicFramePr>
        <p:xfrm>
          <a:off x="1422400" y="3175408"/>
          <a:ext cx="43545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942920" imgH="393480" progId="Equation.DSMT4">
                  <p:embed/>
                </p:oleObj>
              </mc:Choice>
              <mc:Fallback>
                <p:oleObj name="Equation" r:id="rId7" imgW="1942920" imgH="393480" progId="Equation.DSMT4">
                  <p:embed/>
                  <p:pic>
                    <p:nvPicPr>
                      <p:cNvPr id="147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175408"/>
                        <a:ext cx="43545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42815"/>
              </p:ext>
            </p:extLst>
          </p:nvPr>
        </p:nvGraphicFramePr>
        <p:xfrm>
          <a:off x="6334125" y="3146833"/>
          <a:ext cx="2000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876240" imgH="393480" progId="Equation.DSMT4">
                  <p:embed/>
                </p:oleObj>
              </mc:Choice>
              <mc:Fallback>
                <p:oleObj name="Equation" r:id="rId9" imgW="876240" imgH="393480" progId="Equation.DSMT4">
                  <p:embed/>
                  <p:pic>
                    <p:nvPicPr>
                      <p:cNvPr id="147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146833"/>
                        <a:ext cx="20002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38024"/>
              </p:ext>
            </p:extLst>
          </p:nvPr>
        </p:nvGraphicFramePr>
        <p:xfrm>
          <a:off x="1985963" y="4042183"/>
          <a:ext cx="37814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1676160" imgH="431640" progId="Equation.DSMT4">
                  <p:embed/>
                </p:oleObj>
              </mc:Choice>
              <mc:Fallback>
                <p:oleObj name="Equation" r:id="rId11" imgW="1676160" imgH="431640" progId="Equation.DSMT4">
                  <p:embed/>
                  <p:pic>
                    <p:nvPicPr>
                      <p:cNvPr id="147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042183"/>
                        <a:ext cx="37814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05836"/>
              </p:ext>
            </p:extLst>
          </p:nvPr>
        </p:nvGraphicFramePr>
        <p:xfrm>
          <a:off x="1862138" y="4856571"/>
          <a:ext cx="45354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2070000" imgH="482400" progId="Equation.DSMT4">
                  <p:embed/>
                </p:oleObj>
              </mc:Choice>
              <mc:Fallback>
                <p:oleObj name="Equation" r:id="rId13" imgW="2070000" imgH="482400" progId="Equation.DSMT4">
                  <p:embed/>
                  <p:pic>
                    <p:nvPicPr>
                      <p:cNvPr id="1474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856571"/>
                        <a:ext cx="45354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37667"/>
              </p:ext>
            </p:extLst>
          </p:nvPr>
        </p:nvGraphicFramePr>
        <p:xfrm>
          <a:off x="2435225" y="5913846"/>
          <a:ext cx="39655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1726920" imgH="228600" progId="Equation.DSMT4">
                  <p:embed/>
                </p:oleObj>
              </mc:Choice>
              <mc:Fallback>
                <p:oleObj name="Equation" r:id="rId15" imgW="1726920" imgH="228600" progId="Equation.DSMT4">
                  <p:embed/>
                  <p:pic>
                    <p:nvPicPr>
                      <p:cNvPr id="1474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5913846"/>
                        <a:ext cx="39655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57199" y="3067050"/>
            <a:ext cx="7067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方法一，用克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-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克方程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48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30550"/>
              </p:ext>
            </p:extLst>
          </p:nvPr>
        </p:nvGraphicFramePr>
        <p:xfrm>
          <a:off x="1745042" y="3593306"/>
          <a:ext cx="592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666880" imgH="419040" progId="Equation.DSMT4">
                  <p:embed/>
                </p:oleObj>
              </mc:Choice>
              <mc:Fallback>
                <p:oleObj name="Equation" r:id="rId3" imgW="2666880" imgH="419040" progId="Equation.DSMT4">
                  <p:embed/>
                  <p:pic>
                    <p:nvPicPr>
                      <p:cNvPr id="148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042" y="3593306"/>
                        <a:ext cx="59245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36317"/>
              </p:ext>
            </p:extLst>
          </p:nvPr>
        </p:nvGraphicFramePr>
        <p:xfrm>
          <a:off x="2378686" y="4667249"/>
          <a:ext cx="49403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158920" imgH="457200" progId="Equation.DSMT4">
                  <p:embed/>
                </p:oleObj>
              </mc:Choice>
              <mc:Fallback>
                <p:oleObj name="Equation" r:id="rId5" imgW="2158920" imgH="457200" progId="Equation.DSMT4">
                  <p:embed/>
                  <p:pic>
                    <p:nvPicPr>
                      <p:cNvPr id="1484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686" y="4667249"/>
                        <a:ext cx="49403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607913"/>
              </p:ext>
            </p:extLst>
          </p:nvPr>
        </p:nvGraphicFramePr>
        <p:xfrm>
          <a:off x="1111002" y="5929312"/>
          <a:ext cx="76025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3441600" imgH="253800" progId="Equation.DSMT4">
                  <p:embed/>
                </p:oleObj>
              </mc:Choice>
              <mc:Fallback>
                <p:oleObj name="Equation" r:id="rId7" imgW="3441600" imgH="253800" progId="Equation.DSMT4">
                  <p:embed/>
                  <p:pic>
                    <p:nvPicPr>
                      <p:cNvPr id="148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002" y="5929312"/>
                        <a:ext cx="76025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785C442E-E968-4B43-8057-B8683A5FF79D}"/>
              </a:ext>
            </a:extLst>
          </p:cNvPr>
          <p:cNvGrpSpPr/>
          <p:nvPr/>
        </p:nvGrpSpPr>
        <p:grpSpPr>
          <a:xfrm>
            <a:off x="438150" y="514350"/>
            <a:ext cx="8382000" cy="2622550"/>
            <a:chOff x="438150" y="514350"/>
            <a:chExt cx="8382000" cy="2622550"/>
          </a:xfrm>
        </p:grpSpPr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5046602E-3286-4F84-B8EE-44826D6DE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514350"/>
              <a:ext cx="838200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在熔点附近的温度范围内，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TaBr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固体的蒸气压与温度的关系为：                                                     ，液体的蒸气压与温度的关系为：</a:t>
              </a:r>
            </a:p>
          </p:txBody>
        </p:sp>
        <p:graphicFrame>
          <p:nvGraphicFramePr>
            <p:cNvPr id="17" name="Object 3">
              <a:extLst>
                <a:ext uri="{FF2B5EF4-FFF2-40B4-BE49-F238E27FC236}">
                  <a16:creationId xmlns:a16="http://schemas.microsoft.com/office/drawing/2014/main" id="{A6F21EA0-2D6A-48CA-A5B4-15063ECC93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187312"/>
                </p:ext>
              </p:extLst>
            </p:nvPr>
          </p:nvGraphicFramePr>
          <p:xfrm>
            <a:off x="3328988" y="928688"/>
            <a:ext cx="50006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2234880" imgH="279360" progId="Equation.DSMT4">
                    <p:embed/>
                  </p:oleObj>
                </mc:Choice>
                <mc:Fallback>
                  <p:oleObj name="Equation" r:id="rId9" imgW="2234880" imgH="279360" progId="Equation.DSMT4">
                    <p:embed/>
                    <p:pic>
                      <p:nvPicPr>
                        <p:cNvPr id="17" name="Object 3">
                          <a:extLst>
                            <a:ext uri="{FF2B5EF4-FFF2-40B4-BE49-F238E27FC236}">
                              <a16:creationId xmlns:a16="http://schemas.microsoft.com/office/drawing/2014/main" id="{A6F21EA0-2D6A-48CA-A5B4-15063ECC9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928688"/>
                          <a:ext cx="5000625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">
              <a:extLst>
                <a:ext uri="{FF2B5EF4-FFF2-40B4-BE49-F238E27FC236}">
                  <a16:creationId xmlns:a16="http://schemas.microsoft.com/office/drawing/2014/main" id="{AD0D55EE-ADB0-44E5-BE43-62B073C2C9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766051"/>
                </p:ext>
              </p:extLst>
            </p:nvPr>
          </p:nvGraphicFramePr>
          <p:xfrm>
            <a:off x="3328988" y="1766094"/>
            <a:ext cx="5068887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1" imgW="2234880" imgH="279360" progId="Equation.DSMT4">
                    <p:embed/>
                  </p:oleObj>
                </mc:Choice>
                <mc:Fallback>
                  <p:oleObj name="Equation" r:id="rId11" imgW="2234880" imgH="279360" progId="Equation.DSMT4">
                    <p:embed/>
                    <p:pic>
                      <p:nvPicPr>
                        <p:cNvPr id="18" name="Object 5">
                          <a:extLst>
                            <a:ext uri="{FF2B5EF4-FFF2-40B4-BE49-F238E27FC236}">
                              <a16:creationId xmlns:a16="http://schemas.microsoft.com/office/drawing/2014/main" id="{AD0D55EE-ADB0-44E5-BE43-62B073C2C9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1766094"/>
                          <a:ext cx="5068887" cy="636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7121AD9-316D-4BAC-8314-C051AD42B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2190750"/>
              <a:ext cx="819150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试求三相点的温度和压力，并求三相点时的摩尔升华焓、摩尔蒸发焓及摩尔熔化焓。 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57200" y="30670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49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37342"/>
              </p:ext>
            </p:extLst>
          </p:nvPr>
        </p:nvGraphicFramePr>
        <p:xfrm>
          <a:off x="1131888" y="4408488"/>
          <a:ext cx="76882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517560" imgH="253800" progId="Equation.DSMT4">
                  <p:embed/>
                </p:oleObj>
              </mc:Choice>
              <mc:Fallback>
                <p:oleObj name="Equation" r:id="rId3" imgW="3517560" imgH="253800" progId="Equation.DSMT4">
                  <p:embed/>
                  <p:pic>
                    <p:nvPicPr>
                      <p:cNvPr id="149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408488"/>
                        <a:ext cx="76882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60F636-3D5A-4F89-B200-9AFF1139F85C}"/>
              </a:ext>
            </a:extLst>
          </p:cNvPr>
          <p:cNvGrpSpPr/>
          <p:nvPr/>
        </p:nvGrpSpPr>
        <p:grpSpPr>
          <a:xfrm>
            <a:off x="438150" y="514350"/>
            <a:ext cx="8382000" cy="2622550"/>
            <a:chOff x="438150" y="514350"/>
            <a:chExt cx="8382000" cy="2622550"/>
          </a:xfrm>
        </p:grpSpPr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19B44E5B-018B-4DF4-B1F1-93A6A736A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514350"/>
              <a:ext cx="838200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在熔点附近的温度范围内，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TaBr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固体的蒸气压与温度的关系为：                                                     ，液体的蒸气压与温度的关系为：</a:t>
              </a:r>
            </a:p>
          </p:txBody>
        </p:sp>
        <p:graphicFrame>
          <p:nvGraphicFramePr>
            <p:cNvPr id="17" name="Object 3">
              <a:extLst>
                <a:ext uri="{FF2B5EF4-FFF2-40B4-BE49-F238E27FC236}">
                  <a16:creationId xmlns:a16="http://schemas.microsoft.com/office/drawing/2014/main" id="{2C6AC7F5-A1B1-4ECF-9F01-13617960D1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187312"/>
                </p:ext>
              </p:extLst>
            </p:nvPr>
          </p:nvGraphicFramePr>
          <p:xfrm>
            <a:off x="3328988" y="928688"/>
            <a:ext cx="50006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Equation" r:id="rId5" imgW="2234880" imgH="279360" progId="Equation.DSMT4">
                    <p:embed/>
                  </p:oleObj>
                </mc:Choice>
                <mc:Fallback>
                  <p:oleObj name="Equation" r:id="rId5" imgW="2234880" imgH="279360" progId="Equation.DSMT4">
                    <p:embed/>
                    <p:pic>
                      <p:nvPicPr>
                        <p:cNvPr id="17" name="Object 3">
                          <a:extLst>
                            <a:ext uri="{FF2B5EF4-FFF2-40B4-BE49-F238E27FC236}">
                              <a16:creationId xmlns:a16="http://schemas.microsoft.com/office/drawing/2014/main" id="{2C6AC7F5-A1B1-4ECF-9F01-13617960D1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928688"/>
                          <a:ext cx="5000625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">
              <a:extLst>
                <a:ext uri="{FF2B5EF4-FFF2-40B4-BE49-F238E27FC236}">
                  <a16:creationId xmlns:a16="http://schemas.microsoft.com/office/drawing/2014/main" id="{2BA15CD4-EE29-4005-8287-8F440A18F1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766051"/>
                </p:ext>
              </p:extLst>
            </p:nvPr>
          </p:nvGraphicFramePr>
          <p:xfrm>
            <a:off x="3328988" y="1766094"/>
            <a:ext cx="5068887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7" imgW="2234880" imgH="279360" progId="Equation.DSMT4">
                    <p:embed/>
                  </p:oleObj>
                </mc:Choice>
                <mc:Fallback>
                  <p:oleObj name="Equation" r:id="rId7" imgW="2234880" imgH="279360" progId="Equation.DSMT4">
                    <p:embed/>
                    <p:pic>
                      <p:nvPicPr>
                        <p:cNvPr id="18" name="Object 5">
                          <a:extLst>
                            <a:ext uri="{FF2B5EF4-FFF2-40B4-BE49-F238E27FC236}">
                              <a16:creationId xmlns:a16="http://schemas.microsoft.com/office/drawing/2014/main" id="{2BA15CD4-EE29-4005-8287-8F440A18F1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1766094"/>
                          <a:ext cx="5068887" cy="636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C666CB91-207D-4EC5-854F-389A70EA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2190750"/>
              <a:ext cx="819150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试求三相点的温度和压力，并求三相点时的摩尔升华焓、摩尔蒸发焓及摩尔熔化焓。 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</p:grpSp>
      <p:graphicFrame>
        <p:nvGraphicFramePr>
          <p:cNvPr id="21" name="Object 16">
            <a:extLst>
              <a:ext uri="{FF2B5EF4-FFF2-40B4-BE49-F238E27FC236}">
                <a16:creationId xmlns:a16="http://schemas.microsoft.com/office/drawing/2014/main" id="{2892E65F-83D0-4AFB-9860-A1FA2C1C1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26781"/>
              </p:ext>
            </p:extLst>
          </p:nvPr>
        </p:nvGraphicFramePr>
        <p:xfrm>
          <a:off x="1441932" y="3213792"/>
          <a:ext cx="6045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2641320" imgH="457200" progId="Equation.DSMT4">
                  <p:embed/>
                </p:oleObj>
              </mc:Choice>
              <mc:Fallback>
                <p:oleObj name="Equation" r:id="rId9" imgW="2641320" imgH="457200" progId="Equation.DSMT4">
                  <p:embed/>
                  <p:pic>
                    <p:nvPicPr>
                      <p:cNvPr id="21" name="Object 16">
                        <a:extLst>
                          <a:ext uri="{FF2B5EF4-FFF2-40B4-BE49-F238E27FC236}">
                            <a16:creationId xmlns:a16="http://schemas.microsoft.com/office/drawing/2014/main" id="{2892E65F-83D0-4AFB-9860-A1FA2C1C1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932" y="3213792"/>
                        <a:ext cx="60452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EDCC260C-3B9E-4D93-8D54-182AB5482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838835"/>
              </p:ext>
            </p:extLst>
          </p:nvPr>
        </p:nvGraphicFramePr>
        <p:xfrm>
          <a:off x="1212850" y="5109472"/>
          <a:ext cx="71167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2730240" imgH="482400" progId="Equation.DSMT4">
                  <p:embed/>
                </p:oleObj>
              </mc:Choice>
              <mc:Fallback>
                <p:oleObj name="Equation" r:id="rId11" imgW="2730240" imgH="482400" progId="Equation.DSMT4">
                  <p:embed/>
                  <p:pic>
                    <p:nvPicPr>
                      <p:cNvPr id="22" name="Object 11">
                        <a:extLst>
                          <a:ext uri="{FF2B5EF4-FFF2-40B4-BE49-F238E27FC236}">
                            <a16:creationId xmlns:a16="http://schemas.microsoft.com/office/drawing/2014/main" id="{EDCC260C-3B9E-4D93-8D54-182AB5482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109472"/>
                        <a:ext cx="7116763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57200" y="3067050"/>
            <a:ext cx="8248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方法二，利用克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-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克方程的不定积分式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9F6EAC-50BF-4CF7-BA63-D397203D36F0}"/>
              </a:ext>
            </a:extLst>
          </p:cNvPr>
          <p:cNvGrpSpPr/>
          <p:nvPr/>
        </p:nvGrpSpPr>
        <p:grpSpPr>
          <a:xfrm>
            <a:off x="438150" y="514350"/>
            <a:ext cx="8382000" cy="2622550"/>
            <a:chOff x="438150" y="514350"/>
            <a:chExt cx="8382000" cy="2622550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EE3A014D-A261-4734-9622-C14A5EC99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514350"/>
              <a:ext cx="838200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在熔点附近的温度范围内，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TaBr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固体的蒸气压与温度的关系为：                                                     ，液体的蒸气压与温度的关系为：</a:t>
              </a:r>
            </a:p>
          </p:txBody>
        </p:sp>
        <p:graphicFrame>
          <p:nvGraphicFramePr>
            <p:cNvPr id="14" name="Object 3">
              <a:extLst>
                <a:ext uri="{FF2B5EF4-FFF2-40B4-BE49-F238E27FC236}">
                  <a16:creationId xmlns:a16="http://schemas.microsoft.com/office/drawing/2014/main" id="{94F92C70-0989-4DCB-B004-A9C569650D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187312"/>
                </p:ext>
              </p:extLst>
            </p:nvPr>
          </p:nvGraphicFramePr>
          <p:xfrm>
            <a:off x="3328988" y="928688"/>
            <a:ext cx="50006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2234880" imgH="279360" progId="Equation.DSMT4">
                    <p:embed/>
                  </p:oleObj>
                </mc:Choice>
                <mc:Fallback>
                  <p:oleObj name="Equation" r:id="rId3" imgW="2234880" imgH="279360" progId="Equation.DSMT4">
                    <p:embed/>
                    <p:pic>
                      <p:nvPicPr>
                        <p:cNvPr id="14" name="Object 3">
                          <a:extLst>
                            <a:ext uri="{FF2B5EF4-FFF2-40B4-BE49-F238E27FC236}">
                              <a16:creationId xmlns:a16="http://schemas.microsoft.com/office/drawing/2014/main" id="{94F92C70-0989-4DCB-B004-A9C569650D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928688"/>
                          <a:ext cx="5000625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">
              <a:extLst>
                <a:ext uri="{FF2B5EF4-FFF2-40B4-BE49-F238E27FC236}">
                  <a16:creationId xmlns:a16="http://schemas.microsoft.com/office/drawing/2014/main" id="{0EEBBD8A-2A47-49B4-A671-C22D238597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766051"/>
                </p:ext>
              </p:extLst>
            </p:nvPr>
          </p:nvGraphicFramePr>
          <p:xfrm>
            <a:off x="3328988" y="1766094"/>
            <a:ext cx="5068887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2234880" imgH="279360" progId="Equation.DSMT4">
                    <p:embed/>
                  </p:oleObj>
                </mc:Choice>
                <mc:Fallback>
                  <p:oleObj name="Equation" r:id="rId5" imgW="2234880" imgH="279360" progId="Equation.DSMT4">
                    <p:embed/>
                    <p:pic>
                      <p:nvPicPr>
                        <p:cNvPr id="15" name="Object 5">
                          <a:extLst>
                            <a:ext uri="{FF2B5EF4-FFF2-40B4-BE49-F238E27FC236}">
                              <a16:creationId xmlns:a16="http://schemas.microsoft.com/office/drawing/2014/main" id="{0EEBBD8A-2A47-49B4-A671-C22D238597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1766094"/>
                          <a:ext cx="5068887" cy="636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45686B7B-1E3E-4490-84DD-63155F55C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2190750"/>
              <a:ext cx="819150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试求三相点的温度和压力，并求三相点时的摩尔升华焓、摩尔蒸发焓及摩尔熔化焓。 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0F3142F5-3B6B-4EF9-91DA-2397C3B55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62742"/>
              </p:ext>
            </p:extLst>
          </p:nvPr>
        </p:nvGraphicFramePr>
        <p:xfrm>
          <a:off x="1119107" y="3528692"/>
          <a:ext cx="6905786" cy="89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3238200" imgH="419040" progId="Equation.DSMT4">
                  <p:embed/>
                </p:oleObj>
              </mc:Choice>
              <mc:Fallback>
                <p:oleObj name="Equation" r:id="rId7" imgW="3238200" imgH="419040" progId="Equation.DSMT4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0F3142F5-3B6B-4EF9-91DA-2397C3B55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07" y="3528692"/>
                        <a:ext cx="6905786" cy="89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F2E57A1F-D0D3-4F3B-9A99-F9D1D9FCD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70857"/>
              </p:ext>
            </p:extLst>
          </p:nvPr>
        </p:nvGraphicFramePr>
        <p:xfrm>
          <a:off x="3797523" y="4471550"/>
          <a:ext cx="4727843" cy="59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2234880" imgH="279360" progId="Equation.DSMT4">
                  <p:embed/>
                </p:oleObj>
              </mc:Choice>
              <mc:Fallback>
                <p:oleObj name="Equation" r:id="rId9" imgW="2234880" imgH="27936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F2E57A1F-D0D3-4F3B-9A99-F9D1D9FCD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523" y="4471550"/>
                        <a:ext cx="4727843" cy="593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>
            <a:extLst>
              <a:ext uri="{FF2B5EF4-FFF2-40B4-BE49-F238E27FC236}">
                <a16:creationId xmlns:a16="http://schemas.microsoft.com/office/drawing/2014/main" id="{3303B3EA-0D86-4C89-B1BE-6F498EA1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78" y="4475302"/>
            <a:ext cx="33597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将其与下式比较：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2C469B36-D1B6-4BE4-B568-4ED7C8666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19510"/>
              </p:ext>
            </p:extLst>
          </p:nvPr>
        </p:nvGraphicFramePr>
        <p:xfrm>
          <a:off x="1013195" y="5009028"/>
          <a:ext cx="7305890" cy="5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0" imgW="3441600" imgH="253800" progId="Equation.DSMT4">
                  <p:embed/>
                </p:oleObj>
              </mc:Choice>
              <mc:Fallback>
                <p:oleObj name="Equation" r:id="rId10" imgW="3441600" imgH="253800" progId="Equation.DSMT4">
                  <p:embed/>
                  <p:pic>
                    <p:nvPicPr>
                      <p:cNvPr id="20" name="Object 18">
                        <a:extLst>
                          <a:ext uri="{FF2B5EF4-FFF2-40B4-BE49-F238E27FC236}">
                            <a16:creationId xmlns:a16="http://schemas.microsoft.com/office/drawing/2014/main" id="{2C469B36-D1B6-4BE4-B568-4ED7C8666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195" y="5009028"/>
                        <a:ext cx="7305890" cy="5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ECD21BAF-5570-46F0-BC8E-FF7749367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956803"/>
              </p:ext>
            </p:extLst>
          </p:nvPr>
        </p:nvGraphicFramePr>
        <p:xfrm>
          <a:off x="971740" y="5567363"/>
          <a:ext cx="4379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2" imgW="2044440" imgH="241200" progId="Equation.DSMT4">
                  <p:embed/>
                </p:oleObj>
              </mc:Choice>
              <mc:Fallback>
                <p:oleObj name="Equation" r:id="rId12" imgW="2044440" imgH="241200" progId="Equation.DSMT4">
                  <p:embed/>
                  <p:pic>
                    <p:nvPicPr>
                      <p:cNvPr id="21" name="Object 13">
                        <a:extLst>
                          <a:ext uri="{FF2B5EF4-FFF2-40B4-BE49-F238E27FC236}">
                            <a16:creationId xmlns:a16="http://schemas.microsoft.com/office/drawing/2014/main" id="{ECD21BAF-5570-46F0-BC8E-FF7749367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40" y="5567363"/>
                        <a:ext cx="4379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BAECCA2B-B40B-4CFC-BFD0-6C6C05C66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96661"/>
              </p:ext>
            </p:extLst>
          </p:nvPr>
        </p:nvGraphicFramePr>
        <p:xfrm>
          <a:off x="964122" y="6068474"/>
          <a:ext cx="5826519" cy="55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4" imgW="2705040" imgH="253800" progId="Equation.DSMT4">
                  <p:embed/>
                </p:oleObj>
              </mc:Choice>
              <mc:Fallback>
                <p:oleObj name="Equation" r:id="rId14" imgW="2705040" imgH="253800" progId="Equation.DSMT4">
                  <p:embed/>
                  <p:pic>
                    <p:nvPicPr>
                      <p:cNvPr id="22" name="Object 11">
                        <a:extLst>
                          <a:ext uri="{FF2B5EF4-FFF2-40B4-BE49-F238E27FC236}">
                            <a16:creationId xmlns:a16="http://schemas.microsoft.com/office/drawing/2014/main" id="{BAECCA2B-B40B-4CFC-BFD0-6C6C05C66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122" y="6068474"/>
                        <a:ext cx="5826519" cy="552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37257"/>
              </p:ext>
            </p:extLst>
          </p:nvPr>
        </p:nvGraphicFramePr>
        <p:xfrm>
          <a:off x="1662113" y="2128838"/>
          <a:ext cx="59451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501640" imgH="253800" progId="Equation.DSMT4">
                  <p:embed/>
                </p:oleObj>
              </mc:Choice>
              <mc:Fallback>
                <p:oleObj name="Equation" r:id="rId3" imgW="2501640" imgH="253800" progId="Equation.DSMT4">
                  <p:embed/>
                  <p:pic>
                    <p:nvPicPr>
                      <p:cNvPr id="36866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128838"/>
                        <a:ext cx="59451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7" name="组合 3"/>
          <p:cNvGrpSpPr>
            <a:grpSpLocks/>
          </p:cNvGrpSpPr>
          <p:nvPr/>
        </p:nvGrpSpPr>
        <p:grpSpPr bwMode="auto">
          <a:xfrm>
            <a:off x="952500" y="4322763"/>
            <a:ext cx="7775575" cy="609600"/>
            <a:chOff x="952501" y="5734050"/>
            <a:chExt cx="7774811" cy="609600"/>
          </a:xfrm>
        </p:grpSpPr>
        <p:grpSp>
          <p:nvGrpSpPr>
            <p:cNvPr id="36874" name="组合 11"/>
            <p:cNvGrpSpPr>
              <a:grpSpLocks/>
            </p:cNvGrpSpPr>
            <p:nvPr/>
          </p:nvGrpSpPr>
          <p:grpSpPr bwMode="auto">
            <a:xfrm>
              <a:off x="952501" y="5734050"/>
              <a:ext cx="7774811" cy="609600"/>
              <a:chOff x="1211487" y="4853844"/>
              <a:chExt cx="7776054" cy="609978"/>
            </a:xfrm>
          </p:grpSpPr>
          <p:sp>
            <p:nvSpPr>
              <p:cNvPr id="36876" name="圆角矩形 4"/>
              <p:cNvSpPr>
                <a:spLocks noChangeArrowheads="1"/>
              </p:cNvSpPr>
              <p:nvPr/>
            </p:nvSpPr>
            <p:spPr bwMode="auto">
              <a:xfrm>
                <a:off x="1211487" y="4853844"/>
                <a:ext cx="7776054" cy="60997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6877" name="TextBox 5"/>
              <p:cNvSpPr txBox="1">
                <a:spLocks noChangeArrowheads="1"/>
              </p:cNvSpPr>
              <p:nvPr/>
            </p:nvSpPr>
            <p:spPr bwMode="auto">
              <a:xfrm>
                <a:off x="4731770" y="4894133"/>
                <a:ext cx="415209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单元系两相平衡必要条件</a:t>
                </a:r>
              </a:p>
            </p:txBody>
          </p:sp>
        </p:grpSp>
        <p:graphicFrame>
          <p:nvGraphicFramePr>
            <p:cNvPr id="36875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5750075"/>
                </p:ext>
              </p:extLst>
            </p:nvPr>
          </p:nvGraphicFramePr>
          <p:xfrm>
            <a:off x="1081076" y="5762625"/>
            <a:ext cx="3392154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447560" imgH="241200" progId="Equation.DSMT4">
                    <p:embed/>
                  </p:oleObj>
                </mc:Choice>
                <mc:Fallback>
                  <p:oleObj name="Equation" r:id="rId5" imgW="1447560" imgH="241200" progId="Equation.DSMT4">
                    <p:embed/>
                    <p:pic>
                      <p:nvPicPr>
                        <p:cNvPr id="36875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76" y="5762625"/>
                          <a:ext cx="3392154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68" name="组合 5"/>
          <p:cNvGrpSpPr>
            <a:grpSpLocks/>
          </p:cNvGrpSpPr>
          <p:nvPr/>
        </p:nvGrpSpPr>
        <p:grpSpPr bwMode="auto">
          <a:xfrm>
            <a:off x="714375" y="723900"/>
            <a:ext cx="7842250" cy="1235075"/>
            <a:chOff x="567174" y="488497"/>
            <a:chExt cx="7843359" cy="1235586"/>
          </a:xfrm>
        </p:grpSpPr>
        <p:sp>
          <p:nvSpPr>
            <p:cNvPr id="36872" name="TextBox 10"/>
            <p:cNvSpPr txBox="1">
              <a:spLocks noChangeArrowheads="1"/>
            </p:cNvSpPr>
            <p:nvPr/>
          </p:nvSpPr>
          <p:spPr bwMode="auto">
            <a:xfrm>
              <a:off x="567174" y="488497"/>
              <a:ext cx="78433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在恒温恒压下，发生可逆相变化后吉氏函数不变</a:t>
              </a:r>
              <a:endParaRPr lang="zh-CN" altLang="en-US" sz="280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36873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2728799"/>
                </p:ext>
              </p:extLst>
            </p:nvPr>
          </p:nvGraphicFramePr>
          <p:xfrm>
            <a:off x="3344151" y="1116071"/>
            <a:ext cx="1782762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711000" imgH="241200" progId="Equation.DSMT4">
                    <p:embed/>
                  </p:oleObj>
                </mc:Choice>
                <mc:Fallback>
                  <p:oleObj name="Equation" r:id="rId7" imgW="711000" imgH="241200" progId="Equation.DSMT4">
                    <p:embed/>
                    <p:pic>
                      <p:nvPicPr>
                        <p:cNvPr id="36873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151" y="1116071"/>
                          <a:ext cx="1782762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6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27593"/>
              </p:ext>
            </p:extLst>
          </p:nvPr>
        </p:nvGraphicFramePr>
        <p:xfrm>
          <a:off x="2659063" y="2863850"/>
          <a:ext cx="39544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663560" imgH="482400" progId="Equation.DSMT4">
                  <p:embed/>
                </p:oleObj>
              </mc:Choice>
              <mc:Fallback>
                <p:oleObj name="Equation" r:id="rId9" imgW="1663560" imgH="482400" progId="Equation.DSMT4">
                  <p:embed/>
                  <p:pic>
                    <p:nvPicPr>
                      <p:cNvPr id="36869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863850"/>
                        <a:ext cx="39544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Box 7"/>
          <p:cNvSpPr txBox="1">
            <a:spLocks noChangeArrowheads="1"/>
          </p:cNvSpPr>
          <p:nvPr/>
        </p:nvSpPr>
        <p:spPr bwMode="auto">
          <a:xfrm>
            <a:off x="873125" y="5184775"/>
            <a:ext cx="7751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1atm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100℃</a:t>
            </a:r>
            <a:r>
              <a:rPr lang="zh-CN" altLang="en-US" sz="2800" dirty="0">
                <a:latin typeface="Times New Roman" pitchFamily="18" charset="0"/>
              </a:rPr>
              <a:t>，水和蒸汽相平衡，则</a:t>
            </a:r>
          </a:p>
        </p:txBody>
      </p:sp>
      <p:graphicFrame>
        <p:nvGraphicFramePr>
          <p:cNvPr id="368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303509"/>
              </p:ext>
            </p:extLst>
          </p:nvPr>
        </p:nvGraphicFramePr>
        <p:xfrm>
          <a:off x="3638550" y="5707063"/>
          <a:ext cx="19939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850680" imgH="253800" progId="Equation.DSMT4">
                  <p:embed/>
                </p:oleObj>
              </mc:Choice>
              <mc:Fallback>
                <p:oleObj name="Equation" r:id="rId11" imgW="850680" imgH="253800" progId="Equation.DSMT4">
                  <p:embed/>
                  <p:pic>
                    <p:nvPicPr>
                      <p:cNvPr id="3687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5707063"/>
                        <a:ext cx="19939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1"/>
          <p:cNvGrpSpPr>
            <a:grpSpLocks/>
          </p:cNvGrpSpPr>
          <p:nvPr/>
        </p:nvGrpSpPr>
        <p:grpSpPr bwMode="auto">
          <a:xfrm>
            <a:off x="2682875" y="4937125"/>
            <a:ext cx="1784350" cy="1655763"/>
            <a:chOff x="1003" y="2662"/>
            <a:chExt cx="1124" cy="1043"/>
          </a:xfrm>
        </p:grpSpPr>
        <p:graphicFrame>
          <p:nvGraphicFramePr>
            <p:cNvPr id="379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5867"/>
                </p:ext>
              </p:extLst>
            </p:nvPr>
          </p:nvGraphicFramePr>
          <p:xfrm>
            <a:off x="1003" y="2662"/>
            <a:ext cx="112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774360" imgH="241200" progId="Equation.DSMT4">
                    <p:embed/>
                  </p:oleObj>
                </mc:Choice>
                <mc:Fallback>
                  <p:oleObj name="Equation" r:id="rId3" imgW="774360" imgH="241200" progId="Equation.DSMT4">
                    <p:embed/>
                    <p:pic>
                      <p:nvPicPr>
                        <p:cNvPr id="379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2662"/>
                          <a:ext cx="112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619095"/>
                </p:ext>
              </p:extLst>
            </p:nvPr>
          </p:nvGraphicFramePr>
          <p:xfrm>
            <a:off x="1003" y="3358"/>
            <a:ext cx="112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774360" imgH="241200" progId="Equation.DSMT4">
                    <p:embed/>
                  </p:oleObj>
                </mc:Choice>
                <mc:Fallback>
                  <p:oleObj name="Equation" r:id="rId5" imgW="774360" imgH="241200" progId="Equation.DSMT4">
                    <p:embed/>
                    <p:pic>
                      <p:nvPicPr>
                        <p:cNvPr id="379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358"/>
                          <a:ext cx="112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4" name="Line 24"/>
            <p:cNvSpPr>
              <a:spLocks noChangeShapeType="1"/>
            </p:cNvSpPr>
            <p:nvPr/>
          </p:nvSpPr>
          <p:spPr bwMode="auto">
            <a:xfrm>
              <a:off x="1452" y="3084"/>
              <a:ext cx="0" cy="2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25"/>
            <p:cNvSpPr>
              <a:spLocks noChangeShapeType="1"/>
            </p:cNvSpPr>
            <p:nvPr/>
          </p:nvSpPr>
          <p:spPr bwMode="auto">
            <a:xfrm>
              <a:off x="1536" y="3084"/>
              <a:ext cx="0" cy="2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31" name="组合 2"/>
          <p:cNvGrpSpPr>
            <a:grpSpLocks/>
          </p:cNvGrpSpPr>
          <p:nvPr/>
        </p:nvGrpSpPr>
        <p:grpSpPr bwMode="auto">
          <a:xfrm>
            <a:off x="5588000" y="5416550"/>
            <a:ext cx="3200400" cy="723900"/>
            <a:chOff x="5048250" y="4705350"/>
            <a:chExt cx="3200400" cy="723900"/>
          </a:xfrm>
        </p:grpSpPr>
        <p:sp>
          <p:nvSpPr>
            <p:cNvPr id="37915" name="AutoShape 5"/>
            <p:cNvSpPr>
              <a:spLocks noChangeArrowheads="1"/>
            </p:cNvSpPr>
            <p:nvPr/>
          </p:nvSpPr>
          <p:spPr bwMode="auto">
            <a:xfrm>
              <a:off x="5048250" y="4705350"/>
              <a:ext cx="3200400" cy="723900"/>
            </a:xfrm>
            <a:prstGeom prst="roundRect">
              <a:avLst>
                <a:gd name="adj" fmla="val 16667"/>
              </a:avLst>
            </a:prstGeom>
            <a:solidFill>
              <a:srgbClr val="D5D5E7"/>
            </a:solidFill>
            <a:ln>
              <a:noFill/>
            </a:ln>
            <a:effectLst>
              <a:prstShdw prst="shdw17" dist="17961" dir="13500000">
                <a:srgbClr val="80808B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37916" name="Group 26"/>
            <p:cNvGrpSpPr>
              <a:grpSpLocks/>
            </p:cNvGrpSpPr>
            <p:nvPr/>
          </p:nvGrpSpPr>
          <p:grpSpPr bwMode="auto">
            <a:xfrm>
              <a:off x="5337176" y="4797421"/>
              <a:ext cx="2670175" cy="552449"/>
              <a:chOff x="3014" y="3022"/>
              <a:chExt cx="1682" cy="348"/>
            </a:xfrm>
          </p:grpSpPr>
          <p:graphicFrame>
            <p:nvGraphicFramePr>
              <p:cNvPr id="37917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1850657"/>
                  </p:ext>
                </p:extLst>
              </p:nvPr>
            </p:nvGraphicFramePr>
            <p:xfrm>
              <a:off x="3014" y="3022"/>
              <a:ext cx="534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name="Equation" r:id="rId7" imgW="368280" imgH="241200" progId="Equation.DSMT4">
                      <p:embed/>
                    </p:oleObj>
                  </mc:Choice>
                  <mc:Fallback>
                    <p:oleObj name="Equation" r:id="rId7" imgW="368280" imgH="241200" progId="Equation.DSMT4">
                      <p:embed/>
                      <p:pic>
                        <p:nvPicPr>
                          <p:cNvPr id="37917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4" y="3022"/>
                            <a:ext cx="534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8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6029714"/>
                  </p:ext>
                </p:extLst>
              </p:nvPr>
            </p:nvGraphicFramePr>
            <p:xfrm>
              <a:off x="4144" y="3022"/>
              <a:ext cx="552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" name="Equation" r:id="rId9" imgW="380880" imgH="241200" progId="Equation.DSMT4">
                      <p:embed/>
                    </p:oleObj>
                  </mc:Choice>
                  <mc:Fallback>
                    <p:oleObj name="Equation" r:id="rId9" imgW="380880" imgH="241200" progId="Equation.DSMT4">
                      <p:embed/>
                      <p:pic>
                        <p:nvPicPr>
                          <p:cNvPr id="37918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4" y="3022"/>
                            <a:ext cx="552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7919" name="Group 29"/>
              <p:cNvGrpSpPr>
                <a:grpSpLocks/>
              </p:cNvGrpSpPr>
              <p:nvPr/>
            </p:nvGrpSpPr>
            <p:grpSpPr bwMode="auto">
              <a:xfrm rot="-5400000">
                <a:off x="3804" y="3084"/>
                <a:ext cx="84" cy="228"/>
                <a:chOff x="3804" y="3084"/>
                <a:chExt cx="84" cy="228"/>
              </a:xfrm>
            </p:grpSpPr>
            <p:sp>
              <p:nvSpPr>
                <p:cNvPr id="37920" name="Line 30"/>
                <p:cNvSpPr>
                  <a:spLocks noChangeShapeType="1"/>
                </p:cNvSpPr>
                <p:nvPr/>
              </p:nvSpPr>
              <p:spPr bwMode="auto">
                <a:xfrm>
                  <a:off x="3804" y="3084"/>
                  <a:ext cx="0" cy="2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21" name="Line 31"/>
                <p:cNvSpPr>
                  <a:spLocks noChangeShapeType="1"/>
                </p:cNvSpPr>
                <p:nvPr/>
              </p:nvSpPr>
              <p:spPr bwMode="auto">
                <a:xfrm>
                  <a:off x="3888" y="3084"/>
                  <a:ext cx="0" cy="2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5680" name="AutoShape 32"/>
          <p:cNvSpPr>
            <a:spLocks noChangeArrowheads="1"/>
          </p:cNvSpPr>
          <p:nvPr/>
        </p:nvSpPr>
        <p:spPr bwMode="auto">
          <a:xfrm>
            <a:off x="4852988" y="5626100"/>
            <a:ext cx="652462" cy="3143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2533" name="组合 1"/>
          <p:cNvGrpSpPr>
            <a:grpSpLocks/>
          </p:cNvGrpSpPr>
          <p:nvPr/>
        </p:nvGrpSpPr>
        <p:grpSpPr bwMode="auto">
          <a:xfrm>
            <a:off x="641350" y="4162425"/>
            <a:ext cx="4159250" cy="544513"/>
            <a:chOff x="1438149" y="3392388"/>
            <a:chExt cx="4159498" cy="545179"/>
          </a:xfrm>
        </p:grpSpPr>
        <p:sp>
          <p:nvSpPr>
            <p:cNvPr id="155668" name="AutoShape 20"/>
            <p:cNvSpPr>
              <a:spLocks noChangeArrowheads="1"/>
            </p:cNvSpPr>
            <p:nvPr/>
          </p:nvSpPr>
          <p:spPr bwMode="auto">
            <a:xfrm>
              <a:off x="2495487" y="3543385"/>
              <a:ext cx="652502" cy="31470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3" name="Text Box 141"/>
            <p:cNvSpPr txBox="1">
              <a:spLocks noChangeArrowheads="1"/>
            </p:cNvSpPr>
            <p:nvPr/>
          </p:nvSpPr>
          <p:spPr bwMode="auto">
            <a:xfrm>
              <a:off x="1438149" y="3392388"/>
              <a:ext cx="11292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b="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800" b="0" dirty="0">
                  <a:solidFill>
                    <a:srgbClr val="FF0000"/>
                  </a:solidFill>
                  <a:latin typeface="Times New Roman" pitchFamily="18" charset="0"/>
                </a:rPr>
                <a:t>, </a:t>
              </a:r>
              <a:r>
                <a:rPr kumimoji="1" lang="en-US" altLang="zh-CN" sz="2800" b="0" i="1" dirty="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800" b="0" dirty="0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7914" name="Text Box 141"/>
            <p:cNvSpPr txBox="1">
              <a:spLocks noChangeArrowheads="1"/>
            </p:cNvSpPr>
            <p:nvPr/>
          </p:nvSpPr>
          <p:spPr bwMode="auto">
            <a:xfrm>
              <a:off x="3237523" y="3414347"/>
              <a:ext cx="23601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b="0" i="1" dirty="0" err="1">
                  <a:solidFill>
                    <a:srgbClr val="FF0000"/>
                  </a:solidFill>
                  <a:latin typeface="Times New Roman" pitchFamily="18" charset="0"/>
                </a:rPr>
                <a:t>T+</a:t>
              </a:r>
              <a:r>
                <a:rPr kumimoji="1" lang="en-US" altLang="zh-CN" sz="2800" b="0" dirty="0" err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800" b="0" i="1" dirty="0" err="1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800" b="0" dirty="0">
                  <a:solidFill>
                    <a:srgbClr val="FF0000"/>
                  </a:solidFill>
                  <a:latin typeface="Times New Roman" pitchFamily="18" charset="0"/>
                </a:rPr>
                <a:t>,</a:t>
              </a:r>
              <a:r>
                <a:rPr kumimoji="1" lang="en-US" altLang="zh-CN" sz="2800" b="0" i="1" dirty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0" i="1" dirty="0" err="1">
                  <a:solidFill>
                    <a:srgbClr val="FF0000"/>
                  </a:solidFill>
                  <a:latin typeface="Times New Roman" pitchFamily="18" charset="0"/>
                </a:rPr>
                <a:t>p+</a:t>
              </a:r>
              <a:r>
                <a:rPr kumimoji="1" lang="en-US" altLang="zh-CN" sz="2800" b="0" dirty="0" err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800" b="0" i="1" dirty="0" err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800" b="0" dirty="0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grpSp>
        <p:nvGrpSpPr>
          <p:cNvPr id="22534" name="Group 21"/>
          <p:cNvGrpSpPr>
            <a:grpSpLocks/>
          </p:cNvGrpSpPr>
          <p:nvPr/>
        </p:nvGrpSpPr>
        <p:grpSpPr bwMode="auto">
          <a:xfrm>
            <a:off x="787401" y="4932363"/>
            <a:ext cx="673100" cy="1655762"/>
            <a:chOff x="1353" y="2662"/>
            <a:chExt cx="424" cy="1043"/>
          </a:xfrm>
        </p:grpSpPr>
        <p:graphicFrame>
          <p:nvGraphicFramePr>
            <p:cNvPr id="3790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591246"/>
                </p:ext>
              </p:extLst>
            </p:nvPr>
          </p:nvGraphicFramePr>
          <p:xfrm>
            <a:off x="1353" y="2662"/>
            <a:ext cx="42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291960" imgH="241200" progId="Equation.DSMT4">
                    <p:embed/>
                  </p:oleObj>
                </mc:Choice>
                <mc:Fallback>
                  <p:oleObj name="Equation" r:id="rId11" imgW="291960" imgH="241200" progId="Equation.DSMT4">
                    <p:embed/>
                    <p:pic>
                      <p:nvPicPr>
                        <p:cNvPr id="3790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2662"/>
                          <a:ext cx="42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327977"/>
                </p:ext>
              </p:extLst>
            </p:nvPr>
          </p:nvGraphicFramePr>
          <p:xfrm>
            <a:off x="1353" y="3358"/>
            <a:ext cx="42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3" imgW="291960" imgH="241200" progId="Equation.DSMT4">
                    <p:embed/>
                  </p:oleObj>
                </mc:Choice>
                <mc:Fallback>
                  <p:oleObj name="Equation" r:id="rId13" imgW="291960" imgH="241200" progId="Equation.DSMT4">
                    <p:embed/>
                    <p:pic>
                      <p:nvPicPr>
                        <p:cNvPr id="3790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3358"/>
                          <a:ext cx="423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Line 24"/>
            <p:cNvSpPr>
              <a:spLocks noChangeShapeType="1"/>
            </p:cNvSpPr>
            <p:nvPr/>
          </p:nvSpPr>
          <p:spPr bwMode="auto">
            <a:xfrm>
              <a:off x="1502" y="3084"/>
              <a:ext cx="0" cy="2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25"/>
            <p:cNvSpPr>
              <a:spLocks noChangeShapeType="1"/>
            </p:cNvSpPr>
            <p:nvPr/>
          </p:nvSpPr>
          <p:spPr bwMode="auto">
            <a:xfrm>
              <a:off x="1586" y="3084"/>
              <a:ext cx="0" cy="2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AutoShape 32"/>
          <p:cNvSpPr>
            <a:spLocks noChangeArrowheads="1"/>
          </p:cNvSpPr>
          <p:nvPr/>
        </p:nvSpPr>
        <p:spPr bwMode="auto">
          <a:xfrm>
            <a:off x="1684338" y="5051425"/>
            <a:ext cx="652462" cy="3143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AutoShape 32"/>
          <p:cNvSpPr>
            <a:spLocks noChangeArrowheads="1"/>
          </p:cNvSpPr>
          <p:nvPr/>
        </p:nvSpPr>
        <p:spPr bwMode="auto">
          <a:xfrm>
            <a:off x="1654175" y="6142038"/>
            <a:ext cx="652463" cy="3143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2537" name="Picture 171" descr="01-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1193800"/>
            <a:ext cx="3008313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TextBox 1"/>
          <p:cNvSpPr txBox="1">
            <a:spLocks noChangeArrowheads="1"/>
          </p:cNvSpPr>
          <p:nvPr/>
        </p:nvSpPr>
        <p:spPr bwMode="auto">
          <a:xfrm>
            <a:off x="593725" y="1535113"/>
            <a:ext cx="47990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设体系从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变化至相平衡线上另一点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8167688" y="2490788"/>
            <a:ext cx="79375" cy="79375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8056563" y="2628900"/>
            <a:ext cx="79375" cy="77788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7888288" y="2701925"/>
            <a:ext cx="69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1800" b="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6948488" y="2147888"/>
            <a:ext cx="1506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1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+d</a:t>
            </a:r>
            <a:r>
              <a:rPr lang="en-US" altLang="zh-CN" sz="1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1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+d</a:t>
            </a:r>
            <a:r>
              <a:rPr lang="en-US" altLang="zh-CN" sz="1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1800" b="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7903" name="组合 2"/>
          <p:cNvGrpSpPr>
            <a:grpSpLocks/>
          </p:cNvGrpSpPr>
          <p:nvPr/>
        </p:nvGrpSpPr>
        <p:grpSpPr bwMode="auto">
          <a:xfrm>
            <a:off x="674688" y="676275"/>
            <a:ext cx="7983537" cy="569913"/>
            <a:chOff x="674688" y="676275"/>
            <a:chExt cx="7983537" cy="569336"/>
          </a:xfrm>
        </p:grpSpPr>
        <p:sp>
          <p:nvSpPr>
            <p:cNvPr id="37906" name="TextBox 53"/>
            <p:cNvSpPr txBox="1">
              <a:spLocks noChangeArrowheads="1"/>
            </p:cNvSpPr>
            <p:nvPr/>
          </p:nvSpPr>
          <p:spPr bwMode="auto">
            <a:xfrm>
              <a:off x="674688" y="676275"/>
              <a:ext cx="79835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单元系两相平衡时，                   。</a:t>
              </a:r>
            </a:p>
          </p:txBody>
        </p:sp>
        <p:graphicFrame>
          <p:nvGraphicFramePr>
            <p:cNvPr id="3790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031296"/>
                </p:ext>
              </p:extLst>
            </p:nvPr>
          </p:nvGraphicFramePr>
          <p:xfrm>
            <a:off x="3976688" y="676275"/>
            <a:ext cx="3394075" cy="569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6" imgW="1447560" imgH="241200" progId="Equation.DSMT4">
                    <p:embed/>
                  </p:oleObj>
                </mc:Choice>
                <mc:Fallback>
                  <p:oleObj name="Equation" r:id="rId16" imgW="1447560" imgH="241200" progId="Equation.DSMT4">
                    <p:embed/>
                    <p:pic>
                      <p:nvPicPr>
                        <p:cNvPr id="37907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688" y="676275"/>
                          <a:ext cx="3394075" cy="569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60194"/>
              </p:ext>
            </p:extLst>
          </p:nvPr>
        </p:nvGraphicFramePr>
        <p:xfrm>
          <a:off x="469900" y="3533775"/>
          <a:ext cx="5432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8" imgW="2654280" imgH="241200" progId="Equation.DSMT4">
                  <p:embed/>
                </p:oleObj>
              </mc:Choice>
              <mc:Fallback>
                <p:oleObj name="Equation" r:id="rId18" imgW="2654280" imgH="24120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533775"/>
                        <a:ext cx="54324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50875" y="2571750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由于新的状态仍然在相平衡线上，仍满足条件：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  <p:bldP spid="2" grpId="0" animBg="1"/>
      <p:bldP spid="34" grpId="0" animBg="1"/>
      <p:bldP spid="35" grpId="0"/>
      <p:bldP spid="3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4"/>
          <p:cNvSpPr>
            <a:spLocks noChangeArrowheads="1"/>
          </p:cNvSpPr>
          <p:nvPr/>
        </p:nvSpPr>
        <p:spPr bwMode="auto">
          <a:xfrm>
            <a:off x="1085850" y="5353050"/>
            <a:ext cx="57531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38915" name="Group 111"/>
          <p:cNvGrpSpPr>
            <a:grpSpLocks/>
          </p:cNvGrpSpPr>
          <p:nvPr/>
        </p:nvGrpSpPr>
        <p:grpSpPr bwMode="auto">
          <a:xfrm>
            <a:off x="7124700" y="4086225"/>
            <a:ext cx="1428750" cy="1819275"/>
            <a:chOff x="4512" y="2574"/>
            <a:chExt cx="900" cy="1146"/>
          </a:xfrm>
        </p:grpSpPr>
        <p:sp>
          <p:nvSpPr>
            <p:cNvPr id="38922" name="AutoShape 100"/>
            <p:cNvSpPr>
              <a:spLocks noChangeArrowheads="1"/>
            </p:cNvSpPr>
            <p:nvPr/>
          </p:nvSpPr>
          <p:spPr bwMode="auto">
            <a:xfrm>
              <a:off x="4512" y="2574"/>
              <a:ext cx="900" cy="1146"/>
            </a:xfrm>
            <a:prstGeom prst="wedgeRoundRectCallout">
              <a:avLst>
                <a:gd name="adj1" fmla="val -41667"/>
                <a:gd name="adj2" fmla="val -76528"/>
                <a:gd name="adj3" fmla="val 16667"/>
              </a:avLst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8923" name="Text Box 101"/>
            <p:cNvSpPr txBox="1">
              <a:spLocks noChangeArrowheads="1"/>
            </p:cNvSpPr>
            <p:nvPr/>
          </p:nvSpPr>
          <p:spPr bwMode="auto">
            <a:xfrm>
              <a:off x="4552" y="2651"/>
              <a:ext cx="812" cy="105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克拉佩龙</a:t>
              </a:r>
              <a:r>
                <a:rPr kumimoji="1" lang="en-US" altLang="zh-CN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–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克劳修斯方程</a:t>
              </a:r>
            </a:p>
          </p:txBody>
        </p:sp>
      </p:grpSp>
      <p:sp>
        <p:nvSpPr>
          <p:cNvPr id="38916" name="AutoShape 99"/>
          <p:cNvSpPr>
            <a:spLocks noChangeArrowheads="1"/>
          </p:cNvSpPr>
          <p:nvPr/>
        </p:nvSpPr>
        <p:spPr bwMode="auto">
          <a:xfrm>
            <a:off x="1466850" y="2800350"/>
            <a:ext cx="5734050" cy="1066800"/>
          </a:xfrm>
          <a:prstGeom prst="roundRect">
            <a:avLst>
              <a:gd name="adj" fmla="val 16667"/>
            </a:avLst>
          </a:prstGeom>
          <a:solidFill>
            <a:srgbClr val="F7FEB4"/>
          </a:solidFill>
          <a:ln>
            <a:noFill/>
          </a:ln>
          <a:effectLst>
            <a:prstShdw prst="shdw17" dist="17961" dir="13500000">
              <a:srgbClr val="7A5C99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8917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293675"/>
              </p:ext>
            </p:extLst>
          </p:nvPr>
        </p:nvGraphicFramePr>
        <p:xfrm>
          <a:off x="2381250" y="819150"/>
          <a:ext cx="3416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25400" imgH="241200" progId="Equation.DSMT4">
                  <p:embed/>
                </p:oleObj>
              </mc:Choice>
              <mc:Fallback>
                <p:oleObj name="Equation" r:id="rId3" imgW="1625400" imgH="241200" progId="Equation.DSMT4">
                  <p:embed/>
                  <p:pic>
                    <p:nvPicPr>
                      <p:cNvPr id="38917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819150"/>
                        <a:ext cx="3416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38926"/>
              </p:ext>
            </p:extLst>
          </p:nvPr>
        </p:nvGraphicFramePr>
        <p:xfrm>
          <a:off x="2392363" y="1504950"/>
          <a:ext cx="339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638000" imgH="241200" progId="Equation.DSMT4">
                  <p:embed/>
                </p:oleObj>
              </mc:Choice>
              <mc:Fallback>
                <p:oleObj name="Equation" r:id="rId5" imgW="1638000" imgH="241200" progId="Equation.DSMT4">
                  <p:embed/>
                  <p:pic>
                    <p:nvPicPr>
                      <p:cNvPr id="38918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504950"/>
                        <a:ext cx="3390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58369"/>
              </p:ext>
            </p:extLst>
          </p:nvPr>
        </p:nvGraphicFramePr>
        <p:xfrm>
          <a:off x="1989138" y="2190750"/>
          <a:ext cx="4692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273040" imgH="241200" progId="Equation.DSMT4">
                  <p:embed/>
                </p:oleObj>
              </mc:Choice>
              <mc:Fallback>
                <p:oleObj name="Equation" r:id="rId7" imgW="2273040" imgH="241200" progId="Equation.DSMT4">
                  <p:embed/>
                  <p:pic>
                    <p:nvPicPr>
                      <p:cNvPr id="38919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190750"/>
                        <a:ext cx="46926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735518"/>
              </p:ext>
            </p:extLst>
          </p:nvPr>
        </p:nvGraphicFramePr>
        <p:xfrm>
          <a:off x="1941782" y="2856274"/>
          <a:ext cx="4839749" cy="9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400120" imgH="469800" progId="Equation.DSMT4">
                  <p:embed/>
                </p:oleObj>
              </mc:Choice>
              <mc:Fallback>
                <p:oleObj name="Equation" r:id="rId9" imgW="2400120" imgH="469800" progId="Equation.DSMT4">
                  <p:embed/>
                  <p:pic>
                    <p:nvPicPr>
                      <p:cNvPr id="3892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782" y="2856274"/>
                        <a:ext cx="4839749" cy="947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113"/>
          <p:cNvSpPr txBox="1">
            <a:spLocks noChangeArrowheads="1"/>
          </p:cNvSpPr>
          <p:nvPr/>
        </p:nvSpPr>
        <p:spPr bwMode="auto">
          <a:xfrm>
            <a:off x="876300" y="5391150"/>
            <a:ext cx="615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660066"/>
                </a:solidFill>
                <a:latin typeface="Times New Roman" pitchFamily="18" charset="0"/>
              </a:rPr>
              <a:t>适用于任何纯物质的两相平衡系统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 descr="01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843088"/>
            <a:ext cx="300831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8"/>
          <p:cNvSpPr txBox="1">
            <a:spLocks noChangeArrowheads="1"/>
          </p:cNvSpPr>
          <p:nvPr/>
        </p:nvSpPr>
        <p:spPr bwMode="auto">
          <a:xfrm>
            <a:off x="3771900" y="914400"/>
            <a:ext cx="222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气液关系：</a:t>
            </a:r>
          </a:p>
        </p:txBody>
      </p:sp>
      <p:graphicFrame>
        <p:nvGraphicFramePr>
          <p:cNvPr id="399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254514"/>
              </p:ext>
            </p:extLst>
          </p:nvPr>
        </p:nvGraphicFramePr>
        <p:xfrm>
          <a:off x="4371975" y="1631950"/>
          <a:ext cx="36290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663560" imgH="660240" progId="Equation.DSMT4">
                  <p:embed/>
                </p:oleObj>
              </mc:Choice>
              <mc:Fallback>
                <p:oleObj name="Equation" r:id="rId4" imgW="1663560" imgH="660240" progId="Equation.DSMT4">
                  <p:embed/>
                  <p:pic>
                    <p:nvPicPr>
                      <p:cNvPr id="3994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1631950"/>
                        <a:ext cx="3629025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3924300" y="3562350"/>
            <a:ext cx="222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液固关系：</a:t>
            </a:r>
          </a:p>
        </p:txBody>
      </p:sp>
      <p:graphicFrame>
        <p:nvGraphicFramePr>
          <p:cNvPr id="399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3377"/>
              </p:ext>
            </p:extLst>
          </p:nvPr>
        </p:nvGraphicFramePr>
        <p:xfrm>
          <a:off x="4437063" y="4240213"/>
          <a:ext cx="350837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625400" imgH="660240" progId="Equation.DSMT4">
                  <p:embed/>
                </p:oleObj>
              </mc:Choice>
              <mc:Fallback>
                <p:oleObj name="Equation" r:id="rId6" imgW="1625400" imgH="660240" progId="Equation.DSMT4">
                  <p:embed/>
                  <p:pic>
                    <p:nvPicPr>
                      <p:cNvPr id="3994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4240213"/>
                        <a:ext cx="3508375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629017"/>
              </p:ext>
            </p:extLst>
          </p:nvPr>
        </p:nvGraphicFramePr>
        <p:xfrm>
          <a:off x="1169988" y="690563"/>
          <a:ext cx="1889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965160" imgH="457200" progId="Equation.DSMT4">
                  <p:embed/>
                </p:oleObj>
              </mc:Choice>
              <mc:Fallback>
                <p:oleObj name="Equation" r:id="rId8" imgW="965160" imgH="457200" progId="Equation.DSMT4">
                  <p:embed/>
                  <p:pic>
                    <p:nvPicPr>
                      <p:cNvPr id="399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690563"/>
                        <a:ext cx="18891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Box 1"/>
          <p:cNvSpPr txBox="1">
            <a:spLocks noChangeArrowheads="1"/>
          </p:cNvSpPr>
          <p:nvPr/>
        </p:nvSpPr>
        <p:spPr bwMode="auto">
          <a:xfrm>
            <a:off x="6153150" y="3487272"/>
            <a:ext cx="211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水的特殊处</a:t>
            </a:r>
          </a:p>
        </p:txBody>
      </p:sp>
      <p:cxnSp>
        <p:nvCxnSpPr>
          <p:cNvPr id="39945" name="直接箭头连接符 3"/>
          <p:cNvCxnSpPr>
            <a:cxnSpLocks noChangeShapeType="1"/>
          </p:cNvCxnSpPr>
          <p:nvPr/>
        </p:nvCxnSpPr>
        <p:spPr bwMode="auto">
          <a:xfrm flipH="1">
            <a:off x="5138738" y="3783013"/>
            <a:ext cx="1014412" cy="68262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7"/>
          <p:cNvSpPr>
            <a:spLocks noChangeArrowheads="1"/>
          </p:cNvSpPr>
          <p:nvPr/>
        </p:nvSpPr>
        <p:spPr bwMode="auto">
          <a:xfrm>
            <a:off x="5740146" y="2687437"/>
            <a:ext cx="2616708" cy="1029944"/>
          </a:xfrm>
          <a:prstGeom prst="roundRect">
            <a:avLst>
              <a:gd name="adj" fmla="val 16667"/>
            </a:avLst>
          </a:prstGeom>
          <a:solidFill>
            <a:srgbClr val="F7FEB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0964" name="AutoShape 11"/>
          <p:cNvSpPr>
            <a:spLocks noChangeArrowheads="1"/>
          </p:cNvSpPr>
          <p:nvPr/>
        </p:nvSpPr>
        <p:spPr bwMode="auto">
          <a:xfrm>
            <a:off x="976312" y="1046045"/>
            <a:ext cx="7615238" cy="1158299"/>
          </a:xfrm>
          <a:prstGeom prst="roundRect">
            <a:avLst>
              <a:gd name="adj" fmla="val 16667"/>
            </a:avLst>
          </a:prstGeom>
          <a:solidFill>
            <a:srgbClr val="F7FEB4"/>
          </a:solidFill>
          <a:ln w="952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409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06047"/>
              </p:ext>
            </p:extLst>
          </p:nvPr>
        </p:nvGraphicFramePr>
        <p:xfrm>
          <a:off x="825430" y="2744504"/>
          <a:ext cx="7493138" cy="94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797280" imgH="482400" progId="Equation.DSMT4">
                  <p:embed/>
                </p:oleObj>
              </mc:Choice>
              <mc:Fallback>
                <p:oleObj name="Equation" r:id="rId3" imgW="3797280" imgH="482400" progId="Equation.DSMT4">
                  <p:embed/>
                  <p:pic>
                    <p:nvPicPr>
                      <p:cNvPr id="4096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430" y="2744504"/>
                        <a:ext cx="7493138" cy="949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33400" y="55245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对于蒸发或升华过程：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44449"/>
              </p:ext>
            </p:extLst>
          </p:nvPr>
        </p:nvGraphicFramePr>
        <p:xfrm>
          <a:off x="1131887" y="1130300"/>
          <a:ext cx="703580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517560" imgH="253800" progId="Equation.DSMT4">
                  <p:embed/>
                </p:oleObj>
              </mc:Choice>
              <mc:Fallback>
                <p:oleObj name="Equation" r:id="rId5" imgW="3517560" imgH="253800" progId="Equation.DSMT4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1130300"/>
                        <a:ext cx="7035801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31524"/>
              </p:ext>
            </p:extLst>
          </p:nvPr>
        </p:nvGraphicFramePr>
        <p:xfrm>
          <a:off x="1396205" y="1668268"/>
          <a:ext cx="6507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213000" imgH="241200" progId="Equation.DSMT4">
                  <p:embed/>
                </p:oleObj>
              </mc:Choice>
              <mc:Fallback>
                <p:oleObj name="Equation" r:id="rId7" imgW="3213000" imgH="241200" progId="Equation.DSMT4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205" y="1668268"/>
                        <a:ext cx="6507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4"/>
          <p:cNvSpPr txBox="1">
            <a:spLocks noChangeArrowheads="1"/>
          </p:cNvSpPr>
          <p:nvPr/>
        </p:nvSpPr>
        <p:spPr bwMode="auto">
          <a:xfrm>
            <a:off x="800100" y="2245802"/>
            <a:ext cx="326518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以蒸发过程为例：</a:t>
            </a:r>
          </a:p>
        </p:txBody>
      </p:sp>
      <p:sp>
        <p:nvSpPr>
          <p:cNvPr id="40972" name="AutoShape 15"/>
          <p:cNvSpPr>
            <a:spLocks noChangeArrowheads="1"/>
          </p:cNvSpPr>
          <p:nvPr/>
        </p:nvSpPr>
        <p:spPr bwMode="auto">
          <a:xfrm>
            <a:off x="514350" y="2417252"/>
            <a:ext cx="26193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F609E3FD-3D50-4F5F-91BB-A89654F3C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14115"/>
              </p:ext>
            </p:extLst>
          </p:nvPr>
        </p:nvGraphicFramePr>
        <p:xfrm>
          <a:off x="4465638" y="5087938"/>
          <a:ext cx="40179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209680" imgH="431640" progId="Equation.DSMT4">
                  <p:embed/>
                </p:oleObj>
              </mc:Choice>
              <mc:Fallback>
                <p:oleObj name="Equation" r:id="rId9" imgW="2209680" imgH="431640" progId="Equation.DSMT4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F609E3FD-3D50-4F5F-91BB-A89654F3C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5087938"/>
                        <a:ext cx="40179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>
            <a:extLst>
              <a:ext uri="{FF2B5EF4-FFF2-40B4-BE49-F238E27FC236}">
                <a16:creationId xmlns:a16="http://schemas.microsoft.com/office/drawing/2014/main" id="{3D82BC48-573C-4871-8436-36B80297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63" y="5189732"/>
            <a:ext cx="35242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）若</a:t>
            </a:r>
            <a:r>
              <a:rPr kumimoji="1" lang="en-US" altLang="zh-CN" sz="24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BT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CT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A877EFDA-0F00-4B17-AF77-50F5FC933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63" y="5990753"/>
            <a:ext cx="37210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）工程上常用安托万式</a:t>
            </a:r>
            <a:endParaRPr kumimoji="1" lang="zh-CN" altLang="en-US" sz="24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DB905E99-C3F1-444A-9A2B-01A745C93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25218"/>
              </p:ext>
            </p:extLst>
          </p:nvPr>
        </p:nvGraphicFramePr>
        <p:xfrm>
          <a:off x="4465638" y="5875338"/>
          <a:ext cx="20764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18" name="Object 18">
                        <a:extLst>
                          <a:ext uri="{FF2B5EF4-FFF2-40B4-BE49-F238E27FC236}">
                            <a16:creationId xmlns:a16="http://schemas.microsoft.com/office/drawing/2014/main" id="{DB905E99-C3F1-444A-9A2B-01A745C93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5875338"/>
                        <a:ext cx="20764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4">
            <a:extLst>
              <a:ext uri="{FF2B5EF4-FFF2-40B4-BE49-F238E27FC236}">
                <a16:creationId xmlns:a16="http://schemas.microsoft.com/office/drawing/2014/main" id="{FE9CE38F-4784-4537-A37B-42113C12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63" y="3737735"/>
            <a:ext cx="4240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）若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vap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不随温度变化</a:t>
            </a: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3714524F-8ED1-4E64-B52E-75D6E27E2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14604"/>
              </p:ext>
            </p:extLst>
          </p:nvPr>
        </p:nvGraphicFramePr>
        <p:xfrm>
          <a:off x="4460081" y="4199400"/>
          <a:ext cx="2586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422360" imgH="419040" progId="Equation.DSMT4">
                  <p:embed/>
                </p:oleObj>
              </mc:Choice>
              <mc:Fallback>
                <p:oleObj name="Equation" r:id="rId13" imgW="1422360" imgH="419040" progId="Equation.DSMT4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3714524F-8ED1-4E64-B52E-75D6E27E27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081" y="4199400"/>
                        <a:ext cx="25860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>
            <a:extLst>
              <a:ext uri="{FF2B5EF4-FFF2-40B4-BE49-F238E27FC236}">
                <a16:creationId xmlns:a16="http://schemas.microsoft.com/office/drawing/2014/main" id="{5F59F35D-743E-4898-8DFC-870FCE026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709152"/>
              </p:ext>
            </p:extLst>
          </p:nvPr>
        </p:nvGraphicFramePr>
        <p:xfrm>
          <a:off x="993468" y="4192570"/>
          <a:ext cx="30718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1688760" imgH="482400" progId="Equation.DSMT4">
                  <p:embed/>
                </p:oleObj>
              </mc:Choice>
              <mc:Fallback>
                <p:oleObj name="Equation" r:id="rId15" imgW="1688760" imgH="482400" progId="Equation.DSMT4">
                  <p:embed/>
                  <p:pic>
                    <p:nvPicPr>
                      <p:cNvPr id="21" name="Object 25">
                        <a:extLst>
                          <a:ext uri="{FF2B5EF4-FFF2-40B4-BE49-F238E27FC236}">
                            <a16:creationId xmlns:a16="http://schemas.microsoft.com/office/drawing/2014/main" id="{5F59F35D-743E-4898-8DFC-870FCE026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468" y="4192570"/>
                        <a:ext cx="30718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08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9"/>
          <p:cNvGrpSpPr>
            <a:grpSpLocks/>
          </p:cNvGrpSpPr>
          <p:nvPr/>
        </p:nvGrpSpPr>
        <p:grpSpPr bwMode="auto">
          <a:xfrm>
            <a:off x="479425" y="990600"/>
            <a:ext cx="8212138" cy="4824413"/>
            <a:chOff x="-3" y="-3"/>
            <a:chExt cx="4285" cy="1215"/>
          </a:xfrm>
        </p:grpSpPr>
        <p:grpSp>
          <p:nvGrpSpPr>
            <p:cNvPr id="43023" name="Group 27"/>
            <p:cNvGrpSpPr>
              <a:grpSpLocks/>
            </p:cNvGrpSpPr>
            <p:nvPr/>
          </p:nvGrpSpPr>
          <p:grpSpPr bwMode="auto">
            <a:xfrm>
              <a:off x="0" y="0"/>
              <a:ext cx="4279" cy="1209"/>
              <a:chOff x="0" y="0"/>
              <a:chExt cx="4279" cy="1209"/>
            </a:xfrm>
          </p:grpSpPr>
          <p:grpSp>
            <p:nvGrpSpPr>
              <p:cNvPr id="43025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1849" cy="403"/>
                <a:chOff x="0" y="0"/>
                <a:chExt cx="1849" cy="403"/>
              </a:xfrm>
            </p:grpSpPr>
            <p:sp>
              <p:nvSpPr>
                <p:cNvPr id="43041" name="Rectangle 9"/>
                <p:cNvSpPr>
                  <a:spLocks noChangeArrowheads="1" noTextEdit="1"/>
                </p:cNvSpPr>
                <p:nvPr/>
              </p:nvSpPr>
              <p:spPr bwMode="auto">
                <a:xfrm>
                  <a:off x="43" y="0"/>
                  <a:ext cx="176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42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4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26" name="Group 18"/>
              <p:cNvGrpSpPr>
                <a:grpSpLocks/>
              </p:cNvGrpSpPr>
              <p:nvPr/>
            </p:nvGrpSpPr>
            <p:grpSpPr bwMode="auto">
              <a:xfrm>
                <a:off x="1849" y="0"/>
                <a:ext cx="2430" cy="403"/>
                <a:chOff x="1849" y="0"/>
                <a:chExt cx="2430" cy="403"/>
              </a:xfrm>
            </p:grpSpPr>
            <p:sp>
              <p:nvSpPr>
                <p:cNvPr id="43039" name="Rectangle 10"/>
                <p:cNvSpPr>
                  <a:spLocks noChangeArrowheads="1"/>
                </p:cNvSpPr>
                <p:nvPr/>
              </p:nvSpPr>
              <p:spPr bwMode="auto">
                <a:xfrm>
                  <a:off x="1892" y="0"/>
                  <a:ext cx="234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800">
                    <a:solidFill>
                      <a:srgbClr val="0000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0" name="Rectangle 17"/>
                <p:cNvSpPr>
                  <a:spLocks noChangeArrowheads="1"/>
                </p:cNvSpPr>
                <p:nvPr/>
              </p:nvSpPr>
              <p:spPr bwMode="auto">
                <a:xfrm>
                  <a:off x="1849" y="0"/>
                  <a:ext cx="243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27" name="Group 20"/>
              <p:cNvGrpSpPr>
                <a:grpSpLocks/>
              </p:cNvGrpSpPr>
              <p:nvPr/>
            </p:nvGrpSpPr>
            <p:grpSpPr bwMode="auto">
              <a:xfrm>
                <a:off x="0" y="403"/>
                <a:ext cx="1849" cy="403"/>
                <a:chOff x="0" y="403"/>
                <a:chExt cx="1849" cy="403"/>
              </a:xfrm>
            </p:grpSpPr>
            <p:sp>
              <p:nvSpPr>
                <p:cNvPr id="43037" name="Rectangle 11"/>
                <p:cNvSpPr>
                  <a:spLocks noChangeArrowheads="1" noTextEdit="1"/>
                </p:cNvSpPr>
                <p:nvPr/>
              </p:nvSpPr>
              <p:spPr bwMode="auto">
                <a:xfrm>
                  <a:off x="43" y="403"/>
                  <a:ext cx="176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38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84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28" name="Group 22"/>
              <p:cNvGrpSpPr>
                <a:grpSpLocks/>
              </p:cNvGrpSpPr>
              <p:nvPr/>
            </p:nvGrpSpPr>
            <p:grpSpPr bwMode="auto">
              <a:xfrm>
                <a:off x="1849" y="403"/>
                <a:ext cx="2430" cy="403"/>
                <a:chOff x="1849" y="403"/>
                <a:chExt cx="2430" cy="403"/>
              </a:xfrm>
            </p:grpSpPr>
            <p:sp>
              <p:nvSpPr>
                <p:cNvPr id="43035" name="Rectangle 12"/>
                <p:cNvSpPr>
                  <a:spLocks noChangeArrowheads="1"/>
                </p:cNvSpPr>
                <p:nvPr/>
              </p:nvSpPr>
              <p:spPr bwMode="auto">
                <a:xfrm>
                  <a:off x="1892" y="403"/>
                  <a:ext cx="234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800">
                    <a:solidFill>
                      <a:srgbClr val="0000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6" name="Rectangle 21"/>
                <p:cNvSpPr>
                  <a:spLocks noChangeArrowheads="1"/>
                </p:cNvSpPr>
                <p:nvPr/>
              </p:nvSpPr>
              <p:spPr bwMode="auto">
                <a:xfrm>
                  <a:off x="1849" y="403"/>
                  <a:ext cx="243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29" name="Group 24"/>
              <p:cNvGrpSpPr>
                <a:grpSpLocks/>
              </p:cNvGrpSpPr>
              <p:nvPr/>
            </p:nvGrpSpPr>
            <p:grpSpPr bwMode="auto">
              <a:xfrm>
                <a:off x="0" y="806"/>
                <a:ext cx="1849" cy="403"/>
                <a:chOff x="0" y="806"/>
                <a:chExt cx="1849" cy="403"/>
              </a:xfrm>
            </p:grpSpPr>
            <p:sp>
              <p:nvSpPr>
                <p:cNvPr id="43033" name="Rectangle 13"/>
                <p:cNvSpPr>
                  <a:spLocks noChangeArrowheads="1" noTextEdit="1"/>
                </p:cNvSpPr>
                <p:nvPr/>
              </p:nvSpPr>
              <p:spPr bwMode="auto">
                <a:xfrm>
                  <a:off x="43" y="806"/>
                  <a:ext cx="176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3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84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30" name="Group 26"/>
              <p:cNvGrpSpPr>
                <a:grpSpLocks/>
              </p:cNvGrpSpPr>
              <p:nvPr/>
            </p:nvGrpSpPr>
            <p:grpSpPr bwMode="auto">
              <a:xfrm>
                <a:off x="1849" y="806"/>
                <a:ext cx="2430" cy="403"/>
                <a:chOff x="1849" y="806"/>
                <a:chExt cx="2430" cy="403"/>
              </a:xfrm>
            </p:grpSpPr>
            <p:sp>
              <p:nvSpPr>
                <p:cNvPr id="43031" name="Rectangle 14"/>
                <p:cNvSpPr>
                  <a:spLocks noChangeArrowheads="1"/>
                </p:cNvSpPr>
                <p:nvPr/>
              </p:nvSpPr>
              <p:spPr bwMode="auto">
                <a:xfrm>
                  <a:off x="1892" y="806"/>
                  <a:ext cx="234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800">
                    <a:solidFill>
                      <a:srgbClr val="0000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2" name="Rectangle 25"/>
                <p:cNvSpPr>
                  <a:spLocks noChangeArrowheads="1"/>
                </p:cNvSpPr>
                <p:nvPr/>
              </p:nvSpPr>
              <p:spPr bwMode="auto">
                <a:xfrm>
                  <a:off x="1849" y="806"/>
                  <a:ext cx="243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3024" name="Rectangle 28"/>
            <p:cNvSpPr>
              <a:spLocks noChangeArrowheads="1"/>
            </p:cNvSpPr>
            <p:nvPr/>
          </p:nvSpPr>
          <p:spPr bwMode="auto">
            <a:xfrm>
              <a:off x="-3" y="-3"/>
              <a:ext cx="4285" cy="1215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aphicFrame>
        <p:nvGraphicFramePr>
          <p:cNvPr id="430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5522"/>
              </p:ext>
            </p:extLst>
          </p:nvPr>
        </p:nvGraphicFramePr>
        <p:xfrm>
          <a:off x="979488" y="1270000"/>
          <a:ext cx="22733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41120" imgH="457200" progId="Equation.DSMT4">
                  <p:embed/>
                </p:oleObj>
              </mc:Choice>
              <mc:Fallback>
                <p:oleObj name="Equation" r:id="rId3" imgW="1041120" imgH="457200" progId="Equation.DSMT4">
                  <p:embed/>
                  <p:pic>
                    <p:nvPicPr>
                      <p:cNvPr id="430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270000"/>
                        <a:ext cx="22733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44737"/>
              </p:ext>
            </p:extLst>
          </p:nvPr>
        </p:nvGraphicFramePr>
        <p:xfrm>
          <a:off x="933450" y="2951163"/>
          <a:ext cx="26479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269720" imgH="457200" progId="Equation.DSMT4">
                  <p:embed/>
                </p:oleObj>
              </mc:Choice>
              <mc:Fallback>
                <p:oleObj name="Equation" r:id="rId5" imgW="1269720" imgH="457200" progId="Equation.DSMT4">
                  <p:embed/>
                  <p:pic>
                    <p:nvPicPr>
                      <p:cNvPr id="430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951163"/>
                        <a:ext cx="26479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04540"/>
              </p:ext>
            </p:extLst>
          </p:nvPr>
        </p:nvGraphicFramePr>
        <p:xfrm>
          <a:off x="833889" y="4195763"/>
          <a:ext cx="2741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485720" imgH="406080" progId="Equation.DSMT4">
                  <p:embed/>
                </p:oleObj>
              </mc:Choice>
              <mc:Fallback>
                <p:oleObj name="Equation" r:id="rId7" imgW="1485720" imgH="406080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889" y="4195763"/>
                        <a:ext cx="27416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27793"/>
              </p:ext>
            </p:extLst>
          </p:nvPr>
        </p:nvGraphicFramePr>
        <p:xfrm>
          <a:off x="717987" y="4962525"/>
          <a:ext cx="311943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739880" imgH="482400" progId="Equation.DSMT4">
                  <p:embed/>
                </p:oleObj>
              </mc:Choice>
              <mc:Fallback>
                <p:oleObj name="Equation" r:id="rId9" imgW="1739880" imgH="482400" progId="Equation.DSMT4">
                  <p:embed/>
                  <p:pic>
                    <p:nvPicPr>
                      <p:cNvPr id="430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87" y="4962525"/>
                        <a:ext cx="311943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611" name="Group 35"/>
          <p:cNvGrpSpPr>
            <a:grpSpLocks/>
          </p:cNvGrpSpPr>
          <p:nvPr/>
        </p:nvGrpSpPr>
        <p:grpSpPr bwMode="auto">
          <a:xfrm>
            <a:off x="4219575" y="2941638"/>
            <a:ext cx="4144963" cy="1027112"/>
            <a:chOff x="2751" y="1865"/>
            <a:chExt cx="2611" cy="647"/>
          </a:xfrm>
        </p:grpSpPr>
        <p:sp>
          <p:nvSpPr>
            <p:cNvPr id="43021" name="Rectangle 34"/>
            <p:cNvSpPr>
              <a:spLocks noChangeArrowheads="1"/>
            </p:cNvSpPr>
            <p:nvPr/>
          </p:nvSpPr>
          <p:spPr bwMode="auto">
            <a:xfrm>
              <a:off x="2751" y="1865"/>
              <a:ext cx="261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纯组分的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V-L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V-S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平衡，</a:t>
              </a:r>
              <a:endParaRPr kumimoji="1" lang="en-US" altLang="zh-CN" sz="280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                     ，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g ~ i.g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4302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2013380"/>
                </p:ext>
              </p:extLst>
            </p:nvPr>
          </p:nvGraphicFramePr>
          <p:xfrm>
            <a:off x="2806" y="2135"/>
            <a:ext cx="125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927000" imgH="279360" progId="Equation.DSMT4">
                    <p:embed/>
                  </p:oleObj>
                </mc:Choice>
                <mc:Fallback>
                  <p:oleObj name="Equation" r:id="rId11" imgW="927000" imgH="279360" progId="Equation.DSMT4">
                    <p:embed/>
                    <p:pic>
                      <p:nvPicPr>
                        <p:cNvPr id="4302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2135"/>
                          <a:ext cx="125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09" name="Rectangle 33"/>
          <p:cNvSpPr>
            <a:spLocks noChangeArrowheads="1"/>
          </p:cNvSpPr>
          <p:nvPr/>
        </p:nvSpPr>
        <p:spPr bwMode="auto">
          <a:xfrm>
            <a:off x="4765675" y="15700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纯组分的两相平衡</a:t>
            </a:r>
          </a:p>
        </p:txBody>
      </p:sp>
      <p:grpSp>
        <p:nvGrpSpPr>
          <p:cNvPr id="152613" name="Group 37"/>
          <p:cNvGrpSpPr>
            <a:grpSpLocks/>
          </p:cNvGrpSpPr>
          <p:nvPr/>
        </p:nvGrpSpPr>
        <p:grpSpPr bwMode="auto">
          <a:xfrm>
            <a:off x="4191000" y="4313238"/>
            <a:ext cx="4494213" cy="1482725"/>
            <a:chOff x="2700" y="2861"/>
            <a:chExt cx="2831" cy="934"/>
          </a:xfrm>
        </p:grpSpPr>
        <p:sp>
          <p:nvSpPr>
            <p:cNvPr id="43018" name="Rectangle 36"/>
            <p:cNvSpPr>
              <a:spLocks noChangeArrowheads="1"/>
            </p:cNvSpPr>
            <p:nvPr/>
          </p:nvSpPr>
          <p:spPr bwMode="auto">
            <a:xfrm>
              <a:off x="2700" y="2861"/>
              <a:ext cx="283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纯组分的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V-L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V-S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平衡，</a:t>
              </a:r>
              <a:endParaRPr kumimoji="1" lang="en-US" altLang="zh-CN" sz="280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                       ，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g ~ i.g.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，  </a:t>
              </a:r>
            </a:p>
          </p:txBody>
        </p:sp>
        <p:graphicFrame>
          <p:nvGraphicFramePr>
            <p:cNvPr id="4301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696092"/>
                </p:ext>
              </p:extLst>
            </p:nvPr>
          </p:nvGraphicFramePr>
          <p:xfrm>
            <a:off x="2759" y="3492"/>
            <a:ext cx="212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3" imgW="1574640" imgH="228600" progId="Equation.DSMT4">
                    <p:embed/>
                  </p:oleObj>
                </mc:Choice>
                <mc:Fallback>
                  <p:oleObj name="Equation" r:id="rId13" imgW="1574640" imgH="228600" progId="Equation.DSMT4">
                    <p:embed/>
                    <p:pic>
                      <p:nvPicPr>
                        <p:cNvPr id="4301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3492"/>
                          <a:ext cx="212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678594"/>
                </p:ext>
              </p:extLst>
            </p:nvPr>
          </p:nvGraphicFramePr>
          <p:xfrm>
            <a:off x="2790" y="3123"/>
            <a:ext cx="126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15" imgW="927000" imgH="279360" progId="Equation.DSMT4">
                    <p:embed/>
                  </p:oleObj>
                </mc:Choice>
                <mc:Fallback>
                  <p:oleObj name="Equation" r:id="rId15" imgW="927000" imgH="279360" progId="Equation.DSMT4">
                    <p:embed/>
                    <p:pic>
                      <p:nvPicPr>
                        <p:cNvPr id="4302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3123"/>
                          <a:ext cx="1263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574675" y="657225"/>
            <a:ext cx="79946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酚的精制采取减压蒸馏方法。已知酚的正常沸点为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181.9℃</a:t>
            </a:r>
            <a:r>
              <a:rPr kumimoji="1"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，如真空度为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86.7kPa</a:t>
            </a:r>
            <a:r>
              <a:rPr kumimoji="1"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，酚的沸点应为多少？已知酚的蒸发热为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48.1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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J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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，外压为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100.0kPa</a:t>
            </a:r>
            <a:r>
              <a:rPr kumimoji="1"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488950" y="2067391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403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32001"/>
              </p:ext>
            </p:extLst>
          </p:nvPr>
        </p:nvGraphicFramePr>
        <p:xfrm>
          <a:off x="842962" y="2903537"/>
          <a:ext cx="64722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047760" imgH="482400" progId="Equation.DSMT4">
                  <p:embed/>
                </p:oleObj>
              </mc:Choice>
              <mc:Fallback>
                <p:oleObj name="Equation" r:id="rId3" imgW="3047760" imgH="482400" progId="Equation.DSMT4">
                  <p:embed/>
                  <p:pic>
                    <p:nvPicPr>
                      <p:cNvPr id="4403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" y="2903537"/>
                        <a:ext cx="64722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9530"/>
              </p:ext>
            </p:extLst>
          </p:nvPr>
        </p:nvGraphicFramePr>
        <p:xfrm>
          <a:off x="4724835" y="4248471"/>
          <a:ext cx="3735142" cy="55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688760" imgH="253800" progId="Equation.DSMT4">
                  <p:embed/>
                </p:oleObj>
              </mc:Choice>
              <mc:Fallback>
                <p:oleObj name="Equation" r:id="rId5" imgW="1688760" imgH="253800" progId="Equation.DSMT4">
                  <p:embed/>
                  <p:pic>
                    <p:nvPicPr>
                      <p:cNvPr id="4404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835" y="4248471"/>
                        <a:ext cx="3735142" cy="557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8AD3FEA4-D683-4E13-BF0C-409F66E97433}"/>
              </a:ext>
            </a:extLst>
          </p:cNvPr>
          <p:cNvGrpSpPr/>
          <p:nvPr/>
        </p:nvGrpSpPr>
        <p:grpSpPr>
          <a:xfrm>
            <a:off x="5353050" y="3387893"/>
            <a:ext cx="2182813" cy="519112"/>
            <a:chOff x="5353050" y="3387893"/>
            <a:chExt cx="2182813" cy="519112"/>
          </a:xfrm>
        </p:grpSpPr>
        <p:sp>
          <p:nvSpPr>
            <p:cNvPr id="44043" name="AutoShape 18"/>
            <p:cNvSpPr>
              <a:spLocks noChangeArrowheads="1"/>
            </p:cNvSpPr>
            <p:nvPr/>
          </p:nvSpPr>
          <p:spPr bwMode="auto">
            <a:xfrm>
              <a:off x="5353050" y="3448050"/>
              <a:ext cx="995363" cy="4476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ffectLst>
              <a:prstShdw prst="shdw17" dist="17961" dir="2700000">
                <a:srgbClr val="5C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Text Box 19"/>
            <p:cNvSpPr txBox="1">
              <a:spLocks noChangeArrowheads="1"/>
            </p:cNvSpPr>
            <p:nvPr/>
          </p:nvSpPr>
          <p:spPr bwMode="auto">
            <a:xfrm>
              <a:off x="6483350" y="3387893"/>
              <a:ext cx="10525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800" b="0" baseline="-25000" dirty="0">
                  <a:solidFill>
                    <a:srgbClr val="FF0000"/>
                  </a:solidFill>
                  <a:latin typeface="Times New Roman" pitchFamily="18" charset="0"/>
                </a:rPr>
                <a:t>2 </a:t>
              </a:r>
              <a:r>
                <a:rPr kumimoji="1" lang="en-US" altLang="zh-CN" sz="2800" b="0" dirty="0">
                  <a:solidFill>
                    <a:srgbClr val="FF0000"/>
                  </a:solidFill>
                  <a:latin typeface="Times New Roman" pitchFamily="18" charset="0"/>
                </a:rPr>
                <a:t>= ?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graphicFrame>
        <p:nvGraphicFramePr>
          <p:cNvPr id="4404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399999"/>
              </p:ext>
            </p:extLst>
          </p:nvPr>
        </p:nvGraphicFramePr>
        <p:xfrm>
          <a:off x="1054100" y="5130800"/>
          <a:ext cx="753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670200" imgH="241200" progId="Equation.DSMT4">
                  <p:embed/>
                </p:oleObj>
              </mc:Choice>
              <mc:Fallback>
                <p:oleObj name="Equation" r:id="rId7" imgW="3670200" imgH="241200" progId="Equation.DSMT4">
                  <p:embed/>
                  <p:pic>
                    <p:nvPicPr>
                      <p:cNvPr id="4404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130800"/>
                        <a:ext cx="753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21"/>
          <p:cNvSpPr txBox="1">
            <a:spLocks noChangeArrowheads="1"/>
          </p:cNvSpPr>
          <p:nvPr/>
        </p:nvSpPr>
        <p:spPr bwMode="auto">
          <a:xfrm>
            <a:off x="1063625" y="5722938"/>
            <a:ext cx="355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 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 392.4K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→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119.2℃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graphicFrame>
        <p:nvGraphicFramePr>
          <p:cNvPr id="440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83535"/>
              </p:ext>
            </p:extLst>
          </p:nvPr>
        </p:nvGraphicFramePr>
        <p:xfrm>
          <a:off x="1094337" y="4034315"/>
          <a:ext cx="3181838" cy="100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549080" imgH="482400" progId="Equation.DSMT4">
                  <p:embed/>
                </p:oleObj>
              </mc:Choice>
              <mc:Fallback>
                <p:oleObj name="Equation" r:id="rId9" imgW="1549080" imgH="482400" progId="Equation.DSMT4">
                  <p:embed/>
                  <p:pic>
                    <p:nvPicPr>
                      <p:cNvPr id="4404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337" y="4034315"/>
                        <a:ext cx="3181838" cy="100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D808984E-FA10-4D0A-A4F6-FF6339A326E0}"/>
              </a:ext>
            </a:extLst>
          </p:cNvPr>
          <p:cNvGrpSpPr/>
          <p:nvPr/>
        </p:nvGrpSpPr>
        <p:grpSpPr>
          <a:xfrm>
            <a:off x="1454150" y="2123434"/>
            <a:ext cx="6081713" cy="631825"/>
            <a:chOff x="1454150" y="2123434"/>
            <a:chExt cx="6081713" cy="631825"/>
          </a:xfrm>
        </p:grpSpPr>
        <p:grpSp>
          <p:nvGrpSpPr>
            <p:cNvPr id="44036" name="组合 2"/>
            <p:cNvGrpSpPr>
              <a:grpSpLocks/>
            </p:cNvGrpSpPr>
            <p:nvPr/>
          </p:nvGrpSpPr>
          <p:grpSpPr bwMode="auto">
            <a:xfrm>
              <a:off x="1454150" y="2123434"/>
              <a:ext cx="1790700" cy="631825"/>
              <a:chOff x="1981200" y="2282827"/>
              <a:chExt cx="1790700" cy="631825"/>
            </a:xfrm>
          </p:grpSpPr>
          <p:sp>
            <p:nvSpPr>
              <p:cNvPr id="151560" name="Rectangle 8"/>
              <p:cNvSpPr>
                <a:spLocks noChangeArrowheads="1"/>
              </p:cNvSpPr>
              <p:nvPr/>
            </p:nvSpPr>
            <p:spPr bwMode="auto">
              <a:xfrm>
                <a:off x="1981200" y="2324102"/>
                <a:ext cx="1790700" cy="5905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1561" name="Text Box 9"/>
              <p:cNvSpPr txBox="1">
                <a:spLocks noChangeArrowheads="1"/>
              </p:cNvSpPr>
              <p:nvPr/>
            </p:nvSpPr>
            <p:spPr bwMode="auto">
              <a:xfrm>
                <a:off x="2241550" y="2282827"/>
                <a:ext cx="1309688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3200" b="0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  <a:r>
                  <a:rPr kumimoji="1" lang="en-US" altLang="zh-CN" sz="3200" b="0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kumimoji="1" lang="zh-CN" altLang="en-US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，</a:t>
                </a:r>
                <a:r>
                  <a:rPr kumimoji="1" lang="en-US" altLang="zh-CN" sz="3200" b="0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r>
                  <a:rPr kumimoji="1" lang="en-US" altLang="zh-CN" sz="3200" b="0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3200" b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037" name="组合 1"/>
            <p:cNvGrpSpPr>
              <a:grpSpLocks/>
            </p:cNvGrpSpPr>
            <p:nvPr/>
          </p:nvGrpSpPr>
          <p:grpSpPr bwMode="auto">
            <a:xfrm>
              <a:off x="5745163" y="2123434"/>
              <a:ext cx="1790700" cy="631825"/>
              <a:chOff x="5276850" y="2282827"/>
              <a:chExt cx="1790700" cy="631825"/>
            </a:xfrm>
          </p:grpSpPr>
          <p:sp>
            <p:nvSpPr>
              <p:cNvPr id="151562" name="Rectangle 10"/>
              <p:cNvSpPr>
                <a:spLocks noChangeArrowheads="1"/>
              </p:cNvSpPr>
              <p:nvPr/>
            </p:nvSpPr>
            <p:spPr bwMode="auto">
              <a:xfrm>
                <a:off x="5276850" y="2324102"/>
                <a:ext cx="1790700" cy="5905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1563" name="Text Box 11"/>
              <p:cNvSpPr txBox="1">
                <a:spLocks noChangeArrowheads="1"/>
              </p:cNvSpPr>
              <p:nvPr/>
            </p:nvSpPr>
            <p:spPr bwMode="auto">
              <a:xfrm>
                <a:off x="5537200" y="2282827"/>
                <a:ext cx="1309687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3200" b="0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  <a:r>
                  <a:rPr kumimoji="1" lang="en-US" altLang="zh-CN" sz="3200" b="0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kumimoji="1" lang="zh-CN" altLang="en-US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，</a:t>
                </a:r>
                <a:r>
                  <a:rPr kumimoji="1" lang="en-US" altLang="zh-CN" sz="3200" b="0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r>
                  <a:rPr kumimoji="1" lang="en-US" altLang="zh-CN" sz="3200" b="0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kumimoji="1" lang="en-US" altLang="zh-CN" sz="3200" b="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038" name="Line 12"/>
            <p:cNvSpPr>
              <a:spLocks noChangeShapeType="1"/>
            </p:cNvSpPr>
            <p:nvPr/>
          </p:nvSpPr>
          <p:spPr bwMode="auto">
            <a:xfrm>
              <a:off x="3457575" y="2559997"/>
              <a:ext cx="2111375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5C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08202" y="612775"/>
            <a:ext cx="8248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水在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90.0</a:t>
            </a:r>
            <a:r>
              <a:rPr kumimoji="1" lang="en-US" altLang="zh-CN" sz="2800" b="0" baseline="5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与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100.0</a:t>
            </a:r>
            <a:r>
              <a:rPr kumimoji="1" lang="en-US" altLang="zh-CN" sz="2800" b="0" baseline="5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时的饱和蒸气压分别为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70.1kPa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与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101.3kPa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，试求水的蒸发热。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495300" y="18669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38878"/>
              </p:ext>
            </p:extLst>
          </p:nvPr>
        </p:nvGraphicFramePr>
        <p:xfrm>
          <a:off x="2251075" y="1747838"/>
          <a:ext cx="45021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688760" imgH="482400" progId="Equation.DSMT4">
                  <p:embed/>
                </p:oleObj>
              </mc:Choice>
              <mc:Fallback>
                <p:oleObj name="Equation" r:id="rId3" imgW="1688760" imgH="482400" progId="Equation.DSMT4">
                  <p:embed/>
                  <p:pic>
                    <p:nvPicPr>
                      <p:cNvPr id="14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747838"/>
                        <a:ext cx="45021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35726"/>
              </p:ext>
            </p:extLst>
          </p:nvPr>
        </p:nvGraphicFramePr>
        <p:xfrm>
          <a:off x="1031875" y="3375025"/>
          <a:ext cx="728345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009600" imgH="507960" progId="Equation.DSMT4">
                  <p:embed/>
                </p:oleObj>
              </mc:Choice>
              <mc:Fallback>
                <p:oleObj name="Equation" r:id="rId5" imgW="3009600" imgH="507960" progId="Equation.DSMT4">
                  <p:embed/>
                  <p:pic>
                    <p:nvPicPr>
                      <p:cNvPr id="142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375025"/>
                        <a:ext cx="728345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99387"/>
              </p:ext>
            </p:extLst>
          </p:nvPr>
        </p:nvGraphicFramePr>
        <p:xfrm>
          <a:off x="2408238" y="5124450"/>
          <a:ext cx="43291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701720" imgH="253800" progId="Equation.DSMT4">
                  <p:embed/>
                </p:oleObj>
              </mc:Choice>
              <mc:Fallback>
                <p:oleObj name="Equation" r:id="rId7" imgW="1701720" imgH="253800" progId="Equation.DSMT4">
                  <p:embed/>
                  <p:pic>
                    <p:nvPicPr>
                      <p:cNvPr id="142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5124450"/>
                        <a:ext cx="43291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11442</TotalTime>
  <Words>820</Words>
  <Application>Microsoft Office PowerPoint</Application>
  <PresentationFormat>全屏显示(4:3)</PresentationFormat>
  <Paragraphs>57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799</cp:revision>
  <dcterms:created xsi:type="dcterms:W3CDTF">1998-06-15T09:16:02Z</dcterms:created>
  <dcterms:modified xsi:type="dcterms:W3CDTF">2020-06-29T00:48:22Z</dcterms:modified>
</cp:coreProperties>
</file>