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sldIdLst>
    <p:sldId id="442" r:id="rId2"/>
    <p:sldId id="443" r:id="rId3"/>
    <p:sldId id="444" r:id="rId4"/>
    <p:sldId id="445" r:id="rId5"/>
    <p:sldId id="446" r:id="rId6"/>
    <p:sldId id="447" r:id="rId7"/>
    <p:sldId id="46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BDAA9F9A-4EA6-450D-A424-17E60A62DA82}"/>
    <pc:docChg chg="delSld">
      <pc:chgData name="Cai Jun" userId="57e790d697ad4281" providerId="LiveId" clId="{BDAA9F9A-4EA6-450D-A424-17E60A62DA82}" dt="2020-06-29T00:49:33.631" v="35" actId="47"/>
      <pc:docMkLst>
        <pc:docMk/>
      </pc:docMkLst>
      <pc:sldChg chg="del">
        <pc:chgData name="Cai Jun" userId="57e790d697ad4281" providerId="LiveId" clId="{BDAA9F9A-4EA6-450D-A424-17E60A62DA82}" dt="2020-06-29T00:49:25.451" v="0" actId="47"/>
        <pc:sldMkLst>
          <pc:docMk/>
          <pc:sldMk cId="0" sldId="417"/>
        </pc:sldMkLst>
      </pc:sldChg>
      <pc:sldChg chg="del">
        <pc:chgData name="Cai Jun" userId="57e790d697ad4281" providerId="LiveId" clId="{BDAA9F9A-4EA6-450D-A424-17E60A62DA82}" dt="2020-06-29T00:49:26.438" v="1" actId="47"/>
        <pc:sldMkLst>
          <pc:docMk/>
          <pc:sldMk cId="0" sldId="419"/>
        </pc:sldMkLst>
      </pc:sldChg>
      <pc:sldChg chg="del">
        <pc:chgData name="Cai Jun" userId="57e790d697ad4281" providerId="LiveId" clId="{BDAA9F9A-4EA6-450D-A424-17E60A62DA82}" dt="2020-06-29T00:49:26.563" v="2" actId="47"/>
        <pc:sldMkLst>
          <pc:docMk/>
          <pc:sldMk cId="0" sldId="420"/>
        </pc:sldMkLst>
      </pc:sldChg>
      <pc:sldChg chg="del">
        <pc:chgData name="Cai Jun" userId="57e790d697ad4281" providerId="LiveId" clId="{BDAA9F9A-4EA6-450D-A424-17E60A62DA82}" dt="2020-06-29T00:49:26.782" v="3" actId="47"/>
        <pc:sldMkLst>
          <pc:docMk/>
          <pc:sldMk cId="0" sldId="421"/>
        </pc:sldMkLst>
      </pc:sldChg>
      <pc:sldChg chg="del">
        <pc:chgData name="Cai Jun" userId="57e790d697ad4281" providerId="LiveId" clId="{BDAA9F9A-4EA6-450D-A424-17E60A62DA82}" dt="2020-06-29T00:49:27.001" v="4" actId="47"/>
        <pc:sldMkLst>
          <pc:docMk/>
          <pc:sldMk cId="0" sldId="422"/>
        </pc:sldMkLst>
      </pc:sldChg>
      <pc:sldChg chg="del">
        <pc:chgData name="Cai Jun" userId="57e790d697ad4281" providerId="LiveId" clId="{BDAA9F9A-4EA6-450D-A424-17E60A62DA82}" dt="2020-06-29T00:49:27.173" v="5" actId="47"/>
        <pc:sldMkLst>
          <pc:docMk/>
          <pc:sldMk cId="0" sldId="423"/>
        </pc:sldMkLst>
      </pc:sldChg>
      <pc:sldChg chg="del">
        <pc:chgData name="Cai Jun" userId="57e790d697ad4281" providerId="LiveId" clId="{BDAA9F9A-4EA6-450D-A424-17E60A62DA82}" dt="2020-06-29T00:49:27.337" v="6" actId="47"/>
        <pc:sldMkLst>
          <pc:docMk/>
          <pc:sldMk cId="0" sldId="424"/>
        </pc:sldMkLst>
      </pc:sldChg>
      <pc:sldChg chg="del">
        <pc:chgData name="Cai Jun" userId="57e790d697ad4281" providerId="LiveId" clId="{BDAA9F9A-4EA6-450D-A424-17E60A62DA82}" dt="2020-06-29T00:49:27.524" v="7" actId="47"/>
        <pc:sldMkLst>
          <pc:docMk/>
          <pc:sldMk cId="0" sldId="425"/>
        </pc:sldMkLst>
      </pc:sldChg>
      <pc:sldChg chg="del">
        <pc:chgData name="Cai Jun" userId="57e790d697ad4281" providerId="LiveId" clId="{BDAA9F9A-4EA6-450D-A424-17E60A62DA82}" dt="2020-06-29T00:49:27.682" v="8" actId="47"/>
        <pc:sldMkLst>
          <pc:docMk/>
          <pc:sldMk cId="0" sldId="426"/>
        </pc:sldMkLst>
      </pc:sldChg>
      <pc:sldChg chg="del">
        <pc:chgData name="Cai Jun" userId="57e790d697ad4281" providerId="LiveId" clId="{BDAA9F9A-4EA6-450D-A424-17E60A62DA82}" dt="2020-06-29T00:49:27.869" v="9" actId="47"/>
        <pc:sldMkLst>
          <pc:docMk/>
          <pc:sldMk cId="0" sldId="427"/>
        </pc:sldMkLst>
      </pc:sldChg>
      <pc:sldChg chg="del">
        <pc:chgData name="Cai Jun" userId="57e790d697ad4281" providerId="LiveId" clId="{BDAA9F9A-4EA6-450D-A424-17E60A62DA82}" dt="2020-06-29T00:49:28.023" v="10" actId="47"/>
        <pc:sldMkLst>
          <pc:docMk/>
          <pc:sldMk cId="0" sldId="428"/>
        </pc:sldMkLst>
      </pc:sldChg>
      <pc:sldChg chg="del">
        <pc:chgData name="Cai Jun" userId="57e790d697ad4281" providerId="LiveId" clId="{BDAA9F9A-4EA6-450D-A424-17E60A62DA82}" dt="2020-06-29T00:49:28.211" v="11" actId="47"/>
        <pc:sldMkLst>
          <pc:docMk/>
          <pc:sldMk cId="0" sldId="429"/>
        </pc:sldMkLst>
      </pc:sldChg>
      <pc:sldChg chg="del">
        <pc:chgData name="Cai Jun" userId="57e790d697ad4281" providerId="LiveId" clId="{BDAA9F9A-4EA6-450D-A424-17E60A62DA82}" dt="2020-06-29T00:49:28.376" v="12" actId="47"/>
        <pc:sldMkLst>
          <pc:docMk/>
          <pc:sldMk cId="0" sldId="430"/>
        </pc:sldMkLst>
      </pc:sldChg>
      <pc:sldChg chg="del">
        <pc:chgData name="Cai Jun" userId="57e790d697ad4281" providerId="LiveId" clId="{BDAA9F9A-4EA6-450D-A424-17E60A62DA82}" dt="2020-06-29T00:49:28.564" v="13" actId="47"/>
        <pc:sldMkLst>
          <pc:docMk/>
          <pc:sldMk cId="0" sldId="431"/>
        </pc:sldMkLst>
      </pc:sldChg>
      <pc:sldChg chg="del">
        <pc:chgData name="Cai Jun" userId="57e790d697ad4281" providerId="LiveId" clId="{BDAA9F9A-4EA6-450D-A424-17E60A62DA82}" dt="2020-06-29T00:49:28.744" v="14" actId="47"/>
        <pc:sldMkLst>
          <pc:docMk/>
          <pc:sldMk cId="0" sldId="432"/>
        </pc:sldMkLst>
      </pc:sldChg>
      <pc:sldChg chg="del">
        <pc:chgData name="Cai Jun" userId="57e790d697ad4281" providerId="LiveId" clId="{BDAA9F9A-4EA6-450D-A424-17E60A62DA82}" dt="2020-06-29T00:49:28.917" v="15" actId="47"/>
        <pc:sldMkLst>
          <pc:docMk/>
          <pc:sldMk cId="0" sldId="433"/>
        </pc:sldMkLst>
      </pc:sldChg>
      <pc:sldChg chg="del">
        <pc:chgData name="Cai Jun" userId="57e790d697ad4281" providerId="LiveId" clId="{BDAA9F9A-4EA6-450D-A424-17E60A62DA82}" dt="2020-06-29T00:49:29.105" v="16" actId="47"/>
        <pc:sldMkLst>
          <pc:docMk/>
          <pc:sldMk cId="0" sldId="434"/>
        </pc:sldMkLst>
      </pc:sldChg>
      <pc:sldChg chg="del">
        <pc:chgData name="Cai Jun" userId="57e790d697ad4281" providerId="LiveId" clId="{BDAA9F9A-4EA6-450D-A424-17E60A62DA82}" dt="2020-06-29T00:49:29.277" v="17" actId="47"/>
        <pc:sldMkLst>
          <pc:docMk/>
          <pc:sldMk cId="0" sldId="435"/>
        </pc:sldMkLst>
      </pc:sldChg>
      <pc:sldChg chg="del">
        <pc:chgData name="Cai Jun" userId="57e790d697ad4281" providerId="LiveId" clId="{BDAA9F9A-4EA6-450D-A424-17E60A62DA82}" dt="2020-06-29T00:49:29.652" v="19" actId="47"/>
        <pc:sldMkLst>
          <pc:docMk/>
          <pc:sldMk cId="0" sldId="436"/>
        </pc:sldMkLst>
      </pc:sldChg>
      <pc:sldChg chg="del">
        <pc:chgData name="Cai Jun" userId="57e790d697ad4281" providerId="LiveId" clId="{BDAA9F9A-4EA6-450D-A424-17E60A62DA82}" dt="2020-06-29T00:49:29.824" v="20" actId="47"/>
        <pc:sldMkLst>
          <pc:docMk/>
          <pc:sldMk cId="0" sldId="437"/>
        </pc:sldMkLst>
      </pc:sldChg>
      <pc:sldChg chg="del">
        <pc:chgData name="Cai Jun" userId="57e790d697ad4281" providerId="LiveId" clId="{BDAA9F9A-4EA6-450D-A424-17E60A62DA82}" dt="2020-06-29T00:49:30.011" v="21" actId="47"/>
        <pc:sldMkLst>
          <pc:docMk/>
          <pc:sldMk cId="0" sldId="438"/>
        </pc:sldMkLst>
      </pc:sldChg>
      <pc:sldChg chg="del">
        <pc:chgData name="Cai Jun" userId="57e790d697ad4281" providerId="LiveId" clId="{BDAA9F9A-4EA6-450D-A424-17E60A62DA82}" dt="2020-06-29T00:49:30.175" v="22" actId="47"/>
        <pc:sldMkLst>
          <pc:docMk/>
          <pc:sldMk cId="0" sldId="439"/>
        </pc:sldMkLst>
      </pc:sldChg>
      <pc:sldChg chg="del">
        <pc:chgData name="Cai Jun" userId="57e790d697ad4281" providerId="LiveId" clId="{BDAA9F9A-4EA6-450D-A424-17E60A62DA82}" dt="2020-06-29T00:49:30.348" v="23" actId="47"/>
        <pc:sldMkLst>
          <pc:docMk/>
          <pc:sldMk cId="0" sldId="440"/>
        </pc:sldMkLst>
      </pc:sldChg>
      <pc:sldChg chg="del">
        <pc:chgData name="Cai Jun" userId="57e790d697ad4281" providerId="LiveId" clId="{BDAA9F9A-4EA6-450D-A424-17E60A62DA82}" dt="2020-06-29T00:49:29.464" v="18" actId="47"/>
        <pc:sldMkLst>
          <pc:docMk/>
          <pc:sldMk cId="0" sldId="449"/>
        </pc:sldMkLst>
      </pc:sldChg>
      <pc:sldChg chg="del">
        <pc:chgData name="Cai Jun" userId="57e790d697ad4281" providerId="LiveId" clId="{BDAA9F9A-4EA6-450D-A424-17E60A62DA82}" dt="2020-06-29T00:49:30.520" v="24" actId="47"/>
        <pc:sldMkLst>
          <pc:docMk/>
          <pc:sldMk cId="0" sldId="450"/>
        </pc:sldMkLst>
      </pc:sldChg>
      <pc:sldChg chg="del">
        <pc:chgData name="Cai Jun" userId="57e790d697ad4281" providerId="LiveId" clId="{BDAA9F9A-4EA6-450D-A424-17E60A62DA82}" dt="2020-06-29T00:49:30.728" v="25" actId="47"/>
        <pc:sldMkLst>
          <pc:docMk/>
          <pc:sldMk cId="0" sldId="451"/>
        </pc:sldMkLst>
      </pc:sldChg>
      <pc:sldChg chg="del">
        <pc:chgData name="Cai Jun" userId="57e790d697ad4281" providerId="LiveId" clId="{BDAA9F9A-4EA6-450D-A424-17E60A62DA82}" dt="2020-06-29T00:49:31.449" v="29" actId="47"/>
        <pc:sldMkLst>
          <pc:docMk/>
          <pc:sldMk cId="0" sldId="453"/>
        </pc:sldMkLst>
      </pc:sldChg>
      <pc:sldChg chg="del">
        <pc:chgData name="Cai Jun" userId="57e790d697ad4281" providerId="LiveId" clId="{BDAA9F9A-4EA6-450D-A424-17E60A62DA82}" dt="2020-06-29T00:49:31.621" v="30" actId="47"/>
        <pc:sldMkLst>
          <pc:docMk/>
          <pc:sldMk cId="0" sldId="454"/>
        </pc:sldMkLst>
      </pc:sldChg>
      <pc:sldChg chg="del">
        <pc:chgData name="Cai Jun" userId="57e790d697ad4281" providerId="LiveId" clId="{BDAA9F9A-4EA6-450D-A424-17E60A62DA82}" dt="2020-06-29T00:49:31.825" v="31" actId="47"/>
        <pc:sldMkLst>
          <pc:docMk/>
          <pc:sldMk cId="0" sldId="455"/>
        </pc:sldMkLst>
      </pc:sldChg>
      <pc:sldChg chg="del">
        <pc:chgData name="Cai Jun" userId="57e790d697ad4281" providerId="LiveId" clId="{BDAA9F9A-4EA6-450D-A424-17E60A62DA82}" dt="2020-06-29T00:49:31.292" v="28" actId="47"/>
        <pc:sldMkLst>
          <pc:docMk/>
          <pc:sldMk cId="0" sldId="458"/>
        </pc:sldMkLst>
      </pc:sldChg>
      <pc:sldChg chg="del">
        <pc:chgData name="Cai Jun" userId="57e790d697ad4281" providerId="LiveId" clId="{BDAA9F9A-4EA6-450D-A424-17E60A62DA82}" dt="2020-06-29T00:49:30.949" v="26" actId="47"/>
        <pc:sldMkLst>
          <pc:docMk/>
          <pc:sldMk cId="0" sldId="463"/>
        </pc:sldMkLst>
      </pc:sldChg>
      <pc:sldChg chg="del">
        <pc:chgData name="Cai Jun" userId="57e790d697ad4281" providerId="LiveId" clId="{BDAA9F9A-4EA6-450D-A424-17E60A62DA82}" dt="2020-06-29T00:49:32.169" v="33" actId="47"/>
        <pc:sldMkLst>
          <pc:docMk/>
          <pc:sldMk cId="0" sldId="464"/>
        </pc:sldMkLst>
      </pc:sldChg>
      <pc:sldChg chg="del">
        <pc:chgData name="Cai Jun" userId="57e790d697ad4281" providerId="LiveId" clId="{BDAA9F9A-4EA6-450D-A424-17E60A62DA82}" dt="2020-06-29T00:49:31.981" v="32" actId="47"/>
        <pc:sldMkLst>
          <pc:docMk/>
          <pc:sldMk cId="1975699615" sldId="465"/>
        </pc:sldMkLst>
      </pc:sldChg>
      <pc:sldChg chg="del">
        <pc:chgData name="Cai Jun" userId="57e790d697ad4281" providerId="LiveId" clId="{BDAA9F9A-4EA6-450D-A424-17E60A62DA82}" dt="2020-06-29T00:49:32.372" v="34" actId="47"/>
        <pc:sldMkLst>
          <pc:docMk/>
          <pc:sldMk cId="4174214933" sldId="469"/>
        </pc:sldMkLst>
      </pc:sldChg>
      <pc:sldChg chg="del">
        <pc:chgData name="Cai Jun" userId="57e790d697ad4281" providerId="LiveId" clId="{BDAA9F9A-4EA6-450D-A424-17E60A62DA82}" dt="2020-06-29T00:49:31.120" v="27" actId="47"/>
        <pc:sldMkLst>
          <pc:docMk/>
          <pc:sldMk cId="3389754536" sldId="470"/>
        </pc:sldMkLst>
      </pc:sldChg>
      <pc:sldChg chg="del">
        <pc:chgData name="Cai Jun" userId="57e790d697ad4281" providerId="LiveId" clId="{BDAA9F9A-4EA6-450D-A424-17E60A62DA82}" dt="2020-06-29T00:49:33.631" v="35" actId="47"/>
        <pc:sldMkLst>
          <pc:docMk/>
          <pc:sldMk cId="2981358384" sldId="575"/>
        </pc:sldMkLst>
      </pc:sldChg>
    </pc:docChg>
  </pc:docChgLst>
  <pc:docChgLst>
    <pc:chgData name="CAI JUN" userId="08ce88e1165b00db" providerId="LiveId" clId="{07F1580C-3BDA-47EC-993C-9ECF913B5898}"/>
    <pc:docChg chg="undo custSel modSld">
      <pc:chgData name="CAI JUN" userId="08ce88e1165b00db" providerId="LiveId" clId="{07F1580C-3BDA-47EC-993C-9ECF913B5898}" dt="2020-06-03T09:31:31.200" v="1641"/>
      <pc:docMkLst>
        <pc:docMk/>
      </pc:docMkLst>
      <pc:sldChg chg="addSp delSp modSp mod modAnim">
        <pc:chgData name="CAI JUN" userId="08ce88e1165b00db" providerId="LiveId" clId="{07F1580C-3BDA-47EC-993C-9ECF913B5898}" dt="2020-06-03T05:29:00.750" v="350"/>
        <pc:sldMkLst>
          <pc:docMk/>
          <pc:sldMk cId="0" sldId="419"/>
        </pc:sldMkLst>
        <pc:spChg chg="mod">
          <ac:chgData name="CAI JUN" userId="08ce88e1165b00db" providerId="LiveId" clId="{07F1580C-3BDA-47EC-993C-9ECF913B5898}" dt="2020-06-03T05:17:55.844" v="85" actId="113"/>
          <ac:spMkLst>
            <pc:docMk/>
            <pc:sldMk cId="0" sldId="419"/>
            <ac:spMk id="11268" creationId="{00000000-0000-0000-0000-000000000000}"/>
          </ac:spMkLst>
        </pc:spChg>
        <pc:spChg chg="mod topLvl">
          <ac:chgData name="CAI JUN" userId="08ce88e1165b00db" providerId="LiveId" clId="{07F1580C-3BDA-47EC-993C-9ECF913B5898}" dt="2020-06-03T05:27:14.236" v="341" actId="164"/>
          <ac:spMkLst>
            <pc:docMk/>
            <pc:sldMk cId="0" sldId="419"/>
            <ac:spMk id="11275" creationId="{00000000-0000-0000-0000-000000000000}"/>
          </ac:spMkLst>
        </pc:spChg>
        <pc:grpChg chg="add mod">
          <ac:chgData name="CAI JUN" userId="08ce88e1165b00db" providerId="LiveId" clId="{07F1580C-3BDA-47EC-993C-9ECF913B5898}" dt="2020-06-03T05:27:14.236" v="341" actId="164"/>
          <ac:grpSpMkLst>
            <pc:docMk/>
            <pc:sldMk cId="0" sldId="419"/>
            <ac:grpSpMk id="2" creationId="{A3EFDFFF-26B6-4AB1-89EC-065F62F4885E}"/>
          </ac:grpSpMkLst>
        </pc:grpChg>
        <pc:grpChg chg="del mod">
          <ac:chgData name="CAI JUN" userId="08ce88e1165b00db" providerId="LiveId" clId="{07F1580C-3BDA-47EC-993C-9ECF913B5898}" dt="2020-06-03T05:26:30.970" v="247" actId="478"/>
          <ac:grpSpMkLst>
            <pc:docMk/>
            <pc:sldMk cId="0" sldId="419"/>
            <ac:grpSpMk id="1127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7:14.236" v="341" actId="164"/>
          <ac:graphicFrameMkLst>
            <pc:docMk/>
            <pc:sldMk cId="0" sldId="419"/>
            <ac:graphicFrameMk id="14" creationId="{782F8951-EEA6-48B7-8229-A26AC52B6B71}"/>
          </ac:graphicFrameMkLst>
        </pc:graphicFrameChg>
        <pc:graphicFrameChg chg="mod">
          <ac:chgData name="CAI JUN" userId="08ce88e1165b00db" providerId="LiveId" clId="{07F1580C-3BDA-47EC-993C-9ECF913B5898}" dt="2020-06-03T05:18:00.813" v="88"/>
          <ac:graphicFrameMkLst>
            <pc:docMk/>
            <pc:sldMk cId="0" sldId="419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8:25.882" v="91"/>
          <ac:graphicFrameMkLst>
            <pc:docMk/>
            <pc:sldMk cId="0" sldId="419"/>
            <ac:graphicFrameMk id="1126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6:30.970" v="247" actId="478"/>
          <ac:graphicFrameMkLst>
            <pc:docMk/>
            <pc:sldMk cId="0" sldId="419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00.750" v="350"/>
          <ac:graphicFrameMkLst>
            <pc:docMk/>
            <pc:sldMk cId="0" sldId="419"/>
            <ac:graphicFrameMk id="136458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5:14.861" v="423" actId="14100"/>
        <pc:sldMkLst>
          <pc:docMk/>
          <pc:sldMk cId="0" sldId="420"/>
        </pc:sldMkLst>
        <pc:spChg chg="mod topLvl">
          <ac:chgData name="CAI JUN" userId="08ce88e1165b00db" providerId="LiveId" clId="{07F1580C-3BDA-47EC-993C-9ECF913B5898}" dt="2020-06-03T05:29:18.636" v="353" actId="478"/>
          <ac:spMkLst>
            <pc:docMk/>
            <pc:sldMk cId="0" sldId="420"/>
            <ac:spMk id="12300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9:18.636" v="353" actId="478"/>
          <ac:grpSpMkLst>
            <pc:docMk/>
            <pc:sldMk cId="0" sldId="420"/>
            <ac:grpSpMk id="1229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5:14.861" v="423" actId="14100"/>
          <ac:graphicFrameMkLst>
            <pc:docMk/>
            <pc:sldMk cId="0" sldId="420"/>
            <ac:graphicFrameMk id="14" creationId="{340D5CFC-4C33-41C3-A8AE-DAAE3922C578}"/>
          </ac:graphicFrameMkLst>
        </pc:graphicFrameChg>
        <pc:graphicFrameChg chg="mod">
          <ac:chgData name="CAI JUN" userId="08ce88e1165b00db" providerId="LiveId" clId="{07F1580C-3BDA-47EC-993C-9ECF913B5898}" dt="2020-06-03T05:29:31.636" v="357"/>
          <ac:graphicFrameMkLst>
            <pc:docMk/>
            <pc:sldMk cId="0" sldId="420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39.183" v="359"/>
          <ac:graphicFrameMkLst>
            <pc:docMk/>
            <pc:sldMk cId="0" sldId="420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27.414" v="374"/>
          <ac:graphicFrameMkLst>
            <pc:docMk/>
            <pc:sldMk cId="0" sldId="420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50.524" v="363"/>
          <ac:graphicFrameMkLst>
            <pc:docMk/>
            <pc:sldMk cId="0" sldId="420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30.727" v="375" actId="1076"/>
          <ac:graphicFrameMkLst>
            <pc:docMk/>
            <pc:sldMk cId="0" sldId="420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13.930" v="368" actId="1076"/>
          <ac:graphicFrameMkLst>
            <pc:docMk/>
            <pc:sldMk cId="0" sldId="420"/>
            <ac:graphicFrameMk id="1229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9:18.636" v="353" actId="478"/>
          <ac:graphicFrameMkLst>
            <pc:docMk/>
            <pc:sldMk cId="0" sldId="420"/>
            <ac:graphicFrameMk id="12301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4:34.252" v="404" actId="1036"/>
        <pc:sldMkLst>
          <pc:docMk/>
          <pc:sldMk cId="0" sldId="421"/>
        </pc:sldMkLst>
        <pc:spChg chg="add mod">
          <ac:chgData name="CAI JUN" userId="08ce88e1165b00db" providerId="LiveId" clId="{07F1580C-3BDA-47EC-993C-9ECF913B5898}" dt="2020-06-03T05:31:16.070" v="377"/>
          <ac:spMkLst>
            <pc:docMk/>
            <pc:sldMk cId="0" sldId="421"/>
            <ac:spMk id="13" creationId="{99183134-2E07-41C8-BAF0-C34C1FF8ECA9}"/>
          </ac:spMkLst>
        </pc:spChg>
        <pc:grpChg chg="del">
          <ac:chgData name="CAI JUN" userId="08ce88e1165b00db" providerId="LiveId" clId="{07F1580C-3BDA-47EC-993C-9ECF913B5898}" dt="2020-06-03T05:31:15.570" v="376" actId="478"/>
          <ac:grpSpMkLst>
            <pc:docMk/>
            <pc:sldMk cId="0" sldId="421"/>
            <ac:grpSpMk id="13325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4:34.252" v="404" actId="1036"/>
          <ac:graphicFrameMkLst>
            <pc:docMk/>
            <pc:sldMk cId="0" sldId="421"/>
            <ac:graphicFrameMk id="14" creationId="{7D6C8ADC-8732-449A-8FC6-52AB404D48E2}"/>
          </ac:graphicFrameMkLst>
        </pc:graphicFrameChg>
        <pc:graphicFrameChg chg="add mod">
          <ac:chgData name="CAI JUN" userId="08ce88e1165b00db" providerId="LiveId" clId="{07F1580C-3BDA-47EC-993C-9ECF913B5898}" dt="2020-06-03T06:04:13.564" v="388"/>
          <ac:graphicFrameMkLst>
            <pc:docMk/>
            <pc:sldMk cId="0" sldId="421"/>
            <ac:graphicFrameMk id="15" creationId="{9F6829D0-5761-4D18-B6E4-3A5C7EAEDAD9}"/>
          </ac:graphicFrameMkLst>
        </pc:graphicFrameChg>
        <pc:graphicFrameChg chg="mod">
          <ac:chgData name="CAI JUN" userId="08ce88e1165b00db" providerId="LiveId" clId="{07F1580C-3BDA-47EC-993C-9ECF913B5898}" dt="2020-06-03T06:03:36.377" v="381"/>
          <ac:graphicFrameMkLst>
            <pc:docMk/>
            <pc:sldMk cId="0" sldId="421"/>
            <ac:graphicFrameMk id="1331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6:03:41.877" v="384" actId="478"/>
          <ac:graphicFrameMkLst>
            <pc:docMk/>
            <pc:sldMk cId="0" sldId="421"/>
            <ac:graphicFrameMk id="1332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32.861" v="425"/>
        <pc:sldMkLst>
          <pc:docMk/>
          <pc:sldMk cId="0" sldId="422"/>
        </pc:sldMkLst>
        <pc:graphicFrameChg chg="mod">
          <ac:chgData name="CAI JUN" userId="08ce88e1165b00db" providerId="LiveId" clId="{07F1580C-3BDA-47EC-993C-9ECF913B5898}" dt="2020-06-03T06:05:32.861" v="425"/>
          <ac:graphicFrameMkLst>
            <pc:docMk/>
            <pc:sldMk cId="0" sldId="422"/>
            <ac:graphicFrameMk id="14340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49.205" v="427"/>
        <pc:sldMkLst>
          <pc:docMk/>
          <pc:sldMk cId="0" sldId="423"/>
        </pc:sldMkLst>
        <pc:graphicFrameChg chg="mod">
          <ac:chgData name="CAI JUN" userId="08ce88e1165b00db" providerId="LiveId" clId="{07F1580C-3BDA-47EC-993C-9ECF913B5898}" dt="2020-06-03T06:05:49.205" v="427"/>
          <ac:graphicFrameMkLst>
            <pc:docMk/>
            <pc:sldMk cId="0" sldId="423"/>
            <ac:graphicFrameMk id="1536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6:19.080" v="430"/>
        <pc:sldMkLst>
          <pc:docMk/>
          <pc:sldMk cId="0" sldId="424"/>
        </pc:sldMkLst>
        <pc:graphicFrameChg chg="mod">
          <ac:chgData name="CAI JUN" userId="08ce88e1165b00db" providerId="LiveId" clId="{07F1580C-3BDA-47EC-993C-9ECF913B5898}" dt="2020-06-03T06:06:19.080" v="430"/>
          <ac:graphicFrameMkLst>
            <pc:docMk/>
            <pc:sldMk cId="0" sldId="424"/>
            <ac:graphicFrameMk id="16389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08:00.388" v="1369"/>
        <pc:sldMkLst>
          <pc:docMk/>
          <pc:sldMk cId="0" sldId="425"/>
        </pc:sldMkLst>
        <pc:spChg chg="mod">
          <ac:chgData name="CAI JUN" userId="08ce88e1165b00db" providerId="LiveId" clId="{07F1580C-3BDA-47EC-993C-9ECF913B5898}" dt="2020-06-03T09:08:00.388" v="1369"/>
          <ac:spMkLst>
            <pc:docMk/>
            <pc:sldMk cId="0" sldId="425"/>
            <ac:spMk id="17411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6:31.017" v="432"/>
          <ac:graphicFrameMkLst>
            <pc:docMk/>
            <pc:sldMk cId="0" sldId="425"/>
            <ac:graphicFrameMk id="17414" creationId="{00000000-0000-0000-0000-000000000000}"/>
          </ac:graphicFrameMkLst>
        </pc:graphicFrameChg>
        <pc:picChg chg="del">
          <ac:chgData name="CAI JUN" userId="08ce88e1165b00db" providerId="LiveId" clId="{07F1580C-3BDA-47EC-993C-9ECF913B5898}" dt="2020-06-03T09:06:09.794" v="1354" actId="478"/>
          <ac:picMkLst>
            <pc:docMk/>
            <pc:sldMk cId="0" sldId="425"/>
            <ac:picMk id="17412" creationId="{00000000-0000-0000-0000-000000000000}"/>
          </ac:picMkLst>
        </pc:picChg>
        <pc:picChg chg="mod">
          <ac:chgData name="CAI JUN" userId="08ce88e1165b00db" providerId="LiveId" clId="{07F1580C-3BDA-47EC-993C-9ECF913B5898}" dt="2020-06-03T09:07:06.778" v="1364" actId="1076"/>
          <ac:picMkLst>
            <pc:docMk/>
            <pc:sldMk cId="0" sldId="425"/>
            <ac:picMk id="17413" creationId="{00000000-0000-0000-0000-000000000000}"/>
          </ac:picMkLst>
        </pc:picChg>
      </pc:sldChg>
      <pc:sldChg chg="modSp">
        <pc:chgData name="CAI JUN" userId="08ce88e1165b00db" providerId="LiveId" clId="{07F1580C-3BDA-47EC-993C-9ECF913B5898}" dt="2020-06-03T06:06:42.455" v="434"/>
        <pc:sldMkLst>
          <pc:docMk/>
          <pc:sldMk cId="0" sldId="427"/>
        </pc:sldMkLst>
        <pc:graphicFrameChg chg="mod">
          <ac:chgData name="CAI JUN" userId="08ce88e1165b00db" providerId="LiveId" clId="{07F1580C-3BDA-47EC-993C-9ECF913B5898}" dt="2020-06-03T06:06:42.455" v="434"/>
          <ac:graphicFrameMkLst>
            <pc:docMk/>
            <pc:sldMk cId="0" sldId="427"/>
            <ac:graphicFrameMk id="150564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8:49:39.275" v="768" actId="14100"/>
        <pc:sldMkLst>
          <pc:docMk/>
          <pc:sldMk cId="0" sldId="428"/>
        </pc:sldMkLst>
        <pc:spChg chg="mod">
          <ac:chgData name="CAI JUN" userId="08ce88e1165b00db" providerId="LiveId" clId="{07F1580C-3BDA-47EC-993C-9ECF913B5898}" dt="2020-06-03T08:49:39.275" v="768" actId="14100"/>
          <ac:spMkLst>
            <pc:docMk/>
            <pc:sldMk cId="0" sldId="428"/>
            <ac:spMk id="5" creationId="{00000000-0000-0000-0000-000000000000}"/>
          </ac:spMkLst>
        </pc:spChg>
        <pc:spChg chg="mod">
          <ac:chgData name="CAI JUN" userId="08ce88e1165b00db" providerId="LiveId" clId="{07F1580C-3BDA-47EC-993C-9ECF913B5898}" dt="2020-06-03T08:48:37.900" v="754"/>
          <ac:spMkLst>
            <pc:docMk/>
            <pc:sldMk cId="0" sldId="428"/>
            <ac:spMk id="20490" creationId="{00000000-0000-0000-0000-000000000000}"/>
          </ac:spMkLst>
        </pc:s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2048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49:39.275" v="768" actId="14100"/>
          <ac:graphicFrameMkLst>
            <pc:docMk/>
            <pc:sldMk cId="0" sldId="428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7.353" v="620" actId="1076"/>
          <ac:graphicFrameMkLst>
            <pc:docMk/>
            <pc:sldMk cId="0" sldId="428"/>
            <ac:graphicFrameMk id="2048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8:42:49.197" v="621" actId="478"/>
          <ac:graphicFrameMkLst>
            <pc:docMk/>
            <pc:sldMk cId="0" sldId="428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2.556" v="619" actId="1076"/>
          <ac:graphicFrameMkLst>
            <pc:docMk/>
            <pc:sldMk cId="0" sldId="428"/>
            <ac:graphicFrameMk id="20484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8:49:39.275" v="768" actId="14100"/>
          <ac:picMkLst>
            <pc:docMk/>
            <pc:sldMk cId="0" sldId="428"/>
            <ac:picMk id="20487" creationId="{00000000-0000-0000-0000-000000000000}"/>
          </ac:picMkLst>
        </pc:picChg>
        <pc:cxnChg chg="mod">
          <ac:chgData name="CAI JUN" userId="08ce88e1165b00db" providerId="LiveId" clId="{07F1580C-3BDA-47EC-993C-9ECF913B5898}" dt="2020-06-03T08:49:39.275" v="768" actId="14100"/>
          <ac:cxnSpMkLst>
            <pc:docMk/>
            <pc:sldMk cId="0" sldId="428"/>
            <ac:cxnSpMk id="20489" creationId="{00000000-0000-0000-0000-000000000000}"/>
          </ac:cxnSpMkLst>
        </pc:cxnChg>
      </pc:sldChg>
      <pc:sldChg chg="addSp modSp mod">
        <pc:chgData name="CAI JUN" userId="08ce88e1165b00db" providerId="LiveId" clId="{07F1580C-3BDA-47EC-993C-9ECF913B5898}" dt="2020-06-03T08:55:31.892" v="1237" actId="1076"/>
        <pc:sldMkLst>
          <pc:docMk/>
          <pc:sldMk cId="0" sldId="429"/>
        </pc:sldMkLst>
        <pc:spChg chg="add mod">
          <ac:chgData name="CAI JUN" userId="08ce88e1165b00db" providerId="LiveId" clId="{07F1580C-3BDA-47EC-993C-9ECF913B5898}" dt="2020-06-03T08:55:31.892" v="1237" actId="1076"/>
          <ac:spMkLst>
            <pc:docMk/>
            <pc:sldMk cId="0" sldId="429"/>
            <ac:spMk id="2" creationId="{472D9C37-9E52-487A-87DD-E4A7F33E5ED4}"/>
          </ac:spMkLst>
        </pc:spChg>
        <pc:spChg chg="mod">
          <ac:chgData name="CAI JUN" userId="08ce88e1165b00db" providerId="LiveId" clId="{07F1580C-3BDA-47EC-993C-9ECF913B5898}" dt="2020-06-03T08:50:58.744" v="782"/>
          <ac:spMkLst>
            <pc:docMk/>
            <pc:sldMk cId="0" sldId="429"/>
            <ac:spMk id="21514" creationId="{00000000-0000-0000-0000-000000000000}"/>
          </ac:spMkLst>
        </pc:spChg>
        <pc:grpChg chg="mod">
          <ac:chgData name="CAI JUN" userId="08ce88e1165b00db" providerId="LiveId" clId="{07F1580C-3BDA-47EC-993C-9ECF913B5898}" dt="2020-06-03T08:50:58.744" v="782"/>
          <ac:grpSpMkLst>
            <pc:docMk/>
            <pc:sldMk cId="0" sldId="429"/>
            <ac:grpSpMk id="2150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50:30.900" v="770"/>
          <ac:graphicFrameMkLst>
            <pc:docMk/>
            <pc:sldMk cId="0" sldId="429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07.978" v="1071" actId="1038"/>
          <ac:graphicFrameMkLst>
            <pc:docMk/>
            <pc:sldMk cId="0" sldId="429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28.994" v="1181" actId="1038"/>
          <ac:graphicFrameMkLst>
            <pc:docMk/>
            <pc:sldMk cId="0" sldId="429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46.916" v="776"/>
          <ac:graphicFrameMkLst>
            <pc:docMk/>
            <pc:sldMk cId="0" sldId="429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43.619" v="898" actId="1037"/>
          <ac:graphicFrameMkLst>
            <pc:docMk/>
            <pc:sldMk cId="0" sldId="429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57.291" v="995" actId="1038"/>
          <ac:graphicFrameMkLst>
            <pc:docMk/>
            <pc:sldMk cId="0" sldId="429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58.744" v="782"/>
          <ac:graphicFrameMkLst>
            <pc:docMk/>
            <pc:sldMk cId="0" sldId="429"/>
            <ac:graphicFrameMk id="215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8:58:22.720" v="1279" actId="207"/>
        <pc:sldMkLst>
          <pc:docMk/>
          <pc:sldMk cId="0" sldId="430"/>
        </pc:sldMkLst>
        <pc:spChg chg="mod">
          <ac:chgData name="CAI JUN" userId="08ce88e1165b00db" providerId="LiveId" clId="{07F1580C-3BDA-47EC-993C-9ECF913B5898}" dt="2020-06-03T08:58:22.720" v="1279" actId="207"/>
          <ac:spMkLst>
            <pc:docMk/>
            <pc:sldMk cId="0" sldId="430"/>
            <ac:spMk id="22530" creationId="{00000000-0000-0000-0000-000000000000}"/>
          </ac:spMkLst>
        </pc:spChg>
        <pc:spChg chg="mod">
          <ac:chgData name="CAI JUN" userId="08ce88e1165b00db" providerId="LiveId" clId="{07F1580C-3BDA-47EC-993C-9ECF913B5898}" dt="2020-06-03T08:56:49.189" v="1254" actId="113"/>
          <ac:spMkLst>
            <pc:docMk/>
            <pc:sldMk cId="0" sldId="430"/>
            <ac:spMk id="2253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8:56:38.439" v="1250"/>
          <ac:graphicFrameMkLst>
            <pc:docMk/>
            <pc:sldMk cId="0" sldId="430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7:04.127" v="1256"/>
          <ac:graphicFrameMkLst>
            <pc:docMk/>
            <pc:sldMk cId="0" sldId="430"/>
            <ac:graphicFrameMk id="22533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07F1580C-3BDA-47EC-993C-9ECF913B5898}" dt="2020-06-03T09:02:32.278" v="1348" actId="1076"/>
        <pc:sldMkLst>
          <pc:docMk/>
          <pc:sldMk cId="0" sldId="431"/>
        </pc:sldMkLst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4" creationId="{00000000-0000-0000-0000-000000000000}"/>
          </ac:spMkLst>
        </pc:spChg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6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0.673" v="1282" actId="164"/>
          <ac:grpSpMkLst>
            <pc:docMk/>
            <pc:sldMk cId="0" sldId="431"/>
            <ac:grpSpMk id="3" creationId="{CC5E4675-075A-4E2D-9846-0A3E7C2078F3}"/>
          </ac:grpSpMkLst>
        </pc:grpChg>
        <pc:graphicFrameChg chg="mod">
          <ac:chgData name="CAI JUN" userId="08ce88e1165b00db" providerId="LiveId" clId="{07F1580C-3BDA-47EC-993C-9ECF913B5898}" dt="2020-06-03T08:58:50.673" v="1282" actId="164"/>
          <ac:graphicFrameMkLst>
            <pc:docMk/>
            <pc:sldMk cId="0" sldId="431"/>
            <ac:graphicFrameMk id="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00:14.314" v="1293" actId="478"/>
          <ac:graphicFrameMkLst>
            <pc:docMk/>
            <pc:sldMk cId="0" sldId="431"/>
            <ac:graphicFrameMk id="2355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32.278" v="1348" actId="1076"/>
          <ac:graphicFrameMkLst>
            <pc:docMk/>
            <pc:sldMk cId="0" sldId="431"/>
            <ac:graphicFrameMk id="23559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03:02.653" v="1353" actId="113"/>
        <pc:sldMkLst>
          <pc:docMk/>
          <pc:sldMk cId="0" sldId="432"/>
        </pc:sldMkLst>
        <pc:spChg chg="mod">
          <ac:chgData name="CAI JUN" userId="08ce88e1165b00db" providerId="LiveId" clId="{07F1580C-3BDA-47EC-993C-9ECF913B5898}" dt="2020-06-03T09:03:02.653" v="1353" actId="113"/>
          <ac:spMkLst>
            <pc:docMk/>
            <pc:sldMk cId="0" sldId="432"/>
            <ac:spMk id="3" creationId="{82FE2FCB-3738-4080-B9C8-FE05A3396793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0" creationId="{B488241F-1783-45EE-90B8-B0A608BE9719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1" creationId="{78338F06-E792-4F92-8EE4-6B452A38425B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79" creationId="{00000000-0000-0000-0000-000000000000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81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7.470" v="1284"/>
          <ac:grpSpMkLst>
            <pc:docMk/>
            <pc:sldMk cId="0" sldId="432"/>
            <ac:grpSpMk id="9" creationId="{8BF3B51E-333E-4F94-AC42-68032E6FAD36}"/>
          </ac:grpSpMkLst>
        </pc:grpChg>
        <pc:graphicFrameChg chg="del">
          <ac:chgData name="CAI JUN" userId="08ce88e1165b00db" providerId="LiveId" clId="{07F1580C-3BDA-47EC-993C-9ECF913B5898}" dt="2020-06-03T08:58:56.955" v="1283" actId="478"/>
          <ac:graphicFrameMkLst>
            <pc:docMk/>
            <pc:sldMk cId="0" sldId="43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59.310" v="1352"/>
          <ac:graphicFrameMkLst>
            <pc:docMk/>
            <pc:sldMk cId="0" sldId="432"/>
            <ac:graphicFrameMk id="8" creationId="{854B1717-8919-41D4-B8D4-BEA4E6048EC8}"/>
          </ac:graphicFrameMkLst>
        </pc:graphicFrameChg>
        <pc:graphicFrameChg chg="mod">
          <ac:chgData name="CAI JUN" userId="08ce88e1165b00db" providerId="LiveId" clId="{07F1580C-3BDA-47EC-993C-9ECF913B5898}" dt="2020-06-03T08:58:57.470" v="1284"/>
          <ac:graphicFrameMkLst>
            <pc:docMk/>
            <pc:sldMk cId="0" sldId="432"/>
            <ac:graphicFrameMk id="12" creationId="{272B3E87-460A-4176-AA2E-21F4DED0BED2}"/>
          </ac:graphicFrameMkLst>
        </pc:graphicFrameChg>
        <pc:graphicFrameChg chg="mod">
          <ac:chgData name="CAI JUN" userId="08ce88e1165b00db" providerId="LiveId" clId="{07F1580C-3BDA-47EC-993C-9ECF913B5898}" dt="2020-06-03T09:02:47.778" v="1350"/>
          <ac:graphicFrameMkLst>
            <pc:docMk/>
            <pc:sldMk cId="0" sldId="432"/>
            <ac:graphicFrameMk id="24578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14:56.856" v="1456"/>
        <pc:sldMkLst>
          <pc:docMk/>
          <pc:sldMk cId="0" sldId="433"/>
        </pc:sldMkLst>
        <pc:spChg chg="del mod">
          <ac:chgData name="CAI JUN" userId="08ce88e1165b00db" providerId="LiveId" clId="{07F1580C-3BDA-47EC-993C-9ECF913B5898}" dt="2020-06-03T09:09:42.966" v="1424" actId="478"/>
          <ac:spMkLst>
            <pc:docMk/>
            <pc:sldMk cId="0" sldId="433"/>
            <ac:spMk id="25612" creationId="{00000000-0000-0000-0000-000000000000}"/>
          </ac:spMkLst>
        </pc:spChg>
        <pc:grpChg chg="del mod">
          <ac:chgData name="CAI JUN" userId="08ce88e1165b00db" providerId="LiveId" clId="{07F1580C-3BDA-47EC-993C-9ECF913B5898}" dt="2020-06-03T09:09:42.966" v="1424" actId="478"/>
          <ac:grpSpMkLst>
            <pc:docMk/>
            <pc:sldMk cId="0" sldId="433"/>
            <ac:grpSpMk id="25606" creationId="{00000000-0000-0000-0000-000000000000}"/>
          </ac:grpSpMkLst>
        </pc:grpChg>
        <pc:graphicFrameChg chg="del mod">
          <ac:chgData name="CAI JUN" userId="08ce88e1165b00db" providerId="LiveId" clId="{07F1580C-3BDA-47EC-993C-9ECF913B5898}" dt="2020-06-03T09:11:28.841" v="1433" actId="478"/>
          <ac:graphicFrameMkLst>
            <pc:docMk/>
            <pc:sldMk cId="0" sldId="433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794" v="1452"/>
          <ac:graphicFrameMkLst>
            <pc:docMk/>
            <pc:sldMk cId="0" sldId="433"/>
            <ac:graphicFrameMk id="2560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11:20.872" v="1431" actId="478"/>
          <ac:graphicFrameMkLst>
            <pc:docMk/>
            <pc:sldMk cId="0" sldId="433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41" v="1454"/>
          <ac:graphicFrameMkLst>
            <pc:docMk/>
            <pc:sldMk cId="0" sldId="433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5"/>
          <ac:graphicFrameMkLst>
            <pc:docMk/>
            <pc:sldMk cId="0" sldId="433"/>
            <ac:graphicFrameMk id="256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6"/>
          <ac:graphicFrameMkLst>
            <pc:docMk/>
            <pc:sldMk cId="0" sldId="433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25" v="1453"/>
          <ac:graphicFrameMkLst>
            <pc:docMk/>
            <pc:sldMk cId="0" sldId="433"/>
            <ac:graphicFrameMk id="2561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5:11.685" v="1459"/>
        <pc:sldMkLst>
          <pc:docMk/>
          <pc:sldMk cId="0" sldId="434"/>
        </pc:sldMkLst>
        <pc:graphicFrameChg chg="mod">
          <ac:chgData name="CAI JUN" userId="08ce88e1165b00db" providerId="LiveId" clId="{07F1580C-3BDA-47EC-993C-9ECF913B5898}" dt="2020-06-03T09:15:11.685" v="1459"/>
          <ac:graphicFrameMkLst>
            <pc:docMk/>
            <pc:sldMk cId="0" sldId="434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6:47.997" v="1497"/>
        <pc:sldMkLst>
          <pc:docMk/>
          <pc:sldMk cId="0" sldId="435"/>
        </pc:sldMkLst>
        <pc:spChg chg="mod">
          <ac:chgData name="CAI JUN" userId="08ce88e1165b00db" providerId="LiveId" clId="{07F1580C-3BDA-47EC-993C-9ECF913B5898}" dt="2020-06-03T09:16:38.513" v="1495" actId="113"/>
          <ac:spMkLst>
            <pc:docMk/>
            <pc:sldMk cId="0" sldId="435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6:10.716" v="1491"/>
          <ac:spMkLst>
            <pc:docMk/>
            <pc:sldMk cId="0" sldId="435"/>
            <ac:spMk id="27650" creationId="{00000000-0000-0000-0000-000000000000}"/>
          </ac:spMkLst>
        </pc:spChg>
        <pc:grpChg chg="mod">
          <ac:chgData name="CAI JUN" userId="08ce88e1165b00db" providerId="LiveId" clId="{07F1580C-3BDA-47EC-993C-9ECF913B5898}" dt="2020-06-03T09:15:24.044" v="1461"/>
          <ac:grpSpMkLst>
            <pc:docMk/>
            <pc:sldMk cId="0" sldId="435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6:47.997" v="1497"/>
          <ac:graphicFrameMkLst>
            <pc:docMk/>
            <pc:sldMk cId="0" sldId="43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5:24.044" v="1461"/>
          <ac:graphicFrameMkLst>
            <pc:docMk/>
            <pc:sldMk cId="0" sldId="435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6:30.872" v="1493"/>
          <ac:graphicFrameMkLst>
            <pc:docMk/>
            <pc:sldMk cId="0" sldId="435"/>
            <ac:graphicFrameMk id="27653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8:58.966" v="1535" actId="1076"/>
        <pc:sldMkLst>
          <pc:docMk/>
          <pc:sldMk cId="0" sldId="436"/>
        </pc:sldMkLst>
        <pc:graphicFrameChg chg="mod">
          <ac:chgData name="CAI JUN" userId="08ce88e1165b00db" providerId="LiveId" clId="{07F1580C-3BDA-47EC-993C-9ECF913B5898}" dt="2020-06-03T09:17:53.872" v="1520"/>
          <ac:graphicFrameMkLst>
            <pc:docMk/>
            <pc:sldMk cId="0" sldId="436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7.888" v="1529"/>
          <ac:graphicFrameMkLst>
            <pc:docMk/>
            <pc:sldMk cId="0" sldId="436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33.388" v="1532"/>
          <ac:graphicFrameMkLst>
            <pc:docMk/>
            <pc:sldMk cId="0" sldId="43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58.966" v="1535" actId="1076"/>
          <ac:graphicFrameMkLst>
            <pc:docMk/>
            <pc:sldMk cId="0" sldId="436"/>
            <ac:graphicFrameMk id="297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6.028" v="1528"/>
          <ac:graphicFrameMkLst>
            <pc:docMk/>
            <pc:sldMk cId="0" sldId="436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40.716" v="1534"/>
          <ac:graphicFrameMkLst>
            <pc:docMk/>
            <pc:sldMk cId="0" sldId="436"/>
            <ac:graphicFrameMk id="2970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31:31.200" v="1641"/>
        <pc:sldMkLst>
          <pc:docMk/>
          <pc:sldMk cId="0" sldId="437"/>
        </pc:sldMkLst>
        <pc:spChg chg="mod">
          <ac:chgData name="CAI JUN" userId="08ce88e1165b00db" providerId="LiveId" clId="{07F1580C-3BDA-47EC-993C-9ECF913B5898}" dt="2020-06-03T09:31:19.747" v="1631" actId="1076"/>
          <ac:spMkLst>
            <pc:docMk/>
            <pc:sldMk cId="0" sldId="437"/>
            <ac:spMk id="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9:31:22.247" v="1639" actId="1037"/>
          <ac:graphicFrameMkLst>
            <pc:docMk/>
            <pc:sldMk cId="0" sldId="437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28.700" v="1622"/>
          <ac:graphicFrameMkLst>
            <pc:docMk/>
            <pc:sldMk cId="0" sldId="437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1:31.200" v="1641"/>
          <ac:graphicFrameMkLst>
            <pc:docMk/>
            <pc:sldMk cId="0" sldId="437"/>
            <ac:graphicFrameMk id="3072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27.794" v="1543" actId="207"/>
        <pc:sldMkLst>
          <pc:docMk/>
          <pc:sldMk cId="0" sldId="438"/>
        </pc:sldMkLst>
        <pc:spChg chg="mod">
          <ac:chgData name="CAI JUN" userId="08ce88e1165b00db" providerId="LiveId" clId="{07F1580C-3BDA-47EC-993C-9ECF913B5898}" dt="2020-06-03T09:19:14.450" v="1539"/>
          <ac:spMkLst>
            <pc:docMk/>
            <pc:sldMk cId="0" sldId="438"/>
            <ac:spMk id="3175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0.575" v="1540" actId="207"/>
          <ac:spMkLst>
            <pc:docMk/>
            <pc:sldMk cId="0" sldId="438"/>
            <ac:spMk id="31753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1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2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1.919" v="1541" actId="113"/>
          <ac:spMkLst>
            <pc:docMk/>
            <pc:sldMk cId="0" sldId="438"/>
            <ac:spMk id="146443" creationId="{00000000-0000-0000-0000-000000000000}"/>
          </ac:spMkLst>
        </pc:s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2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31746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14.450" v="1539"/>
          <ac:grpSpMkLst>
            <pc:docMk/>
            <pc:sldMk cId="0" sldId="438"/>
            <ac:grpSpMk id="31748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52.481" v="1545"/>
        <pc:sldMkLst>
          <pc:docMk/>
          <pc:sldMk cId="0" sldId="439"/>
        </pc:sldMkLst>
        <pc:graphicFrameChg chg="mod">
          <ac:chgData name="CAI JUN" userId="08ce88e1165b00db" providerId="LiveId" clId="{07F1580C-3BDA-47EC-993C-9ECF913B5898}" dt="2020-06-03T09:19:52.481" v="1545"/>
          <ac:graphicFrameMkLst>
            <pc:docMk/>
            <pc:sldMk cId="0" sldId="439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28:09.278" v="1600"/>
        <pc:sldMkLst>
          <pc:docMk/>
          <pc:sldMk cId="0" sldId="440"/>
        </pc:sldMkLst>
        <pc:spChg chg="add del mod">
          <ac:chgData name="CAI JUN" userId="08ce88e1165b00db" providerId="LiveId" clId="{07F1580C-3BDA-47EC-993C-9ECF913B5898}" dt="2020-06-03T09:22:39.060" v="1569" actId="478"/>
          <ac:spMkLst>
            <pc:docMk/>
            <pc:sldMk cId="0" sldId="440"/>
            <ac:spMk id="2" creationId="{04679392-34A3-4C90-98D5-9B676969426A}"/>
          </ac:spMkLst>
        </pc:spChg>
        <pc:spChg chg="mod">
          <ac:chgData name="CAI JUN" userId="08ce88e1165b00db" providerId="LiveId" clId="{07F1580C-3BDA-47EC-993C-9ECF913B5898}" dt="2020-06-03T09:28:02.731" v="1598" actId="1076"/>
          <ac:spMkLst>
            <pc:docMk/>
            <pc:sldMk cId="0" sldId="440"/>
            <ac:spMk id="33795" creationId="{00000000-0000-0000-0000-000000000000}"/>
          </ac:spMkLst>
        </pc:spChg>
        <pc:spChg chg="mod">
          <ac:chgData name="CAI JUN" userId="08ce88e1165b00db" providerId="LiveId" clId="{07F1580C-3BDA-47EC-993C-9ECF913B5898}" dt="2020-06-03T09:28:00.763" v="1596" actId="1076"/>
          <ac:spMkLst>
            <pc:docMk/>
            <pc:sldMk cId="0" sldId="440"/>
            <ac:spMk id="161801" creationId="{00000000-0000-0000-0000-000000000000}"/>
          </ac:spMkLst>
        </pc:spChg>
        <pc:grpChg chg="mod">
          <ac:chgData name="CAI JUN" userId="08ce88e1165b00db" providerId="LiveId" clId="{07F1580C-3BDA-47EC-993C-9ECF913B5898}" dt="2020-06-03T09:20:34.138" v="1553" actId="1076"/>
          <ac:grpSpMkLst>
            <pc:docMk/>
            <pc:sldMk cId="0" sldId="440"/>
            <ac:grpSpMk id="33796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9:23:54.606" v="1574"/>
          <ac:graphicFrameMkLst>
            <pc:docMk/>
            <pc:sldMk cId="0" sldId="440"/>
            <ac:graphicFrameMk id="9" creationId="{67BA9ADF-D70F-4706-88A0-3FBB9215B420}"/>
          </ac:graphicFrameMkLst>
        </pc:graphicFrameChg>
        <pc:graphicFrameChg chg="mod">
          <ac:chgData name="CAI JUN" userId="08ce88e1165b00db" providerId="LiveId" clId="{07F1580C-3BDA-47EC-993C-9ECF913B5898}" dt="2020-06-03T09:28:09.278" v="1600"/>
          <ac:graphicFrameMkLst>
            <pc:docMk/>
            <pc:sldMk cId="0" sldId="440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60" v="1571"/>
          <ac:graphicFrameMkLst>
            <pc:docMk/>
            <pc:sldMk cId="0" sldId="440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75" v="1572"/>
          <ac:graphicFrameMkLst>
            <pc:docMk/>
            <pc:sldMk cId="0" sldId="440"/>
            <ac:graphicFrameMk id="33800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9:20:34.138" v="1553" actId="1076"/>
          <ac:picMkLst>
            <pc:docMk/>
            <pc:sldMk cId="0" sldId="440"/>
            <ac:picMk id="33798" creationId="{00000000-0000-0000-0000-000000000000}"/>
          </ac:picMkLst>
        </pc:picChg>
      </pc:sldChg>
      <pc:sldChg chg="addSp delSp modSp mod">
        <pc:chgData name="CAI JUN" userId="08ce88e1165b00db" providerId="LiveId" clId="{07F1580C-3BDA-47EC-993C-9ECF913B5898}" dt="2020-06-03T05:22:06.871" v="176" actId="1035"/>
        <pc:sldMkLst>
          <pc:docMk/>
          <pc:sldMk cId="0" sldId="445"/>
        </pc:sldMkLst>
        <pc:spChg chg="mod">
          <ac:chgData name="CAI JUN" userId="08ce88e1165b00db" providerId="LiveId" clId="{07F1580C-3BDA-47EC-993C-9ECF913B5898}" dt="2020-06-03T05:14:22.782" v="9" actId="113"/>
          <ac:spMkLst>
            <pc:docMk/>
            <pc:sldMk cId="0" sldId="445"/>
            <ac:spMk id="6152" creationId="{00000000-0000-0000-0000-000000000000}"/>
          </ac:spMkLst>
        </pc:spChg>
        <pc:spChg chg="mod">
          <ac:chgData name="CAI JUN" userId="08ce88e1165b00db" providerId="LiveId" clId="{07F1580C-3BDA-47EC-993C-9ECF913B5898}" dt="2020-06-03T05:14:10.110" v="6" actId="113"/>
          <ac:spMkLst>
            <pc:docMk/>
            <pc:sldMk cId="0" sldId="445"/>
            <ac:spMk id="6154" creationId="{00000000-0000-0000-0000-000000000000}"/>
          </ac:spMkLst>
        </pc:spChg>
        <pc:grpChg chg="add del mod">
          <ac:chgData name="CAI JUN" userId="08ce88e1165b00db" providerId="LiveId" clId="{07F1580C-3BDA-47EC-993C-9ECF913B5898}" dt="2020-06-03T05:20:00.011" v="97" actId="478"/>
          <ac:grpSpMkLst>
            <pc:docMk/>
            <pc:sldMk cId="0" sldId="445"/>
            <ac:grpSpMk id="11" creationId="{029402B5-9B8F-4ED9-8DDD-EFDE1B760C4E}"/>
          </ac:grpSpMkLst>
        </pc:grpChg>
        <pc:grpChg chg="del mod">
          <ac:chgData name="CAI JUN" userId="08ce88e1165b00db" providerId="LiveId" clId="{07F1580C-3BDA-47EC-993C-9ECF913B5898}" dt="2020-06-03T05:21:10.308" v="130" actId="478"/>
          <ac:grpSpMkLst>
            <pc:docMk/>
            <pc:sldMk cId="0" sldId="445"/>
            <ac:grpSpMk id="6148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1:57.074" v="174" actId="478"/>
          <ac:grpSpMkLst>
            <pc:docMk/>
            <pc:sldMk cId="0" sldId="445"/>
            <ac:grpSpMk id="6150" creationId="{00000000-0000-0000-0000-000000000000}"/>
          </ac:grpSpMkLst>
        </pc:grpChg>
        <pc:graphicFrameChg chg="mod topLvl">
          <ac:chgData name="CAI JUN" userId="08ce88e1165b00db" providerId="LiveId" clId="{07F1580C-3BDA-47EC-993C-9ECF913B5898}" dt="2020-06-03T05:21:14.683" v="131" actId="1076"/>
          <ac:graphicFrameMkLst>
            <pc:docMk/>
            <pc:sldMk cId="0" sldId="445"/>
            <ac:graphicFrameMk id="12" creationId="{6EFFDB99-A9DC-4F4B-BD95-B21AEE3B5EE6}"/>
          </ac:graphicFrameMkLst>
        </pc:graphicFrameChg>
        <pc:graphicFrameChg chg="del mod topLvl">
          <ac:chgData name="CAI JUN" userId="08ce88e1165b00db" providerId="LiveId" clId="{07F1580C-3BDA-47EC-993C-9ECF913B5898}" dt="2020-06-03T05:20:00.011" v="97" actId="478"/>
          <ac:graphicFrameMkLst>
            <pc:docMk/>
            <pc:sldMk cId="0" sldId="445"/>
            <ac:graphicFrameMk id="13" creationId="{BBA94167-734C-458E-ACC8-148F1A828884}"/>
          </ac:graphicFrameMkLst>
        </pc:graphicFrameChg>
        <pc:graphicFrameChg chg="add mod">
          <ac:chgData name="CAI JUN" userId="08ce88e1165b00db" providerId="LiveId" clId="{07F1580C-3BDA-47EC-993C-9ECF913B5898}" dt="2020-06-03T05:22:06.871" v="176" actId="1035"/>
          <ac:graphicFrameMkLst>
            <pc:docMk/>
            <pc:sldMk cId="0" sldId="445"/>
            <ac:graphicFrameMk id="14" creationId="{2884330E-BC9D-4E8D-A8FF-5FF5015C0C1B}"/>
          </ac:graphicFrameMkLst>
        </pc:graphicFrameChg>
        <pc:graphicFrameChg chg="mod">
          <ac:chgData name="CAI JUN" userId="08ce88e1165b00db" providerId="LiveId" clId="{07F1580C-3BDA-47EC-993C-9ECF913B5898}" dt="2020-06-03T05:21:21.855" v="133"/>
          <ac:graphicFrameMkLst>
            <pc:docMk/>
            <pc:sldMk cId="0" sldId="445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0:50.495" v="107"/>
          <ac:graphicFrameMkLst>
            <pc:docMk/>
            <pc:sldMk cId="0" sldId="445"/>
            <ac:graphicFrameMk id="6153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5:24:12.364" v="236" actId="1036"/>
        <pc:sldMkLst>
          <pc:docMk/>
          <pc:sldMk cId="0" sldId="446"/>
        </pc:sldMkLst>
        <pc:spChg chg="mod">
          <ac:chgData name="CAI JUN" userId="08ce88e1165b00db" providerId="LiveId" clId="{07F1580C-3BDA-47EC-993C-9ECF913B5898}" dt="2020-06-03T05:17:39.157" v="84" actId="1037"/>
          <ac:spMkLst>
            <pc:docMk/>
            <pc:sldMk cId="0" sldId="446"/>
            <ac:spMk id="14" creationId="{00000000-0000-0000-0000-000000000000}"/>
          </ac:spMkLst>
        </pc:spChg>
        <pc:spChg chg="mod">
          <ac:chgData name="CAI JUN" userId="08ce88e1165b00db" providerId="LiveId" clId="{07F1580C-3BDA-47EC-993C-9ECF913B5898}" dt="2020-06-03T05:24:12.364" v="236" actId="1036"/>
          <ac:spMkLst>
            <pc:docMk/>
            <pc:sldMk cId="0" sldId="446"/>
            <ac:spMk id="7173" creationId="{00000000-0000-0000-0000-000000000000}"/>
          </ac:spMkLst>
        </pc:spChg>
        <pc:spChg chg="del mod topLvl">
          <ac:chgData name="CAI JUN" userId="08ce88e1165b00db" providerId="LiveId" clId="{07F1580C-3BDA-47EC-993C-9ECF913B5898}" dt="2020-06-03T05:24:02.083" v="230" actId="478"/>
          <ac:spMkLst>
            <pc:docMk/>
            <pc:sldMk cId="0" sldId="446"/>
            <ac:spMk id="7177" creationId="{00000000-0000-0000-0000-000000000000}"/>
          </ac:spMkLst>
        </pc:spChg>
        <pc:spChg chg="mod">
          <ac:chgData name="CAI JUN" userId="08ce88e1165b00db" providerId="LiveId" clId="{07F1580C-3BDA-47EC-993C-9ECF913B5898}" dt="2020-06-03T05:14:42.532" v="12" actId="113"/>
          <ac:spMkLst>
            <pc:docMk/>
            <pc:sldMk cId="0" sldId="446"/>
            <ac:spMk id="7179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3:05.128" v="183" actId="478"/>
          <ac:grpSpMkLst>
            <pc:docMk/>
            <pc:sldMk cId="0" sldId="446"/>
            <ac:grpSpMk id="7172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3:57.864" v="229" actId="478"/>
          <ac:grpSpMkLst>
            <pc:docMk/>
            <pc:sldMk cId="0" sldId="446"/>
            <ac:grpSpMk id="7174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3:15.316" v="212" actId="1036"/>
          <ac:graphicFrameMkLst>
            <pc:docMk/>
            <pc:sldMk cId="0" sldId="446"/>
            <ac:graphicFrameMk id="15" creationId="{925F8CD8-2F48-4C2E-A407-720919705811}"/>
          </ac:graphicFrameMkLst>
        </pc:graphicFrameChg>
        <pc:graphicFrameChg chg="add mod">
          <ac:chgData name="CAI JUN" userId="08ce88e1165b00db" providerId="LiveId" clId="{07F1580C-3BDA-47EC-993C-9ECF913B5898}" dt="2020-06-03T05:24:06.255" v="231" actId="1076"/>
          <ac:graphicFrameMkLst>
            <pc:docMk/>
            <pc:sldMk cId="0" sldId="446"/>
            <ac:graphicFrameMk id="16" creationId="{05557F0A-F06B-4DF0-9980-87C82A5F0BFE}"/>
          </ac:graphicFrameMkLst>
        </pc:graphicFrameChg>
        <pc:graphicFrameChg chg="mod">
          <ac:chgData name="CAI JUN" userId="08ce88e1165b00db" providerId="LiveId" clId="{07F1580C-3BDA-47EC-993C-9ECF913B5898}" dt="2020-06-03T05:24:12.364" v="236" actId="1036"/>
          <ac:graphicFrameMkLst>
            <pc:docMk/>
            <pc:sldMk cId="0" sldId="446"/>
            <ac:graphicFrameMk id="7175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3:57.864" v="229" actId="478"/>
          <ac:graphicFrameMkLst>
            <pc:docMk/>
            <pc:sldMk cId="0" sldId="446"/>
            <ac:graphicFrameMk id="71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2:24.995" v="179"/>
          <ac:graphicFrameMkLst>
            <pc:docMk/>
            <pc:sldMk cId="0" sldId="446"/>
            <ac:graphicFrameMk id="7178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5:17:39.157" v="84" actId="1037"/>
          <ac:cxnSpMkLst>
            <pc:docMk/>
            <pc:sldMk cId="0" sldId="446"/>
            <ac:cxnSpMk id="3" creationId="{00000000-0000-0000-0000-000000000000}"/>
          </ac:cxnSpMkLst>
        </pc:cxnChg>
      </pc:sldChg>
      <pc:sldChg chg="addSp delSp modSp mod">
        <pc:chgData name="CAI JUN" userId="08ce88e1165b00db" providerId="LiveId" clId="{07F1580C-3BDA-47EC-993C-9ECF913B5898}" dt="2020-06-03T05:24:56.317" v="241"/>
        <pc:sldMkLst>
          <pc:docMk/>
          <pc:sldMk cId="0" sldId="447"/>
        </pc:sldMkLst>
        <pc:spChg chg="mod">
          <ac:chgData name="CAI JUN" userId="08ce88e1165b00db" providerId="LiveId" clId="{07F1580C-3BDA-47EC-993C-9ECF913B5898}" dt="2020-06-03T05:15:29.532" v="33" actId="113"/>
          <ac:spMkLst>
            <pc:docMk/>
            <pc:sldMk cId="0" sldId="447"/>
            <ac:spMk id="8197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4:25.599" v="237" actId="478"/>
          <ac:grpSpMkLst>
            <pc:docMk/>
            <pc:sldMk cId="0" sldId="447"/>
            <ac:grpSpMk id="3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5:15:32.329" v="34" actId="1038"/>
          <ac:graphicFrameMkLst>
            <pc:docMk/>
            <pc:sldMk cId="0" sldId="447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07F1580C-3BDA-47EC-993C-9ECF913B5898}" dt="2020-06-03T05:24:56.317" v="241"/>
          <ac:graphicFrameMkLst>
            <pc:docMk/>
            <pc:sldMk cId="0" sldId="447"/>
            <ac:graphicFrameMk id="10" creationId="{8072444D-BA93-410D-BF8B-546C79E5EC0C}"/>
          </ac:graphicFrameMkLst>
        </pc:graphicFrameChg>
        <pc:graphicFrameChg chg="mod">
          <ac:chgData name="CAI JUN" userId="08ce88e1165b00db" providerId="LiveId" clId="{07F1580C-3BDA-47EC-993C-9ECF913B5898}" dt="2020-06-03T05:16:18.110" v="42"/>
          <ac:graphicFrameMkLst>
            <pc:docMk/>
            <pc:sldMk cId="0" sldId="447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5:43.172" v="37"/>
          <ac:graphicFrameMkLst>
            <pc:docMk/>
            <pc:sldMk cId="0" sldId="447"/>
            <ac:graphicFrameMk id="8200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17:41.138" v="1518"/>
        <pc:sldMkLst>
          <pc:docMk/>
          <pc:sldMk cId="0" sldId="449"/>
        </pc:sldMkLst>
        <pc:spChg chg="mod">
          <ac:chgData name="CAI JUN" userId="08ce88e1165b00db" providerId="LiveId" clId="{07F1580C-3BDA-47EC-993C-9ECF913B5898}" dt="2020-06-03T09:17:13.138" v="1501"/>
          <ac:spMkLst>
            <pc:docMk/>
            <pc:sldMk cId="0" sldId="449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7:33.419" v="1516" actId="113"/>
          <ac:spMkLst>
            <pc:docMk/>
            <pc:sldMk cId="0" sldId="449"/>
            <ac:spMk id="12" creationId="{00000000-0000-0000-0000-000000000000}"/>
          </ac:spMkLst>
        </pc:spChg>
        <pc:spChg chg="mod">
          <ac:chgData name="CAI JUN" userId="08ce88e1165b00db" providerId="LiveId" clId="{07F1580C-3BDA-47EC-993C-9ECF913B5898}" dt="2020-06-03T09:17:02.575" v="1499"/>
          <ac:spMkLst>
            <pc:docMk/>
            <pc:sldMk cId="0" sldId="449"/>
            <ac:spMk id="17" creationId="{C958B506-90C4-454B-90F2-ED69E9F5CF06}"/>
          </ac:spMkLst>
        </pc:spChg>
        <pc:grpChg chg="mod">
          <ac:chgData name="CAI JUN" userId="08ce88e1165b00db" providerId="LiveId" clId="{07F1580C-3BDA-47EC-993C-9ECF913B5898}" dt="2020-06-03T09:17:13.138" v="1501"/>
          <ac:grpSpMkLst>
            <pc:docMk/>
            <pc:sldMk cId="0" sldId="449"/>
            <ac:grpSpMk id="10" creationId="{00000000-0000-0000-0000-000000000000}"/>
          </ac:grpSpMkLst>
        </pc:grpChg>
        <pc:grpChg chg="del">
          <ac:chgData name="CAI JUN" userId="08ce88e1165b00db" providerId="LiveId" clId="{07F1580C-3BDA-47EC-993C-9ECF913B5898}" dt="2020-06-03T09:17:02.075" v="1498" actId="478"/>
          <ac:grpSpMkLst>
            <pc:docMk/>
            <pc:sldMk cId="0" sldId="449"/>
            <ac:grpSpMk id="13" creationId="{00000000-0000-0000-0000-000000000000}"/>
          </ac:grpSpMkLst>
        </pc:grpChg>
        <pc:grpChg chg="add mod">
          <ac:chgData name="CAI JUN" userId="08ce88e1165b00db" providerId="LiveId" clId="{07F1580C-3BDA-47EC-993C-9ECF913B5898}" dt="2020-06-03T09:17:02.575" v="1499"/>
          <ac:grpSpMkLst>
            <pc:docMk/>
            <pc:sldMk cId="0" sldId="449"/>
            <ac:grpSpMk id="16" creationId="{1D72071E-57C1-492C-8E0E-044983C02D60}"/>
          </ac:grpSpMkLst>
        </pc:grpChg>
        <pc:graphicFrameChg chg="mod">
          <ac:chgData name="CAI JUN" userId="08ce88e1165b00db" providerId="LiveId" clId="{07F1580C-3BDA-47EC-993C-9ECF913B5898}" dt="2020-06-03T09:17:41.138" v="1518"/>
          <ac:graphicFrameMkLst>
            <pc:docMk/>
            <pc:sldMk cId="0" sldId="44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7:02.575" v="1499"/>
          <ac:graphicFrameMkLst>
            <pc:docMk/>
            <pc:sldMk cId="0" sldId="449"/>
            <ac:graphicFrameMk id="18" creationId="{B64AA07A-32DA-4196-BC58-87DB72745BB1}"/>
          </ac:graphicFrameMkLst>
        </pc:graphicFrameChg>
        <pc:graphicFrameChg chg="mod">
          <ac:chgData name="CAI JUN" userId="08ce88e1165b00db" providerId="LiveId" clId="{07F1580C-3BDA-47EC-993C-9ECF913B5898}" dt="2020-06-03T09:17:19.794" v="1514" actId="1037"/>
          <ac:graphicFrameMkLst>
            <pc:docMk/>
            <pc:sldMk cId="0" sldId="449"/>
            <ac:graphicFrameMk id="28677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9:17:13.138" v="1501"/>
          <ac:cxnSpMkLst>
            <pc:docMk/>
            <pc:sldMk cId="0" sldId="449"/>
            <ac:cxnSpMk id="5" creationId="{00000000-0000-0000-0000-000000000000}"/>
          </ac:cxnSpMkLst>
        </pc:cxnChg>
      </pc:sldChg>
      <pc:sldChg chg="modSp">
        <pc:chgData name="CAI JUN" userId="08ce88e1165b00db" providerId="LiveId" clId="{07F1580C-3BDA-47EC-993C-9ECF913B5898}" dt="2020-06-03T09:28:57.106" v="1606"/>
        <pc:sldMkLst>
          <pc:docMk/>
          <pc:sldMk cId="0" sldId="451"/>
        </pc:sldMkLst>
        <pc:graphicFrameChg chg="mod">
          <ac:chgData name="CAI JUN" userId="08ce88e1165b00db" providerId="LiveId" clId="{07F1580C-3BDA-47EC-993C-9ECF913B5898}" dt="2020-06-03T09:28:39.106" v="1602"/>
          <ac:graphicFrameMkLst>
            <pc:docMk/>
            <pc:sldMk cId="0" sldId="451"/>
            <ac:graphicFrameMk id="3584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57.106" v="1606"/>
          <ac:graphicFrameMkLst>
            <pc:docMk/>
            <pc:sldMk cId="0" sldId="451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48.591" v="1604"/>
          <ac:graphicFrameMkLst>
            <pc:docMk/>
            <pc:sldMk cId="0" sldId="451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3:36.365" v="508"/>
        <pc:sldMkLst>
          <pc:docMk/>
          <pc:sldMk cId="0" sldId="453"/>
        </pc:sldMkLst>
        <pc:spChg chg="mod">
          <ac:chgData name="CAI JUN" userId="08ce88e1165b00db" providerId="LiveId" clId="{07F1580C-3BDA-47EC-993C-9ECF913B5898}" dt="2020-06-03T06:13:22.615" v="506"/>
          <ac:spMkLst>
            <pc:docMk/>
            <pc:sldMk cId="0" sldId="453"/>
            <ac:spMk id="4" creationId="{00000000-0000-0000-0000-000000000000}"/>
          </ac:spMkLst>
        </pc:spChg>
        <pc:spChg chg="mod">
          <ac:chgData name="CAI JUN" userId="08ce88e1165b00db" providerId="LiveId" clId="{07F1580C-3BDA-47EC-993C-9ECF913B5898}" dt="2020-06-03T06:13:09.986" v="503"/>
          <ac:spMkLst>
            <pc:docMk/>
            <pc:sldMk cId="0" sldId="453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6:13:09.986" v="503"/>
          <ac:grpSpMkLst>
            <pc:docMk/>
            <pc:sldMk cId="0" sldId="453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13:22.615" v="506"/>
          <ac:grpSpMkLst>
            <pc:docMk/>
            <pc:sldMk cId="0" sldId="453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3:22.615" v="506"/>
          <ac:graphicFrameMkLst>
            <pc:docMk/>
            <pc:sldMk cId="0" sldId="45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42.361" v="499"/>
          <ac:graphicFrameMkLst>
            <pc:docMk/>
            <pc:sldMk cId="0" sldId="453"/>
            <ac:graphicFrameMk id="378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51.330" v="501"/>
          <ac:graphicFrameMkLst>
            <pc:docMk/>
            <pc:sldMk cId="0" sldId="453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36.365" v="508"/>
          <ac:graphicFrameMkLst>
            <pc:docMk/>
            <pc:sldMk cId="0" sldId="453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11.564" v="504"/>
          <ac:graphicFrameMkLst>
            <pc:docMk/>
            <pc:sldMk cId="0" sldId="453"/>
            <ac:graphicFrameMk id="3789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2:27.721" v="496"/>
        <pc:sldMkLst>
          <pc:docMk/>
          <pc:sldMk cId="0" sldId="454"/>
        </pc:sldMkLst>
        <pc:graphicFrameChg chg="mod">
          <ac:chgData name="CAI JUN" userId="08ce88e1165b00db" providerId="LiveId" clId="{07F1580C-3BDA-47EC-993C-9ECF913B5898}" dt="2020-06-03T06:12:05.674" v="494"/>
          <ac:graphicFrameMkLst>
            <pc:docMk/>
            <pc:sldMk cId="0" sldId="454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27.721" v="496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1:39.252" v="492"/>
        <pc:sldMkLst>
          <pc:docMk/>
          <pc:sldMk cId="0" sldId="455"/>
        </pc:sldMkLst>
        <pc:graphicFrameChg chg="mod">
          <ac:chgData name="CAI JUN" userId="08ce88e1165b00db" providerId="LiveId" clId="{07F1580C-3BDA-47EC-993C-9ECF913B5898}" dt="2020-06-03T06:11:05.783" v="487"/>
          <ac:graphicFrameMkLst>
            <pc:docMk/>
            <pc:sldMk cId="0" sldId="455"/>
            <ac:graphicFrameMk id="3993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14.142" v="489"/>
          <ac:graphicFrameMkLst>
            <pc:docMk/>
            <pc:sldMk cId="0" sldId="455"/>
            <ac:graphicFrameMk id="3993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39.252" v="492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30:05.138" v="1620"/>
        <pc:sldMkLst>
          <pc:docMk/>
          <pc:sldMk cId="0" sldId="458"/>
        </pc:sldMkLst>
        <pc:graphicFrameChg chg="mod">
          <ac:chgData name="CAI JUN" userId="08ce88e1165b00db" providerId="LiveId" clId="{07F1580C-3BDA-47EC-993C-9ECF913B5898}" dt="2020-06-03T09:29:51.060" v="1616"/>
          <ac:graphicFrameMkLst>
            <pc:docMk/>
            <pc:sldMk cId="0" sldId="458"/>
            <ac:graphicFrameMk id="368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57.903" v="1618"/>
          <ac:graphicFrameMkLst>
            <pc:docMk/>
            <pc:sldMk cId="0" sldId="458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05.138" v="1620"/>
          <ac:graphicFrameMkLst>
            <pc:docMk/>
            <pc:sldMk cId="0" sldId="458"/>
            <ac:graphicFrameMk id="36870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20.533" v="466"/>
        <pc:sldMkLst>
          <pc:docMk/>
          <pc:sldMk cId="0" sldId="463"/>
        </pc:sldMkLst>
        <pc:spChg chg="mod">
          <ac:chgData name="CAI JUN" userId="08ce88e1165b00db" providerId="LiveId" clId="{07F1580C-3BDA-47EC-993C-9ECF913B5898}" dt="2020-06-03T06:08:20.533" v="466"/>
          <ac:spMkLst>
            <pc:docMk/>
            <pc:sldMk cId="0" sldId="463"/>
            <ac:spMk id="41992" creationId="{00000000-0000-0000-0000-000000000000}"/>
          </ac:spMkLst>
        </pc:s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5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42007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0:33.376" v="485"/>
        <pc:sldMkLst>
          <pc:docMk/>
          <pc:sldMk cId="0" sldId="464"/>
        </pc:sldMkLst>
        <pc:spChg chg="mod">
          <ac:chgData name="CAI JUN" userId="08ce88e1165b00db" providerId="LiveId" clId="{07F1580C-3BDA-47EC-993C-9ECF913B5898}" dt="2020-06-03T06:10:33.376" v="485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10:33.376" v="485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5:16:33.751" v="45"/>
        <pc:sldMkLst>
          <pc:docMk/>
          <pc:sldMk cId="101240884" sldId="468"/>
        </pc:sldMkLst>
        <pc:spChg chg="mod">
          <ac:chgData name="CAI JUN" userId="08ce88e1165b00db" providerId="LiveId" clId="{07F1580C-3BDA-47EC-993C-9ECF913B5898}" dt="2020-06-03T05:16:25.094" v="43" actId="113"/>
          <ac:spMkLst>
            <pc:docMk/>
            <pc:sldMk cId="101240884" sldId="468"/>
            <ac:spMk id="3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5:16:33.751" v="45"/>
          <ac:graphicFrameMkLst>
            <pc:docMk/>
            <pc:sldMk cId="101240884" sldId="468"/>
            <ac:graphicFrameMk id="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9:50.188" v="479"/>
        <pc:sldMkLst>
          <pc:docMk/>
          <pc:sldMk cId="4174214933" sldId="469"/>
        </pc:sldMkLst>
        <pc:spChg chg="mod">
          <ac:chgData name="CAI JUN" userId="08ce88e1165b00db" providerId="LiveId" clId="{07F1580C-3BDA-47EC-993C-9ECF913B5898}" dt="2020-06-03T06:09:38.297" v="477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09:38.297" v="477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50.188" v="479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29:38.106" v="1614"/>
        <pc:sldMkLst>
          <pc:docMk/>
          <pc:sldMk cId="3389754536" sldId="470"/>
        </pc:sldMkLst>
        <pc:spChg chg="mod">
          <ac:chgData name="CAI JUN" userId="08ce88e1165b00db" providerId="LiveId" clId="{07F1580C-3BDA-47EC-993C-9ECF913B5898}" dt="2020-06-03T09:29:38.106" v="1614"/>
          <ac:spMkLst>
            <pc:docMk/>
            <pc:sldMk cId="3389754536" sldId="470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9:29:38.106" v="1614"/>
          <ac:grpSpMkLst>
            <pc:docMk/>
            <pc:sldMk cId="3389754536" sldId="470"/>
            <ac:grpSpMk id="9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29:14.200" v="1608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23.044" v="1610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55.594" v="471" actId="113"/>
        <pc:sldMkLst>
          <pc:docMk/>
          <pc:sldMk cId="2981358384" sldId="575"/>
        </pc:sldMkLst>
        <pc:spChg chg="mod">
          <ac:chgData name="CAI JUN" userId="08ce88e1165b00db" providerId="LiveId" clId="{07F1580C-3BDA-47EC-993C-9ECF913B5898}" dt="2020-06-03T06:08:55.594" v="471" actId="113"/>
          <ac:spMkLst>
            <pc:docMk/>
            <pc:sldMk cId="2981358384" sldId="575"/>
            <ac:spMk id="9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8:49.719" v="47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38.563" v="468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Cai Jun" userId="57e790d697ad4281" providerId="LiveId" clId="{521D7151-3C04-4955-8FBF-9578FB4ACD86}"/>
    <pc:docChg chg="modSld">
      <pc:chgData name="Cai Jun" userId="57e790d697ad4281" providerId="LiveId" clId="{521D7151-3C04-4955-8FBF-9578FB4ACD86}" dt="2020-06-22T09:25:15.978" v="30" actId="14100"/>
      <pc:docMkLst>
        <pc:docMk/>
      </pc:docMkLst>
      <pc:sldChg chg="modSp modAnim">
        <pc:chgData name="Cai Jun" userId="57e790d697ad4281" providerId="LiveId" clId="{521D7151-3C04-4955-8FBF-9578FB4ACD86}" dt="2020-06-03T13:55:24.541" v="8"/>
        <pc:sldMkLst>
          <pc:docMk/>
          <pc:sldMk cId="0" sldId="427"/>
        </pc:sldMkLst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5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6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7" creationId="{00000000-0000-0000-0000-000000000000}"/>
          </ac:spMkLst>
        </pc:spChg>
        <pc:grpChg chg="mod">
          <ac:chgData name="Cai Jun" userId="57e790d697ad4281" providerId="LiveId" clId="{521D7151-3C04-4955-8FBF-9578FB4ACD86}" dt="2020-06-03T13:55:13.609" v="2" actId="1076"/>
          <ac:grpSpMkLst>
            <pc:docMk/>
            <pc:sldMk cId="0" sldId="427"/>
            <ac:grpSpMk id="150539" creationId="{00000000-0000-0000-0000-000000000000}"/>
          </ac:grpSpMkLst>
        </pc:grpChg>
      </pc:sldChg>
      <pc:sldChg chg="modSp">
        <pc:chgData name="Cai Jun" userId="57e790d697ad4281" providerId="LiveId" clId="{521D7151-3C04-4955-8FBF-9578FB4ACD86}" dt="2020-06-22T09:24:07.557" v="9" actId="1076"/>
        <pc:sldMkLst>
          <pc:docMk/>
          <pc:sldMk cId="0" sldId="451"/>
        </pc:sldMkLst>
        <pc:spChg chg="mod">
          <ac:chgData name="Cai Jun" userId="57e790d697ad4281" providerId="LiveId" clId="{521D7151-3C04-4955-8FBF-9578FB4ACD86}" dt="2020-06-22T09:24:07.557" v="9" actId="1076"/>
          <ac:spMkLst>
            <pc:docMk/>
            <pc:sldMk cId="0" sldId="451"/>
            <ac:spMk id="7" creationId="{00000000-0000-0000-0000-000000000000}"/>
          </ac:spMkLst>
        </pc:spChg>
      </pc:sldChg>
      <pc:sldChg chg="modSp mod">
        <pc:chgData name="Cai Jun" userId="57e790d697ad4281" providerId="LiveId" clId="{521D7151-3C04-4955-8FBF-9578FB4ACD86}" dt="2020-06-22T09:24:25.882" v="16" actId="14100"/>
        <pc:sldMkLst>
          <pc:docMk/>
          <pc:sldMk cId="0" sldId="455"/>
        </pc:sldMkLst>
        <pc:graphicFrameChg chg="mod">
          <ac:chgData name="Cai Jun" userId="57e790d697ad4281" providerId="LiveId" clId="{521D7151-3C04-4955-8FBF-9578FB4ACD86}" dt="2020-06-22T09:24:25.882" v="16" actId="14100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55.793" v="23" actId="14100"/>
        <pc:sldMkLst>
          <pc:docMk/>
          <pc:sldMk cId="0" sldId="464"/>
        </pc:sldMkLst>
        <pc:graphicFrameChg chg="mod">
          <ac:chgData name="Cai Jun" userId="57e790d697ad4281" providerId="LiveId" clId="{521D7151-3C04-4955-8FBF-9578FB4ACD86}" dt="2020-06-22T09:24:55.793" v="23" actId="14100"/>
          <ac:graphicFrameMkLst>
            <pc:docMk/>
            <pc:sldMk cId="0" sldId="464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44.451" v="19" actId="113"/>
        <pc:sldMkLst>
          <pc:docMk/>
          <pc:sldMk cId="1975699615" sldId="465"/>
        </pc:sldMkLst>
        <pc:spChg chg="mod">
          <ac:chgData name="Cai Jun" userId="57e790d697ad4281" providerId="LiveId" clId="{521D7151-3C04-4955-8FBF-9578FB4ACD86}" dt="2020-06-22T09:24:35.975" v="17" actId="113"/>
          <ac:spMkLst>
            <pc:docMk/>
            <pc:sldMk cId="1975699615" sldId="465"/>
            <ac:spMk id="37893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899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900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4.451" v="19" actId="113"/>
          <ac:spMkLst>
            <pc:docMk/>
            <pc:sldMk cId="1975699615" sldId="465"/>
            <ac:spMk id="37902" creationId="{00000000-0000-0000-0000-000000000000}"/>
          </ac:spMkLst>
        </pc:spChg>
      </pc:sldChg>
      <pc:sldChg chg="modSp mod">
        <pc:chgData name="Cai Jun" userId="57e790d697ad4281" providerId="LiveId" clId="{521D7151-3C04-4955-8FBF-9578FB4ACD86}" dt="2020-06-22T09:25:15.978" v="30" actId="14100"/>
        <pc:sldMkLst>
          <pc:docMk/>
          <pc:sldMk cId="2981358384" sldId="575"/>
        </pc:sldMkLst>
        <pc:graphicFrameChg chg="mod">
          <ac:chgData name="Cai Jun" userId="57e790d697ad4281" providerId="LiveId" clId="{521D7151-3C04-4955-8FBF-9578FB4ACD86}" dt="2020-06-22T09:25:11.855" v="28" actId="1410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57e790d697ad4281" providerId="LiveId" clId="{521D7151-3C04-4955-8FBF-9578FB4ACD86}" dt="2020-06-22T09:25:15.978" v="30" actId="14100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Jun Cai" userId="57e790d697ad4281" providerId="LiveId" clId="{CA925BED-BDAA-4E06-BF3B-D94F4AE75287}"/>
    <pc:docChg chg="addSld modSld">
      <pc:chgData name="Jun Cai" userId="57e790d697ad4281" providerId="LiveId" clId="{CA925BED-BDAA-4E06-BF3B-D94F4AE75287}" dt="2019-08-30T13:54:39.107" v="447" actId="1037"/>
      <pc:docMkLst>
        <pc:docMk/>
      </pc:docMkLst>
      <pc:sldChg chg="modSp">
        <pc:chgData name="Jun Cai" userId="57e790d697ad4281" providerId="LiveId" clId="{CA925BED-BDAA-4E06-BF3B-D94F4AE75287}" dt="2019-08-29T03:52:40.592" v="376" actId="1035"/>
        <pc:sldMkLst>
          <pc:docMk/>
          <pc:sldMk cId="0" sldId="454"/>
        </pc:sldMkLst>
        <pc:graphicFrameChg chg="mod">
          <ac:chgData name="Jun Cai" userId="57e790d697ad4281" providerId="LiveId" clId="{CA925BED-BDAA-4E06-BF3B-D94F4AE75287}" dt="2019-08-29T03:52:40.592" v="376" actId="1035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6:33.073" v="396" actId="1038"/>
        <pc:sldMkLst>
          <pc:docMk/>
          <pc:sldMk cId="0" sldId="455"/>
        </pc:sldMkLst>
        <pc:spChg chg="mod">
          <ac:chgData name="Jun Cai" userId="57e790d697ad4281" providerId="LiveId" clId="{CA925BED-BDAA-4E06-BF3B-D94F4AE75287}" dt="2019-08-29T03:55:49.061" v="378" actId="6549"/>
          <ac:spMkLst>
            <pc:docMk/>
            <pc:sldMk cId="0" sldId="455"/>
            <ac:spMk id="15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6:33.073" v="396" actId="1038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30T13:54:39.107" v="447" actId="1037"/>
        <pc:sldMkLst>
          <pc:docMk/>
          <pc:sldMk cId="0" sldId="464"/>
        </pc:sldMkLst>
        <pc:spChg chg="add mod">
          <ac:chgData name="Jun Cai" userId="57e790d697ad4281" providerId="LiveId" clId="{CA925BED-BDAA-4E06-BF3B-D94F4AE75287}" dt="2019-08-29T03:48:01.398" v="344" actId="1076"/>
          <ac:spMkLst>
            <pc:docMk/>
            <pc:sldMk cId="0" sldId="464"/>
            <ac:spMk id="7" creationId="{3E170683-228E-4216-A978-D877B3933E5A}"/>
          </ac:spMkLst>
        </pc:spChg>
        <pc:spChg chg="mod">
          <ac:chgData name="Jun Cai" userId="57e790d697ad4281" providerId="LiveId" clId="{CA925BED-BDAA-4E06-BF3B-D94F4AE75287}" dt="2019-08-30T13:54:30.782" v="408" actId="6549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37:51.808" v="215" actId="1038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30T13:54:39.107" v="447" actId="1037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6:21.671" v="188" actId="1036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29T03:40:56.078" v="271" actId="1038"/>
        <pc:sldMkLst>
          <pc:docMk/>
          <pc:sldMk cId="1975699615" sldId="465"/>
        </pc:sldMkLst>
        <pc:spChg chg="add mod">
          <ac:chgData name="Jun Cai" userId="57e790d697ad4281" providerId="LiveId" clId="{CA925BED-BDAA-4E06-BF3B-D94F4AE75287}" dt="2019-08-29T03:39:40.379" v="223" actId="1076"/>
          <ac:spMkLst>
            <pc:docMk/>
            <pc:sldMk cId="1975699615" sldId="465"/>
            <ac:spMk id="14" creationId="{EAB65E13-8144-4113-A927-F8973D13A481}"/>
          </ac:spMkLst>
        </pc:spChg>
        <pc:spChg chg="mod">
          <ac:chgData name="Jun Cai" userId="57e790d697ad4281" providerId="LiveId" clId="{CA925BED-BDAA-4E06-BF3B-D94F4AE75287}" dt="2019-08-29T03:40:28.016" v="238" actId="14100"/>
          <ac:spMkLst>
            <pc:docMk/>
            <pc:sldMk cId="1975699615" sldId="465"/>
            <ac:spMk id="37890" creationId="{00000000-0000-0000-0000-000000000000}"/>
          </ac:spMkLst>
        </pc:spChg>
        <pc:spChg chg="mod">
          <ac:chgData name="Jun Cai" userId="57e790d697ad4281" providerId="LiveId" clId="{CA925BED-BDAA-4E06-BF3B-D94F4AE75287}" dt="2019-08-29T03:40:47.141" v="256" actId="1036"/>
          <ac:spMkLst>
            <pc:docMk/>
            <pc:sldMk cId="1975699615" sldId="465"/>
            <ac:spMk id="37891" creationId="{00000000-0000-0000-0000-000000000000}"/>
          </ac:spMkLst>
        </pc:spChg>
        <pc:spChg chg="mod">
          <ac:chgData name="Jun Cai" userId="57e790d697ad4281" providerId="LiveId" clId="{CA925BED-BDAA-4E06-BF3B-D94F4AE75287}" dt="2019-08-29T03:40:56.078" v="271" actId="1038"/>
          <ac:spMkLst>
            <pc:docMk/>
            <pc:sldMk cId="1975699615" sldId="465"/>
            <ac:spMk id="37893" creationId="{00000000-0000-0000-0000-000000000000}"/>
          </ac:spMkLst>
        </pc:s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2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5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6" creationId="{00000000-0000-0000-0000-000000000000}"/>
          </ac:grpSpMkLst>
        </pc:grpChg>
      </pc:sldChg>
      <pc:sldChg chg="modSp">
        <pc:chgData name="Jun Cai" userId="57e790d697ad4281" providerId="LiveId" clId="{CA925BED-BDAA-4E06-BF3B-D94F4AE75287}" dt="2019-08-29T03:48:14.367" v="346" actId="6549"/>
        <pc:sldMkLst>
          <pc:docMk/>
          <pc:sldMk cId="4174214933" sldId="469"/>
        </pc:sldMkLst>
        <pc:spChg chg="mod">
          <ac:chgData name="Jun Cai" userId="57e790d697ad4281" providerId="LiveId" clId="{CA925BED-BDAA-4E06-BF3B-D94F4AE75287}" dt="2019-08-29T03:47:32.314" v="336" actId="1036"/>
          <ac:spMkLst>
            <pc:docMk/>
            <pc:sldMk cId="4174214933" sldId="469"/>
            <ac:spMk id="16" creationId="{00000000-0000-0000-0000-000000000000}"/>
          </ac:spMkLst>
        </pc:spChg>
        <pc:spChg chg="mod">
          <ac:chgData name="Jun Cai" userId="57e790d697ad4281" providerId="LiveId" clId="{CA925BED-BDAA-4E06-BF3B-D94F4AE75287}" dt="2019-08-29T03:48:14.367" v="346" actId="6549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47:37.423" v="343" actId="1036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33:06.534" v="92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2:28.496" v="43" actId="1037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3:37.649" v="97" actId="1076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2:06.810" v="368" actId="1038"/>
        <pc:sldMkLst>
          <pc:docMk/>
          <pc:sldMk cId="3389754536" sldId="470"/>
        </pc:sldMkLst>
        <pc:spChg chg="mod">
          <ac:chgData name="Jun Cai" userId="57e790d697ad4281" providerId="LiveId" clId="{CA925BED-BDAA-4E06-BF3B-D94F4AE75287}" dt="2019-08-29T03:51:42.279" v="360" actId="1036"/>
          <ac:spMkLst>
            <pc:docMk/>
            <pc:sldMk cId="3389754536" sldId="470"/>
            <ac:spMk id="3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1:38.092" v="355" actId="1036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1:45.076" v="361" actId="1036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2:06.810" v="368" actId="1038"/>
          <ac:graphicFrameMkLst>
            <pc:docMk/>
            <pc:sldMk cId="3389754536" sldId="470"/>
            <ac:graphicFrameMk id="7" creationId="{00000000-0000-0000-0000-000000000000}"/>
          </ac:graphicFrameMkLst>
        </pc:graphicFrameChg>
      </pc:sldChg>
      <pc:sldChg chg="modSp add">
        <pc:chgData name="Jun Cai" userId="57e790d697ad4281" providerId="LiveId" clId="{CA925BED-BDAA-4E06-BF3B-D94F4AE75287}" dt="2019-08-29T04:01:46.553" v="404" actId="6549"/>
        <pc:sldMkLst>
          <pc:docMk/>
          <pc:sldMk cId="2981358384" sldId="575"/>
        </pc:sldMkLst>
        <pc:spChg chg="mod">
          <ac:chgData name="Jun Cai" userId="57e790d697ad4281" providerId="LiveId" clId="{CA925BED-BDAA-4E06-BF3B-D94F4AE75287}" dt="2019-08-29T04:01:46.553" v="404" actId="6549"/>
          <ac:spMkLst>
            <pc:docMk/>
            <pc:sldMk cId="2981358384" sldId="575"/>
            <ac:spMk id="9" creationId="{00000000-0000-0000-0000-000000000000}"/>
          </ac:spMkLst>
        </pc:spChg>
        <pc:spChg chg="mod">
          <ac:chgData name="Jun Cai" userId="57e790d697ad4281" providerId="LiveId" clId="{CA925BED-BDAA-4E06-BF3B-D94F4AE75287}" dt="2019-08-29T03:46:00.301" v="307" actId="1076"/>
          <ac:spMkLst>
            <pc:docMk/>
            <pc:sldMk cId="2981358384" sldId="575"/>
            <ac:spMk id="12" creationId="{00000000-0000-0000-0000-000000000000}"/>
          </ac:spMkLst>
        </pc:spChg>
        <pc:grpChg chg="mod">
          <ac:chgData name="Jun Cai" userId="57e790d697ad4281" providerId="LiveId" clId="{CA925BED-BDAA-4E06-BF3B-D94F4AE75287}" dt="2019-08-29T03:46:09.805" v="310" actId="1036"/>
          <ac:grpSpMkLst>
            <pc:docMk/>
            <pc:sldMk cId="2981358384" sldId="575"/>
            <ac:grpSpMk id="8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46:02.708" v="308" actId="1076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45:54.380" v="306" actId="1076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1236818D-FFBE-4CE5-BA83-5DF410848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3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C83D-3AC1-4EA6-8FB3-B6761581A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2E35-7D83-42E3-B604-842B8250B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8F97-D7EE-4B12-839B-9F809A520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99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60969-379B-4C43-B40C-3E0825FC2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CBE1C-A625-45A6-B0C7-65219DB7E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8D2D8-11E1-4388-9505-E100434CF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1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6742-162A-4F9B-85E6-AE64B8C2F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7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81F1-A61E-4CE9-96F4-D2847AC0A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6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C8D9D-673D-4EA7-A87E-E956F5BD6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155D2-7AE7-4CE9-A50B-7546F8A7B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478E-54B3-4DA7-83B5-9F439792B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1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5906-F01D-4982-BA38-A2E6732A7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3F59560-CCCD-4765-B1D3-355106BB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2275" y="1543050"/>
            <a:ext cx="83375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第三章 多组分系统的热力学，逸度和活度</a:t>
            </a:r>
            <a:endParaRPr kumimoji="1" lang="zh-CN" altLang="en-US" sz="6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Thermodynamics of Multi-component Systems, Fugacity and Activity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495300" y="2000250"/>
            <a:ext cx="798195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3-1 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 言</a:t>
            </a:r>
            <a:endParaRPr kumimoji="1" lang="zh-CN" altLang="en-US" sz="6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6250" y="2800350"/>
            <a:ext cx="16192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多组分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单相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系统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14478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混合物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不区分溶剂溶质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438400" y="4286250"/>
            <a:ext cx="14478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溶液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区分溶剂溶质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076700" y="590550"/>
            <a:ext cx="422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气态混合物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（如空气）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343400" y="1447800"/>
            <a:ext cx="455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液态混合物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（如煤油、酒）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381500" y="2343150"/>
            <a:ext cx="476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固态混合物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（如金铜合金）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4438650" y="3333750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气态溶液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（如萘溶解于高压二氧化碳中）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400550" y="4362450"/>
            <a:ext cx="4286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液态溶液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（如氮溶解于水中、糖水、盐水）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4514850" y="5391150"/>
            <a:ext cx="4171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固态溶液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（如单体溶解于聚合物中）</a:t>
            </a: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1885950" y="2343150"/>
            <a:ext cx="685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885950" y="3314700"/>
            <a:ext cx="800100" cy="1162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V="1">
            <a:off x="3752850" y="952500"/>
            <a:ext cx="609600" cy="1181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V="1">
            <a:off x="3771900" y="1790700"/>
            <a:ext cx="628650" cy="342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3752850" y="2152650"/>
            <a:ext cx="666750" cy="419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 flipV="1">
            <a:off x="3543300" y="3676650"/>
            <a:ext cx="971550" cy="876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3562350" y="4552950"/>
            <a:ext cx="914400" cy="114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3562350" y="4533900"/>
            <a:ext cx="1028700" cy="1085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260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组成表示法：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14350" y="1143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的摩尔分数                  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量纲为一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的质量分数                   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量纲为一</a:t>
            </a:r>
          </a:p>
        </p:txBody>
      </p:sp>
      <p:graphicFrame>
        <p:nvGraphicFramePr>
          <p:cNvPr id="12" name="Object 48">
            <a:extLst>
              <a:ext uri="{FF2B5EF4-FFF2-40B4-BE49-F238E27FC236}">
                <a16:creationId xmlns:a16="http://schemas.microsoft.com/office/drawing/2014/main" id="{6EFFDB99-A9DC-4F4B-BD95-B21AEE3B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63240"/>
              </p:ext>
            </p:extLst>
          </p:nvPr>
        </p:nvGraphicFramePr>
        <p:xfrm>
          <a:off x="1141413" y="1680104"/>
          <a:ext cx="7238051" cy="184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90560" imgH="660240" progId="Equation.DSMT4">
                  <p:embed/>
                </p:oleObj>
              </mc:Choice>
              <mc:Fallback>
                <p:oleObj name="Equation" r:id="rId3" imgW="2590560" imgH="660240" progId="Equation.DSMT4">
                  <p:embed/>
                  <p:pic>
                    <p:nvPicPr>
                      <p:cNvPr id="12" name="Object 48">
                        <a:extLst>
                          <a:ext uri="{FF2B5EF4-FFF2-40B4-BE49-F238E27FC236}">
                            <a16:creationId xmlns:a16="http://schemas.microsoft.com/office/drawing/2014/main" id="{6EFFDB99-A9DC-4F4B-BD95-B21AEE3B5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680104"/>
                        <a:ext cx="7238051" cy="1841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8">
            <a:extLst>
              <a:ext uri="{FF2B5EF4-FFF2-40B4-BE49-F238E27FC236}">
                <a16:creationId xmlns:a16="http://schemas.microsoft.com/office/drawing/2014/main" id="{2884330E-BC9D-4E8D-A8FF-5FF5015C0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41656"/>
              </p:ext>
            </p:extLst>
          </p:nvPr>
        </p:nvGraphicFramePr>
        <p:xfrm>
          <a:off x="1141413" y="4313592"/>
          <a:ext cx="2451037" cy="205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76240" imgH="736560" progId="Equation.DSMT4">
                  <p:embed/>
                </p:oleObj>
              </mc:Choice>
              <mc:Fallback>
                <p:oleObj name="Equation" r:id="rId5" imgW="876240" imgH="736560" progId="Equation.DSMT4">
                  <p:embed/>
                  <p:pic>
                    <p:nvPicPr>
                      <p:cNvPr id="14" name="Object 48">
                        <a:extLst>
                          <a:ext uri="{FF2B5EF4-FFF2-40B4-BE49-F238E27FC236}">
                            <a16:creationId xmlns:a16="http://schemas.microsoft.com/office/drawing/2014/main" id="{2884330E-BC9D-4E8D-A8FF-5FF5015C0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313592"/>
                        <a:ext cx="2451037" cy="205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293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组成表示法：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14350" y="1143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的体积分数                   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量纲为一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959714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(4)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的质量摩尔浓度</a:t>
            </a:r>
          </a:p>
        </p:txBody>
      </p:sp>
      <p:graphicFrame>
        <p:nvGraphicFramePr>
          <p:cNvPr id="71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47729"/>
              </p:ext>
            </p:extLst>
          </p:nvPr>
        </p:nvGraphicFramePr>
        <p:xfrm>
          <a:off x="5817852" y="3959714"/>
          <a:ext cx="1466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71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852" y="3959714"/>
                        <a:ext cx="14668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2380624" y="5802488"/>
            <a:ext cx="13998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282906" y="5802488"/>
            <a:ext cx="1791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所有溶剂</a:t>
            </a:r>
          </a:p>
        </p:txBody>
      </p:sp>
      <p:graphicFrame>
        <p:nvGraphicFramePr>
          <p:cNvPr id="15" name="Object 48">
            <a:extLst>
              <a:ext uri="{FF2B5EF4-FFF2-40B4-BE49-F238E27FC236}">
                <a16:creationId xmlns:a16="http://schemas.microsoft.com/office/drawing/2014/main" id="{925F8CD8-2F48-4C2E-A407-720919705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501480"/>
              </p:ext>
            </p:extLst>
          </p:nvPr>
        </p:nvGraphicFramePr>
        <p:xfrm>
          <a:off x="1305058" y="1628447"/>
          <a:ext cx="6854825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50880" imgH="761760" progId="Equation.DSMT4">
                  <p:embed/>
                </p:oleObj>
              </mc:Choice>
              <mc:Fallback>
                <p:oleObj name="Equation" r:id="rId5" imgW="2450880" imgH="761760" progId="Equation.DSMT4">
                  <p:embed/>
                  <p:pic>
                    <p:nvPicPr>
                      <p:cNvPr id="15" name="Object 48">
                        <a:extLst>
                          <a:ext uri="{FF2B5EF4-FFF2-40B4-BE49-F238E27FC236}">
                            <a16:creationId xmlns:a16="http://schemas.microsoft.com/office/drawing/2014/main" id="{925F8CD8-2F48-4C2E-A407-720919705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58" y="1628447"/>
                        <a:ext cx="6854825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8">
            <a:extLst>
              <a:ext uri="{FF2B5EF4-FFF2-40B4-BE49-F238E27FC236}">
                <a16:creationId xmlns:a16="http://schemas.microsoft.com/office/drawing/2014/main" id="{05557F0A-F06B-4DF0-9980-87C82A5F0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77093"/>
              </p:ext>
            </p:extLst>
          </p:nvPr>
        </p:nvGraphicFramePr>
        <p:xfrm>
          <a:off x="1305058" y="4526137"/>
          <a:ext cx="24145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63280" imgH="457200" progId="Equation.DSMT4">
                  <p:embed/>
                </p:oleObj>
              </mc:Choice>
              <mc:Fallback>
                <p:oleObj name="Equation" r:id="rId7" imgW="863280" imgH="457200" progId="Equation.DSMT4">
                  <p:embed/>
                  <p:pic>
                    <p:nvPicPr>
                      <p:cNvPr id="16" name="Object 48">
                        <a:extLst>
                          <a:ext uri="{FF2B5EF4-FFF2-40B4-BE49-F238E27FC236}">
                            <a16:creationId xmlns:a16="http://schemas.microsoft.com/office/drawing/2014/main" id="{05557F0A-F06B-4DF0-9980-87C82A5F0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58" y="4526137"/>
                        <a:ext cx="24145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组成表示法：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14350" y="1143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(5)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的浓度（物质的量浓度）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10201"/>
              </p:ext>
            </p:extLst>
          </p:nvPr>
        </p:nvGraphicFramePr>
        <p:xfrm>
          <a:off x="6597650" y="1154113"/>
          <a:ext cx="1373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81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154113"/>
                        <a:ext cx="13731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819150" y="2933700"/>
            <a:ext cx="628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换算关系（二元系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A—B)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  <p:graphicFrame>
        <p:nvGraphicFramePr>
          <p:cNvPr id="82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66623"/>
              </p:ext>
            </p:extLst>
          </p:nvPr>
        </p:nvGraphicFramePr>
        <p:xfrm>
          <a:off x="1176338" y="3519488"/>
          <a:ext cx="59626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197080" imgH="888840" progId="Equation.DSMT4">
                  <p:embed/>
                </p:oleObj>
              </mc:Choice>
              <mc:Fallback>
                <p:oleObj name="Equation" r:id="rId5" imgW="2197080" imgH="888840" progId="Equation.DSMT4">
                  <p:embed/>
                  <p:pic>
                    <p:nvPicPr>
                      <p:cNvPr id="82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519488"/>
                        <a:ext cx="596265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8072444D-BA93-410D-BF8B-546C79E5E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79993"/>
              </p:ext>
            </p:extLst>
          </p:nvPr>
        </p:nvGraphicFramePr>
        <p:xfrm>
          <a:off x="1304925" y="1660525"/>
          <a:ext cx="24860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10" name="Object 48">
                        <a:extLst>
                          <a:ext uri="{FF2B5EF4-FFF2-40B4-BE49-F238E27FC236}">
                            <a16:creationId xmlns:a16="http://schemas.microsoft.com/office/drawing/2014/main" id="{8072444D-BA93-410D-BF8B-546C79E5E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660525"/>
                        <a:ext cx="24860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10337"/>
              </p:ext>
            </p:extLst>
          </p:nvPr>
        </p:nvGraphicFramePr>
        <p:xfrm>
          <a:off x="1450975" y="1303338"/>
          <a:ext cx="6110288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76440" imgH="2070000" progId="Equation.DSMT4">
                  <p:embed/>
                </p:oleObj>
              </mc:Choice>
              <mc:Fallback>
                <p:oleObj name="Equation" r:id="rId3" imgW="2476440" imgH="2070000" progId="Equation.DSMT4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303338"/>
                        <a:ext cx="6110288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36702" y="66907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B</a:t>
            </a:r>
            <a:r>
              <a:rPr lang="en-US" altLang="zh-CN" b="0" dirty="0">
                <a:solidFill>
                  <a:srgbClr val="000000"/>
                </a:solidFill>
              </a:rPr>
              <a:t> ~ </a:t>
            </a:r>
            <a:r>
              <a:rPr lang="en-US" altLang="zh-CN" b="0" i="1" dirty="0" err="1">
                <a:solidFill>
                  <a:srgbClr val="000000"/>
                </a:solidFill>
              </a:rPr>
              <a:t>c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B</a:t>
            </a:r>
            <a:r>
              <a:rPr lang="zh-CN" altLang="en-US" dirty="0"/>
              <a:t>为例：</a:t>
            </a:r>
          </a:p>
        </p:txBody>
      </p:sp>
    </p:spTree>
    <p:extLst>
      <p:ext uri="{BB962C8B-B14F-4D97-AF65-F5344CB8AC3E}">
        <p14:creationId xmlns:p14="http://schemas.microsoft.com/office/powerpoint/2010/main" val="101240884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8626</TotalTime>
  <Words>173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621</cp:revision>
  <dcterms:created xsi:type="dcterms:W3CDTF">1998-06-15T09:16:02Z</dcterms:created>
  <dcterms:modified xsi:type="dcterms:W3CDTF">2020-06-29T00:49:37Z</dcterms:modified>
</cp:coreProperties>
</file>