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sldIdLst>
    <p:sldId id="446" r:id="rId2"/>
    <p:sldId id="447" r:id="rId3"/>
    <p:sldId id="466" r:id="rId4"/>
    <p:sldId id="448" r:id="rId5"/>
    <p:sldId id="462" r:id="rId6"/>
    <p:sldId id="464" r:id="rId7"/>
    <p:sldId id="456" r:id="rId8"/>
    <p:sldId id="460" r:id="rId9"/>
    <p:sldId id="451" r:id="rId10"/>
    <p:sldId id="452" r:id="rId11"/>
    <p:sldId id="453" r:id="rId12"/>
    <p:sldId id="457" r:id="rId13"/>
    <p:sldId id="458" r:id="rId14"/>
    <p:sldId id="459" r:id="rId15"/>
    <p:sldId id="454" r:id="rId16"/>
    <p:sldId id="455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0000"/>
    <a:srgbClr val="FF505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5948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C97172FD-42B8-479C-852C-DBFAF22E1E67}"/>
    <pc:docChg chg="modSld">
      <pc:chgData name="Cai Jun" userId="57e790d697ad4281" providerId="LiveId" clId="{C97172FD-42B8-479C-852C-DBFAF22E1E67}" dt="2020-06-22T09:59:57.024" v="83"/>
      <pc:docMkLst>
        <pc:docMk/>
      </pc:docMkLst>
      <pc:sldChg chg="modSp">
        <pc:chgData name="Cai Jun" userId="57e790d697ad4281" providerId="LiveId" clId="{C97172FD-42B8-479C-852C-DBFAF22E1E67}" dt="2020-06-22T09:53:32.908" v="6"/>
        <pc:sldMkLst>
          <pc:docMk/>
          <pc:sldMk cId="0" sldId="447"/>
        </pc:sldMkLst>
        <pc:graphicFrameChg chg="mod">
          <ac:chgData name="Cai Jun" userId="57e790d697ad4281" providerId="LiveId" clId="{C97172FD-42B8-479C-852C-DBFAF22E1E67}" dt="2020-06-22T09:53:32.908" v="6"/>
          <ac:graphicFrameMkLst>
            <pc:docMk/>
            <pc:sldMk cId="0" sldId="447"/>
            <ac:graphicFrameMk id="9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3:22.893" v="3"/>
          <ac:graphicFrameMkLst>
            <pc:docMk/>
            <pc:sldMk cId="0" sldId="447"/>
            <ac:graphicFrameMk id="4098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3:12.750" v="1"/>
          <ac:graphicFrameMkLst>
            <pc:docMk/>
            <pc:sldMk cId="0" sldId="447"/>
            <ac:graphicFrameMk id="4100" creationId="{00000000-0000-0000-0000-000000000000}"/>
          </ac:graphicFrameMkLst>
        </pc:graphicFrameChg>
      </pc:sldChg>
      <pc:sldChg chg="modSp mod">
        <pc:chgData name="Cai Jun" userId="57e790d697ad4281" providerId="LiveId" clId="{C97172FD-42B8-479C-852C-DBFAF22E1E67}" dt="2020-06-22T09:58:12.448" v="69" actId="207"/>
        <pc:sldMkLst>
          <pc:docMk/>
          <pc:sldMk cId="0" sldId="456"/>
        </pc:sldMkLst>
        <pc:spChg chg="mod">
          <ac:chgData name="Cai Jun" userId="57e790d697ad4281" providerId="LiveId" clId="{C97172FD-42B8-479C-852C-DBFAF22E1E67}" dt="2020-06-22T09:57:34.908" v="58" actId="207"/>
          <ac:spMkLst>
            <pc:docMk/>
            <pc:sldMk cId="0" sldId="456"/>
            <ac:spMk id="9223" creationId="{00000000-0000-0000-0000-000000000000}"/>
          </ac:spMkLst>
        </pc:spChg>
        <pc:spChg chg="mod">
          <ac:chgData name="Cai Jun" userId="57e790d697ad4281" providerId="LiveId" clId="{C97172FD-42B8-479C-852C-DBFAF22E1E67}" dt="2020-06-22T09:57:30.838" v="56"/>
          <ac:spMkLst>
            <pc:docMk/>
            <pc:sldMk cId="0" sldId="456"/>
            <ac:spMk id="9226" creationId="{00000000-0000-0000-0000-000000000000}"/>
          </ac:spMkLst>
        </pc:spChg>
        <pc:spChg chg="mod">
          <ac:chgData name="Cai Jun" userId="57e790d697ad4281" providerId="LiveId" clId="{C97172FD-42B8-479C-852C-DBFAF22E1E67}" dt="2020-06-22T09:57:52.043" v="62"/>
          <ac:spMkLst>
            <pc:docMk/>
            <pc:sldMk cId="0" sldId="456"/>
            <ac:spMk id="9228" creationId="{00000000-0000-0000-0000-000000000000}"/>
          </ac:spMkLst>
        </pc:spChg>
        <pc:spChg chg="mod">
          <ac:chgData name="Cai Jun" userId="57e790d697ad4281" providerId="LiveId" clId="{C97172FD-42B8-479C-852C-DBFAF22E1E67}" dt="2020-06-22T09:57:52.043" v="62"/>
          <ac:spMkLst>
            <pc:docMk/>
            <pc:sldMk cId="0" sldId="456"/>
            <ac:spMk id="9229" creationId="{00000000-0000-0000-0000-000000000000}"/>
          </ac:spMkLst>
        </pc:spChg>
        <pc:spChg chg="mod">
          <ac:chgData name="Cai Jun" userId="57e790d697ad4281" providerId="LiveId" clId="{C97172FD-42B8-479C-852C-DBFAF22E1E67}" dt="2020-06-22T09:58:12.448" v="69" actId="207"/>
          <ac:spMkLst>
            <pc:docMk/>
            <pc:sldMk cId="0" sldId="456"/>
            <ac:spMk id="9234" creationId="{00000000-0000-0000-0000-000000000000}"/>
          </ac:spMkLst>
        </pc:spChg>
        <pc:grpChg chg="mod">
          <ac:chgData name="Cai Jun" userId="57e790d697ad4281" providerId="LiveId" clId="{C97172FD-42B8-479C-852C-DBFAF22E1E67}" dt="2020-06-22T09:58:05.327" v="65"/>
          <ac:grpSpMkLst>
            <pc:docMk/>
            <pc:sldMk cId="0" sldId="456"/>
            <ac:grpSpMk id="9220" creationId="{00000000-0000-0000-0000-000000000000}"/>
          </ac:grpSpMkLst>
        </pc:grpChg>
        <pc:grpChg chg="mod">
          <ac:chgData name="Cai Jun" userId="57e790d697ad4281" providerId="LiveId" clId="{C97172FD-42B8-479C-852C-DBFAF22E1E67}" dt="2020-06-22T09:57:52.043" v="62"/>
          <ac:grpSpMkLst>
            <pc:docMk/>
            <pc:sldMk cId="0" sldId="456"/>
            <ac:grpSpMk id="9222" creationId="{00000000-0000-0000-0000-000000000000}"/>
          </ac:grpSpMkLst>
        </pc:grpChg>
        <pc:grpChg chg="mod">
          <ac:chgData name="Cai Jun" userId="57e790d697ad4281" providerId="LiveId" clId="{C97172FD-42B8-479C-852C-DBFAF22E1E67}" dt="2020-06-22T09:57:30.838" v="56"/>
          <ac:grpSpMkLst>
            <pc:docMk/>
            <pc:sldMk cId="0" sldId="456"/>
            <ac:grpSpMk id="9224" creationId="{00000000-0000-0000-0000-000000000000}"/>
          </ac:grpSpMkLst>
        </pc:grpChg>
        <pc:grpChg chg="mod">
          <ac:chgData name="Cai Jun" userId="57e790d697ad4281" providerId="LiveId" clId="{C97172FD-42B8-479C-852C-DBFAF22E1E67}" dt="2020-06-22T09:57:52.043" v="62"/>
          <ac:grpSpMkLst>
            <pc:docMk/>
            <pc:sldMk cId="0" sldId="456"/>
            <ac:grpSpMk id="9227" creationId="{00000000-0000-0000-0000-000000000000}"/>
          </ac:grpSpMkLst>
        </pc:grpChg>
        <pc:graphicFrameChg chg="mod">
          <ac:chgData name="Cai Jun" userId="57e790d697ad4281" providerId="LiveId" clId="{C97172FD-42B8-479C-852C-DBFAF22E1E67}" dt="2020-06-22T09:57:30.838" v="56"/>
          <ac:graphicFrameMkLst>
            <pc:docMk/>
            <pc:sldMk cId="0" sldId="456"/>
            <ac:graphicFrameMk id="9225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7:52.043" v="62"/>
          <ac:graphicFrameMkLst>
            <pc:docMk/>
            <pc:sldMk cId="0" sldId="456"/>
            <ac:graphicFrameMk id="9232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7:52.043" v="62"/>
          <ac:graphicFrameMkLst>
            <pc:docMk/>
            <pc:sldMk cId="0" sldId="456"/>
            <ac:graphicFrameMk id="9233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8:05.327" v="65"/>
          <ac:graphicFrameMkLst>
            <pc:docMk/>
            <pc:sldMk cId="0" sldId="456"/>
            <ac:graphicFrameMk id="9235" creationId="{00000000-0000-0000-0000-000000000000}"/>
          </ac:graphicFrameMkLst>
        </pc:graphicFrameChg>
        <pc:cxnChg chg="mod">
          <ac:chgData name="Cai Jun" userId="57e790d697ad4281" providerId="LiveId" clId="{C97172FD-42B8-479C-852C-DBFAF22E1E67}" dt="2020-06-22T09:57:52.043" v="62"/>
          <ac:cxnSpMkLst>
            <pc:docMk/>
            <pc:sldMk cId="0" sldId="456"/>
            <ac:cxnSpMk id="9230" creationId="{00000000-0000-0000-0000-000000000000}"/>
          </ac:cxnSpMkLst>
        </pc:cxnChg>
        <pc:cxnChg chg="mod">
          <ac:chgData name="Cai Jun" userId="57e790d697ad4281" providerId="LiveId" clId="{C97172FD-42B8-479C-852C-DBFAF22E1E67}" dt="2020-06-22T09:57:52.043" v="62"/>
          <ac:cxnSpMkLst>
            <pc:docMk/>
            <pc:sldMk cId="0" sldId="456"/>
            <ac:cxnSpMk id="9231" creationId="{00000000-0000-0000-0000-000000000000}"/>
          </ac:cxnSpMkLst>
        </pc:cxnChg>
      </pc:sldChg>
      <pc:sldChg chg="modSp">
        <pc:chgData name="Cai Jun" userId="57e790d697ad4281" providerId="LiveId" clId="{C97172FD-42B8-479C-852C-DBFAF22E1E67}" dt="2020-06-22T09:59:57.024" v="83"/>
        <pc:sldMkLst>
          <pc:docMk/>
          <pc:sldMk cId="0" sldId="460"/>
        </pc:sldMkLst>
        <pc:graphicFrameChg chg="mod">
          <ac:chgData name="Cai Jun" userId="57e790d697ad4281" providerId="LiveId" clId="{C97172FD-42B8-479C-852C-DBFAF22E1E67}" dt="2020-06-22T09:58:35.756" v="72"/>
          <ac:graphicFrameMkLst>
            <pc:docMk/>
            <pc:sldMk cId="0" sldId="460"/>
            <ac:graphicFrameMk id="10247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8:46.020" v="74"/>
          <ac:graphicFrameMkLst>
            <pc:docMk/>
            <pc:sldMk cId="0" sldId="460"/>
            <ac:graphicFrameMk id="10248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9:57.024" v="83"/>
          <ac:graphicFrameMkLst>
            <pc:docMk/>
            <pc:sldMk cId="0" sldId="460"/>
            <ac:graphicFrameMk id="10249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9:43.047" v="81"/>
          <ac:graphicFrameMkLst>
            <pc:docMk/>
            <pc:sldMk cId="0" sldId="460"/>
            <ac:graphicFrameMk id="10250" creationId="{00000000-0000-0000-0000-000000000000}"/>
          </ac:graphicFrameMkLst>
        </pc:graphicFrameChg>
      </pc:sldChg>
      <pc:sldChg chg="modSp mod">
        <pc:chgData name="Cai Jun" userId="57e790d697ad4281" providerId="LiveId" clId="{C97172FD-42B8-479C-852C-DBFAF22E1E67}" dt="2020-06-22T09:55:19.075" v="21"/>
        <pc:sldMkLst>
          <pc:docMk/>
          <pc:sldMk cId="0" sldId="462"/>
        </pc:sldMkLst>
        <pc:spChg chg="mod">
          <ac:chgData name="Cai Jun" userId="57e790d697ad4281" providerId="LiveId" clId="{C97172FD-42B8-479C-852C-DBFAF22E1E67}" dt="2020-06-22T09:55:03.283" v="17" actId="113"/>
          <ac:spMkLst>
            <pc:docMk/>
            <pc:sldMk cId="0" sldId="462"/>
            <ac:spMk id="6147" creationId="{00000000-0000-0000-0000-000000000000}"/>
          </ac:spMkLst>
        </pc:spChg>
        <pc:graphicFrameChg chg="mod">
          <ac:chgData name="Cai Jun" userId="57e790d697ad4281" providerId="LiveId" clId="{C97172FD-42B8-479C-852C-DBFAF22E1E67}" dt="2020-06-22T09:55:11.200" v="19"/>
          <ac:graphicFrameMkLst>
            <pc:docMk/>
            <pc:sldMk cId="0" sldId="462"/>
            <ac:graphicFrameMk id="6149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5:19.075" v="21"/>
          <ac:graphicFrameMkLst>
            <pc:docMk/>
            <pc:sldMk cId="0" sldId="462"/>
            <ac:graphicFrameMk id="6151" creationId="{00000000-0000-0000-0000-000000000000}"/>
          </ac:graphicFrameMkLst>
        </pc:graphicFrameChg>
      </pc:sldChg>
      <pc:sldChg chg="modSp mod">
        <pc:chgData name="Cai Jun" userId="57e790d697ad4281" providerId="LiveId" clId="{C97172FD-42B8-479C-852C-DBFAF22E1E67}" dt="2020-06-22T09:57:19.742" v="54" actId="207"/>
        <pc:sldMkLst>
          <pc:docMk/>
          <pc:sldMk cId="0" sldId="464"/>
        </pc:sldMkLst>
        <pc:spChg chg="mod">
          <ac:chgData name="Cai Jun" userId="57e790d697ad4281" providerId="LiveId" clId="{C97172FD-42B8-479C-852C-DBFAF22E1E67}" dt="2020-06-22T09:57:19.742" v="54" actId="207"/>
          <ac:spMkLst>
            <pc:docMk/>
            <pc:sldMk cId="0" sldId="464"/>
            <ac:spMk id="7179" creationId="{00000000-0000-0000-0000-000000000000}"/>
          </ac:spMkLst>
        </pc:spChg>
        <pc:grpChg chg="mod">
          <ac:chgData name="Cai Jun" userId="57e790d697ad4281" providerId="LiveId" clId="{C97172FD-42B8-479C-852C-DBFAF22E1E67}" dt="2020-06-22T09:55:37.747" v="24"/>
          <ac:grpSpMkLst>
            <pc:docMk/>
            <pc:sldMk cId="0" sldId="464"/>
            <ac:grpSpMk id="7170" creationId="{00000000-0000-0000-0000-000000000000}"/>
          </ac:grpSpMkLst>
        </pc:grpChg>
        <pc:grpChg chg="mod">
          <ac:chgData name="Cai Jun" userId="57e790d697ad4281" providerId="LiveId" clId="{C97172FD-42B8-479C-852C-DBFAF22E1E67}" dt="2020-06-22T09:55:51.536" v="28"/>
          <ac:grpSpMkLst>
            <pc:docMk/>
            <pc:sldMk cId="0" sldId="464"/>
            <ac:grpSpMk id="7171" creationId="{00000000-0000-0000-0000-000000000000}"/>
          </ac:grpSpMkLst>
        </pc:grpChg>
        <pc:grpChg chg="mod">
          <ac:chgData name="Cai Jun" userId="57e790d697ad4281" providerId="LiveId" clId="{C97172FD-42B8-479C-852C-DBFAF22E1E67}" dt="2020-06-22T09:56:07.169" v="33"/>
          <ac:grpSpMkLst>
            <pc:docMk/>
            <pc:sldMk cId="0" sldId="464"/>
            <ac:grpSpMk id="7180" creationId="{00000000-0000-0000-0000-000000000000}"/>
          </ac:grpSpMkLst>
        </pc:grpChg>
        <pc:graphicFrameChg chg="mod">
          <ac:chgData name="Cai Jun" userId="57e790d697ad4281" providerId="LiveId" clId="{C97172FD-42B8-479C-852C-DBFAF22E1E67}" dt="2020-06-22T09:56:19.005" v="36" actId="1076"/>
          <ac:graphicFrameMkLst>
            <pc:docMk/>
            <pc:sldMk cId="0" sldId="464"/>
            <ac:graphicFrameMk id="7173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6:32.469" v="40"/>
          <ac:graphicFrameMkLst>
            <pc:docMk/>
            <pc:sldMk cId="0" sldId="464"/>
            <ac:graphicFrameMk id="7175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6:25.763" v="38"/>
          <ac:graphicFrameMkLst>
            <pc:docMk/>
            <pc:sldMk cId="0" sldId="464"/>
            <ac:graphicFrameMk id="7176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6:38.750" v="43"/>
          <ac:graphicFrameMkLst>
            <pc:docMk/>
            <pc:sldMk cId="0" sldId="464"/>
            <ac:graphicFrameMk id="7177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6:52.004" v="46" actId="1076"/>
          <ac:graphicFrameMkLst>
            <pc:docMk/>
            <pc:sldMk cId="0" sldId="464"/>
            <ac:graphicFrameMk id="7178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7:02.511" v="48"/>
          <ac:graphicFrameMkLst>
            <pc:docMk/>
            <pc:sldMk cId="0" sldId="464"/>
            <ac:graphicFrameMk id="7182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6:07.169" v="33"/>
          <ac:graphicFrameMkLst>
            <pc:docMk/>
            <pc:sldMk cId="0" sldId="464"/>
            <ac:graphicFrameMk id="7184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6:07.169" v="33"/>
          <ac:graphicFrameMkLst>
            <pc:docMk/>
            <pc:sldMk cId="0" sldId="464"/>
            <ac:graphicFrameMk id="7185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5:51.536" v="28"/>
          <ac:graphicFrameMkLst>
            <pc:docMk/>
            <pc:sldMk cId="0" sldId="464"/>
            <ac:graphicFrameMk id="7187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5:51.536" v="28"/>
          <ac:graphicFrameMkLst>
            <pc:docMk/>
            <pc:sldMk cId="0" sldId="464"/>
            <ac:graphicFrameMk id="7188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5:37.747" v="24"/>
          <ac:graphicFrameMkLst>
            <pc:docMk/>
            <pc:sldMk cId="0" sldId="464"/>
            <ac:graphicFrameMk id="7189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5:37.747" v="24"/>
          <ac:graphicFrameMkLst>
            <pc:docMk/>
            <pc:sldMk cId="0" sldId="464"/>
            <ac:graphicFrameMk id="7190" creationId="{00000000-0000-0000-0000-000000000000}"/>
          </ac:graphicFrameMkLst>
        </pc:graphicFrameChg>
        <pc:picChg chg="mod">
          <ac:chgData name="Cai Jun" userId="57e790d697ad4281" providerId="LiveId" clId="{C97172FD-42B8-479C-852C-DBFAF22E1E67}" dt="2020-06-22T09:56:07.169" v="33"/>
          <ac:picMkLst>
            <pc:docMk/>
            <pc:sldMk cId="0" sldId="464"/>
            <ac:picMk id="7183" creationId="{00000000-0000-0000-0000-000000000000}"/>
          </ac:picMkLst>
        </pc:picChg>
        <pc:picChg chg="mod">
          <ac:chgData name="Cai Jun" userId="57e790d697ad4281" providerId="LiveId" clId="{C97172FD-42B8-479C-852C-DBFAF22E1E67}" dt="2020-06-22T09:55:51.536" v="28"/>
          <ac:picMkLst>
            <pc:docMk/>
            <pc:sldMk cId="0" sldId="464"/>
            <ac:picMk id="51202" creationId="{00000000-0000-0000-0000-000000000000}"/>
          </ac:picMkLst>
        </pc:picChg>
      </pc:sldChg>
      <pc:sldChg chg="modSp mod">
        <pc:chgData name="Cai Jun" userId="57e790d697ad4281" providerId="LiveId" clId="{C97172FD-42B8-479C-852C-DBFAF22E1E67}" dt="2020-06-22T09:54:34.648" v="16"/>
        <pc:sldMkLst>
          <pc:docMk/>
          <pc:sldMk cId="1585667679" sldId="466"/>
        </pc:sldMkLst>
        <pc:spChg chg="mod">
          <ac:chgData name="Cai Jun" userId="57e790d697ad4281" providerId="LiveId" clId="{C97172FD-42B8-479C-852C-DBFAF22E1E67}" dt="2020-06-22T09:54:20.687" v="13" actId="207"/>
          <ac:spMkLst>
            <pc:docMk/>
            <pc:sldMk cId="1585667679" sldId="466"/>
            <ac:spMk id="12" creationId="{00000000-0000-0000-0000-000000000000}"/>
          </ac:spMkLst>
        </pc:spChg>
        <pc:spChg chg="mod">
          <ac:chgData name="Cai Jun" userId="57e790d697ad4281" providerId="LiveId" clId="{C97172FD-42B8-479C-852C-DBFAF22E1E67}" dt="2020-06-22T09:54:34.648" v="16"/>
          <ac:spMkLst>
            <pc:docMk/>
            <pc:sldMk cId="1585667679" sldId="466"/>
            <ac:spMk id="14" creationId="{00000000-0000-0000-0000-000000000000}"/>
          </ac:spMkLst>
        </pc:spChg>
        <pc:grpChg chg="mod">
          <ac:chgData name="Cai Jun" userId="57e790d697ad4281" providerId="LiveId" clId="{C97172FD-42B8-479C-852C-DBFAF22E1E67}" dt="2020-06-22T09:53:58.369" v="8"/>
          <ac:grpSpMkLst>
            <pc:docMk/>
            <pc:sldMk cId="1585667679" sldId="466"/>
            <ac:grpSpMk id="11" creationId="{00000000-0000-0000-0000-000000000000}"/>
          </ac:grpSpMkLst>
        </pc:grpChg>
        <pc:grpChg chg="mod">
          <ac:chgData name="Cai Jun" userId="57e790d697ad4281" providerId="LiveId" clId="{C97172FD-42B8-479C-852C-DBFAF22E1E67}" dt="2020-06-22T09:54:34.648" v="16"/>
          <ac:grpSpMkLst>
            <pc:docMk/>
            <pc:sldMk cId="1585667679" sldId="466"/>
            <ac:grpSpMk id="16" creationId="{00000000-0000-0000-0000-000000000000}"/>
          </ac:grpSpMkLst>
        </pc:grpChg>
        <pc:graphicFrameChg chg="mod">
          <ac:chgData name="Cai Jun" userId="57e790d697ad4281" providerId="LiveId" clId="{C97172FD-42B8-479C-852C-DBFAF22E1E67}" dt="2020-06-22T09:53:58.369" v="8"/>
          <ac:graphicFrameMkLst>
            <pc:docMk/>
            <pc:sldMk cId="1585667679" sldId="466"/>
            <ac:graphicFrameMk id="13" creationId="{00000000-0000-0000-0000-000000000000}"/>
          </ac:graphicFrameMkLst>
        </pc:graphicFrameChg>
        <pc:graphicFrameChg chg="mod">
          <ac:chgData name="Cai Jun" userId="57e790d697ad4281" providerId="LiveId" clId="{C97172FD-42B8-479C-852C-DBFAF22E1E67}" dt="2020-06-22T09:54:34.648" v="16"/>
          <ac:graphicFrameMkLst>
            <pc:docMk/>
            <pc:sldMk cId="1585667679" sldId="466"/>
            <ac:graphicFrameMk id="15" creationId="{00000000-0000-0000-0000-000000000000}"/>
          </ac:graphicFrameMkLst>
        </pc:graphicFrameChg>
      </pc:sldChg>
    </pc:docChg>
  </pc:docChgLst>
  <pc:docChgLst>
    <pc:chgData name="CAI JUN" userId="08ce88e1165b00db" providerId="LiveId" clId="{9362A93F-F699-4751-AA61-F8F3E97AD615}"/>
    <pc:docChg chg="undo custSel addSld delSld modSld">
      <pc:chgData name="CAI JUN" userId="08ce88e1165b00db" providerId="LiveId" clId="{9362A93F-F699-4751-AA61-F8F3E97AD615}" dt="2020-06-23T03:47:12.955" v="945"/>
      <pc:docMkLst>
        <pc:docMk/>
      </pc:docMkLst>
      <pc:sldChg chg="modSp">
        <pc:chgData name="CAI JUN" userId="08ce88e1165b00db" providerId="LiveId" clId="{9362A93F-F699-4751-AA61-F8F3E97AD615}" dt="2020-06-23T03:23:59.063" v="486"/>
        <pc:sldMkLst>
          <pc:docMk/>
          <pc:sldMk cId="0" sldId="418"/>
        </pc:sldMkLst>
        <pc:graphicFrameChg chg="mod">
          <ac:chgData name="CAI JUN" userId="08ce88e1165b00db" providerId="LiveId" clId="{9362A93F-F699-4751-AA61-F8F3E97AD615}" dt="2020-06-23T03:23:51.328" v="484"/>
          <ac:graphicFrameMkLst>
            <pc:docMk/>
            <pc:sldMk cId="0" sldId="418"/>
            <ac:graphicFrameMk id="21508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3:59.063" v="486"/>
          <ac:graphicFrameMkLst>
            <pc:docMk/>
            <pc:sldMk cId="0" sldId="418"/>
            <ac:graphicFrameMk id="21509" creationId="{00000000-0000-0000-0000-000000000000}"/>
          </ac:graphicFrameMkLst>
        </pc:graphicFrameChg>
      </pc:sldChg>
      <pc:sldChg chg="modSp mod">
        <pc:chgData name="CAI JUN" userId="08ce88e1165b00db" providerId="LiveId" clId="{9362A93F-F699-4751-AA61-F8F3E97AD615}" dt="2020-06-09T01:59:57.441" v="9"/>
        <pc:sldMkLst>
          <pc:docMk/>
          <pc:sldMk cId="0" sldId="419"/>
        </pc:sldMkLst>
        <pc:spChg chg="mod">
          <ac:chgData name="CAI JUN" userId="08ce88e1165b00db" providerId="LiveId" clId="{9362A93F-F699-4751-AA61-F8F3E97AD615}" dt="2020-06-09T01:59:57.441" v="9"/>
          <ac:spMkLst>
            <pc:docMk/>
            <pc:sldMk cId="0" sldId="419"/>
            <ac:spMk id="2" creationId="{00000000-0000-0000-0000-000000000000}"/>
          </ac:spMkLst>
        </pc:spChg>
      </pc:sldChg>
      <pc:sldChg chg="modSp">
        <pc:chgData name="CAI JUN" userId="08ce88e1165b00db" providerId="LiveId" clId="{9362A93F-F699-4751-AA61-F8F3E97AD615}" dt="2020-06-23T03:26:33.660" v="514"/>
        <pc:sldMkLst>
          <pc:docMk/>
          <pc:sldMk cId="0" sldId="421"/>
        </pc:sldMkLst>
        <pc:graphicFrameChg chg="mod">
          <ac:chgData name="CAI JUN" userId="08ce88e1165b00db" providerId="LiveId" clId="{9362A93F-F699-4751-AA61-F8F3E97AD615}" dt="2020-06-23T03:26:23.614" v="512"/>
          <ac:graphicFrameMkLst>
            <pc:docMk/>
            <pc:sldMk cId="0" sldId="421"/>
            <ac:graphicFrameMk id="25604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6:33.660" v="514"/>
          <ac:graphicFrameMkLst>
            <pc:docMk/>
            <pc:sldMk cId="0" sldId="421"/>
            <ac:graphicFrameMk id="25605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27:19.629" v="521"/>
        <pc:sldMkLst>
          <pc:docMk/>
          <pc:sldMk cId="0" sldId="422"/>
        </pc:sldMkLst>
        <pc:graphicFrameChg chg="mod">
          <ac:chgData name="CAI JUN" userId="08ce88e1165b00db" providerId="LiveId" clId="{9362A93F-F699-4751-AA61-F8F3E97AD615}" dt="2020-06-23T03:27:19.629" v="521"/>
          <ac:graphicFrameMkLst>
            <pc:docMk/>
            <pc:sldMk cId="0" sldId="422"/>
            <ac:graphicFrameMk id="26628" creationId="{00000000-0000-0000-0000-000000000000}"/>
          </ac:graphicFrameMkLst>
        </pc:graphicFrameChg>
      </pc:sldChg>
      <pc:sldChg chg="modSp mod">
        <pc:chgData name="CAI JUN" userId="08ce88e1165b00db" providerId="LiveId" clId="{9362A93F-F699-4751-AA61-F8F3E97AD615}" dt="2020-06-23T03:45:50.314" v="920" actId="113"/>
        <pc:sldMkLst>
          <pc:docMk/>
          <pc:sldMk cId="0" sldId="424"/>
        </pc:sldMkLst>
        <pc:spChg chg="mod">
          <ac:chgData name="CAI JUN" userId="08ce88e1165b00db" providerId="LiveId" clId="{9362A93F-F699-4751-AA61-F8F3E97AD615}" dt="2020-06-23T03:44:49.127" v="901" actId="1035"/>
          <ac:spMkLst>
            <pc:docMk/>
            <pc:sldMk cId="0" sldId="424"/>
            <ac:spMk id="30722" creationId="{00000000-0000-0000-0000-000000000000}"/>
          </ac:spMkLst>
        </pc:spChg>
        <pc:spChg chg="mod">
          <ac:chgData name="CAI JUN" userId="08ce88e1165b00db" providerId="LiveId" clId="{9362A93F-F699-4751-AA61-F8F3E97AD615}" dt="2020-06-23T03:44:49.127" v="901" actId="1035"/>
          <ac:spMkLst>
            <pc:docMk/>
            <pc:sldMk cId="0" sldId="424"/>
            <ac:spMk id="30725" creationId="{00000000-0000-0000-0000-000000000000}"/>
          </ac:spMkLst>
        </pc:spChg>
        <pc:spChg chg="mod">
          <ac:chgData name="CAI JUN" userId="08ce88e1165b00db" providerId="LiveId" clId="{9362A93F-F699-4751-AA61-F8F3E97AD615}" dt="2020-06-23T03:44:49.127" v="901" actId="1035"/>
          <ac:spMkLst>
            <pc:docMk/>
            <pc:sldMk cId="0" sldId="424"/>
            <ac:spMk id="30728" creationId="{00000000-0000-0000-0000-000000000000}"/>
          </ac:spMkLst>
        </pc:spChg>
        <pc:spChg chg="mod">
          <ac:chgData name="CAI JUN" userId="08ce88e1165b00db" providerId="LiveId" clId="{9362A93F-F699-4751-AA61-F8F3E97AD615}" dt="2020-06-23T03:45:50.314" v="920" actId="113"/>
          <ac:spMkLst>
            <pc:docMk/>
            <pc:sldMk cId="0" sldId="424"/>
            <ac:spMk id="30731" creationId="{00000000-0000-0000-0000-000000000000}"/>
          </ac:spMkLst>
        </pc:spChg>
        <pc:spChg chg="mod">
          <ac:chgData name="CAI JUN" userId="08ce88e1165b00db" providerId="LiveId" clId="{9362A93F-F699-4751-AA61-F8F3E97AD615}" dt="2020-06-23T03:44:49.127" v="901" actId="1035"/>
          <ac:spMkLst>
            <pc:docMk/>
            <pc:sldMk cId="0" sldId="424"/>
            <ac:spMk id="159747" creationId="{00000000-0000-0000-0000-000000000000}"/>
          </ac:spMkLst>
        </pc:spChg>
        <pc:graphicFrameChg chg="mod">
          <ac:chgData name="CAI JUN" userId="08ce88e1165b00db" providerId="LiveId" clId="{9362A93F-F699-4751-AA61-F8F3E97AD615}" dt="2020-06-23T03:44:56.643" v="909" actId="14100"/>
          <ac:graphicFrameMkLst>
            <pc:docMk/>
            <pc:sldMk cId="0" sldId="424"/>
            <ac:graphicFrameMk id="30724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5:33.768" v="917"/>
          <ac:graphicFrameMkLst>
            <pc:docMk/>
            <pc:sldMk cId="0" sldId="424"/>
            <ac:graphicFrameMk id="30726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5:43.299" v="919"/>
          <ac:graphicFrameMkLst>
            <pc:docMk/>
            <pc:sldMk cId="0" sldId="424"/>
            <ac:graphicFrameMk id="30727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5:25.486" v="915"/>
          <ac:graphicFrameMkLst>
            <pc:docMk/>
            <pc:sldMk cId="0" sldId="424"/>
            <ac:graphicFrameMk id="30729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5:15.033" v="913"/>
          <ac:graphicFrameMkLst>
            <pc:docMk/>
            <pc:sldMk cId="0" sldId="424"/>
            <ac:graphicFrameMk id="30730" creationId="{00000000-0000-0000-0000-000000000000}"/>
          </ac:graphicFrameMkLst>
        </pc:graphicFrameChg>
        <pc:picChg chg="mod">
          <ac:chgData name="CAI JUN" userId="08ce88e1165b00db" providerId="LiveId" clId="{9362A93F-F699-4751-AA61-F8F3E97AD615}" dt="2020-06-23T03:44:49.127" v="901" actId="1035"/>
          <ac:picMkLst>
            <pc:docMk/>
            <pc:sldMk cId="0" sldId="424"/>
            <ac:picMk id="30733" creationId="{00000000-0000-0000-0000-000000000000}"/>
          </ac:picMkLst>
        </pc:picChg>
      </pc:sldChg>
      <pc:sldChg chg="modSp mod">
        <pc:chgData name="CAI JUN" userId="08ce88e1165b00db" providerId="LiveId" clId="{9362A93F-F699-4751-AA61-F8F3E97AD615}" dt="2020-06-23T03:47:12.955" v="945"/>
        <pc:sldMkLst>
          <pc:docMk/>
          <pc:sldMk cId="0" sldId="425"/>
        </pc:sldMkLst>
        <pc:spChg chg="mod">
          <ac:chgData name="CAI JUN" userId="08ce88e1165b00db" providerId="LiveId" clId="{9362A93F-F699-4751-AA61-F8F3E97AD615}" dt="2020-06-23T03:47:12.955" v="945"/>
          <ac:spMkLst>
            <pc:docMk/>
            <pc:sldMk cId="0" sldId="425"/>
            <ac:spMk id="31749" creationId="{00000000-0000-0000-0000-000000000000}"/>
          </ac:spMkLst>
        </pc:spChg>
        <pc:graphicFrameChg chg="mod">
          <ac:chgData name="CAI JUN" userId="08ce88e1165b00db" providerId="LiveId" clId="{9362A93F-F699-4751-AA61-F8F3E97AD615}" dt="2020-06-23T03:46:00.908" v="922"/>
          <ac:graphicFrameMkLst>
            <pc:docMk/>
            <pc:sldMk cId="0" sldId="425"/>
            <ac:graphicFrameMk id="31748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6:11.439" v="924"/>
          <ac:graphicFrameMkLst>
            <pc:docMk/>
            <pc:sldMk cId="0" sldId="425"/>
            <ac:graphicFrameMk id="31750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40:06.147" v="815"/>
        <pc:sldMkLst>
          <pc:docMk/>
          <pc:sldMk cId="0" sldId="426"/>
        </pc:sldMkLst>
        <pc:graphicFrameChg chg="mod">
          <ac:chgData name="CAI JUN" userId="08ce88e1165b00db" providerId="LiveId" clId="{9362A93F-F699-4751-AA61-F8F3E97AD615}" dt="2020-06-23T03:40:06.147" v="815"/>
          <ac:graphicFrameMkLst>
            <pc:docMk/>
            <pc:sldMk cId="0" sldId="426"/>
            <ac:graphicFrameMk id="32774" creationId="{00000000-0000-0000-0000-000000000000}"/>
          </ac:graphicFrameMkLst>
        </pc:graphicFrameChg>
      </pc:sldChg>
      <pc:sldChg chg="modSp mod">
        <pc:chgData name="CAI JUN" userId="08ce88e1165b00db" providerId="LiveId" clId="{9362A93F-F699-4751-AA61-F8F3E97AD615}" dt="2020-06-23T03:40:23.663" v="818"/>
        <pc:sldMkLst>
          <pc:docMk/>
          <pc:sldMk cId="0" sldId="427"/>
        </pc:sldMkLst>
        <pc:spChg chg="mod">
          <ac:chgData name="CAI JUN" userId="08ce88e1165b00db" providerId="LiveId" clId="{9362A93F-F699-4751-AA61-F8F3E97AD615}" dt="2020-06-23T03:40:15.944" v="816" actId="113"/>
          <ac:spMkLst>
            <pc:docMk/>
            <pc:sldMk cId="0" sldId="427"/>
            <ac:spMk id="2" creationId="{00000000-0000-0000-0000-000000000000}"/>
          </ac:spMkLst>
        </pc:spChg>
        <pc:graphicFrameChg chg="mod">
          <ac:chgData name="CAI JUN" userId="08ce88e1165b00db" providerId="LiveId" clId="{9362A93F-F699-4751-AA61-F8F3E97AD615}" dt="2020-06-23T03:40:23.663" v="818"/>
          <ac:graphicFrameMkLst>
            <pc:docMk/>
            <pc:sldMk cId="0" sldId="427"/>
            <ac:graphicFrameMk id="33794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42:07.897" v="873" actId="207"/>
        <pc:sldMkLst>
          <pc:docMk/>
          <pc:sldMk cId="0" sldId="429"/>
        </pc:sldMkLst>
        <pc:spChg chg="mod">
          <ac:chgData name="CAI JUN" userId="08ce88e1165b00db" providerId="LiveId" clId="{9362A93F-F699-4751-AA61-F8F3E97AD615}" dt="2020-06-23T03:42:07.897" v="873" actId="207"/>
          <ac:spMkLst>
            <pc:docMk/>
            <pc:sldMk cId="0" sldId="429"/>
            <ac:spMk id="36878" creationId="{00000000-0000-0000-0000-000000000000}"/>
          </ac:spMkLst>
        </pc:spChg>
      </pc:sldChg>
      <pc:sldChg chg="modSp">
        <pc:chgData name="CAI JUN" userId="08ce88e1165b00db" providerId="LiveId" clId="{9362A93F-F699-4751-AA61-F8F3E97AD615}" dt="2020-06-23T03:41:48.694" v="871" actId="1037"/>
        <pc:sldMkLst>
          <pc:docMk/>
          <pc:sldMk cId="0" sldId="430"/>
        </pc:sldMkLst>
        <pc:spChg chg="mod">
          <ac:chgData name="CAI JUN" userId="08ce88e1165b00db" providerId="LiveId" clId="{9362A93F-F699-4751-AA61-F8F3E97AD615}" dt="2020-06-23T03:41:48.694" v="871" actId="1037"/>
          <ac:spMkLst>
            <pc:docMk/>
            <pc:sldMk cId="0" sldId="430"/>
            <ac:spMk id="34839" creationId="{00000000-0000-0000-0000-000000000000}"/>
          </ac:spMkLst>
        </pc:spChg>
        <pc:spChg chg="mod">
          <ac:chgData name="CAI JUN" userId="08ce88e1165b00db" providerId="LiveId" clId="{9362A93F-F699-4751-AA61-F8F3E97AD615}" dt="2020-06-23T03:41:41.851" v="867" actId="1037"/>
          <ac:spMkLst>
            <pc:docMk/>
            <pc:sldMk cId="0" sldId="430"/>
            <ac:spMk id="34842" creationId="{00000000-0000-0000-0000-000000000000}"/>
          </ac:spMkLst>
        </pc:spChg>
        <pc:spChg chg="mod">
          <ac:chgData name="CAI JUN" userId="08ce88e1165b00db" providerId="LiveId" clId="{9362A93F-F699-4751-AA61-F8F3E97AD615}" dt="2020-06-23T03:41:41.851" v="867" actId="1037"/>
          <ac:spMkLst>
            <pc:docMk/>
            <pc:sldMk cId="0" sldId="430"/>
            <ac:spMk id="34843" creationId="{00000000-0000-0000-0000-000000000000}"/>
          </ac:spMkLst>
        </pc:spChg>
        <pc:spChg chg="mod">
          <ac:chgData name="CAI JUN" userId="08ce88e1165b00db" providerId="LiveId" clId="{9362A93F-F699-4751-AA61-F8F3E97AD615}" dt="2020-06-23T03:41:41.851" v="867" actId="1037"/>
          <ac:spMkLst>
            <pc:docMk/>
            <pc:sldMk cId="0" sldId="430"/>
            <ac:spMk id="34844" creationId="{00000000-0000-0000-0000-000000000000}"/>
          </ac:spMkLst>
        </pc:spChg>
        <pc:grpChg chg="mod">
          <ac:chgData name="CAI JUN" userId="08ce88e1165b00db" providerId="LiveId" clId="{9362A93F-F699-4751-AA61-F8F3E97AD615}" dt="2020-06-23T03:41:48.694" v="871" actId="1037"/>
          <ac:grpSpMkLst>
            <pc:docMk/>
            <pc:sldMk cId="0" sldId="430"/>
            <ac:grpSpMk id="4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41:41.851" v="867" actId="1037"/>
          <ac:grpSpMkLst>
            <pc:docMk/>
            <pc:sldMk cId="0" sldId="430"/>
            <ac:grpSpMk id="31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41:41.851" v="867" actId="1037"/>
          <ac:grpSpMkLst>
            <pc:docMk/>
            <pc:sldMk cId="0" sldId="430"/>
            <ac:grpSpMk id="34841" creationId="{00000000-0000-0000-0000-000000000000}"/>
          </ac:grpSpMkLst>
        </pc:grpChg>
        <pc:graphicFrameChg chg="mod">
          <ac:chgData name="CAI JUN" userId="08ce88e1165b00db" providerId="LiveId" clId="{9362A93F-F699-4751-AA61-F8F3E97AD615}" dt="2020-06-23T03:41:48.694" v="871" actId="1037"/>
          <ac:graphicFrameMkLst>
            <pc:docMk/>
            <pc:sldMk cId="0" sldId="430"/>
            <ac:graphicFrameMk id="34840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1:41.851" v="867" actId="1037"/>
          <ac:graphicFrameMkLst>
            <pc:docMk/>
            <pc:sldMk cId="0" sldId="430"/>
            <ac:graphicFrameMk id="34845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41:18.944" v="839" actId="1037"/>
        <pc:sldMkLst>
          <pc:docMk/>
          <pc:sldMk cId="0" sldId="431"/>
        </pc:sldMkLst>
        <pc:spChg chg="mod">
          <ac:chgData name="CAI JUN" userId="08ce88e1165b00db" providerId="LiveId" clId="{9362A93F-F699-4751-AA61-F8F3E97AD615}" dt="2020-06-23T03:41:18.944" v="839" actId="1037"/>
          <ac:spMkLst>
            <pc:docMk/>
            <pc:sldMk cId="0" sldId="431"/>
            <ac:spMk id="35870" creationId="{00000000-0000-0000-0000-000000000000}"/>
          </ac:spMkLst>
        </pc:spChg>
        <pc:spChg chg="mod">
          <ac:chgData name="CAI JUN" userId="08ce88e1165b00db" providerId="LiveId" clId="{9362A93F-F699-4751-AA61-F8F3E97AD615}" dt="2020-06-23T03:41:18.944" v="839" actId="1037"/>
          <ac:spMkLst>
            <pc:docMk/>
            <pc:sldMk cId="0" sldId="431"/>
            <ac:spMk id="35871" creationId="{00000000-0000-0000-0000-000000000000}"/>
          </ac:spMkLst>
        </pc:spChg>
        <pc:spChg chg="mod">
          <ac:chgData name="CAI JUN" userId="08ce88e1165b00db" providerId="LiveId" clId="{9362A93F-F699-4751-AA61-F8F3E97AD615}" dt="2020-06-23T03:41:18.944" v="839" actId="1037"/>
          <ac:spMkLst>
            <pc:docMk/>
            <pc:sldMk cId="0" sldId="431"/>
            <ac:spMk id="35872" creationId="{00000000-0000-0000-0000-000000000000}"/>
          </ac:spMkLst>
        </pc:spChg>
        <pc:grpChg chg="mod">
          <ac:chgData name="CAI JUN" userId="08ce88e1165b00db" providerId="LiveId" clId="{9362A93F-F699-4751-AA61-F8F3E97AD615}" dt="2020-06-23T03:41:18.944" v="839" actId="1037"/>
          <ac:grpSpMkLst>
            <pc:docMk/>
            <pc:sldMk cId="0" sldId="431"/>
            <ac:grpSpMk id="35858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41:18.944" v="839" actId="1037"/>
          <ac:grpSpMkLst>
            <pc:docMk/>
            <pc:sldMk cId="0" sldId="431"/>
            <ac:grpSpMk id="35869" creationId="{00000000-0000-0000-0000-000000000000}"/>
          </ac:grpSpMkLst>
        </pc:grpChg>
        <pc:graphicFrameChg chg="mod">
          <ac:chgData name="CAI JUN" userId="08ce88e1165b00db" providerId="LiveId" clId="{9362A93F-F699-4751-AA61-F8F3E97AD615}" dt="2020-06-23T03:41:18.944" v="839" actId="1037"/>
          <ac:graphicFrameMkLst>
            <pc:docMk/>
            <pc:sldMk cId="0" sldId="431"/>
            <ac:graphicFrameMk id="35873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42:44.569" v="881"/>
        <pc:sldMkLst>
          <pc:docMk/>
          <pc:sldMk cId="0" sldId="432"/>
        </pc:sldMkLst>
        <pc:graphicFrameChg chg="mod">
          <ac:chgData name="CAI JUN" userId="08ce88e1165b00db" providerId="LiveId" clId="{9362A93F-F699-4751-AA61-F8F3E97AD615}" dt="2020-06-23T03:42:21.944" v="875"/>
          <ac:graphicFrameMkLst>
            <pc:docMk/>
            <pc:sldMk cId="0" sldId="432"/>
            <ac:graphicFrameMk id="162821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2:29.194" v="877"/>
          <ac:graphicFrameMkLst>
            <pc:docMk/>
            <pc:sldMk cId="0" sldId="432"/>
            <ac:graphicFrameMk id="162825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2:37.241" v="879"/>
          <ac:graphicFrameMkLst>
            <pc:docMk/>
            <pc:sldMk cId="0" sldId="432"/>
            <ac:graphicFrameMk id="162828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2:44.569" v="881"/>
          <ac:graphicFrameMkLst>
            <pc:docMk/>
            <pc:sldMk cId="0" sldId="432"/>
            <ac:graphicFrameMk id="162831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43:09.616" v="888"/>
        <pc:sldMkLst>
          <pc:docMk/>
          <pc:sldMk cId="0" sldId="433"/>
        </pc:sldMkLst>
        <pc:graphicFrameChg chg="mod">
          <ac:chgData name="CAI JUN" userId="08ce88e1165b00db" providerId="LiveId" clId="{9362A93F-F699-4751-AA61-F8F3E97AD615}" dt="2020-06-23T03:42:54.663" v="884"/>
          <ac:graphicFrameMkLst>
            <pc:docMk/>
            <pc:sldMk cId="0" sldId="433"/>
            <ac:graphicFrameMk id="163853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3:02.147" v="886"/>
          <ac:graphicFrameMkLst>
            <pc:docMk/>
            <pc:sldMk cId="0" sldId="433"/>
            <ac:graphicFrameMk id="163855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3:09.616" v="888"/>
          <ac:graphicFrameMkLst>
            <pc:docMk/>
            <pc:sldMk cId="0" sldId="433"/>
            <ac:graphicFrameMk id="163857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43:19.975" v="890"/>
        <pc:sldMkLst>
          <pc:docMk/>
          <pc:sldMk cId="0" sldId="434"/>
        </pc:sldMkLst>
        <pc:graphicFrameChg chg="mod">
          <ac:chgData name="CAI JUN" userId="08ce88e1165b00db" providerId="LiveId" clId="{9362A93F-F699-4751-AA61-F8F3E97AD615}" dt="2020-06-23T03:43:19.975" v="890"/>
          <ac:graphicFrameMkLst>
            <pc:docMk/>
            <pc:sldMk cId="0" sldId="434"/>
            <ac:graphicFrameMk id="165893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44:15.944" v="895"/>
        <pc:sldMkLst>
          <pc:docMk/>
          <pc:sldMk cId="0" sldId="435"/>
        </pc:sldMkLst>
        <pc:graphicFrameChg chg="mod">
          <ac:chgData name="CAI JUN" userId="08ce88e1165b00db" providerId="LiveId" clId="{9362A93F-F699-4751-AA61-F8F3E97AD615}" dt="2020-06-23T03:43:32.085" v="892"/>
          <ac:graphicFrameMkLst>
            <pc:docMk/>
            <pc:sldMk cId="0" sldId="435"/>
            <ac:graphicFrameMk id="164877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44:15.944" v="895"/>
          <ac:graphicFrameMkLst>
            <pc:docMk/>
            <pc:sldMk cId="0" sldId="435"/>
            <ac:graphicFrameMk id="164880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44:30.929" v="897"/>
        <pc:sldMkLst>
          <pc:docMk/>
          <pc:sldMk cId="0" sldId="436"/>
        </pc:sldMkLst>
        <pc:graphicFrameChg chg="mod">
          <ac:chgData name="CAI JUN" userId="08ce88e1165b00db" providerId="LiveId" clId="{9362A93F-F699-4751-AA61-F8F3E97AD615}" dt="2020-06-23T03:44:30.929" v="897"/>
          <ac:graphicFrameMkLst>
            <pc:docMk/>
            <pc:sldMk cId="0" sldId="436"/>
            <ac:graphicFrameMk id="166921" creationId="{00000000-0000-0000-0000-000000000000}"/>
          </ac:graphicFrameMkLst>
        </pc:graphicFrameChg>
      </pc:sldChg>
      <pc:sldChg chg="del">
        <pc:chgData name="CAI JUN" userId="08ce88e1165b00db" providerId="LiveId" clId="{9362A93F-F699-4751-AA61-F8F3E97AD615}" dt="2020-06-09T02:11:28.363" v="277" actId="47"/>
        <pc:sldMkLst>
          <pc:docMk/>
          <pc:sldMk cId="0" sldId="437"/>
        </pc:sldMkLst>
      </pc:sldChg>
      <pc:sldChg chg="modSp mod">
        <pc:chgData name="CAI JUN" userId="08ce88e1165b00db" providerId="LiveId" clId="{9362A93F-F699-4751-AA61-F8F3E97AD615}" dt="2020-06-23T03:38:15.350" v="813" actId="21"/>
        <pc:sldMkLst>
          <pc:docMk/>
          <pc:sldMk cId="0" sldId="440"/>
        </pc:sldMkLst>
        <pc:spChg chg="mod">
          <ac:chgData name="CAI JUN" userId="08ce88e1165b00db" providerId="LiveId" clId="{9362A93F-F699-4751-AA61-F8F3E97AD615}" dt="2020-06-23T03:38:15.350" v="813" actId="21"/>
          <ac:spMkLst>
            <pc:docMk/>
            <pc:sldMk cId="0" sldId="440"/>
            <ac:spMk id="136472" creationId="{00000000-0000-0000-0000-000000000000}"/>
          </ac:spMkLst>
        </pc:spChg>
      </pc:sldChg>
      <pc:sldChg chg="modSp mod">
        <pc:chgData name="CAI JUN" userId="08ce88e1165b00db" providerId="LiveId" clId="{9362A93F-F699-4751-AA61-F8F3E97AD615}" dt="2020-06-23T03:29:56.147" v="547" actId="113"/>
        <pc:sldMkLst>
          <pc:docMk/>
          <pc:sldMk cId="0" sldId="441"/>
        </pc:sldMkLst>
        <pc:spChg chg="mod">
          <ac:chgData name="CAI JUN" userId="08ce88e1165b00db" providerId="LiveId" clId="{9362A93F-F699-4751-AA61-F8F3E97AD615}" dt="2020-06-23T03:29:50.241" v="546" actId="113"/>
          <ac:spMkLst>
            <pc:docMk/>
            <pc:sldMk cId="0" sldId="441"/>
            <ac:spMk id="7185" creationId="{00000000-0000-0000-0000-000000000000}"/>
          </ac:spMkLst>
        </pc:spChg>
        <pc:spChg chg="mod">
          <ac:chgData name="CAI JUN" userId="08ce88e1165b00db" providerId="LiveId" clId="{9362A93F-F699-4751-AA61-F8F3E97AD615}" dt="2020-06-23T03:28:47.272" v="530" actId="114"/>
          <ac:spMkLst>
            <pc:docMk/>
            <pc:sldMk cId="0" sldId="441"/>
            <ac:spMk id="28679" creationId="{00000000-0000-0000-0000-000000000000}"/>
          </ac:spMkLst>
        </pc:spChg>
        <pc:spChg chg="mod">
          <ac:chgData name="CAI JUN" userId="08ce88e1165b00db" providerId="LiveId" clId="{9362A93F-F699-4751-AA61-F8F3E97AD615}" dt="2020-06-23T03:29:44.835" v="545"/>
          <ac:spMkLst>
            <pc:docMk/>
            <pc:sldMk cId="0" sldId="441"/>
            <ac:spMk id="28686" creationId="{00000000-0000-0000-0000-000000000000}"/>
          </ac:spMkLst>
        </pc:spChg>
        <pc:spChg chg="mod">
          <ac:chgData name="CAI JUN" userId="08ce88e1165b00db" providerId="LiveId" clId="{9362A93F-F699-4751-AA61-F8F3E97AD615}" dt="2020-06-23T03:29:44.835" v="545"/>
          <ac:spMkLst>
            <pc:docMk/>
            <pc:sldMk cId="0" sldId="441"/>
            <ac:spMk id="28687" creationId="{00000000-0000-0000-0000-000000000000}"/>
          </ac:spMkLst>
        </pc:spChg>
        <pc:spChg chg="mod">
          <ac:chgData name="CAI JUN" userId="08ce88e1165b00db" providerId="LiveId" clId="{9362A93F-F699-4751-AA61-F8F3E97AD615}" dt="2020-06-23T03:29:56.147" v="547" actId="113"/>
          <ac:spMkLst>
            <pc:docMk/>
            <pc:sldMk cId="0" sldId="441"/>
            <ac:spMk id="28698" creationId="{00000000-0000-0000-0000-000000000000}"/>
          </ac:spMkLst>
        </pc:spChg>
        <pc:spChg chg="mod">
          <ac:chgData name="CAI JUN" userId="08ce88e1165b00db" providerId="LiveId" clId="{9362A93F-F699-4751-AA61-F8F3E97AD615}" dt="2020-06-23T03:29:02.069" v="534"/>
          <ac:spMkLst>
            <pc:docMk/>
            <pc:sldMk cId="0" sldId="441"/>
            <ac:spMk id="28699" creationId="{00000000-0000-0000-0000-000000000000}"/>
          </ac:spMkLst>
        </pc:spChg>
        <pc:spChg chg="mod">
          <ac:chgData name="CAI JUN" userId="08ce88e1165b00db" providerId="LiveId" clId="{9362A93F-F699-4751-AA61-F8F3E97AD615}" dt="2020-06-23T03:29:02.069" v="534"/>
          <ac:spMkLst>
            <pc:docMk/>
            <pc:sldMk cId="0" sldId="441"/>
            <ac:spMk id="28700" creationId="{00000000-0000-0000-0000-000000000000}"/>
          </ac:spMkLst>
        </pc:spChg>
        <pc:grpChg chg="mod">
          <ac:chgData name="CAI JUN" userId="08ce88e1165b00db" providerId="LiveId" clId="{9362A93F-F699-4751-AA61-F8F3E97AD615}" dt="2020-06-23T03:29:02.069" v="534"/>
          <ac:grpSpMkLst>
            <pc:docMk/>
            <pc:sldMk cId="0" sldId="441"/>
            <ac:grpSpMk id="28676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29:44.835" v="545"/>
          <ac:grpSpMkLst>
            <pc:docMk/>
            <pc:sldMk cId="0" sldId="441"/>
            <ac:grpSpMk id="28677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29:02.069" v="534"/>
          <ac:grpSpMkLst>
            <pc:docMk/>
            <pc:sldMk cId="0" sldId="441"/>
            <ac:grpSpMk id="28697" creationId="{00000000-0000-0000-0000-000000000000}"/>
          </ac:grpSpMkLst>
        </pc:grpChg>
        <pc:graphicFrameChg chg="mod">
          <ac:chgData name="CAI JUN" userId="08ce88e1165b00db" providerId="LiveId" clId="{9362A93F-F699-4751-AA61-F8F3E97AD615}" dt="2020-06-23T03:29:44.835" v="545"/>
          <ac:graphicFrameMkLst>
            <pc:docMk/>
            <pc:sldMk cId="0" sldId="441"/>
            <ac:graphicFrameMk id="28685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9:44.835" v="545"/>
          <ac:graphicFrameMkLst>
            <pc:docMk/>
            <pc:sldMk cId="0" sldId="441"/>
            <ac:graphicFrameMk id="28688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9:44.835" v="545"/>
          <ac:graphicFrameMkLst>
            <pc:docMk/>
            <pc:sldMk cId="0" sldId="441"/>
            <ac:graphicFrameMk id="28689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9:44.835" v="545"/>
          <ac:graphicFrameMkLst>
            <pc:docMk/>
            <pc:sldMk cId="0" sldId="441"/>
            <ac:graphicFrameMk id="28690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9:44.835" v="545"/>
          <ac:graphicFrameMkLst>
            <pc:docMk/>
            <pc:sldMk cId="0" sldId="441"/>
            <ac:graphicFrameMk id="28691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9:02.069" v="534"/>
          <ac:graphicFrameMkLst>
            <pc:docMk/>
            <pc:sldMk cId="0" sldId="441"/>
            <ac:graphicFrameMk id="28693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9:02.069" v="534"/>
          <ac:graphicFrameMkLst>
            <pc:docMk/>
            <pc:sldMk cId="0" sldId="441"/>
            <ac:graphicFrameMk id="28694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9:02.069" v="534"/>
          <ac:graphicFrameMkLst>
            <pc:docMk/>
            <pc:sldMk cId="0" sldId="441"/>
            <ac:graphicFrameMk id="28695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9:02.069" v="534"/>
          <ac:graphicFrameMkLst>
            <pc:docMk/>
            <pc:sldMk cId="0" sldId="441"/>
            <ac:graphicFrameMk id="28696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17:46.183" v="399"/>
        <pc:sldMkLst>
          <pc:docMk/>
          <pc:sldMk cId="0" sldId="451"/>
        </pc:sldMkLst>
        <pc:grpChg chg="mod">
          <ac:chgData name="CAI JUN" userId="08ce88e1165b00db" providerId="LiveId" clId="{9362A93F-F699-4751-AA61-F8F3E97AD615}" dt="2020-06-23T03:17:28.792" v="395"/>
          <ac:grpSpMkLst>
            <pc:docMk/>
            <pc:sldMk cId="0" sldId="451"/>
            <ac:grpSpMk id="11268" creationId="{00000000-0000-0000-0000-000000000000}"/>
          </ac:grpSpMkLst>
        </pc:grpChg>
        <pc:graphicFrameChg chg="mod">
          <ac:chgData name="CAI JUN" userId="08ce88e1165b00db" providerId="LiveId" clId="{9362A93F-F699-4751-AA61-F8F3E97AD615}" dt="2020-06-23T03:17:46.183" v="399"/>
          <ac:graphicFrameMkLst>
            <pc:docMk/>
            <pc:sldMk cId="0" sldId="451"/>
            <ac:graphicFrameMk id="11269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7:38.355" v="397"/>
          <ac:graphicFrameMkLst>
            <pc:docMk/>
            <pc:sldMk cId="0" sldId="451"/>
            <ac:graphicFrameMk id="11271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7:28.792" v="395"/>
          <ac:graphicFrameMkLst>
            <pc:docMk/>
            <pc:sldMk cId="0" sldId="451"/>
            <ac:graphicFrameMk id="11272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7:28.792" v="395"/>
          <ac:graphicFrameMkLst>
            <pc:docMk/>
            <pc:sldMk cId="0" sldId="451"/>
            <ac:graphicFrameMk id="11273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18:23.902" v="407"/>
        <pc:sldMkLst>
          <pc:docMk/>
          <pc:sldMk cId="0" sldId="452"/>
        </pc:sldMkLst>
        <pc:spChg chg="mod">
          <ac:chgData name="CAI JUN" userId="08ce88e1165b00db" providerId="LiveId" clId="{9362A93F-F699-4751-AA61-F8F3E97AD615}" dt="2020-06-23T03:18:15.636" v="405"/>
          <ac:spMkLst>
            <pc:docMk/>
            <pc:sldMk cId="0" sldId="452"/>
            <ac:spMk id="12298" creationId="{00000000-0000-0000-0000-000000000000}"/>
          </ac:spMkLst>
        </pc:spChg>
        <pc:spChg chg="mod">
          <ac:chgData name="CAI JUN" userId="08ce88e1165b00db" providerId="LiveId" clId="{9362A93F-F699-4751-AA61-F8F3E97AD615}" dt="2020-06-23T03:18:08.573" v="403"/>
          <ac:spMkLst>
            <pc:docMk/>
            <pc:sldMk cId="0" sldId="452"/>
            <ac:spMk id="12300" creationId="{00000000-0000-0000-0000-000000000000}"/>
          </ac:spMkLst>
        </pc:spChg>
        <pc:spChg chg="mod">
          <ac:chgData name="CAI JUN" userId="08ce88e1165b00db" providerId="LiveId" clId="{9362A93F-F699-4751-AA61-F8F3E97AD615}" dt="2020-06-23T03:18:00.120" v="401"/>
          <ac:spMkLst>
            <pc:docMk/>
            <pc:sldMk cId="0" sldId="452"/>
            <ac:spMk id="12302" creationId="{00000000-0000-0000-0000-000000000000}"/>
          </ac:spMkLst>
        </pc:spChg>
        <pc:grpChg chg="mod">
          <ac:chgData name="CAI JUN" userId="08ce88e1165b00db" providerId="LiveId" clId="{9362A93F-F699-4751-AA61-F8F3E97AD615}" dt="2020-06-23T03:18:00.120" v="401"/>
          <ac:grpSpMkLst>
            <pc:docMk/>
            <pc:sldMk cId="0" sldId="452"/>
            <ac:grpSpMk id="12293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18:08.573" v="403"/>
          <ac:grpSpMkLst>
            <pc:docMk/>
            <pc:sldMk cId="0" sldId="452"/>
            <ac:grpSpMk id="12294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18:15.636" v="405"/>
          <ac:grpSpMkLst>
            <pc:docMk/>
            <pc:sldMk cId="0" sldId="452"/>
            <ac:grpSpMk id="12295" creationId="{00000000-0000-0000-0000-000000000000}"/>
          </ac:grpSpMkLst>
        </pc:grpChg>
        <pc:graphicFrameChg chg="mod">
          <ac:chgData name="CAI JUN" userId="08ce88e1165b00db" providerId="LiveId" clId="{9362A93F-F699-4751-AA61-F8F3E97AD615}" dt="2020-06-23T03:18:23.902" v="407"/>
          <ac:graphicFrameMkLst>
            <pc:docMk/>
            <pc:sldMk cId="0" sldId="452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8:15.636" v="405"/>
          <ac:graphicFrameMkLst>
            <pc:docMk/>
            <pc:sldMk cId="0" sldId="452"/>
            <ac:graphicFrameMk id="12297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8:08.573" v="403"/>
          <ac:graphicFrameMkLst>
            <pc:docMk/>
            <pc:sldMk cId="0" sldId="452"/>
            <ac:graphicFrameMk id="12299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8:00.120" v="401"/>
          <ac:graphicFrameMkLst>
            <pc:docMk/>
            <pc:sldMk cId="0" sldId="452"/>
            <ac:graphicFrameMk id="12301" creationId="{00000000-0000-0000-0000-000000000000}"/>
          </ac:graphicFrameMkLst>
        </pc:graphicFrameChg>
      </pc:sldChg>
      <pc:sldChg chg="modSp mod">
        <pc:chgData name="CAI JUN" userId="08ce88e1165b00db" providerId="LiveId" clId="{9362A93F-F699-4751-AA61-F8F3E97AD615}" dt="2020-06-23T03:19:26.074" v="436" actId="1036"/>
        <pc:sldMkLst>
          <pc:docMk/>
          <pc:sldMk cId="0" sldId="453"/>
        </pc:sldMkLst>
        <pc:spChg chg="mod">
          <ac:chgData name="CAI JUN" userId="08ce88e1165b00db" providerId="LiveId" clId="{9362A93F-F699-4751-AA61-F8F3E97AD615}" dt="2020-06-23T03:19:26.074" v="436" actId="1036"/>
          <ac:spMkLst>
            <pc:docMk/>
            <pc:sldMk cId="0" sldId="453"/>
            <ac:spMk id="13318" creationId="{00000000-0000-0000-0000-000000000000}"/>
          </ac:spMkLst>
        </pc:spChg>
        <pc:graphicFrameChg chg="mod">
          <ac:chgData name="CAI JUN" userId="08ce88e1165b00db" providerId="LiveId" clId="{9362A93F-F699-4751-AA61-F8F3E97AD615}" dt="2020-06-23T03:19:03.839" v="416"/>
          <ac:graphicFrameMkLst>
            <pc:docMk/>
            <pc:sldMk cId="0" sldId="453"/>
            <ac:graphicFrameMk id="13314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8:55.355" v="414"/>
          <ac:graphicFrameMkLst>
            <pc:docMk/>
            <pc:sldMk cId="0" sldId="453"/>
            <ac:graphicFrameMk id="13315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8:46.230" v="412"/>
          <ac:graphicFrameMkLst>
            <pc:docMk/>
            <pc:sldMk cId="0" sldId="453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9:18.777" v="430" actId="1038"/>
          <ac:graphicFrameMkLst>
            <pc:docMk/>
            <pc:sldMk cId="0" sldId="453"/>
            <ac:graphicFrameMk id="13317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8:35.152" v="409"/>
          <ac:graphicFrameMkLst>
            <pc:docMk/>
            <pc:sldMk cId="0" sldId="453"/>
            <ac:graphicFrameMk id="13319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22:33.058" v="477"/>
        <pc:sldMkLst>
          <pc:docMk/>
          <pc:sldMk cId="0" sldId="454"/>
        </pc:sldMkLst>
        <pc:spChg chg="mod">
          <ac:chgData name="CAI JUN" userId="08ce88e1165b00db" providerId="LiveId" clId="{9362A93F-F699-4751-AA61-F8F3E97AD615}" dt="2020-06-23T03:22:33.058" v="477"/>
          <ac:spMkLst>
            <pc:docMk/>
            <pc:sldMk cId="0" sldId="454"/>
            <ac:spMk id="17419" creationId="{00000000-0000-0000-0000-000000000000}"/>
          </ac:spMkLst>
        </pc:spChg>
        <pc:spChg chg="mod">
          <ac:chgData name="CAI JUN" userId="08ce88e1165b00db" providerId="LiveId" clId="{9362A93F-F699-4751-AA61-F8F3E97AD615}" dt="2020-06-23T03:22:33.058" v="477"/>
          <ac:spMkLst>
            <pc:docMk/>
            <pc:sldMk cId="0" sldId="454"/>
            <ac:spMk id="17420" creationId="{00000000-0000-0000-0000-000000000000}"/>
          </ac:spMkLst>
        </pc:spChg>
        <pc:spChg chg="mod">
          <ac:chgData name="CAI JUN" userId="08ce88e1165b00db" providerId="LiveId" clId="{9362A93F-F699-4751-AA61-F8F3E97AD615}" dt="2020-06-23T03:22:02.292" v="471"/>
          <ac:spMkLst>
            <pc:docMk/>
            <pc:sldMk cId="0" sldId="454"/>
            <ac:spMk id="17421" creationId="{00000000-0000-0000-0000-000000000000}"/>
          </ac:spMkLst>
        </pc:spChg>
        <pc:grpChg chg="mod">
          <ac:chgData name="CAI JUN" userId="08ce88e1165b00db" providerId="LiveId" clId="{9362A93F-F699-4751-AA61-F8F3E97AD615}" dt="2020-06-23T03:22:02.292" v="471"/>
          <ac:grpSpMkLst>
            <pc:docMk/>
            <pc:sldMk cId="0" sldId="454"/>
            <ac:grpSpMk id="17410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22:33.058" v="477"/>
          <ac:grpSpMkLst>
            <pc:docMk/>
            <pc:sldMk cId="0" sldId="454"/>
            <ac:grpSpMk id="17416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22:33.058" v="477"/>
          <ac:grpSpMkLst>
            <pc:docMk/>
            <pc:sldMk cId="0" sldId="454"/>
            <ac:grpSpMk id="17417" creationId="{00000000-0000-0000-0000-000000000000}"/>
          </ac:grpSpMkLst>
        </pc:grpChg>
        <pc:graphicFrameChg chg="mod">
          <ac:chgData name="CAI JUN" userId="08ce88e1165b00db" providerId="LiveId" clId="{9362A93F-F699-4751-AA61-F8F3E97AD615}" dt="2020-06-23T03:22:10.980" v="473"/>
          <ac:graphicFrameMkLst>
            <pc:docMk/>
            <pc:sldMk cId="0" sldId="454"/>
            <ac:graphicFrameMk id="17411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2:21.370" v="475"/>
          <ac:graphicFrameMkLst>
            <pc:docMk/>
            <pc:sldMk cId="0" sldId="454"/>
            <ac:graphicFrameMk id="17413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2:33.058" v="477"/>
          <ac:graphicFrameMkLst>
            <pc:docMk/>
            <pc:sldMk cId="0" sldId="454"/>
            <ac:graphicFrameMk id="17418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2:02.292" v="471"/>
          <ac:graphicFrameMkLst>
            <pc:docMk/>
            <pc:sldMk cId="0" sldId="454"/>
            <ac:graphicFrameMk id="17422" creationId="{00000000-0000-0000-0000-000000000000}"/>
          </ac:graphicFrameMkLst>
        </pc:graphicFrameChg>
      </pc:sldChg>
      <pc:sldChg chg="modSp mod">
        <pc:chgData name="CAI JUN" userId="08ce88e1165b00db" providerId="LiveId" clId="{9362A93F-F699-4751-AA61-F8F3E97AD615}" dt="2020-06-23T03:22:59.323" v="482"/>
        <pc:sldMkLst>
          <pc:docMk/>
          <pc:sldMk cId="0" sldId="455"/>
        </pc:sldMkLst>
        <pc:spChg chg="mod">
          <ac:chgData name="CAI JUN" userId="08ce88e1165b00db" providerId="LiveId" clId="{9362A93F-F699-4751-AA61-F8F3E97AD615}" dt="2020-06-23T03:22:49.308" v="480" actId="113"/>
          <ac:spMkLst>
            <pc:docMk/>
            <pc:sldMk cId="0" sldId="455"/>
            <ac:spMk id="18434" creationId="{00000000-0000-0000-0000-000000000000}"/>
          </ac:spMkLst>
        </pc:spChg>
        <pc:graphicFrameChg chg="mod">
          <ac:chgData name="CAI JUN" userId="08ce88e1165b00db" providerId="LiveId" clId="{9362A93F-F699-4751-AA61-F8F3E97AD615}" dt="2020-06-23T03:22:46.449" v="479"/>
          <ac:graphicFrameMkLst>
            <pc:docMk/>
            <pc:sldMk cId="0" sldId="455"/>
            <ac:graphicFrameMk id="18435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2:59.323" v="482"/>
          <ac:graphicFrameMkLst>
            <pc:docMk/>
            <pc:sldMk cId="0" sldId="455"/>
            <ac:graphicFrameMk id="18437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19:55.823" v="443"/>
        <pc:sldMkLst>
          <pc:docMk/>
          <pc:sldMk cId="0" sldId="457"/>
        </pc:sldMkLst>
        <pc:spChg chg="mod">
          <ac:chgData name="CAI JUN" userId="08ce88e1165b00db" providerId="LiveId" clId="{9362A93F-F699-4751-AA61-F8F3E97AD615}" dt="2020-06-23T03:19:39.527" v="438"/>
          <ac:spMkLst>
            <pc:docMk/>
            <pc:sldMk cId="0" sldId="457"/>
            <ac:spMk id="14345" creationId="{00000000-0000-0000-0000-000000000000}"/>
          </ac:spMkLst>
        </pc:spChg>
        <pc:spChg chg="mod">
          <ac:chgData name="CAI JUN" userId="08ce88e1165b00db" providerId="LiveId" clId="{9362A93F-F699-4751-AA61-F8F3E97AD615}" dt="2020-06-23T03:19:55.823" v="443"/>
          <ac:spMkLst>
            <pc:docMk/>
            <pc:sldMk cId="0" sldId="457"/>
            <ac:spMk id="14347" creationId="{00000000-0000-0000-0000-000000000000}"/>
          </ac:spMkLst>
        </pc:spChg>
        <pc:spChg chg="mod">
          <ac:chgData name="CAI JUN" userId="08ce88e1165b00db" providerId="LiveId" clId="{9362A93F-F699-4751-AA61-F8F3E97AD615}" dt="2020-06-23T03:19:55.823" v="443"/>
          <ac:spMkLst>
            <pc:docMk/>
            <pc:sldMk cId="0" sldId="457"/>
            <ac:spMk id="14348" creationId="{00000000-0000-0000-0000-000000000000}"/>
          </ac:spMkLst>
        </pc:spChg>
        <pc:grpChg chg="mod">
          <ac:chgData name="CAI JUN" userId="08ce88e1165b00db" providerId="LiveId" clId="{9362A93F-F699-4751-AA61-F8F3E97AD615}" dt="2020-06-23T03:19:55.823" v="443"/>
          <ac:grpSpMkLst>
            <pc:docMk/>
            <pc:sldMk cId="0" sldId="457"/>
            <ac:grpSpMk id="14341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19:39.527" v="438"/>
          <ac:grpSpMkLst>
            <pc:docMk/>
            <pc:sldMk cId="0" sldId="457"/>
            <ac:grpSpMk id="14343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19:55.823" v="443"/>
          <ac:grpSpMkLst>
            <pc:docMk/>
            <pc:sldMk cId="0" sldId="457"/>
            <ac:grpSpMk id="14346" creationId="{00000000-0000-0000-0000-000000000000}"/>
          </ac:grpSpMkLst>
        </pc:grpChg>
        <pc:graphicFrameChg chg="mod">
          <ac:chgData name="CAI JUN" userId="08ce88e1165b00db" providerId="LiveId" clId="{9362A93F-F699-4751-AA61-F8F3E97AD615}" dt="2020-06-23T03:19:39.527" v="438"/>
          <ac:graphicFrameMkLst>
            <pc:docMk/>
            <pc:sldMk cId="0" sldId="457"/>
            <ac:graphicFrameMk id="14344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9:55.823" v="443"/>
          <ac:graphicFrameMkLst>
            <pc:docMk/>
            <pc:sldMk cId="0" sldId="457"/>
            <ac:graphicFrameMk id="14351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19:55.823" v="443"/>
          <ac:graphicFrameMkLst>
            <pc:docMk/>
            <pc:sldMk cId="0" sldId="457"/>
            <ac:graphicFrameMk id="14352" creationId="{00000000-0000-0000-0000-000000000000}"/>
          </ac:graphicFrameMkLst>
        </pc:graphicFrameChg>
        <pc:cxnChg chg="mod">
          <ac:chgData name="CAI JUN" userId="08ce88e1165b00db" providerId="LiveId" clId="{9362A93F-F699-4751-AA61-F8F3E97AD615}" dt="2020-06-23T03:19:55.823" v="443"/>
          <ac:cxnSpMkLst>
            <pc:docMk/>
            <pc:sldMk cId="0" sldId="457"/>
            <ac:cxnSpMk id="14349" creationId="{00000000-0000-0000-0000-000000000000}"/>
          </ac:cxnSpMkLst>
        </pc:cxnChg>
        <pc:cxnChg chg="mod">
          <ac:chgData name="CAI JUN" userId="08ce88e1165b00db" providerId="LiveId" clId="{9362A93F-F699-4751-AA61-F8F3E97AD615}" dt="2020-06-23T03:19:55.823" v="443"/>
          <ac:cxnSpMkLst>
            <pc:docMk/>
            <pc:sldMk cId="0" sldId="457"/>
            <ac:cxnSpMk id="14350" creationId="{00000000-0000-0000-0000-000000000000}"/>
          </ac:cxnSpMkLst>
        </pc:cxnChg>
      </pc:sldChg>
      <pc:sldChg chg="modSp">
        <pc:chgData name="CAI JUN" userId="08ce88e1165b00db" providerId="LiveId" clId="{9362A93F-F699-4751-AA61-F8F3E97AD615}" dt="2020-06-23T03:20:53.152" v="456"/>
        <pc:sldMkLst>
          <pc:docMk/>
          <pc:sldMk cId="0" sldId="458"/>
        </pc:sldMkLst>
        <pc:spChg chg="mod">
          <ac:chgData name="CAI JUN" userId="08ce88e1165b00db" providerId="LiveId" clId="{9362A93F-F699-4751-AA61-F8F3E97AD615}" dt="2020-06-23T03:20:34.230" v="451"/>
          <ac:spMkLst>
            <pc:docMk/>
            <pc:sldMk cId="0" sldId="458"/>
            <ac:spMk id="15372" creationId="{00000000-0000-0000-0000-000000000000}"/>
          </ac:spMkLst>
        </pc:spChg>
        <pc:grpChg chg="mod">
          <ac:chgData name="CAI JUN" userId="08ce88e1165b00db" providerId="LiveId" clId="{9362A93F-F699-4751-AA61-F8F3E97AD615}" dt="2020-06-23T03:20:18.073" v="447"/>
          <ac:grpSpMkLst>
            <pc:docMk/>
            <pc:sldMk cId="0" sldId="458"/>
            <ac:grpSpMk id="15364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20:34.230" v="451"/>
          <ac:grpSpMkLst>
            <pc:docMk/>
            <pc:sldMk cId="0" sldId="458"/>
            <ac:grpSpMk id="15367" creationId="{00000000-0000-0000-0000-000000000000}"/>
          </ac:grpSpMkLst>
        </pc:grpChg>
        <pc:graphicFrameChg chg="mod">
          <ac:chgData name="CAI JUN" userId="08ce88e1165b00db" providerId="LiveId" clId="{9362A93F-F699-4751-AA61-F8F3E97AD615}" dt="2020-06-23T03:20:25.683" v="449"/>
          <ac:graphicFrameMkLst>
            <pc:docMk/>
            <pc:sldMk cId="0" sldId="458"/>
            <ac:graphicFrameMk id="15365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0:43.511" v="453"/>
          <ac:graphicFrameMkLst>
            <pc:docMk/>
            <pc:sldMk cId="0" sldId="458"/>
            <ac:graphicFrameMk id="15368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0:53.152" v="456"/>
          <ac:graphicFrameMkLst>
            <pc:docMk/>
            <pc:sldMk cId="0" sldId="458"/>
            <ac:graphicFrameMk id="15370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0:34.230" v="451"/>
          <ac:graphicFrameMkLst>
            <pc:docMk/>
            <pc:sldMk cId="0" sldId="458"/>
            <ac:graphicFrameMk id="15371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0:18.073" v="447"/>
          <ac:graphicFrameMkLst>
            <pc:docMk/>
            <pc:sldMk cId="0" sldId="458"/>
            <ac:graphicFrameMk id="15373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0:18.073" v="447"/>
          <ac:graphicFrameMkLst>
            <pc:docMk/>
            <pc:sldMk cId="0" sldId="458"/>
            <ac:graphicFrameMk id="15374" creationId="{00000000-0000-0000-0000-000000000000}"/>
          </ac:graphicFrameMkLst>
        </pc:graphicFrameChg>
      </pc:sldChg>
      <pc:sldChg chg="modSp">
        <pc:chgData name="CAI JUN" userId="08ce88e1165b00db" providerId="LiveId" clId="{9362A93F-F699-4751-AA61-F8F3E97AD615}" dt="2020-06-23T03:21:44.605" v="468"/>
        <pc:sldMkLst>
          <pc:docMk/>
          <pc:sldMk cId="0" sldId="459"/>
        </pc:sldMkLst>
        <pc:spChg chg="mod">
          <ac:chgData name="CAI JUN" userId="08ce88e1165b00db" providerId="LiveId" clId="{9362A93F-F699-4751-AA61-F8F3E97AD615}" dt="2020-06-23T03:21:36.339" v="466"/>
          <ac:spMkLst>
            <pc:docMk/>
            <pc:sldMk cId="0" sldId="459"/>
            <ac:spMk id="16394" creationId="{00000000-0000-0000-0000-000000000000}"/>
          </ac:spMkLst>
        </pc:spChg>
        <pc:spChg chg="mod">
          <ac:chgData name="CAI JUN" userId="08ce88e1165b00db" providerId="LiveId" clId="{9362A93F-F699-4751-AA61-F8F3E97AD615}" dt="2020-06-23T03:21:28.464" v="464"/>
          <ac:spMkLst>
            <pc:docMk/>
            <pc:sldMk cId="0" sldId="459"/>
            <ac:spMk id="16397" creationId="{00000000-0000-0000-0000-000000000000}"/>
          </ac:spMkLst>
        </pc:spChg>
        <pc:grpChg chg="mod">
          <ac:chgData name="CAI JUN" userId="08ce88e1165b00db" providerId="LiveId" clId="{9362A93F-F699-4751-AA61-F8F3E97AD615}" dt="2020-06-23T03:21:12.980" v="460"/>
          <ac:grpSpMkLst>
            <pc:docMk/>
            <pc:sldMk cId="0" sldId="459"/>
            <ac:grpSpMk id="16388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21:28.464" v="464"/>
          <ac:grpSpMkLst>
            <pc:docMk/>
            <pc:sldMk cId="0" sldId="459"/>
            <ac:grpSpMk id="16391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21:36.339" v="466"/>
          <ac:grpSpMkLst>
            <pc:docMk/>
            <pc:sldMk cId="0" sldId="459"/>
            <ac:grpSpMk id="16392" creationId="{00000000-0000-0000-0000-000000000000}"/>
          </ac:grpSpMkLst>
        </pc:grpChg>
        <pc:graphicFrameChg chg="mod">
          <ac:chgData name="CAI JUN" userId="08ce88e1165b00db" providerId="LiveId" clId="{9362A93F-F699-4751-AA61-F8F3E97AD615}" dt="2020-06-23T03:21:21.777" v="462"/>
          <ac:graphicFrameMkLst>
            <pc:docMk/>
            <pc:sldMk cId="0" sldId="459"/>
            <ac:graphicFrameMk id="16389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1:44.605" v="468"/>
          <ac:graphicFrameMkLst>
            <pc:docMk/>
            <pc:sldMk cId="0" sldId="459"/>
            <ac:graphicFrameMk id="16393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1:36.339" v="466"/>
          <ac:graphicFrameMkLst>
            <pc:docMk/>
            <pc:sldMk cId="0" sldId="459"/>
            <ac:graphicFrameMk id="16395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1:28.464" v="464"/>
          <ac:graphicFrameMkLst>
            <pc:docMk/>
            <pc:sldMk cId="0" sldId="459"/>
            <ac:graphicFrameMk id="16396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1:12.980" v="460"/>
          <ac:graphicFrameMkLst>
            <pc:docMk/>
            <pc:sldMk cId="0" sldId="459"/>
            <ac:graphicFrameMk id="16398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1:12.980" v="460"/>
          <ac:graphicFrameMkLst>
            <pc:docMk/>
            <pc:sldMk cId="0" sldId="459"/>
            <ac:graphicFrameMk id="16399" creationId="{00000000-0000-0000-0000-000000000000}"/>
          </ac:graphicFrameMkLst>
        </pc:graphicFrameChg>
      </pc:sldChg>
      <pc:sldChg chg="modSp mod">
        <pc:chgData name="CAI JUN" userId="08ce88e1165b00db" providerId="LiveId" clId="{9362A93F-F699-4751-AA61-F8F3E97AD615}" dt="2020-06-23T03:25:46.438" v="510" actId="113"/>
        <pc:sldMkLst>
          <pc:docMk/>
          <pc:sldMk cId="1402261823" sldId="465"/>
        </pc:sldMkLst>
        <pc:spChg chg="mod">
          <ac:chgData name="CAI JUN" userId="08ce88e1165b00db" providerId="LiveId" clId="{9362A93F-F699-4751-AA61-F8F3E97AD615}" dt="2020-06-23T03:25:38.391" v="509" actId="207"/>
          <ac:spMkLst>
            <pc:docMk/>
            <pc:sldMk cId="1402261823" sldId="465"/>
            <ac:spMk id="25" creationId="{00000000-0000-0000-0000-000000000000}"/>
          </ac:spMkLst>
        </pc:spChg>
        <pc:spChg chg="mod">
          <ac:chgData name="CAI JUN" userId="08ce88e1165b00db" providerId="LiveId" clId="{9362A93F-F699-4751-AA61-F8F3E97AD615}" dt="2020-06-23T03:25:17.828" v="505" actId="207"/>
          <ac:spMkLst>
            <pc:docMk/>
            <pc:sldMk cId="1402261823" sldId="465"/>
            <ac:spMk id="7185" creationId="{00000000-0000-0000-0000-000000000000}"/>
          </ac:spMkLst>
        </pc:spChg>
        <pc:spChg chg="mod">
          <ac:chgData name="CAI JUN" userId="08ce88e1165b00db" providerId="LiveId" clId="{9362A93F-F699-4751-AA61-F8F3E97AD615}" dt="2020-06-23T03:25:14.891" v="504" actId="113"/>
          <ac:spMkLst>
            <pc:docMk/>
            <pc:sldMk cId="1402261823" sldId="465"/>
            <ac:spMk id="23562" creationId="{00000000-0000-0000-0000-000000000000}"/>
          </ac:spMkLst>
        </pc:spChg>
        <pc:spChg chg="mod">
          <ac:chgData name="CAI JUN" userId="08ce88e1165b00db" providerId="LiveId" clId="{9362A93F-F699-4751-AA61-F8F3E97AD615}" dt="2020-06-23T03:25:14.891" v="504" actId="113"/>
          <ac:spMkLst>
            <pc:docMk/>
            <pc:sldMk cId="1402261823" sldId="465"/>
            <ac:spMk id="23563" creationId="{00000000-0000-0000-0000-000000000000}"/>
          </ac:spMkLst>
        </pc:spChg>
        <pc:spChg chg="mod">
          <ac:chgData name="CAI JUN" userId="08ce88e1165b00db" providerId="LiveId" clId="{9362A93F-F699-4751-AA61-F8F3E97AD615}" dt="2020-06-23T03:25:31.063" v="507" actId="113"/>
          <ac:spMkLst>
            <pc:docMk/>
            <pc:sldMk cId="1402261823" sldId="465"/>
            <ac:spMk id="23574" creationId="{00000000-0000-0000-0000-000000000000}"/>
          </ac:spMkLst>
        </pc:spChg>
        <pc:spChg chg="mod">
          <ac:chgData name="CAI JUN" userId="08ce88e1165b00db" providerId="LiveId" clId="{9362A93F-F699-4751-AA61-F8F3E97AD615}" dt="2020-06-23T03:24:23.375" v="492"/>
          <ac:spMkLst>
            <pc:docMk/>
            <pc:sldMk cId="1402261823" sldId="465"/>
            <ac:spMk id="23575" creationId="{00000000-0000-0000-0000-000000000000}"/>
          </ac:spMkLst>
        </pc:spChg>
        <pc:spChg chg="mod">
          <ac:chgData name="CAI JUN" userId="08ce88e1165b00db" providerId="LiveId" clId="{9362A93F-F699-4751-AA61-F8F3E97AD615}" dt="2020-06-23T03:24:23.375" v="492"/>
          <ac:spMkLst>
            <pc:docMk/>
            <pc:sldMk cId="1402261823" sldId="465"/>
            <ac:spMk id="23576" creationId="{00000000-0000-0000-0000-000000000000}"/>
          </ac:spMkLst>
        </pc:spChg>
        <pc:spChg chg="mod">
          <ac:chgData name="CAI JUN" userId="08ce88e1165b00db" providerId="LiveId" clId="{9362A93F-F699-4751-AA61-F8F3E97AD615}" dt="2020-06-23T03:25:46.438" v="510" actId="113"/>
          <ac:spMkLst>
            <pc:docMk/>
            <pc:sldMk cId="1402261823" sldId="465"/>
            <ac:spMk id="129246" creationId="{00000000-0000-0000-0000-000000000000}"/>
          </ac:spMkLst>
        </pc:spChg>
        <pc:grpChg chg="mod">
          <ac:chgData name="CAI JUN" userId="08ce88e1165b00db" providerId="LiveId" clId="{9362A93F-F699-4751-AA61-F8F3E97AD615}" dt="2020-06-23T03:24:23.375" v="492"/>
          <ac:grpSpMkLst>
            <pc:docMk/>
            <pc:sldMk cId="1402261823" sldId="465"/>
            <ac:grpSpMk id="23556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25:14.891" v="504" actId="113"/>
          <ac:grpSpMkLst>
            <pc:docMk/>
            <pc:sldMk cId="1402261823" sldId="465"/>
            <ac:grpSpMk id="23557" creationId="{00000000-0000-0000-0000-000000000000}"/>
          </ac:grpSpMkLst>
        </pc:grpChg>
        <pc:grpChg chg="mod">
          <ac:chgData name="CAI JUN" userId="08ce88e1165b00db" providerId="LiveId" clId="{9362A93F-F699-4751-AA61-F8F3E97AD615}" dt="2020-06-23T03:24:23.375" v="492"/>
          <ac:grpSpMkLst>
            <pc:docMk/>
            <pc:sldMk cId="1402261823" sldId="465"/>
            <ac:grpSpMk id="23573" creationId="{00000000-0000-0000-0000-000000000000}"/>
          </ac:grpSpMkLst>
        </pc:grpChg>
        <pc:graphicFrameChg chg="mod">
          <ac:chgData name="CAI JUN" userId="08ce88e1165b00db" providerId="LiveId" clId="{9362A93F-F699-4751-AA61-F8F3E97AD615}" dt="2020-06-23T03:25:14.891" v="504" actId="113"/>
          <ac:graphicFrameMkLst>
            <pc:docMk/>
            <pc:sldMk cId="1402261823" sldId="465"/>
            <ac:graphicFrameMk id="23561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5:14.891" v="504" actId="113"/>
          <ac:graphicFrameMkLst>
            <pc:docMk/>
            <pc:sldMk cId="1402261823" sldId="465"/>
            <ac:graphicFrameMk id="23564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5:14.891" v="504" actId="113"/>
          <ac:graphicFrameMkLst>
            <pc:docMk/>
            <pc:sldMk cId="1402261823" sldId="465"/>
            <ac:graphicFrameMk id="23565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5:14.891" v="504" actId="113"/>
          <ac:graphicFrameMkLst>
            <pc:docMk/>
            <pc:sldMk cId="1402261823" sldId="465"/>
            <ac:graphicFrameMk id="23566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5:14.891" v="504" actId="113"/>
          <ac:graphicFrameMkLst>
            <pc:docMk/>
            <pc:sldMk cId="1402261823" sldId="465"/>
            <ac:graphicFrameMk id="23567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4:23.375" v="492"/>
          <ac:graphicFrameMkLst>
            <pc:docMk/>
            <pc:sldMk cId="1402261823" sldId="465"/>
            <ac:graphicFrameMk id="23569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4:23.375" v="492"/>
          <ac:graphicFrameMkLst>
            <pc:docMk/>
            <pc:sldMk cId="1402261823" sldId="465"/>
            <ac:graphicFrameMk id="23570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4:23.375" v="492"/>
          <ac:graphicFrameMkLst>
            <pc:docMk/>
            <pc:sldMk cId="1402261823" sldId="465"/>
            <ac:graphicFrameMk id="23571" creationId="{00000000-0000-0000-0000-000000000000}"/>
          </ac:graphicFrameMkLst>
        </pc:graphicFrameChg>
        <pc:graphicFrameChg chg="mod">
          <ac:chgData name="CAI JUN" userId="08ce88e1165b00db" providerId="LiveId" clId="{9362A93F-F699-4751-AA61-F8F3E97AD615}" dt="2020-06-23T03:24:23.375" v="492"/>
          <ac:graphicFrameMkLst>
            <pc:docMk/>
            <pc:sldMk cId="1402261823" sldId="465"/>
            <ac:graphicFrameMk id="23572" creationId="{00000000-0000-0000-0000-000000000000}"/>
          </ac:graphicFrameMkLst>
        </pc:graphicFrameChg>
      </pc:sldChg>
      <pc:sldChg chg="modSp add mod">
        <pc:chgData name="CAI JUN" userId="08ce88e1165b00db" providerId="LiveId" clId="{9362A93F-F699-4751-AA61-F8F3E97AD615}" dt="2020-06-09T02:06:45.738" v="84" actId="1036"/>
        <pc:sldMkLst>
          <pc:docMk/>
          <pc:sldMk cId="1078202470" sldId="577"/>
        </pc:sldMkLst>
        <pc:spChg chg="mod">
          <ac:chgData name="CAI JUN" userId="08ce88e1165b00db" providerId="LiveId" clId="{9362A93F-F699-4751-AA61-F8F3E97AD615}" dt="2020-06-09T02:06:45.738" v="84" actId="1036"/>
          <ac:spMkLst>
            <pc:docMk/>
            <pc:sldMk cId="1078202470" sldId="577"/>
            <ac:spMk id="9" creationId="{6645E7C0-7C49-43EC-A712-5C3AB23293E5}"/>
          </ac:spMkLst>
        </pc:spChg>
        <pc:spChg chg="mod">
          <ac:chgData name="CAI JUN" userId="08ce88e1165b00db" providerId="LiveId" clId="{9362A93F-F699-4751-AA61-F8F3E97AD615}" dt="2020-06-09T02:06:37.363" v="64" actId="1035"/>
          <ac:spMkLst>
            <pc:docMk/>
            <pc:sldMk cId="1078202470" sldId="577"/>
            <ac:spMk id="15" creationId="{DB1CD08F-1FC0-4466-9F9D-F3553D28DF53}"/>
          </ac:spMkLst>
        </pc:spChg>
        <pc:spChg chg="mod">
          <ac:chgData name="CAI JUN" userId="08ce88e1165b00db" providerId="LiveId" clId="{9362A93F-F699-4751-AA61-F8F3E97AD615}" dt="2020-06-09T02:06:30.316" v="48" actId="1035"/>
          <ac:spMkLst>
            <pc:docMk/>
            <pc:sldMk cId="1078202470" sldId="577"/>
            <ac:spMk id="16" creationId="{A4842B17-6267-466A-8CA0-1B5181582EA6}"/>
          </ac:spMkLst>
        </pc:spChg>
      </pc:sldChg>
      <pc:sldChg chg="delSp modSp add mod">
        <pc:chgData name="CAI JUN" userId="08ce88e1165b00db" providerId="LiveId" clId="{9362A93F-F699-4751-AA61-F8F3E97AD615}" dt="2020-06-23T03:36:16.960" v="719"/>
        <pc:sldMkLst>
          <pc:docMk/>
          <pc:sldMk cId="1145887838" sldId="578"/>
        </pc:sldMkLst>
        <pc:spChg chg="mod">
          <ac:chgData name="CAI JUN" userId="08ce88e1165b00db" providerId="LiveId" clId="{9362A93F-F699-4751-AA61-F8F3E97AD615}" dt="2020-06-23T03:36:16.960" v="719"/>
          <ac:spMkLst>
            <pc:docMk/>
            <pc:sldMk cId="1145887838" sldId="578"/>
            <ac:spMk id="9" creationId="{81661D3B-380E-4ADB-AF33-48911FE9C410}"/>
          </ac:spMkLst>
        </pc:spChg>
        <pc:graphicFrameChg chg="mod">
          <ac:chgData name="CAI JUN" userId="08ce88e1165b00db" providerId="LiveId" clId="{9362A93F-F699-4751-AA61-F8F3E97AD615}" dt="2020-06-09T02:10:37.301" v="267" actId="1076"/>
          <ac:graphicFrameMkLst>
            <pc:docMk/>
            <pc:sldMk cId="1145887838" sldId="578"/>
            <ac:graphicFrameMk id="5" creationId="{5BDD67AA-6670-43C7-83EE-AEC9818DAC05}"/>
          </ac:graphicFrameMkLst>
        </pc:graphicFrameChg>
        <pc:graphicFrameChg chg="del mod">
          <ac:chgData name="CAI JUN" userId="08ce88e1165b00db" providerId="LiveId" clId="{9362A93F-F699-4751-AA61-F8F3E97AD615}" dt="2020-06-09T02:10:33.488" v="266" actId="478"/>
          <ac:graphicFrameMkLst>
            <pc:docMk/>
            <pc:sldMk cId="1145887838" sldId="578"/>
            <ac:graphicFrameMk id="6" creationId="{3C84B1DE-480A-4A2F-819D-9D5EC34B9D47}"/>
          </ac:graphicFrameMkLst>
        </pc:graphicFrameChg>
        <pc:graphicFrameChg chg="del mod">
          <ac:chgData name="CAI JUN" userId="08ce88e1165b00db" providerId="LiveId" clId="{9362A93F-F699-4751-AA61-F8F3E97AD615}" dt="2020-06-09T02:10:33.488" v="266" actId="478"/>
          <ac:graphicFrameMkLst>
            <pc:docMk/>
            <pc:sldMk cId="1145887838" sldId="578"/>
            <ac:graphicFrameMk id="7" creationId="{F5D2D3F4-A36B-4A0E-A3D9-70DD3B38FCFE}"/>
          </ac:graphicFrameMkLst>
        </pc:graphicFrameChg>
        <pc:graphicFrameChg chg="del mod">
          <ac:chgData name="CAI JUN" userId="08ce88e1165b00db" providerId="LiveId" clId="{9362A93F-F699-4751-AA61-F8F3E97AD615}" dt="2020-06-09T02:10:33.488" v="266" actId="478"/>
          <ac:graphicFrameMkLst>
            <pc:docMk/>
            <pc:sldMk cId="1145887838" sldId="578"/>
            <ac:graphicFrameMk id="10" creationId="{F5D2D3F4-A36B-4A0E-A3D9-70DD3B38FCFE}"/>
          </ac:graphicFrameMkLst>
        </pc:graphicFrameChg>
      </pc:sldChg>
    </pc:docChg>
  </pc:docChgLst>
  <pc:docChgLst>
    <pc:chgData name="Cai Jun" userId="57e790d697ad4281" providerId="LiveId" clId="{042E7100-3F17-4D00-98F8-3A8746072E73}"/>
    <pc:docChg chg="delSld">
      <pc:chgData name="Cai Jun" userId="57e790d697ad4281" providerId="LiveId" clId="{042E7100-3F17-4D00-98F8-3A8746072E73}" dt="2020-06-29T00:51:49.065" v="25" actId="47"/>
      <pc:docMkLst>
        <pc:docMk/>
      </pc:docMkLst>
      <pc:sldChg chg="del">
        <pc:chgData name="Cai Jun" userId="57e790d697ad4281" providerId="LiveId" clId="{042E7100-3F17-4D00-98F8-3A8746072E73}" dt="2020-06-29T00:51:37.471" v="0" actId="47"/>
        <pc:sldMkLst>
          <pc:docMk/>
          <pc:sldMk cId="0" sldId="417"/>
        </pc:sldMkLst>
      </pc:sldChg>
      <pc:sldChg chg="del">
        <pc:chgData name="Cai Jun" userId="57e790d697ad4281" providerId="LiveId" clId="{042E7100-3F17-4D00-98F8-3A8746072E73}" dt="2020-06-29T00:51:39.121" v="4" actId="47"/>
        <pc:sldMkLst>
          <pc:docMk/>
          <pc:sldMk cId="0" sldId="418"/>
        </pc:sldMkLst>
      </pc:sldChg>
      <pc:sldChg chg="del">
        <pc:chgData name="Cai Jun" userId="57e790d697ad4281" providerId="LiveId" clId="{042E7100-3F17-4D00-98F8-3A8746072E73}" dt="2020-06-29T00:51:38.589" v="3" actId="47"/>
        <pc:sldMkLst>
          <pc:docMk/>
          <pc:sldMk cId="0" sldId="419"/>
        </pc:sldMkLst>
      </pc:sldChg>
      <pc:sldChg chg="del">
        <pc:chgData name="Cai Jun" userId="57e790d697ad4281" providerId="LiveId" clId="{042E7100-3F17-4D00-98F8-3A8746072E73}" dt="2020-06-29T00:51:39.861" v="6" actId="47"/>
        <pc:sldMkLst>
          <pc:docMk/>
          <pc:sldMk cId="0" sldId="420"/>
        </pc:sldMkLst>
      </pc:sldChg>
      <pc:sldChg chg="del">
        <pc:chgData name="Cai Jun" userId="57e790d697ad4281" providerId="LiveId" clId="{042E7100-3F17-4D00-98F8-3A8746072E73}" dt="2020-06-29T00:51:40.227" v="7" actId="47"/>
        <pc:sldMkLst>
          <pc:docMk/>
          <pc:sldMk cId="0" sldId="421"/>
        </pc:sldMkLst>
      </pc:sldChg>
      <pc:sldChg chg="del">
        <pc:chgData name="Cai Jun" userId="57e790d697ad4281" providerId="LiveId" clId="{042E7100-3F17-4D00-98F8-3A8746072E73}" dt="2020-06-29T00:51:40.588" v="8" actId="47"/>
        <pc:sldMkLst>
          <pc:docMk/>
          <pc:sldMk cId="0" sldId="422"/>
        </pc:sldMkLst>
      </pc:sldChg>
      <pc:sldChg chg="del">
        <pc:chgData name="Cai Jun" userId="57e790d697ad4281" providerId="LiveId" clId="{042E7100-3F17-4D00-98F8-3A8746072E73}" dt="2020-06-29T00:51:41.111" v="9" actId="47"/>
        <pc:sldMkLst>
          <pc:docMk/>
          <pc:sldMk cId="0" sldId="423"/>
        </pc:sldMkLst>
      </pc:sldChg>
      <pc:sldChg chg="del">
        <pc:chgData name="Cai Jun" userId="57e790d697ad4281" providerId="LiveId" clId="{042E7100-3F17-4D00-98F8-3A8746072E73}" dt="2020-06-29T00:51:42.761" v="12" actId="47"/>
        <pc:sldMkLst>
          <pc:docMk/>
          <pc:sldMk cId="0" sldId="424"/>
        </pc:sldMkLst>
      </pc:sldChg>
      <pc:sldChg chg="del">
        <pc:chgData name="Cai Jun" userId="57e790d697ad4281" providerId="LiveId" clId="{042E7100-3F17-4D00-98F8-3A8746072E73}" dt="2020-06-29T00:51:43.089" v="13" actId="47"/>
        <pc:sldMkLst>
          <pc:docMk/>
          <pc:sldMk cId="0" sldId="425"/>
        </pc:sldMkLst>
      </pc:sldChg>
      <pc:sldChg chg="del">
        <pc:chgData name="Cai Jun" userId="57e790d697ad4281" providerId="LiveId" clId="{042E7100-3F17-4D00-98F8-3A8746072E73}" dt="2020-06-29T00:51:43.332" v="14" actId="47"/>
        <pc:sldMkLst>
          <pc:docMk/>
          <pc:sldMk cId="0" sldId="426"/>
        </pc:sldMkLst>
      </pc:sldChg>
      <pc:sldChg chg="del">
        <pc:chgData name="Cai Jun" userId="57e790d697ad4281" providerId="LiveId" clId="{042E7100-3F17-4D00-98F8-3A8746072E73}" dt="2020-06-29T00:51:43.942" v="15" actId="47"/>
        <pc:sldMkLst>
          <pc:docMk/>
          <pc:sldMk cId="0" sldId="427"/>
        </pc:sldMkLst>
      </pc:sldChg>
      <pc:sldChg chg="del">
        <pc:chgData name="Cai Jun" userId="57e790d697ad4281" providerId="LiveId" clId="{042E7100-3F17-4D00-98F8-3A8746072E73}" dt="2020-06-29T00:51:45.248" v="18" actId="47"/>
        <pc:sldMkLst>
          <pc:docMk/>
          <pc:sldMk cId="0" sldId="429"/>
        </pc:sldMkLst>
      </pc:sldChg>
      <pc:sldChg chg="del">
        <pc:chgData name="Cai Jun" userId="57e790d697ad4281" providerId="LiveId" clId="{042E7100-3F17-4D00-98F8-3A8746072E73}" dt="2020-06-29T00:51:44.285" v="16" actId="47"/>
        <pc:sldMkLst>
          <pc:docMk/>
          <pc:sldMk cId="0" sldId="430"/>
        </pc:sldMkLst>
      </pc:sldChg>
      <pc:sldChg chg="del">
        <pc:chgData name="Cai Jun" userId="57e790d697ad4281" providerId="LiveId" clId="{042E7100-3F17-4D00-98F8-3A8746072E73}" dt="2020-06-29T00:51:44.707" v="17" actId="47"/>
        <pc:sldMkLst>
          <pc:docMk/>
          <pc:sldMk cId="0" sldId="431"/>
        </pc:sldMkLst>
      </pc:sldChg>
      <pc:sldChg chg="del">
        <pc:chgData name="Cai Jun" userId="57e790d697ad4281" providerId="LiveId" clId="{042E7100-3F17-4D00-98F8-3A8746072E73}" dt="2020-06-29T00:51:45.670" v="19" actId="47"/>
        <pc:sldMkLst>
          <pc:docMk/>
          <pc:sldMk cId="0" sldId="432"/>
        </pc:sldMkLst>
      </pc:sldChg>
      <pc:sldChg chg="del">
        <pc:chgData name="Cai Jun" userId="57e790d697ad4281" providerId="LiveId" clId="{042E7100-3F17-4D00-98F8-3A8746072E73}" dt="2020-06-29T00:51:46.139" v="20" actId="47"/>
        <pc:sldMkLst>
          <pc:docMk/>
          <pc:sldMk cId="0" sldId="433"/>
        </pc:sldMkLst>
      </pc:sldChg>
      <pc:sldChg chg="del">
        <pc:chgData name="Cai Jun" userId="57e790d697ad4281" providerId="LiveId" clId="{042E7100-3F17-4D00-98F8-3A8746072E73}" dt="2020-06-29T00:51:46.601" v="21" actId="47"/>
        <pc:sldMkLst>
          <pc:docMk/>
          <pc:sldMk cId="0" sldId="434"/>
        </pc:sldMkLst>
      </pc:sldChg>
      <pc:sldChg chg="del">
        <pc:chgData name="Cai Jun" userId="57e790d697ad4281" providerId="LiveId" clId="{042E7100-3F17-4D00-98F8-3A8746072E73}" dt="2020-06-29T00:51:47.023" v="22" actId="47"/>
        <pc:sldMkLst>
          <pc:docMk/>
          <pc:sldMk cId="0" sldId="435"/>
        </pc:sldMkLst>
      </pc:sldChg>
      <pc:sldChg chg="del">
        <pc:chgData name="Cai Jun" userId="57e790d697ad4281" providerId="LiveId" clId="{042E7100-3F17-4D00-98F8-3A8746072E73}" dt="2020-06-29T00:51:47.429" v="23" actId="47"/>
        <pc:sldMkLst>
          <pc:docMk/>
          <pc:sldMk cId="0" sldId="436"/>
        </pc:sldMkLst>
      </pc:sldChg>
      <pc:sldChg chg="del">
        <pc:chgData name="Cai Jun" userId="57e790d697ad4281" providerId="LiveId" clId="{042E7100-3F17-4D00-98F8-3A8746072E73}" dt="2020-06-29T00:51:42.253" v="11" actId="47"/>
        <pc:sldMkLst>
          <pc:docMk/>
          <pc:sldMk cId="0" sldId="440"/>
        </pc:sldMkLst>
      </pc:sldChg>
      <pc:sldChg chg="del">
        <pc:chgData name="Cai Jun" userId="57e790d697ad4281" providerId="LiveId" clId="{042E7100-3F17-4D00-98F8-3A8746072E73}" dt="2020-06-29T00:51:41.706" v="10" actId="47"/>
        <pc:sldMkLst>
          <pc:docMk/>
          <pc:sldMk cId="0" sldId="441"/>
        </pc:sldMkLst>
      </pc:sldChg>
      <pc:sldChg chg="del">
        <pc:chgData name="Cai Jun" userId="57e790d697ad4281" providerId="LiveId" clId="{042E7100-3F17-4D00-98F8-3A8746072E73}" dt="2020-06-29T00:51:47.788" v="24" actId="47"/>
        <pc:sldMkLst>
          <pc:docMk/>
          <pc:sldMk cId="0" sldId="442"/>
        </pc:sldMkLst>
      </pc:sldChg>
      <pc:sldChg chg="del">
        <pc:chgData name="Cai Jun" userId="57e790d697ad4281" providerId="LiveId" clId="{042E7100-3F17-4D00-98F8-3A8746072E73}" dt="2020-06-29T00:51:49.065" v="25" actId="47"/>
        <pc:sldMkLst>
          <pc:docMk/>
          <pc:sldMk cId="0" sldId="444"/>
        </pc:sldMkLst>
      </pc:sldChg>
      <pc:sldChg chg="del">
        <pc:chgData name="Cai Jun" userId="57e790d697ad4281" providerId="LiveId" clId="{042E7100-3F17-4D00-98F8-3A8746072E73}" dt="2020-06-29T00:51:39.470" v="5" actId="47"/>
        <pc:sldMkLst>
          <pc:docMk/>
          <pc:sldMk cId="1402261823" sldId="465"/>
        </pc:sldMkLst>
      </pc:sldChg>
      <pc:sldChg chg="del">
        <pc:chgData name="Cai Jun" userId="57e790d697ad4281" providerId="LiveId" clId="{042E7100-3F17-4D00-98F8-3A8746072E73}" dt="2020-06-29T00:51:38.103" v="1" actId="47"/>
        <pc:sldMkLst>
          <pc:docMk/>
          <pc:sldMk cId="1078202470" sldId="577"/>
        </pc:sldMkLst>
      </pc:sldChg>
      <pc:sldChg chg="del">
        <pc:chgData name="Cai Jun" userId="57e790d697ad4281" providerId="LiveId" clId="{042E7100-3F17-4D00-98F8-3A8746072E73}" dt="2020-06-29T00:51:38.449" v="2" actId="47"/>
        <pc:sldMkLst>
          <pc:docMk/>
          <pc:sldMk cId="1145887838" sldId="5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png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D6D0E920-3229-43D9-B418-F7A395620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432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0BCB9-A577-4227-B9C5-18BC1077A9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64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1218-835C-4512-BAC2-9278C2F3A2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22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94A09-0915-415B-ACA8-EFDBAE641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41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81E16-F568-4677-A602-4E7CAA77E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82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D13B-7880-4615-98F1-45C29D9C36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64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6D59A-54EA-42F6-94A0-A2910E32F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00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FE1BB-87A9-44A5-BE79-0AC46192C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6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049DA-D945-406E-9563-313F45EF3E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2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3055C-C02D-4685-B892-C8E87A1893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9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C2538-7E24-4CC9-88FF-C569C4BD7D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4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E2229-038F-45DB-AD1A-1CB0966ABB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A7255-A9E9-46E4-938D-E90A3B360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8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9C04A15-5817-4F57-9269-2F3ED922AE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5.bin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21" Type="http://schemas.openxmlformats.org/officeDocument/2006/relationships/image" Target="../media/image19.wmf"/><Relationship Id="rId7" Type="http://schemas.openxmlformats.org/officeDocument/2006/relationships/image" Target="../media/image23.png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7.wmf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2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8.wmf"/><Relationship Id="rId4" Type="http://schemas.openxmlformats.org/officeDocument/2006/relationships/image" Target="../media/image11.png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Relationship Id="rId22" Type="http://schemas.openxmlformats.org/officeDocument/2006/relationships/image" Target="../media/image24.png"/><Relationship Id="rId27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38300" y="1600200"/>
            <a:ext cx="57912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333500" indent="-1333500" algn="ctr">
              <a:tabLst>
                <a:tab pos="2286000" algn="l"/>
              </a:tabLst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3-4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平衡条件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928688" y="3929063"/>
            <a:ext cx="7715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Equilibrium Condition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9"/>
          <p:cNvSpPr txBox="1">
            <a:spLocks noChangeArrowheads="1"/>
          </p:cNvSpPr>
          <p:nvPr/>
        </p:nvSpPr>
        <p:spPr bwMode="auto">
          <a:xfrm>
            <a:off x="544513" y="601663"/>
            <a:ext cx="8255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假定有一个化学反应，则所有约束条件为：</a:t>
            </a:r>
          </a:p>
        </p:txBody>
      </p:sp>
      <p:sp>
        <p:nvSpPr>
          <p:cNvPr id="12291" name="Text Box 9"/>
          <p:cNvSpPr txBox="1">
            <a:spLocks noChangeArrowheads="1"/>
          </p:cNvSpPr>
          <p:nvPr/>
        </p:nvSpPr>
        <p:spPr bwMode="auto">
          <a:xfrm>
            <a:off x="569913" y="4178300"/>
            <a:ext cx="8255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将上述关系式代入熵的一阶变分：</a:t>
            </a:r>
          </a:p>
        </p:txBody>
      </p:sp>
      <p:graphicFrame>
        <p:nvGraphicFramePr>
          <p:cNvPr id="1229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140856"/>
              </p:ext>
            </p:extLst>
          </p:nvPr>
        </p:nvGraphicFramePr>
        <p:xfrm>
          <a:off x="1209675" y="4633913"/>
          <a:ext cx="70421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225600" imgH="914400" progId="Equation.DSMT4">
                  <p:embed/>
                </p:oleObj>
              </mc:Choice>
              <mc:Fallback>
                <p:oleObj name="Equation" r:id="rId3" imgW="3225600" imgH="914400" progId="Equation.DSMT4">
                  <p:embed/>
                  <p:pic>
                    <p:nvPicPr>
                      <p:cNvPr id="1229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633913"/>
                        <a:ext cx="70421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3" name="组合 2"/>
          <p:cNvGrpSpPr>
            <a:grpSpLocks/>
          </p:cNvGrpSpPr>
          <p:nvPr/>
        </p:nvGrpSpPr>
        <p:grpSpPr bwMode="auto">
          <a:xfrm>
            <a:off x="558800" y="1063625"/>
            <a:ext cx="7381876" cy="893763"/>
            <a:chOff x="559155" y="1332377"/>
            <a:chExt cx="7382201" cy="893763"/>
          </a:xfrm>
        </p:grpSpPr>
        <p:graphicFrame>
          <p:nvGraphicFramePr>
            <p:cNvPr id="12301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1664258"/>
                </p:ext>
              </p:extLst>
            </p:nvPr>
          </p:nvGraphicFramePr>
          <p:xfrm>
            <a:off x="2522980" y="1332377"/>
            <a:ext cx="5418376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2577960" imgH="431640" progId="Equation.DSMT4">
                    <p:embed/>
                  </p:oleObj>
                </mc:Choice>
                <mc:Fallback>
                  <p:oleObj name="Equation" r:id="rId5" imgW="2577960" imgH="431640" progId="Equation.DSMT4">
                    <p:embed/>
                    <p:pic>
                      <p:nvPicPr>
                        <p:cNvPr id="12301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980" y="1332377"/>
                          <a:ext cx="5418376" cy="89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矩形 1"/>
            <p:cNvSpPr>
              <a:spLocks noChangeArrowheads="1"/>
            </p:cNvSpPr>
            <p:nvPr/>
          </p:nvSpPr>
          <p:spPr bwMode="auto">
            <a:xfrm>
              <a:off x="559155" y="1519572"/>
              <a:ext cx="2065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总内能不变：</a:t>
              </a:r>
            </a:p>
          </p:txBody>
        </p:sp>
      </p:grpSp>
      <p:grpSp>
        <p:nvGrpSpPr>
          <p:cNvPr id="12294" name="组合 3"/>
          <p:cNvGrpSpPr>
            <a:grpSpLocks/>
          </p:cNvGrpSpPr>
          <p:nvPr/>
        </p:nvGrpSpPr>
        <p:grpSpPr bwMode="auto">
          <a:xfrm>
            <a:off x="558800" y="1870075"/>
            <a:ext cx="7231063" cy="885825"/>
            <a:chOff x="569913" y="2089506"/>
            <a:chExt cx="7231325" cy="884482"/>
          </a:xfrm>
        </p:grpSpPr>
        <p:graphicFrame>
          <p:nvGraphicFramePr>
            <p:cNvPr id="12299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54797"/>
                </p:ext>
              </p:extLst>
            </p:nvPr>
          </p:nvGraphicFramePr>
          <p:xfrm>
            <a:off x="2574999" y="2089506"/>
            <a:ext cx="5226239" cy="884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7" imgW="2514600" imgH="431640" progId="Equation.DSMT4">
                    <p:embed/>
                  </p:oleObj>
                </mc:Choice>
                <mc:Fallback>
                  <p:oleObj name="Equation" r:id="rId7" imgW="2514600" imgH="431640" progId="Equation.DSMT4">
                    <p:embed/>
                    <p:pic>
                      <p:nvPicPr>
                        <p:cNvPr id="12299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999" y="2089506"/>
                          <a:ext cx="5226239" cy="884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矩形 10"/>
            <p:cNvSpPr>
              <a:spLocks noChangeArrowheads="1"/>
            </p:cNvSpPr>
            <p:nvPr/>
          </p:nvSpPr>
          <p:spPr bwMode="auto">
            <a:xfrm>
              <a:off x="569913" y="2285158"/>
              <a:ext cx="21948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总体积不变：</a:t>
              </a:r>
            </a:p>
          </p:txBody>
        </p:sp>
      </p:grpSp>
      <p:grpSp>
        <p:nvGrpSpPr>
          <p:cNvPr id="12295" name="组合 5"/>
          <p:cNvGrpSpPr>
            <a:grpSpLocks/>
          </p:cNvGrpSpPr>
          <p:nvPr/>
        </p:nvGrpSpPr>
        <p:grpSpPr bwMode="auto">
          <a:xfrm>
            <a:off x="569913" y="2759075"/>
            <a:ext cx="7778750" cy="1328738"/>
            <a:chOff x="569912" y="2758309"/>
            <a:chExt cx="7778021" cy="1330179"/>
          </a:xfrm>
        </p:grpSpPr>
        <p:graphicFrame>
          <p:nvGraphicFramePr>
            <p:cNvPr id="12297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850737"/>
                </p:ext>
              </p:extLst>
            </p:nvPr>
          </p:nvGraphicFramePr>
          <p:xfrm>
            <a:off x="1484226" y="3198524"/>
            <a:ext cx="6374803" cy="889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3047760" imgH="431640" progId="Equation.DSMT4">
                    <p:embed/>
                  </p:oleObj>
                </mc:Choice>
                <mc:Fallback>
                  <p:oleObj name="Equation" r:id="rId9" imgW="3047760" imgH="431640" progId="Equation.DSMT4">
                    <p:embed/>
                    <p:pic>
                      <p:nvPicPr>
                        <p:cNvPr id="12297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226" y="3198524"/>
                          <a:ext cx="6374803" cy="8899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矩形 4"/>
            <p:cNvSpPr>
              <a:spLocks noChangeArrowheads="1"/>
            </p:cNvSpPr>
            <p:nvPr/>
          </p:nvSpPr>
          <p:spPr bwMode="auto">
            <a:xfrm>
              <a:off x="569912" y="2758309"/>
              <a:ext cx="77780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粒子数变化来自于偏离化学反应平衡（</a:t>
              </a:r>
              <a:r>
                <a:rPr lang="en-US" altLang="zh-CN" sz="24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r>
                <a:rPr lang="zh-CN" altLang="en-US" sz="2400">
                  <a:latin typeface="Times New Roman" pitchFamily="18" charset="0"/>
                </a:rPr>
                <a:t>：反应进度）：</a:t>
              </a:r>
            </a:p>
          </p:txBody>
        </p:sp>
      </p:grpSp>
      <p:sp>
        <p:nvSpPr>
          <p:cNvPr id="15" name="Rectangle 8">
            <a:extLst>
              <a:ext uri="{FF2B5EF4-FFF2-40B4-BE49-F238E27FC236}">
                <a16:creationId xmlns:a16="http://schemas.microsoft.com/office/drawing/2014/main" id="{23E51054-BC5C-4896-BF10-7BA560EF1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用熵判据推导平衡条件（参考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2.13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节课件）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393814"/>
              </p:ext>
            </p:extLst>
          </p:nvPr>
        </p:nvGraphicFramePr>
        <p:xfrm>
          <a:off x="768350" y="4071938"/>
          <a:ext cx="77946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568680" imgH="241200" progId="Equation.DSMT4">
                  <p:embed/>
                </p:oleObj>
              </mc:Choice>
              <mc:Fallback>
                <p:oleObj name="Equation" r:id="rId3" imgW="3568680" imgH="241200" progId="Equation.DSMT4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071938"/>
                        <a:ext cx="77946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9990"/>
              </p:ext>
            </p:extLst>
          </p:nvPr>
        </p:nvGraphicFramePr>
        <p:xfrm>
          <a:off x="765175" y="3460750"/>
          <a:ext cx="7791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3568680" imgH="228600" progId="Equation.DSMT4">
                  <p:embed/>
                </p:oleObj>
              </mc:Choice>
              <mc:Fallback>
                <p:oleObj name="Equation" r:id="rId5" imgW="3568680" imgH="228600" progId="Equation.DSMT4">
                  <p:embed/>
                  <p:pic>
                    <p:nvPicPr>
                      <p:cNvPr id="1331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3460750"/>
                        <a:ext cx="77914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598088"/>
              </p:ext>
            </p:extLst>
          </p:nvPr>
        </p:nvGraphicFramePr>
        <p:xfrm>
          <a:off x="774700" y="2814638"/>
          <a:ext cx="77898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3568680" imgH="228600" progId="Equation.DSMT4">
                  <p:embed/>
                </p:oleObj>
              </mc:Choice>
              <mc:Fallback>
                <p:oleObj name="Equation" r:id="rId7" imgW="3568680" imgH="228600" progId="Equation.DSMT4">
                  <p:embed/>
                  <p:pic>
                    <p:nvPicPr>
                      <p:cNvPr id="1331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814638"/>
                        <a:ext cx="77898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075451"/>
              </p:ext>
            </p:extLst>
          </p:nvPr>
        </p:nvGraphicFramePr>
        <p:xfrm>
          <a:off x="796386" y="4712748"/>
          <a:ext cx="37433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714320" imgH="342720" progId="Equation.DSMT4">
                  <p:embed/>
                </p:oleObj>
              </mc:Choice>
              <mc:Fallback>
                <p:oleObj name="Equation" r:id="rId9" imgW="1714320" imgH="342720" progId="Equation.DSMT4">
                  <p:embed/>
                  <p:pic>
                    <p:nvPicPr>
                      <p:cNvPr id="1331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386" y="4712748"/>
                        <a:ext cx="37433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484188" y="5450936"/>
            <a:ext cx="825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至此，我们用平衡判据推导出了平衡条件。</a:t>
            </a:r>
          </a:p>
        </p:txBody>
      </p:sp>
      <p:graphicFrame>
        <p:nvGraphicFramePr>
          <p:cNvPr id="1331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223529"/>
              </p:ext>
            </p:extLst>
          </p:nvPr>
        </p:nvGraphicFramePr>
        <p:xfrm>
          <a:off x="1090613" y="685800"/>
          <a:ext cx="7040562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3225600" imgH="914400" progId="Equation.DSMT4">
                  <p:embed/>
                </p:oleObj>
              </mc:Choice>
              <mc:Fallback>
                <p:oleObj name="Equation" r:id="rId11" imgW="3225600" imgH="914400" progId="Equation.DSMT4">
                  <p:embed/>
                  <p:pic>
                    <p:nvPicPr>
                      <p:cNvPr id="1331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685800"/>
                        <a:ext cx="7040562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B09FDA8-5FCD-4CCB-8297-5F65AD13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用熵判据推导平衡条件（参考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2.13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节课件）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8"/>
          <p:cNvSpPr txBox="1">
            <a:spLocks noChangeArrowheads="1"/>
          </p:cNvSpPr>
          <p:nvPr/>
        </p:nvSpPr>
        <p:spPr bwMode="auto">
          <a:xfrm>
            <a:off x="533400" y="639763"/>
            <a:ext cx="8248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吉氏函数判据（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2.13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课件）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339" name="TextBox 10"/>
          <p:cNvSpPr txBox="1">
            <a:spLocks noChangeArrowheads="1"/>
          </p:cNvSpPr>
          <p:nvPr/>
        </p:nvSpPr>
        <p:spPr bwMode="auto">
          <a:xfrm>
            <a:off x="752475" y="3724275"/>
            <a:ext cx="78009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在温度和压强不变的条件下，封闭系统平衡态的吉氏函数达到极小：</a:t>
            </a:r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744538" y="1285875"/>
            <a:ext cx="78089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恒温恒压封闭系统偏离平衡的变化将导致吉氏函数增大：</a:t>
            </a:r>
          </a:p>
        </p:txBody>
      </p:sp>
      <p:grpSp>
        <p:nvGrpSpPr>
          <p:cNvPr id="14341" name="组合 2"/>
          <p:cNvGrpSpPr>
            <a:grpSpLocks/>
          </p:cNvGrpSpPr>
          <p:nvPr/>
        </p:nvGrpSpPr>
        <p:grpSpPr bwMode="auto">
          <a:xfrm>
            <a:off x="2443163" y="4811713"/>
            <a:ext cx="5389562" cy="1346200"/>
            <a:chOff x="3163426" y="4595813"/>
            <a:chExt cx="5389562" cy="1346199"/>
          </a:xfrm>
        </p:grpSpPr>
        <p:grpSp>
          <p:nvGrpSpPr>
            <p:cNvPr id="14346" name="组合 3"/>
            <p:cNvGrpSpPr>
              <a:grpSpLocks/>
            </p:cNvGrpSpPr>
            <p:nvPr/>
          </p:nvGrpSpPr>
          <p:grpSpPr bwMode="auto">
            <a:xfrm>
              <a:off x="3163426" y="4625975"/>
              <a:ext cx="1970087" cy="1316037"/>
              <a:chOff x="3465784" y="4021116"/>
              <a:chExt cx="1969708" cy="1315178"/>
            </a:xfrm>
          </p:grpSpPr>
          <p:graphicFrame>
            <p:nvGraphicFramePr>
              <p:cNvPr id="14351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8314528"/>
                  </p:ext>
                </p:extLst>
              </p:nvPr>
            </p:nvGraphicFramePr>
            <p:xfrm>
              <a:off x="3503876" y="4021116"/>
              <a:ext cx="1830035" cy="639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2" name="Equation" r:id="rId3" imgW="685800" imgH="241200" progId="Equation.DSMT4">
                      <p:embed/>
                    </p:oleObj>
                  </mc:Choice>
                  <mc:Fallback>
                    <p:oleObj name="Equation" r:id="rId3" imgW="685800" imgH="241200" progId="Equation.DSMT4">
                      <p:embed/>
                      <p:pic>
                        <p:nvPicPr>
                          <p:cNvPr id="14351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3876" y="4021116"/>
                            <a:ext cx="1830035" cy="639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2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2245074"/>
                  </p:ext>
                </p:extLst>
              </p:nvPr>
            </p:nvGraphicFramePr>
            <p:xfrm>
              <a:off x="3465784" y="4663634"/>
              <a:ext cx="1969708" cy="672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3" name="Equation" r:id="rId5" imgW="736560" imgH="253800" progId="Equation.DSMT4">
                      <p:embed/>
                    </p:oleObj>
                  </mc:Choice>
                  <mc:Fallback>
                    <p:oleObj name="Equation" r:id="rId5" imgW="736560" imgH="253800" progId="Equation.DSMT4">
                      <p:embed/>
                      <p:pic>
                        <p:nvPicPr>
                          <p:cNvPr id="14352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5784" y="4663634"/>
                            <a:ext cx="1969708" cy="6726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47" name="TextBox 1"/>
            <p:cNvSpPr txBox="1">
              <a:spLocks noChangeArrowheads="1"/>
            </p:cNvSpPr>
            <p:nvPr/>
          </p:nvSpPr>
          <p:spPr bwMode="auto">
            <a:xfrm>
              <a:off x="6395576" y="4595813"/>
              <a:ext cx="18081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平衡条件</a:t>
              </a:r>
            </a:p>
          </p:txBody>
        </p:sp>
        <p:sp>
          <p:nvSpPr>
            <p:cNvPr id="14348" name="TextBox 14"/>
            <p:cNvSpPr txBox="1">
              <a:spLocks noChangeArrowheads="1"/>
            </p:cNvSpPr>
            <p:nvPr/>
          </p:nvSpPr>
          <p:spPr bwMode="auto">
            <a:xfrm>
              <a:off x="6395576" y="5321300"/>
              <a:ext cx="215741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稳定性条件</a:t>
              </a:r>
            </a:p>
          </p:txBody>
        </p:sp>
        <p:cxnSp>
          <p:nvCxnSpPr>
            <p:cNvPr id="14349" name="直接箭头连接符 3"/>
            <p:cNvCxnSpPr>
              <a:cxnSpLocks noChangeShapeType="1"/>
            </p:cNvCxnSpPr>
            <p:nvPr/>
          </p:nvCxnSpPr>
          <p:spPr bwMode="auto">
            <a:xfrm>
              <a:off x="5330363" y="4892675"/>
              <a:ext cx="1065213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0" name="直接箭头连接符 17"/>
            <p:cNvCxnSpPr>
              <a:cxnSpLocks noChangeShapeType="1"/>
            </p:cNvCxnSpPr>
            <p:nvPr/>
          </p:nvCxnSpPr>
          <p:spPr bwMode="auto">
            <a:xfrm>
              <a:off x="5339888" y="5581650"/>
              <a:ext cx="1065213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342" name="TextBox 15"/>
          <p:cNvSpPr txBox="1">
            <a:spLocks noChangeArrowheads="1"/>
          </p:cNvSpPr>
          <p:nvPr/>
        </p:nvSpPr>
        <p:spPr bwMode="auto">
          <a:xfrm>
            <a:off x="4691063" y="2035175"/>
            <a:ext cx="43767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下标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指明恒温恒压封闭系平衡态，其虚变化必须满足：温度和压强不变，物质量变化源自偏离化学平衡。</a:t>
            </a:r>
          </a:p>
        </p:txBody>
      </p:sp>
      <p:grpSp>
        <p:nvGrpSpPr>
          <p:cNvPr id="14343" name="组合 1"/>
          <p:cNvGrpSpPr>
            <a:grpSpLocks/>
          </p:cNvGrpSpPr>
          <p:nvPr/>
        </p:nvGrpSpPr>
        <p:grpSpPr bwMode="auto">
          <a:xfrm>
            <a:off x="2439988" y="2479675"/>
            <a:ext cx="1897062" cy="708025"/>
            <a:chOff x="3107339" y="2393070"/>
            <a:chExt cx="1897062" cy="708025"/>
          </a:xfrm>
        </p:grpSpPr>
        <p:graphicFrame>
          <p:nvGraphicFramePr>
            <p:cNvPr id="14344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477980"/>
                </p:ext>
              </p:extLst>
            </p:nvPr>
          </p:nvGraphicFramePr>
          <p:xfrm>
            <a:off x="3107339" y="2393070"/>
            <a:ext cx="1897062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711000" imgH="266400" progId="Equation.DSMT4">
                    <p:embed/>
                  </p:oleObj>
                </mc:Choice>
                <mc:Fallback>
                  <p:oleObj name="Equation" r:id="rId7" imgW="711000" imgH="266400" progId="Equation.DSMT4">
                    <p:embed/>
                    <p:pic>
                      <p:nvPicPr>
                        <p:cNvPr id="14344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339" y="2393070"/>
                          <a:ext cx="1897062" cy="70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圆角矩形 16"/>
            <p:cNvSpPr>
              <a:spLocks noChangeArrowheads="1"/>
            </p:cNvSpPr>
            <p:nvPr/>
          </p:nvSpPr>
          <p:spPr bwMode="auto">
            <a:xfrm flipV="1">
              <a:off x="3591642" y="3031367"/>
              <a:ext cx="732912" cy="45719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用吉氏函数判据推导相平衡条件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Text Box 9"/>
          <p:cNvSpPr txBox="1">
            <a:spLocks noChangeArrowheads="1"/>
          </p:cNvSpPr>
          <p:nvPr/>
        </p:nvSpPr>
        <p:spPr bwMode="auto">
          <a:xfrm>
            <a:off x="590550" y="619125"/>
            <a:ext cx="82423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封闭体系温度压强恒定，含</a:t>
            </a:r>
            <a:r>
              <a:rPr lang="en-US" altLang="zh-CN" sz="2400" i="1">
                <a:latin typeface="Symbol" pitchFamily="18" charset="2"/>
              </a:rPr>
              <a:t>p</a:t>
            </a:r>
            <a:r>
              <a:rPr lang="zh-CN" altLang="en-US" sz="2400"/>
              <a:t>个相，假想</a:t>
            </a:r>
            <a:r>
              <a:rPr lang="zh-CN" altLang="en-US" sz="2400">
                <a:solidFill>
                  <a:srgbClr val="FF0000"/>
                </a:solidFill>
              </a:rPr>
              <a:t>系统偏离平衡，每相的物质量发生了变化</a:t>
            </a:r>
            <a:r>
              <a:rPr lang="zh-CN" altLang="en-US" sz="2400"/>
              <a:t>，但是</a:t>
            </a:r>
            <a:r>
              <a:rPr lang="zh-CN" altLang="en-US" sz="2400">
                <a:solidFill>
                  <a:srgbClr val="FF0000"/>
                </a:solidFill>
              </a:rPr>
              <a:t>每种组分的总量不变</a:t>
            </a:r>
            <a:r>
              <a:rPr lang="zh-CN" altLang="en-US" sz="2400"/>
              <a:t>：</a:t>
            </a:r>
          </a:p>
        </p:txBody>
      </p:sp>
      <p:grpSp>
        <p:nvGrpSpPr>
          <p:cNvPr id="15364" name="组合 5"/>
          <p:cNvGrpSpPr>
            <a:grpSpLocks/>
          </p:cNvGrpSpPr>
          <p:nvPr/>
        </p:nvGrpSpPr>
        <p:grpSpPr bwMode="auto">
          <a:xfrm>
            <a:off x="966788" y="1417638"/>
            <a:ext cx="6167437" cy="1382712"/>
            <a:chOff x="342319" y="3344549"/>
            <a:chExt cx="6168982" cy="1382580"/>
          </a:xfrm>
        </p:grpSpPr>
        <p:graphicFrame>
          <p:nvGraphicFramePr>
            <p:cNvPr id="1537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8769670"/>
                </p:ext>
              </p:extLst>
            </p:nvPr>
          </p:nvGraphicFramePr>
          <p:xfrm>
            <a:off x="342319" y="3344549"/>
            <a:ext cx="6168982" cy="852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3085920" imgH="431640" progId="Equation.DSMT4">
                    <p:embed/>
                  </p:oleObj>
                </mc:Choice>
                <mc:Fallback>
                  <p:oleObj name="Equation" r:id="rId3" imgW="3085920" imgH="431640" progId="Equation.DSMT4">
                    <p:embed/>
                    <p:pic>
                      <p:nvPicPr>
                        <p:cNvPr id="1537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19" y="3344549"/>
                          <a:ext cx="6168982" cy="852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4033295"/>
                </p:ext>
              </p:extLst>
            </p:nvPr>
          </p:nvGraphicFramePr>
          <p:xfrm>
            <a:off x="421714" y="4208067"/>
            <a:ext cx="3801427" cy="519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1739880" imgH="241200" progId="Equation.DSMT4">
                    <p:embed/>
                  </p:oleObj>
                </mc:Choice>
                <mc:Fallback>
                  <p:oleObj name="Equation" r:id="rId5" imgW="1739880" imgH="241200" progId="Equation.DSMT4">
                    <p:embed/>
                    <p:pic>
                      <p:nvPicPr>
                        <p:cNvPr id="15374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14" y="4208067"/>
                          <a:ext cx="3801427" cy="519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5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123767"/>
              </p:ext>
            </p:extLst>
          </p:nvPr>
        </p:nvGraphicFramePr>
        <p:xfrm>
          <a:off x="2813050" y="3294063"/>
          <a:ext cx="2762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320480" imgH="431640" progId="Equation.DSMT4">
                  <p:embed/>
                </p:oleObj>
              </mc:Choice>
              <mc:Fallback>
                <p:oleObj name="Equation" r:id="rId7" imgW="1320480" imgH="431640" progId="Equation.DSMT4">
                  <p:embed/>
                  <p:pic>
                    <p:nvPicPr>
                      <p:cNvPr id="15365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294063"/>
                        <a:ext cx="27622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504825" y="2832100"/>
            <a:ext cx="8242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平衡条件推导只用到一阶变分，即泰勒展开第一项</a:t>
            </a:r>
          </a:p>
        </p:txBody>
      </p:sp>
      <p:grpSp>
        <p:nvGrpSpPr>
          <p:cNvPr id="15367" name="组合 9"/>
          <p:cNvGrpSpPr>
            <a:grpSpLocks/>
          </p:cNvGrpSpPr>
          <p:nvPr/>
        </p:nvGrpSpPr>
        <p:grpSpPr bwMode="auto">
          <a:xfrm>
            <a:off x="504825" y="4113213"/>
            <a:ext cx="8085138" cy="890587"/>
            <a:chOff x="569913" y="2660131"/>
            <a:chExt cx="8085736" cy="890587"/>
          </a:xfrm>
        </p:grpSpPr>
        <p:graphicFrame>
          <p:nvGraphicFramePr>
            <p:cNvPr id="15371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960738"/>
                </p:ext>
              </p:extLst>
            </p:nvPr>
          </p:nvGraphicFramePr>
          <p:xfrm>
            <a:off x="3635603" y="2660131"/>
            <a:ext cx="5020046" cy="890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9" imgW="2400120" imgH="431640" progId="Equation.DSMT4">
                    <p:embed/>
                  </p:oleObj>
                </mc:Choice>
                <mc:Fallback>
                  <p:oleObj name="Equation" r:id="rId9" imgW="2400120" imgH="431640" progId="Equation.DSMT4">
                    <p:embed/>
                    <p:pic>
                      <p:nvPicPr>
                        <p:cNvPr id="15371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603" y="2660131"/>
                          <a:ext cx="5020046" cy="890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矩形 11"/>
            <p:cNvSpPr>
              <a:spLocks noChangeArrowheads="1"/>
            </p:cNvSpPr>
            <p:nvPr/>
          </p:nvSpPr>
          <p:spPr bwMode="auto">
            <a:xfrm>
              <a:off x="569913" y="2876643"/>
              <a:ext cx="36901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各组分粒子数不变：</a:t>
              </a:r>
            </a:p>
          </p:txBody>
        </p:sp>
      </p:grpSp>
      <p:graphicFrame>
        <p:nvGraphicFramePr>
          <p:cNvPr id="1536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13153"/>
              </p:ext>
            </p:extLst>
          </p:nvPr>
        </p:nvGraphicFramePr>
        <p:xfrm>
          <a:off x="3648075" y="5033963"/>
          <a:ext cx="43561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2044440" imgH="431640" progId="Equation.DSMT4">
                  <p:embed/>
                </p:oleObj>
              </mc:Choice>
              <mc:Fallback>
                <p:oleObj name="Equation" r:id="rId11" imgW="2044440" imgH="431640" progId="Equation.DSMT4">
                  <p:embed/>
                  <p:pic>
                    <p:nvPicPr>
                      <p:cNvPr id="1536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5033963"/>
                        <a:ext cx="43561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69913" y="5211763"/>
            <a:ext cx="25384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代入一阶变分：</a:t>
            </a:r>
          </a:p>
        </p:txBody>
      </p:sp>
      <p:graphicFrame>
        <p:nvGraphicFramePr>
          <p:cNvPr id="1537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33798"/>
              </p:ext>
            </p:extLst>
          </p:nvPr>
        </p:nvGraphicFramePr>
        <p:xfrm>
          <a:off x="792163" y="5986463"/>
          <a:ext cx="77962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3568680" imgH="241200" progId="Equation.DSMT4">
                  <p:embed/>
                </p:oleObj>
              </mc:Choice>
              <mc:Fallback>
                <p:oleObj name="Equation" r:id="rId13" imgW="3568680" imgH="241200" progId="Equation.DSMT4">
                  <p:embed/>
                  <p:pic>
                    <p:nvPicPr>
                      <p:cNvPr id="1537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986463"/>
                        <a:ext cx="77962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用吉氏函数判据推导化学平衡条件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Text Box 9"/>
          <p:cNvSpPr txBox="1">
            <a:spLocks noChangeArrowheads="1"/>
          </p:cNvSpPr>
          <p:nvPr/>
        </p:nvSpPr>
        <p:spPr bwMode="auto">
          <a:xfrm>
            <a:off x="590550" y="619125"/>
            <a:ext cx="82423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均相系温度压强恒定，体系内有一个反应，假想</a:t>
            </a:r>
            <a:r>
              <a:rPr lang="zh-CN" altLang="en-US" sz="2400">
                <a:solidFill>
                  <a:srgbClr val="FF0000"/>
                </a:solidFill>
              </a:rPr>
              <a:t>系统偏离化学反应平衡，每种组分量的变化由偏离化学平衡引起</a:t>
            </a:r>
            <a:r>
              <a:rPr lang="zh-CN" altLang="en-US" sz="2400"/>
              <a:t>：</a:t>
            </a:r>
          </a:p>
        </p:txBody>
      </p:sp>
      <p:grpSp>
        <p:nvGrpSpPr>
          <p:cNvPr id="16388" name="组合 5"/>
          <p:cNvGrpSpPr>
            <a:grpSpLocks/>
          </p:cNvGrpSpPr>
          <p:nvPr/>
        </p:nvGrpSpPr>
        <p:grpSpPr bwMode="auto">
          <a:xfrm>
            <a:off x="2289175" y="1450975"/>
            <a:ext cx="4340226" cy="1035050"/>
            <a:chOff x="-40858" y="3401468"/>
            <a:chExt cx="4341177" cy="1035118"/>
          </a:xfrm>
        </p:grpSpPr>
        <p:graphicFrame>
          <p:nvGraphicFramePr>
            <p:cNvPr id="16398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142373"/>
                </p:ext>
              </p:extLst>
            </p:nvPr>
          </p:nvGraphicFramePr>
          <p:xfrm>
            <a:off x="-40858" y="3401468"/>
            <a:ext cx="4341177" cy="500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3" imgW="2171520" imgH="253800" progId="Equation.DSMT4">
                    <p:embed/>
                  </p:oleObj>
                </mc:Choice>
                <mc:Fallback>
                  <p:oleObj name="Equation" r:id="rId3" imgW="2171520" imgH="253800" progId="Equation.DSMT4">
                    <p:embed/>
                    <p:pic>
                      <p:nvPicPr>
                        <p:cNvPr id="16398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0858" y="3401468"/>
                          <a:ext cx="4341177" cy="500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3342715"/>
                </p:ext>
              </p:extLst>
            </p:nvPr>
          </p:nvGraphicFramePr>
          <p:xfrm>
            <a:off x="22656" y="3917440"/>
            <a:ext cx="3801308" cy="519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1739880" imgH="241200" progId="Equation.DSMT4">
                    <p:embed/>
                  </p:oleObj>
                </mc:Choice>
                <mc:Fallback>
                  <p:oleObj name="Equation" r:id="rId5" imgW="1739880" imgH="241200" progId="Equation.DSMT4">
                    <p:embed/>
                    <p:pic>
                      <p:nvPicPr>
                        <p:cNvPr id="16399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6" y="3917440"/>
                          <a:ext cx="3801308" cy="519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998171"/>
              </p:ext>
            </p:extLst>
          </p:nvPr>
        </p:nvGraphicFramePr>
        <p:xfrm>
          <a:off x="3514725" y="2978150"/>
          <a:ext cx="18875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901440" imgH="431640" progId="Equation.DSMT4">
                  <p:embed/>
                </p:oleObj>
              </mc:Choice>
              <mc:Fallback>
                <p:oleObj name="Equation" r:id="rId7" imgW="901440" imgH="431640" progId="Equation.DSMT4">
                  <p:embed/>
                  <p:pic>
                    <p:nvPicPr>
                      <p:cNvPr id="16389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2978150"/>
                        <a:ext cx="18875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504825" y="2552700"/>
            <a:ext cx="8242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平衡条件推导只用到一阶变分，即泰勒展开第一项</a:t>
            </a:r>
          </a:p>
        </p:txBody>
      </p:sp>
      <p:grpSp>
        <p:nvGrpSpPr>
          <p:cNvPr id="16391" name="组合 14"/>
          <p:cNvGrpSpPr>
            <a:grpSpLocks/>
          </p:cNvGrpSpPr>
          <p:nvPr/>
        </p:nvGrpSpPr>
        <p:grpSpPr bwMode="auto">
          <a:xfrm>
            <a:off x="569913" y="3948113"/>
            <a:ext cx="7778750" cy="471487"/>
            <a:chOff x="569912" y="2753975"/>
            <a:chExt cx="7778021" cy="471487"/>
          </a:xfrm>
        </p:grpSpPr>
        <p:graphicFrame>
          <p:nvGraphicFramePr>
            <p:cNvPr id="16396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1967422"/>
                </p:ext>
              </p:extLst>
            </p:nvPr>
          </p:nvGraphicFramePr>
          <p:xfrm>
            <a:off x="6435174" y="2753975"/>
            <a:ext cx="1485761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9" imgW="711000" imgH="228600" progId="Equation.DSMT4">
                    <p:embed/>
                  </p:oleObj>
                </mc:Choice>
                <mc:Fallback>
                  <p:oleObj name="Equation" r:id="rId9" imgW="711000" imgH="228600" progId="Equation.DSMT4">
                    <p:embed/>
                    <p:pic>
                      <p:nvPicPr>
                        <p:cNvPr id="16396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5174" y="2753975"/>
                          <a:ext cx="1485761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矩形 16"/>
            <p:cNvSpPr>
              <a:spLocks noChangeArrowheads="1"/>
            </p:cNvSpPr>
            <p:nvPr/>
          </p:nvSpPr>
          <p:spPr bwMode="auto">
            <a:xfrm>
              <a:off x="569912" y="2758309"/>
              <a:ext cx="77780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粒子数变化来自于偏离化学反应平衡：</a:t>
              </a:r>
            </a:p>
          </p:txBody>
        </p:sp>
      </p:grpSp>
      <p:grpSp>
        <p:nvGrpSpPr>
          <p:cNvPr id="16392" name="组合 5"/>
          <p:cNvGrpSpPr>
            <a:grpSpLocks/>
          </p:cNvGrpSpPr>
          <p:nvPr/>
        </p:nvGrpSpPr>
        <p:grpSpPr bwMode="auto">
          <a:xfrm>
            <a:off x="590550" y="4932363"/>
            <a:ext cx="5453063" cy="736600"/>
            <a:chOff x="590887" y="4931901"/>
            <a:chExt cx="5452270" cy="736600"/>
          </a:xfrm>
        </p:grpSpPr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590887" y="4937674"/>
              <a:ext cx="253904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代入一阶变分：</a:t>
              </a:r>
            </a:p>
          </p:txBody>
        </p:sp>
        <p:graphicFrame>
          <p:nvGraphicFramePr>
            <p:cNvPr id="16395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584298"/>
                </p:ext>
              </p:extLst>
            </p:nvPr>
          </p:nvGraphicFramePr>
          <p:xfrm>
            <a:off x="3382894" y="4931901"/>
            <a:ext cx="2660263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11" imgW="1218960" imgH="342720" progId="Equation.DSMT4">
                    <p:embed/>
                  </p:oleObj>
                </mc:Choice>
                <mc:Fallback>
                  <p:oleObj name="Equation" r:id="rId11" imgW="1218960" imgH="342720" progId="Equation.DSMT4">
                    <p:embed/>
                    <p:pic>
                      <p:nvPicPr>
                        <p:cNvPr id="1639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894" y="4931901"/>
                          <a:ext cx="2660263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39082"/>
              </p:ext>
            </p:extLst>
          </p:nvPr>
        </p:nvGraphicFramePr>
        <p:xfrm>
          <a:off x="884238" y="5703888"/>
          <a:ext cx="37147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1701720" imgH="342720" progId="Equation.DSMT4">
                  <p:embed/>
                </p:oleObj>
              </mc:Choice>
              <mc:Fallback>
                <p:oleObj name="Equation" r:id="rId13" imgW="1701720" imgH="342720" progId="Equation.DSMT4">
                  <p:embed/>
                  <p:pic>
                    <p:nvPicPr>
                      <p:cNvPr id="16393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703888"/>
                        <a:ext cx="37147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"/>
          <p:cNvGrpSpPr>
            <a:grpSpLocks/>
          </p:cNvGrpSpPr>
          <p:nvPr/>
        </p:nvGrpSpPr>
        <p:grpSpPr bwMode="auto">
          <a:xfrm>
            <a:off x="465138" y="1038225"/>
            <a:ext cx="8497887" cy="1460500"/>
            <a:chOff x="465140" y="1165642"/>
            <a:chExt cx="8497888" cy="1463701"/>
          </a:xfrm>
        </p:grpSpPr>
        <p:sp>
          <p:nvSpPr>
            <p:cNvPr id="17421" name="Rectangle 23"/>
            <p:cNvSpPr>
              <a:spLocks noChangeArrowheads="1"/>
            </p:cNvSpPr>
            <p:nvPr/>
          </p:nvSpPr>
          <p:spPr bwMode="auto">
            <a:xfrm>
              <a:off x="465140" y="1165642"/>
              <a:ext cx="8497888" cy="1387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宋体" pitchFamily="2" charset="-122"/>
                </a:rPr>
                <a:t>恒温恒压系统由半透膜</a:t>
              </a:r>
              <a:r>
                <a:rPr lang="en-US" altLang="zh-CN" sz="2800" dirty="0">
                  <a:latin typeface="宋体" pitchFamily="2" charset="-122"/>
                </a:rPr>
                <a:t>(</a:t>
              </a:r>
              <a:r>
                <a:rPr lang="zh-CN" altLang="en-US" sz="2800" dirty="0">
                  <a:latin typeface="宋体" pitchFamily="2" charset="-122"/>
                </a:rPr>
                <a:t>阻止组分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dirty="0">
                  <a:latin typeface="宋体" pitchFamily="2" charset="-122"/>
                </a:rPr>
                <a:t>)</a:t>
              </a:r>
              <a:r>
                <a:rPr lang="zh-CN" altLang="en-US" sz="2800" dirty="0">
                  <a:latin typeface="宋体" pitchFamily="2" charset="-122"/>
                </a:rPr>
                <a:t>将两混合气体分开，两混合气体有</a:t>
              </a:r>
              <a:r>
                <a:rPr lang="zh-CN" altLang="en-US" sz="2800" dirty="0">
                  <a:solidFill>
                    <a:srgbClr val="FF0000"/>
                  </a:solidFill>
                  <a:latin typeface="宋体" pitchFamily="2" charset="-122"/>
                </a:rPr>
                <a:t>小量</a:t>
              </a:r>
              <a:r>
                <a:rPr lang="zh-CN" altLang="en-US" sz="2800" dirty="0">
                  <a:latin typeface="宋体" pitchFamily="2" charset="-122"/>
                </a:rPr>
                <a:t>的浓度差异，将膜开一小孔再闭上，系统趋向新的平衡：         </a:t>
              </a:r>
            </a:p>
          </p:txBody>
        </p:sp>
        <p:graphicFrame>
          <p:nvGraphicFramePr>
            <p:cNvPr id="1742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263619"/>
                </p:ext>
              </p:extLst>
            </p:nvPr>
          </p:nvGraphicFramePr>
          <p:xfrm>
            <a:off x="4697415" y="2091592"/>
            <a:ext cx="4106862" cy="537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1879560" imgH="241200" progId="Equation.DSMT4">
                    <p:embed/>
                  </p:oleObj>
                </mc:Choice>
                <mc:Fallback>
                  <p:oleObj name="Equation" r:id="rId3" imgW="1879560" imgH="241200" progId="Equation.DSMT4">
                    <p:embed/>
                    <p:pic>
                      <p:nvPicPr>
                        <p:cNvPr id="1742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415" y="2091592"/>
                          <a:ext cx="4106862" cy="537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896566"/>
              </p:ext>
            </p:extLst>
          </p:nvPr>
        </p:nvGraphicFramePr>
        <p:xfrm>
          <a:off x="692150" y="2444750"/>
          <a:ext cx="80406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4216320" imgH="1117440" progId="Equation.DSMT4">
                  <p:embed/>
                </p:oleObj>
              </mc:Choice>
              <mc:Fallback>
                <p:oleObj name="Equation" r:id="rId5" imgW="4216320" imgH="1117440" progId="Equation.DSMT4">
                  <p:embed/>
                  <p:pic>
                    <p:nvPicPr>
                      <p:cNvPr id="1741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444750"/>
                        <a:ext cx="8040688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452438" y="4522788"/>
            <a:ext cx="47529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为了使不等号成立，要求</a:t>
            </a:r>
          </a:p>
        </p:txBody>
      </p:sp>
      <p:graphicFrame>
        <p:nvGraphicFramePr>
          <p:cNvPr id="1741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792162"/>
              </p:ext>
            </p:extLst>
          </p:nvPr>
        </p:nvGraphicFramePr>
        <p:xfrm>
          <a:off x="1114425" y="5041900"/>
          <a:ext cx="44577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006280" imgH="482400" progId="Equation.DSMT4">
                  <p:embed/>
                </p:oleObj>
              </mc:Choice>
              <mc:Fallback>
                <p:oleObj name="Equation" r:id="rId7" imgW="2006280" imgH="482400" progId="Equation.DSMT4">
                  <p:embed/>
                  <p:pic>
                    <p:nvPicPr>
                      <p:cNvPr id="17413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041900"/>
                        <a:ext cx="44577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466725" y="6089650"/>
            <a:ext cx="6519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即物质从高化学势处往低化学势处走。</a:t>
            </a:r>
          </a:p>
        </p:txBody>
      </p:sp>
      <p:sp>
        <p:nvSpPr>
          <p:cNvPr id="17415" name="TextBox 1"/>
          <p:cNvSpPr txBox="1">
            <a:spLocks noChangeArrowheads="1"/>
          </p:cNvSpPr>
          <p:nvPr/>
        </p:nvSpPr>
        <p:spPr bwMode="auto">
          <a:xfrm>
            <a:off x="500063" y="514350"/>
            <a:ext cx="816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化学势的含义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：以恒温恒压体系为例</a:t>
            </a:r>
          </a:p>
        </p:txBody>
      </p:sp>
      <p:grpSp>
        <p:nvGrpSpPr>
          <p:cNvPr id="17416" name="组合 5"/>
          <p:cNvGrpSpPr>
            <a:grpSpLocks/>
          </p:cNvGrpSpPr>
          <p:nvPr/>
        </p:nvGrpSpPr>
        <p:grpSpPr bwMode="auto">
          <a:xfrm>
            <a:off x="7221538" y="4557713"/>
            <a:ext cx="1447800" cy="1955800"/>
            <a:chOff x="7515228" y="2014535"/>
            <a:chExt cx="1447800" cy="1956442"/>
          </a:xfrm>
        </p:grpSpPr>
        <p:grpSp>
          <p:nvGrpSpPr>
            <p:cNvPr id="17417" name="组合 3"/>
            <p:cNvGrpSpPr>
              <a:grpSpLocks/>
            </p:cNvGrpSpPr>
            <p:nvPr/>
          </p:nvGrpSpPr>
          <p:grpSpPr bwMode="auto">
            <a:xfrm rot="-5400000">
              <a:off x="7260907" y="2268856"/>
              <a:ext cx="1956442" cy="1447800"/>
              <a:chOff x="7056823" y="3552825"/>
              <a:chExt cx="1906205" cy="1714500"/>
            </a:xfrm>
          </p:grpSpPr>
          <p:sp>
            <p:nvSpPr>
              <p:cNvPr id="17419" name="Rectangle 14"/>
              <p:cNvSpPr>
                <a:spLocks noChangeArrowheads="1"/>
              </p:cNvSpPr>
              <p:nvPr/>
            </p:nvSpPr>
            <p:spPr bwMode="auto">
              <a:xfrm>
                <a:off x="7056823" y="3552825"/>
                <a:ext cx="768631" cy="17145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7420" name="Rectangle 15"/>
              <p:cNvSpPr>
                <a:spLocks noChangeArrowheads="1"/>
              </p:cNvSpPr>
              <p:nvPr/>
            </p:nvSpPr>
            <p:spPr bwMode="auto">
              <a:xfrm>
                <a:off x="7825454" y="3552825"/>
                <a:ext cx="1137574" cy="17145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7418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01580"/>
                </p:ext>
              </p:extLst>
            </p:nvPr>
          </p:nvGraphicFramePr>
          <p:xfrm>
            <a:off x="7602540" y="2613218"/>
            <a:ext cx="1271588" cy="1113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545760" imgH="482400" progId="Equation.DSMT4">
                    <p:embed/>
                  </p:oleObj>
                </mc:Choice>
                <mc:Fallback>
                  <p:oleObj name="Equation" r:id="rId9" imgW="545760" imgH="482400" progId="Equation.DSMT4">
                    <p:embed/>
                    <p:pic>
                      <p:nvPicPr>
                        <p:cNvPr id="17418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2540" y="2613218"/>
                          <a:ext cx="1271588" cy="1113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3"/>
          <p:cNvSpPr>
            <a:spLocks noChangeArrowheads="1"/>
          </p:cNvSpPr>
          <p:nvPr/>
        </p:nvSpPr>
        <p:spPr bwMode="auto">
          <a:xfrm>
            <a:off x="465138" y="930275"/>
            <a:ext cx="82169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宋体" pitchFamily="2" charset="-122"/>
              </a:rPr>
              <a:t>孤立系中有一化学反应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dirty="0">
                <a:latin typeface="宋体" pitchFamily="2" charset="-122"/>
              </a:rPr>
              <a:t>未达平衡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但离平衡不远</a:t>
            </a:r>
            <a:r>
              <a:rPr lang="zh-CN" altLang="en-US" sz="2800" dirty="0">
                <a:latin typeface="宋体" pitchFamily="2" charset="-122"/>
              </a:rPr>
              <a:t>，它们将自动趋向平衡：    </a:t>
            </a:r>
          </a:p>
        </p:txBody>
      </p:sp>
      <p:graphicFrame>
        <p:nvGraphicFramePr>
          <p:cNvPr id="1843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82830"/>
              </p:ext>
            </p:extLst>
          </p:nvPr>
        </p:nvGraphicFramePr>
        <p:xfrm>
          <a:off x="523875" y="1936750"/>
          <a:ext cx="82581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644640" imgH="1117440" progId="Equation.DSMT4">
                  <p:embed/>
                </p:oleObj>
              </mc:Choice>
              <mc:Fallback>
                <p:oleObj name="Equation" r:id="rId3" imgW="3644640" imgH="1117440" progId="Equation.DSMT4">
                  <p:embed/>
                  <p:pic>
                    <p:nvPicPr>
                      <p:cNvPr id="1843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936750"/>
                        <a:ext cx="8258175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395288" y="4297363"/>
            <a:ext cx="475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为了使不等号成立，要求</a:t>
            </a:r>
          </a:p>
        </p:txBody>
      </p:sp>
      <p:graphicFrame>
        <p:nvGraphicFramePr>
          <p:cNvPr id="1843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63042"/>
              </p:ext>
            </p:extLst>
          </p:nvPr>
        </p:nvGraphicFramePr>
        <p:xfrm>
          <a:off x="1036638" y="4870450"/>
          <a:ext cx="60483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476440" imgH="457200" progId="Equation.DSMT4">
                  <p:embed/>
                </p:oleObj>
              </mc:Choice>
              <mc:Fallback>
                <p:oleObj name="Equation" r:id="rId5" imgW="2476440" imgH="457200" progId="Equation.DSMT4">
                  <p:embed/>
                  <p:pic>
                    <p:nvPicPr>
                      <p:cNvPr id="1843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870450"/>
                        <a:ext cx="60483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466725" y="6089650"/>
            <a:ext cx="813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即化学反应进行的方向为化学势之和减少的方向。</a:t>
            </a:r>
          </a:p>
        </p:txBody>
      </p:sp>
      <p:sp>
        <p:nvSpPr>
          <p:cNvPr id="18439" name="TextBox 1"/>
          <p:cNvSpPr txBox="1">
            <a:spLocks noChangeArrowheads="1"/>
          </p:cNvSpPr>
          <p:nvPr/>
        </p:nvSpPr>
        <p:spPr bwMode="auto">
          <a:xfrm>
            <a:off x="500063" y="514350"/>
            <a:ext cx="8104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化学势的含义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：以孤立体系为例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193127"/>
              </p:ext>
            </p:extLst>
          </p:nvPr>
        </p:nvGraphicFramePr>
        <p:xfrm>
          <a:off x="995363" y="4164013"/>
          <a:ext cx="74104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022560" imgH="241200" progId="Equation.DSMT4">
                  <p:embed/>
                </p:oleObj>
              </mc:Choice>
              <mc:Fallback>
                <p:oleObj name="Equation" r:id="rId3" imgW="3022560" imgH="241200" progId="Equation.DSMT4">
                  <p:embed/>
                  <p:pic>
                    <p:nvPicPr>
                      <p:cNvPr id="40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164013"/>
                        <a:ext cx="74104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185"/>
          <p:cNvSpPr txBox="1">
            <a:spLocks noChangeArrowheads="1"/>
          </p:cNvSpPr>
          <p:nvPr/>
        </p:nvSpPr>
        <p:spPr bwMode="auto">
          <a:xfrm>
            <a:off x="593725" y="582613"/>
            <a:ext cx="81502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可逆性判据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(reversibility criteria)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10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93261"/>
              </p:ext>
            </p:extLst>
          </p:nvPr>
        </p:nvGraphicFramePr>
        <p:xfrm>
          <a:off x="3397250" y="1744663"/>
          <a:ext cx="23653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914400" imgH="444240" progId="Equation.DSMT4">
                  <p:embed/>
                </p:oleObj>
              </mc:Choice>
              <mc:Fallback>
                <p:oleObj name="Equation" r:id="rId5" imgW="914400" imgH="444240" progId="Equation.DSMT4">
                  <p:embed/>
                  <p:pic>
                    <p:nvPicPr>
                      <p:cNvPr id="410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1744663"/>
                        <a:ext cx="23653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273"/>
          <p:cNvSpPr txBox="1">
            <a:spLocks noChangeArrowheads="1"/>
          </p:cNvSpPr>
          <p:nvPr/>
        </p:nvSpPr>
        <p:spPr bwMode="auto">
          <a:xfrm>
            <a:off x="1550988" y="3630612"/>
            <a:ext cx="60579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封闭体系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在一定条件下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的可逆性判据</a:t>
            </a:r>
          </a:p>
        </p:txBody>
      </p:sp>
      <p:sp>
        <p:nvSpPr>
          <p:cNvPr id="4102" name="Text Box 273"/>
          <p:cNvSpPr txBox="1">
            <a:spLocks noChangeArrowheads="1"/>
          </p:cNvSpPr>
          <p:nvPr/>
        </p:nvSpPr>
        <p:spPr bwMode="auto">
          <a:xfrm>
            <a:off x="629444" y="5202782"/>
            <a:ext cx="81422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“在一定条件下”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相当于确定了外部环境条件，即体系与环境交换热与功的情况：体系孤立、恒温恒容不做非体积功、恒温恒压不做非体积功。</a:t>
            </a:r>
          </a:p>
        </p:txBody>
      </p:sp>
      <p:sp>
        <p:nvSpPr>
          <p:cNvPr id="4103" name="下箭头 1"/>
          <p:cNvSpPr>
            <a:spLocks noChangeArrowheads="1"/>
          </p:cNvSpPr>
          <p:nvPr/>
        </p:nvSpPr>
        <p:spPr bwMode="auto">
          <a:xfrm>
            <a:off x="4214813" y="2913063"/>
            <a:ext cx="730250" cy="6699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839788" y="1204913"/>
            <a:ext cx="7904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初末态是平衡态的封闭系任意过程满足：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899762"/>
              </p:ext>
            </p:extLst>
          </p:nvPr>
        </p:nvGraphicFramePr>
        <p:xfrm>
          <a:off x="1506538" y="4732338"/>
          <a:ext cx="65690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679480" imgH="241200" progId="Equation.DSMT4">
                  <p:embed/>
                </p:oleObj>
              </mc:Choice>
              <mc:Fallback>
                <p:oleObj name="Equation" r:id="rId7" imgW="2679480" imgH="24120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732338"/>
                        <a:ext cx="65690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1394750" y="801028"/>
            <a:ext cx="6167437" cy="2571750"/>
            <a:chOff x="1309688" y="2556162"/>
            <a:chExt cx="6167437" cy="2571750"/>
          </a:xfrm>
        </p:grpSpPr>
        <p:pic>
          <p:nvPicPr>
            <p:cNvPr id="3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475" y="2556162"/>
              <a:ext cx="443865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"/>
            <p:cNvGrpSpPr>
              <a:grpSpLocks/>
            </p:cNvGrpSpPr>
            <p:nvPr/>
          </p:nvGrpSpPr>
          <p:grpSpPr bwMode="auto">
            <a:xfrm>
              <a:off x="1309688" y="3128963"/>
              <a:ext cx="5033962" cy="1833563"/>
              <a:chOff x="795338" y="3371850"/>
              <a:chExt cx="5033962" cy="1833563"/>
            </a:xfrm>
          </p:grpSpPr>
          <p:cxnSp>
            <p:nvCxnSpPr>
              <p:cNvPr id="5" name="直接箭头连接符 10"/>
              <p:cNvCxnSpPr>
                <a:cxnSpLocks noChangeShapeType="1"/>
              </p:cNvCxnSpPr>
              <p:nvPr/>
            </p:nvCxnSpPr>
            <p:spPr bwMode="auto">
              <a:xfrm flipH="1">
                <a:off x="5157793" y="3829050"/>
                <a:ext cx="671507" cy="1006466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箭头连接符 2"/>
              <p:cNvCxnSpPr>
                <a:cxnSpLocks noChangeShapeType="1"/>
              </p:cNvCxnSpPr>
              <p:nvPr/>
            </p:nvCxnSpPr>
            <p:spPr bwMode="auto">
              <a:xfrm>
                <a:off x="2638425" y="3643313"/>
                <a:ext cx="590550" cy="310353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箭头连接符 16"/>
              <p:cNvCxnSpPr>
                <a:cxnSpLocks noChangeShapeType="1"/>
              </p:cNvCxnSpPr>
              <p:nvPr/>
            </p:nvCxnSpPr>
            <p:spPr bwMode="auto">
              <a:xfrm flipV="1">
                <a:off x="2414588" y="4757738"/>
                <a:ext cx="985837" cy="220662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" name="TextBox 5"/>
              <p:cNvSpPr txBox="1">
                <a:spLocks noChangeArrowheads="1"/>
              </p:cNvSpPr>
              <p:nvPr/>
            </p:nvSpPr>
            <p:spPr bwMode="auto">
              <a:xfrm>
                <a:off x="985838" y="3371850"/>
                <a:ext cx="1627187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rgbClr val="C00000"/>
                    </a:solidFill>
                    <a:latin typeface="Times New Roman" pitchFamily="18" charset="0"/>
                  </a:rPr>
                  <a:t>实际过程</a:t>
                </a:r>
              </a:p>
            </p:txBody>
          </p:sp>
          <p:sp>
            <p:nvSpPr>
              <p:cNvPr id="9" name="TextBox 20"/>
              <p:cNvSpPr txBox="1">
                <a:spLocks noChangeArrowheads="1"/>
              </p:cNvSpPr>
              <p:nvPr/>
            </p:nvSpPr>
            <p:spPr bwMode="auto">
              <a:xfrm>
                <a:off x="795338" y="4681538"/>
                <a:ext cx="1627187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rgbClr val="C00000"/>
                    </a:solidFill>
                    <a:latin typeface="Times New Roman" pitchFamily="18" charset="0"/>
                  </a:rPr>
                  <a:t>可逆过程</a:t>
                </a:r>
              </a:p>
            </p:txBody>
          </p:sp>
          <p:sp>
            <p:nvSpPr>
              <p:cNvPr id="10" name="TextBox 5"/>
              <p:cNvSpPr txBox="1">
                <a:spLocks noChangeArrowheads="1"/>
              </p:cNvSpPr>
              <p:nvPr/>
            </p:nvSpPr>
            <p:spPr bwMode="auto">
              <a:xfrm>
                <a:off x="5087949" y="3953666"/>
                <a:ext cx="569912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</a:rPr>
                  <a:t>?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826652" y="3571058"/>
            <a:ext cx="7931422" cy="1384995"/>
            <a:chOff x="836342" y="5698329"/>
            <a:chExt cx="7931422" cy="1384995"/>
          </a:xfrm>
        </p:grpSpPr>
        <p:sp>
          <p:nvSpPr>
            <p:cNvPr id="12" name="文本框 11"/>
            <p:cNvSpPr txBox="1"/>
            <p:nvPr/>
          </p:nvSpPr>
          <p:spPr>
            <a:xfrm>
              <a:off x="836342" y="5698329"/>
              <a:ext cx="79314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实际过程中间涉及非平衡态，非平衡态熵的普遍定义是未知的，因此实际过程中间步骤的            与</a:t>
              </a:r>
              <a:r>
                <a:rPr lang="en-US" altLang="zh-CN" b="0" dirty="0" err="1">
                  <a:solidFill>
                    <a:srgbClr val="000000"/>
                  </a:solidFill>
                </a:rPr>
                <a:t>d</a:t>
              </a:r>
              <a:r>
                <a:rPr lang="en-US" altLang="zh-CN" b="0" i="1" dirty="0" err="1">
                  <a:solidFill>
                    <a:srgbClr val="000000"/>
                  </a:solidFill>
                </a:rPr>
                <a:t>S</a:t>
              </a:r>
              <a:r>
                <a:rPr lang="zh-CN" altLang="en-US" dirty="0">
                  <a:solidFill>
                    <a:srgbClr val="0000FF"/>
                  </a:solidFill>
                </a:rPr>
                <a:t>无关。</a:t>
              </a:r>
            </a:p>
          </p:txBody>
        </p:sp>
        <p:graphicFrame>
          <p:nvGraphicFramePr>
            <p:cNvPr id="13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742512"/>
                </p:ext>
              </p:extLst>
            </p:nvPr>
          </p:nvGraphicFramePr>
          <p:xfrm>
            <a:off x="7370928" y="6176984"/>
            <a:ext cx="1090612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469800" imgH="228600" progId="Equation.DSMT4">
                    <p:embed/>
                  </p:oleObj>
                </mc:Choice>
                <mc:Fallback>
                  <p:oleObj name="Equation" r:id="rId4" imgW="469800" imgH="228600" progId="Equation.DSMT4">
                    <p:embed/>
                    <p:pic>
                      <p:nvPicPr>
                        <p:cNvPr id="13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0928" y="6176984"/>
                          <a:ext cx="1090612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826652" y="5139635"/>
            <a:ext cx="7920789" cy="1384995"/>
            <a:chOff x="826652" y="4229085"/>
            <a:chExt cx="7920789" cy="1384995"/>
          </a:xfrm>
        </p:grpSpPr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826652" y="4229085"/>
              <a:ext cx="7920789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课本中的可逆性判据推导中使用了                     ，由此得到的可逆性判据不是普遍成立的，只适用于仅仅涉及近平衡的非平衡态的实际过程。</a:t>
              </a:r>
            </a:p>
          </p:txBody>
        </p:sp>
        <p:graphicFrame>
          <p:nvGraphicFramePr>
            <p:cNvPr id="15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9597660"/>
                </p:ext>
              </p:extLst>
            </p:nvPr>
          </p:nvGraphicFramePr>
          <p:xfrm>
            <a:off x="6288088" y="4280575"/>
            <a:ext cx="1843087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774360" imgH="228600" progId="Equation.DSMT4">
                    <p:embed/>
                  </p:oleObj>
                </mc:Choice>
                <mc:Fallback>
                  <p:oleObj name="Equation" r:id="rId6" imgW="774360" imgH="228600" progId="Equation.DSMT4">
                    <p:embed/>
                    <p:pic>
                      <p:nvPicPr>
                        <p:cNvPr id="15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8088" y="4280575"/>
                          <a:ext cx="1843087" cy="538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56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85"/>
          <p:cNvSpPr txBox="1">
            <a:spLocks noChangeArrowheads="1"/>
          </p:cNvSpPr>
          <p:nvPr/>
        </p:nvSpPr>
        <p:spPr bwMode="auto">
          <a:xfrm>
            <a:off x="593725" y="711200"/>
            <a:ext cx="70786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平衡条件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(equilibrium conditions)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860425" y="1281113"/>
            <a:ext cx="7831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平衡条件：体系处于平衡态时必须满足的条件。</a:t>
            </a: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860425" y="1981200"/>
            <a:ext cx="7831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平衡条件是平衡判据的推论之一。</a:t>
            </a:r>
          </a:p>
        </p:txBody>
      </p:sp>
      <p:sp>
        <p:nvSpPr>
          <p:cNvPr id="5125" name="下箭头 1"/>
          <p:cNvSpPr>
            <a:spLocks noChangeArrowheads="1"/>
          </p:cNvSpPr>
          <p:nvPr/>
        </p:nvSpPr>
        <p:spPr bwMode="auto">
          <a:xfrm>
            <a:off x="4087813" y="3497263"/>
            <a:ext cx="730250" cy="6699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126" name="TextBox 1"/>
          <p:cNvSpPr txBox="1">
            <a:spLocks noChangeArrowheads="1"/>
          </p:cNvSpPr>
          <p:nvPr/>
        </p:nvSpPr>
        <p:spPr bwMode="auto">
          <a:xfrm>
            <a:off x="2297113" y="2909888"/>
            <a:ext cx="4340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可逆性判据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+ 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内约束方法</a:t>
            </a:r>
          </a:p>
        </p:txBody>
      </p:sp>
      <p:sp>
        <p:nvSpPr>
          <p:cNvPr id="5127" name="TextBox 1"/>
          <p:cNvSpPr txBox="1">
            <a:spLocks noChangeArrowheads="1"/>
          </p:cNvSpPr>
          <p:nvPr/>
        </p:nvSpPr>
        <p:spPr bwMode="auto">
          <a:xfrm>
            <a:off x="3624263" y="4167188"/>
            <a:ext cx="165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平衡判据</a:t>
            </a:r>
          </a:p>
        </p:txBody>
      </p:sp>
      <p:sp>
        <p:nvSpPr>
          <p:cNvPr id="5128" name="下箭头 1"/>
          <p:cNvSpPr>
            <a:spLocks noChangeArrowheads="1"/>
          </p:cNvSpPr>
          <p:nvPr/>
        </p:nvSpPr>
        <p:spPr bwMode="auto">
          <a:xfrm>
            <a:off x="4113213" y="4835525"/>
            <a:ext cx="730250" cy="6699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129" name="TextBox 1"/>
          <p:cNvSpPr txBox="1">
            <a:spLocks noChangeArrowheads="1"/>
          </p:cNvSpPr>
          <p:nvPr/>
        </p:nvSpPr>
        <p:spPr bwMode="auto">
          <a:xfrm>
            <a:off x="2571750" y="5583238"/>
            <a:ext cx="3829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平衡条件，稳定性条件</a:t>
            </a:r>
          </a:p>
        </p:txBody>
      </p:sp>
      <p:sp>
        <p:nvSpPr>
          <p:cNvPr id="2" name="右大括号 1"/>
          <p:cNvSpPr/>
          <p:nvPr/>
        </p:nvSpPr>
        <p:spPr bwMode="auto">
          <a:xfrm>
            <a:off x="6655667" y="3050732"/>
            <a:ext cx="212651" cy="1562986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64015" y="3559982"/>
            <a:ext cx="13612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2.13</a:t>
            </a:r>
            <a:r>
              <a:rPr kumimoji="1"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2"/>
          <p:cNvSpPr txBox="1">
            <a:spLocks noChangeArrowheads="1"/>
          </p:cNvSpPr>
          <p:nvPr/>
        </p:nvSpPr>
        <p:spPr bwMode="auto">
          <a:xfrm>
            <a:off x="623888" y="1258888"/>
            <a:ext cx="81105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使用平衡判据时，需要使用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假想的偏离平衡的变化（虚变化）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，将其用于化学平衡体系时，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虚变化包含偏离化学平衡的变化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，这变化使每种组分的量改变，各组分量的改变满足化学计量系数关系。</a:t>
            </a:r>
          </a:p>
        </p:txBody>
      </p:sp>
      <p:sp>
        <p:nvSpPr>
          <p:cNvPr id="6147" name="TextBox 13"/>
          <p:cNvSpPr txBox="1">
            <a:spLocks noChangeArrowheads="1"/>
          </p:cNvSpPr>
          <p:nvPr/>
        </p:nvSpPr>
        <p:spPr bwMode="auto">
          <a:xfrm>
            <a:off x="658813" y="4176713"/>
            <a:ext cx="7872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例：               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endParaRPr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574675" y="3486150"/>
            <a:ext cx="8108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偏离化学平衡的虚变化的定量描述</a:t>
            </a:r>
          </a:p>
        </p:txBody>
      </p:sp>
      <p:graphicFrame>
        <p:nvGraphicFramePr>
          <p:cNvPr id="614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50732"/>
              </p:ext>
            </p:extLst>
          </p:nvPr>
        </p:nvGraphicFramePr>
        <p:xfrm>
          <a:off x="741363" y="4818063"/>
          <a:ext cx="80121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809880" imgH="457200" progId="Equation.DSMT4">
                  <p:embed/>
                </p:oleObj>
              </mc:Choice>
              <mc:Fallback>
                <p:oleObj name="Equation" r:id="rId3" imgW="3809880" imgH="457200" progId="Equation.DSMT4">
                  <p:embed/>
                  <p:pic>
                    <p:nvPicPr>
                      <p:cNvPr id="614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818063"/>
                        <a:ext cx="801211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1026"/>
          <p:cNvSpPr txBox="1">
            <a:spLocks noChangeArrowheads="1"/>
          </p:cNvSpPr>
          <p:nvPr/>
        </p:nvSpPr>
        <p:spPr bwMode="auto">
          <a:xfrm>
            <a:off x="534988" y="652463"/>
            <a:ext cx="78676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化学平衡体系的虚变化</a:t>
            </a:r>
          </a:p>
        </p:txBody>
      </p:sp>
      <p:graphicFrame>
        <p:nvGraphicFramePr>
          <p:cNvPr id="615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41286"/>
              </p:ext>
            </p:extLst>
          </p:nvPr>
        </p:nvGraphicFramePr>
        <p:xfrm>
          <a:off x="3127375" y="5981700"/>
          <a:ext cx="2406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615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5981700"/>
                        <a:ext cx="24066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0"/>
          <p:cNvGrpSpPr>
            <a:grpSpLocks/>
          </p:cNvGrpSpPr>
          <p:nvPr/>
        </p:nvGrpSpPr>
        <p:grpSpPr bwMode="auto">
          <a:xfrm>
            <a:off x="5195888" y="512763"/>
            <a:ext cx="3743325" cy="2009775"/>
            <a:chOff x="624063" y="512761"/>
            <a:chExt cx="3743325" cy="2009548"/>
          </a:xfrm>
        </p:grpSpPr>
        <p:graphicFrame>
          <p:nvGraphicFramePr>
            <p:cNvPr id="7189" name="对象 3"/>
            <p:cNvGraphicFramePr>
              <a:graphicFrameLocks noChangeAspect="1"/>
            </p:cNvGraphicFramePr>
            <p:nvPr/>
          </p:nvGraphicFramePr>
          <p:xfrm>
            <a:off x="624063" y="512761"/>
            <a:ext cx="3743325" cy="2009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BMP 图像" r:id="rId3" imgW="0" imgH="0" progId="Paint.Picture">
                    <p:embed/>
                  </p:oleObj>
                </mc:Choice>
                <mc:Fallback>
                  <p:oleObj name="BMP 图像" r:id="rId3" imgW="0" imgH="0" progId="Paint.Picture">
                    <p:embed/>
                    <p:pic>
                      <p:nvPicPr>
                        <p:cNvPr id="7189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063" y="512761"/>
                          <a:ext cx="3743325" cy="2009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4269874"/>
                </p:ext>
              </p:extLst>
            </p:nvPr>
          </p:nvGraphicFramePr>
          <p:xfrm>
            <a:off x="1886125" y="1366740"/>
            <a:ext cx="1093788" cy="519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482400" imgH="228600" progId="Equation.DSMT4">
                    <p:embed/>
                  </p:oleObj>
                </mc:Choice>
                <mc:Fallback>
                  <p:oleObj name="Equation" r:id="rId5" imgW="482400" imgH="228600" progId="Equation.DSMT4">
                    <p:embed/>
                    <p:pic>
                      <p:nvPicPr>
                        <p:cNvPr id="719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125" y="1366740"/>
                          <a:ext cx="1093788" cy="519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1" name="组合 5"/>
          <p:cNvGrpSpPr>
            <a:grpSpLocks/>
          </p:cNvGrpSpPr>
          <p:nvPr/>
        </p:nvGrpSpPr>
        <p:grpSpPr bwMode="auto">
          <a:xfrm>
            <a:off x="5181600" y="2586038"/>
            <a:ext cx="3724275" cy="1971675"/>
            <a:chOff x="4933775" y="874007"/>
            <a:chExt cx="3724275" cy="1971675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933775" y="874007"/>
              <a:ext cx="3724275" cy="19716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graphicFrame>
          <p:nvGraphicFramePr>
            <p:cNvPr id="718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0958298"/>
                </p:ext>
              </p:extLst>
            </p:nvPr>
          </p:nvGraphicFramePr>
          <p:xfrm>
            <a:off x="5257625" y="1648707"/>
            <a:ext cx="14033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8" imgW="799920" imgH="241200" progId="Equation.DSMT4">
                    <p:embed/>
                  </p:oleObj>
                </mc:Choice>
                <mc:Fallback>
                  <p:oleObj name="Equation" r:id="rId8" imgW="799920" imgH="241200" progId="Equation.DSMT4">
                    <p:embed/>
                    <p:pic>
                      <p:nvPicPr>
                        <p:cNvPr id="7187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625" y="1648707"/>
                          <a:ext cx="1403350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666930"/>
                </p:ext>
              </p:extLst>
            </p:nvPr>
          </p:nvGraphicFramePr>
          <p:xfrm>
            <a:off x="6897513" y="1643944"/>
            <a:ext cx="1524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10" imgW="850680" imgH="241200" progId="Equation.DSMT4">
                    <p:embed/>
                  </p:oleObj>
                </mc:Choice>
                <mc:Fallback>
                  <p:oleObj name="Equation" r:id="rId10" imgW="850680" imgH="241200" progId="Equation.DSMT4">
                    <p:embed/>
                    <p:pic>
                      <p:nvPicPr>
                        <p:cNvPr id="7188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7513" y="1643944"/>
                          <a:ext cx="15240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296988" y="150495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平衡态</a:t>
            </a:r>
          </a:p>
        </p:txBody>
      </p:sp>
      <p:graphicFrame>
        <p:nvGraphicFramePr>
          <p:cNvPr id="7173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7669"/>
              </p:ext>
            </p:extLst>
          </p:nvPr>
        </p:nvGraphicFramePr>
        <p:xfrm>
          <a:off x="2493963" y="1561648"/>
          <a:ext cx="1314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2" imgW="685800" imgH="228600" progId="Equation.DSMT4">
                  <p:embed/>
                </p:oleObj>
              </mc:Choice>
              <mc:Fallback>
                <p:oleObj name="Equation" r:id="rId12" imgW="685800" imgH="228600" progId="Equation.DSMT4">
                  <p:embed/>
                  <p:pic>
                    <p:nvPicPr>
                      <p:cNvPr id="7173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1561648"/>
                        <a:ext cx="1314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Box 13"/>
          <p:cNvSpPr txBox="1">
            <a:spLocks noChangeArrowheads="1"/>
          </p:cNvSpPr>
          <p:nvPr/>
        </p:nvSpPr>
        <p:spPr bwMode="auto">
          <a:xfrm>
            <a:off x="1162050" y="2308225"/>
            <a:ext cx="30146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随意用绝热硬壁分割体系，状态并未变化</a:t>
            </a:r>
          </a:p>
        </p:txBody>
      </p:sp>
      <p:graphicFrame>
        <p:nvGraphicFramePr>
          <p:cNvPr id="717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593724"/>
              </p:ext>
            </p:extLst>
          </p:nvPr>
        </p:nvGraphicFramePr>
        <p:xfrm>
          <a:off x="976313" y="3136900"/>
          <a:ext cx="16478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4" imgW="939600" imgH="203040" progId="Equation.DSMT4">
                  <p:embed/>
                </p:oleObj>
              </mc:Choice>
              <mc:Fallback>
                <p:oleObj name="Equation" r:id="rId14" imgW="939600" imgH="203040" progId="Equation.DSMT4">
                  <p:embed/>
                  <p:pic>
                    <p:nvPicPr>
                      <p:cNvPr id="717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136900"/>
                        <a:ext cx="16478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444492"/>
              </p:ext>
            </p:extLst>
          </p:nvPr>
        </p:nvGraphicFramePr>
        <p:xfrm>
          <a:off x="2897188" y="3136900"/>
          <a:ext cx="15811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6" imgW="901440" imgH="203040" progId="Equation.DSMT4">
                  <p:embed/>
                </p:oleObj>
              </mc:Choice>
              <mc:Fallback>
                <p:oleObj name="Equation" r:id="rId16" imgW="901440" imgH="203040" progId="Equation.DSMT4">
                  <p:embed/>
                  <p:pic>
                    <p:nvPicPr>
                      <p:cNvPr id="7176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136900"/>
                        <a:ext cx="15811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270296"/>
              </p:ext>
            </p:extLst>
          </p:nvPr>
        </p:nvGraphicFramePr>
        <p:xfrm>
          <a:off x="1893888" y="3475038"/>
          <a:ext cx="14938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8" imgW="850680" imgH="241200" progId="Equation.DSMT4">
                  <p:embed/>
                </p:oleObj>
              </mc:Choice>
              <mc:Fallback>
                <p:oleObj name="Equation" r:id="rId18" imgW="850680" imgH="241200" progId="Equation.DSMT4">
                  <p:embed/>
                  <p:pic>
                    <p:nvPicPr>
                      <p:cNvPr id="7177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475038"/>
                        <a:ext cx="14938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332018"/>
              </p:ext>
            </p:extLst>
          </p:nvPr>
        </p:nvGraphicFramePr>
        <p:xfrm>
          <a:off x="911225" y="3898900"/>
          <a:ext cx="3784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20" imgW="2158920" imgH="482400" progId="Equation.DSMT4">
                  <p:embed/>
                </p:oleObj>
              </mc:Choice>
              <mc:Fallback>
                <p:oleObj name="Equation" r:id="rId20" imgW="2158920" imgH="482400" progId="Equation.DSMT4">
                  <p:embed/>
                  <p:pic>
                    <p:nvPicPr>
                      <p:cNvPr id="7178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898900"/>
                        <a:ext cx="3784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Box 18"/>
          <p:cNvSpPr txBox="1">
            <a:spLocks noChangeArrowheads="1"/>
          </p:cNvSpPr>
          <p:nvPr/>
        </p:nvSpPr>
        <p:spPr bwMode="auto">
          <a:xfrm>
            <a:off x="701675" y="4840288"/>
            <a:ext cx="4306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人为使体系偏离平衡态，但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保持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不变，而第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种组分总量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的改变由偏离化学平衡引起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80" name="组合 1"/>
          <p:cNvGrpSpPr>
            <a:grpSpLocks/>
          </p:cNvGrpSpPr>
          <p:nvPr/>
        </p:nvGrpSpPr>
        <p:grpSpPr bwMode="auto">
          <a:xfrm>
            <a:off x="5203825" y="4625975"/>
            <a:ext cx="3724275" cy="1971675"/>
            <a:chOff x="5204178" y="4625447"/>
            <a:chExt cx="3724275" cy="1971675"/>
          </a:xfrm>
        </p:grpSpPr>
        <p:pic>
          <p:nvPicPr>
            <p:cNvPr id="7183" name="Picture 48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78" y="4625447"/>
              <a:ext cx="37242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184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5249084"/>
                </p:ext>
              </p:extLst>
            </p:nvPr>
          </p:nvGraphicFramePr>
          <p:xfrm>
            <a:off x="5521678" y="4950885"/>
            <a:ext cx="1160463" cy="1293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Equation" r:id="rId23" imgW="660240" imgH="736560" progId="Equation.DSMT4">
                    <p:embed/>
                  </p:oleObj>
                </mc:Choice>
                <mc:Fallback>
                  <p:oleObj name="Equation" r:id="rId23" imgW="660240" imgH="736560" progId="Equation.DSMT4">
                    <p:embed/>
                    <p:pic>
                      <p:nvPicPr>
                        <p:cNvPr id="7184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1678" y="4950885"/>
                          <a:ext cx="1160463" cy="1293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232687"/>
                </p:ext>
              </p:extLst>
            </p:nvPr>
          </p:nvGraphicFramePr>
          <p:xfrm>
            <a:off x="7255228" y="4950885"/>
            <a:ext cx="1203325" cy="1293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25" imgW="685800" imgH="736560" progId="Equation.DSMT4">
                    <p:embed/>
                  </p:oleObj>
                </mc:Choice>
                <mc:Fallback>
                  <p:oleObj name="Equation" r:id="rId25" imgW="685800" imgH="736560" progId="Equation.DSMT4">
                    <p:embed/>
                    <p:pic>
                      <p:nvPicPr>
                        <p:cNvPr id="7185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5228" y="4950885"/>
                          <a:ext cx="1203325" cy="1293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1" name="Rectangle 8"/>
          <p:cNvSpPr>
            <a:spLocks noChangeArrowheads="1"/>
          </p:cNvSpPr>
          <p:nvPr/>
        </p:nvSpPr>
        <p:spPr bwMode="auto">
          <a:xfrm>
            <a:off x="822325" y="484188"/>
            <a:ext cx="35147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简单孤立系各种偏离平衡的虚变化</a:t>
            </a:r>
          </a:p>
        </p:txBody>
      </p:sp>
      <p:graphicFrame>
        <p:nvGraphicFramePr>
          <p:cNvPr id="718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081455"/>
              </p:ext>
            </p:extLst>
          </p:nvPr>
        </p:nvGraphicFramePr>
        <p:xfrm>
          <a:off x="1379538" y="6040438"/>
          <a:ext cx="28082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27" imgW="1600200" imgH="241200" progId="Equation.DSMT4">
                  <p:embed/>
                </p:oleObj>
              </mc:Choice>
              <mc:Fallback>
                <p:oleObj name="Equation" r:id="rId27" imgW="1600200" imgH="241200" progId="Equation.DSMT4">
                  <p:embed/>
                  <p:pic>
                    <p:nvPicPr>
                      <p:cNvPr id="718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6040438"/>
                        <a:ext cx="28082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744538" y="1160463"/>
            <a:ext cx="774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孤立系统偏离平衡的变化将导致熵减少：</a:t>
            </a:r>
          </a:p>
        </p:txBody>
      </p:sp>
      <p:sp>
        <p:nvSpPr>
          <p:cNvPr id="9219" name="Text Box 1026"/>
          <p:cNvSpPr txBox="1">
            <a:spLocks noChangeArrowheads="1"/>
          </p:cNvSpPr>
          <p:nvPr/>
        </p:nvSpPr>
        <p:spPr bwMode="auto">
          <a:xfrm>
            <a:off x="620713" y="576263"/>
            <a:ext cx="78676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熵判据（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2.13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节课件）</a:t>
            </a:r>
          </a:p>
        </p:txBody>
      </p:sp>
      <p:grpSp>
        <p:nvGrpSpPr>
          <p:cNvPr id="9220" name="组合 1"/>
          <p:cNvGrpSpPr>
            <a:grpSpLocks/>
          </p:cNvGrpSpPr>
          <p:nvPr/>
        </p:nvGrpSpPr>
        <p:grpSpPr bwMode="auto">
          <a:xfrm>
            <a:off x="744538" y="5116513"/>
            <a:ext cx="7956550" cy="1433512"/>
            <a:chOff x="744538" y="4974023"/>
            <a:chExt cx="7956550" cy="1432634"/>
          </a:xfrm>
        </p:grpSpPr>
        <p:sp>
          <p:nvSpPr>
            <p:cNvPr id="9234" name="Text Box 74"/>
            <p:cNvSpPr txBox="1">
              <a:spLocks noChangeArrowheads="1"/>
            </p:cNvSpPr>
            <p:nvPr/>
          </p:nvSpPr>
          <p:spPr bwMode="auto">
            <a:xfrm>
              <a:off x="744538" y="5022357"/>
              <a:ext cx="795655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  指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假想的偏离平衡的变化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，又称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虚变化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，这样的变化实际上是不可能发生的，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Symbol" pitchFamily="18" charset="2"/>
                  <a:ea typeface="黑体" pitchFamily="49" charset="-122"/>
                  <a:cs typeface="Times New Roman" pitchFamily="18" charset="0"/>
                </a:rPr>
                <a:t>d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Symbol" pitchFamily="18" charset="2"/>
                  <a:ea typeface="黑体" pitchFamily="49" charset="-122"/>
                  <a:cs typeface="Times New Roman" pitchFamily="18" charset="0"/>
                </a:rPr>
                <a:t>d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表示虚变化的一阶和二阶变分（泰勒展开的一阶和二阶项）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</p:txBody>
        </p:sp>
        <p:graphicFrame>
          <p:nvGraphicFramePr>
            <p:cNvPr id="9235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503536"/>
                </p:ext>
              </p:extLst>
            </p:nvPr>
          </p:nvGraphicFramePr>
          <p:xfrm>
            <a:off x="819150" y="4974023"/>
            <a:ext cx="406400" cy="539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152280" imgH="203040" progId="Equation.DSMT4">
                    <p:embed/>
                  </p:oleObj>
                </mc:Choice>
                <mc:Fallback>
                  <p:oleObj name="Equation" r:id="rId3" imgW="152280" imgH="203040" progId="Equation.DSMT4">
                    <p:embed/>
                    <p:pic>
                      <p:nvPicPr>
                        <p:cNvPr id="923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150" y="4974023"/>
                          <a:ext cx="406400" cy="539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781050" y="3317875"/>
            <a:ext cx="7448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当孤立系统处于平衡态时，熵达到极大，则：</a:t>
            </a:r>
          </a:p>
        </p:txBody>
      </p:sp>
      <p:grpSp>
        <p:nvGrpSpPr>
          <p:cNvPr id="9222" name="组合 5"/>
          <p:cNvGrpSpPr>
            <a:grpSpLocks/>
          </p:cNvGrpSpPr>
          <p:nvPr/>
        </p:nvGrpSpPr>
        <p:grpSpPr bwMode="auto">
          <a:xfrm>
            <a:off x="2338388" y="3854450"/>
            <a:ext cx="5267325" cy="1368425"/>
            <a:chOff x="1876367" y="3519488"/>
            <a:chExt cx="5267323" cy="1368423"/>
          </a:xfrm>
        </p:grpSpPr>
        <p:grpSp>
          <p:nvGrpSpPr>
            <p:cNvPr id="9227" name="Group 10"/>
            <p:cNvGrpSpPr>
              <a:grpSpLocks/>
            </p:cNvGrpSpPr>
            <p:nvPr/>
          </p:nvGrpSpPr>
          <p:grpSpPr bwMode="auto">
            <a:xfrm>
              <a:off x="1876367" y="3563936"/>
              <a:ext cx="1931988" cy="1323975"/>
              <a:chOff x="3782" y="2564"/>
              <a:chExt cx="1217" cy="834"/>
            </a:xfrm>
          </p:grpSpPr>
          <p:graphicFrame>
            <p:nvGraphicFramePr>
              <p:cNvPr id="9232" name="Object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351511"/>
                  </p:ext>
                </p:extLst>
              </p:nvPr>
            </p:nvGraphicFramePr>
            <p:xfrm>
              <a:off x="3789" y="2564"/>
              <a:ext cx="1133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3" name="Equation" r:id="rId5" imgW="672840" imgH="241200" progId="Equation.DSMT4">
                      <p:embed/>
                    </p:oleObj>
                  </mc:Choice>
                  <mc:Fallback>
                    <p:oleObj name="Equation" r:id="rId5" imgW="672840" imgH="241200" progId="Equation.DSMT4">
                      <p:embed/>
                      <p:pic>
                        <p:nvPicPr>
                          <p:cNvPr id="9232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9" y="2564"/>
                            <a:ext cx="1133" cy="4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3" name="Object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7242618"/>
                  </p:ext>
                </p:extLst>
              </p:nvPr>
            </p:nvGraphicFramePr>
            <p:xfrm>
              <a:off x="3782" y="2974"/>
              <a:ext cx="1217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" name="Equation" r:id="rId7" imgW="723600" imgH="253800" progId="Equation.DSMT4">
                      <p:embed/>
                    </p:oleObj>
                  </mc:Choice>
                  <mc:Fallback>
                    <p:oleObj name="Equation" r:id="rId7" imgW="723600" imgH="253800" progId="Equation.DSMT4">
                      <p:embed/>
                      <p:pic>
                        <p:nvPicPr>
                          <p:cNvPr id="9233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2" y="2974"/>
                            <a:ext cx="1217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28" name="TextBox 1"/>
            <p:cNvSpPr txBox="1">
              <a:spLocks noChangeArrowheads="1"/>
            </p:cNvSpPr>
            <p:nvPr/>
          </p:nvSpPr>
          <p:spPr bwMode="auto">
            <a:xfrm>
              <a:off x="4986278" y="3519488"/>
              <a:ext cx="18081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平衡条件</a:t>
              </a:r>
            </a:p>
          </p:txBody>
        </p:sp>
        <p:sp>
          <p:nvSpPr>
            <p:cNvPr id="9229" name="TextBox 14"/>
            <p:cNvSpPr txBox="1">
              <a:spLocks noChangeArrowheads="1"/>
            </p:cNvSpPr>
            <p:nvPr/>
          </p:nvSpPr>
          <p:spPr bwMode="auto">
            <a:xfrm>
              <a:off x="4986278" y="4244975"/>
              <a:ext cx="215741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稳定性条件</a:t>
              </a:r>
            </a:p>
          </p:txBody>
        </p:sp>
        <p:cxnSp>
          <p:nvCxnSpPr>
            <p:cNvPr id="9230" name="直接箭头连接符 3"/>
            <p:cNvCxnSpPr>
              <a:cxnSpLocks noChangeShapeType="1"/>
            </p:cNvCxnSpPr>
            <p:nvPr/>
          </p:nvCxnSpPr>
          <p:spPr bwMode="auto">
            <a:xfrm>
              <a:off x="3921065" y="3816350"/>
              <a:ext cx="1065213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1" name="直接箭头连接符 17"/>
            <p:cNvCxnSpPr>
              <a:cxnSpLocks noChangeShapeType="1"/>
            </p:cNvCxnSpPr>
            <p:nvPr/>
          </p:nvCxnSpPr>
          <p:spPr bwMode="auto">
            <a:xfrm>
              <a:off x="3930590" y="4505325"/>
              <a:ext cx="1065213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23" name="TextBox 1"/>
          <p:cNvSpPr txBox="1">
            <a:spLocks noChangeArrowheads="1"/>
          </p:cNvSpPr>
          <p:nvPr/>
        </p:nvSpPr>
        <p:spPr bwMode="auto">
          <a:xfrm>
            <a:off x="4473575" y="1744663"/>
            <a:ext cx="43513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下标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指明孤立系平衡态，其虚变化必须满足：内能和体积不变，各组分物质量的变化源自偏离化学平衡。</a:t>
            </a:r>
          </a:p>
        </p:txBody>
      </p:sp>
      <p:grpSp>
        <p:nvGrpSpPr>
          <p:cNvPr id="9224" name="组合 4"/>
          <p:cNvGrpSpPr>
            <a:grpSpLocks/>
          </p:cNvGrpSpPr>
          <p:nvPr/>
        </p:nvGrpSpPr>
        <p:grpSpPr bwMode="auto">
          <a:xfrm>
            <a:off x="2235200" y="2016125"/>
            <a:ext cx="1866900" cy="706438"/>
            <a:chOff x="1827152" y="2016125"/>
            <a:chExt cx="1866900" cy="706438"/>
          </a:xfrm>
        </p:grpSpPr>
        <p:graphicFrame>
          <p:nvGraphicFramePr>
            <p:cNvPr id="9225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60021"/>
                </p:ext>
              </p:extLst>
            </p:nvPr>
          </p:nvGraphicFramePr>
          <p:xfrm>
            <a:off x="1827152" y="2016125"/>
            <a:ext cx="1866900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698400" imgH="266400" progId="Equation.DSMT4">
                    <p:embed/>
                  </p:oleObj>
                </mc:Choice>
                <mc:Fallback>
                  <p:oleObj name="Equation" r:id="rId9" imgW="698400" imgH="266400" progId="Equation.DSMT4">
                    <p:embed/>
                    <p:pic>
                      <p:nvPicPr>
                        <p:cNvPr id="922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152" y="2016125"/>
                          <a:ext cx="1866900" cy="706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圆角矩形 3"/>
            <p:cNvSpPr>
              <a:spLocks noChangeArrowheads="1"/>
            </p:cNvSpPr>
            <p:nvPr/>
          </p:nvSpPr>
          <p:spPr bwMode="auto">
            <a:xfrm flipV="1">
              <a:off x="2311440" y="2644079"/>
              <a:ext cx="732912" cy="45719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72"/>
          <p:cNvSpPr txBox="1">
            <a:spLocks noChangeArrowheads="1"/>
          </p:cNvSpPr>
          <p:nvPr/>
        </p:nvSpPr>
        <p:spPr bwMode="auto">
          <a:xfrm>
            <a:off x="750888" y="1927225"/>
            <a:ext cx="6921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）热平衡条件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(thermal equilibrium)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" name="Text Box 35"/>
          <p:cNvSpPr txBox="1">
            <a:spLocks noChangeArrowheads="1"/>
          </p:cNvSpPr>
          <p:nvPr/>
        </p:nvSpPr>
        <p:spPr bwMode="auto">
          <a:xfrm>
            <a:off x="746125" y="2971800"/>
            <a:ext cx="78835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）力平衡条件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(mechanical equilibrium)</a:t>
            </a:r>
            <a:endParaRPr kumimoji="1"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Text Box 73"/>
          <p:cNvSpPr txBox="1">
            <a:spLocks noChangeArrowheads="1"/>
          </p:cNvSpPr>
          <p:nvPr/>
        </p:nvSpPr>
        <p:spPr bwMode="auto">
          <a:xfrm>
            <a:off x="754063" y="4087813"/>
            <a:ext cx="7446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）相平衡条件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(phase equilibrium)</a:t>
            </a:r>
            <a:endParaRPr kumimoji="1"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5" name="Text Box 41"/>
          <p:cNvSpPr txBox="1">
            <a:spLocks noChangeArrowheads="1"/>
          </p:cNvSpPr>
          <p:nvPr/>
        </p:nvSpPr>
        <p:spPr bwMode="auto">
          <a:xfrm>
            <a:off x="744538" y="5200650"/>
            <a:ext cx="7885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）化学平衡条件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(chemical equilibrium)</a:t>
            </a:r>
            <a:endParaRPr kumimoji="1"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6" name="Text Box 273"/>
          <p:cNvSpPr txBox="1">
            <a:spLocks noChangeArrowheads="1"/>
          </p:cNvSpPr>
          <p:nvPr/>
        </p:nvSpPr>
        <p:spPr bwMode="auto">
          <a:xfrm>
            <a:off x="739775" y="1346200"/>
            <a:ext cx="7802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无内约束多相封闭系统平衡条件</a:t>
            </a:r>
          </a:p>
        </p:txBody>
      </p:sp>
      <p:graphicFrame>
        <p:nvGraphicFramePr>
          <p:cNvPr id="1024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96989"/>
              </p:ext>
            </p:extLst>
          </p:nvPr>
        </p:nvGraphicFramePr>
        <p:xfrm>
          <a:off x="1855788" y="2449513"/>
          <a:ext cx="4376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562040" imgH="190440" progId="Equation.DSMT4">
                  <p:embed/>
                </p:oleObj>
              </mc:Choice>
              <mc:Fallback>
                <p:oleObj name="Equation" r:id="rId3" imgW="1562040" imgH="190440" progId="Equation.DSMT4">
                  <p:embed/>
                  <p:pic>
                    <p:nvPicPr>
                      <p:cNvPr id="1024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2449513"/>
                        <a:ext cx="4376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734447"/>
              </p:ext>
            </p:extLst>
          </p:nvPr>
        </p:nvGraphicFramePr>
        <p:xfrm>
          <a:off x="1908175" y="3448050"/>
          <a:ext cx="44481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587240" imgH="228600" progId="Equation.DSMT4">
                  <p:embed/>
                </p:oleObj>
              </mc:Choice>
              <mc:Fallback>
                <p:oleObj name="Equation" r:id="rId5" imgW="1587240" imgH="228600" progId="Equation.DSMT4">
                  <p:embed/>
                  <p:pic>
                    <p:nvPicPr>
                      <p:cNvPr id="1024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48050"/>
                        <a:ext cx="44481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62878"/>
              </p:ext>
            </p:extLst>
          </p:nvPr>
        </p:nvGraphicFramePr>
        <p:xfrm>
          <a:off x="1952625" y="4606925"/>
          <a:ext cx="45180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612800" imgH="241200" progId="Equation.DSMT4">
                  <p:embed/>
                </p:oleObj>
              </mc:Choice>
              <mc:Fallback>
                <p:oleObj name="Equation" r:id="rId7" imgW="1612800" imgH="241200" progId="Equation.DSMT4">
                  <p:embed/>
                  <p:pic>
                    <p:nvPicPr>
                      <p:cNvPr id="1024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606925"/>
                        <a:ext cx="451802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07884"/>
              </p:ext>
            </p:extLst>
          </p:nvPr>
        </p:nvGraphicFramePr>
        <p:xfrm>
          <a:off x="1844675" y="5726113"/>
          <a:ext cx="2347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838080" imgH="253800" progId="Equation.DSMT4">
                  <p:embed/>
                </p:oleObj>
              </mc:Choice>
              <mc:Fallback>
                <p:oleObj name="Equation" r:id="rId9" imgW="838080" imgH="253800" progId="Equation.DSMT4">
                  <p:embed/>
                  <p:pic>
                    <p:nvPicPr>
                      <p:cNvPr id="1025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5726113"/>
                        <a:ext cx="2347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Box 1"/>
          <p:cNvSpPr txBox="1">
            <a:spLocks noChangeArrowheads="1"/>
          </p:cNvSpPr>
          <p:nvPr/>
        </p:nvSpPr>
        <p:spPr bwMode="auto">
          <a:xfrm>
            <a:off x="514350" y="661988"/>
            <a:ext cx="774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将熵判据用于无内约束平衡体系可以推得：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用熵判据推导平衡条件（参考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2.13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节课件）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579438" y="650875"/>
            <a:ext cx="82423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使用平衡判据的关键在于使用虚变化</a:t>
            </a:r>
            <a:r>
              <a:rPr lang="zh-CN" altLang="en-US" sz="2400" dirty="0"/>
              <a:t>。设体系含</a:t>
            </a:r>
            <a:r>
              <a:rPr lang="en-US" altLang="zh-CN" sz="2400" i="1" dirty="0">
                <a:latin typeface="Symbol" pitchFamily="18" charset="2"/>
              </a:rPr>
              <a:t>p</a:t>
            </a:r>
            <a:r>
              <a:rPr lang="zh-CN" altLang="en-US" sz="2400" dirty="0"/>
              <a:t>个相，每相看作一个简单系统，由假想的隔板与其它相分开。假想</a:t>
            </a:r>
            <a:r>
              <a:rPr lang="zh-CN" altLang="en-US" sz="2400" dirty="0">
                <a:solidFill>
                  <a:srgbClr val="FF0000"/>
                </a:solidFill>
              </a:rPr>
              <a:t>系统偏离平衡，每相的内能、体积和物质量发生了变化</a:t>
            </a:r>
            <a:r>
              <a:rPr lang="zh-CN" altLang="en-US" sz="2400" dirty="0"/>
              <a:t>，但是</a:t>
            </a:r>
            <a:r>
              <a:rPr lang="zh-CN" altLang="en-US" sz="2400" dirty="0">
                <a:solidFill>
                  <a:srgbClr val="FF0000"/>
                </a:solidFill>
              </a:rPr>
              <a:t>保持体系总内能和总体积不变，若没有化学反应，每种组分的总量不变，</a:t>
            </a:r>
            <a:r>
              <a:rPr lang="zh-CN" altLang="en-US" sz="2400" u="sng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若有化学反应，则每种组分的总量可变，这个变化是由偏离化学平衡引起的</a:t>
            </a:r>
            <a:r>
              <a:rPr lang="zh-CN" altLang="en-US" sz="2400" dirty="0"/>
              <a:t>：</a:t>
            </a:r>
          </a:p>
        </p:txBody>
      </p:sp>
      <p:grpSp>
        <p:nvGrpSpPr>
          <p:cNvPr id="11268" name="组合 5"/>
          <p:cNvGrpSpPr>
            <a:grpSpLocks/>
          </p:cNvGrpSpPr>
          <p:nvPr/>
        </p:nvGrpSpPr>
        <p:grpSpPr bwMode="auto">
          <a:xfrm>
            <a:off x="219075" y="2868613"/>
            <a:ext cx="8755063" cy="1339849"/>
            <a:chOff x="-180192" y="3613643"/>
            <a:chExt cx="8757855" cy="1339478"/>
          </a:xfrm>
        </p:grpSpPr>
        <p:graphicFrame>
          <p:nvGraphicFramePr>
            <p:cNvPr id="1127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959364"/>
                </p:ext>
              </p:extLst>
            </p:nvPr>
          </p:nvGraphicFramePr>
          <p:xfrm>
            <a:off x="-180192" y="3613643"/>
            <a:ext cx="8757855" cy="798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4673520" imgH="431640" progId="Equation.DSMT4">
                    <p:embed/>
                  </p:oleObj>
                </mc:Choice>
                <mc:Fallback>
                  <p:oleObj name="Equation" r:id="rId3" imgW="4673520" imgH="431640" progId="Equation.DSMT4">
                    <p:embed/>
                    <p:pic>
                      <p:nvPicPr>
                        <p:cNvPr id="1127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80192" y="3613643"/>
                          <a:ext cx="8757855" cy="798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645740"/>
                </p:ext>
              </p:extLst>
            </p:nvPr>
          </p:nvGraphicFramePr>
          <p:xfrm>
            <a:off x="-121435" y="4432565"/>
            <a:ext cx="3660354" cy="520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1676160" imgH="241200" progId="Equation.DSMT4">
                    <p:embed/>
                  </p:oleObj>
                </mc:Choice>
                <mc:Fallback>
                  <p:oleObj name="Equation" r:id="rId5" imgW="1676160" imgH="241200" progId="Equation.DSMT4">
                    <p:embed/>
                    <p:pic>
                      <p:nvPicPr>
                        <p:cNvPr id="1127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1435" y="4432565"/>
                          <a:ext cx="3660354" cy="520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365847"/>
              </p:ext>
            </p:extLst>
          </p:nvPr>
        </p:nvGraphicFramePr>
        <p:xfrm>
          <a:off x="1347788" y="5499100"/>
          <a:ext cx="60848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908080" imgH="482400" progId="Equation.DSMT4">
                  <p:embed/>
                </p:oleObj>
              </mc:Choice>
              <mc:Fallback>
                <p:oleObj name="Equation" r:id="rId7" imgW="2908080" imgH="482400" progId="Equation.DSMT4">
                  <p:embed/>
                  <p:pic>
                    <p:nvPicPr>
                      <p:cNvPr id="11269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5499100"/>
                        <a:ext cx="60848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590550" y="4207802"/>
            <a:ext cx="8242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平衡条件推导只用到一阶变分，即泰勒展开第一项</a:t>
            </a:r>
          </a:p>
        </p:txBody>
      </p:sp>
      <p:graphicFrame>
        <p:nvGraphicFramePr>
          <p:cNvPr id="1127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47628"/>
              </p:ext>
            </p:extLst>
          </p:nvPr>
        </p:nvGraphicFramePr>
        <p:xfrm>
          <a:off x="2352675" y="4670425"/>
          <a:ext cx="36512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854000" imgH="393480" progId="Equation.DSMT4">
                  <p:embed/>
                </p:oleObj>
              </mc:Choice>
              <mc:Fallback>
                <p:oleObj name="Equation" r:id="rId9" imgW="1854000" imgH="393480" progId="Equation.DSMT4">
                  <p:embed/>
                  <p:pic>
                    <p:nvPicPr>
                      <p:cNvPr id="1127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670425"/>
                        <a:ext cx="36512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9159</TotalTime>
  <Words>982</Words>
  <Application>Microsoft Office PowerPoint</Application>
  <PresentationFormat>全屏显示(4:3)</PresentationFormat>
  <Paragraphs>74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695</cp:revision>
  <dcterms:created xsi:type="dcterms:W3CDTF">1998-06-15T09:16:02Z</dcterms:created>
  <dcterms:modified xsi:type="dcterms:W3CDTF">2020-06-29T00:51:54Z</dcterms:modified>
</cp:coreProperties>
</file>