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"/>
  </p:notesMasterIdLst>
  <p:sldIdLst>
    <p:sldId id="417" r:id="rId2"/>
    <p:sldId id="479" r:id="rId3"/>
    <p:sldId id="480" r:id="rId4"/>
    <p:sldId id="481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00"/>
    <a:srgbClr val="FF5050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13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194A5729-CEA4-4FA8-A9B1-4F7106AB238B}"/>
    <pc:docChg chg="addSld delSld modSld">
      <pc:chgData name="Cai Jun" userId="57e790d697ad4281" providerId="LiveId" clId="{194A5729-CEA4-4FA8-A9B1-4F7106AB238B}" dt="2020-06-29T01:22:32.661" v="175" actId="2711"/>
      <pc:docMkLst>
        <pc:docMk/>
      </pc:docMkLst>
      <pc:sldChg chg="modSp">
        <pc:chgData name="Cai Jun" userId="57e790d697ad4281" providerId="LiveId" clId="{194A5729-CEA4-4FA8-A9B1-4F7106AB238B}" dt="2020-06-29T01:07:36.466" v="34"/>
        <pc:sldMkLst>
          <pc:docMk/>
          <pc:sldMk cId="0" sldId="480"/>
        </pc:sldMkLst>
        <pc:graphicFrameChg chg="mod">
          <ac:chgData name="Cai Jun" userId="57e790d697ad4281" providerId="LiveId" clId="{194A5729-CEA4-4FA8-A9B1-4F7106AB238B}" dt="2020-06-29T01:07:15.875" v="32"/>
          <ac:graphicFrameMkLst>
            <pc:docMk/>
            <pc:sldMk cId="0" sldId="480"/>
            <ac:graphicFrameMk id="5128" creationId="{00000000-0000-0000-0000-000000000000}"/>
          </ac:graphicFrameMkLst>
        </pc:graphicFrameChg>
        <pc:graphicFrameChg chg="mod">
          <ac:chgData name="Cai Jun" userId="57e790d697ad4281" providerId="LiveId" clId="{194A5729-CEA4-4FA8-A9B1-4F7106AB238B}" dt="2020-06-29T01:07:36.466" v="34"/>
          <ac:graphicFrameMkLst>
            <pc:docMk/>
            <pc:sldMk cId="0" sldId="480"/>
            <ac:graphicFrameMk id="5131" creationId="{00000000-0000-0000-0000-000000000000}"/>
          </ac:graphicFrameMkLst>
        </pc:graphicFrameChg>
      </pc:sldChg>
      <pc:sldChg chg="addSp modSp new mod">
        <pc:chgData name="Cai Jun" userId="57e790d697ad4281" providerId="LiveId" clId="{194A5729-CEA4-4FA8-A9B1-4F7106AB238B}" dt="2020-06-29T01:22:32.661" v="175" actId="2711"/>
        <pc:sldMkLst>
          <pc:docMk/>
          <pc:sldMk cId="2289996687" sldId="481"/>
        </pc:sldMkLst>
        <pc:spChg chg="add mod">
          <ac:chgData name="Cai Jun" userId="57e790d697ad4281" providerId="LiveId" clId="{194A5729-CEA4-4FA8-A9B1-4F7106AB238B}" dt="2020-06-29T01:22:32.661" v="175" actId="2711"/>
          <ac:spMkLst>
            <pc:docMk/>
            <pc:sldMk cId="2289996687" sldId="481"/>
            <ac:spMk id="4" creationId="{8901DB13-7CF6-4627-B727-A539DB2118BF}"/>
          </ac:spMkLst>
        </pc:spChg>
        <pc:graphicFrameChg chg="add mod">
          <ac:chgData name="Cai Jun" userId="57e790d697ad4281" providerId="LiveId" clId="{194A5729-CEA4-4FA8-A9B1-4F7106AB238B}" dt="2020-06-29T01:22:12.611" v="171" actId="1076"/>
          <ac:graphicFrameMkLst>
            <pc:docMk/>
            <pc:sldMk cId="2289996687" sldId="481"/>
            <ac:graphicFrameMk id="2" creationId="{BAE438C9-A612-421A-8B21-2174291A9D68}"/>
          </ac:graphicFrameMkLst>
        </pc:graphicFrameChg>
        <pc:graphicFrameChg chg="add mod">
          <ac:chgData name="Cai Jun" userId="57e790d697ad4281" providerId="LiveId" clId="{194A5729-CEA4-4FA8-A9B1-4F7106AB238B}" dt="2020-06-29T01:21:42.275" v="163" actId="1076"/>
          <ac:graphicFrameMkLst>
            <pc:docMk/>
            <pc:sldMk cId="2289996687" sldId="481"/>
            <ac:graphicFrameMk id="3" creationId="{07E1D060-6364-461C-BBA4-FCA72AFE122D}"/>
          </ac:graphicFrameMkLst>
        </pc:graphicFrameChg>
      </pc:sldChg>
      <pc:sldChg chg="del">
        <pc:chgData name="Cai Jun" userId="57e790d697ad4281" providerId="LiveId" clId="{194A5729-CEA4-4FA8-A9B1-4F7106AB238B}" dt="2020-06-29T01:06:46.555" v="0" actId="47"/>
        <pc:sldMkLst>
          <pc:docMk/>
          <pc:sldMk cId="0" sldId="486"/>
        </pc:sldMkLst>
      </pc:sldChg>
      <pc:sldChg chg="del">
        <pc:chgData name="Cai Jun" userId="57e790d697ad4281" providerId="LiveId" clId="{194A5729-CEA4-4FA8-A9B1-4F7106AB238B}" dt="2020-06-29T01:06:46.837" v="1" actId="47"/>
        <pc:sldMkLst>
          <pc:docMk/>
          <pc:sldMk cId="0" sldId="487"/>
        </pc:sldMkLst>
      </pc:sldChg>
      <pc:sldChg chg="del">
        <pc:chgData name="Cai Jun" userId="57e790d697ad4281" providerId="LiveId" clId="{194A5729-CEA4-4FA8-A9B1-4F7106AB238B}" dt="2020-06-29T01:06:47.103" v="2" actId="47"/>
        <pc:sldMkLst>
          <pc:docMk/>
          <pc:sldMk cId="0" sldId="490"/>
        </pc:sldMkLst>
      </pc:sldChg>
      <pc:sldChg chg="del">
        <pc:chgData name="Cai Jun" userId="57e790d697ad4281" providerId="LiveId" clId="{194A5729-CEA4-4FA8-A9B1-4F7106AB238B}" dt="2020-06-29T01:06:47.182" v="3" actId="47"/>
        <pc:sldMkLst>
          <pc:docMk/>
          <pc:sldMk cId="0" sldId="491"/>
        </pc:sldMkLst>
      </pc:sldChg>
      <pc:sldChg chg="del">
        <pc:chgData name="Cai Jun" userId="57e790d697ad4281" providerId="LiveId" clId="{194A5729-CEA4-4FA8-A9B1-4F7106AB238B}" dt="2020-06-29T01:06:47.495" v="5" actId="47"/>
        <pc:sldMkLst>
          <pc:docMk/>
          <pc:sldMk cId="0" sldId="492"/>
        </pc:sldMkLst>
      </pc:sldChg>
      <pc:sldChg chg="del">
        <pc:chgData name="Cai Jun" userId="57e790d697ad4281" providerId="LiveId" clId="{194A5729-CEA4-4FA8-A9B1-4F7106AB238B}" dt="2020-06-29T01:06:47.674" v="6" actId="47"/>
        <pc:sldMkLst>
          <pc:docMk/>
          <pc:sldMk cId="0" sldId="493"/>
        </pc:sldMkLst>
      </pc:sldChg>
      <pc:sldChg chg="del">
        <pc:chgData name="Cai Jun" userId="57e790d697ad4281" providerId="LiveId" clId="{194A5729-CEA4-4FA8-A9B1-4F7106AB238B}" dt="2020-06-29T01:06:47.831" v="7" actId="47"/>
        <pc:sldMkLst>
          <pc:docMk/>
          <pc:sldMk cId="0" sldId="494"/>
        </pc:sldMkLst>
      </pc:sldChg>
      <pc:sldChg chg="del">
        <pc:chgData name="Cai Jun" userId="57e790d697ad4281" providerId="LiveId" clId="{194A5729-CEA4-4FA8-A9B1-4F7106AB238B}" dt="2020-06-29T01:06:48.003" v="8" actId="47"/>
        <pc:sldMkLst>
          <pc:docMk/>
          <pc:sldMk cId="0" sldId="495"/>
        </pc:sldMkLst>
      </pc:sldChg>
      <pc:sldChg chg="del">
        <pc:chgData name="Cai Jun" userId="57e790d697ad4281" providerId="LiveId" clId="{194A5729-CEA4-4FA8-A9B1-4F7106AB238B}" dt="2020-06-29T01:06:48.650" v="12" actId="47"/>
        <pc:sldMkLst>
          <pc:docMk/>
          <pc:sldMk cId="0" sldId="496"/>
        </pc:sldMkLst>
      </pc:sldChg>
      <pc:sldChg chg="del">
        <pc:chgData name="Cai Jun" userId="57e790d697ad4281" providerId="LiveId" clId="{194A5729-CEA4-4FA8-A9B1-4F7106AB238B}" dt="2020-06-29T01:06:52.146" v="24" actId="47"/>
        <pc:sldMkLst>
          <pc:docMk/>
          <pc:sldMk cId="0" sldId="497"/>
        </pc:sldMkLst>
      </pc:sldChg>
      <pc:sldChg chg="del">
        <pc:chgData name="Cai Jun" userId="57e790d697ad4281" providerId="LiveId" clId="{194A5729-CEA4-4FA8-A9B1-4F7106AB238B}" dt="2020-06-29T01:06:52.318" v="25" actId="47"/>
        <pc:sldMkLst>
          <pc:docMk/>
          <pc:sldMk cId="0" sldId="498"/>
        </pc:sldMkLst>
      </pc:sldChg>
      <pc:sldChg chg="del">
        <pc:chgData name="Cai Jun" userId="57e790d697ad4281" providerId="LiveId" clId="{194A5729-CEA4-4FA8-A9B1-4F7106AB238B}" dt="2020-06-29T01:06:52.490" v="26" actId="47"/>
        <pc:sldMkLst>
          <pc:docMk/>
          <pc:sldMk cId="0" sldId="499"/>
        </pc:sldMkLst>
      </pc:sldChg>
      <pc:sldChg chg="del">
        <pc:chgData name="Cai Jun" userId="57e790d697ad4281" providerId="LiveId" clId="{194A5729-CEA4-4FA8-A9B1-4F7106AB238B}" dt="2020-06-29T01:06:52.804" v="28" actId="47"/>
        <pc:sldMkLst>
          <pc:docMk/>
          <pc:sldMk cId="0" sldId="500"/>
        </pc:sldMkLst>
      </pc:sldChg>
      <pc:sldChg chg="del">
        <pc:chgData name="Cai Jun" userId="57e790d697ad4281" providerId="LiveId" clId="{194A5729-CEA4-4FA8-A9B1-4F7106AB238B}" dt="2020-06-29T01:06:52.976" v="29" actId="47"/>
        <pc:sldMkLst>
          <pc:docMk/>
          <pc:sldMk cId="0" sldId="503"/>
        </pc:sldMkLst>
      </pc:sldChg>
      <pc:sldChg chg="del">
        <pc:chgData name="Cai Jun" userId="57e790d697ad4281" providerId="LiveId" clId="{194A5729-CEA4-4FA8-A9B1-4F7106AB238B}" dt="2020-06-29T01:06:53.141" v="30" actId="47"/>
        <pc:sldMkLst>
          <pc:docMk/>
          <pc:sldMk cId="0" sldId="504"/>
        </pc:sldMkLst>
      </pc:sldChg>
      <pc:sldChg chg="del">
        <pc:chgData name="Cai Jun" userId="57e790d697ad4281" providerId="LiveId" clId="{194A5729-CEA4-4FA8-A9B1-4F7106AB238B}" dt="2020-06-29T01:06:47.338" v="4" actId="47"/>
        <pc:sldMkLst>
          <pc:docMk/>
          <pc:sldMk cId="0" sldId="505"/>
        </pc:sldMkLst>
      </pc:sldChg>
      <pc:sldChg chg="del">
        <pc:chgData name="Cai Jun" userId="57e790d697ad4281" providerId="LiveId" clId="{194A5729-CEA4-4FA8-A9B1-4F7106AB238B}" dt="2020-06-29T01:06:48.347" v="10" actId="47"/>
        <pc:sldMkLst>
          <pc:docMk/>
          <pc:sldMk cId="0" sldId="509"/>
        </pc:sldMkLst>
      </pc:sldChg>
      <pc:sldChg chg="del">
        <pc:chgData name="Cai Jun" userId="57e790d697ad4281" providerId="LiveId" clId="{194A5729-CEA4-4FA8-A9B1-4F7106AB238B}" dt="2020-06-29T01:06:48.519" v="11" actId="47"/>
        <pc:sldMkLst>
          <pc:docMk/>
          <pc:sldMk cId="0" sldId="510"/>
        </pc:sldMkLst>
      </pc:sldChg>
      <pc:sldChg chg="del">
        <pc:chgData name="Cai Jun" userId="57e790d697ad4281" providerId="LiveId" clId="{194A5729-CEA4-4FA8-A9B1-4F7106AB238B}" dt="2020-06-29T01:06:50.653" v="18" actId="47"/>
        <pc:sldMkLst>
          <pc:docMk/>
          <pc:sldMk cId="0" sldId="512"/>
        </pc:sldMkLst>
      </pc:sldChg>
      <pc:sldChg chg="del">
        <pc:chgData name="Cai Jun" userId="57e790d697ad4281" providerId="LiveId" clId="{194A5729-CEA4-4FA8-A9B1-4F7106AB238B}" dt="2020-06-29T01:06:51.974" v="23" actId="47"/>
        <pc:sldMkLst>
          <pc:docMk/>
          <pc:sldMk cId="0" sldId="516"/>
        </pc:sldMkLst>
      </pc:sldChg>
      <pc:sldChg chg="del">
        <pc:chgData name="Cai Jun" userId="57e790d697ad4281" providerId="LiveId" clId="{194A5729-CEA4-4FA8-A9B1-4F7106AB238B}" dt="2020-06-29T01:06:48.839" v="13" actId="47"/>
        <pc:sldMkLst>
          <pc:docMk/>
          <pc:sldMk cId="0" sldId="517"/>
        </pc:sldMkLst>
      </pc:sldChg>
      <pc:sldChg chg="del">
        <pc:chgData name="Cai Jun" userId="57e790d697ad4281" providerId="LiveId" clId="{194A5729-CEA4-4FA8-A9B1-4F7106AB238B}" dt="2020-06-29T01:06:49.285" v="14" actId="47"/>
        <pc:sldMkLst>
          <pc:docMk/>
          <pc:sldMk cId="0" sldId="518"/>
        </pc:sldMkLst>
      </pc:sldChg>
      <pc:sldChg chg="del">
        <pc:chgData name="Cai Jun" userId="57e790d697ad4281" providerId="LiveId" clId="{194A5729-CEA4-4FA8-A9B1-4F7106AB238B}" dt="2020-06-29T01:06:49.648" v="15" actId="47"/>
        <pc:sldMkLst>
          <pc:docMk/>
          <pc:sldMk cId="0" sldId="519"/>
        </pc:sldMkLst>
      </pc:sldChg>
      <pc:sldChg chg="del">
        <pc:chgData name="Cai Jun" userId="57e790d697ad4281" providerId="LiveId" clId="{194A5729-CEA4-4FA8-A9B1-4F7106AB238B}" dt="2020-06-29T01:06:49.891" v="16" actId="47"/>
        <pc:sldMkLst>
          <pc:docMk/>
          <pc:sldMk cId="0" sldId="520"/>
        </pc:sldMkLst>
      </pc:sldChg>
      <pc:sldChg chg="del">
        <pc:chgData name="Cai Jun" userId="57e790d697ad4281" providerId="LiveId" clId="{194A5729-CEA4-4FA8-A9B1-4F7106AB238B}" dt="2020-06-29T01:06:50.244" v="17" actId="47"/>
        <pc:sldMkLst>
          <pc:docMk/>
          <pc:sldMk cId="0" sldId="521"/>
        </pc:sldMkLst>
      </pc:sldChg>
      <pc:sldChg chg="del">
        <pc:chgData name="Cai Jun" userId="57e790d697ad4281" providerId="LiveId" clId="{194A5729-CEA4-4FA8-A9B1-4F7106AB238B}" dt="2020-06-29T01:06:51.091" v="19" actId="47"/>
        <pc:sldMkLst>
          <pc:docMk/>
          <pc:sldMk cId="0" sldId="526"/>
        </pc:sldMkLst>
      </pc:sldChg>
      <pc:sldChg chg="del">
        <pc:chgData name="Cai Jun" userId="57e790d697ad4281" providerId="LiveId" clId="{194A5729-CEA4-4FA8-A9B1-4F7106AB238B}" dt="2020-06-29T01:06:51.450" v="20" actId="47"/>
        <pc:sldMkLst>
          <pc:docMk/>
          <pc:sldMk cId="0" sldId="527"/>
        </pc:sldMkLst>
      </pc:sldChg>
      <pc:sldChg chg="del">
        <pc:chgData name="Cai Jun" userId="57e790d697ad4281" providerId="LiveId" clId="{194A5729-CEA4-4FA8-A9B1-4F7106AB238B}" dt="2020-06-29T01:06:51.645" v="21" actId="47"/>
        <pc:sldMkLst>
          <pc:docMk/>
          <pc:sldMk cId="0" sldId="528"/>
        </pc:sldMkLst>
      </pc:sldChg>
      <pc:sldChg chg="del">
        <pc:chgData name="Cai Jun" userId="57e790d697ad4281" providerId="LiveId" clId="{194A5729-CEA4-4FA8-A9B1-4F7106AB238B}" dt="2020-06-29T01:06:51.817" v="22" actId="47"/>
        <pc:sldMkLst>
          <pc:docMk/>
          <pc:sldMk cId="0" sldId="529"/>
        </pc:sldMkLst>
      </pc:sldChg>
      <pc:sldChg chg="del">
        <pc:chgData name="Cai Jun" userId="57e790d697ad4281" providerId="LiveId" clId="{194A5729-CEA4-4FA8-A9B1-4F7106AB238B}" dt="2020-06-29T01:06:48.175" v="9" actId="47"/>
        <pc:sldMkLst>
          <pc:docMk/>
          <pc:sldMk cId="0" sldId="531"/>
        </pc:sldMkLst>
      </pc:sldChg>
      <pc:sldChg chg="del">
        <pc:chgData name="Cai Jun" userId="57e790d697ad4281" providerId="LiveId" clId="{194A5729-CEA4-4FA8-A9B1-4F7106AB238B}" dt="2020-06-29T01:06:52.624" v="27" actId="47"/>
        <pc:sldMkLst>
          <pc:docMk/>
          <pc:sldMk cId="1524307575" sldId="53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2C8F8861-52B6-40BD-8268-46185E994D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557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4C6BA-6E23-4896-AF71-4E723540FE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22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CB4D1-F3E1-4E73-97EE-662E2642FA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63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D43EE-803F-4B22-9B5A-8B4F6352CD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354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EF54F-0B54-461A-8D77-C40E4BD593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049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5DC0A-1BE0-4FE8-A504-49DFFF6E92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74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7F86F-A5E0-4EB6-8C2B-1B672BAF3F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344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F9C29-458E-4FBB-B186-742AC43A8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86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2A7A0-FA89-40C3-807F-9833E5788B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00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83D95-3D76-4AFA-935D-164C753BC5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43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9BDFD-61C0-4DCA-BB34-EAD02B5FA6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15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304D5-1926-4810-87DC-311BE204FB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63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66ED4-FE94-4B05-B811-70F2AEDE3A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89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E72C-AF6E-4E7A-B196-7FD6BF5E5C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4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5EF87A82-4504-4515-B65B-B66F02A5DC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6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77913" y="1752600"/>
            <a:ext cx="7196137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1809750" indent="-1809750"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4-3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两组分系统的高压气液平衡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1800225" y="3905250"/>
            <a:ext cx="60483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Binary High-Pressure Vapor-Liquid Equilibria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352550"/>
            <a:ext cx="6081712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10"/>
          <p:cNvSpPr txBox="1">
            <a:spLocks noChangeArrowheads="1"/>
          </p:cNvSpPr>
          <p:nvPr/>
        </p:nvSpPr>
        <p:spPr bwMode="auto">
          <a:xfrm>
            <a:off x="669925" y="552450"/>
            <a:ext cx="3427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高压气液平衡相图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cxnSp>
        <p:nvCxnSpPr>
          <p:cNvPr id="4100" name="直接箭头连接符 2"/>
          <p:cNvCxnSpPr>
            <a:cxnSpLocks noChangeShapeType="1"/>
          </p:cNvCxnSpPr>
          <p:nvPr/>
        </p:nvCxnSpPr>
        <p:spPr bwMode="auto">
          <a:xfrm flipH="1">
            <a:off x="6197600" y="1003300"/>
            <a:ext cx="119063" cy="4238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4945063" y="552450"/>
            <a:ext cx="2741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混合物临界点曲线</a:t>
            </a:r>
          </a:p>
        </p:txBody>
      </p:sp>
      <p:cxnSp>
        <p:nvCxnSpPr>
          <p:cNvPr id="4102" name="直接箭头连接符 6"/>
          <p:cNvCxnSpPr>
            <a:cxnSpLocks noChangeShapeType="1"/>
          </p:cNvCxnSpPr>
          <p:nvPr/>
        </p:nvCxnSpPr>
        <p:spPr bwMode="auto">
          <a:xfrm flipH="1" flipV="1">
            <a:off x="7245350" y="1804988"/>
            <a:ext cx="544513" cy="509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3" name="TextBox 9"/>
          <p:cNvSpPr txBox="1">
            <a:spLocks noChangeArrowheads="1"/>
          </p:cNvSpPr>
          <p:nvPr/>
        </p:nvSpPr>
        <p:spPr bwMode="auto">
          <a:xfrm>
            <a:off x="7245350" y="2330450"/>
            <a:ext cx="1706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lang="zh-CN" altLang="en-US" sz="2400">
                <a:latin typeface="黑体" pitchFamily="2" charset="-122"/>
                <a:ea typeface="黑体" pitchFamily="2" charset="-122"/>
                <a:cs typeface="Times New Roman" pitchFamily="18" charset="0"/>
              </a:rPr>
              <a:t>的临界点</a:t>
            </a:r>
          </a:p>
        </p:txBody>
      </p:sp>
      <p:cxnSp>
        <p:nvCxnSpPr>
          <p:cNvPr id="4104" name="直接箭头连接符 10"/>
          <p:cNvCxnSpPr>
            <a:cxnSpLocks noChangeShapeType="1"/>
          </p:cNvCxnSpPr>
          <p:nvPr/>
        </p:nvCxnSpPr>
        <p:spPr bwMode="auto">
          <a:xfrm flipH="1" flipV="1">
            <a:off x="6072188" y="3570288"/>
            <a:ext cx="644525" cy="515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5" name="TextBox 11"/>
          <p:cNvSpPr txBox="1">
            <a:spLocks noChangeArrowheads="1"/>
          </p:cNvSpPr>
          <p:nvPr/>
        </p:nvSpPr>
        <p:spPr bwMode="auto">
          <a:xfrm>
            <a:off x="6611938" y="3992563"/>
            <a:ext cx="16652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lang="zh-CN" altLang="en-US" sz="2400">
                <a:latin typeface="黑体" pitchFamily="2" charset="-122"/>
                <a:ea typeface="黑体" pitchFamily="2" charset="-122"/>
                <a:cs typeface="Times New Roman" pitchFamily="18" charset="0"/>
              </a:rPr>
              <a:t>的饱和蒸汽压曲线</a:t>
            </a:r>
          </a:p>
        </p:txBody>
      </p:sp>
      <p:cxnSp>
        <p:nvCxnSpPr>
          <p:cNvPr id="4106" name="直接箭头连接符 10"/>
          <p:cNvCxnSpPr>
            <a:cxnSpLocks noChangeShapeType="1"/>
          </p:cNvCxnSpPr>
          <p:nvPr/>
        </p:nvCxnSpPr>
        <p:spPr bwMode="auto">
          <a:xfrm>
            <a:off x="1757363" y="2482850"/>
            <a:ext cx="830262" cy="5175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7" name="TextBox 11"/>
          <p:cNvSpPr txBox="1">
            <a:spLocks noChangeArrowheads="1"/>
          </p:cNvSpPr>
          <p:nvPr/>
        </p:nvSpPr>
        <p:spPr bwMode="auto">
          <a:xfrm>
            <a:off x="306388" y="2090738"/>
            <a:ext cx="16652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sz="2400">
                <a:latin typeface="黑体" pitchFamily="2" charset="-122"/>
                <a:ea typeface="黑体" pitchFamily="2" charset="-122"/>
                <a:cs typeface="Times New Roman" pitchFamily="18" charset="0"/>
              </a:rPr>
              <a:t>的饱和蒸汽压曲线</a:t>
            </a:r>
          </a:p>
        </p:txBody>
      </p:sp>
      <p:cxnSp>
        <p:nvCxnSpPr>
          <p:cNvPr id="4108" name="直接箭头连接符 6"/>
          <p:cNvCxnSpPr>
            <a:cxnSpLocks noChangeShapeType="1"/>
          </p:cNvCxnSpPr>
          <p:nvPr/>
        </p:nvCxnSpPr>
        <p:spPr bwMode="auto">
          <a:xfrm>
            <a:off x="2638425" y="1671638"/>
            <a:ext cx="466725" cy="4413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9" name="TextBox 9"/>
          <p:cNvSpPr txBox="1">
            <a:spLocks noChangeArrowheads="1"/>
          </p:cNvSpPr>
          <p:nvPr/>
        </p:nvSpPr>
        <p:spPr bwMode="auto">
          <a:xfrm>
            <a:off x="1858963" y="1196975"/>
            <a:ext cx="1706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sz="2400">
                <a:latin typeface="黑体" pitchFamily="2" charset="-122"/>
                <a:ea typeface="黑体" pitchFamily="2" charset="-122"/>
                <a:cs typeface="Times New Roman" pitchFamily="18" charset="0"/>
              </a:rPr>
              <a:t>的临界点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706438" y="690563"/>
            <a:ext cx="3860800" cy="3597275"/>
            <a:chOff x="447" y="1011"/>
            <a:chExt cx="2432" cy="2266"/>
          </a:xfrm>
        </p:grpSpPr>
        <p:pic>
          <p:nvPicPr>
            <p:cNvPr id="5132" name="Picture 3" descr="04-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" y="1011"/>
              <a:ext cx="2432" cy="226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3" name="Line 4"/>
            <p:cNvSpPr>
              <a:spLocks noChangeShapeType="1"/>
            </p:cNvSpPr>
            <p:nvPr/>
          </p:nvSpPr>
          <p:spPr bwMode="auto">
            <a:xfrm>
              <a:off x="900" y="1704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5123" name="Picture 5" descr="04-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630238"/>
            <a:ext cx="3922712" cy="3657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4" name="直接箭头连接符 2"/>
          <p:cNvCxnSpPr>
            <a:cxnSpLocks noChangeShapeType="1"/>
          </p:cNvCxnSpPr>
          <p:nvPr/>
        </p:nvCxnSpPr>
        <p:spPr bwMode="auto">
          <a:xfrm flipH="1">
            <a:off x="7248525" y="806450"/>
            <a:ext cx="174625" cy="5857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6478588" y="344488"/>
            <a:ext cx="2128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混合物临界点</a:t>
            </a:r>
          </a:p>
        </p:txBody>
      </p:sp>
      <p:cxnSp>
        <p:nvCxnSpPr>
          <p:cNvPr id="5126" name="直接箭头连接符 10"/>
          <p:cNvCxnSpPr>
            <a:cxnSpLocks noChangeShapeType="1"/>
          </p:cNvCxnSpPr>
          <p:nvPr/>
        </p:nvCxnSpPr>
        <p:spPr bwMode="auto">
          <a:xfrm flipH="1" flipV="1">
            <a:off x="7489825" y="3397250"/>
            <a:ext cx="523875" cy="6715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7" name="TextBox 11"/>
          <p:cNvSpPr txBox="1">
            <a:spLocks noChangeArrowheads="1"/>
          </p:cNvSpPr>
          <p:nvPr/>
        </p:nvSpPr>
        <p:spPr bwMode="auto">
          <a:xfrm>
            <a:off x="7326313" y="4068763"/>
            <a:ext cx="16652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lang="zh-CN" altLang="en-US" sz="2400">
                <a:latin typeface="黑体" pitchFamily="2" charset="-122"/>
                <a:ea typeface="黑体" pitchFamily="2" charset="-122"/>
                <a:cs typeface="Times New Roman" pitchFamily="18" charset="0"/>
              </a:rPr>
              <a:t>的饱和蒸汽压曲线</a:t>
            </a:r>
          </a:p>
        </p:txBody>
      </p:sp>
      <p:graphicFrame>
        <p:nvGraphicFramePr>
          <p:cNvPr id="512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879591"/>
              </p:ext>
            </p:extLst>
          </p:nvPr>
        </p:nvGraphicFramePr>
        <p:xfrm>
          <a:off x="3868738" y="4484688"/>
          <a:ext cx="3403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1739880" imgH="507960" progId="Equation.DSMT4">
                  <p:embed/>
                </p:oleObj>
              </mc:Choice>
              <mc:Fallback>
                <p:oleObj name="Equation" r:id="rId5" imgW="1739880" imgH="507960" progId="Equation.DSMT4">
                  <p:embed/>
                  <p:pic>
                    <p:nvPicPr>
                      <p:cNvPr id="5128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4484688"/>
                        <a:ext cx="34036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Box 3"/>
          <p:cNvSpPr txBox="1">
            <a:spLocks noChangeArrowheads="1"/>
          </p:cNvSpPr>
          <p:nvPr/>
        </p:nvSpPr>
        <p:spPr bwMode="auto">
          <a:xfrm>
            <a:off x="1012825" y="4638675"/>
            <a:ext cx="2506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二元系临界点</a:t>
            </a:r>
          </a:p>
        </p:txBody>
      </p:sp>
      <p:sp>
        <p:nvSpPr>
          <p:cNvPr id="5130" name="TextBox 12"/>
          <p:cNvSpPr txBox="1">
            <a:spLocks noChangeArrowheads="1"/>
          </p:cNvSpPr>
          <p:nvPr/>
        </p:nvSpPr>
        <p:spPr bwMode="auto">
          <a:xfrm>
            <a:off x="1022350" y="5656263"/>
            <a:ext cx="2506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纯物质临界点</a:t>
            </a:r>
          </a:p>
        </p:txBody>
      </p:sp>
      <p:graphicFrame>
        <p:nvGraphicFramePr>
          <p:cNvPr id="513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63856"/>
              </p:ext>
            </p:extLst>
          </p:nvPr>
        </p:nvGraphicFramePr>
        <p:xfrm>
          <a:off x="3930650" y="5618163"/>
          <a:ext cx="303371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7" imgW="1549080" imgH="482400" progId="Equation.DSMT4">
                  <p:embed/>
                </p:oleObj>
              </mc:Choice>
              <mc:Fallback>
                <p:oleObj name="Equation" r:id="rId7" imgW="1549080" imgH="482400" progId="Equation.DSMT4">
                  <p:embed/>
                  <p:pic>
                    <p:nvPicPr>
                      <p:cNvPr id="5131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5618163"/>
                        <a:ext cx="3033713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AE438C9-A612-421A-8B21-2174291A9D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479022"/>
              </p:ext>
            </p:extLst>
          </p:nvPr>
        </p:nvGraphicFramePr>
        <p:xfrm>
          <a:off x="2674845" y="1460157"/>
          <a:ext cx="5940425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047760" imgH="2565360" progId="Equation.DSMT4">
                  <p:embed/>
                </p:oleObj>
              </mc:Choice>
              <mc:Fallback>
                <p:oleObj name="Equation" r:id="rId3" imgW="3047760" imgH="256536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AE438C9-A612-421A-8B21-2174291A9D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4845" y="1460157"/>
                        <a:ext cx="5940425" cy="499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7E1D060-6364-461C-BBA4-FCA72AFE12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655350"/>
              </p:ext>
            </p:extLst>
          </p:nvPr>
        </p:nvGraphicFramePr>
        <p:xfrm>
          <a:off x="644346" y="588418"/>
          <a:ext cx="5167394" cy="910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666880" imgH="469800" progId="Equation.DSMT4">
                  <p:embed/>
                </p:oleObj>
              </mc:Choice>
              <mc:Fallback>
                <p:oleObj name="Equation" r:id="rId5" imgW="2666880" imgH="4698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7E1D060-6364-461C-BBA4-FCA72AFE12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4346" y="588418"/>
                        <a:ext cx="5167394" cy="910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01DB13-7CF6-4627-B727-A539DB211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30" y="1460157"/>
            <a:ext cx="2506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多元系临界点</a:t>
            </a:r>
          </a:p>
        </p:txBody>
      </p:sp>
    </p:spTree>
    <p:extLst>
      <p:ext uri="{BB962C8B-B14F-4D97-AF65-F5344CB8AC3E}">
        <p14:creationId xmlns:p14="http://schemas.microsoft.com/office/powerpoint/2010/main" val="2289996687"/>
      </p:ext>
    </p:extLst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7631</TotalTime>
  <Words>50</Words>
  <Application>Microsoft Office PowerPoint</Application>
  <PresentationFormat>全屏显示(4:3)</PresentationFormat>
  <Paragraphs>13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楷体</vt:lpstr>
      <vt:lpstr>Arial</vt:lpstr>
      <vt:lpstr>Times New Roman</vt:lpstr>
      <vt:lpstr>Wingdings</vt:lpstr>
      <vt:lpstr>古瓶荷花</vt:lpstr>
      <vt:lpstr>MathType 6.0 Equation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576</cp:revision>
  <dcterms:created xsi:type="dcterms:W3CDTF">1998-06-15T09:16:02Z</dcterms:created>
  <dcterms:modified xsi:type="dcterms:W3CDTF">2020-06-29T01:22:59Z</dcterms:modified>
</cp:coreProperties>
</file>